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9" r:id="rId3"/>
  </p:sldMasterIdLst>
  <p:notesMasterIdLst>
    <p:notesMasterId r:id="rId5"/>
  </p:notesMasterIdLst>
  <p:handoutMasterIdLst>
    <p:handoutMasterId r:id="rId80"/>
  </p:handoutMasterIdLst>
  <p:sldIdLst>
    <p:sldId id="256" r:id="rId4"/>
    <p:sldId id="340" r:id="rId6"/>
    <p:sldId id="406" r:id="rId7"/>
    <p:sldId id="407" r:id="rId8"/>
    <p:sldId id="408" r:id="rId9"/>
    <p:sldId id="409" r:id="rId10"/>
    <p:sldId id="410" r:id="rId11"/>
    <p:sldId id="257" r:id="rId12"/>
    <p:sldId id="263" r:id="rId13"/>
    <p:sldId id="264" r:id="rId14"/>
    <p:sldId id="265" r:id="rId15"/>
    <p:sldId id="269" r:id="rId16"/>
    <p:sldId id="267" r:id="rId17"/>
    <p:sldId id="270" r:id="rId18"/>
    <p:sldId id="268" r:id="rId19"/>
    <p:sldId id="271" r:id="rId20"/>
    <p:sldId id="258" r:id="rId21"/>
    <p:sldId id="276" r:id="rId22"/>
    <p:sldId id="280" r:id="rId23"/>
    <p:sldId id="282" r:id="rId24"/>
    <p:sldId id="403" r:id="rId25"/>
    <p:sldId id="404" r:id="rId26"/>
    <p:sldId id="283" r:id="rId27"/>
    <p:sldId id="296" r:id="rId28"/>
    <p:sldId id="277" r:id="rId29"/>
    <p:sldId id="405" r:id="rId30"/>
    <p:sldId id="291" r:id="rId31"/>
    <p:sldId id="284" r:id="rId32"/>
    <p:sldId id="285" r:id="rId33"/>
    <p:sldId id="286" r:id="rId34"/>
    <p:sldId id="287" r:id="rId35"/>
    <p:sldId id="288" r:id="rId36"/>
    <p:sldId id="289" r:id="rId37"/>
    <p:sldId id="294" r:id="rId38"/>
    <p:sldId id="295" r:id="rId39"/>
    <p:sldId id="275" r:id="rId40"/>
    <p:sldId id="290" r:id="rId41"/>
    <p:sldId id="298" r:id="rId42"/>
    <p:sldId id="297" r:id="rId43"/>
    <p:sldId id="300" r:id="rId44"/>
    <p:sldId id="299" r:id="rId45"/>
    <p:sldId id="301" r:id="rId46"/>
    <p:sldId id="302" r:id="rId47"/>
    <p:sldId id="303" r:id="rId48"/>
    <p:sldId id="414" r:id="rId49"/>
    <p:sldId id="423" r:id="rId50"/>
    <p:sldId id="424" r:id="rId51"/>
    <p:sldId id="425" r:id="rId52"/>
    <p:sldId id="259" r:id="rId53"/>
    <p:sldId id="304" r:id="rId54"/>
    <p:sldId id="305" r:id="rId55"/>
    <p:sldId id="306" r:id="rId56"/>
    <p:sldId id="307" r:id="rId57"/>
    <p:sldId id="418" r:id="rId58"/>
    <p:sldId id="419" r:id="rId59"/>
    <p:sldId id="420" r:id="rId60"/>
    <p:sldId id="417" r:id="rId61"/>
    <p:sldId id="421" r:id="rId62"/>
    <p:sldId id="260" r:id="rId63"/>
    <p:sldId id="312" r:id="rId64"/>
    <p:sldId id="313" r:id="rId65"/>
    <p:sldId id="314" r:id="rId66"/>
    <p:sldId id="315" r:id="rId67"/>
    <p:sldId id="317" r:id="rId68"/>
    <p:sldId id="318" r:id="rId69"/>
    <p:sldId id="261" r:id="rId70"/>
    <p:sldId id="319" r:id="rId71"/>
    <p:sldId id="327" r:id="rId72"/>
    <p:sldId id="320" r:id="rId73"/>
    <p:sldId id="323" r:id="rId74"/>
    <p:sldId id="325" r:id="rId75"/>
    <p:sldId id="328" r:id="rId76"/>
    <p:sldId id="321" r:id="rId77"/>
    <p:sldId id="322" r:id="rId78"/>
    <p:sldId id="262" r:id="rId79"/>
  </p:sldIdLst>
  <p:sldSz cx="12192000" cy="6858000"/>
  <p:notesSz cx="7103745" cy="10234295"/>
  <p:custDataLst>
    <p:tags r:id="rId8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2B2B2"/>
    <a:srgbClr val="202020"/>
    <a:srgbClr val="323232"/>
    <a:srgbClr val="CC3300"/>
    <a:srgbClr val="CC0000"/>
    <a:srgbClr val="FF3300"/>
    <a:srgbClr val="990000"/>
    <a:srgbClr val="FF8D41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278" autoAdjust="0"/>
    <p:restoredTop sz="94660"/>
  </p:normalViewPr>
  <p:slideViewPr>
    <p:cSldViewPr snapToGrid="0" showGuides="1">
      <p:cViewPr varScale="1">
        <p:scale>
          <a:sx n="70" d="100"/>
          <a:sy n="70" d="100"/>
        </p:scale>
        <p:origin x="-852" y="-108"/>
      </p:cViewPr>
      <p:guideLst>
        <p:guide orient="horz" pos="2159"/>
        <p:guide pos="3839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4" Type="http://schemas.openxmlformats.org/officeDocument/2006/relationships/tags" Target="tags/tag289.xml"/><Relationship Id="rId83" Type="http://schemas.openxmlformats.org/officeDocument/2006/relationships/tableStyles" Target="tableStyles.xml"/><Relationship Id="rId82" Type="http://schemas.openxmlformats.org/officeDocument/2006/relationships/viewProps" Target="viewProps.xml"/><Relationship Id="rId81" Type="http://schemas.openxmlformats.org/officeDocument/2006/relationships/presProps" Target="presProps.xml"/><Relationship Id="rId80" Type="http://schemas.openxmlformats.org/officeDocument/2006/relationships/handoutMaster" Target="handoutMasters/handoutMaster1.xml"/><Relationship Id="rId8" Type="http://schemas.openxmlformats.org/officeDocument/2006/relationships/slide" Target="slides/slide4.xml"/><Relationship Id="rId79" Type="http://schemas.openxmlformats.org/officeDocument/2006/relationships/slide" Target="slides/slide75.xml"/><Relationship Id="rId78" Type="http://schemas.openxmlformats.org/officeDocument/2006/relationships/slide" Target="slides/slide74.xml"/><Relationship Id="rId77" Type="http://schemas.openxmlformats.org/officeDocument/2006/relationships/slide" Target="slides/slide73.xml"/><Relationship Id="rId76" Type="http://schemas.openxmlformats.org/officeDocument/2006/relationships/slide" Target="slides/slide72.xml"/><Relationship Id="rId75" Type="http://schemas.openxmlformats.org/officeDocument/2006/relationships/slide" Target="slides/slide71.xml"/><Relationship Id="rId74" Type="http://schemas.openxmlformats.org/officeDocument/2006/relationships/slide" Target="slides/slide70.xml"/><Relationship Id="rId73" Type="http://schemas.openxmlformats.org/officeDocument/2006/relationships/slide" Target="slides/slide69.xml"/><Relationship Id="rId72" Type="http://schemas.openxmlformats.org/officeDocument/2006/relationships/slide" Target="slides/slide68.xml"/><Relationship Id="rId71" Type="http://schemas.openxmlformats.org/officeDocument/2006/relationships/slide" Target="slides/slide67.xml"/><Relationship Id="rId70" Type="http://schemas.openxmlformats.org/officeDocument/2006/relationships/slide" Target="slides/slide66.xml"/><Relationship Id="rId7" Type="http://schemas.openxmlformats.org/officeDocument/2006/relationships/slide" Target="slides/slide3.xml"/><Relationship Id="rId69" Type="http://schemas.openxmlformats.org/officeDocument/2006/relationships/slide" Target="slides/slide65.xml"/><Relationship Id="rId68" Type="http://schemas.openxmlformats.org/officeDocument/2006/relationships/slide" Target="slides/slide64.xml"/><Relationship Id="rId67" Type="http://schemas.openxmlformats.org/officeDocument/2006/relationships/slide" Target="slides/slide63.xml"/><Relationship Id="rId66" Type="http://schemas.openxmlformats.org/officeDocument/2006/relationships/slide" Target="slides/slide62.xml"/><Relationship Id="rId65" Type="http://schemas.openxmlformats.org/officeDocument/2006/relationships/slide" Target="slides/slide61.xml"/><Relationship Id="rId64" Type="http://schemas.openxmlformats.org/officeDocument/2006/relationships/slide" Target="slides/slide60.xml"/><Relationship Id="rId63" Type="http://schemas.openxmlformats.org/officeDocument/2006/relationships/slide" Target="slides/slide59.xml"/><Relationship Id="rId62" Type="http://schemas.openxmlformats.org/officeDocument/2006/relationships/slide" Target="slides/slide58.xml"/><Relationship Id="rId61" Type="http://schemas.openxmlformats.org/officeDocument/2006/relationships/slide" Target="slides/slide57.xml"/><Relationship Id="rId60" Type="http://schemas.openxmlformats.org/officeDocument/2006/relationships/slide" Target="slides/slide56.xml"/><Relationship Id="rId6" Type="http://schemas.openxmlformats.org/officeDocument/2006/relationships/slide" Target="slides/slide2.xml"/><Relationship Id="rId59" Type="http://schemas.openxmlformats.org/officeDocument/2006/relationships/slide" Target="slides/slide55.xml"/><Relationship Id="rId58" Type="http://schemas.openxmlformats.org/officeDocument/2006/relationships/slide" Target="slides/slide54.xml"/><Relationship Id="rId57" Type="http://schemas.openxmlformats.org/officeDocument/2006/relationships/slide" Target="slides/slide53.xml"/><Relationship Id="rId56" Type="http://schemas.openxmlformats.org/officeDocument/2006/relationships/slide" Target="slides/slide52.xml"/><Relationship Id="rId55" Type="http://schemas.openxmlformats.org/officeDocument/2006/relationships/slide" Target="slides/slide51.xml"/><Relationship Id="rId54" Type="http://schemas.openxmlformats.org/officeDocument/2006/relationships/slide" Target="slides/slide50.xml"/><Relationship Id="rId53" Type="http://schemas.openxmlformats.org/officeDocument/2006/relationships/slide" Target="slides/slide49.xml"/><Relationship Id="rId52" Type="http://schemas.openxmlformats.org/officeDocument/2006/relationships/slide" Target="slides/slide48.xml"/><Relationship Id="rId51" Type="http://schemas.openxmlformats.org/officeDocument/2006/relationships/slide" Target="slides/slide47.xml"/><Relationship Id="rId50" Type="http://schemas.openxmlformats.org/officeDocument/2006/relationships/slide" Target="slides/slide46.xml"/><Relationship Id="rId5" Type="http://schemas.openxmlformats.org/officeDocument/2006/relationships/notesMaster" Target="notesMasters/notesMaster1.xml"/><Relationship Id="rId49" Type="http://schemas.openxmlformats.org/officeDocument/2006/relationships/slide" Target="slides/slide45.xml"/><Relationship Id="rId48" Type="http://schemas.openxmlformats.org/officeDocument/2006/relationships/slide" Target="slides/slide44.xml"/><Relationship Id="rId47" Type="http://schemas.openxmlformats.org/officeDocument/2006/relationships/slide" Target="slides/slide43.xml"/><Relationship Id="rId46" Type="http://schemas.openxmlformats.org/officeDocument/2006/relationships/slide" Target="slides/slide42.xml"/><Relationship Id="rId45" Type="http://schemas.openxmlformats.org/officeDocument/2006/relationships/slide" Target="slides/slide41.xml"/><Relationship Id="rId44" Type="http://schemas.openxmlformats.org/officeDocument/2006/relationships/slide" Target="slides/slide40.xml"/><Relationship Id="rId43" Type="http://schemas.openxmlformats.org/officeDocument/2006/relationships/slide" Target="slides/slide39.xml"/><Relationship Id="rId42" Type="http://schemas.openxmlformats.org/officeDocument/2006/relationships/slide" Target="slides/slide38.xml"/><Relationship Id="rId41" Type="http://schemas.openxmlformats.org/officeDocument/2006/relationships/slide" Target="slides/slide37.xml"/><Relationship Id="rId40" Type="http://schemas.openxmlformats.org/officeDocument/2006/relationships/slide" Target="slides/slide36.xml"/><Relationship Id="rId4" Type="http://schemas.openxmlformats.org/officeDocument/2006/relationships/slide" Target="slides/slide1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C8D182-E4C8-4120-9249-FC9774456FF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9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0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2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3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4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5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6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7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8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9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0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2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3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4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5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6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7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8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9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0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2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3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4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5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6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7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8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9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0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2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3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4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5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8.xml"/><Relationship Id="rId5" Type="http://schemas.openxmlformats.org/officeDocument/2006/relationships/tags" Target="../tags/tag7.xml"/><Relationship Id="rId4" Type="http://schemas.openxmlformats.org/officeDocument/2006/relationships/tags" Target="../tags/tag6.xml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6" Type="http://schemas.openxmlformats.org/officeDocument/2006/relationships/tags" Target="../tags/tag13.xml"/><Relationship Id="rId5" Type="http://schemas.openxmlformats.org/officeDocument/2006/relationships/tags" Target="../tags/tag12.xml"/><Relationship Id="rId4" Type="http://schemas.openxmlformats.org/officeDocument/2006/relationships/tags" Target="../tags/tag11.xml"/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6" Type="http://schemas.openxmlformats.org/officeDocument/2006/relationships/tags" Target="../tags/tag18.xml"/><Relationship Id="rId5" Type="http://schemas.openxmlformats.org/officeDocument/2006/relationships/tags" Target="../tags/tag17.xml"/><Relationship Id="rId4" Type="http://schemas.openxmlformats.org/officeDocument/2006/relationships/tags" Target="../tags/tag16.xml"/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7" Type="http://schemas.openxmlformats.org/officeDocument/2006/relationships/tags" Target="../tags/tag24.xml"/><Relationship Id="rId6" Type="http://schemas.openxmlformats.org/officeDocument/2006/relationships/tags" Target="../tags/tag23.xml"/><Relationship Id="rId5" Type="http://schemas.openxmlformats.org/officeDocument/2006/relationships/tags" Target="../tags/tag22.xml"/><Relationship Id="rId4" Type="http://schemas.openxmlformats.org/officeDocument/2006/relationships/tags" Target="../tags/tag21.xml"/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9" Type="http://schemas.openxmlformats.org/officeDocument/2006/relationships/tags" Target="../tags/tag32.xml"/><Relationship Id="rId8" Type="http://schemas.openxmlformats.org/officeDocument/2006/relationships/tags" Target="../tags/tag31.xml"/><Relationship Id="rId7" Type="http://schemas.openxmlformats.org/officeDocument/2006/relationships/tags" Target="../tags/tag30.xml"/><Relationship Id="rId6" Type="http://schemas.openxmlformats.org/officeDocument/2006/relationships/tags" Target="../tags/tag29.xml"/><Relationship Id="rId5" Type="http://schemas.openxmlformats.org/officeDocument/2006/relationships/tags" Target="../tags/tag28.xml"/><Relationship Id="rId4" Type="http://schemas.openxmlformats.org/officeDocument/2006/relationships/tags" Target="../tags/tag27.xml"/><Relationship Id="rId3" Type="http://schemas.openxmlformats.org/officeDocument/2006/relationships/tags" Target="../tags/tag26.xml"/><Relationship Id="rId2" Type="http://schemas.openxmlformats.org/officeDocument/2006/relationships/tags" Target="../tags/tag25.xml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5" Type="http://schemas.openxmlformats.org/officeDocument/2006/relationships/tags" Target="../tags/tag36.xml"/><Relationship Id="rId4" Type="http://schemas.openxmlformats.org/officeDocument/2006/relationships/tags" Target="../tags/tag35.xml"/><Relationship Id="rId3" Type="http://schemas.openxmlformats.org/officeDocument/2006/relationships/tags" Target="../tags/tag34.xml"/><Relationship Id="rId2" Type="http://schemas.openxmlformats.org/officeDocument/2006/relationships/tags" Target="../tags/tag33.xm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8" Type="http://schemas.openxmlformats.org/officeDocument/2006/relationships/tags" Target="../tags/tag46.xml"/><Relationship Id="rId7" Type="http://schemas.openxmlformats.org/officeDocument/2006/relationships/tags" Target="../tags/tag45.xml"/><Relationship Id="rId6" Type="http://schemas.openxmlformats.org/officeDocument/2006/relationships/tags" Target="../tags/tag44.xml"/><Relationship Id="rId5" Type="http://schemas.openxmlformats.org/officeDocument/2006/relationships/tags" Target="../tags/tag43.xml"/><Relationship Id="rId4" Type="http://schemas.openxmlformats.org/officeDocument/2006/relationships/tags" Target="../tags/tag42.xml"/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6" Type="http://schemas.openxmlformats.org/officeDocument/2006/relationships/tags" Target="../tags/tag51.xml"/><Relationship Id="rId5" Type="http://schemas.openxmlformats.org/officeDocument/2006/relationships/tags" Target="../tags/tag50.xml"/><Relationship Id="rId4" Type="http://schemas.openxmlformats.org/officeDocument/2006/relationships/tags" Target="../tags/tag49.xml"/><Relationship Id="rId3" Type="http://schemas.openxmlformats.org/officeDocument/2006/relationships/tags" Target="../tags/tag48.xml"/><Relationship Id="rId2" Type="http://schemas.openxmlformats.org/officeDocument/2006/relationships/tags" Target="../tags/tag47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5" Type="http://schemas.openxmlformats.org/officeDocument/2006/relationships/tags" Target="../tags/tag59.xml"/><Relationship Id="rId4" Type="http://schemas.openxmlformats.org/officeDocument/2006/relationships/tags" Target="../tags/tag58.xml"/><Relationship Id="rId3" Type="http://schemas.openxmlformats.org/officeDocument/2006/relationships/tags" Target="../tags/tag57.xml"/><Relationship Id="rId2" Type="http://schemas.openxmlformats.org/officeDocument/2006/relationships/tags" Target="../tags/tag56.xml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322962"/>
            <a:ext cx="9144000" cy="2187001"/>
          </a:xfrm>
        </p:spPr>
        <p:txBody>
          <a:bodyPr anchor="b">
            <a:normAutofit/>
          </a:bodyPr>
          <a:lstStyle>
            <a:lvl1pPr algn="ctr">
              <a:defRPr sz="6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gradFill>
          <a:gsLst>
            <a:gs pos="0">
              <a:schemeClr val="bg1">
                <a:lumMod val="95000"/>
              </a:schemeClr>
            </a:gs>
            <a:gs pos="100000">
              <a:schemeClr val="bg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1524000" y="1322962"/>
            <a:ext cx="9144000" cy="2187001"/>
          </a:xfrm>
        </p:spPr>
        <p:txBody>
          <a:bodyPr anchor="b">
            <a:normAutofit/>
          </a:bodyPr>
          <a:lstStyle>
            <a:lvl1pPr algn="ctr">
              <a:defRPr sz="6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47700" y="258445"/>
            <a:ext cx="10515600" cy="1325563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47700" y="1825625"/>
            <a:ext cx="10515600" cy="4351338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1850" y="3751117"/>
            <a:ext cx="7321550" cy="811357"/>
          </a:xfrm>
        </p:spPr>
        <p:txBody>
          <a:bodyPr anchor="b">
            <a:normAutofit/>
          </a:bodyPr>
          <a:lstStyle>
            <a:lvl1pPr>
              <a:defRPr sz="4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831850" y="4610028"/>
            <a:ext cx="7321550" cy="647555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47700" y="258445"/>
            <a:ext cx="10515600" cy="1325563"/>
          </a:xfrm>
        </p:spPr>
        <p:txBody>
          <a:bodyPr>
            <a:normAutofit/>
          </a:bodyPr>
          <a:lstStyle>
            <a:lvl1pPr>
              <a:defRPr sz="2400" b="1" i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47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5981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6" name="标题 5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646747" y="127000"/>
            <a:ext cx="4165200" cy="1600200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  <p:custDataLst>
              <p:tags r:id="rId3"/>
            </p:custDataLst>
          </p:nvPr>
        </p:nvSpPr>
        <p:spPr>
          <a:xfrm>
            <a:off x="5184000" y="766354"/>
            <a:ext cx="5817375" cy="50944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651827" y="2057400"/>
            <a:ext cx="4165200" cy="3811588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cxnSp>
        <p:nvCxnSpPr>
          <p:cNvPr id="8" name="直接连接符 7" hidden="1"/>
          <p:cNvCxnSpPr/>
          <p:nvPr>
            <p:custDataLst>
              <p:tags r:id="rId8"/>
            </p:custDataLst>
          </p:nvPr>
        </p:nvCxnSpPr>
        <p:spPr>
          <a:xfrm>
            <a:off x="742950" y="434340"/>
            <a:ext cx="0" cy="139128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9824484" y="365125"/>
            <a:ext cx="1529316" cy="5811838"/>
          </a:xfrm>
        </p:spPr>
        <p:txBody>
          <a:bodyPr vert="eaVert">
            <a:normAutofit/>
          </a:bodyPr>
          <a:lstStyle>
            <a:lvl1pPr>
              <a:defRPr sz="36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838200" y="365125"/>
            <a:ext cx="8879958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7700" y="1825625"/>
            <a:ext cx="10515600" cy="4351338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838200" y="2766219"/>
            <a:ext cx="10515600" cy="1325563"/>
          </a:xfrm>
        </p:spPr>
        <p:txBody>
          <a:bodyPr>
            <a:normAutofit/>
          </a:bodyPr>
          <a:lstStyle>
            <a:lvl1pPr algn="ctr">
              <a:defRPr sz="4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3751117"/>
            <a:ext cx="7321550" cy="811357"/>
          </a:xfrm>
        </p:spPr>
        <p:txBody>
          <a:bodyPr anchor="b">
            <a:normAutofit/>
          </a:bodyPr>
          <a:lstStyle>
            <a:lvl1pPr>
              <a:defRPr sz="4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610028"/>
            <a:ext cx="7321550" cy="647555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>
            <a:normAutofit/>
          </a:bodyPr>
          <a:lstStyle>
            <a:lvl1pPr>
              <a:defRPr sz="2400" b="1" i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981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766219"/>
            <a:ext cx="10515600" cy="1325563"/>
          </a:xfrm>
        </p:spPr>
        <p:txBody>
          <a:bodyPr>
            <a:normAutofit/>
          </a:bodyPr>
          <a:lstStyle>
            <a:lvl1pPr algn="ctr">
              <a:defRPr sz="4800" b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46747" y="127000"/>
            <a:ext cx="4165200" cy="1600200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184000" y="766354"/>
            <a:ext cx="5817375" cy="50944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51827" y="2057400"/>
            <a:ext cx="4165200" cy="3811588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cxnSp>
        <p:nvCxnSpPr>
          <p:cNvPr id="8" name="直接连接符 7" hidden="1"/>
          <p:cNvCxnSpPr/>
          <p:nvPr userDrawn="1"/>
        </p:nvCxnSpPr>
        <p:spPr>
          <a:xfrm>
            <a:off x="742950" y="434340"/>
            <a:ext cx="0" cy="139128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824484" y="365125"/>
            <a:ext cx="1529316" cy="5811838"/>
          </a:xfrm>
        </p:spPr>
        <p:txBody>
          <a:bodyPr vert="eaVert">
            <a:normAutofit/>
          </a:bodyPr>
          <a:lstStyle>
            <a:lvl1pPr>
              <a:defRPr sz="36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8879958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tags" Target="../tags/tag3.xml"/><Relationship Id="rId12" Type="http://schemas.openxmlformats.org/officeDocument/2006/relationships/tags" Target="../tags/tag2.xml"/><Relationship Id="rId11" Type="http://schemas.openxmlformats.org/officeDocument/2006/relationships/tags" Target="../tags/tag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9.xml"/><Relationship Id="rId8" Type="http://schemas.openxmlformats.org/officeDocument/2006/relationships/slideLayout" Target="../slideLayouts/slideLayout18.xml"/><Relationship Id="rId7" Type="http://schemas.openxmlformats.org/officeDocument/2006/relationships/slideLayout" Target="../slideLayouts/slideLayout17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4.xml"/><Relationship Id="rId3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2.xml"/><Relationship Id="rId18" Type="http://schemas.openxmlformats.org/officeDocument/2006/relationships/theme" Target="../theme/theme2.xml"/><Relationship Id="rId17" Type="http://schemas.openxmlformats.org/officeDocument/2006/relationships/tags" Target="../tags/tag65.xml"/><Relationship Id="rId16" Type="http://schemas.openxmlformats.org/officeDocument/2006/relationships/tags" Target="../tags/tag64.xml"/><Relationship Id="rId15" Type="http://schemas.openxmlformats.org/officeDocument/2006/relationships/tags" Target="../tags/tag63.xml"/><Relationship Id="rId14" Type="http://schemas.openxmlformats.org/officeDocument/2006/relationships/tags" Target="../tags/tag62.xml"/><Relationship Id="rId13" Type="http://schemas.openxmlformats.org/officeDocument/2006/relationships/tags" Target="../tags/tag61.xml"/><Relationship Id="rId12" Type="http://schemas.openxmlformats.org/officeDocument/2006/relationships/tags" Target="../tags/tag60.xml"/><Relationship Id="rId11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>
          <a:gsLst>
            <a:gs pos="0">
              <a:schemeClr val="bg1">
                <a:lumMod val="95000"/>
              </a:schemeClr>
            </a:gs>
            <a:gs pos="100000">
              <a:schemeClr val="tx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1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2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KSO_TEMPLATE" hidden="1"/>
          <p:cNvSpPr/>
          <p:nvPr userDrawn="1">
            <p:custDataLst>
              <p:tags r:id="rId13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>
                <a:lumMod val="95000"/>
              </a:schemeClr>
            </a:gs>
            <a:gs pos="100000">
              <a:schemeClr val="bg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17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68.xml"/><Relationship Id="rId2" Type="http://schemas.openxmlformats.org/officeDocument/2006/relationships/tags" Target="../tags/tag67.xml"/><Relationship Id="rId1" Type="http://schemas.openxmlformats.org/officeDocument/2006/relationships/tags" Target="../tags/tag66.xml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0.xml"/><Relationship Id="rId5" Type="http://schemas.openxmlformats.org/officeDocument/2006/relationships/slideLayout" Target="../slideLayouts/slideLayout11.xml"/><Relationship Id="rId4" Type="http://schemas.openxmlformats.org/officeDocument/2006/relationships/tags" Target="../tags/tag93.xml"/><Relationship Id="rId3" Type="http://schemas.openxmlformats.org/officeDocument/2006/relationships/image" Target="../media/image6.jpeg"/><Relationship Id="rId2" Type="http://schemas.openxmlformats.org/officeDocument/2006/relationships/tags" Target="../tags/tag92.xml"/><Relationship Id="rId1" Type="http://schemas.openxmlformats.org/officeDocument/2006/relationships/tags" Target="../tags/tag91.xml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1.xml"/><Relationship Id="rId5" Type="http://schemas.openxmlformats.org/officeDocument/2006/relationships/slideLayout" Target="../slideLayouts/slideLayout11.xml"/><Relationship Id="rId4" Type="http://schemas.openxmlformats.org/officeDocument/2006/relationships/tags" Target="../tags/tag96.xml"/><Relationship Id="rId3" Type="http://schemas.openxmlformats.org/officeDocument/2006/relationships/image" Target="../media/image7.jpeg"/><Relationship Id="rId2" Type="http://schemas.openxmlformats.org/officeDocument/2006/relationships/tags" Target="../tags/tag95.xml"/><Relationship Id="rId1" Type="http://schemas.openxmlformats.org/officeDocument/2006/relationships/tags" Target="../tags/tag94.xml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2.xml"/><Relationship Id="rId5" Type="http://schemas.openxmlformats.org/officeDocument/2006/relationships/slideLayout" Target="../slideLayouts/slideLayout11.xml"/><Relationship Id="rId4" Type="http://schemas.openxmlformats.org/officeDocument/2006/relationships/tags" Target="../tags/tag99.xml"/><Relationship Id="rId3" Type="http://schemas.openxmlformats.org/officeDocument/2006/relationships/image" Target="../media/image8.jpeg"/><Relationship Id="rId2" Type="http://schemas.openxmlformats.org/officeDocument/2006/relationships/tags" Target="../tags/tag98.xml"/><Relationship Id="rId1" Type="http://schemas.openxmlformats.org/officeDocument/2006/relationships/tags" Target="../tags/tag97.xml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3.xml"/><Relationship Id="rId5" Type="http://schemas.openxmlformats.org/officeDocument/2006/relationships/slideLayout" Target="../slideLayouts/slideLayout11.xml"/><Relationship Id="rId4" Type="http://schemas.openxmlformats.org/officeDocument/2006/relationships/tags" Target="../tags/tag102.xml"/><Relationship Id="rId3" Type="http://schemas.openxmlformats.org/officeDocument/2006/relationships/image" Target="../media/image9.jpeg"/><Relationship Id="rId2" Type="http://schemas.openxmlformats.org/officeDocument/2006/relationships/tags" Target="../tags/tag101.xml"/><Relationship Id="rId1" Type="http://schemas.openxmlformats.org/officeDocument/2006/relationships/tags" Target="../tags/tag100.xml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4.xml"/><Relationship Id="rId5" Type="http://schemas.openxmlformats.org/officeDocument/2006/relationships/slideLayout" Target="../slideLayouts/slideLayout11.xml"/><Relationship Id="rId4" Type="http://schemas.openxmlformats.org/officeDocument/2006/relationships/tags" Target="../tags/tag105.xml"/><Relationship Id="rId3" Type="http://schemas.openxmlformats.org/officeDocument/2006/relationships/image" Target="../media/image10.jpeg"/><Relationship Id="rId2" Type="http://schemas.openxmlformats.org/officeDocument/2006/relationships/tags" Target="../tags/tag104.xml"/><Relationship Id="rId1" Type="http://schemas.openxmlformats.org/officeDocument/2006/relationships/tags" Target="../tags/tag103.xml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5.xml"/><Relationship Id="rId5" Type="http://schemas.openxmlformats.org/officeDocument/2006/relationships/slideLayout" Target="../slideLayouts/slideLayout11.xml"/><Relationship Id="rId4" Type="http://schemas.openxmlformats.org/officeDocument/2006/relationships/tags" Target="../tags/tag108.xml"/><Relationship Id="rId3" Type="http://schemas.openxmlformats.org/officeDocument/2006/relationships/image" Target="../media/image11.jpeg"/><Relationship Id="rId2" Type="http://schemas.openxmlformats.org/officeDocument/2006/relationships/tags" Target="../tags/tag107.xml"/><Relationship Id="rId1" Type="http://schemas.openxmlformats.org/officeDocument/2006/relationships/tags" Target="../tags/tag106.xml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6.xml"/><Relationship Id="rId5" Type="http://schemas.openxmlformats.org/officeDocument/2006/relationships/slideLayout" Target="../slideLayouts/slideLayout11.xml"/><Relationship Id="rId4" Type="http://schemas.openxmlformats.org/officeDocument/2006/relationships/tags" Target="../tags/tag111.xml"/><Relationship Id="rId3" Type="http://schemas.openxmlformats.org/officeDocument/2006/relationships/image" Target="../media/image12.jpeg"/><Relationship Id="rId2" Type="http://schemas.openxmlformats.org/officeDocument/2006/relationships/tags" Target="../tags/tag110.xml"/><Relationship Id="rId1" Type="http://schemas.openxmlformats.org/officeDocument/2006/relationships/tags" Target="../tags/tag109.xml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7.xml"/><Relationship Id="rId4" Type="http://schemas.openxmlformats.org/officeDocument/2006/relationships/slideLayout" Target="../slideLayouts/slideLayout11.xml"/><Relationship Id="rId3" Type="http://schemas.openxmlformats.org/officeDocument/2006/relationships/tags" Target="../tags/tag114.xml"/><Relationship Id="rId2" Type="http://schemas.openxmlformats.org/officeDocument/2006/relationships/tags" Target="../tags/tag113.xml"/><Relationship Id="rId1" Type="http://schemas.openxmlformats.org/officeDocument/2006/relationships/tags" Target="../tags/tag112.xml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8.xml"/><Relationship Id="rId5" Type="http://schemas.openxmlformats.org/officeDocument/2006/relationships/slideLayout" Target="../slideLayouts/slideLayout11.xml"/><Relationship Id="rId4" Type="http://schemas.openxmlformats.org/officeDocument/2006/relationships/tags" Target="../tags/tag117.xml"/><Relationship Id="rId3" Type="http://schemas.openxmlformats.org/officeDocument/2006/relationships/image" Target="../media/image13.jpeg"/><Relationship Id="rId2" Type="http://schemas.openxmlformats.org/officeDocument/2006/relationships/tags" Target="../tags/tag116.xml"/><Relationship Id="rId1" Type="http://schemas.openxmlformats.org/officeDocument/2006/relationships/tags" Target="../tags/tag115.xml"/></Relationships>
</file>

<file path=ppt/slides/_rels/slide1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9.xml"/><Relationship Id="rId5" Type="http://schemas.openxmlformats.org/officeDocument/2006/relationships/slideLayout" Target="../slideLayouts/slideLayout11.xml"/><Relationship Id="rId4" Type="http://schemas.openxmlformats.org/officeDocument/2006/relationships/tags" Target="../tags/tag120.xml"/><Relationship Id="rId3" Type="http://schemas.openxmlformats.org/officeDocument/2006/relationships/image" Target="../media/image14.jpeg"/><Relationship Id="rId2" Type="http://schemas.openxmlformats.org/officeDocument/2006/relationships/tags" Target="../tags/tag119.xml"/><Relationship Id="rId1" Type="http://schemas.openxmlformats.org/officeDocument/2006/relationships/tags" Target="../tags/tag118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11.xml"/><Relationship Id="rId3" Type="http://schemas.openxmlformats.org/officeDocument/2006/relationships/tags" Target="../tags/tag71.xml"/><Relationship Id="rId2" Type="http://schemas.openxmlformats.org/officeDocument/2006/relationships/tags" Target="../tags/tag70.xml"/><Relationship Id="rId1" Type="http://schemas.openxmlformats.org/officeDocument/2006/relationships/tags" Target="../tags/tag69.xml"/></Relationships>
</file>

<file path=ppt/slides/_rels/slide2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0.xml"/><Relationship Id="rId5" Type="http://schemas.openxmlformats.org/officeDocument/2006/relationships/slideLayout" Target="../slideLayouts/slideLayout11.xml"/><Relationship Id="rId4" Type="http://schemas.openxmlformats.org/officeDocument/2006/relationships/tags" Target="../tags/tag123.xml"/><Relationship Id="rId3" Type="http://schemas.openxmlformats.org/officeDocument/2006/relationships/image" Target="../media/image15.jpeg"/><Relationship Id="rId2" Type="http://schemas.openxmlformats.org/officeDocument/2006/relationships/tags" Target="../tags/tag122.xml"/><Relationship Id="rId1" Type="http://schemas.openxmlformats.org/officeDocument/2006/relationships/tags" Target="../tags/tag121.xml"/></Relationships>
</file>

<file path=ppt/slides/_rels/slide2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1.xml"/><Relationship Id="rId5" Type="http://schemas.openxmlformats.org/officeDocument/2006/relationships/slideLayout" Target="../slideLayouts/slideLayout11.xml"/><Relationship Id="rId4" Type="http://schemas.openxmlformats.org/officeDocument/2006/relationships/tags" Target="../tags/tag126.xml"/><Relationship Id="rId3" Type="http://schemas.openxmlformats.org/officeDocument/2006/relationships/image" Target="../media/image16.jpeg"/><Relationship Id="rId2" Type="http://schemas.openxmlformats.org/officeDocument/2006/relationships/tags" Target="../tags/tag125.xml"/><Relationship Id="rId1" Type="http://schemas.openxmlformats.org/officeDocument/2006/relationships/tags" Target="../tags/tag124.xml"/></Relationships>
</file>

<file path=ppt/slides/_rels/slide2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2.xml"/><Relationship Id="rId5" Type="http://schemas.openxmlformats.org/officeDocument/2006/relationships/slideLayout" Target="../slideLayouts/slideLayout11.xml"/><Relationship Id="rId4" Type="http://schemas.openxmlformats.org/officeDocument/2006/relationships/tags" Target="../tags/tag129.xml"/><Relationship Id="rId3" Type="http://schemas.openxmlformats.org/officeDocument/2006/relationships/image" Target="../media/image17.jpeg"/><Relationship Id="rId2" Type="http://schemas.openxmlformats.org/officeDocument/2006/relationships/tags" Target="../tags/tag128.xml"/><Relationship Id="rId1" Type="http://schemas.openxmlformats.org/officeDocument/2006/relationships/tags" Target="../tags/tag127.xml"/></Relationships>
</file>

<file path=ppt/slides/_rels/slide2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3.xml"/><Relationship Id="rId5" Type="http://schemas.openxmlformats.org/officeDocument/2006/relationships/slideLayout" Target="../slideLayouts/slideLayout11.xml"/><Relationship Id="rId4" Type="http://schemas.openxmlformats.org/officeDocument/2006/relationships/tags" Target="../tags/tag132.xml"/><Relationship Id="rId3" Type="http://schemas.openxmlformats.org/officeDocument/2006/relationships/image" Target="../media/image18.jpeg"/><Relationship Id="rId2" Type="http://schemas.openxmlformats.org/officeDocument/2006/relationships/tags" Target="../tags/tag131.xml"/><Relationship Id="rId1" Type="http://schemas.openxmlformats.org/officeDocument/2006/relationships/tags" Target="../tags/tag130.xml"/></Relationships>
</file>

<file path=ppt/slides/_rels/slide2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4.xml"/><Relationship Id="rId5" Type="http://schemas.openxmlformats.org/officeDocument/2006/relationships/slideLayout" Target="../slideLayouts/slideLayout11.xml"/><Relationship Id="rId4" Type="http://schemas.openxmlformats.org/officeDocument/2006/relationships/tags" Target="../tags/tag135.xml"/><Relationship Id="rId3" Type="http://schemas.openxmlformats.org/officeDocument/2006/relationships/image" Target="../media/image19.jpeg"/><Relationship Id="rId2" Type="http://schemas.openxmlformats.org/officeDocument/2006/relationships/tags" Target="../tags/tag134.xml"/><Relationship Id="rId1" Type="http://schemas.openxmlformats.org/officeDocument/2006/relationships/tags" Target="../tags/tag133.xml"/></Relationships>
</file>

<file path=ppt/slides/_rels/slide2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5.xml"/><Relationship Id="rId5" Type="http://schemas.openxmlformats.org/officeDocument/2006/relationships/slideLayout" Target="../slideLayouts/slideLayout11.xml"/><Relationship Id="rId4" Type="http://schemas.openxmlformats.org/officeDocument/2006/relationships/tags" Target="../tags/tag138.xml"/><Relationship Id="rId3" Type="http://schemas.openxmlformats.org/officeDocument/2006/relationships/image" Target="../media/image20.jpeg"/><Relationship Id="rId2" Type="http://schemas.openxmlformats.org/officeDocument/2006/relationships/tags" Target="../tags/tag137.xml"/><Relationship Id="rId1" Type="http://schemas.openxmlformats.org/officeDocument/2006/relationships/tags" Target="../tags/tag136.xml"/></Relationships>
</file>

<file path=ppt/slides/_rels/slide2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6.xml"/><Relationship Id="rId5" Type="http://schemas.openxmlformats.org/officeDocument/2006/relationships/slideLayout" Target="../slideLayouts/slideLayout11.xml"/><Relationship Id="rId4" Type="http://schemas.openxmlformats.org/officeDocument/2006/relationships/tags" Target="../tags/tag141.xml"/><Relationship Id="rId3" Type="http://schemas.openxmlformats.org/officeDocument/2006/relationships/image" Target="../media/image21.jpeg"/><Relationship Id="rId2" Type="http://schemas.openxmlformats.org/officeDocument/2006/relationships/tags" Target="../tags/tag140.xml"/><Relationship Id="rId1" Type="http://schemas.openxmlformats.org/officeDocument/2006/relationships/tags" Target="../tags/tag139.xml"/></Relationships>
</file>

<file path=ppt/slides/_rels/slide2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7.xml"/><Relationship Id="rId5" Type="http://schemas.openxmlformats.org/officeDocument/2006/relationships/slideLayout" Target="../slideLayouts/slideLayout11.xml"/><Relationship Id="rId4" Type="http://schemas.openxmlformats.org/officeDocument/2006/relationships/tags" Target="../tags/tag144.xml"/><Relationship Id="rId3" Type="http://schemas.openxmlformats.org/officeDocument/2006/relationships/image" Target="../media/image22.jpeg"/><Relationship Id="rId2" Type="http://schemas.openxmlformats.org/officeDocument/2006/relationships/tags" Target="../tags/tag143.xml"/><Relationship Id="rId1" Type="http://schemas.openxmlformats.org/officeDocument/2006/relationships/tags" Target="../tags/tag142.xml"/></Relationships>
</file>

<file path=ppt/slides/_rels/slide2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8.xml"/><Relationship Id="rId5" Type="http://schemas.openxmlformats.org/officeDocument/2006/relationships/slideLayout" Target="../slideLayouts/slideLayout11.xml"/><Relationship Id="rId4" Type="http://schemas.openxmlformats.org/officeDocument/2006/relationships/tags" Target="../tags/tag147.xml"/><Relationship Id="rId3" Type="http://schemas.openxmlformats.org/officeDocument/2006/relationships/image" Target="../media/image23.jpeg"/><Relationship Id="rId2" Type="http://schemas.openxmlformats.org/officeDocument/2006/relationships/tags" Target="../tags/tag146.xml"/><Relationship Id="rId1" Type="http://schemas.openxmlformats.org/officeDocument/2006/relationships/tags" Target="../tags/tag145.xml"/></Relationships>
</file>

<file path=ppt/slides/_rels/slide2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9.xml"/><Relationship Id="rId5" Type="http://schemas.openxmlformats.org/officeDocument/2006/relationships/slideLayout" Target="../slideLayouts/slideLayout11.xml"/><Relationship Id="rId4" Type="http://schemas.openxmlformats.org/officeDocument/2006/relationships/tags" Target="../tags/tag150.xml"/><Relationship Id="rId3" Type="http://schemas.openxmlformats.org/officeDocument/2006/relationships/image" Target="../media/image24.jpeg"/><Relationship Id="rId2" Type="http://schemas.openxmlformats.org/officeDocument/2006/relationships/tags" Target="../tags/tag149.xml"/><Relationship Id="rId1" Type="http://schemas.openxmlformats.org/officeDocument/2006/relationships/tags" Target="../tags/tag148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11.xml"/><Relationship Id="rId3" Type="http://schemas.openxmlformats.org/officeDocument/2006/relationships/tags" Target="../tags/tag74.xml"/><Relationship Id="rId2" Type="http://schemas.openxmlformats.org/officeDocument/2006/relationships/tags" Target="../tags/tag73.xml"/><Relationship Id="rId1" Type="http://schemas.openxmlformats.org/officeDocument/2006/relationships/tags" Target="../tags/tag72.xml"/></Relationships>
</file>

<file path=ppt/slides/_rels/slide3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0.xml"/><Relationship Id="rId5" Type="http://schemas.openxmlformats.org/officeDocument/2006/relationships/slideLayout" Target="../slideLayouts/slideLayout11.xml"/><Relationship Id="rId4" Type="http://schemas.openxmlformats.org/officeDocument/2006/relationships/tags" Target="../tags/tag153.xml"/><Relationship Id="rId3" Type="http://schemas.openxmlformats.org/officeDocument/2006/relationships/image" Target="../media/image25.jpeg"/><Relationship Id="rId2" Type="http://schemas.openxmlformats.org/officeDocument/2006/relationships/tags" Target="../tags/tag152.xml"/><Relationship Id="rId1" Type="http://schemas.openxmlformats.org/officeDocument/2006/relationships/tags" Target="../tags/tag151.xml"/></Relationships>
</file>

<file path=ppt/slides/_rels/slide3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1.xml"/><Relationship Id="rId5" Type="http://schemas.openxmlformats.org/officeDocument/2006/relationships/slideLayout" Target="../slideLayouts/slideLayout11.xml"/><Relationship Id="rId4" Type="http://schemas.openxmlformats.org/officeDocument/2006/relationships/tags" Target="../tags/tag156.xml"/><Relationship Id="rId3" Type="http://schemas.openxmlformats.org/officeDocument/2006/relationships/image" Target="../media/image26.jpeg"/><Relationship Id="rId2" Type="http://schemas.openxmlformats.org/officeDocument/2006/relationships/tags" Target="../tags/tag155.xml"/><Relationship Id="rId1" Type="http://schemas.openxmlformats.org/officeDocument/2006/relationships/tags" Target="../tags/tag154.xml"/></Relationships>
</file>

<file path=ppt/slides/_rels/slide3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2.xml"/><Relationship Id="rId5" Type="http://schemas.openxmlformats.org/officeDocument/2006/relationships/slideLayout" Target="../slideLayouts/slideLayout11.xml"/><Relationship Id="rId4" Type="http://schemas.openxmlformats.org/officeDocument/2006/relationships/tags" Target="../tags/tag159.xml"/><Relationship Id="rId3" Type="http://schemas.openxmlformats.org/officeDocument/2006/relationships/image" Target="../media/image27.jpeg"/><Relationship Id="rId2" Type="http://schemas.openxmlformats.org/officeDocument/2006/relationships/tags" Target="../tags/tag158.xml"/><Relationship Id="rId1" Type="http://schemas.openxmlformats.org/officeDocument/2006/relationships/tags" Target="../tags/tag157.xml"/></Relationships>
</file>

<file path=ppt/slides/_rels/slide3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3.xml"/><Relationship Id="rId5" Type="http://schemas.openxmlformats.org/officeDocument/2006/relationships/slideLayout" Target="../slideLayouts/slideLayout11.xml"/><Relationship Id="rId4" Type="http://schemas.openxmlformats.org/officeDocument/2006/relationships/tags" Target="../tags/tag162.xml"/><Relationship Id="rId3" Type="http://schemas.openxmlformats.org/officeDocument/2006/relationships/image" Target="../media/image28.jpeg"/><Relationship Id="rId2" Type="http://schemas.openxmlformats.org/officeDocument/2006/relationships/tags" Target="../tags/tag161.xml"/><Relationship Id="rId1" Type="http://schemas.openxmlformats.org/officeDocument/2006/relationships/tags" Target="../tags/tag160.xml"/></Relationships>
</file>

<file path=ppt/slides/_rels/slide3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4.xml"/><Relationship Id="rId5" Type="http://schemas.openxmlformats.org/officeDocument/2006/relationships/slideLayout" Target="../slideLayouts/slideLayout11.xml"/><Relationship Id="rId4" Type="http://schemas.openxmlformats.org/officeDocument/2006/relationships/tags" Target="../tags/tag165.xml"/><Relationship Id="rId3" Type="http://schemas.openxmlformats.org/officeDocument/2006/relationships/image" Target="../media/image29.jpeg"/><Relationship Id="rId2" Type="http://schemas.openxmlformats.org/officeDocument/2006/relationships/tags" Target="../tags/tag164.xml"/><Relationship Id="rId1" Type="http://schemas.openxmlformats.org/officeDocument/2006/relationships/tags" Target="../tags/tag163.xml"/></Relationships>
</file>

<file path=ppt/slides/_rels/slide3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5.xml"/><Relationship Id="rId5" Type="http://schemas.openxmlformats.org/officeDocument/2006/relationships/slideLayout" Target="../slideLayouts/slideLayout11.xml"/><Relationship Id="rId4" Type="http://schemas.openxmlformats.org/officeDocument/2006/relationships/tags" Target="../tags/tag168.xml"/><Relationship Id="rId3" Type="http://schemas.openxmlformats.org/officeDocument/2006/relationships/image" Target="../media/image30.jpeg"/><Relationship Id="rId2" Type="http://schemas.openxmlformats.org/officeDocument/2006/relationships/tags" Target="../tags/tag167.xml"/><Relationship Id="rId1" Type="http://schemas.openxmlformats.org/officeDocument/2006/relationships/tags" Target="../tags/tag166.xml"/></Relationships>
</file>

<file path=ppt/slides/_rels/slide3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6.xml"/><Relationship Id="rId4" Type="http://schemas.openxmlformats.org/officeDocument/2006/relationships/slideLayout" Target="../slideLayouts/slideLayout11.xml"/><Relationship Id="rId3" Type="http://schemas.openxmlformats.org/officeDocument/2006/relationships/tags" Target="../tags/tag171.xml"/><Relationship Id="rId2" Type="http://schemas.openxmlformats.org/officeDocument/2006/relationships/tags" Target="../tags/tag170.xml"/><Relationship Id="rId1" Type="http://schemas.openxmlformats.org/officeDocument/2006/relationships/tags" Target="../tags/tag169.xml"/></Relationships>
</file>

<file path=ppt/slides/_rels/slide3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7.xml"/><Relationship Id="rId5" Type="http://schemas.openxmlformats.org/officeDocument/2006/relationships/slideLayout" Target="../slideLayouts/slideLayout11.xml"/><Relationship Id="rId4" Type="http://schemas.openxmlformats.org/officeDocument/2006/relationships/tags" Target="../tags/tag174.xml"/><Relationship Id="rId3" Type="http://schemas.openxmlformats.org/officeDocument/2006/relationships/image" Target="../media/image31.jpeg"/><Relationship Id="rId2" Type="http://schemas.openxmlformats.org/officeDocument/2006/relationships/tags" Target="../tags/tag173.xml"/><Relationship Id="rId1" Type="http://schemas.openxmlformats.org/officeDocument/2006/relationships/tags" Target="../tags/tag172.xml"/></Relationships>
</file>

<file path=ppt/slides/_rels/slide3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8.xml"/><Relationship Id="rId5" Type="http://schemas.openxmlformats.org/officeDocument/2006/relationships/slideLayout" Target="../slideLayouts/slideLayout11.xml"/><Relationship Id="rId4" Type="http://schemas.openxmlformats.org/officeDocument/2006/relationships/tags" Target="../tags/tag177.xml"/><Relationship Id="rId3" Type="http://schemas.openxmlformats.org/officeDocument/2006/relationships/image" Target="../media/image32.jpeg"/><Relationship Id="rId2" Type="http://schemas.openxmlformats.org/officeDocument/2006/relationships/tags" Target="../tags/tag176.xml"/><Relationship Id="rId1" Type="http://schemas.openxmlformats.org/officeDocument/2006/relationships/tags" Target="../tags/tag175.xml"/></Relationships>
</file>

<file path=ppt/slides/_rels/slide3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9.xml"/><Relationship Id="rId5" Type="http://schemas.openxmlformats.org/officeDocument/2006/relationships/slideLayout" Target="../slideLayouts/slideLayout11.xml"/><Relationship Id="rId4" Type="http://schemas.openxmlformats.org/officeDocument/2006/relationships/tags" Target="../tags/tag180.xml"/><Relationship Id="rId3" Type="http://schemas.openxmlformats.org/officeDocument/2006/relationships/image" Target="../media/image33.jpeg"/><Relationship Id="rId2" Type="http://schemas.openxmlformats.org/officeDocument/2006/relationships/tags" Target="../tags/tag179.xml"/><Relationship Id="rId1" Type="http://schemas.openxmlformats.org/officeDocument/2006/relationships/tags" Target="../tags/tag178.xml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11.xml"/><Relationship Id="rId4" Type="http://schemas.openxmlformats.org/officeDocument/2006/relationships/tags" Target="../tags/tag77.xml"/><Relationship Id="rId3" Type="http://schemas.openxmlformats.org/officeDocument/2006/relationships/image" Target="../media/image1.jpeg"/><Relationship Id="rId2" Type="http://schemas.openxmlformats.org/officeDocument/2006/relationships/tags" Target="../tags/tag76.xml"/><Relationship Id="rId1" Type="http://schemas.openxmlformats.org/officeDocument/2006/relationships/tags" Target="../tags/tag75.xml"/></Relationships>
</file>

<file path=ppt/slides/_rels/slide4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0.xml"/><Relationship Id="rId5" Type="http://schemas.openxmlformats.org/officeDocument/2006/relationships/slideLayout" Target="../slideLayouts/slideLayout11.xml"/><Relationship Id="rId4" Type="http://schemas.openxmlformats.org/officeDocument/2006/relationships/tags" Target="../tags/tag183.xml"/><Relationship Id="rId3" Type="http://schemas.openxmlformats.org/officeDocument/2006/relationships/image" Target="../media/image34.jpeg"/><Relationship Id="rId2" Type="http://schemas.openxmlformats.org/officeDocument/2006/relationships/tags" Target="../tags/tag182.xml"/><Relationship Id="rId1" Type="http://schemas.openxmlformats.org/officeDocument/2006/relationships/tags" Target="../tags/tag181.xml"/></Relationships>
</file>

<file path=ppt/slides/_rels/slide4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1.xml"/><Relationship Id="rId5" Type="http://schemas.openxmlformats.org/officeDocument/2006/relationships/slideLayout" Target="../slideLayouts/slideLayout11.xml"/><Relationship Id="rId4" Type="http://schemas.openxmlformats.org/officeDocument/2006/relationships/tags" Target="../tags/tag186.xml"/><Relationship Id="rId3" Type="http://schemas.openxmlformats.org/officeDocument/2006/relationships/image" Target="../media/image35.jpeg"/><Relationship Id="rId2" Type="http://schemas.openxmlformats.org/officeDocument/2006/relationships/tags" Target="../tags/tag185.xml"/><Relationship Id="rId1" Type="http://schemas.openxmlformats.org/officeDocument/2006/relationships/tags" Target="../tags/tag184.xml"/></Relationships>
</file>

<file path=ppt/slides/_rels/slide4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2.xml"/><Relationship Id="rId5" Type="http://schemas.openxmlformats.org/officeDocument/2006/relationships/slideLayout" Target="../slideLayouts/slideLayout11.xml"/><Relationship Id="rId4" Type="http://schemas.openxmlformats.org/officeDocument/2006/relationships/tags" Target="../tags/tag189.xml"/><Relationship Id="rId3" Type="http://schemas.openxmlformats.org/officeDocument/2006/relationships/image" Target="../media/image36.jpeg"/><Relationship Id="rId2" Type="http://schemas.openxmlformats.org/officeDocument/2006/relationships/tags" Target="../tags/tag188.xml"/><Relationship Id="rId1" Type="http://schemas.openxmlformats.org/officeDocument/2006/relationships/tags" Target="../tags/tag187.xml"/></Relationships>
</file>

<file path=ppt/slides/_rels/slide4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3.xml"/><Relationship Id="rId5" Type="http://schemas.openxmlformats.org/officeDocument/2006/relationships/slideLayout" Target="../slideLayouts/slideLayout11.xml"/><Relationship Id="rId4" Type="http://schemas.openxmlformats.org/officeDocument/2006/relationships/tags" Target="../tags/tag192.xml"/><Relationship Id="rId3" Type="http://schemas.openxmlformats.org/officeDocument/2006/relationships/image" Target="../media/image37.jpeg"/><Relationship Id="rId2" Type="http://schemas.openxmlformats.org/officeDocument/2006/relationships/tags" Target="../tags/tag191.xml"/><Relationship Id="rId1" Type="http://schemas.openxmlformats.org/officeDocument/2006/relationships/tags" Target="../tags/tag190.xml"/></Relationships>
</file>

<file path=ppt/slides/_rels/slide4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4.xml"/><Relationship Id="rId5" Type="http://schemas.openxmlformats.org/officeDocument/2006/relationships/slideLayout" Target="../slideLayouts/slideLayout11.xml"/><Relationship Id="rId4" Type="http://schemas.openxmlformats.org/officeDocument/2006/relationships/tags" Target="../tags/tag195.xml"/><Relationship Id="rId3" Type="http://schemas.openxmlformats.org/officeDocument/2006/relationships/image" Target="../media/image38.jpeg"/><Relationship Id="rId2" Type="http://schemas.openxmlformats.org/officeDocument/2006/relationships/tags" Target="../tags/tag194.xml"/><Relationship Id="rId1" Type="http://schemas.openxmlformats.org/officeDocument/2006/relationships/tags" Target="../tags/tag193.xml"/></Relationships>
</file>

<file path=ppt/slides/_rels/slide4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5.xml"/><Relationship Id="rId4" Type="http://schemas.openxmlformats.org/officeDocument/2006/relationships/slideLayout" Target="../slideLayouts/slideLayout11.xml"/><Relationship Id="rId3" Type="http://schemas.openxmlformats.org/officeDocument/2006/relationships/tags" Target="../tags/tag198.xml"/><Relationship Id="rId2" Type="http://schemas.openxmlformats.org/officeDocument/2006/relationships/tags" Target="../tags/tag197.xml"/><Relationship Id="rId1" Type="http://schemas.openxmlformats.org/officeDocument/2006/relationships/tags" Target="../tags/tag196.xml"/></Relationships>
</file>

<file path=ppt/slides/_rels/slide4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6.xml"/><Relationship Id="rId5" Type="http://schemas.openxmlformats.org/officeDocument/2006/relationships/slideLayout" Target="../slideLayouts/slideLayout11.xml"/><Relationship Id="rId4" Type="http://schemas.openxmlformats.org/officeDocument/2006/relationships/tags" Target="../tags/tag201.xml"/><Relationship Id="rId3" Type="http://schemas.openxmlformats.org/officeDocument/2006/relationships/image" Target="../media/image39.jpeg"/><Relationship Id="rId2" Type="http://schemas.openxmlformats.org/officeDocument/2006/relationships/tags" Target="../tags/tag200.xml"/><Relationship Id="rId1" Type="http://schemas.openxmlformats.org/officeDocument/2006/relationships/tags" Target="../tags/tag199.xml"/></Relationships>
</file>

<file path=ppt/slides/_rels/slide4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7.xml"/><Relationship Id="rId5" Type="http://schemas.openxmlformats.org/officeDocument/2006/relationships/slideLayout" Target="../slideLayouts/slideLayout11.xml"/><Relationship Id="rId4" Type="http://schemas.openxmlformats.org/officeDocument/2006/relationships/tags" Target="../tags/tag204.xml"/><Relationship Id="rId3" Type="http://schemas.openxmlformats.org/officeDocument/2006/relationships/image" Target="../media/image40.jpeg"/><Relationship Id="rId2" Type="http://schemas.openxmlformats.org/officeDocument/2006/relationships/tags" Target="../tags/tag203.xml"/><Relationship Id="rId1" Type="http://schemas.openxmlformats.org/officeDocument/2006/relationships/tags" Target="../tags/tag202.xml"/></Relationships>
</file>

<file path=ppt/slides/_rels/slide4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8.xml"/><Relationship Id="rId5" Type="http://schemas.openxmlformats.org/officeDocument/2006/relationships/slideLayout" Target="../slideLayouts/slideLayout11.xml"/><Relationship Id="rId4" Type="http://schemas.openxmlformats.org/officeDocument/2006/relationships/tags" Target="../tags/tag207.xml"/><Relationship Id="rId3" Type="http://schemas.openxmlformats.org/officeDocument/2006/relationships/image" Target="../media/image41.jpeg"/><Relationship Id="rId2" Type="http://schemas.openxmlformats.org/officeDocument/2006/relationships/tags" Target="../tags/tag206.xml"/><Relationship Id="rId1" Type="http://schemas.openxmlformats.org/officeDocument/2006/relationships/tags" Target="../tags/tag205.xml"/></Relationships>
</file>

<file path=ppt/slides/_rels/slide4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9.xml"/><Relationship Id="rId4" Type="http://schemas.openxmlformats.org/officeDocument/2006/relationships/slideLayout" Target="../slideLayouts/slideLayout11.xml"/><Relationship Id="rId3" Type="http://schemas.openxmlformats.org/officeDocument/2006/relationships/tags" Target="../tags/tag210.xml"/><Relationship Id="rId2" Type="http://schemas.openxmlformats.org/officeDocument/2006/relationships/tags" Target="../tags/tag209.xml"/><Relationship Id="rId1" Type="http://schemas.openxmlformats.org/officeDocument/2006/relationships/tags" Target="../tags/tag208.xml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11.xml"/><Relationship Id="rId4" Type="http://schemas.openxmlformats.org/officeDocument/2006/relationships/tags" Target="../tags/tag80.xml"/><Relationship Id="rId3" Type="http://schemas.openxmlformats.org/officeDocument/2006/relationships/image" Target="../media/image2.jpeg"/><Relationship Id="rId2" Type="http://schemas.openxmlformats.org/officeDocument/2006/relationships/tags" Target="../tags/tag79.xml"/><Relationship Id="rId1" Type="http://schemas.openxmlformats.org/officeDocument/2006/relationships/tags" Target="../tags/tag78.xml"/></Relationships>
</file>

<file path=ppt/slides/_rels/slide5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50.xml"/><Relationship Id="rId5" Type="http://schemas.openxmlformats.org/officeDocument/2006/relationships/slideLayout" Target="../slideLayouts/slideLayout11.xml"/><Relationship Id="rId4" Type="http://schemas.openxmlformats.org/officeDocument/2006/relationships/tags" Target="../tags/tag213.xml"/><Relationship Id="rId3" Type="http://schemas.openxmlformats.org/officeDocument/2006/relationships/image" Target="../media/image42.jpeg"/><Relationship Id="rId2" Type="http://schemas.openxmlformats.org/officeDocument/2006/relationships/tags" Target="../tags/tag212.xml"/><Relationship Id="rId1" Type="http://schemas.openxmlformats.org/officeDocument/2006/relationships/tags" Target="../tags/tag211.xml"/></Relationships>
</file>

<file path=ppt/slides/_rels/slide5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51.xml"/><Relationship Id="rId5" Type="http://schemas.openxmlformats.org/officeDocument/2006/relationships/slideLayout" Target="../slideLayouts/slideLayout11.xml"/><Relationship Id="rId4" Type="http://schemas.openxmlformats.org/officeDocument/2006/relationships/tags" Target="../tags/tag216.xml"/><Relationship Id="rId3" Type="http://schemas.openxmlformats.org/officeDocument/2006/relationships/image" Target="../media/image43.jpeg"/><Relationship Id="rId2" Type="http://schemas.openxmlformats.org/officeDocument/2006/relationships/tags" Target="../tags/tag215.xml"/><Relationship Id="rId1" Type="http://schemas.openxmlformats.org/officeDocument/2006/relationships/tags" Target="../tags/tag214.xml"/></Relationships>
</file>

<file path=ppt/slides/_rels/slide5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52.xml"/><Relationship Id="rId5" Type="http://schemas.openxmlformats.org/officeDocument/2006/relationships/slideLayout" Target="../slideLayouts/slideLayout11.xml"/><Relationship Id="rId4" Type="http://schemas.openxmlformats.org/officeDocument/2006/relationships/tags" Target="../tags/tag219.xml"/><Relationship Id="rId3" Type="http://schemas.openxmlformats.org/officeDocument/2006/relationships/image" Target="../media/image44.jpeg"/><Relationship Id="rId2" Type="http://schemas.openxmlformats.org/officeDocument/2006/relationships/tags" Target="../tags/tag218.xml"/><Relationship Id="rId1" Type="http://schemas.openxmlformats.org/officeDocument/2006/relationships/tags" Target="../tags/tag217.xml"/></Relationships>
</file>

<file path=ppt/slides/_rels/slide5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53.xml"/><Relationship Id="rId5" Type="http://schemas.openxmlformats.org/officeDocument/2006/relationships/slideLayout" Target="../slideLayouts/slideLayout11.xml"/><Relationship Id="rId4" Type="http://schemas.openxmlformats.org/officeDocument/2006/relationships/tags" Target="../tags/tag222.xml"/><Relationship Id="rId3" Type="http://schemas.openxmlformats.org/officeDocument/2006/relationships/image" Target="../media/image45.jpeg"/><Relationship Id="rId2" Type="http://schemas.openxmlformats.org/officeDocument/2006/relationships/tags" Target="../tags/tag221.xml"/><Relationship Id="rId1" Type="http://schemas.openxmlformats.org/officeDocument/2006/relationships/tags" Target="../tags/tag220.xml"/></Relationships>
</file>

<file path=ppt/slides/_rels/slide5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54.xml"/><Relationship Id="rId5" Type="http://schemas.openxmlformats.org/officeDocument/2006/relationships/slideLayout" Target="../slideLayouts/slideLayout11.xml"/><Relationship Id="rId4" Type="http://schemas.openxmlformats.org/officeDocument/2006/relationships/tags" Target="../tags/tag225.xml"/><Relationship Id="rId3" Type="http://schemas.openxmlformats.org/officeDocument/2006/relationships/image" Target="../media/image46.jpeg"/><Relationship Id="rId2" Type="http://schemas.openxmlformats.org/officeDocument/2006/relationships/tags" Target="../tags/tag224.xml"/><Relationship Id="rId1" Type="http://schemas.openxmlformats.org/officeDocument/2006/relationships/tags" Target="../tags/tag223.xml"/></Relationships>
</file>

<file path=ppt/slides/_rels/slide5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55.xml"/><Relationship Id="rId5" Type="http://schemas.openxmlformats.org/officeDocument/2006/relationships/slideLayout" Target="../slideLayouts/slideLayout11.xml"/><Relationship Id="rId4" Type="http://schemas.openxmlformats.org/officeDocument/2006/relationships/tags" Target="../tags/tag228.xml"/><Relationship Id="rId3" Type="http://schemas.openxmlformats.org/officeDocument/2006/relationships/image" Target="../media/image47.jpeg"/><Relationship Id="rId2" Type="http://schemas.openxmlformats.org/officeDocument/2006/relationships/tags" Target="../tags/tag227.xml"/><Relationship Id="rId1" Type="http://schemas.openxmlformats.org/officeDocument/2006/relationships/tags" Target="../tags/tag226.xml"/></Relationships>
</file>

<file path=ppt/slides/_rels/slide5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56.xml"/><Relationship Id="rId5" Type="http://schemas.openxmlformats.org/officeDocument/2006/relationships/slideLayout" Target="../slideLayouts/slideLayout11.xml"/><Relationship Id="rId4" Type="http://schemas.openxmlformats.org/officeDocument/2006/relationships/tags" Target="../tags/tag231.xml"/><Relationship Id="rId3" Type="http://schemas.openxmlformats.org/officeDocument/2006/relationships/image" Target="../media/image48.jpeg"/><Relationship Id="rId2" Type="http://schemas.openxmlformats.org/officeDocument/2006/relationships/tags" Target="../tags/tag230.xml"/><Relationship Id="rId1" Type="http://schemas.openxmlformats.org/officeDocument/2006/relationships/tags" Target="../tags/tag229.xml"/></Relationships>
</file>

<file path=ppt/slides/_rels/slide5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7.xml"/><Relationship Id="rId4" Type="http://schemas.openxmlformats.org/officeDocument/2006/relationships/slideLayout" Target="../slideLayouts/slideLayout11.xml"/><Relationship Id="rId3" Type="http://schemas.openxmlformats.org/officeDocument/2006/relationships/tags" Target="../tags/tag234.xml"/><Relationship Id="rId2" Type="http://schemas.openxmlformats.org/officeDocument/2006/relationships/tags" Target="../tags/tag233.xml"/><Relationship Id="rId1" Type="http://schemas.openxmlformats.org/officeDocument/2006/relationships/tags" Target="../tags/tag232.xml"/></Relationships>
</file>

<file path=ppt/slides/_rels/slide5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58.xml"/><Relationship Id="rId5" Type="http://schemas.openxmlformats.org/officeDocument/2006/relationships/slideLayout" Target="../slideLayouts/slideLayout11.xml"/><Relationship Id="rId4" Type="http://schemas.openxmlformats.org/officeDocument/2006/relationships/tags" Target="../tags/tag237.xml"/><Relationship Id="rId3" Type="http://schemas.openxmlformats.org/officeDocument/2006/relationships/image" Target="../media/image49.jpeg"/><Relationship Id="rId2" Type="http://schemas.openxmlformats.org/officeDocument/2006/relationships/tags" Target="../tags/tag236.xml"/><Relationship Id="rId1" Type="http://schemas.openxmlformats.org/officeDocument/2006/relationships/tags" Target="../tags/tag235.xml"/></Relationships>
</file>

<file path=ppt/slides/_rels/slide5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9.xml"/><Relationship Id="rId4" Type="http://schemas.openxmlformats.org/officeDocument/2006/relationships/slideLayout" Target="../slideLayouts/slideLayout11.xml"/><Relationship Id="rId3" Type="http://schemas.openxmlformats.org/officeDocument/2006/relationships/tags" Target="../tags/tag240.xml"/><Relationship Id="rId2" Type="http://schemas.openxmlformats.org/officeDocument/2006/relationships/tags" Target="../tags/tag239.xml"/><Relationship Id="rId1" Type="http://schemas.openxmlformats.org/officeDocument/2006/relationships/tags" Target="../tags/tag238.xml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11.xml"/><Relationship Id="rId4" Type="http://schemas.openxmlformats.org/officeDocument/2006/relationships/tags" Target="../tags/tag83.xml"/><Relationship Id="rId3" Type="http://schemas.openxmlformats.org/officeDocument/2006/relationships/image" Target="../media/image3.jpeg"/><Relationship Id="rId2" Type="http://schemas.openxmlformats.org/officeDocument/2006/relationships/tags" Target="../tags/tag82.xml"/><Relationship Id="rId1" Type="http://schemas.openxmlformats.org/officeDocument/2006/relationships/tags" Target="../tags/tag81.xml"/></Relationships>
</file>

<file path=ppt/slides/_rels/slide6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60.xml"/><Relationship Id="rId5" Type="http://schemas.openxmlformats.org/officeDocument/2006/relationships/slideLayout" Target="../slideLayouts/slideLayout11.xml"/><Relationship Id="rId4" Type="http://schemas.openxmlformats.org/officeDocument/2006/relationships/tags" Target="../tags/tag243.xml"/><Relationship Id="rId3" Type="http://schemas.openxmlformats.org/officeDocument/2006/relationships/image" Target="../media/image50.jpeg"/><Relationship Id="rId2" Type="http://schemas.openxmlformats.org/officeDocument/2006/relationships/tags" Target="../tags/tag242.xml"/><Relationship Id="rId1" Type="http://schemas.openxmlformats.org/officeDocument/2006/relationships/tags" Target="../tags/tag241.xml"/></Relationships>
</file>

<file path=ppt/slides/_rels/slide6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61.xml"/><Relationship Id="rId5" Type="http://schemas.openxmlformats.org/officeDocument/2006/relationships/slideLayout" Target="../slideLayouts/slideLayout11.xml"/><Relationship Id="rId4" Type="http://schemas.openxmlformats.org/officeDocument/2006/relationships/tags" Target="../tags/tag246.xml"/><Relationship Id="rId3" Type="http://schemas.openxmlformats.org/officeDocument/2006/relationships/image" Target="../media/image51.jpeg"/><Relationship Id="rId2" Type="http://schemas.openxmlformats.org/officeDocument/2006/relationships/tags" Target="../tags/tag245.xml"/><Relationship Id="rId1" Type="http://schemas.openxmlformats.org/officeDocument/2006/relationships/tags" Target="../tags/tag244.xml"/></Relationships>
</file>

<file path=ppt/slides/_rels/slide6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62.xml"/><Relationship Id="rId5" Type="http://schemas.openxmlformats.org/officeDocument/2006/relationships/slideLayout" Target="../slideLayouts/slideLayout11.xml"/><Relationship Id="rId4" Type="http://schemas.openxmlformats.org/officeDocument/2006/relationships/tags" Target="../tags/tag249.xml"/><Relationship Id="rId3" Type="http://schemas.openxmlformats.org/officeDocument/2006/relationships/image" Target="../media/image52.jpeg"/><Relationship Id="rId2" Type="http://schemas.openxmlformats.org/officeDocument/2006/relationships/tags" Target="../tags/tag248.xml"/><Relationship Id="rId1" Type="http://schemas.openxmlformats.org/officeDocument/2006/relationships/tags" Target="../tags/tag247.xml"/></Relationships>
</file>

<file path=ppt/slides/_rels/slide6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63.xml"/><Relationship Id="rId5" Type="http://schemas.openxmlformats.org/officeDocument/2006/relationships/slideLayout" Target="../slideLayouts/slideLayout11.xml"/><Relationship Id="rId4" Type="http://schemas.openxmlformats.org/officeDocument/2006/relationships/tags" Target="../tags/tag252.xml"/><Relationship Id="rId3" Type="http://schemas.openxmlformats.org/officeDocument/2006/relationships/image" Target="../media/image53.jpeg"/><Relationship Id="rId2" Type="http://schemas.openxmlformats.org/officeDocument/2006/relationships/tags" Target="../tags/tag251.xml"/><Relationship Id="rId1" Type="http://schemas.openxmlformats.org/officeDocument/2006/relationships/tags" Target="../tags/tag250.xml"/></Relationships>
</file>

<file path=ppt/slides/_rels/slide6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64.xml"/><Relationship Id="rId5" Type="http://schemas.openxmlformats.org/officeDocument/2006/relationships/slideLayout" Target="../slideLayouts/slideLayout11.xml"/><Relationship Id="rId4" Type="http://schemas.openxmlformats.org/officeDocument/2006/relationships/tags" Target="../tags/tag255.xml"/><Relationship Id="rId3" Type="http://schemas.openxmlformats.org/officeDocument/2006/relationships/image" Target="../media/image54.jpeg"/><Relationship Id="rId2" Type="http://schemas.openxmlformats.org/officeDocument/2006/relationships/tags" Target="../tags/tag254.xml"/><Relationship Id="rId1" Type="http://schemas.openxmlformats.org/officeDocument/2006/relationships/tags" Target="../tags/tag253.xml"/></Relationships>
</file>

<file path=ppt/slides/_rels/slide6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65.xml"/><Relationship Id="rId5" Type="http://schemas.openxmlformats.org/officeDocument/2006/relationships/slideLayout" Target="../slideLayouts/slideLayout11.xml"/><Relationship Id="rId4" Type="http://schemas.openxmlformats.org/officeDocument/2006/relationships/tags" Target="../tags/tag258.xml"/><Relationship Id="rId3" Type="http://schemas.openxmlformats.org/officeDocument/2006/relationships/image" Target="../media/image55.jpeg"/><Relationship Id="rId2" Type="http://schemas.openxmlformats.org/officeDocument/2006/relationships/tags" Target="../tags/tag257.xml"/><Relationship Id="rId1" Type="http://schemas.openxmlformats.org/officeDocument/2006/relationships/tags" Target="../tags/tag256.xml"/></Relationships>
</file>

<file path=ppt/slides/_rels/slide6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6.xml"/><Relationship Id="rId4" Type="http://schemas.openxmlformats.org/officeDocument/2006/relationships/slideLayout" Target="../slideLayouts/slideLayout11.xml"/><Relationship Id="rId3" Type="http://schemas.openxmlformats.org/officeDocument/2006/relationships/tags" Target="../tags/tag261.xml"/><Relationship Id="rId2" Type="http://schemas.openxmlformats.org/officeDocument/2006/relationships/tags" Target="../tags/tag260.xml"/><Relationship Id="rId1" Type="http://schemas.openxmlformats.org/officeDocument/2006/relationships/tags" Target="../tags/tag259.xml"/></Relationships>
</file>

<file path=ppt/slides/_rels/slide6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67.xml"/><Relationship Id="rId5" Type="http://schemas.openxmlformats.org/officeDocument/2006/relationships/slideLayout" Target="../slideLayouts/slideLayout11.xml"/><Relationship Id="rId4" Type="http://schemas.openxmlformats.org/officeDocument/2006/relationships/tags" Target="../tags/tag264.xml"/><Relationship Id="rId3" Type="http://schemas.openxmlformats.org/officeDocument/2006/relationships/image" Target="../media/image56.jpeg"/><Relationship Id="rId2" Type="http://schemas.openxmlformats.org/officeDocument/2006/relationships/tags" Target="../tags/tag263.xml"/><Relationship Id="rId1" Type="http://schemas.openxmlformats.org/officeDocument/2006/relationships/tags" Target="../tags/tag262.xml"/></Relationships>
</file>

<file path=ppt/slides/_rels/slide6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68.xml"/><Relationship Id="rId5" Type="http://schemas.openxmlformats.org/officeDocument/2006/relationships/slideLayout" Target="../slideLayouts/slideLayout11.xml"/><Relationship Id="rId4" Type="http://schemas.openxmlformats.org/officeDocument/2006/relationships/tags" Target="../tags/tag267.xml"/><Relationship Id="rId3" Type="http://schemas.openxmlformats.org/officeDocument/2006/relationships/image" Target="../media/image57.jpeg"/><Relationship Id="rId2" Type="http://schemas.openxmlformats.org/officeDocument/2006/relationships/tags" Target="../tags/tag266.xml"/><Relationship Id="rId1" Type="http://schemas.openxmlformats.org/officeDocument/2006/relationships/tags" Target="../tags/tag265.xml"/></Relationships>
</file>

<file path=ppt/slides/_rels/slide6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69.xml"/><Relationship Id="rId5" Type="http://schemas.openxmlformats.org/officeDocument/2006/relationships/slideLayout" Target="../slideLayouts/slideLayout11.xml"/><Relationship Id="rId4" Type="http://schemas.openxmlformats.org/officeDocument/2006/relationships/tags" Target="../tags/tag270.xml"/><Relationship Id="rId3" Type="http://schemas.openxmlformats.org/officeDocument/2006/relationships/image" Target="../media/image58.jpeg"/><Relationship Id="rId2" Type="http://schemas.openxmlformats.org/officeDocument/2006/relationships/tags" Target="../tags/tag269.xml"/><Relationship Id="rId1" Type="http://schemas.openxmlformats.org/officeDocument/2006/relationships/tags" Target="../tags/tag268.xml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7.xml"/><Relationship Id="rId5" Type="http://schemas.openxmlformats.org/officeDocument/2006/relationships/slideLayout" Target="../slideLayouts/slideLayout11.xml"/><Relationship Id="rId4" Type="http://schemas.openxmlformats.org/officeDocument/2006/relationships/tags" Target="../tags/tag86.xml"/><Relationship Id="rId3" Type="http://schemas.openxmlformats.org/officeDocument/2006/relationships/image" Target="../media/image4.jpeg"/><Relationship Id="rId2" Type="http://schemas.openxmlformats.org/officeDocument/2006/relationships/tags" Target="../tags/tag85.xml"/><Relationship Id="rId1" Type="http://schemas.openxmlformats.org/officeDocument/2006/relationships/tags" Target="../tags/tag84.xml"/></Relationships>
</file>

<file path=ppt/slides/_rels/slide7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70.xml"/><Relationship Id="rId5" Type="http://schemas.openxmlformats.org/officeDocument/2006/relationships/slideLayout" Target="../slideLayouts/slideLayout11.xml"/><Relationship Id="rId4" Type="http://schemas.openxmlformats.org/officeDocument/2006/relationships/tags" Target="../tags/tag273.xml"/><Relationship Id="rId3" Type="http://schemas.openxmlformats.org/officeDocument/2006/relationships/image" Target="../media/image59.jpeg"/><Relationship Id="rId2" Type="http://schemas.openxmlformats.org/officeDocument/2006/relationships/tags" Target="../tags/tag272.xml"/><Relationship Id="rId1" Type="http://schemas.openxmlformats.org/officeDocument/2006/relationships/tags" Target="../tags/tag271.xml"/></Relationships>
</file>

<file path=ppt/slides/_rels/slide7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71.xml"/><Relationship Id="rId5" Type="http://schemas.openxmlformats.org/officeDocument/2006/relationships/slideLayout" Target="../slideLayouts/slideLayout11.xml"/><Relationship Id="rId4" Type="http://schemas.openxmlformats.org/officeDocument/2006/relationships/tags" Target="../tags/tag276.xml"/><Relationship Id="rId3" Type="http://schemas.openxmlformats.org/officeDocument/2006/relationships/image" Target="../media/image60.jpeg"/><Relationship Id="rId2" Type="http://schemas.openxmlformats.org/officeDocument/2006/relationships/tags" Target="../tags/tag275.xml"/><Relationship Id="rId1" Type="http://schemas.openxmlformats.org/officeDocument/2006/relationships/tags" Target="../tags/tag274.xml"/></Relationships>
</file>

<file path=ppt/slides/_rels/slide7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72.xml"/><Relationship Id="rId5" Type="http://schemas.openxmlformats.org/officeDocument/2006/relationships/slideLayout" Target="../slideLayouts/slideLayout11.xml"/><Relationship Id="rId4" Type="http://schemas.openxmlformats.org/officeDocument/2006/relationships/tags" Target="../tags/tag279.xml"/><Relationship Id="rId3" Type="http://schemas.openxmlformats.org/officeDocument/2006/relationships/image" Target="../media/image61.jpeg"/><Relationship Id="rId2" Type="http://schemas.openxmlformats.org/officeDocument/2006/relationships/tags" Target="../tags/tag278.xml"/><Relationship Id="rId1" Type="http://schemas.openxmlformats.org/officeDocument/2006/relationships/tags" Target="../tags/tag277.xml"/></Relationships>
</file>

<file path=ppt/slides/_rels/slide7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3.xml"/><Relationship Id="rId4" Type="http://schemas.openxmlformats.org/officeDocument/2006/relationships/slideLayout" Target="../slideLayouts/slideLayout11.xml"/><Relationship Id="rId3" Type="http://schemas.openxmlformats.org/officeDocument/2006/relationships/tags" Target="../tags/tag282.xml"/><Relationship Id="rId2" Type="http://schemas.openxmlformats.org/officeDocument/2006/relationships/tags" Target="../tags/tag281.xml"/><Relationship Id="rId1" Type="http://schemas.openxmlformats.org/officeDocument/2006/relationships/tags" Target="../tags/tag280.xml"/></Relationships>
</file>

<file path=ppt/slides/_rels/slide7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74.xml"/><Relationship Id="rId5" Type="http://schemas.openxmlformats.org/officeDocument/2006/relationships/slideLayout" Target="../slideLayouts/slideLayout11.xml"/><Relationship Id="rId4" Type="http://schemas.openxmlformats.org/officeDocument/2006/relationships/tags" Target="../tags/tag285.xml"/><Relationship Id="rId3" Type="http://schemas.openxmlformats.org/officeDocument/2006/relationships/image" Target="../media/image62.jpeg"/><Relationship Id="rId2" Type="http://schemas.openxmlformats.org/officeDocument/2006/relationships/tags" Target="../tags/tag284.xml"/><Relationship Id="rId1" Type="http://schemas.openxmlformats.org/officeDocument/2006/relationships/tags" Target="../tags/tag283.xml"/></Relationships>
</file>

<file path=ppt/slides/_rels/slide7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75.xml"/><Relationship Id="rId5" Type="http://schemas.openxmlformats.org/officeDocument/2006/relationships/slideLayout" Target="../slideLayouts/slideLayout11.xml"/><Relationship Id="rId4" Type="http://schemas.openxmlformats.org/officeDocument/2006/relationships/tags" Target="../tags/tag288.xml"/><Relationship Id="rId3" Type="http://schemas.openxmlformats.org/officeDocument/2006/relationships/image" Target="../media/image63.jpeg"/><Relationship Id="rId2" Type="http://schemas.openxmlformats.org/officeDocument/2006/relationships/tags" Target="../tags/tag287.xml"/><Relationship Id="rId1" Type="http://schemas.openxmlformats.org/officeDocument/2006/relationships/tags" Target="../tags/tag286.xml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11.xml"/><Relationship Id="rId3" Type="http://schemas.openxmlformats.org/officeDocument/2006/relationships/tags" Target="../tags/tag89.xml"/><Relationship Id="rId2" Type="http://schemas.openxmlformats.org/officeDocument/2006/relationships/tags" Target="../tags/tag88.xml"/><Relationship Id="rId1" Type="http://schemas.openxmlformats.org/officeDocument/2006/relationships/tags" Target="../tags/tag87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11.xml"/><Relationship Id="rId2" Type="http://schemas.openxmlformats.org/officeDocument/2006/relationships/tags" Target="../tags/tag90.xml"/><Relationship Id="rId1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1524000" y="2421255"/>
            <a:ext cx="9144000" cy="1088390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zh-CN" altLang="zh-CN" dirty="0"/>
              <a:t>微擎系统使用说明书</a:t>
            </a:r>
            <a:endParaRPr lang="zh-CN" altLang="zh-CN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1524000" y="4346575"/>
            <a:ext cx="9144000" cy="784225"/>
          </a:xfrm>
        </p:spPr>
        <p:txBody>
          <a:bodyPr>
            <a:noAutofit/>
          </a:bodyPr>
          <a:lstStyle/>
          <a:p>
            <a:pPr>
              <a:lnSpc>
                <a:spcPct val="130000"/>
              </a:lnSpc>
              <a:spcBef>
                <a:spcPts val="0"/>
              </a:spcBef>
            </a:pPr>
            <a:r>
              <a:rPr lang="zh-CN" altLang="zh-CN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sym typeface="+mn-ea"/>
              </a:rPr>
              <a:t>软件版本 </a:t>
            </a:r>
            <a:r>
              <a:rPr lang="en-US" altLang="zh-CN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sym typeface="+mn-ea"/>
              </a:rPr>
              <a:t>X2.0.0</a:t>
            </a:r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172460" y="1772285"/>
            <a:ext cx="584771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/>
              <a:t>How To Use WeEngine System</a:t>
            </a:r>
            <a:endParaRPr lang="en-US" altLang="zh-CN" sz="3200"/>
          </a:p>
        </p:txBody>
      </p:sp>
    </p:spTree>
    <p:custDataLst>
      <p:tags r:id="rId3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>
                <a:lumMod val="95000"/>
              </a:schemeClr>
            </a:gs>
            <a:gs pos="100000">
              <a:schemeClr val="bg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/>
              <a:t>空白演示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altLang="zh-CN"/>
              <a:t>Speaker name and title here</a:t>
            </a:r>
            <a:endParaRPr lang="en-US" altLang="zh-CN"/>
          </a:p>
        </p:txBody>
      </p:sp>
      <p:pic>
        <p:nvPicPr>
          <p:cNvPr id="4" name="图片 3" descr="2019012217030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66800" y="1076325"/>
            <a:ext cx="10058400" cy="565785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066800" y="564515"/>
            <a:ext cx="1005776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添加应</a:t>
            </a:r>
            <a:r>
              <a:rPr lang="zh-CN" altLang="en-US" dirty="0" smtClean="0"/>
              <a:t>用</a:t>
            </a:r>
            <a:r>
              <a:rPr lang="zh-CN" altLang="en-US" dirty="0" smtClean="0"/>
              <a:t>权限</a:t>
            </a:r>
            <a:r>
              <a:rPr lang="zh-CN" altLang="en-US" dirty="0" smtClean="0"/>
              <a:t>组</a:t>
            </a:r>
            <a:endParaRPr lang="zh-CN" altLang="en-US" dirty="0"/>
          </a:p>
        </p:txBody>
      </p:sp>
    </p:spTree>
    <p:custDataLst>
      <p:tags r:id="rId4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>
                <a:lumMod val="95000"/>
              </a:schemeClr>
            </a:gs>
            <a:gs pos="100000">
              <a:schemeClr val="bg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/>
              <a:t>空白演示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altLang="zh-CN"/>
              <a:t>Speaker name and title here</a:t>
            </a:r>
            <a:endParaRPr lang="en-US" altLang="zh-CN"/>
          </a:p>
        </p:txBody>
      </p:sp>
      <p:pic>
        <p:nvPicPr>
          <p:cNvPr id="4" name="图片 3" descr="2019012217035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66800" y="1051560"/>
            <a:ext cx="10058400" cy="565785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066800" y="564515"/>
            <a:ext cx="1005776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账号权限组列表</a:t>
            </a:r>
            <a:endParaRPr lang="zh-CN" altLang="en-US"/>
          </a:p>
        </p:txBody>
      </p:sp>
    </p:spTree>
    <p:custDataLst>
      <p:tags r:id="rId4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>
                <a:lumMod val="95000"/>
              </a:schemeClr>
            </a:gs>
            <a:gs pos="100000">
              <a:schemeClr val="bg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/>
              <a:t>空白演示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altLang="zh-CN"/>
              <a:t>Speaker name and title here</a:t>
            </a:r>
            <a:endParaRPr lang="en-US" altLang="zh-CN"/>
          </a:p>
        </p:txBody>
      </p:sp>
      <p:pic>
        <p:nvPicPr>
          <p:cNvPr id="4" name="图片 3" descr="C:\Users\Administrator\Desktop\微擎2.0说明\权限组\nnn20190122200835.jpgnnn20190122200835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1066800" y="1073785"/>
            <a:ext cx="10058400" cy="565785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066800" y="564515"/>
            <a:ext cx="1005776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添加账号权限组</a:t>
            </a:r>
            <a:endParaRPr lang="zh-CN" altLang="en-US"/>
          </a:p>
        </p:txBody>
      </p:sp>
    </p:spTree>
    <p:custDataLst>
      <p:tags r:id="rId4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>
                <a:lumMod val="95000"/>
              </a:schemeClr>
            </a:gs>
            <a:gs pos="100000">
              <a:schemeClr val="bg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/>
              <a:t>空白演示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altLang="zh-CN"/>
              <a:t>Speaker name and title here</a:t>
            </a:r>
            <a:endParaRPr lang="en-US" altLang="zh-CN"/>
          </a:p>
        </p:txBody>
      </p:sp>
      <p:pic>
        <p:nvPicPr>
          <p:cNvPr id="4" name="图片 3" descr="2019012217043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80448" y="970583"/>
            <a:ext cx="10058400" cy="565785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066800" y="564515"/>
            <a:ext cx="1005776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用户权限组列表</a:t>
            </a:r>
            <a:endParaRPr lang="zh-CN" altLang="en-US"/>
          </a:p>
        </p:txBody>
      </p:sp>
    </p:spTree>
    <p:custDataLst>
      <p:tags r:id="rId4"/>
    </p:custData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>
                <a:lumMod val="95000"/>
              </a:schemeClr>
            </a:gs>
            <a:gs pos="100000">
              <a:schemeClr val="bg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/>
              <a:t>空白演示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altLang="zh-CN"/>
              <a:t>Speaker name and title here</a:t>
            </a:r>
            <a:endParaRPr lang="en-US" altLang="zh-CN"/>
          </a:p>
        </p:txBody>
      </p:sp>
      <p:pic>
        <p:nvPicPr>
          <p:cNvPr id="4" name="图片 3" descr="C:\Users\Administrator\Desktop\微擎2.0说明\权限组\nnn20190122200841.jpgnnn20190122200841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1066800" y="974754"/>
            <a:ext cx="10058400" cy="565785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066800" y="564515"/>
            <a:ext cx="1005776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添加用户权限组</a:t>
            </a:r>
            <a:endParaRPr lang="zh-CN" altLang="en-US" dirty="0"/>
          </a:p>
        </p:txBody>
      </p:sp>
    </p:spTree>
    <p:custDataLst>
      <p:tags r:id="rId4"/>
    </p:custData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>
                <a:lumMod val="95000"/>
              </a:schemeClr>
            </a:gs>
            <a:gs pos="100000">
              <a:schemeClr val="bg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/>
              <a:t>空白演示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altLang="zh-CN"/>
              <a:t>Speaker name and title here</a:t>
            </a:r>
            <a:endParaRPr lang="en-US" altLang="zh-CN"/>
          </a:p>
        </p:txBody>
      </p:sp>
      <p:pic>
        <p:nvPicPr>
          <p:cNvPr id="4" name="图片 3" descr="2019012217051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66800" y="1031240"/>
            <a:ext cx="10058400" cy="565785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066800" y="564515"/>
            <a:ext cx="1005776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副站长权限组列表</a:t>
            </a:r>
            <a:endParaRPr lang="zh-CN" altLang="en-US"/>
          </a:p>
        </p:txBody>
      </p:sp>
    </p:spTree>
    <p:custDataLst>
      <p:tags r:id="rId4"/>
    </p:custData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>
                <a:lumMod val="95000"/>
              </a:schemeClr>
            </a:gs>
            <a:gs pos="100000">
              <a:schemeClr val="bg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/>
              <a:t>空白演示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altLang="zh-CN"/>
              <a:t>Speaker name and title here</a:t>
            </a:r>
            <a:endParaRPr lang="en-US" altLang="zh-CN"/>
          </a:p>
        </p:txBody>
      </p:sp>
      <p:pic>
        <p:nvPicPr>
          <p:cNvPr id="4" name="图片 3" descr="C:\Users\Administrator\Desktop\微擎2.0说明\权限组\nnnn20190122200848.jpgnnnn20190122200848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1066800" y="1065530"/>
            <a:ext cx="10058400" cy="565785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066800" y="564515"/>
            <a:ext cx="1005776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添加副站长权限组</a:t>
            </a:r>
            <a:endParaRPr lang="zh-CN" altLang="en-US"/>
          </a:p>
        </p:txBody>
      </p:sp>
    </p:spTree>
    <p:custDataLst>
      <p:tags r:id="rId4"/>
    </p:custData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>
                <a:lumMod val="95000"/>
              </a:schemeClr>
            </a:gs>
            <a:gs pos="100000">
              <a:schemeClr val="bg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/>
              <a:t>用户管理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altLang="zh-CN" sz="3200"/>
              <a:t>User Management</a:t>
            </a:r>
            <a:endParaRPr lang="en-US" altLang="zh-CN" sz="3200"/>
          </a:p>
        </p:txBody>
      </p:sp>
    </p:spTree>
    <p:custDataLst>
      <p:tags r:id="rId3"/>
    </p:custData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>
                <a:lumMod val="95000"/>
              </a:schemeClr>
            </a:gs>
            <a:gs pos="100000">
              <a:schemeClr val="bg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/>
              <a:t>空白演示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altLang="zh-CN"/>
              <a:t>Speaker name and title here</a:t>
            </a:r>
            <a:endParaRPr lang="en-US" altLang="zh-CN"/>
          </a:p>
        </p:txBody>
      </p:sp>
      <p:pic>
        <p:nvPicPr>
          <p:cNvPr id="4" name="图片 3" descr="20190122170909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66800" y="1022350"/>
            <a:ext cx="10058400" cy="5657850"/>
          </a:xfrm>
          <a:prstGeom prst="rect">
            <a:avLst/>
          </a:prstGeom>
        </p:spPr>
      </p:pic>
      <p:sp>
        <p:nvSpPr>
          <p:cNvPr id="5" name="文本框 6"/>
          <p:cNvSpPr txBox="1"/>
          <p:nvPr/>
        </p:nvSpPr>
        <p:spPr>
          <a:xfrm>
            <a:off x="1066800" y="564515"/>
            <a:ext cx="1005776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用户管理列表</a:t>
            </a:r>
            <a:endParaRPr lang="zh-CN" altLang="en-US" dirty="0"/>
          </a:p>
        </p:txBody>
      </p:sp>
    </p:spTree>
    <p:custDataLst>
      <p:tags r:id="rId4"/>
    </p:custData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>
                <a:lumMod val="95000"/>
              </a:schemeClr>
            </a:gs>
            <a:gs pos="100000">
              <a:schemeClr val="bg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/>
              <a:t>空白演示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altLang="zh-CN"/>
              <a:t>Speaker name and title here</a:t>
            </a:r>
            <a:endParaRPr lang="en-US" altLang="zh-CN"/>
          </a:p>
        </p:txBody>
      </p:sp>
      <p:pic>
        <p:nvPicPr>
          <p:cNvPr id="4" name="图片 3" descr="2019012217095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66800" y="984250"/>
            <a:ext cx="10058400" cy="5657850"/>
          </a:xfrm>
          <a:prstGeom prst="rect">
            <a:avLst/>
          </a:prstGeom>
        </p:spPr>
      </p:pic>
      <p:sp>
        <p:nvSpPr>
          <p:cNvPr id="5" name="文本框 6"/>
          <p:cNvSpPr txBox="1"/>
          <p:nvPr/>
        </p:nvSpPr>
        <p:spPr>
          <a:xfrm>
            <a:off x="1066800" y="564515"/>
            <a:ext cx="1005776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添</a:t>
            </a:r>
            <a:r>
              <a:rPr lang="zh-CN" altLang="en-US" dirty="0" smtClean="0"/>
              <a:t>加用户 第一步：填写基本信息</a:t>
            </a:r>
            <a:endParaRPr lang="zh-CN" altLang="en-US" dirty="0"/>
          </a:p>
        </p:txBody>
      </p:sp>
    </p:spTree>
    <p:custDataLst>
      <p:tags r:id="rId4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>
                <a:lumMod val="95000"/>
              </a:schemeClr>
            </a:gs>
            <a:gs pos="100000">
              <a:schemeClr val="bg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1524000" y="391160"/>
            <a:ext cx="9144000" cy="1170305"/>
          </a:xfrm>
        </p:spPr>
        <p:txBody>
          <a:bodyPr/>
          <a:lstStyle/>
          <a:p>
            <a:r>
              <a:rPr lang="zh-CN" altLang="en-US"/>
              <a:t>目录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1524000" y="1336358"/>
            <a:ext cx="9144000" cy="1655762"/>
          </a:xfrm>
        </p:spPr>
        <p:txBody>
          <a:bodyPr/>
          <a:lstStyle/>
          <a:p>
            <a:r>
              <a:rPr lang="en-US" altLang="zh-CN" sz="3200"/>
              <a:t>contents</a:t>
            </a:r>
            <a:endParaRPr lang="en-US" altLang="zh-CN" sz="3200"/>
          </a:p>
        </p:txBody>
      </p:sp>
      <p:sp>
        <p:nvSpPr>
          <p:cNvPr id="4" name="文本框 3"/>
          <p:cNvSpPr txBox="1"/>
          <p:nvPr/>
        </p:nvSpPr>
        <p:spPr>
          <a:xfrm>
            <a:off x="1698625" y="2041525"/>
            <a:ext cx="2240280" cy="47999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/>
              <a:t>安装与升级</a:t>
            </a:r>
            <a:endParaRPr lang="zh-CN" altLang="zh-CN"/>
          </a:p>
          <a:p>
            <a:pPr>
              <a:lnSpc>
                <a:spcPct val="150000"/>
              </a:lnSpc>
            </a:pPr>
            <a:r>
              <a:rPr lang="zh-CN" altLang="zh-CN"/>
              <a:t>权限组合</a:t>
            </a:r>
            <a:endParaRPr lang="zh-CN" altLang="zh-CN"/>
          </a:p>
          <a:p>
            <a:pPr>
              <a:lnSpc>
                <a:spcPct val="150000"/>
              </a:lnSpc>
            </a:pPr>
            <a:r>
              <a:rPr lang="zh-CN" altLang="zh-CN"/>
              <a:t>用户管理</a:t>
            </a:r>
            <a:endParaRPr lang="zh-CN" altLang="zh-CN"/>
          </a:p>
          <a:p>
            <a:pPr>
              <a:lnSpc>
                <a:spcPct val="150000"/>
              </a:lnSpc>
            </a:pPr>
            <a:r>
              <a:rPr lang="zh-CN" altLang="zh-CN"/>
              <a:t>平台管理与功能设置</a:t>
            </a:r>
            <a:endParaRPr lang="zh-CN" altLang="zh-CN"/>
          </a:p>
          <a:p>
            <a:pPr>
              <a:lnSpc>
                <a:spcPct val="150000"/>
              </a:lnSpc>
            </a:pPr>
            <a:r>
              <a:rPr lang="zh-CN" altLang="zh-CN"/>
              <a:t>小程序上传</a:t>
            </a:r>
            <a:endParaRPr lang="zh-CN" altLang="zh-CN"/>
          </a:p>
          <a:p>
            <a:pPr>
              <a:lnSpc>
                <a:spcPct val="150000"/>
              </a:lnSpc>
            </a:pPr>
            <a:r>
              <a:rPr lang="zh-CN" altLang="zh-CN"/>
              <a:t>应用管理与后台设置</a:t>
            </a:r>
            <a:endParaRPr lang="zh-CN" altLang="zh-CN"/>
          </a:p>
          <a:p>
            <a:pPr>
              <a:lnSpc>
                <a:spcPct val="150000"/>
              </a:lnSpc>
            </a:pPr>
            <a:r>
              <a:rPr lang="zh-CN" altLang="zh-CN"/>
              <a:t>应用关联组</a:t>
            </a:r>
            <a:endParaRPr lang="zh-CN" altLang="zh-CN"/>
          </a:p>
          <a:p>
            <a:pPr>
              <a:lnSpc>
                <a:spcPct val="150000"/>
              </a:lnSpc>
            </a:pPr>
            <a:r>
              <a:rPr lang="zh-CN" altLang="zh-CN"/>
              <a:t>站内商城</a:t>
            </a:r>
            <a:endParaRPr lang="zh-CN" altLang="zh-CN"/>
          </a:p>
          <a:p>
            <a:pPr>
              <a:lnSpc>
                <a:spcPct val="150000"/>
              </a:lnSpc>
            </a:pPr>
            <a:r>
              <a:rPr lang="zh-CN" altLang="zh-CN"/>
              <a:t>公告与新闻管理</a:t>
            </a:r>
            <a:endParaRPr lang="zh-CN" altLang="zh-CN"/>
          </a:p>
          <a:p>
            <a:pPr>
              <a:lnSpc>
                <a:spcPct val="150000"/>
              </a:lnSpc>
            </a:pPr>
            <a:r>
              <a:rPr lang="zh-CN" altLang="zh-CN"/>
              <a:t>工单系统</a:t>
            </a:r>
            <a:endParaRPr lang="zh-CN" altLang="zh-CN"/>
          </a:p>
          <a:p>
            <a:endParaRPr lang="zh-CN" altLang="zh-CN"/>
          </a:p>
          <a:p>
            <a:endParaRPr lang="zh-CN" altLang="zh-CN"/>
          </a:p>
        </p:txBody>
      </p:sp>
    </p:spTree>
    <p:custDataLst>
      <p:tags r:id="rId3"/>
    </p:custData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>
                <a:lumMod val="95000"/>
              </a:schemeClr>
            </a:gs>
            <a:gs pos="100000">
              <a:schemeClr val="bg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/>
              <a:t>空白演示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altLang="zh-CN"/>
              <a:t>Speaker name and title here</a:t>
            </a:r>
            <a:endParaRPr lang="en-US" altLang="zh-CN"/>
          </a:p>
        </p:txBody>
      </p:sp>
      <p:pic>
        <p:nvPicPr>
          <p:cNvPr id="4" name="图片 3" descr="2019012217160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66800" y="675640"/>
            <a:ext cx="10058400" cy="6043930"/>
          </a:xfrm>
          <a:prstGeom prst="rect">
            <a:avLst/>
          </a:prstGeom>
        </p:spPr>
      </p:pic>
      <p:sp>
        <p:nvSpPr>
          <p:cNvPr id="5" name="文本框 6"/>
          <p:cNvSpPr txBox="1"/>
          <p:nvPr/>
        </p:nvSpPr>
        <p:spPr>
          <a:xfrm>
            <a:off x="1053152" y="209674"/>
            <a:ext cx="1005776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添</a:t>
            </a:r>
            <a:r>
              <a:rPr lang="zh-CN" altLang="en-US" dirty="0" smtClean="0"/>
              <a:t>加用户 第二步：设置权限</a:t>
            </a:r>
            <a:endParaRPr lang="zh-CN" altLang="en-US" dirty="0"/>
          </a:p>
        </p:txBody>
      </p:sp>
    </p:spTree>
    <p:custDataLst>
      <p:tags r:id="rId4"/>
    </p:custData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>
                <a:lumMod val="95000"/>
              </a:schemeClr>
            </a:gs>
            <a:gs pos="100000">
              <a:schemeClr val="bg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/>
              <a:t>空白演示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altLang="zh-CN"/>
              <a:t>Speaker name and title here</a:t>
            </a:r>
            <a:endParaRPr lang="en-US" altLang="zh-CN"/>
          </a:p>
        </p:txBody>
      </p:sp>
      <p:pic>
        <p:nvPicPr>
          <p:cNvPr id="4" name="图片 3" descr="2019012320121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53153" y="995860"/>
            <a:ext cx="10058400" cy="5657850"/>
          </a:xfrm>
          <a:prstGeom prst="rect">
            <a:avLst/>
          </a:prstGeom>
        </p:spPr>
      </p:pic>
      <p:sp>
        <p:nvSpPr>
          <p:cNvPr id="8" name="文本框 6"/>
          <p:cNvSpPr txBox="1"/>
          <p:nvPr/>
        </p:nvSpPr>
        <p:spPr>
          <a:xfrm>
            <a:off x="1066800" y="564515"/>
            <a:ext cx="1005776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副站长列表</a:t>
            </a:r>
            <a:endParaRPr lang="zh-CN" altLang="en-US" dirty="0"/>
          </a:p>
        </p:txBody>
      </p:sp>
    </p:spTree>
    <p:custDataLst>
      <p:tags r:id="rId4"/>
    </p:custData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>
                <a:lumMod val="95000"/>
              </a:schemeClr>
            </a:gs>
            <a:gs pos="100000">
              <a:schemeClr val="bg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/>
              <a:t>空白演示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altLang="zh-CN"/>
              <a:t>Speaker name and title here</a:t>
            </a:r>
            <a:endParaRPr lang="en-US" altLang="zh-CN"/>
          </a:p>
        </p:txBody>
      </p:sp>
      <p:pic>
        <p:nvPicPr>
          <p:cNvPr id="4" name="图片 3" descr="2019012320122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53152" y="941269"/>
            <a:ext cx="10058400" cy="5657850"/>
          </a:xfrm>
          <a:prstGeom prst="rect">
            <a:avLst/>
          </a:prstGeom>
        </p:spPr>
      </p:pic>
      <p:sp>
        <p:nvSpPr>
          <p:cNvPr id="6" name="文本框 6"/>
          <p:cNvSpPr txBox="1"/>
          <p:nvPr/>
        </p:nvSpPr>
        <p:spPr>
          <a:xfrm>
            <a:off x="1066800" y="564515"/>
            <a:ext cx="1005776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添加副站人</a:t>
            </a:r>
            <a:endParaRPr lang="zh-CN" altLang="en-US" dirty="0"/>
          </a:p>
        </p:txBody>
      </p:sp>
    </p:spTree>
    <p:custDataLst>
      <p:tags r:id="rId4"/>
    </p:custData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>
                <a:lumMod val="95000"/>
              </a:schemeClr>
            </a:gs>
            <a:gs pos="100000">
              <a:schemeClr val="bg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/>
              <a:t>空白演示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altLang="zh-CN"/>
              <a:t>Speaker name and title here</a:t>
            </a:r>
            <a:endParaRPr lang="en-US" altLang="zh-CN"/>
          </a:p>
        </p:txBody>
      </p:sp>
      <p:pic>
        <p:nvPicPr>
          <p:cNvPr id="4" name="图片 3" descr="20190122172250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66800" y="1022350"/>
            <a:ext cx="10058400" cy="5657850"/>
          </a:xfrm>
          <a:prstGeom prst="rect">
            <a:avLst/>
          </a:prstGeom>
        </p:spPr>
      </p:pic>
      <p:sp>
        <p:nvSpPr>
          <p:cNvPr id="5" name="文本框 6"/>
          <p:cNvSpPr txBox="1"/>
          <p:nvPr/>
        </p:nvSpPr>
        <p:spPr>
          <a:xfrm>
            <a:off x="1066800" y="564515"/>
            <a:ext cx="1005776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审核用户列表</a:t>
            </a:r>
            <a:endParaRPr lang="zh-CN" altLang="en-US" dirty="0"/>
          </a:p>
        </p:txBody>
      </p:sp>
    </p:spTree>
    <p:custDataLst>
      <p:tags r:id="rId4"/>
    </p:custData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>
                <a:lumMod val="95000"/>
              </a:schemeClr>
            </a:gs>
            <a:gs pos="100000">
              <a:schemeClr val="bg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/>
              <a:t>空白演示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altLang="zh-CN"/>
              <a:t>Speaker name and title here</a:t>
            </a:r>
            <a:endParaRPr lang="en-US" altLang="zh-CN"/>
          </a:p>
        </p:txBody>
      </p:sp>
      <p:pic>
        <p:nvPicPr>
          <p:cNvPr id="4" name="图片 3" descr="2019012217222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66800" y="1031875"/>
            <a:ext cx="10058400" cy="5657850"/>
          </a:xfrm>
          <a:prstGeom prst="rect">
            <a:avLst/>
          </a:prstGeom>
        </p:spPr>
      </p:pic>
      <p:sp>
        <p:nvSpPr>
          <p:cNvPr id="5" name="文本框 6"/>
          <p:cNvSpPr txBox="1"/>
          <p:nvPr/>
        </p:nvSpPr>
        <p:spPr>
          <a:xfrm>
            <a:off x="1066800" y="564515"/>
            <a:ext cx="1005776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注册用户</a:t>
            </a:r>
            <a:endParaRPr lang="zh-CN" altLang="en-US" dirty="0"/>
          </a:p>
        </p:txBody>
      </p:sp>
    </p:spTree>
    <p:custDataLst>
      <p:tags r:id="rId4"/>
    </p:custData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>
                <a:lumMod val="95000"/>
              </a:schemeClr>
            </a:gs>
            <a:gs pos="100000">
              <a:schemeClr val="bg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/>
              <a:t>空白演示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altLang="zh-CN"/>
              <a:t>Speaker name and title here</a:t>
            </a:r>
            <a:endParaRPr lang="en-US" altLang="zh-CN"/>
          </a:p>
        </p:txBody>
      </p:sp>
      <p:pic>
        <p:nvPicPr>
          <p:cNvPr id="4" name="图片 3" descr="2019012217094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66800" y="1031875"/>
            <a:ext cx="10058400" cy="5657850"/>
          </a:xfrm>
          <a:prstGeom prst="rect">
            <a:avLst/>
          </a:prstGeom>
        </p:spPr>
      </p:pic>
      <p:sp>
        <p:nvSpPr>
          <p:cNvPr id="5" name="文本框 6"/>
          <p:cNvSpPr txBox="1"/>
          <p:nvPr/>
        </p:nvSpPr>
        <p:spPr>
          <a:xfrm>
            <a:off x="1066800" y="564515"/>
            <a:ext cx="1005776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用户回收站</a:t>
            </a:r>
            <a:endParaRPr lang="zh-CN" altLang="en-US" dirty="0"/>
          </a:p>
        </p:txBody>
      </p:sp>
    </p:spTree>
    <p:custDataLst>
      <p:tags r:id="rId4"/>
    </p:custData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>
                <a:lumMod val="95000"/>
              </a:schemeClr>
            </a:gs>
            <a:gs pos="100000">
              <a:schemeClr val="bg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/>
              <a:t>空白演示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altLang="zh-CN"/>
              <a:t>Speaker name and title here</a:t>
            </a:r>
            <a:endParaRPr lang="en-US" altLang="zh-CN"/>
          </a:p>
        </p:txBody>
      </p:sp>
      <p:pic>
        <p:nvPicPr>
          <p:cNvPr id="4" name="图片 3" descr="2019012320135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66800" y="968565"/>
            <a:ext cx="10058400" cy="5657850"/>
          </a:xfrm>
          <a:prstGeom prst="rect">
            <a:avLst/>
          </a:prstGeom>
        </p:spPr>
      </p:pic>
      <p:sp>
        <p:nvSpPr>
          <p:cNvPr id="5" name="文本框 6"/>
          <p:cNvSpPr txBox="1"/>
          <p:nvPr/>
        </p:nvSpPr>
        <p:spPr>
          <a:xfrm>
            <a:off x="1066800" y="564515"/>
            <a:ext cx="1005776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用户过期提醒设置</a:t>
            </a:r>
            <a:endParaRPr lang="zh-CN" altLang="en-US" dirty="0"/>
          </a:p>
        </p:txBody>
      </p:sp>
    </p:spTree>
    <p:custDataLst>
      <p:tags r:id="rId4"/>
    </p:custData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>
                <a:lumMod val="95000"/>
              </a:schemeClr>
            </a:gs>
            <a:gs pos="100000">
              <a:schemeClr val="bg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/>
              <a:t>空白演示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altLang="zh-CN"/>
              <a:t>Speaker name and title here</a:t>
            </a:r>
            <a:endParaRPr lang="en-US" altLang="zh-CN"/>
          </a:p>
        </p:txBody>
      </p:sp>
      <p:pic>
        <p:nvPicPr>
          <p:cNvPr id="4" name="图片 3" descr="20190122175519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66800" y="982212"/>
            <a:ext cx="10058400" cy="5657850"/>
          </a:xfrm>
          <a:prstGeom prst="rect">
            <a:avLst/>
          </a:prstGeom>
        </p:spPr>
      </p:pic>
      <p:sp>
        <p:nvSpPr>
          <p:cNvPr id="5" name="文本框 6"/>
          <p:cNvSpPr txBox="1"/>
          <p:nvPr/>
        </p:nvSpPr>
        <p:spPr>
          <a:xfrm>
            <a:off x="1066800" y="564515"/>
            <a:ext cx="1005776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用户管理</a:t>
            </a:r>
            <a:r>
              <a:rPr lang="zh-CN" altLang="en-US" dirty="0" smtClean="0"/>
              <a:t>设</a:t>
            </a:r>
            <a:r>
              <a:rPr lang="zh-CN" altLang="en-US" dirty="0" smtClean="0"/>
              <a:t>置</a:t>
            </a:r>
            <a:r>
              <a:rPr lang="en-US" altLang="zh-CN" dirty="0" smtClean="0"/>
              <a:t>-</a:t>
            </a:r>
            <a:r>
              <a:rPr lang="zh-CN" altLang="en-US" dirty="0" smtClean="0"/>
              <a:t>添加副创始人</a:t>
            </a:r>
            <a:endParaRPr lang="zh-CN" altLang="en-US" dirty="0"/>
          </a:p>
        </p:txBody>
      </p:sp>
    </p:spTree>
    <p:custDataLst>
      <p:tags r:id="rId4"/>
    </p:custData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>
                <a:lumMod val="95000"/>
              </a:schemeClr>
            </a:gs>
            <a:gs pos="100000">
              <a:schemeClr val="bg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/>
              <a:t>空白演示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altLang="zh-CN"/>
              <a:t>Speaker name and title here</a:t>
            </a:r>
            <a:endParaRPr lang="en-US" altLang="zh-CN"/>
          </a:p>
        </p:txBody>
      </p:sp>
      <p:pic>
        <p:nvPicPr>
          <p:cNvPr id="4" name="图片 3" descr="20190122172720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66800" y="993775"/>
            <a:ext cx="10058400" cy="5657850"/>
          </a:xfrm>
          <a:prstGeom prst="rect">
            <a:avLst/>
          </a:prstGeom>
        </p:spPr>
      </p:pic>
      <p:sp>
        <p:nvSpPr>
          <p:cNvPr id="5" name="文本框 6"/>
          <p:cNvSpPr txBox="1"/>
          <p:nvPr/>
        </p:nvSpPr>
        <p:spPr>
          <a:xfrm>
            <a:off x="1066800" y="564515"/>
            <a:ext cx="1005776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用户管理设置</a:t>
            </a:r>
            <a:r>
              <a:rPr lang="en-US" altLang="zh-CN" dirty="0" smtClean="0"/>
              <a:t>-</a:t>
            </a:r>
            <a:r>
              <a:rPr lang="zh-CN" altLang="en-US" dirty="0" smtClean="0"/>
              <a:t>应用权限组</a:t>
            </a:r>
            <a:endParaRPr lang="zh-CN" altLang="en-US" dirty="0"/>
          </a:p>
        </p:txBody>
      </p:sp>
    </p:spTree>
    <p:custDataLst>
      <p:tags r:id="rId4"/>
    </p:custData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>
                <a:lumMod val="95000"/>
              </a:schemeClr>
            </a:gs>
            <a:gs pos="100000">
              <a:schemeClr val="bg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/>
              <a:t>空白演示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altLang="zh-CN"/>
              <a:t>Speaker name and title here</a:t>
            </a:r>
            <a:endParaRPr lang="en-US" altLang="zh-CN"/>
          </a:p>
        </p:txBody>
      </p:sp>
      <p:pic>
        <p:nvPicPr>
          <p:cNvPr id="4" name="图片 3" descr="20190122172730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66800" y="1022985"/>
            <a:ext cx="10058400" cy="5657850"/>
          </a:xfrm>
          <a:prstGeom prst="rect">
            <a:avLst/>
          </a:prstGeom>
        </p:spPr>
      </p:pic>
      <p:sp>
        <p:nvSpPr>
          <p:cNvPr id="5" name="文本框 6"/>
          <p:cNvSpPr txBox="1"/>
          <p:nvPr/>
        </p:nvSpPr>
        <p:spPr>
          <a:xfrm>
            <a:off x="1066800" y="564515"/>
            <a:ext cx="1005776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用户管理设置</a:t>
            </a:r>
            <a:r>
              <a:rPr lang="en-US" altLang="zh-CN" dirty="0" smtClean="0"/>
              <a:t>-</a:t>
            </a:r>
            <a:r>
              <a:rPr lang="zh-CN" altLang="en-US" dirty="0" smtClean="0"/>
              <a:t>应用权限组</a:t>
            </a:r>
            <a:r>
              <a:rPr lang="en-US" altLang="zh-CN" dirty="0" smtClean="0"/>
              <a:t>-</a:t>
            </a:r>
            <a:r>
              <a:rPr lang="zh-CN" altLang="en-US" dirty="0" smtClean="0"/>
              <a:t>修改所属用户组</a:t>
            </a:r>
            <a:endParaRPr lang="zh-CN" altLang="en-US" dirty="0"/>
          </a:p>
        </p:txBody>
      </p:sp>
    </p:spTree>
    <p:custDataLst>
      <p:tags r:id="rId4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>
                <a:lumMod val="95000"/>
              </a:schemeClr>
            </a:gs>
            <a:gs pos="100000">
              <a:schemeClr val="bg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zh-CN"/>
              <a:t>安装与升级</a:t>
            </a:r>
            <a:endParaRPr lang="zh-CN" altLang="zh-CN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altLang="zh-CN" sz="3200"/>
              <a:t>Installation and Upgrade</a:t>
            </a:r>
            <a:endParaRPr lang="en-US" altLang="zh-CN" sz="3200"/>
          </a:p>
        </p:txBody>
      </p:sp>
    </p:spTree>
    <p:custDataLst>
      <p:tags r:id="rId3"/>
    </p:custData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>
                <a:lumMod val="95000"/>
              </a:schemeClr>
            </a:gs>
            <a:gs pos="100000">
              <a:schemeClr val="bg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/>
              <a:t>空白演示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altLang="zh-CN"/>
              <a:t>Speaker name and title here</a:t>
            </a:r>
            <a:endParaRPr lang="en-US" altLang="zh-CN"/>
          </a:p>
        </p:txBody>
      </p:sp>
      <p:pic>
        <p:nvPicPr>
          <p:cNvPr id="4" name="图片 3" descr="C:\Users\Administrator\Desktop\微擎2.0说明\用户管理\20190122204246.jpg20190122204246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1066800" y="993775"/>
            <a:ext cx="10058400" cy="5657850"/>
          </a:xfrm>
          <a:prstGeom prst="rect">
            <a:avLst/>
          </a:prstGeom>
        </p:spPr>
      </p:pic>
      <p:sp>
        <p:nvSpPr>
          <p:cNvPr id="5" name="文本框 6"/>
          <p:cNvSpPr txBox="1"/>
          <p:nvPr/>
        </p:nvSpPr>
        <p:spPr>
          <a:xfrm>
            <a:off x="1066800" y="564515"/>
            <a:ext cx="1005776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用户管理设置</a:t>
            </a:r>
            <a:r>
              <a:rPr lang="en-US" altLang="zh-CN" dirty="0" smtClean="0"/>
              <a:t>-</a:t>
            </a:r>
            <a:r>
              <a:rPr lang="zh-CN" altLang="en-US" dirty="0" smtClean="0"/>
              <a:t>应用权限组</a:t>
            </a:r>
            <a:r>
              <a:rPr lang="en-US" altLang="zh-CN" dirty="0" smtClean="0"/>
              <a:t>-</a:t>
            </a:r>
            <a:r>
              <a:rPr lang="zh-CN" altLang="en-US" dirty="0" smtClean="0"/>
              <a:t>附加应用权限组</a:t>
            </a:r>
            <a:endParaRPr lang="zh-CN" altLang="en-US" dirty="0"/>
          </a:p>
        </p:txBody>
      </p:sp>
    </p:spTree>
    <p:custDataLst>
      <p:tags r:id="rId4"/>
    </p:custData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>
                <a:lumMod val="95000"/>
              </a:schemeClr>
            </a:gs>
            <a:gs pos="100000">
              <a:schemeClr val="bg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/>
              <a:t>空白演示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altLang="zh-CN"/>
              <a:t>Speaker name and title here</a:t>
            </a:r>
            <a:endParaRPr lang="en-US" altLang="zh-CN"/>
          </a:p>
        </p:txBody>
      </p:sp>
      <p:pic>
        <p:nvPicPr>
          <p:cNvPr id="4" name="图片 3" descr="2019012217274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66800" y="993775"/>
            <a:ext cx="10058400" cy="5657850"/>
          </a:xfrm>
          <a:prstGeom prst="rect">
            <a:avLst/>
          </a:prstGeom>
        </p:spPr>
      </p:pic>
      <p:sp>
        <p:nvSpPr>
          <p:cNvPr id="6" name="文本框 6"/>
          <p:cNvSpPr txBox="1"/>
          <p:nvPr/>
        </p:nvSpPr>
        <p:spPr>
          <a:xfrm>
            <a:off x="1066800" y="564515"/>
            <a:ext cx="1005776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用户管理设置</a:t>
            </a:r>
            <a:r>
              <a:rPr lang="en-US" altLang="zh-CN" dirty="0" smtClean="0"/>
              <a:t>-</a:t>
            </a:r>
            <a:r>
              <a:rPr lang="zh-CN" altLang="en-US" dirty="0" smtClean="0"/>
              <a:t>应用权限组</a:t>
            </a:r>
            <a:r>
              <a:rPr lang="en-US" altLang="zh-CN" dirty="0" smtClean="0"/>
              <a:t>-</a:t>
            </a:r>
            <a:r>
              <a:rPr lang="zh-CN" altLang="en-US" dirty="0" smtClean="0"/>
              <a:t>附加应用权限</a:t>
            </a:r>
            <a:endParaRPr lang="zh-CN" altLang="en-US" dirty="0"/>
          </a:p>
        </p:txBody>
      </p:sp>
    </p:spTree>
    <p:custDataLst>
      <p:tags r:id="rId4"/>
    </p:custData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>
                <a:lumMod val="95000"/>
              </a:schemeClr>
            </a:gs>
            <a:gs pos="100000">
              <a:schemeClr val="bg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/>
              <a:t>空白演示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altLang="zh-CN"/>
              <a:t>Speaker name and title here</a:t>
            </a:r>
            <a:endParaRPr lang="en-US" altLang="zh-CN"/>
          </a:p>
        </p:txBody>
      </p:sp>
      <p:pic>
        <p:nvPicPr>
          <p:cNvPr id="4" name="图片 3" descr="2019012217320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66800" y="974725"/>
            <a:ext cx="10058400" cy="5657850"/>
          </a:xfrm>
          <a:prstGeom prst="rect">
            <a:avLst/>
          </a:prstGeom>
        </p:spPr>
      </p:pic>
      <p:sp>
        <p:nvSpPr>
          <p:cNvPr id="5" name="文本框 6"/>
          <p:cNvSpPr txBox="1"/>
          <p:nvPr/>
        </p:nvSpPr>
        <p:spPr>
          <a:xfrm>
            <a:off x="1066800" y="564515"/>
            <a:ext cx="1005776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用户管理设置</a:t>
            </a:r>
            <a:r>
              <a:rPr lang="en-US" altLang="zh-CN" dirty="0" smtClean="0"/>
              <a:t>-</a:t>
            </a:r>
            <a:r>
              <a:rPr lang="zh-CN" altLang="en-US" dirty="0" smtClean="0"/>
              <a:t>账</a:t>
            </a:r>
            <a:r>
              <a:rPr lang="zh-CN" altLang="en-US" dirty="0" smtClean="0"/>
              <a:t>号使用权限组</a:t>
            </a:r>
            <a:endParaRPr lang="zh-CN" altLang="en-US" dirty="0"/>
          </a:p>
        </p:txBody>
      </p:sp>
    </p:spTree>
    <p:custDataLst>
      <p:tags r:id="rId4"/>
    </p:custData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>
                <a:lumMod val="95000"/>
              </a:schemeClr>
            </a:gs>
            <a:gs pos="100000">
              <a:schemeClr val="bg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/>
              <a:t>空白演示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altLang="zh-CN"/>
              <a:t>Speaker name and title here</a:t>
            </a:r>
            <a:endParaRPr lang="en-US" altLang="zh-CN"/>
          </a:p>
        </p:txBody>
      </p:sp>
      <p:pic>
        <p:nvPicPr>
          <p:cNvPr id="4" name="图片 3" descr="20190122175340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66800" y="984250"/>
            <a:ext cx="10058400" cy="5657850"/>
          </a:xfrm>
          <a:prstGeom prst="rect">
            <a:avLst/>
          </a:prstGeom>
        </p:spPr>
      </p:pic>
      <p:sp>
        <p:nvSpPr>
          <p:cNvPr id="5" name="文本框 6"/>
          <p:cNvSpPr txBox="1"/>
          <p:nvPr/>
        </p:nvSpPr>
        <p:spPr>
          <a:xfrm>
            <a:off x="1066800" y="564515"/>
            <a:ext cx="1005776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用户管理设置</a:t>
            </a:r>
            <a:r>
              <a:rPr lang="en-US" altLang="zh-CN" dirty="0" smtClean="0"/>
              <a:t>-</a:t>
            </a:r>
            <a:r>
              <a:rPr lang="zh-CN" altLang="en-US" dirty="0" smtClean="0"/>
              <a:t>使用账号列表</a:t>
            </a:r>
            <a:endParaRPr lang="zh-CN" altLang="en-US" dirty="0"/>
          </a:p>
        </p:txBody>
      </p:sp>
    </p:spTree>
    <p:custDataLst>
      <p:tags r:id="rId4"/>
    </p:custData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>
                <a:lumMod val="95000"/>
              </a:schemeClr>
            </a:gs>
            <a:gs pos="100000">
              <a:schemeClr val="bg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/>
              <a:t>空白演示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altLang="zh-CN"/>
              <a:t>Speaker name and title here</a:t>
            </a:r>
            <a:endParaRPr lang="en-US" altLang="zh-CN"/>
          </a:p>
        </p:txBody>
      </p:sp>
      <p:pic>
        <p:nvPicPr>
          <p:cNvPr id="4" name="图片 3" descr="2019012218073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80448" y="941269"/>
            <a:ext cx="10058400" cy="5657850"/>
          </a:xfrm>
          <a:prstGeom prst="rect">
            <a:avLst/>
          </a:prstGeom>
        </p:spPr>
      </p:pic>
      <p:sp>
        <p:nvSpPr>
          <p:cNvPr id="5" name="文本框 6"/>
          <p:cNvSpPr txBox="1"/>
          <p:nvPr/>
        </p:nvSpPr>
        <p:spPr>
          <a:xfrm>
            <a:off x="1066800" y="564515"/>
            <a:ext cx="1005776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进入应用</a:t>
            </a:r>
            <a:r>
              <a:rPr lang="en-US" altLang="zh-CN" dirty="0" smtClean="0"/>
              <a:t>-</a:t>
            </a:r>
            <a:r>
              <a:rPr lang="zh-CN" altLang="en-US" dirty="0" smtClean="0"/>
              <a:t>操作员列表</a:t>
            </a:r>
            <a:endParaRPr lang="zh-CN" altLang="en-US" dirty="0"/>
          </a:p>
        </p:txBody>
      </p:sp>
    </p:spTree>
    <p:custDataLst>
      <p:tags r:id="rId4"/>
    </p:custData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>
                <a:lumMod val="95000"/>
              </a:schemeClr>
            </a:gs>
            <a:gs pos="100000">
              <a:schemeClr val="bg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/>
              <a:t>空白演示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altLang="zh-CN"/>
              <a:t>Speaker name and title here</a:t>
            </a:r>
            <a:endParaRPr lang="en-US" altLang="zh-CN"/>
          </a:p>
        </p:txBody>
      </p:sp>
      <p:pic>
        <p:nvPicPr>
          <p:cNvPr id="4" name="图片 3" descr="2019012218075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66800" y="995860"/>
            <a:ext cx="10058400" cy="5657850"/>
          </a:xfrm>
          <a:prstGeom prst="rect">
            <a:avLst/>
          </a:prstGeom>
        </p:spPr>
      </p:pic>
      <p:sp>
        <p:nvSpPr>
          <p:cNvPr id="5" name="文本框 6"/>
          <p:cNvSpPr txBox="1"/>
          <p:nvPr/>
        </p:nvSpPr>
        <p:spPr>
          <a:xfrm>
            <a:off x="1066800" y="564515"/>
            <a:ext cx="1005776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进入应用</a:t>
            </a:r>
            <a:r>
              <a:rPr lang="en-US" altLang="zh-CN" dirty="0" smtClean="0"/>
              <a:t>-</a:t>
            </a:r>
            <a:r>
              <a:rPr lang="zh-CN" altLang="en-US" dirty="0" smtClean="0"/>
              <a:t>添加应用操作员</a:t>
            </a:r>
            <a:endParaRPr lang="zh-CN" altLang="en-US" dirty="0"/>
          </a:p>
        </p:txBody>
      </p:sp>
    </p:spTree>
    <p:custDataLst>
      <p:tags r:id="rId4"/>
    </p:custData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>
                <a:lumMod val="95000"/>
              </a:schemeClr>
            </a:gs>
            <a:gs pos="100000">
              <a:schemeClr val="bg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/>
              <a:t>平台管理与功能设置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altLang="zh-CN" sz="3200"/>
              <a:t>Platform Management and Function Settings</a:t>
            </a:r>
            <a:endParaRPr lang="en-US" altLang="zh-CN" sz="3200"/>
          </a:p>
        </p:txBody>
      </p:sp>
    </p:spTree>
    <p:custDataLst>
      <p:tags r:id="rId3"/>
    </p:custData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>
                <a:lumMod val="95000"/>
              </a:schemeClr>
            </a:gs>
            <a:gs pos="100000">
              <a:schemeClr val="bg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/>
              <a:t>空白演示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altLang="zh-CN"/>
              <a:t>Speaker name and title here</a:t>
            </a:r>
            <a:endParaRPr lang="en-US" altLang="zh-CN"/>
          </a:p>
        </p:txBody>
      </p:sp>
      <p:pic>
        <p:nvPicPr>
          <p:cNvPr id="4" name="图片 3" descr="C:\Users\Administrator\Desktop\微擎2.0说明\平台\20190122205327.jpg2019012220532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1066800" y="1022985"/>
            <a:ext cx="10058400" cy="5657850"/>
          </a:xfrm>
          <a:prstGeom prst="rect">
            <a:avLst/>
          </a:prstGeom>
        </p:spPr>
      </p:pic>
      <p:sp>
        <p:nvSpPr>
          <p:cNvPr id="5" name="文本框 6"/>
          <p:cNvSpPr txBox="1"/>
          <p:nvPr/>
        </p:nvSpPr>
        <p:spPr>
          <a:xfrm>
            <a:off x="1066800" y="564515"/>
            <a:ext cx="1005776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平台列表</a:t>
            </a:r>
            <a:endParaRPr lang="zh-CN" altLang="en-US" dirty="0"/>
          </a:p>
        </p:txBody>
      </p:sp>
    </p:spTree>
    <p:custDataLst>
      <p:tags r:id="rId4"/>
    </p:custData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>
                <a:lumMod val="95000"/>
              </a:schemeClr>
            </a:gs>
            <a:gs pos="100000">
              <a:schemeClr val="bg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/>
              <a:t>空白演示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altLang="zh-CN"/>
              <a:t>Speaker name and title here</a:t>
            </a:r>
            <a:endParaRPr lang="en-US" altLang="zh-CN"/>
          </a:p>
        </p:txBody>
      </p:sp>
      <p:pic>
        <p:nvPicPr>
          <p:cNvPr id="4" name="图片 3" descr="2019012220550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66800" y="1003300"/>
            <a:ext cx="10058400" cy="5657850"/>
          </a:xfrm>
          <a:prstGeom prst="rect">
            <a:avLst/>
          </a:prstGeom>
        </p:spPr>
      </p:pic>
      <p:sp>
        <p:nvSpPr>
          <p:cNvPr id="5" name="文本框 6"/>
          <p:cNvSpPr txBox="1"/>
          <p:nvPr/>
        </p:nvSpPr>
        <p:spPr>
          <a:xfrm>
            <a:off x="1066800" y="564515"/>
            <a:ext cx="1005776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新</a:t>
            </a:r>
            <a:r>
              <a:rPr lang="zh-CN" altLang="en-US" dirty="0" smtClean="0"/>
              <a:t>建平台</a:t>
            </a:r>
            <a:endParaRPr lang="zh-CN" altLang="en-US" dirty="0"/>
          </a:p>
        </p:txBody>
      </p:sp>
    </p:spTree>
    <p:custDataLst>
      <p:tags r:id="rId4"/>
    </p:custData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>
                <a:lumMod val="95000"/>
              </a:schemeClr>
            </a:gs>
            <a:gs pos="100000">
              <a:schemeClr val="bg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/>
              <a:t>空白演示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altLang="zh-CN"/>
              <a:t>Speaker name and title here</a:t>
            </a:r>
            <a:endParaRPr lang="en-US" altLang="zh-CN"/>
          </a:p>
        </p:txBody>
      </p:sp>
      <p:pic>
        <p:nvPicPr>
          <p:cNvPr id="4" name="图片 3" descr="20190122205300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66800" y="984250"/>
            <a:ext cx="10058400" cy="5657850"/>
          </a:xfrm>
          <a:prstGeom prst="rect">
            <a:avLst/>
          </a:prstGeom>
        </p:spPr>
      </p:pic>
      <p:sp>
        <p:nvSpPr>
          <p:cNvPr id="5" name="文本框 6"/>
          <p:cNvSpPr txBox="1"/>
          <p:nvPr/>
        </p:nvSpPr>
        <p:spPr>
          <a:xfrm>
            <a:off x="1066800" y="564515"/>
            <a:ext cx="1005776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平台回收站</a:t>
            </a:r>
            <a:endParaRPr lang="zh-CN" altLang="en-US" dirty="0"/>
          </a:p>
        </p:txBody>
      </p:sp>
    </p:spTree>
    <p:custDataLst>
      <p:tags r:id="rId4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>
                <a:lumMod val="95000"/>
              </a:schemeClr>
            </a:gs>
            <a:gs pos="100000">
              <a:schemeClr val="bg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/>
              <a:t>空白演示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altLang="zh-CN"/>
              <a:t>Speaker name and title here</a:t>
            </a:r>
            <a:endParaRPr lang="en-US" altLang="zh-CN"/>
          </a:p>
        </p:txBody>
      </p:sp>
      <p:pic>
        <p:nvPicPr>
          <p:cNvPr id="4" name="图片 3" descr="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80449" y="982212"/>
            <a:ext cx="10058400" cy="5657850"/>
          </a:xfrm>
          <a:prstGeom prst="rect">
            <a:avLst/>
          </a:prstGeom>
        </p:spPr>
      </p:pic>
      <p:sp>
        <p:nvSpPr>
          <p:cNvPr id="5" name="文本框 6"/>
          <p:cNvSpPr txBox="1"/>
          <p:nvPr/>
        </p:nvSpPr>
        <p:spPr>
          <a:xfrm>
            <a:off x="1066800" y="578163"/>
            <a:ext cx="1005776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安</a:t>
            </a:r>
            <a:r>
              <a:rPr lang="zh-CN" altLang="en-US" dirty="0" smtClean="0"/>
              <a:t>装 第一</a:t>
            </a:r>
            <a:r>
              <a:rPr lang="zh-CN" altLang="en-US" dirty="0" smtClean="0"/>
              <a:t>步：填写微擎账号</a:t>
            </a:r>
            <a:endParaRPr lang="zh-CN" altLang="en-US" dirty="0"/>
          </a:p>
        </p:txBody>
      </p:sp>
    </p:spTree>
    <p:custDataLst>
      <p:tags r:id="rId4"/>
    </p:custData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>
                <a:lumMod val="95000"/>
              </a:schemeClr>
            </a:gs>
            <a:gs pos="100000">
              <a:schemeClr val="bg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/>
              <a:t>空白演示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altLang="zh-CN"/>
              <a:t>Speaker name and title here</a:t>
            </a:r>
            <a:endParaRPr lang="en-US" altLang="zh-CN"/>
          </a:p>
        </p:txBody>
      </p:sp>
      <p:pic>
        <p:nvPicPr>
          <p:cNvPr id="4" name="图片 3" descr="2019012218022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66800" y="965200"/>
            <a:ext cx="10058400" cy="5657850"/>
          </a:xfrm>
          <a:prstGeom prst="rect">
            <a:avLst/>
          </a:prstGeom>
        </p:spPr>
      </p:pic>
      <p:sp>
        <p:nvSpPr>
          <p:cNvPr id="5" name="文本框 6"/>
          <p:cNvSpPr txBox="1"/>
          <p:nvPr/>
        </p:nvSpPr>
        <p:spPr>
          <a:xfrm>
            <a:off x="1066800" y="564515"/>
            <a:ext cx="1005776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平</a:t>
            </a:r>
            <a:r>
              <a:rPr lang="zh-CN" altLang="en-US" dirty="0" smtClean="0"/>
              <a:t>台管理设置</a:t>
            </a:r>
            <a:r>
              <a:rPr lang="en-US" altLang="zh-CN" dirty="0" smtClean="0"/>
              <a:t>-</a:t>
            </a:r>
            <a:r>
              <a:rPr lang="zh-CN" altLang="en-US" dirty="0" smtClean="0"/>
              <a:t>使用者管理（副创始人主管理员、管理员、操作员）</a:t>
            </a:r>
            <a:endParaRPr lang="zh-CN" altLang="en-US" dirty="0"/>
          </a:p>
        </p:txBody>
      </p:sp>
    </p:spTree>
    <p:custDataLst>
      <p:tags r:id="rId4"/>
    </p:custData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>
                <a:lumMod val="95000"/>
              </a:schemeClr>
            </a:gs>
            <a:gs pos="100000">
              <a:schemeClr val="bg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/>
              <a:t>空白演示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altLang="zh-CN"/>
              <a:t>Speaker name and title here</a:t>
            </a:r>
            <a:endParaRPr lang="en-US" altLang="zh-CN"/>
          </a:p>
        </p:txBody>
      </p:sp>
      <p:pic>
        <p:nvPicPr>
          <p:cNvPr id="4" name="图片 3" descr="20190122180459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66800" y="955675"/>
            <a:ext cx="10058400" cy="5657850"/>
          </a:xfrm>
          <a:prstGeom prst="rect">
            <a:avLst/>
          </a:prstGeom>
        </p:spPr>
      </p:pic>
      <p:sp>
        <p:nvSpPr>
          <p:cNvPr id="5" name="文本框 6"/>
          <p:cNvSpPr txBox="1"/>
          <p:nvPr/>
        </p:nvSpPr>
        <p:spPr>
          <a:xfrm>
            <a:off x="1066800" y="564515"/>
            <a:ext cx="1005776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平台管理设置</a:t>
            </a:r>
            <a:r>
              <a:rPr lang="en-US" altLang="zh-CN" dirty="0" smtClean="0"/>
              <a:t>-</a:t>
            </a:r>
            <a:r>
              <a:rPr lang="zh-CN" altLang="en-US" dirty="0" smtClean="0"/>
              <a:t>使用者管理</a:t>
            </a:r>
            <a:r>
              <a:rPr lang="en-US" altLang="zh-CN" dirty="0" smtClean="0"/>
              <a:t>-</a:t>
            </a:r>
            <a:r>
              <a:rPr lang="zh-CN" altLang="en-US" dirty="0" smtClean="0"/>
              <a:t>权限设置</a:t>
            </a:r>
            <a:endParaRPr lang="zh-CN" altLang="en-US" dirty="0"/>
          </a:p>
        </p:txBody>
      </p:sp>
    </p:spTree>
    <p:custDataLst>
      <p:tags r:id="rId4"/>
    </p:custData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>
                <a:lumMod val="95000"/>
              </a:schemeClr>
            </a:gs>
            <a:gs pos="100000">
              <a:schemeClr val="bg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/>
              <a:t>空白演示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altLang="zh-CN"/>
              <a:t>Speaker name and title here</a:t>
            </a:r>
            <a:endParaRPr lang="en-US" altLang="zh-CN"/>
          </a:p>
        </p:txBody>
      </p:sp>
      <p:pic>
        <p:nvPicPr>
          <p:cNvPr id="4" name="图片 3" descr="2019012217580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66800" y="983615"/>
            <a:ext cx="10058400" cy="5657850"/>
          </a:xfrm>
          <a:prstGeom prst="rect">
            <a:avLst/>
          </a:prstGeom>
        </p:spPr>
      </p:pic>
      <p:sp>
        <p:nvSpPr>
          <p:cNvPr id="5" name="文本框 6"/>
          <p:cNvSpPr txBox="1"/>
          <p:nvPr/>
        </p:nvSpPr>
        <p:spPr>
          <a:xfrm>
            <a:off x="1066800" y="564515"/>
            <a:ext cx="1005776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平台管理设置</a:t>
            </a:r>
            <a:r>
              <a:rPr lang="en-US" altLang="zh-CN" dirty="0" smtClean="0"/>
              <a:t>-</a:t>
            </a:r>
            <a:r>
              <a:rPr lang="zh-CN" altLang="en-US" dirty="0" smtClean="0"/>
              <a:t>可用应用模板</a:t>
            </a:r>
            <a:r>
              <a:rPr lang="en-US" altLang="zh-CN" dirty="0" smtClean="0"/>
              <a:t>/</a:t>
            </a:r>
            <a:r>
              <a:rPr lang="zh-CN" altLang="en-US" dirty="0" smtClean="0"/>
              <a:t>模块</a:t>
            </a:r>
            <a:endParaRPr lang="zh-CN" altLang="en-US" dirty="0"/>
          </a:p>
        </p:txBody>
      </p:sp>
    </p:spTree>
    <p:custDataLst>
      <p:tags r:id="rId4"/>
    </p:custData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>
                <a:lumMod val="95000"/>
              </a:schemeClr>
            </a:gs>
            <a:gs pos="100000">
              <a:schemeClr val="bg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/>
              <a:t>空白演示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altLang="zh-CN"/>
              <a:t>Speaker name and title here</a:t>
            </a:r>
            <a:endParaRPr lang="en-US" altLang="zh-CN"/>
          </a:p>
        </p:txBody>
      </p:sp>
      <p:pic>
        <p:nvPicPr>
          <p:cNvPr id="4" name="图片 3" descr="2019012218104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66800" y="993775"/>
            <a:ext cx="10058400" cy="5657850"/>
          </a:xfrm>
          <a:prstGeom prst="rect">
            <a:avLst/>
          </a:prstGeom>
        </p:spPr>
      </p:pic>
      <p:sp>
        <p:nvSpPr>
          <p:cNvPr id="5" name="文本框 6"/>
          <p:cNvSpPr txBox="1"/>
          <p:nvPr/>
        </p:nvSpPr>
        <p:spPr>
          <a:xfrm>
            <a:off x="1066800" y="564515"/>
            <a:ext cx="1005776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平台入口列表</a:t>
            </a:r>
            <a:endParaRPr lang="zh-CN" altLang="en-US" dirty="0"/>
          </a:p>
        </p:txBody>
      </p:sp>
    </p:spTree>
    <p:custDataLst>
      <p:tags r:id="rId4"/>
    </p:custData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>
                <a:lumMod val="95000"/>
              </a:schemeClr>
            </a:gs>
            <a:gs pos="100000">
              <a:schemeClr val="bg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/>
              <a:t>空白演示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altLang="zh-CN"/>
              <a:t>Speaker name and title here</a:t>
            </a:r>
            <a:endParaRPr lang="en-US" altLang="zh-CN"/>
          </a:p>
        </p:txBody>
      </p:sp>
      <p:pic>
        <p:nvPicPr>
          <p:cNvPr id="5" name="图片 4" descr="2019012320212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80448" y="995860"/>
            <a:ext cx="10058400" cy="5657850"/>
          </a:xfrm>
          <a:prstGeom prst="rect">
            <a:avLst/>
          </a:prstGeom>
        </p:spPr>
      </p:pic>
      <p:sp>
        <p:nvSpPr>
          <p:cNvPr id="6" name="文本框 6"/>
          <p:cNvSpPr txBox="1"/>
          <p:nvPr/>
        </p:nvSpPr>
        <p:spPr>
          <a:xfrm>
            <a:off x="1066800" y="564515"/>
            <a:ext cx="1005776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进入平台</a:t>
            </a:r>
            <a:endParaRPr lang="zh-CN" altLang="en-US" dirty="0"/>
          </a:p>
        </p:txBody>
      </p:sp>
    </p:spTree>
    <p:custDataLst>
      <p:tags r:id="rId4"/>
    </p:custData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>
                <a:lumMod val="95000"/>
              </a:schemeClr>
            </a:gs>
            <a:gs pos="100000">
              <a:schemeClr val="bg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/>
              <a:t>小程序上传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altLang="zh-CN" sz="3200"/>
              <a:t>Applet upload</a:t>
            </a:r>
            <a:endParaRPr lang="en-US" altLang="zh-CN" sz="3200"/>
          </a:p>
        </p:txBody>
      </p:sp>
    </p:spTree>
    <p:custDataLst>
      <p:tags r:id="rId3"/>
    </p:custData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>
                <a:lumMod val="95000"/>
              </a:schemeClr>
            </a:gs>
            <a:gs pos="100000">
              <a:schemeClr val="bg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/>
              <a:t>空白演示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altLang="zh-CN"/>
              <a:t>Speaker name and title here</a:t>
            </a:r>
            <a:endParaRPr lang="en-US" altLang="zh-CN"/>
          </a:p>
        </p:txBody>
      </p:sp>
      <p:pic>
        <p:nvPicPr>
          <p:cNvPr id="4" name="图片 3" descr="2019012321035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66800" y="941269"/>
            <a:ext cx="10058400" cy="5657850"/>
          </a:xfrm>
          <a:prstGeom prst="rect">
            <a:avLst/>
          </a:prstGeom>
        </p:spPr>
      </p:pic>
      <p:sp>
        <p:nvSpPr>
          <p:cNvPr id="5" name="文本框 6"/>
          <p:cNvSpPr txBox="1"/>
          <p:nvPr/>
        </p:nvSpPr>
        <p:spPr>
          <a:xfrm>
            <a:off x="1066800" y="564515"/>
            <a:ext cx="1005776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小程序添加版本</a:t>
            </a:r>
            <a:endParaRPr lang="zh-CN" altLang="en-US" dirty="0"/>
          </a:p>
        </p:txBody>
      </p:sp>
    </p:spTree>
    <p:custDataLst>
      <p:tags r:id="rId4"/>
    </p:custData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>
                <a:lumMod val="95000"/>
              </a:schemeClr>
            </a:gs>
            <a:gs pos="100000">
              <a:schemeClr val="bg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/>
              <a:t>空白演示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altLang="zh-CN"/>
              <a:t>Speaker name and title here</a:t>
            </a:r>
            <a:endParaRPr lang="en-US" altLang="zh-CN"/>
          </a:p>
        </p:txBody>
      </p:sp>
      <p:pic>
        <p:nvPicPr>
          <p:cNvPr id="4" name="图片 3" descr="2019012321054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80448" y="954917"/>
            <a:ext cx="10058400" cy="5657850"/>
          </a:xfrm>
          <a:prstGeom prst="rect">
            <a:avLst/>
          </a:prstGeom>
        </p:spPr>
      </p:pic>
      <p:sp>
        <p:nvSpPr>
          <p:cNvPr id="5" name="文本框 6"/>
          <p:cNvSpPr txBox="1"/>
          <p:nvPr/>
        </p:nvSpPr>
        <p:spPr>
          <a:xfrm>
            <a:off x="1066800" y="564515"/>
            <a:ext cx="1005776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进入小程序</a:t>
            </a:r>
            <a:r>
              <a:rPr lang="en-US" altLang="zh-CN" dirty="0" smtClean="0"/>
              <a:t>-</a:t>
            </a:r>
            <a:r>
              <a:rPr lang="zh-CN" altLang="en-US" dirty="0" smtClean="0"/>
              <a:t>上传微信审核（三步）</a:t>
            </a:r>
            <a:endParaRPr lang="zh-CN" altLang="en-US" dirty="0"/>
          </a:p>
        </p:txBody>
      </p:sp>
    </p:spTree>
    <p:custDataLst>
      <p:tags r:id="rId4"/>
    </p:custData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>
                <a:lumMod val="95000"/>
              </a:schemeClr>
            </a:gs>
            <a:gs pos="100000">
              <a:schemeClr val="bg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/>
              <a:t>空白演示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altLang="zh-CN"/>
              <a:t>Speaker name and title here</a:t>
            </a:r>
            <a:endParaRPr lang="en-US" altLang="zh-CN"/>
          </a:p>
        </p:txBody>
      </p:sp>
      <p:pic>
        <p:nvPicPr>
          <p:cNvPr id="4" name="图片 3" descr="2019012321043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94096" y="941269"/>
            <a:ext cx="10058400" cy="5657850"/>
          </a:xfrm>
          <a:prstGeom prst="rect">
            <a:avLst/>
          </a:prstGeom>
        </p:spPr>
      </p:pic>
      <p:sp>
        <p:nvSpPr>
          <p:cNvPr id="5" name="文本框 6"/>
          <p:cNvSpPr txBox="1"/>
          <p:nvPr/>
        </p:nvSpPr>
        <p:spPr>
          <a:xfrm>
            <a:off x="1066800" y="564515"/>
            <a:ext cx="1005776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进入小程序</a:t>
            </a:r>
            <a:r>
              <a:rPr lang="en-US" altLang="zh-CN" dirty="0" smtClean="0"/>
              <a:t>-</a:t>
            </a:r>
            <a:r>
              <a:rPr lang="zh-CN" altLang="en-US" dirty="0" smtClean="0"/>
              <a:t>切换版本</a:t>
            </a:r>
            <a:endParaRPr lang="zh-CN" altLang="en-US" dirty="0"/>
          </a:p>
        </p:txBody>
      </p:sp>
    </p:spTree>
    <p:custDataLst>
      <p:tags r:id="rId4"/>
    </p:custData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>
                <a:lumMod val="95000"/>
              </a:schemeClr>
            </a:gs>
            <a:gs pos="100000">
              <a:schemeClr val="bg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/>
              <a:t>应用管理与后台设置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1524000" y="3602355"/>
            <a:ext cx="9765030" cy="1655445"/>
          </a:xfrm>
        </p:spPr>
        <p:txBody>
          <a:bodyPr/>
          <a:lstStyle/>
          <a:p>
            <a:r>
              <a:rPr lang="en-US" altLang="zh-CN" sz="3200"/>
              <a:t>Application Management and Background Settings</a:t>
            </a:r>
            <a:endParaRPr lang="en-US" altLang="zh-CN" sz="3200"/>
          </a:p>
        </p:txBody>
      </p:sp>
    </p:spTree>
    <p:custDataLst>
      <p:tags r:id="rId3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>
                <a:lumMod val="95000"/>
              </a:schemeClr>
            </a:gs>
            <a:gs pos="100000">
              <a:schemeClr val="bg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/>
              <a:t>空白演示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altLang="zh-CN"/>
              <a:t>Speaker name and title here</a:t>
            </a:r>
            <a:endParaRPr lang="en-US" altLang="zh-CN"/>
          </a:p>
        </p:txBody>
      </p:sp>
      <p:sp>
        <p:nvSpPr>
          <p:cNvPr id="5" name="文本框 6"/>
          <p:cNvSpPr txBox="1"/>
          <p:nvPr/>
        </p:nvSpPr>
        <p:spPr>
          <a:xfrm>
            <a:off x="1066800" y="564515"/>
            <a:ext cx="1005776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安</a:t>
            </a:r>
            <a:r>
              <a:rPr lang="zh-CN" altLang="en-US" dirty="0" smtClean="0"/>
              <a:t>装 </a:t>
            </a:r>
            <a:r>
              <a:rPr lang="zh-CN" altLang="en-US" dirty="0" smtClean="0"/>
              <a:t>第</a:t>
            </a:r>
            <a:r>
              <a:rPr lang="zh-CN" altLang="en-US" dirty="0" smtClean="0"/>
              <a:t>二</a:t>
            </a:r>
            <a:r>
              <a:rPr lang="zh-CN" altLang="en-US" dirty="0" smtClean="0"/>
              <a:t>步：配置数据库参数</a:t>
            </a:r>
            <a:endParaRPr lang="zh-CN" altLang="en-US" dirty="0"/>
          </a:p>
        </p:txBody>
      </p:sp>
      <p:pic>
        <p:nvPicPr>
          <p:cNvPr id="4" name="图片 3" descr="图片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6800" y="1017270"/>
            <a:ext cx="10058400" cy="565785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>
                <a:lumMod val="95000"/>
              </a:schemeClr>
            </a:gs>
            <a:gs pos="100000">
              <a:schemeClr val="bg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/>
              <a:t>空白演示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altLang="zh-CN"/>
              <a:t>Speaker name and title here</a:t>
            </a:r>
            <a:endParaRPr lang="en-US" altLang="zh-CN"/>
          </a:p>
        </p:txBody>
      </p:sp>
      <p:pic>
        <p:nvPicPr>
          <p:cNvPr id="5" name="图片 4" descr="C:\Users\Administrator\Desktop\微擎2.0说明\应用\20190122210305.jpg20190122210305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1039504" y="954917"/>
            <a:ext cx="10058400" cy="5657850"/>
          </a:xfrm>
          <a:prstGeom prst="rect">
            <a:avLst/>
          </a:prstGeom>
        </p:spPr>
      </p:pic>
      <p:sp>
        <p:nvSpPr>
          <p:cNvPr id="6" name="文本框 6"/>
          <p:cNvSpPr txBox="1"/>
          <p:nvPr/>
        </p:nvSpPr>
        <p:spPr>
          <a:xfrm>
            <a:off x="1066800" y="564515"/>
            <a:ext cx="1005776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应用管理</a:t>
            </a:r>
            <a:r>
              <a:rPr lang="en-US" altLang="zh-CN" dirty="0" smtClean="0"/>
              <a:t>-</a:t>
            </a:r>
            <a:r>
              <a:rPr lang="zh-CN" altLang="en-US" dirty="0" smtClean="0"/>
              <a:t>已安装列表</a:t>
            </a:r>
            <a:endParaRPr lang="zh-CN" altLang="en-US" dirty="0"/>
          </a:p>
        </p:txBody>
      </p:sp>
    </p:spTree>
    <p:custDataLst>
      <p:tags r:id="rId4"/>
    </p:custData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>
                <a:lumMod val="95000"/>
              </a:schemeClr>
            </a:gs>
            <a:gs pos="100000">
              <a:schemeClr val="bg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/>
              <a:t>空白演示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altLang="zh-CN"/>
              <a:t>Speaker name and title here</a:t>
            </a:r>
            <a:endParaRPr lang="en-US" altLang="zh-CN"/>
          </a:p>
        </p:txBody>
      </p:sp>
      <p:pic>
        <p:nvPicPr>
          <p:cNvPr id="4" name="图片 3" descr="C:\Users\Administrator\Desktop\微擎2.0说明\应用\20190122210311.jpg20190122210311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1066800" y="954917"/>
            <a:ext cx="10058400" cy="5657850"/>
          </a:xfrm>
          <a:prstGeom prst="rect">
            <a:avLst/>
          </a:prstGeom>
        </p:spPr>
      </p:pic>
      <p:sp>
        <p:nvSpPr>
          <p:cNvPr id="5" name="文本框 6"/>
          <p:cNvSpPr txBox="1"/>
          <p:nvPr/>
        </p:nvSpPr>
        <p:spPr>
          <a:xfrm>
            <a:off x="1066800" y="564515"/>
            <a:ext cx="1005776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应用管理</a:t>
            </a:r>
            <a:r>
              <a:rPr lang="en-US" altLang="zh-CN" dirty="0" smtClean="0"/>
              <a:t>-</a:t>
            </a:r>
            <a:r>
              <a:rPr lang="zh-CN" altLang="en-US" dirty="0" smtClean="0"/>
              <a:t>已停用列表</a:t>
            </a:r>
            <a:endParaRPr lang="zh-CN" altLang="en-US" dirty="0"/>
          </a:p>
        </p:txBody>
      </p:sp>
    </p:spTree>
    <p:custDataLst>
      <p:tags r:id="rId4"/>
    </p:custData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>
                <a:lumMod val="95000"/>
              </a:schemeClr>
            </a:gs>
            <a:gs pos="100000">
              <a:schemeClr val="bg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/>
              <a:t>空白演示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altLang="zh-CN"/>
              <a:t>Speaker name and title here</a:t>
            </a:r>
            <a:endParaRPr lang="en-US" altLang="zh-CN"/>
          </a:p>
        </p:txBody>
      </p:sp>
      <p:pic>
        <p:nvPicPr>
          <p:cNvPr id="4" name="图片 3" descr="C:\Users\Administrator\Desktop\微擎2.0说明\应用\20190122210317.jpg2019012221031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1025506" y="982212"/>
            <a:ext cx="10058400" cy="5657850"/>
          </a:xfrm>
          <a:prstGeom prst="rect">
            <a:avLst/>
          </a:prstGeom>
        </p:spPr>
      </p:pic>
      <p:sp>
        <p:nvSpPr>
          <p:cNvPr id="5" name="文本框 6"/>
          <p:cNvSpPr txBox="1"/>
          <p:nvPr/>
        </p:nvSpPr>
        <p:spPr>
          <a:xfrm>
            <a:off x="1066800" y="564515"/>
            <a:ext cx="1005776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应用管理</a:t>
            </a:r>
            <a:r>
              <a:rPr lang="en-US" altLang="zh-CN" dirty="0" smtClean="0"/>
              <a:t>-</a:t>
            </a:r>
            <a:r>
              <a:rPr lang="zh-CN" altLang="en-US" dirty="0" smtClean="0"/>
              <a:t>未安装列表</a:t>
            </a:r>
            <a:endParaRPr lang="zh-CN" altLang="en-US" dirty="0"/>
          </a:p>
        </p:txBody>
      </p:sp>
    </p:spTree>
    <p:custDataLst>
      <p:tags r:id="rId4"/>
    </p:custData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>
                <a:lumMod val="95000"/>
              </a:schemeClr>
            </a:gs>
            <a:gs pos="100000">
              <a:schemeClr val="bg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/>
              <a:t>空白演示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altLang="zh-CN"/>
              <a:t>Speaker name and title here</a:t>
            </a:r>
            <a:endParaRPr lang="en-US" altLang="zh-CN"/>
          </a:p>
        </p:txBody>
      </p:sp>
      <p:pic>
        <p:nvPicPr>
          <p:cNvPr id="4" name="图片 3" descr="2019012221032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71266" y="1009507"/>
            <a:ext cx="10058400" cy="5657850"/>
          </a:xfrm>
          <a:prstGeom prst="rect">
            <a:avLst/>
          </a:prstGeom>
        </p:spPr>
      </p:pic>
      <p:sp>
        <p:nvSpPr>
          <p:cNvPr id="5" name="文本框 6"/>
          <p:cNvSpPr txBox="1"/>
          <p:nvPr/>
        </p:nvSpPr>
        <p:spPr>
          <a:xfrm>
            <a:off x="1066800" y="564515"/>
            <a:ext cx="1005776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应用管理</a:t>
            </a:r>
            <a:r>
              <a:rPr lang="en-US" altLang="zh-CN" dirty="0" smtClean="0"/>
              <a:t>-</a:t>
            </a:r>
            <a:r>
              <a:rPr lang="zh-CN" altLang="en-US" dirty="0" smtClean="0"/>
              <a:t>回收站</a:t>
            </a:r>
            <a:endParaRPr lang="zh-CN" altLang="en-US" dirty="0"/>
          </a:p>
        </p:txBody>
      </p:sp>
    </p:spTree>
    <p:custDataLst>
      <p:tags r:id="rId4"/>
    </p:custData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>
                <a:lumMod val="95000"/>
              </a:schemeClr>
            </a:gs>
            <a:gs pos="100000">
              <a:schemeClr val="bg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/>
              <a:t>空白演示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altLang="zh-CN"/>
              <a:t>Speaker name and title here</a:t>
            </a:r>
            <a:endParaRPr lang="en-US" altLang="zh-CN"/>
          </a:p>
        </p:txBody>
      </p:sp>
      <p:pic>
        <p:nvPicPr>
          <p:cNvPr id="4" name="图片 3" descr="20190122191730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66800" y="968565"/>
            <a:ext cx="10058400" cy="5657850"/>
          </a:xfrm>
          <a:prstGeom prst="rect">
            <a:avLst/>
          </a:prstGeom>
        </p:spPr>
      </p:pic>
      <p:sp>
        <p:nvSpPr>
          <p:cNvPr id="5" name="文本框 6"/>
          <p:cNvSpPr txBox="1"/>
          <p:nvPr/>
        </p:nvSpPr>
        <p:spPr>
          <a:xfrm>
            <a:off x="1066800" y="564515"/>
            <a:ext cx="1005776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应用入口</a:t>
            </a:r>
            <a:endParaRPr lang="zh-CN" altLang="en-US" dirty="0"/>
          </a:p>
        </p:txBody>
      </p:sp>
    </p:spTree>
    <p:custDataLst>
      <p:tags r:id="rId4"/>
    </p:custData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>
                <a:lumMod val="95000"/>
              </a:schemeClr>
            </a:gs>
            <a:gs pos="100000">
              <a:schemeClr val="bg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/>
              <a:t>空白演示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altLang="zh-CN"/>
              <a:t>Speaker name and title here</a:t>
            </a:r>
            <a:endParaRPr lang="en-US" altLang="zh-CN"/>
          </a:p>
        </p:txBody>
      </p:sp>
      <p:pic>
        <p:nvPicPr>
          <p:cNvPr id="4" name="图片 3" descr="C:\Users\Administrator\Desktop\微擎2.0说明\应用\20190123205004.jpg20190123205004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1121391" y="941269"/>
            <a:ext cx="10058400" cy="5657850"/>
          </a:xfrm>
          <a:prstGeom prst="rect">
            <a:avLst/>
          </a:prstGeom>
        </p:spPr>
      </p:pic>
      <p:sp>
        <p:nvSpPr>
          <p:cNvPr id="5" name="文本框 6"/>
          <p:cNvSpPr txBox="1"/>
          <p:nvPr/>
        </p:nvSpPr>
        <p:spPr>
          <a:xfrm>
            <a:off x="1066800" y="564515"/>
            <a:ext cx="1005776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应用入口</a:t>
            </a:r>
            <a:r>
              <a:rPr lang="en-US" altLang="zh-CN" dirty="0" smtClean="0"/>
              <a:t>-</a:t>
            </a:r>
            <a:r>
              <a:rPr lang="zh-CN" altLang="en-US" dirty="0" smtClean="0"/>
              <a:t>切换关联平台</a:t>
            </a:r>
            <a:endParaRPr lang="zh-CN" altLang="en-US" dirty="0"/>
          </a:p>
        </p:txBody>
      </p:sp>
    </p:spTree>
    <p:custDataLst>
      <p:tags r:id="rId4"/>
    </p:custData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>
                <a:lumMod val="95000"/>
              </a:schemeClr>
            </a:gs>
            <a:gs pos="100000">
              <a:schemeClr val="bg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/>
              <a:t>空白演示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altLang="zh-CN"/>
              <a:t>Speaker name and title here</a:t>
            </a:r>
            <a:endParaRPr lang="en-US" altLang="zh-CN"/>
          </a:p>
        </p:txBody>
      </p:sp>
      <p:pic>
        <p:nvPicPr>
          <p:cNvPr id="4" name="图片 3" descr="2019012320510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48687" y="982212"/>
            <a:ext cx="10058400" cy="5657850"/>
          </a:xfrm>
          <a:prstGeom prst="rect">
            <a:avLst/>
          </a:prstGeom>
        </p:spPr>
      </p:pic>
      <p:sp>
        <p:nvSpPr>
          <p:cNvPr id="5" name="文本框 6"/>
          <p:cNvSpPr txBox="1"/>
          <p:nvPr/>
        </p:nvSpPr>
        <p:spPr>
          <a:xfrm>
            <a:off x="1066800" y="564515"/>
            <a:ext cx="1005776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应用入口</a:t>
            </a:r>
            <a:r>
              <a:rPr lang="en-US" altLang="zh-CN" dirty="0" smtClean="0"/>
              <a:t>-</a:t>
            </a:r>
            <a:r>
              <a:rPr lang="zh-CN" altLang="en-US" dirty="0" smtClean="0"/>
              <a:t>进入应用</a:t>
            </a:r>
            <a:endParaRPr lang="zh-CN" altLang="en-US" dirty="0"/>
          </a:p>
        </p:txBody>
      </p:sp>
    </p:spTree>
    <p:custDataLst>
      <p:tags r:id="rId4"/>
    </p:custData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>
                <a:lumMod val="95000"/>
              </a:schemeClr>
            </a:gs>
            <a:gs pos="100000">
              <a:schemeClr val="bg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/>
              <a:t>应用关联组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altLang="zh-CN" sz="3200">
                <a:sym typeface="+mn-ea"/>
              </a:rPr>
              <a:t>Application Association Group</a:t>
            </a:r>
            <a:endParaRPr lang="en-US" altLang="zh-CN" sz="3200">
              <a:sym typeface="+mn-ea"/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>
                <a:lumMod val="95000"/>
              </a:schemeClr>
            </a:gs>
            <a:gs pos="100000">
              <a:schemeClr val="bg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/>
              <a:t>空白演示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altLang="zh-CN"/>
              <a:t>Speaker name and title here</a:t>
            </a:r>
            <a:endParaRPr lang="en-US" altLang="zh-CN"/>
          </a:p>
        </p:txBody>
      </p:sp>
      <p:pic>
        <p:nvPicPr>
          <p:cNvPr id="4" name="图片 3" descr="20190123180600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80447" y="1023155"/>
            <a:ext cx="10058400" cy="5657850"/>
          </a:xfrm>
          <a:prstGeom prst="rect">
            <a:avLst/>
          </a:prstGeom>
        </p:spPr>
      </p:pic>
      <p:sp>
        <p:nvSpPr>
          <p:cNvPr id="5" name="文本框 6"/>
          <p:cNvSpPr txBox="1"/>
          <p:nvPr/>
        </p:nvSpPr>
        <p:spPr>
          <a:xfrm>
            <a:off x="1066800" y="564515"/>
            <a:ext cx="1005776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应用入口</a:t>
            </a:r>
            <a:r>
              <a:rPr lang="en-US" altLang="zh-CN" dirty="0" smtClean="0"/>
              <a:t>-</a:t>
            </a:r>
            <a:r>
              <a:rPr lang="zh-CN" altLang="en-US" dirty="0" smtClean="0"/>
              <a:t>新建应用关联组</a:t>
            </a:r>
            <a:endParaRPr lang="zh-CN" altLang="en-US" dirty="0"/>
          </a:p>
        </p:txBody>
      </p:sp>
    </p:spTree>
    <p:custDataLst>
      <p:tags r:id="rId4"/>
    </p:custData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>
                <a:lumMod val="95000"/>
              </a:schemeClr>
            </a:gs>
            <a:gs pos="100000">
              <a:schemeClr val="bg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/>
              <a:t>站内商城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altLang="zh-CN" sz="3200"/>
              <a:t>Station Market</a:t>
            </a:r>
            <a:endParaRPr lang="en-US" altLang="zh-CN" sz="3200"/>
          </a:p>
        </p:txBody>
      </p:sp>
    </p:spTree>
    <p:custDataLst>
      <p:tags r:id="rId3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>
                <a:lumMod val="95000"/>
              </a:schemeClr>
            </a:gs>
            <a:gs pos="100000">
              <a:schemeClr val="bg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/>
              <a:t>空白演示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altLang="zh-CN"/>
              <a:t>Speaker name and title here</a:t>
            </a:r>
            <a:endParaRPr lang="en-US" altLang="zh-CN"/>
          </a:p>
        </p:txBody>
      </p:sp>
      <p:sp>
        <p:nvSpPr>
          <p:cNvPr id="5" name="文本框 6"/>
          <p:cNvSpPr txBox="1"/>
          <p:nvPr/>
        </p:nvSpPr>
        <p:spPr>
          <a:xfrm>
            <a:off x="1066800" y="564515"/>
            <a:ext cx="1005776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安</a:t>
            </a:r>
            <a:r>
              <a:rPr lang="zh-CN" altLang="en-US" dirty="0" smtClean="0"/>
              <a:t>装 </a:t>
            </a:r>
            <a:r>
              <a:rPr lang="zh-CN" altLang="en-US" dirty="0" smtClean="0"/>
              <a:t>第三步：设置系统账号密码</a:t>
            </a:r>
            <a:endParaRPr lang="zh-CN" altLang="en-US" dirty="0"/>
          </a:p>
        </p:txBody>
      </p:sp>
      <p:pic>
        <p:nvPicPr>
          <p:cNvPr id="4" name="图片 3" descr="图片2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5365" y="1026160"/>
            <a:ext cx="10058400" cy="565785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>
                <a:lumMod val="95000"/>
              </a:schemeClr>
            </a:gs>
            <a:gs pos="100000">
              <a:schemeClr val="bg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/>
              <a:t>空白演示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altLang="zh-CN"/>
              <a:t>Speaker name and title here</a:t>
            </a:r>
            <a:endParaRPr lang="en-US" altLang="zh-CN"/>
          </a:p>
        </p:txBody>
      </p:sp>
      <p:pic>
        <p:nvPicPr>
          <p:cNvPr id="4" name="图片 3" descr="2019012218170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62334" y="1009078"/>
            <a:ext cx="10058400" cy="5657850"/>
          </a:xfrm>
          <a:prstGeom prst="rect">
            <a:avLst/>
          </a:prstGeom>
        </p:spPr>
      </p:pic>
      <p:sp>
        <p:nvSpPr>
          <p:cNvPr id="5" name="文本框 6"/>
          <p:cNvSpPr txBox="1"/>
          <p:nvPr/>
        </p:nvSpPr>
        <p:spPr>
          <a:xfrm>
            <a:off x="1066800" y="564515"/>
            <a:ext cx="1005776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站内商城</a:t>
            </a:r>
            <a:r>
              <a:rPr lang="en-US" altLang="zh-CN" dirty="0" smtClean="0"/>
              <a:t>-</a:t>
            </a:r>
            <a:r>
              <a:rPr lang="zh-CN" altLang="en-US" dirty="0" smtClean="0"/>
              <a:t>添加商品</a:t>
            </a:r>
            <a:r>
              <a:rPr lang="en-US" altLang="zh-CN" dirty="0" smtClean="0"/>
              <a:t>-</a:t>
            </a:r>
            <a:r>
              <a:rPr lang="zh-CN" altLang="en-US" dirty="0" smtClean="0"/>
              <a:t>已上架列表</a:t>
            </a:r>
            <a:endParaRPr lang="zh-CN" altLang="en-US" dirty="0"/>
          </a:p>
        </p:txBody>
      </p:sp>
    </p:spTree>
    <p:custDataLst>
      <p:tags r:id="rId4"/>
    </p:custData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>
                <a:lumMod val="95000"/>
              </a:schemeClr>
            </a:gs>
            <a:gs pos="100000">
              <a:schemeClr val="bg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/>
              <a:t>空白演示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altLang="zh-CN"/>
              <a:t>Speaker name and title here</a:t>
            </a:r>
            <a:endParaRPr lang="en-US" altLang="zh-CN"/>
          </a:p>
        </p:txBody>
      </p:sp>
      <p:pic>
        <p:nvPicPr>
          <p:cNvPr id="4" name="图片 3" descr="20190122181820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80448" y="1036374"/>
            <a:ext cx="10058400" cy="5657850"/>
          </a:xfrm>
          <a:prstGeom prst="rect">
            <a:avLst/>
          </a:prstGeom>
        </p:spPr>
      </p:pic>
      <p:sp>
        <p:nvSpPr>
          <p:cNvPr id="5" name="文本框 6"/>
          <p:cNvSpPr txBox="1"/>
          <p:nvPr/>
        </p:nvSpPr>
        <p:spPr>
          <a:xfrm>
            <a:off x="1066800" y="564515"/>
            <a:ext cx="1005776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站内商城</a:t>
            </a:r>
            <a:r>
              <a:rPr lang="en-US" altLang="zh-CN" dirty="0" smtClean="0"/>
              <a:t>-</a:t>
            </a:r>
            <a:r>
              <a:rPr lang="zh-CN" altLang="en-US" dirty="0" smtClean="0"/>
              <a:t>添加商品</a:t>
            </a:r>
            <a:endParaRPr lang="zh-CN" altLang="en-US" dirty="0"/>
          </a:p>
        </p:txBody>
      </p:sp>
    </p:spTree>
    <p:custDataLst>
      <p:tags r:id="rId4"/>
    </p:custData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>
                <a:lumMod val="95000"/>
              </a:schemeClr>
            </a:gs>
            <a:gs pos="100000">
              <a:schemeClr val="bg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/>
              <a:t>空白演示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altLang="zh-CN"/>
              <a:t>Speaker name and title here</a:t>
            </a:r>
            <a:endParaRPr lang="en-US" altLang="zh-CN"/>
          </a:p>
        </p:txBody>
      </p:sp>
      <p:pic>
        <p:nvPicPr>
          <p:cNvPr id="4" name="图片 3" descr="C:\Users\Administrator\Desktop\微擎2.0说明\商城\20190122211358.jpg20190122211358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1066800" y="1105051"/>
            <a:ext cx="10058400" cy="5657850"/>
          </a:xfrm>
          <a:prstGeom prst="rect">
            <a:avLst/>
          </a:prstGeom>
        </p:spPr>
      </p:pic>
      <p:sp>
        <p:nvSpPr>
          <p:cNvPr id="5" name="文本框 6"/>
          <p:cNvSpPr txBox="1"/>
          <p:nvPr/>
        </p:nvSpPr>
        <p:spPr>
          <a:xfrm>
            <a:off x="1066800" y="564515"/>
            <a:ext cx="1005776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站内商城</a:t>
            </a:r>
            <a:r>
              <a:rPr lang="en-US" altLang="zh-CN" dirty="0" smtClean="0"/>
              <a:t>-</a:t>
            </a:r>
            <a:r>
              <a:rPr lang="zh-CN" altLang="en-US" dirty="0" smtClean="0"/>
              <a:t>商品列表</a:t>
            </a:r>
            <a:endParaRPr lang="zh-CN" altLang="en-US" dirty="0"/>
          </a:p>
        </p:txBody>
      </p:sp>
    </p:spTree>
    <p:custDataLst>
      <p:tags r:id="rId4"/>
    </p:custData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>
                <a:lumMod val="95000"/>
              </a:schemeClr>
            </a:gs>
            <a:gs pos="100000">
              <a:schemeClr val="bg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/>
              <a:t>空白演示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altLang="zh-CN"/>
              <a:t>Speaker name and title here</a:t>
            </a:r>
            <a:endParaRPr lang="en-US" altLang="zh-CN"/>
          </a:p>
        </p:txBody>
      </p:sp>
      <p:pic>
        <p:nvPicPr>
          <p:cNvPr id="4" name="图片 3" descr="2019012218231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66800" y="982219"/>
            <a:ext cx="10058400" cy="5657850"/>
          </a:xfrm>
          <a:prstGeom prst="rect">
            <a:avLst/>
          </a:prstGeom>
        </p:spPr>
      </p:pic>
      <p:sp>
        <p:nvSpPr>
          <p:cNvPr id="5" name="文本框 6"/>
          <p:cNvSpPr txBox="1"/>
          <p:nvPr/>
        </p:nvSpPr>
        <p:spPr>
          <a:xfrm>
            <a:off x="1066800" y="564515"/>
            <a:ext cx="1005776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站内商城</a:t>
            </a:r>
            <a:r>
              <a:rPr lang="en-US" altLang="zh-CN" dirty="0" smtClean="0"/>
              <a:t>-</a:t>
            </a:r>
            <a:r>
              <a:rPr lang="zh-CN" altLang="en-US" dirty="0" smtClean="0"/>
              <a:t>分销设置（创始人账号）</a:t>
            </a:r>
            <a:endParaRPr lang="zh-CN" altLang="en-US" dirty="0"/>
          </a:p>
        </p:txBody>
      </p:sp>
    </p:spTree>
    <p:custDataLst>
      <p:tags r:id="rId4"/>
    </p:custData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>
                <a:lumMod val="95000"/>
              </a:schemeClr>
            </a:gs>
            <a:gs pos="100000">
              <a:schemeClr val="bg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/>
              <a:t>空白演示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altLang="zh-CN"/>
              <a:t>Speaker name and title here</a:t>
            </a:r>
            <a:endParaRPr lang="en-US" altLang="zh-CN"/>
          </a:p>
        </p:txBody>
      </p:sp>
      <p:pic>
        <p:nvPicPr>
          <p:cNvPr id="4" name="图片 3" descr="2019012218210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07743" y="982212"/>
            <a:ext cx="10058400" cy="5657850"/>
          </a:xfrm>
          <a:prstGeom prst="rect">
            <a:avLst/>
          </a:prstGeom>
        </p:spPr>
      </p:pic>
      <p:sp>
        <p:nvSpPr>
          <p:cNvPr id="6" name="文本框 6"/>
          <p:cNvSpPr txBox="1"/>
          <p:nvPr/>
        </p:nvSpPr>
        <p:spPr>
          <a:xfrm>
            <a:off x="1066800" y="564515"/>
            <a:ext cx="1005776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站内商城</a:t>
            </a:r>
            <a:r>
              <a:rPr lang="en-US" altLang="zh-CN" dirty="0" smtClean="0"/>
              <a:t>-</a:t>
            </a:r>
            <a:r>
              <a:rPr lang="zh-CN" altLang="en-US" dirty="0" smtClean="0"/>
              <a:t>我的佣金（副创始人账号）</a:t>
            </a:r>
            <a:endParaRPr lang="zh-CN" altLang="en-US" dirty="0"/>
          </a:p>
        </p:txBody>
      </p:sp>
    </p:spTree>
    <p:custDataLst>
      <p:tags r:id="rId4"/>
    </p:custData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>
                <a:lumMod val="95000"/>
              </a:schemeClr>
            </a:gs>
            <a:gs pos="100000">
              <a:schemeClr val="bg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/>
              <a:t>空白演示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altLang="zh-CN"/>
              <a:t>Speaker name and title here</a:t>
            </a:r>
            <a:endParaRPr lang="en-US" altLang="zh-CN"/>
          </a:p>
        </p:txBody>
      </p:sp>
      <p:pic>
        <p:nvPicPr>
          <p:cNvPr id="4" name="图片 3" descr="2019012218253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66800" y="982219"/>
            <a:ext cx="10058400" cy="5657850"/>
          </a:xfrm>
          <a:prstGeom prst="rect">
            <a:avLst/>
          </a:prstGeom>
        </p:spPr>
      </p:pic>
      <p:sp>
        <p:nvSpPr>
          <p:cNvPr id="5" name="文本框 6"/>
          <p:cNvSpPr txBox="1"/>
          <p:nvPr/>
        </p:nvSpPr>
        <p:spPr>
          <a:xfrm>
            <a:off x="1066800" y="564515"/>
            <a:ext cx="1005776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站内商城</a:t>
            </a:r>
            <a:r>
              <a:rPr lang="en-US" altLang="zh-CN" dirty="0" smtClean="0"/>
              <a:t>-</a:t>
            </a:r>
            <a:r>
              <a:rPr lang="zh-CN" altLang="en-US" dirty="0" smtClean="0"/>
              <a:t>我的订单（副创始人账号）</a:t>
            </a:r>
            <a:endParaRPr lang="zh-CN" altLang="en-US" dirty="0"/>
          </a:p>
        </p:txBody>
      </p:sp>
    </p:spTree>
    <p:custDataLst>
      <p:tags r:id="rId4"/>
    </p:custData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>
                <a:lumMod val="95000"/>
              </a:schemeClr>
            </a:gs>
            <a:gs pos="100000">
              <a:schemeClr val="bg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/>
              <a:t>公告与新闻管理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altLang="zh-CN" sz="3200"/>
              <a:t>Announcement and News Management</a:t>
            </a:r>
            <a:endParaRPr lang="en-US" altLang="zh-CN" sz="3200"/>
          </a:p>
        </p:txBody>
      </p:sp>
    </p:spTree>
    <p:custDataLst>
      <p:tags r:id="rId3"/>
    </p:custData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>
                <a:lumMod val="95000"/>
              </a:schemeClr>
            </a:gs>
            <a:gs pos="100000">
              <a:schemeClr val="bg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/>
              <a:t>空白演示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altLang="zh-CN"/>
              <a:t>Speaker name and title here</a:t>
            </a:r>
            <a:endParaRPr lang="en-US" altLang="zh-CN"/>
          </a:p>
        </p:txBody>
      </p:sp>
      <p:pic>
        <p:nvPicPr>
          <p:cNvPr id="4" name="图片 3" descr="20190122184530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66800" y="954923"/>
            <a:ext cx="10058400" cy="5657850"/>
          </a:xfrm>
          <a:prstGeom prst="rect">
            <a:avLst/>
          </a:prstGeom>
        </p:spPr>
      </p:pic>
      <p:sp>
        <p:nvSpPr>
          <p:cNvPr id="5" name="文本框 6"/>
          <p:cNvSpPr txBox="1"/>
          <p:nvPr/>
        </p:nvSpPr>
        <p:spPr>
          <a:xfrm>
            <a:off x="1066800" y="564515"/>
            <a:ext cx="1005776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站点管理</a:t>
            </a:r>
            <a:r>
              <a:rPr lang="en-US" altLang="zh-CN" dirty="0" smtClean="0"/>
              <a:t>-</a:t>
            </a:r>
            <a:r>
              <a:rPr lang="zh-CN" altLang="en-US" dirty="0" smtClean="0"/>
              <a:t>公告列表</a:t>
            </a:r>
            <a:endParaRPr lang="zh-CN" altLang="en-US" dirty="0"/>
          </a:p>
        </p:txBody>
      </p:sp>
    </p:spTree>
    <p:custDataLst>
      <p:tags r:id="rId4"/>
    </p:custData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>
                <a:lumMod val="95000"/>
              </a:schemeClr>
            </a:gs>
            <a:gs pos="100000">
              <a:schemeClr val="bg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/>
              <a:t>空白演示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altLang="zh-CN"/>
              <a:t>Speaker name and title here</a:t>
            </a:r>
            <a:endParaRPr lang="en-US" altLang="zh-CN"/>
          </a:p>
        </p:txBody>
      </p:sp>
      <p:pic>
        <p:nvPicPr>
          <p:cNvPr id="4" name="图片 3" descr="2019012218374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66800" y="1064107"/>
            <a:ext cx="10058400" cy="5657850"/>
          </a:xfrm>
          <a:prstGeom prst="rect">
            <a:avLst/>
          </a:prstGeom>
        </p:spPr>
      </p:pic>
      <p:sp>
        <p:nvSpPr>
          <p:cNvPr id="5" name="文本框 6"/>
          <p:cNvSpPr txBox="1"/>
          <p:nvPr/>
        </p:nvSpPr>
        <p:spPr>
          <a:xfrm>
            <a:off x="1066800" y="564515"/>
            <a:ext cx="1005776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站点管理</a:t>
            </a:r>
            <a:r>
              <a:rPr lang="en-US" altLang="zh-CN" dirty="0" smtClean="0"/>
              <a:t>-</a:t>
            </a:r>
            <a:r>
              <a:rPr lang="zh-CN" altLang="en-US" dirty="0" smtClean="0"/>
              <a:t>公告列表</a:t>
            </a:r>
            <a:r>
              <a:rPr lang="en-US" altLang="zh-CN" dirty="0" smtClean="0"/>
              <a:t>-</a:t>
            </a:r>
            <a:r>
              <a:rPr lang="zh-CN" altLang="en-US" dirty="0" smtClean="0"/>
              <a:t>添加公告</a:t>
            </a:r>
            <a:endParaRPr lang="zh-CN" altLang="en-US" dirty="0"/>
          </a:p>
        </p:txBody>
      </p:sp>
    </p:spTree>
    <p:custDataLst>
      <p:tags r:id="rId4"/>
    </p:custData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>
                <a:lumMod val="95000"/>
              </a:schemeClr>
            </a:gs>
            <a:gs pos="100000">
              <a:schemeClr val="bg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/>
              <a:t>空白演示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altLang="zh-CN"/>
              <a:t>Speaker name and title here</a:t>
            </a:r>
            <a:endParaRPr lang="en-US" altLang="zh-CN"/>
          </a:p>
        </p:txBody>
      </p:sp>
      <p:pic>
        <p:nvPicPr>
          <p:cNvPr id="4" name="图片 3" descr="2019012218283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66800" y="1036811"/>
            <a:ext cx="10058400" cy="5657850"/>
          </a:xfrm>
          <a:prstGeom prst="rect">
            <a:avLst/>
          </a:prstGeom>
        </p:spPr>
      </p:pic>
      <p:sp>
        <p:nvSpPr>
          <p:cNvPr id="5" name="文本框 6"/>
          <p:cNvSpPr txBox="1"/>
          <p:nvPr/>
        </p:nvSpPr>
        <p:spPr>
          <a:xfrm>
            <a:off x="1066800" y="564515"/>
            <a:ext cx="1005776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站点管理</a:t>
            </a:r>
            <a:r>
              <a:rPr lang="en-US" altLang="zh-CN" dirty="0" smtClean="0"/>
              <a:t>-</a:t>
            </a:r>
            <a:r>
              <a:rPr lang="zh-CN" altLang="en-US" dirty="0" smtClean="0"/>
              <a:t>公告分类列表</a:t>
            </a:r>
            <a:endParaRPr lang="zh-CN" altLang="en-US" dirty="0"/>
          </a:p>
        </p:txBody>
      </p:sp>
    </p:spTree>
    <p:custDataLst>
      <p:tags r:id="rId4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>
                <a:lumMod val="95000"/>
              </a:schemeClr>
            </a:gs>
            <a:gs pos="100000">
              <a:schemeClr val="bg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/>
              <a:t>空白演示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altLang="zh-CN"/>
              <a:t>Speaker name and title here</a:t>
            </a:r>
            <a:endParaRPr lang="en-US" altLang="zh-CN"/>
          </a:p>
        </p:txBody>
      </p:sp>
      <p:pic>
        <p:nvPicPr>
          <p:cNvPr id="4" name="图片 3" descr="2019012320253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07743" y="941269"/>
            <a:ext cx="10058400" cy="5657850"/>
          </a:xfrm>
          <a:prstGeom prst="rect">
            <a:avLst/>
          </a:prstGeom>
        </p:spPr>
      </p:pic>
      <p:sp>
        <p:nvSpPr>
          <p:cNvPr id="5" name="文本框 6"/>
          <p:cNvSpPr txBox="1"/>
          <p:nvPr/>
        </p:nvSpPr>
        <p:spPr>
          <a:xfrm>
            <a:off x="1066800" y="564515"/>
            <a:ext cx="1005776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系统升级</a:t>
            </a:r>
            <a:endParaRPr lang="zh-CN" altLang="en-US" dirty="0"/>
          </a:p>
        </p:txBody>
      </p:sp>
    </p:spTree>
    <p:custDataLst>
      <p:tags r:id="rId4"/>
    </p:custData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>
                <a:lumMod val="95000"/>
              </a:schemeClr>
            </a:gs>
            <a:gs pos="100000">
              <a:schemeClr val="bg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/>
              <a:t>空白演示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altLang="zh-CN"/>
              <a:t>Speaker name and title here</a:t>
            </a:r>
            <a:endParaRPr lang="en-US" altLang="zh-CN"/>
          </a:p>
        </p:txBody>
      </p:sp>
      <p:pic>
        <p:nvPicPr>
          <p:cNvPr id="4" name="图片 3" descr="2019012218284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66800" y="1009515"/>
            <a:ext cx="10058400" cy="5657850"/>
          </a:xfrm>
          <a:prstGeom prst="rect">
            <a:avLst/>
          </a:prstGeom>
        </p:spPr>
      </p:pic>
      <p:sp>
        <p:nvSpPr>
          <p:cNvPr id="5" name="文本框 6"/>
          <p:cNvSpPr txBox="1"/>
          <p:nvPr/>
        </p:nvSpPr>
        <p:spPr>
          <a:xfrm>
            <a:off x="1066800" y="564515"/>
            <a:ext cx="1005776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站点管理</a:t>
            </a:r>
            <a:r>
              <a:rPr lang="en-US" altLang="zh-CN" dirty="0" smtClean="0"/>
              <a:t>-</a:t>
            </a:r>
            <a:r>
              <a:rPr lang="zh-CN" altLang="en-US" dirty="0" smtClean="0"/>
              <a:t>公告分类列表</a:t>
            </a:r>
            <a:r>
              <a:rPr lang="en-US" altLang="zh-CN" dirty="0" smtClean="0"/>
              <a:t>-</a:t>
            </a:r>
            <a:r>
              <a:rPr lang="zh-CN" altLang="en-US" dirty="0" smtClean="0"/>
              <a:t>添加</a:t>
            </a:r>
            <a:endParaRPr lang="zh-CN" altLang="en-US" dirty="0"/>
          </a:p>
        </p:txBody>
      </p:sp>
    </p:spTree>
    <p:custDataLst>
      <p:tags r:id="rId4"/>
    </p:custData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>
                <a:lumMod val="95000"/>
              </a:schemeClr>
            </a:gs>
            <a:gs pos="100000">
              <a:schemeClr val="bg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/>
              <a:t>空白演示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altLang="zh-CN"/>
              <a:t>Speaker name and title here</a:t>
            </a:r>
            <a:endParaRPr lang="en-US" altLang="zh-CN"/>
          </a:p>
        </p:txBody>
      </p:sp>
      <p:pic>
        <p:nvPicPr>
          <p:cNvPr id="4" name="图片 3" descr="2019012221294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66800" y="995867"/>
            <a:ext cx="10058400" cy="5657850"/>
          </a:xfrm>
          <a:prstGeom prst="rect">
            <a:avLst/>
          </a:prstGeom>
        </p:spPr>
      </p:pic>
      <p:sp>
        <p:nvSpPr>
          <p:cNvPr id="5" name="文本框 6"/>
          <p:cNvSpPr txBox="1"/>
          <p:nvPr/>
        </p:nvSpPr>
        <p:spPr>
          <a:xfrm>
            <a:off x="1066800" y="564515"/>
            <a:ext cx="1005776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站点管理</a:t>
            </a:r>
            <a:r>
              <a:rPr lang="en-US" altLang="zh-CN" dirty="0" smtClean="0"/>
              <a:t>-</a:t>
            </a:r>
            <a:r>
              <a:rPr lang="zh-CN" altLang="en-US" dirty="0" smtClean="0"/>
              <a:t>新闻</a:t>
            </a:r>
            <a:r>
              <a:rPr lang="zh-CN" altLang="en-US" dirty="0" smtClean="0"/>
              <a:t>列表</a:t>
            </a:r>
            <a:endParaRPr lang="zh-CN" altLang="en-US" dirty="0"/>
          </a:p>
        </p:txBody>
      </p:sp>
    </p:spTree>
    <p:custDataLst>
      <p:tags r:id="rId4"/>
    </p:custData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>
                <a:lumMod val="95000"/>
              </a:schemeClr>
            </a:gs>
            <a:gs pos="100000">
              <a:schemeClr val="bg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/>
              <a:t>空白演示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altLang="zh-CN"/>
              <a:t>Speaker name and title here</a:t>
            </a:r>
            <a:endParaRPr lang="en-US" altLang="zh-CN"/>
          </a:p>
        </p:txBody>
      </p:sp>
      <p:pic>
        <p:nvPicPr>
          <p:cNvPr id="4" name="图片 3" descr="2019012221294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66800" y="968571"/>
            <a:ext cx="10058400" cy="5657850"/>
          </a:xfrm>
          <a:prstGeom prst="rect">
            <a:avLst/>
          </a:prstGeom>
        </p:spPr>
      </p:pic>
      <p:sp>
        <p:nvSpPr>
          <p:cNvPr id="5" name="文本框 6"/>
          <p:cNvSpPr txBox="1"/>
          <p:nvPr/>
        </p:nvSpPr>
        <p:spPr>
          <a:xfrm>
            <a:off x="1066800" y="564515"/>
            <a:ext cx="1005776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站点管理</a:t>
            </a:r>
            <a:r>
              <a:rPr lang="en-US" altLang="zh-CN" dirty="0" smtClean="0"/>
              <a:t>-</a:t>
            </a:r>
            <a:r>
              <a:rPr lang="zh-CN" altLang="en-US" dirty="0" smtClean="0"/>
              <a:t>新闻</a:t>
            </a:r>
            <a:r>
              <a:rPr lang="zh-CN" altLang="en-US" dirty="0" smtClean="0"/>
              <a:t>分类列表</a:t>
            </a:r>
            <a:endParaRPr lang="zh-CN" altLang="en-US" dirty="0"/>
          </a:p>
        </p:txBody>
      </p:sp>
    </p:spTree>
    <p:custDataLst>
      <p:tags r:id="rId4"/>
    </p:custData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>
                <a:lumMod val="95000"/>
              </a:schemeClr>
            </a:gs>
            <a:gs pos="100000">
              <a:schemeClr val="bg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/>
              <a:t>工单系统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altLang="zh-CN" sz="3200"/>
              <a:t>Work Order system</a:t>
            </a:r>
            <a:endParaRPr lang="en-US" altLang="zh-CN" sz="3200"/>
          </a:p>
        </p:txBody>
      </p:sp>
    </p:spTree>
    <p:custDataLst>
      <p:tags r:id="rId3"/>
    </p:custData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>
                <a:lumMod val="95000"/>
              </a:schemeClr>
            </a:gs>
            <a:gs pos="100000">
              <a:schemeClr val="bg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/>
              <a:t>空白演示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altLang="zh-CN"/>
              <a:t>Speaker name and title here</a:t>
            </a:r>
            <a:endParaRPr lang="en-US" altLang="zh-CN"/>
          </a:p>
        </p:txBody>
      </p:sp>
      <p:pic>
        <p:nvPicPr>
          <p:cNvPr id="4" name="图片 3" descr="2019012221242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66800" y="1050459"/>
            <a:ext cx="10058400" cy="5657850"/>
          </a:xfrm>
          <a:prstGeom prst="rect">
            <a:avLst/>
          </a:prstGeom>
        </p:spPr>
      </p:pic>
      <p:sp>
        <p:nvSpPr>
          <p:cNvPr id="5" name="文本框 6"/>
          <p:cNvSpPr txBox="1"/>
          <p:nvPr/>
        </p:nvSpPr>
        <p:spPr>
          <a:xfrm>
            <a:off x="1066800" y="564515"/>
            <a:ext cx="1005776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工单系统列表</a:t>
            </a:r>
            <a:endParaRPr lang="zh-CN" altLang="en-US" dirty="0"/>
          </a:p>
        </p:txBody>
      </p:sp>
    </p:spTree>
    <p:custDataLst>
      <p:tags r:id="rId4"/>
    </p:custData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>
                <a:lumMod val="95000"/>
              </a:schemeClr>
            </a:gs>
            <a:gs pos="100000">
              <a:schemeClr val="bg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/>
              <a:t>空白演示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altLang="zh-CN"/>
              <a:t>Speaker name and title here</a:t>
            </a:r>
            <a:endParaRPr lang="en-US" altLang="zh-CN"/>
          </a:p>
        </p:txBody>
      </p:sp>
      <p:pic>
        <p:nvPicPr>
          <p:cNvPr id="4" name="图片 3" descr="2019012218261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66800" y="984250"/>
            <a:ext cx="10058400" cy="5657850"/>
          </a:xfrm>
          <a:prstGeom prst="rect">
            <a:avLst/>
          </a:prstGeom>
        </p:spPr>
      </p:pic>
      <p:sp>
        <p:nvSpPr>
          <p:cNvPr id="5" name="文本框 6"/>
          <p:cNvSpPr txBox="1"/>
          <p:nvPr/>
        </p:nvSpPr>
        <p:spPr>
          <a:xfrm>
            <a:off x="1066800" y="564515"/>
            <a:ext cx="1005776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提交工单</a:t>
            </a:r>
            <a:endParaRPr lang="zh-CN" altLang="en-US" dirty="0"/>
          </a:p>
        </p:txBody>
      </p:sp>
    </p:spTree>
    <p:custDataLst>
      <p:tags r:id="rId4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>
                <a:lumMod val="95000"/>
              </a:schemeClr>
            </a:gs>
            <a:gs pos="100000">
              <a:schemeClr val="bg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/>
              <a:t>权限组合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altLang="zh-CN" sz="3200"/>
              <a:t>Privilege Group</a:t>
            </a:r>
            <a:endParaRPr lang="en-US" altLang="zh-CN" sz="3200"/>
          </a:p>
        </p:txBody>
      </p:sp>
    </p:spTree>
    <p:custDataLst>
      <p:tags r:id="rId3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>
                <a:lumMod val="95000"/>
              </a:schemeClr>
            </a:gs>
            <a:gs pos="100000">
              <a:schemeClr val="bg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20190122170302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066800" y="1038225"/>
            <a:ext cx="10058400" cy="565785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066800" y="564515"/>
            <a:ext cx="1005776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应用权限组列表</a:t>
            </a:r>
            <a:endParaRPr lang="zh-CN" altLang="en-US"/>
          </a:p>
        </p:txBody>
      </p:sp>
    </p:spTree>
    <p:custDataLst>
      <p:tags r:id="rId2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20187308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UNIT_ISCONTENTSTITLE" val="0"/>
  <p:tag name="KSO_WM_UNIT_PRESET_TEXT" val="空白演示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187308_1*a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101.xml><?xml version="1.0" encoding="utf-8"?>
<p:tagLst xmlns:p="http://schemas.openxmlformats.org/presentationml/2006/main">
  <p:tag name="KSO_WM_UNIT_ISCONTENTSTITLE" val="0"/>
  <p:tag name="KSO_WM_UNIT_PRESET_TEXT" val="Speaker name and title here"/>
  <p:tag name="KSO_WM_UNIT_VALUE" val="156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187308_1*b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102.xml><?xml version="1.0" encoding="utf-8"?>
<p:tagLst xmlns:p="http://schemas.openxmlformats.org/presentationml/2006/main">
  <p:tag name="KSO_WM_TEMPLATE_THUMBS_INDEX" val="1、2、3、6、8、10、11、12、15"/>
  <p:tag name="KSO_WM_SLIDE_ID" val="custom20187308_1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103.xml><?xml version="1.0" encoding="utf-8"?>
<p:tagLst xmlns:p="http://schemas.openxmlformats.org/presentationml/2006/main">
  <p:tag name="KSO_WM_UNIT_ISCONTENTSTITLE" val="0"/>
  <p:tag name="KSO_WM_UNIT_PRESET_TEXT" val="空白演示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187308_1*a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104.xml><?xml version="1.0" encoding="utf-8"?>
<p:tagLst xmlns:p="http://schemas.openxmlformats.org/presentationml/2006/main">
  <p:tag name="KSO_WM_UNIT_ISCONTENTSTITLE" val="0"/>
  <p:tag name="KSO_WM_UNIT_PRESET_TEXT" val="Speaker name and title here"/>
  <p:tag name="KSO_WM_UNIT_VALUE" val="156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187308_1*b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105.xml><?xml version="1.0" encoding="utf-8"?>
<p:tagLst xmlns:p="http://schemas.openxmlformats.org/presentationml/2006/main">
  <p:tag name="KSO_WM_TEMPLATE_THUMBS_INDEX" val="1、2、3、6、8、10、11、12、15"/>
  <p:tag name="KSO_WM_SLIDE_ID" val="custom20187308_1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106.xml><?xml version="1.0" encoding="utf-8"?>
<p:tagLst xmlns:p="http://schemas.openxmlformats.org/presentationml/2006/main">
  <p:tag name="KSO_WM_UNIT_ISCONTENTSTITLE" val="0"/>
  <p:tag name="KSO_WM_UNIT_PRESET_TEXT" val="空白演示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187308_1*a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107.xml><?xml version="1.0" encoding="utf-8"?>
<p:tagLst xmlns:p="http://schemas.openxmlformats.org/presentationml/2006/main">
  <p:tag name="KSO_WM_UNIT_ISCONTENTSTITLE" val="0"/>
  <p:tag name="KSO_WM_UNIT_PRESET_TEXT" val="Speaker name and title here"/>
  <p:tag name="KSO_WM_UNIT_VALUE" val="156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187308_1*b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108.xml><?xml version="1.0" encoding="utf-8"?>
<p:tagLst xmlns:p="http://schemas.openxmlformats.org/presentationml/2006/main">
  <p:tag name="KSO_WM_TEMPLATE_THUMBS_INDEX" val="1、2、3、6、8、10、11、12、15"/>
  <p:tag name="KSO_WM_SLIDE_ID" val="custom20187308_1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109.xml><?xml version="1.0" encoding="utf-8"?>
<p:tagLst xmlns:p="http://schemas.openxmlformats.org/presentationml/2006/main">
  <p:tag name="KSO_WM_UNIT_ISCONTENTSTITLE" val="0"/>
  <p:tag name="KSO_WM_UNIT_PRESET_TEXT" val="空白演示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187308_1*a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UNIT_ISCONTENTSTITLE" val="0"/>
  <p:tag name="KSO_WM_UNIT_PRESET_TEXT" val="Speaker name and title here"/>
  <p:tag name="KSO_WM_UNIT_VALUE" val="156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187308_1*b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111.xml><?xml version="1.0" encoding="utf-8"?>
<p:tagLst xmlns:p="http://schemas.openxmlformats.org/presentationml/2006/main">
  <p:tag name="KSO_WM_TEMPLATE_THUMBS_INDEX" val="1、2、3、6、8、10、11、12、15"/>
  <p:tag name="KSO_WM_SLIDE_ID" val="custom20187308_1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112.xml><?xml version="1.0" encoding="utf-8"?>
<p:tagLst xmlns:p="http://schemas.openxmlformats.org/presentationml/2006/main">
  <p:tag name="KSO_WM_UNIT_ISCONTENTSTITLE" val="0"/>
  <p:tag name="KSO_WM_UNIT_PRESET_TEXT" val="空白演示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187308_1*a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113.xml><?xml version="1.0" encoding="utf-8"?>
<p:tagLst xmlns:p="http://schemas.openxmlformats.org/presentationml/2006/main">
  <p:tag name="KSO_WM_UNIT_ISCONTENTSTITLE" val="0"/>
  <p:tag name="KSO_WM_UNIT_PRESET_TEXT" val="Speaker name and title here"/>
  <p:tag name="KSO_WM_UNIT_VALUE" val="156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187308_1*b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114.xml><?xml version="1.0" encoding="utf-8"?>
<p:tagLst xmlns:p="http://schemas.openxmlformats.org/presentationml/2006/main">
  <p:tag name="KSO_WM_TEMPLATE_THUMBS_INDEX" val="1、2、3、6、8、10、11、12、15"/>
  <p:tag name="KSO_WM_SLIDE_ID" val="custom20187308_1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115.xml><?xml version="1.0" encoding="utf-8"?>
<p:tagLst xmlns:p="http://schemas.openxmlformats.org/presentationml/2006/main">
  <p:tag name="KSO_WM_UNIT_ISCONTENTSTITLE" val="0"/>
  <p:tag name="KSO_WM_UNIT_PRESET_TEXT" val="空白演示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187308_1*a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116.xml><?xml version="1.0" encoding="utf-8"?>
<p:tagLst xmlns:p="http://schemas.openxmlformats.org/presentationml/2006/main">
  <p:tag name="KSO_WM_UNIT_ISCONTENTSTITLE" val="0"/>
  <p:tag name="KSO_WM_UNIT_PRESET_TEXT" val="Speaker name and title here"/>
  <p:tag name="KSO_WM_UNIT_VALUE" val="156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187308_1*b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117.xml><?xml version="1.0" encoding="utf-8"?>
<p:tagLst xmlns:p="http://schemas.openxmlformats.org/presentationml/2006/main">
  <p:tag name="KSO_WM_TEMPLATE_THUMBS_INDEX" val="1、2、3、6、8、10、11、12、15"/>
  <p:tag name="KSO_WM_SLIDE_ID" val="custom20187308_1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118.xml><?xml version="1.0" encoding="utf-8"?>
<p:tagLst xmlns:p="http://schemas.openxmlformats.org/presentationml/2006/main">
  <p:tag name="KSO_WM_UNIT_ISCONTENTSTITLE" val="0"/>
  <p:tag name="KSO_WM_UNIT_PRESET_TEXT" val="空白演示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187308_1*a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119.xml><?xml version="1.0" encoding="utf-8"?>
<p:tagLst xmlns:p="http://schemas.openxmlformats.org/presentationml/2006/main">
  <p:tag name="KSO_WM_UNIT_ISCONTENTSTITLE" val="0"/>
  <p:tag name="KSO_WM_UNIT_PRESET_TEXT" val="Speaker name and title here"/>
  <p:tag name="KSO_WM_UNIT_VALUE" val="156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187308_1*b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KSO_WM_TEMPLATE_THUMBS_INDEX" val="1、2、3、6、8、10、11、12、15"/>
  <p:tag name="KSO_WM_SLIDE_ID" val="custom20187308_1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121.xml><?xml version="1.0" encoding="utf-8"?>
<p:tagLst xmlns:p="http://schemas.openxmlformats.org/presentationml/2006/main">
  <p:tag name="KSO_WM_UNIT_ISCONTENTSTITLE" val="0"/>
  <p:tag name="KSO_WM_UNIT_PRESET_TEXT" val="空白演示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187308_1*a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122.xml><?xml version="1.0" encoding="utf-8"?>
<p:tagLst xmlns:p="http://schemas.openxmlformats.org/presentationml/2006/main">
  <p:tag name="KSO_WM_UNIT_ISCONTENTSTITLE" val="0"/>
  <p:tag name="KSO_WM_UNIT_PRESET_TEXT" val="Speaker name and title here"/>
  <p:tag name="KSO_WM_UNIT_VALUE" val="156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187308_1*b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123.xml><?xml version="1.0" encoding="utf-8"?>
<p:tagLst xmlns:p="http://schemas.openxmlformats.org/presentationml/2006/main">
  <p:tag name="KSO_WM_TEMPLATE_THUMBS_INDEX" val="1、2、3、6、8、10、11、12、15"/>
  <p:tag name="KSO_WM_SLIDE_ID" val="custom20187308_1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124.xml><?xml version="1.0" encoding="utf-8"?>
<p:tagLst xmlns:p="http://schemas.openxmlformats.org/presentationml/2006/main">
  <p:tag name="KSO_WM_UNIT_ISCONTENTSTITLE" val="0"/>
  <p:tag name="KSO_WM_UNIT_PRESET_TEXT" val="空白演示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187308_1*a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125.xml><?xml version="1.0" encoding="utf-8"?>
<p:tagLst xmlns:p="http://schemas.openxmlformats.org/presentationml/2006/main">
  <p:tag name="KSO_WM_UNIT_ISCONTENTSTITLE" val="0"/>
  <p:tag name="KSO_WM_UNIT_PRESET_TEXT" val="Speaker name and title here"/>
  <p:tag name="KSO_WM_UNIT_VALUE" val="156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187308_1*b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126.xml><?xml version="1.0" encoding="utf-8"?>
<p:tagLst xmlns:p="http://schemas.openxmlformats.org/presentationml/2006/main">
  <p:tag name="KSO_WM_TEMPLATE_THUMBS_INDEX" val="1、2、3、6、8、10、11、12、15"/>
  <p:tag name="KSO_WM_SLIDE_ID" val="custom20187308_1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127.xml><?xml version="1.0" encoding="utf-8"?>
<p:tagLst xmlns:p="http://schemas.openxmlformats.org/presentationml/2006/main">
  <p:tag name="KSO_WM_UNIT_ISCONTENTSTITLE" val="0"/>
  <p:tag name="KSO_WM_UNIT_PRESET_TEXT" val="空白演示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187308_1*a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128.xml><?xml version="1.0" encoding="utf-8"?>
<p:tagLst xmlns:p="http://schemas.openxmlformats.org/presentationml/2006/main">
  <p:tag name="KSO_WM_UNIT_ISCONTENTSTITLE" val="0"/>
  <p:tag name="KSO_WM_UNIT_PRESET_TEXT" val="Speaker name and title here"/>
  <p:tag name="KSO_WM_UNIT_VALUE" val="156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187308_1*b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129.xml><?xml version="1.0" encoding="utf-8"?>
<p:tagLst xmlns:p="http://schemas.openxmlformats.org/presentationml/2006/main">
  <p:tag name="KSO_WM_TEMPLATE_THUMBS_INDEX" val="1、2、3、6、8、10、11、12、15"/>
  <p:tag name="KSO_WM_SLIDE_ID" val="custom20187308_1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0.xml><?xml version="1.0" encoding="utf-8"?>
<p:tagLst xmlns:p="http://schemas.openxmlformats.org/presentationml/2006/main">
  <p:tag name="KSO_WM_UNIT_ISCONTENTSTITLE" val="0"/>
  <p:tag name="KSO_WM_UNIT_PRESET_TEXT" val="空白演示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187308_1*a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131.xml><?xml version="1.0" encoding="utf-8"?>
<p:tagLst xmlns:p="http://schemas.openxmlformats.org/presentationml/2006/main">
  <p:tag name="KSO_WM_UNIT_ISCONTENTSTITLE" val="0"/>
  <p:tag name="KSO_WM_UNIT_PRESET_TEXT" val="Speaker name and title here"/>
  <p:tag name="KSO_WM_UNIT_VALUE" val="156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187308_1*b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132.xml><?xml version="1.0" encoding="utf-8"?>
<p:tagLst xmlns:p="http://schemas.openxmlformats.org/presentationml/2006/main">
  <p:tag name="KSO_WM_TEMPLATE_THUMBS_INDEX" val="1、2、3、6、8、10、11、12、15"/>
  <p:tag name="KSO_WM_SLIDE_ID" val="custom20187308_1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133.xml><?xml version="1.0" encoding="utf-8"?>
<p:tagLst xmlns:p="http://schemas.openxmlformats.org/presentationml/2006/main">
  <p:tag name="KSO_WM_UNIT_ISCONTENTSTITLE" val="0"/>
  <p:tag name="KSO_WM_UNIT_PRESET_TEXT" val="空白演示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187308_1*a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134.xml><?xml version="1.0" encoding="utf-8"?>
<p:tagLst xmlns:p="http://schemas.openxmlformats.org/presentationml/2006/main">
  <p:tag name="KSO_WM_UNIT_ISCONTENTSTITLE" val="0"/>
  <p:tag name="KSO_WM_UNIT_PRESET_TEXT" val="Speaker name and title here"/>
  <p:tag name="KSO_WM_UNIT_VALUE" val="156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187308_1*b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135.xml><?xml version="1.0" encoding="utf-8"?>
<p:tagLst xmlns:p="http://schemas.openxmlformats.org/presentationml/2006/main">
  <p:tag name="KSO_WM_TEMPLATE_THUMBS_INDEX" val="1、2、3、6、8、10、11、12、15"/>
  <p:tag name="KSO_WM_SLIDE_ID" val="custom20187308_1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136.xml><?xml version="1.0" encoding="utf-8"?>
<p:tagLst xmlns:p="http://schemas.openxmlformats.org/presentationml/2006/main">
  <p:tag name="KSO_WM_UNIT_ISCONTENTSTITLE" val="0"/>
  <p:tag name="KSO_WM_UNIT_PRESET_TEXT" val="空白演示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187308_1*a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137.xml><?xml version="1.0" encoding="utf-8"?>
<p:tagLst xmlns:p="http://schemas.openxmlformats.org/presentationml/2006/main">
  <p:tag name="KSO_WM_UNIT_ISCONTENTSTITLE" val="0"/>
  <p:tag name="KSO_WM_UNIT_PRESET_TEXT" val="Speaker name and title here"/>
  <p:tag name="KSO_WM_UNIT_VALUE" val="156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187308_1*b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138.xml><?xml version="1.0" encoding="utf-8"?>
<p:tagLst xmlns:p="http://schemas.openxmlformats.org/presentationml/2006/main">
  <p:tag name="KSO_WM_TEMPLATE_THUMBS_INDEX" val="1、2、3、6、8、10、11、12、15"/>
  <p:tag name="KSO_WM_SLIDE_ID" val="custom20187308_1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139.xml><?xml version="1.0" encoding="utf-8"?>
<p:tagLst xmlns:p="http://schemas.openxmlformats.org/presentationml/2006/main">
  <p:tag name="KSO_WM_UNIT_ISCONTENTSTITLE" val="0"/>
  <p:tag name="KSO_WM_UNIT_PRESET_TEXT" val="空白演示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187308_1*a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0.xml><?xml version="1.0" encoding="utf-8"?>
<p:tagLst xmlns:p="http://schemas.openxmlformats.org/presentationml/2006/main">
  <p:tag name="KSO_WM_UNIT_ISCONTENTSTITLE" val="0"/>
  <p:tag name="KSO_WM_UNIT_PRESET_TEXT" val="Speaker name and title here"/>
  <p:tag name="KSO_WM_UNIT_VALUE" val="156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187308_1*b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141.xml><?xml version="1.0" encoding="utf-8"?>
<p:tagLst xmlns:p="http://schemas.openxmlformats.org/presentationml/2006/main">
  <p:tag name="KSO_WM_TEMPLATE_THUMBS_INDEX" val="1、2、3、6、8、10、11、12、15"/>
  <p:tag name="KSO_WM_SLIDE_ID" val="custom20187308_1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142.xml><?xml version="1.0" encoding="utf-8"?>
<p:tagLst xmlns:p="http://schemas.openxmlformats.org/presentationml/2006/main">
  <p:tag name="KSO_WM_UNIT_ISCONTENTSTITLE" val="0"/>
  <p:tag name="KSO_WM_UNIT_PRESET_TEXT" val="空白演示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187308_1*a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143.xml><?xml version="1.0" encoding="utf-8"?>
<p:tagLst xmlns:p="http://schemas.openxmlformats.org/presentationml/2006/main">
  <p:tag name="KSO_WM_UNIT_ISCONTENTSTITLE" val="0"/>
  <p:tag name="KSO_WM_UNIT_PRESET_TEXT" val="Speaker name and title here"/>
  <p:tag name="KSO_WM_UNIT_VALUE" val="156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187308_1*b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144.xml><?xml version="1.0" encoding="utf-8"?>
<p:tagLst xmlns:p="http://schemas.openxmlformats.org/presentationml/2006/main">
  <p:tag name="KSO_WM_TEMPLATE_THUMBS_INDEX" val="1、2、3、6、8、10、11、12、15"/>
  <p:tag name="KSO_WM_SLIDE_ID" val="custom20187308_1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145.xml><?xml version="1.0" encoding="utf-8"?>
<p:tagLst xmlns:p="http://schemas.openxmlformats.org/presentationml/2006/main">
  <p:tag name="KSO_WM_UNIT_ISCONTENTSTITLE" val="0"/>
  <p:tag name="KSO_WM_UNIT_PRESET_TEXT" val="空白演示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187308_1*a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146.xml><?xml version="1.0" encoding="utf-8"?>
<p:tagLst xmlns:p="http://schemas.openxmlformats.org/presentationml/2006/main">
  <p:tag name="KSO_WM_UNIT_ISCONTENTSTITLE" val="0"/>
  <p:tag name="KSO_WM_UNIT_PRESET_TEXT" val="Speaker name and title here"/>
  <p:tag name="KSO_WM_UNIT_VALUE" val="156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187308_1*b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147.xml><?xml version="1.0" encoding="utf-8"?>
<p:tagLst xmlns:p="http://schemas.openxmlformats.org/presentationml/2006/main">
  <p:tag name="KSO_WM_TEMPLATE_THUMBS_INDEX" val="1、2、3、6、8、10、11、12、15"/>
  <p:tag name="KSO_WM_SLIDE_ID" val="custom20187308_1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148.xml><?xml version="1.0" encoding="utf-8"?>
<p:tagLst xmlns:p="http://schemas.openxmlformats.org/presentationml/2006/main">
  <p:tag name="KSO_WM_UNIT_ISCONTENTSTITLE" val="0"/>
  <p:tag name="KSO_WM_UNIT_PRESET_TEXT" val="空白演示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187308_1*a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149.xml><?xml version="1.0" encoding="utf-8"?>
<p:tagLst xmlns:p="http://schemas.openxmlformats.org/presentationml/2006/main">
  <p:tag name="KSO_WM_UNIT_ISCONTENTSTITLE" val="0"/>
  <p:tag name="KSO_WM_UNIT_PRESET_TEXT" val="Speaker name and title here"/>
  <p:tag name="KSO_WM_UNIT_VALUE" val="156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187308_1*b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0.xml><?xml version="1.0" encoding="utf-8"?>
<p:tagLst xmlns:p="http://schemas.openxmlformats.org/presentationml/2006/main">
  <p:tag name="KSO_WM_TEMPLATE_THUMBS_INDEX" val="1、2、3、6、8、10、11、12、15"/>
  <p:tag name="KSO_WM_SLIDE_ID" val="custom20187308_1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151.xml><?xml version="1.0" encoding="utf-8"?>
<p:tagLst xmlns:p="http://schemas.openxmlformats.org/presentationml/2006/main">
  <p:tag name="KSO_WM_UNIT_ISCONTENTSTITLE" val="0"/>
  <p:tag name="KSO_WM_UNIT_PRESET_TEXT" val="空白演示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187308_1*a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152.xml><?xml version="1.0" encoding="utf-8"?>
<p:tagLst xmlns:p="http://schemas.openxmlformats.org/presentationml/2006/main">
  <p:tag name="KSO_WM_UNIT_ISCONTENTSTITLE" val="0"/>
  <p:tag name="KSO_WM_UNIT_PRESET_TEXT" val="Speaker name and title here"/>
  <p:tag name="KSO_WM_UNIT_VALUE" val="156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187308_1*b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153.xml><?xml version="1.0" encoding="utf-8"?>
<p:tagLst xmlns:p="http://schemas.openxmlformats.org/presentationml/2006/main">
  <p:tag name="KSO_WM_TEMPLATE_THUMBS_INDEX" val="1、2、3、6、8、10、11、12、15"/>
  <p:tag name="KSO_WM_SLIDE_ID" val="custom20187308_1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154.xml><?xml version="1.0" encoding="utf-8"?>
<p:tagLst xmlns:p="http://schemas.openxmlformats.org/presentationml/2006/main">
  <p:tag name="KSO_WM_UNIT_ISCONTENTSTITLE" val="0"/>
  <p:tag name="KSO_WM_UNIT_PRESET_TEXT" val="空白演示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187308_1*a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155.xml><?xml version="1.0" encoding="utf-8"?>
<p:tagLst xmlns:p="http://schemas.openxmlformats.org/presentationml/2006/main">
  <p:tag name="KSO_WM_UNIT_ISCONTENTSTITLE" val="0"/>
  <p:tag name="KSO_WM_UNIT_PRESET_TEXT" val="Speaker name and title here"/>
  <p:tag name="KSO_WM_UNIT_VALUE" val="156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187308_1*b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156.xml><?xml version="1.0" encoding="utf-8"?>
<p:tagLst xmlns:p="http://schemas.openxmlformats.org/presentationml/2006/main">
  <p:tag name="KSO_WM_TEMPLATE_THUMBS_INDEX" val="1、2、3、6、8、10、11、12、15"/>
  <p:tag name="KSO_WM_SLIDE_ID" val="custom20187308_1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157.xml><?xml version="1.0" encoding="utf-8"?>
<p:tagLst xmlns:p="http://schemas.openxmlformats.org/presentationml/2006/main">
  <p:tag name="KSO_WM_UNIT_ISCONTENTSTITLE" val="0"/>
  <p:tag name="KSO_WM_UNIT_PRESET_TEXT" val="空白演示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187308_1*a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158.xml><?xml version="1.0" encoding="utf-8"?>
<p:tagLst xmlns:p="http://schemas.openxmlformats.org/presentationml/2006/main">
  <p:tag name="KSO_WM_UNIT_ISCONTENTSTITLE" val="0"/>
  <p:tag name="KSO_WM_UNIT_PRESET_TEXT" val="Speaker name and title here"/>
  <p:tag name="KSO_WM_UNIT_VALUE" val="156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187308_1*b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159.xml><?xml version="1.0" encoding="utf-8"?>
<p:tagLst xmlns:p="http://schemas.openxmlformats.org/presentationml/2006/main">
  <p:tag name="KSO_WM_TEMPLATE_THUMBS_INDEX" val="1、2、3、6、8、10、11、12、15"/>
  <p:tag name="KSO_WM_SLIDE_ID" val="custom20187308_1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0.xml><?xml version="1.0" encoding="utf-8"?>
<p:tagLst xmlns:p="http://schemas.openxmlformats.org/presentationml/2006/main">
  <p:tag name="KSO_WM_UNIT_ISCONTENTSTITLE" val="0"/>
  <p:tag name="KSO_WM_UNIT_PRESET_TEXT" val="空白演示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187308_1*a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161.xml><?xml version="1.0" encoding="utf-8"?>
<p:tagLst xmlns:p="http://schemas.openxmlformats.org/presentationml/2006/main">
  <p:tag name="KSO_WM_UNIT_ISCONTENTSTITLE" val="0"/>
  <p:tag name="KSO_WM_UNIT_PRESET_TEXT" val="Speaker name and title here"/>
  <p:tag name="KSO_WM_UNIT_VALUE" val="156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187308_1*b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162.xml><?xml version="1.0" encoding="utf-8"?>
<p:tagLst xmlns:p="http://schemas.openxmlformats.org/presentationml/2006/main">
  <p:tag name="KSO_WM_TEMPLATE_THUMBS_INDEX" val="1、2、3、6、8、10、11、12、15"/>
  <p:tag name="KSO_WM_SLIDE_ID" val="custom20187308_1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163.xml><?xml version="1.0" encoding="utf-8"?>
<p:tagLst xmlns:p="http://schemas.openxmlformats.org/presentationml/2006/main">
  <p:tag name="KSO_WM_UNIT_ISCONTENTSTITLE" val="0"/>
  <p:tag name="KSO_WM_UNIT_PRESET_TEXT" val="空白演示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187308_1*a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164.xml><?xml version="1.0" encoding="utf-8"?>
<p:tagLst xmlns:p="http://schemas.openxmlformats.org/presentationml/2006/main">
  <p:tag name="KSO_WM_UNIT_ISCONTENTSTITLE" val="0"/>
  <p:tag name="KSO_WM_UNIT_PRESET_TEXT" val="Speaker name and title here"/>
  <p:tag name="KSO_WM_UNIT_VALUE" val="156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187308_1*b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165.xml><?xml version="1.0" encoding="utf-8"?>
<p:tagLst xmlns:p="http://schemas.openxmlformats.org/presentationml/2006/main">
  <p:tag name="KSO_WM_TEMPLATE_THUMBS_INDEX" val="1、2、3、6、8、10、11、12、15"/>
  <p:tag name="KSO_WM_SLIDE_ID" val="custom20187308_1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166.xml><?xml version="1.0" encoding="utf-8"?>
<p:tagLst xmlns:p="http://schemas.openxmlformats.org/presentationml/2006/main">
  <p:tag name="KSO_WM_UNIT_ISCONTENTSTITLE" val="0"/>
  <p:tag name="KSO_WM_UNIT_PRESET_TEXT" val="空白演示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187308_1*a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167.xml><?xml version="1.0" encoding="utf-8"?>
<p:tagLst xmlns:p="http://schemas.openxmlformats.org/presentationml/2006/main">
  <p:tag name="KSO_WM_UNIT_ISCONTENTSTITLE" val="0"/>
  <p:tag name="KSO_WM_UNIT_PRESET_TEXT" val="Speaker name and title here"/>
  <p:tag name="KSO_WM_UNIT_VALUE" val="156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187308_1*b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168.xml><?xml version="1.0" encoding="utf-8"?>
<p:tagLst xmlns:p="http://schemas.openxmlformats.org/presentationml/2006/main">
  <p:tag name="KSO_WM_TEMPLATE_THUMBS_INDEX" val="1、2、3、6、8、10、11、12、15"/>
  <p:tag name="KSO_WM_SLIDE_ID" val="custom20187308_1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169.xml><?xml version="1.0" encoding="utf-8"?>
<p:tagLst xmlns:p="http://schemas.openxmlformats.org/presentationml/2006/main">
  <p:tag name="KSO_WM_UNIT_ISCONTENTSTITLE" val="0"/>
  <p:tag name="KSO_WM_UNIT_PRESET_TEXT" val="空白演示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187308_1*a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0.xml><?xml version="1.0" encoding="utf-8"?>
<p:tagLst xmlns:p="http://schemas.openxmlformats.org/presentationml/2006/main">
  <p:tag name="KSO_WM_UNIT_ISCONTENTSTITLE" val="0"/>
  <p:tag name="KSO_WM_UNIT_PRESET_TEXT" val="Speaker name and title here"/>
  <p:tag name="KSO_WM_UNIT_VALUE" val="156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187308_1*b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171.xml><?xml version="1.0" encoding="utf-8"?>
<p:tagLst xmlns:p="http://schemas.openxmlformats.org/presentationml/2006/main">
  <p:tag name="KSO_WM_TEMPLATE_THUMBS_INDEX" val="1、2、3、6、8、10、11、12、15"/>
  <p:tag name="KSO_WM_SLIDE_ID" val="custom20187308_1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172.xml><?xml version="1.0" encoding="utf-8"?>
<p:tagLst xmlns:p="http://schemas.openxmlformats.org/presentationml/2006/main">
  <p:tag name="KSO_WM_UNIT_ISCONTENTSTITLE" val="0"/>
  <p:tag name="KSO_WM_UNIT_PRESET_TEXT" val="空白演示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187308_1*a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173.xml><?xml version="1.0" encoding="utf-8"?>
<p:tagLst xmlns:p="http://schemas.openxmlformats.org/presentationml/2006/main">
  <p:tag name="KSO_WM_UNIT_ISCONTENTSTITLE" val="0"/>
  <p:tag name="KSO_WM_UNIT_PRESET_TEXT" val="Speaker name and title here"/>
  <p:tag name="KSO_WM_UNIT_VALUE" val="156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187308_1*b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174.xml><?xml version="1.0" encoding="utf-8"?>
<p:tagLst xmlns:p="http://schemas.openxmlformats.org/presentationml/2006/main">
  <p:tag name="KSO_WM_TEMPLATE_THUMBS_INDEX" val="1、2、3、6、8、10、11、12、15"/>
  <p:tag name="KSO_WM_SLIDE_ID" val="custom20187308_1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175.xml><?xml version="1.0" encoding="utf-8"?>
<p:tagLst xmlns:p="http://schemas.openxmlformats.org/presentationml/2006/main">
  <p:tag name="KSO_WM_UNIT_ISCONTENTSTITLE" val="0"/>
  <p:tag name="KSO_WM_UNIT_PRESET_TEXT" val="空白演示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187308_1*a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176.xml><?xml version="1.0" encoding="utf-8"?>
<p:tagLst xmlns:p="http://schemas.openxmlformats.org/presentationml/2006/main">
  <p:tag name="KSO_WM_UNIT_ISCONTENTSTITLE" val="0"/>
  <p:tag name="KSO_WM_UNIT_PRESET_TEXT" val="Speaker name and title here"/>
  <p:tag name="KSO_WM_UNIT_VALUE" val="156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187308_1*b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177.xml><?xml version="1.0" encoding="utf-8"?>
<p:tagLst xmlns:p="http://schemas.openxmlformats.org/presentationml/2006/main">
  <p:tag name="KSO_WM_TEMPLATE_THUMBS_INDEX" val="1、2、3、6、8、10、11、12、15"/>
  <p:tag name="KSO_WM_SLIDE_ID" val="custom20187308_1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178.xml><?xml version="1.0" encoding="utf-8"?>
<p:tagLst xmlns:p="http://schemas.openxmlformats.org/presentationml/2006/main">
  <p:tag name="KSO_WM_UNIT_ISCONTENTSTITLE" val="0"/>
  <p:tag name="KSO_WM_UNIT_PRESET_TEXT" val="空白演示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187308_1*a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179.xml><?xml version="1.0" encoding="utf-8"?>
<p:tagLst xmlns:p="http://schemas.openxmlformats.org/presentationml/2006/main">
  <p:tag name="KSO_WM_UNIT_ISCONTENTSTITLE" val="0"/>
  <p:tag name="KSO_WM_UNIT_PRESET_TEXT" val="Speaker name and title here"/>
  <p:tag name="KSO_WM_UNIT_VALUE" val="156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187308_1*b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0.xml><?xml version="1.0" encoding="utf-8"?>
<p:tagLst xmlns:p="http://schemas.openxmlformats.org/presentationml/2006/main">
  <p:tag name="KSO_WM_TEMPLATE_THUMBS_INDEX" val="1、2、3、6、8、10、11、12、15"/>
  <p:tag name="KSO_WM_SLIDE_ID" val="custom20187308_1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181.xml><?xml version="1.0" encoding="utf-8"?>
<p:tagLst xmlns:p="http://schemas.openxmlformats.org/presentationml/2006/main">
  <p:tag name="KSO_WM_UNIT_ISCONTENTSTITLE" val="0"/>
  <p:tag name="KSO_WM_UNIT_PRESET_TEXT" val="空白演示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187308_1*a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182.xml><?xml version="1.0" encoding="utf-8"?>
<p:tagLst xmlns:p="http://schemas.openxmlformats.org/presentationml/2006/main">
  <p:tag name="KSO_WM_UNIT_ISCONTENTSTITLE" val="0"/>
  <p:tag name="KSO_WM_UNIT_PRESET_TEXT" val="Speaker name and title here"/>
  <p:tag name="KSO_WM_UNIT_VALUE" val="156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187308_1*b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183.xml><?xml version="1.0" encoding="utf-8"?>
<p:tagLst xmlns:p="http://schemas.openxmlformats.org/presentationml/2006/main">
  <p:tag name="KSO_WM_TEMPLATE_THUMBS_INDEX" val="1、2、3、6、8、10、11、12、15"/>
  <p:tag name="KSO_WM_SLIDE_ID" val="custom20187308_1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184.xml><?xml version="1.0" encoding="utf-8"?>
<p:tagLst xmlns:p="http://schemas.openxmlformats.org/presentationml/2006/main">
  <p:tag name="KSO_WM_UNIT_ISCONTENTSTITLE" val="0"/>
  <p:tag name="KSO_WM_UNIT_PRESET_TEXT" val="空白演示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187308_1*a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185.xml><?xml version="1.0" encoding="utf-8"?>
<p:tagLst xmlns:p="http://schemas.openxmlformats.org/presentationml/2006/main">
  <p:tag name="KSO_WM_UNIT_ISCONTENTSTITLE" val="0"/>
  <p:tag name="KSO_WM_UNIT_PRESET_TEXT" val="Speaker name and title here"/>
  <p:tag name="KSO_WM_UNIT_VALUE" val="156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187308_1*b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186.xml><?xml version="1.0" encoding="utf-8"?>
<p:tagLst xmlns:p="http://schemas.openxmlformats.org/presentationml/2006/main">
  <p:tag name="KSO_WM_TEMPLATE_THUMBS_INDEX" val="1、2、3、6、8、10、11、12、15"/>
  <p:tag name="KSO_WM_SLIDE_ID" val="custom20187308_1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187.xml><?xml version="1.0" encoding="utf-8"?>
<p:tagLst xmlns:p="http://schemas.openxmlformats.org/presentationml/2006/main">
  <p:tag name="KSO_WM_UNIT_ISCONTENTSTITLE" val="0"/>
  <p:tag name="KSO_WM_UNIT_PRESET_TEXT" val="空白演示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187308_1*a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188.xml><?xml version="1.0" encoding="utf-8"?>
<p:tagLst xmlns:p="http://schemas.openxmlformats.org/presentationml/2006/main">
  <p:tag name="KSO_WM_UNIT_ISCONTENTSTITLE" val="0"/>
  <p:tag name="KSO_WM_UNIT_PRESET_TEXT" val="Speaker name and title here"/>
  <p:tag name="KSO_WM_UNIT_VALUE" val="156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187308_1*b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189.xml><?xml version="1.0" encoding="utf-8"?>
<p:tagLst xmlns:p="http://schemas.openxmlformats.org/presentationml/2006/main">
  <p:tag name="KSO_WM_TEMPLATE_THUMBS_INDEX" val="1、2、3、6、8、10、11、12、15"/>
  <p:tag name="KSO_WM_SLIDE_ID" val="custom20187308_1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0.xml><?xml version="1.0" encoding="utf-8"?>
<p:tagLst xmlns:p="http://schemas.openxmlformats.org/presentationml/2006/main">
  <p:tag name="KSO_WM_UNIT_ISCONTENTSTITLE" val="0"/>
  <p:tag name="KSO_WM_UNIT_PRESET_TEXT" val="空白演示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187308_1*a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191.xml><?xml version="1.0" encoding="utf-8"?>
<p:tagLst xmlns:p="http://schemas.openxmlformats.org/presentationml/2006/main">
  <p:tag name="KSO_WM_UNIT_ISCONTENTSTITLE" val="0"/>
  <p:tag name="KSO_WM_UNIT_PRESET_TEXT" val="Speaker name and title here"/>
  <p:tag name="KSO_WM_UNIT_VALUE" val="156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187308_1*b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192.xml><?xml version="1.0" encoding="utf-8"?>
<p:tagLst xmlns:p="http://schemas.openxmlformats.org/presentationml/2006/main">
  <p:tag name="KSO_WM_TEMPLATE_THUMBS_INDEX" val="1、2、3、6、8、10、11、12、15"/>
  <p:tag name="KSO_WM_SLIDE_ID" val="custom20187308_1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193.xml><?xml version="1.0" encoding="utf-8"?>
<p:tagLst xmlns:p="http://schemas.openxmlformats.org/presentationml/2006/main">
  <p:tag name="KSO_WM_UNIT_ISCONTENTSTITLE" val="0"/>
  <p:tag name="KSO_WM_UNIT_PRESET_TEXT" val="空白演示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187308_1*a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194.xml><?xml version="1.0" encoding="utf-8"?>
<p:tagLst xmlns:p="http://schemas.openxmlformats.org/presentationml/2006/main">
  <p:tag name="KSO_WM_UNIT_ISCONTENTSTITLE" val="0"/>
  <p:tag name="KSO_WM_UNIT_PRESET_TEXT" val="Speaker name and title here"/>
  <p:tag name="KSO_WM_UNIT_VALUE" val="156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187308_1*b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195.xml><?xml version="1.0" encoding="utf-8"?>
<p:tagLst xmlns:p="http://schemas.openxmlformats.org/presentationml/2006/main">
  <p:tag name="KSO_WM_TEMPLATE_THUMBS_INDEX" val="1、2、3、6、8、10、11、12、15"/>
  <p:tag name="KSO_WM_SLIDE_ID" val="custom20187308_1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196.xml><?xml version="1.0" encoding="utf-8"?>
<p:tagLst xmlns:p="http://schemas.openxmlformats.org/presentationml/2006/main">
  <p:tag name="KSO_WM_UNIT_ISCONTENTSTITLE" val="0"/>
  <p:tag name="KSO_WM_UNIT_PRESET_TEXT" val="空白演示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187308_1*a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197.xml><?xml version="1.0" encoding="utf-8"?>
<p:tagLst xmlns:p="http://schemas.openxmlformats.org/presentationml/2006/main">
  <p:tag name="KSO_WM_UNIT_ISCONTENTSTITLE" val="0"/>
  <p:tag name="KSO_WM_UNIT_PRESET_TEXT" val="Speaker name and title here"/>
  <p:tag name="KSO_WM_UNIT_VALUE" val="156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187308_1*b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198.xml><?xml version="1.0" encoding="utf-8"?>
<p:tagLst xmlns:p="http://schemas.openxmlformats.org/presentationml/2006/main">
  <p:tag name="KSO_WM_TEMPLATE_THUMBS_INDEX" val="1、2、3、6、8、10、11、12、15"/>
  <p:tag name="KSO_WM_SLIDE_ID" val="custom20187308_1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199.xml><?xml version="1.0" encoding="utf-8"?>
<p:tagLst xmlns:p="http://schemas.openxmlformats.org/presentationml/2006/main">
  <p:tag name="KSO_WM_UNIT_ISCONTENTSTITLE" val="0"/>
  <p:tag name="KSO_WM_UNIT_PRESET_TEXT" val="空白演示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187308_1*a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20187308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00.xml><?xml version="1.0" encoding="utf-8"?>
<p:tagLst xmlns:p="http://schemas.openxmlformats.org/presentationml/2006/main">
  <p:tag name="KSO_WM_UNIT_ISCONTENTSTITLE" val="0"/>
  <p:tag name="KSO_WM_UNIT_PRESET_TEXT" val="Speaker name and title here"/>
  <p:tag name="KSO_WM_UNIT_VALUE" val="156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187308_1*b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201.xml><?xml version="1.0" encoding="utf-8"?>
<p:tagLst xmlns:p="http://schemas.openxmlformats.org/presentationml/2006/main">
  <p:tag name="KSO_WM_TEMPLATE_THUMBS_INDEX" val="1、2、3、6、8、10、11、12、15"/>
  <p:tag name="KSO_WM_SLIDE_ID" val="custom20187308_1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202.xml><?xml version="1.0" encoding="utf-8"?>
<p:tagLst xmlns:p="http://schemas.openxmlformats.org/presentationml/2006/main">
  <p:tag name="KSO_WM_UNIT_ISCONTENTSTITLE" val="0"/>
  <p:tag name="KSO_WM_UNIT_PRESET_TEXT" val="空白演示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187308_1*a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203.xml><?xml version="1.0" encoding="utf-8"?>
<p:tagLst xmlns:p="http://schemas.openxmlformats.org/presentationml/2006/main">
  <p:tag name="KSO_WM_UNIT_ISCONTENTSTITLE" val="0"/>
  <p:tag name="KSO_WM_UNIT_PRESET_TEXT" val="Speaker name and title here"/>
  <p:tag name="KSO_WM_UNIT_VALUE" val="156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187308_1*b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204.xml><?xml version="1.0" encoding="utf-8"?>
<p:tagLst xmlns:p="http://schemas.openxmlformats.org/presentationml/2006/main">
  <p:tag name="KSO_WM_TEMPLATE_THUMBS_INDEX" val="1、2、3、6、8、10、11、12、15"/>
  <p:tag name="KSO_WM_SLIDE_ID" val="custom20187308_1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205.xml><?xml version="1.0" encoding="utf-8"?>
<p:tagLst xmlns:p="http://schemas.openxmlformats.org/presentationml/2006/main">
  <p:tag name="KSO_WM_UNIT_ISCONTENTSTITLE" val="0"/>
  <p:tag name="KSO_WM_UNIT_PRESET_TEXT" val="空白演示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187308_1*a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206.xml><?xml version="1.0" encoding="utf-8"?>
<p:tagLst xmlns:p="http://schemas.openxmlformats.org/presentationml/2006/main">
  <p:tag name="KSO_WM_UNIT_ISCONTENTSTITLE" val="0"/>
  <p:tag name="KSO_WM_UNIT_PRESET_TEXT" val="Speaker name and title here"/>
  <p:tag name="KSO_WM_UNIT_VALUE" val="156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187308_1*b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207.xml><?xml version="1.0" encoding="utf-8"?>
<p:tagLst xmlns:p="http://schemas.openxmlformats.org/presentationml/2006/main">
  <p:tag name="KSO_WM_TEMPLATE_THUMBS_INDEX" val="1、2、3、6、8、10、11、12、15"/>
  <p:tag name="KSO_WM_SLIDE_ID" val="custom20187308_1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208.xml><?xml version="1.0" encoding="utf-8"?>
<p:tagLst xmlns:p="http://schemas.openxmlformats.org/presentationml/2006/main">
  <p:tag name="KSO_WM_UNIT_ISCONTENTSTITLE" val="0"/>
  <p:tag name="KSO_WM_UNIT_PRESET_TEXT" val="空白演示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187308_1*a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209.xml><?xml version="1.0" encoding="utf-8"?>
<p:tagLst xmlns:p="http://schemas.openxmlformats.org/presentationml/2006/main">
  <p:tag name="KSO_WM_UNIT_ISCONTENTSTITLE" val="0"/>
  <p:tag name="KSO_WM_UNIT_PRESET_TEXT" val="Speaker name and title here"/>
  <p:tag name="KSO_WM_UNIT_VALUE" val="156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187308_1*b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0.xml><?xml version="1.0" encoding="utf-8"?>
<p:tagLst xmlns:p="http://schemas.openxmlformats.org/presentationml/2006/main">
  <p:tag name="KSO_WM_TEMPLATE_THUMBS_INDEX" val="1、2、3、6、8、10、11、12、15"/>
  <p:tag name="KSO_WM_SLIDE_ID" val="custom20187308_1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211.xml><?xml version="1.0" encoding="utf-8"?>
<p:tagLst xmlns:p="http://schemas.openxmlformats.org/presentationml/2006/main">
  <p:tag name="KSO_WM_UNIT_ISCONTENTSTITLE" val="0"/>
  <p:tag name="KSO_WM_UNIT_PRESET_TEXT" val="空白演示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187308_1*a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212.xml><?xml version="1.0" encoding="utf-8"?>
<p:tagLst xmlns:p="http://schemas.openxmlformats.org/presentationml/2006/main">
  <p:tag name="KSO_WM_UNIT_ISCONTENTSTITLE" val="0"/>
  <p:tag name="KSO_WM_UNIT_PRESET_TEXT" val="Speaker name and title here"/>
  <p:tag name="KSO_WM_UNIT_VALUE" val="156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187308_1*b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213.xml><?xml version="1.0" encoding="utf-8"?>
<p:tagLst xmlns:p="http://schemas.openxmlformats.org/presentationml/2006/main">
  <p:tag name="KSO_WM_TEMPLATE_THUMBS_INDEX" val="1、2、3、6、8、10、11、12、15"/>
  <p:tag name="KSO_WM_SLIDE_ID" val="custom20187308_1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214.xml><?xml version="1.0" encoding="utf-8"?>
<p:tagLst xmlns:p="http://schemas.openxmlformats.org/presentationml/2006/main">
  <p:tag name="KSO_WM_UNIT_ISCONTENTSTITLE" val="0"/>
  <p:tag name="KSO_WM_UNIT_PRESET_TEXT" val="空白演示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187308_1*a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215.xml><?xml version="1.0" encoding="utf-8"?>
<p:tagLst xmlns:p="http://schemas.openxmlformats.org/presentationml/2006/main">
  <p:tag name="KSO_WM_UNIT_ISCONTENTSTITLE" val="0"/>
  <p:tag name="KSO_WM_UNIT_PRESET_TEXT" val="Speaker name and title here"/>
  <p:tag name="KSO_WM_UNIT_VALUE" val="156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187308_1*b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216.xml><?xml version="1.0" encoding="utf-8"?>
<p:tagLst xmlns:p="http://schemas.openxmlformats.org/presentationml/2006/main">
  <p:tag name="KSO_WM_TEMPLATE_THUMBS_INDEX" val="1、2、3、6、8、10、11、12、15"/>
  <p:tag name="KSO_WM_SLIDE_ID" val="custom20187308_1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217.xml><?xml version="1.0" encoding="utf-8"?>
<p:tagLst xmlns:p="http://schemas.openxmlformats.org/presentationml/2006/main">
  <p:tag name="KSO_WM_UNIT_ISCONTENTSTITLE" val="0"/>
  <p:tag name="KSO_WM_UNIT_PRESET_TEXT" val="空白演示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187308_1*a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218.xml><?xml version="1.0" encoding="utf-8"?>
<p:tagLst xmlns:p="http://schemas.openxmlformats.org/presentationml/2006/main">
  <p:tag name="KSO_WM_UNIT_ISCONTENTSTITLE" val="0"/>
  <p:tag name="KSO_WM_UNIT_PRESET_TEXT" val="Speaker name and title here"/>
  <p:tag name="KSO_WM_UNIT_VALUE" val="156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187308_1*b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219.xml><?xml version="1.0" encoding="utf-8"?>
<p:tagLst xmlns:p="http://schemas.openxmlformats.org/presentationml/2006/main">
  <p:tag name="KSO_WM_TEMPLATE_THUMBS_INDEX" val="1、2、3、6、8、10、11、12、15"/>
  <p:tag name="KSO_WM_SLIDE_ID" val="custom20187308_1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0.xml><?xml version="1.0" encoding="utf-8"?>
<p:tagLst xmlns:p="http://schemas.openxmlformats.org/presentationml/2006/main">
  <p:tag name="KSO_WM_UNIT_ISCONTENTSTITLE" val="0"/>
  <p:tag name="KSO_WM_UNIT_PRESET_TEXT" val="空白演示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187308_1*a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221.xml><?xml version="1.0" encoding="utf-8"?>
<p:tagLst xmlns:p="http://schemas.openxmlformats.org/presentationml/2006/main">
  <p:tag name="KSO_WM_UNIT_ISCONTENTSTITLE" val="0"/>
  <p:tag name="KSO_WM_UNIT_PRESET_TEXT" val="Speaker name and title here"/>
  <p:tag name="KSO_WM_UNIT_VALUE" val="156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187308_1*b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222.xml><?xml version="1.0" encoding="utf-8"?>
<p:tagLst xmlns:p="http://schemas.openxmlformats.org/presentationml/2006/main">
  <p:tag name="KSO_WM_TEMPLATE_THUMBS_INDEX" val="1、2、3、6、8、10、11、12、15"/>
  <p:tag name="KSO_WM_SLIDE_ID" val="custom20187308_1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223.xml><?xml version="1.0" encoding="utf-8"?>
<p:tagLst xmlns:p="http://schemas.openxmlformats.org/presentationml/2006/main">
  <p:tag name="KSO_WM_UNIT_ISCONTENTSTITLE" val="0"/>
  <p:tag name="KSO_WM_UNIT_PRESET_TEXT" val="空白演示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187308_1*a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224.xml><?xml version="1.0" encoding="utf-8"?>
<p:tagLst xmlns:p="http://schemas.openxmlformats.org/presentationml/2006/main">
  <p:tag name="KSO_WM_UNIT_ISCONTENTSTITLE" val="0"/>
  <p:tag name="KSO_WM_UNIT_PRESET_TEXT" val="Speaker name and title here"/>
  <p:tag name="KSO_WM_UNIT_VALUE" val="156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187308_1*b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225.xml><?xml version="1.0" encoding="utf-8"?>
<p:tagLst xmlns:p="http://schemas.openxmlformats.org/presentationml/2006/main">
  <p:tag name="KSO_WM_TEMPLATE_THUMBS_INDEX" val="1、2、3、6、8、10、11、12、15"/>
  <p:tag name="KSO_WM_SLIDE_ID" val="custom20187308_1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226.xml><?xml version="1.0" encoding="utf-8"?>
<p:tagLst xmlns:p="http://schemas.openxmlformats.org/presentationml/2006/main">
  <p:tag name="KSO_WM_UNIT_ISCONTENTSTITLE" val="0"/>
  <p:tag name="KSO_WM_UNIT_PRESET_TEXT" val="空白演示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187308_1*a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227.xml><?xml version="1.0" encoding="utf-8"?>
<p:tagLst xmlns:p="http://schemas.openxmlformats.org/presentationml/2006/main">
  <p:tag name="KSO_WM_UNIT_ISCONTENTSTITLE" val="0"/>
  <p:tag name="KSO_WM_UNIT_PRESET_TEXT" val="Speaker name and title here"/>
  <p:tag name="KSO_WM_UNIT_VALUE" val="156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187308_1*b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228.xml><?xml version="1.0" encoding="utf-8"?>
<p:tagLst xmlns:p="http://schemas.openxmlformats.org/presentationml/2006/main">
  <p:tag name="KSO_WM_TEMPLATE_THUMBS_INDEX" val="1、2、3、6、8、10、11、12、15"/>
  <p:tag name="KSO_WM_SLIDE_ID" val="custom20187308_1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229.xml><?xml version="1.0" encoding="utf-8"?>
<p:tagLst xmlns:p="http://schemas.openxmlformats.org/presentationml/2006/main">
  <p:tag name="KSO_WM_UNIT_ISCONTENTSTITLE" val="0"/>
  <p:tag name="KSO_WM_UNIT_PRESET_TEXT" val="空白演示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187308_1*a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0.xml><?xml version="1.0" encoding="utf-8"?>
<p:tagLst xmlns:p="http://schemas.openxmlformats.org/presentationml/2006/main">
  <p:tag name="KSO_WM_UNIT_ISCONTENTSTITLE" val="0"/>
  <p:tag name="KSO_WM_UNIT_PRESET_TEXT" val="Speaker name and title here"/>
  <p:tag name="KSO_WM_UNIT_VALUE" val="156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187308_1*b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231.xml><?xml version="1.0" encoding="utf-8"?>
<p:tagLst xmlns:p="http://schemas.openxmlformats.org/presentationml/2006/main">
  <p:tag name="KSO_WM_TEMPLATE_THUMBS_INDEX" val="1、2、3、6、8、10、11、12、15"/>
  <p:tag name="KSO_WM_SLIDE_ID" val="custom20187308_1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232.xml><?xml version="1.0" encoding="utf-8"?>
<p:tagLst xmlns:p="http://schemas.openxmlformats.org/presentationml/2006/main">
  <p:tag name="KSO_WM_UNIT_ISCONTENTSTITLE" val="0"/>
  <p:tag name="KSO_WM_UNIT_PRESET_TEXT" val="空白演示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187308_1*a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233.xml><?xml version="1.0" encoding="utf-8"?>
<p:tagLst xmlns:p="http://schemas.openxmlformats.org/presentationml/2006/main">
  <p:tag name="KSO_WM_UNIT_ISCONTENTSTITLE" val="0"/>
  <p:tag name="KSO_WM_UNIT_PRESET_TEXT" val="Speaker name and title here"/>
  <p:tag name="KSO_WM_UNIT_VALUE" val="156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187308_1*b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234.xml><?xml version="1.0" encoding="utf-8"?>
<p:tagLst xmlns:p="http://schemas.openxmlformats.org/presentationml/2006/main">
  <p:tag name="KSO_WM_TEMPLATE_THUMBS_INDEX" val="1、2、3、6、8、10、11、12、15"/>
  <p:tag name="KSO_WM_SLIDE_ID" val="custom20187308_1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235.xml><?xml version="1.0" encoding="utf-8"?>
<p:tagLst xmlns:p="http://schemas.openxmlformats.org/presentationml/2006/main">
  <p:tag name="KSO_WM_UNIT_ISCONTENTSTITLE" val="0"/>
  <p:tag name="KSO_WM_UNIT_PRESET_TEXT" val="空白演示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187308_1*a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236.xml><?xml version="1.0" encoding="utf-8"?>
<p:tagLst xmlns:p="http://schemas.openxmlformats.org/presentationml/2006/main">
  <p:tag name="KSO_WM_UNIT_ISCONTENTSTITLE" val="0"/>
  <p:tag name="KSO_WM_UNIT_PRESET_TEXT" val="Speaker name and title here"/>
  <p:tag name="KSO_WM_UNIT_VALUE" val="156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187308_1*b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237.xml><?xml version="1.0" encoding="utf-8"?>
<p:tagLst xmlns:p="http://schemas.openxmlformats.org/presentationml/2006/main">
  <p:tag name="KSO_WM_TEMPLATE_THUMBS_INDEX" val="1、2、3、6、8、10、11、12、15"/>
  <p:tag name="KSO_WM_SLIDE_ID" val="custom20187308_1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238.xml><?xml version="1.0" encoding="utf-8"?>
<p:tagLst xmlns:p="http://schemas.openxmlformats.org/presentationml/2006/main">
  <p:tag name="KSO_WM_UNIT_ISCONTENTSTITLE" val="0"/>
  <p:tag name="KSO_WM_UNIT_PRESET_TEXT" val="空白演示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187308_1*a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239.xml><?xml version="1.0" encoding="utf-8"?>
<p:tagLst xmlns:p="http://schemas.openxmlformats.org/presentationml/2006/main">
  <p:tag name="KSO_WM_UNIT_ISCONTENTSTITLE" val="0"/>
  <p:tag name="KSO_WM_UNIT_PRESET_TEXT" val="Speaker name and title here"/>
  <p:tag name="KSO_WM_UNIT_VALUE" val="156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187308_1*b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0.xml><?xml version="1.0" encoding="utf-8"?>
<p:tagLst xmlns:p="http://schemas.openxmlformats.org/presentationml/2006/main">
  <p:tag name="KSO_WM_TEMPLATE_THUMBS_INDEX" val="1、2、3、6、8、10、11、12、15"/>
  <p:tag name="KSO_WM_SLIDE_ID" val="custom20187308_1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241.xml><?xml version="1.0" encoding="utf-8"?>
<p:tagLst xmlns:p="http://schemas.openxmlformats.org/presentationml/2006/main">
  <p:tag name="KSO_WM_UNIT_ISCONTENTSTITLE" val="0"/>
  <p:tag name="KSO_WM_UNIT_PRESET_TEXT" val="空白演示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187308_1*a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242.xml><?xml version="1.0" encoding="utf-8"?>
<p:tagLst xmlns:p="http://schemas.openxmlformats.org/presentationml/2006/main">
  <p:tag name="KSO_WM_UNIT_ISCONTENTSTITLE" val="0"/>
  <p:tag name="KSO_WM_UNIT_PRESET_TEXT" val="Speaker name and title here"/>
  <p:tag name="KSO_WM_UNIT_VALUE" val="156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187308_1*b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243.xml><?xml version="1.0" encoding="utf-8"?>
<p:tagLst xmlns:p="http://schemas.openxmlformats.org/presentationml/2006/main">
  <p:tag name="KSO_WM_TEMPLATE_THUMBS_INDEX" val="1、2、3、6、8、10、11、12、15"/>
  <p:tag name="KSO_WM_SLIDE_ID" val="custom20187308_1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244.xml><?xml version="1.0" encoding="utf-8"?>
<p:tagLst xmlns:p="http://schemas.openxmlformats.org/presentationml/2006/main">
  <p:tag name="KSO_WM_UNIT_ISCONTENTSTITLE" val="0"/>
  <p:tag name="KSO_WM_UNIT_PRESET_TEXT" val="空白演示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187308_1*a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245.xml><?xml version="1.0" encoding="utf-8"?>
<p:tagLst xmlns:p="http://schemas.openxmlformats.org/presentationml/2006/main">
  <p:tag name="KSO_WM_UNIT_ISCONTENTSTITLE" val="0"/>
  <p:tag name="KSO_WM_UNIT_PRESET_TEXT" val="Speaker name and title here"/>
  <p:tag name="KSO_WM_UNIT_VALUE" val="156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187308_1*b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246.xml><?xml version="1.0" encoding="utf-8"?>
<p:tagLst xmlns:p="http://schemas.openxmlformats.org/presentationml/2006/main">
  <p:tag name="KSO_WM_TEMPLATE_THUMBS_INDEX" val="1、2、3、6、8、10、11、12、15"/>
  <p:tag name="KSO_WM_SLIDE_ID" val="custom20187308_1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247.xml><?xml version="1.0" encoding="utf-8"?>
<p:tagLst xmlns:p="http://schemas.openxmlformats.org/presentationml/2006/main">
  <p:tag name="KSO_WM_UNIT_ISCONTENTSTITLE" val="0"/>
  <p:tag name="KSO_WM_UNIT_PRESET_TEXT" val="空白演示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187308_1*a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248.xml><?xml version="1.0" encoding="utf-8"?>
<p:tagLst xmlns:p="http://schemas.openxmlformats.org/presentationml/2006/main">
  <p:tag name="KSO_WM_UNIT_ISCONTENTSTITLE" val="0"/>
  <p:tag name="KSO_WM_UNIT_PRESET_TEXT" val="Speaker name and title here"/>
  <p:tag name="KSO_WM_UNIT_VALUE" val="156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187308_1*b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249.xml><?xml version="1.0" encoding="utf-8"?>
<p:tagLst xmlns:p="http://schemas.openxmlformats.org/presentationml/2006/main">
  <p:tag name="KSO_WM_TEMPLATE_THUMBS_INDEX" val="1、2、3、6、8、10、11、12、15"/>
  <p:tag name="KSO_WM_SLIDE_ID" val="custom20187308_1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0.xml><?xml version="1.0" encoding="utf-8"?>
<p:tagLst xmlns:p="http://schemas.openxmlformats.org/presentationml/2006/main">
  <p:tag name="KSO_WM_UNIT_ISCONTENTSTITLE" val="0"/>
  <p:tag name="KSO_WM_UNIT_PRESET_TEXT" val="空白演示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187308_1*a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251.xml><?xml version="1.0" encoding="utf-8"?>
<p:tagLst xmlns:p="http://schemas.openxmlformats.org/presentationml/2006/main">
  <p:tag name="KSO_WM_UNIT_ISCONTENTSTITLE" val="0"/>
  <p:tag name="KSO_WM_UNIT_PRESET_TEXT" val="Speaker name and title here"/>
  <p:tag name="KSO_WM_UNIT_VALUE" val="156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187308_1*b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252.xml><?xml version="1.0" encoding="utf-8"?>
<p:tagLst xmlns:p="http://schemas.openxmlformats.org/presentationml/2006/main">
  <p:tag name="KSO_WM_TEMPLATE_THUMBS_INDEX" val="1、2、3、6、8、10、11、12、15"/>
  <p:tag name="KSO_WM_SLIDE_ID" val="custom20187308_1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253.xml><?xml version="1.0" encoding="utf-8"?>
<p:tagLst xmlns:p="http://schemas.openxmlformats.org/presentationml/2006/main">
  <p:tag name="KSO_WM_UNIT_ISCONTENTSTITLE" val="0"/>
  <p:tag name="KSO_WM_UNIT_PRESET_TEXT" val="空白演示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187308_1*a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254.xml><?xml version="1.0" encoding="utf-8"?>
<p:tagLst xmlns:p="http://schemas.openxmlformats.org/presentationml/2006/main">
  <p:tag name="KSO_WM_UNIT_ISCONTENTSTITLE" val="0"/>
  <p:tag name="KSO_WM_UNIT_PRESET_TEXT" val="Speaker name and title here"/>
  <p:tag name="KSO_WM_UNIT_VALUE" val="156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187308_1*b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255.xml><?xml version="1.0" encoding="utf-8"?>
<p:tagLst xmlns:p="http://schemas.openxmlformats.org/presentationml/2006/main">
  <p:tag name="KSO_WM_TEMPLATE_THUMBS_INDEX" val="1、2、3、6、8、10、11、12、15"/>
  <p:tag name="KSO_WM_SLIDE_ID" val="custom20187308_1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256.xml><?xml version="1.0" encoding="utf-8"?>
<p:tagLst xmlns:p="http://schemas.openxmlformats.org/presentationml/2006/main">
  <p:tag name="KSO_WM_UNIT_ISCONTENTSTITLE" val="0"/>
  <p:tag name="KSO_WM_UNIT_PRESET_TEXT" val="空白演示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187308_1*a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257.xml><?xml version="1.0" encoding="utf-8"?>
<p:tagLst xmlns:p="http://schemas.openxmlformats.org/presentationml/2006/main">
  <p:tag name="KSO_WM_UNIT_ISCONTENTSTITLE" val="0"/>
  <p:tag name="KSO_WM_UNIT_PRESET_TEXT" val="Speaker name and title here"/>
  <p:tag name="KSO_WM_UNIT_VALUE" val="156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187308_1*b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258.xml><?xml version="1.0" encoding="utf-8"?>
<p:tagLst xmlns:p="http://schemas.openxmlformats.org/presentationml/2006/main">
  <p:tag name="KSO_WM_TEMPLATE_THUMBS_INDEX" val="1、2、3、6、8、10、11、12、15"/>
  <p:tag name="KSO_WM_SLIDE_ID" val="custom20187308_1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259.xml><?xml version="1.0" encoding="utf-8"?>
<p:tagLst xmlns:p="http://schemas.openxmlformats.org/presentationml/2006/main">
  <p:tag name="KSO_WM_UNIT_ISCONTENTSTITLE" val="0"/>
  <p:tag name="KSO_WM_UNIT_PRESET_TEXT" val="空白演示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187308_1*a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0.xml><?xml version="1.0" encoding="utf-8"?>
<p:tagLst xmlns:p="http://schemas.openxmlformats.org/presentationml/2006/main">
  <p:tag name="KSO_WM_UNIT_ISCONTENTSTITLE" val="0"/>
  <p:tag name="KSO_WM_UNIT_PRESET_TEXT" val="Speaker name and title here"/>
  <p:tag name="KSO_WM_UNIT_VALUE" val="156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187308_1*b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261.xml><?xml version="1.0" encoding="utf-8"?>
<p:tagLst xmlns:p="http://schemas.openxmlformats.org/presentationml/2006/main">
  <p:tag name="KSO_WM_TEMPLATE_THUMBS_INDEX" val="1、2、3、6、8、10、11、12、15"/>
  <p:tag name="KSO_WM_SLIDE_ID" val="custom20187308_1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262.xml><?xml version="1.0" encoding="utf-8"?>
<p:tagLst xmlns:p="http://schemas.openxmlformats.org/presentationml/2006/main">
  <p:tag name="KSO_WM_UNIT_ISCONTENTSTITLE" val="0"/>
  <p:tag name="KSO_WM_UNIT_PRESET_TEXT" val="空白演示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187308_1*a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263.xml><?xml version="1.0" encoding="utf-8"?>
<p:tagLst xmlns:p="http://schemas.openxmlformats.org/presentationml/2006/main">
  <p:tag name="KSO_WM_UNIT_ISCONTENTSTITLE" val="0"/>
  <p:tag name="KSO_WM_UNIT_PRESET_TEXT" val="Speaker name and title here"/>
  <p:tag name="KSO_WM_UNIT_VALUE" val="156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187308_1*b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264.xml><?xml version="1.0" encoding="utf-8"?>
<p:tagLst xmlns:p="http://schemas.openxmlformats.org/presentationml/2006/main">
  <p:tag name="KSO_WM_TEMPLATE_THUMBS_INDEX" val="1、2、3、6、8、10、11、12、15"/>
  <p:tag name="KSO_WM_SLIDE_ID" val="custom20187308_1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265.xml><?xml version="1.0" encoding="utf-8"?>
<p:tagLst xmlns:p="http://schemas.openxmlformats.org/presentationml/2006/main">
  <p:tag name="KSO_WM_UNIT_ISCONTENTSTITLE" val="0"/>
  <p:tag name="KSO_WM_UNIT_PRESET_TEXT" val="空白演示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187308_1*a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266.xml><?xml version="1.0" encoding="utf-8"?>
<p:tagLst xmlns:p="http://schemas.openxmlformats.org/presentationml/2006/main">
  <p:tag name="KSO_WM_UNIT_ISCONTENTSTITLE" val="0"/>
  <p:tag name="KSO_WM_UNIT_PRESET_TEXT" val="Speaker name and title here"/>
  <p:tag name="KSO_WM_UNIT_VALUE" val="156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187308_1*b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267.xml><?xml version="1.0" encoding="utf-8"?>
<p:tagLst xmlns:p="http://schemas.openxmlformats.org/presentationml/2006/main">
  <p:tag name="KSO_WM_TEMPLATE_THUMBS_INDEX" val="1、2、3、6、8、10、11、12、15"/>
  <p:tag name="KSO_WM_SLIDE_ID" val="custom20187308_1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268.xml><?xml version="1.0" encoding="utf-8"?>
<p:tagLst xmlns:p="http://schemas.openxmlformats.org/presentationml/2006/main">
  <p:tag name="KSO_WM_UNIT_ISCONTENTSTITLE" val="0"/>
  <p:tag name="KSO_WM_UNIT_PRESET_TEXT" val="空白演示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187308_1*a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269.xml><?xml version="1.0" encoding="utf-8"?>
<p:tagLst xmlns:p="http://schemas.openxmlformats.org/presentationml/2006/main">
  <p:tag name="KSO_WM_UNIT_ISCONTENTSTITLE" val="0"/>
  <p:tag name="KSO_WM_UNIT_PRESET_TEXT" val="Speaker name and title here"/>
  <p:tag name="KSO_WM_UNIT_VALUE" val="156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187308_1*b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0.xml><?xml version="1.0" encoding="utf-8"?>
<p:tagLst xmlns:p="http://schemas.openxmlformats.org/presentationml/2006/main">
  <p:tag name="KSO_WM_TEMPLATE_THUMBS_INDEX" val="1、2、3、6、8、10、11、12、15"/>
  <p:tag name="KSO_WM_SLIDE_ID" val="custom20187308_1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271.xml><?xml version="1.0" encoding="utf-8"?>
<p:tagLst xmlns:p="http://schemas.openxmlformats.org/presentationml/2006/main">
  <p:tag name="KSO_WM_UNIT_ISCONTENTSTITLE" val="0"/>
  <p:tag name="KSO_WM_UNIT_PRESET_TEXT" val="空白演示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187308_1*a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272.xml><?xml version="1.0" encoding="utf-8"?>
<p:tagLst xmlns:p="http://schemas.openxmlformats.org/presentationml/2006/main">
  <p:tag name="KSO_WM_UNIT_ISCONTENTSTITLE" val="0"/>
  <p:tag name="KSO_WM_UNIT_PRESET_TEXT" val="Speaker name and title here"/>
  <p:tag name="KSO_WM_UNIT_VALUE" val="156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187308_1*b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273.xml><?xml version="1.0" encoding="utf-8"?>
<p:tagLst xmlns:p="http://schemas.openxmlformats.org/presentationml/2006/main">
  <p:tag name="KSO_WM_TEMPLATE_THUMBS_INDEX" val="1、2、3、6、8、10、11、12、15"/>
  <p:tag name="KSO_WM_SLIDE_ID" val="custom20187308_1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274.xml><?xml version="1.0" encoding="utf-8"?>
<p:tagLst xmlns:p="http://schemas.openxmlformats.org/presentationml/2006/main">
  <p:tag name="KSO_WM_UNIT_ISCONTENTSTITLE" val="0"/>
  <p:tag name="KSO_WM_UNIT_PRESET_TEXT" val="空白演示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187308_1*a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275.xml><?xml version="1.0" encoding="utf-8"?>
<p:tagLst xmlns:p="http://schemas.openxmlformats.org/presentationml/2006/main">
  <p:tag name="KSO_WM_UNIT_ISCONTENTSTITLE" val="0"/>
  <p:tag name="KSO_WM_UNIT_PRESET_TEXT" val="Speaker name and title here"/>
  <p:tag name="KSO_WM_UNIT_VALUE" val="156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187308_1*b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276.xml><?xml version="1.0" encoding="utf-8"?>
<p:tagLst xmlns:p="http://schemas.openxmlformats.org/presentationml/2006/main">
  <p:tag name="KSO_WM_TEMPLATE_THUMBS_INDEX" val="1、2、3、6、8、10、11、12、15"/>
  <p:tag name="KSO_WM_SLIDE_ID" val="custom20187308_1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277.xml><?xml version="1.0" encoding="utf-8"?>
<p:tagLst xmlns:p="http://schemas.openxmlformats.org/presentationml/2006/main">
  <p:tag name="KSO_WM_UNIT_ISCONTENTSTITLE" val="0"/>
  <p:tag name="KSO_WM_UNIT_PRESET_TEXT" val="空白演示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187308_1*a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278.xml><?xml version="1.0" encoding="utf-8"?>
<p:tagLst xmlns:p="http://schemas.openxmlformats.org/presentationml/2006/main">
  <p:tag name="KSO_WM_UNIT_ISCONTENTSTITLE" val="0"/>
  <p:tag name="KSO_WM_UNIT_PRESET_TEXT" val="Speaker name and title here"/>
  <p:tag name="KSO_WM_UNIT_VALUE" val="156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187308_1*b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279.xml><?xml version="1.0" encoding="utf-8"?>
<p:tagLst xmlns:p="http://schemas.openxmlformats.org/presentationml/2006/main">
  <p:tag name="KSO_WM_TEMPLATE_THUMBS_INDEX" val="1、2、3、6、8、10、11、12、15"/>
  <p:tag name="KSO_WM_SLIDE_ID" val="custom20187308_1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0.xml><?xml version="1.0" encoding="utf-8"?>
<p:tagLst xmlns:p="http://schemas.openxmlformats.org/presentationml/2006/main">
  <p:tag name="KSO_WM_UNIT_ISCONTENTSTITLE" val="0"/>
  <p:tag name="KSO_WM_UNIT_PRESET_TEXT" val="空白演示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187308_1*a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281.xml><?xml version="1.0" encoding="utf-8"?>
<p:tagLst xmlns:p="http://schemas.openxmlformats.org/presentationml/2006/main">
  <p:tag name="KSO_WM_UNIT_ISCONTENTSTITLE" val="0"/>
  <p:tag name="KSO_WM_UNIT_PRESET_TEXT" val="Speaker name and title here"/>
  <p:tag name="KSO_WM_UNIT_VALUE" val="156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187308_1*b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282.xml><?xml version="1.0" encoding="utf-8"?>
<p:tagLst xmlns:p="http://schemas.openxmlformats.org/presentationml/2006/main">
  <p:tag name="KSO_WM_TEMPLATE_THUMBS_INDEX" val="1、2、3、6、8、10、11、12、15"/>
  <p:tag name="KSO_WM_SLIDE_ID" val="custom20187308_1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283.xml><?xml version="1.0" encoding="utf-8"?>
<p:tagLst xmlns:p="http://schemas.openxmlformats.org/presentationml/2006/main">
  <p:tag name="KSO_WM_UNIT_ISCONTENTSTITLE" val="0"/>
  <p:tag name="KSO_WM_UNIT_PRESET_TEXT" val="空白演示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187308_1*a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284.xml><?xml version="1.0" encoding="utf-8"?>
<p:tagLst xmlns:p="http://schemas.openxmlformats.org/presentationml/2006/main">
  <p:tag name="KSO_WM_UNIT_ISCONTENTSTITLE" val="0"/>
  <p:tag name="KSO_WM_UNIT_PRESET_TEXT" val="Speaker name and title here"/>
  <p:tag name="KSO_WM_UNIT_VALUE" val="156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187308_1*b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285.xml><?xml version="1.0" encoding="utf-8"?>
<p:tagLst xmlns:p="http://schemas.openxmlformats.org/presentationml/2006/main">
  <p:tag name="KSO_WM_TEMPLATE_THUMBS_INDEX" val="1、2、3、6、8、10、11、12、15"/>
  <p:tag name="KSO_WM_SLIDE_ID" val="custom20187308_1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286.xml><?xml version="1.0" encoding="utf-8"?>
<p:tagLst xmlns:p="http://schemas.openxmlformats.org/presentationml/2006/main">
  <p:tag name="KSO_WM_UNIT_ISCONTENTSTITLE" val="0"/>
  <p:tag name="KSO_WM_UNIT_PRESET_TEXT" val="空白演示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187308_1*a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287.xml><?xml version="1.0" encoding="utf-8"?>
<p:tagLst xmlns:p="http://schemas.openxmlformats.org/presentationml/2006/main">
  <p:tag name="KSO_WM_UNIT_ISCONTENTSTITLE" val="0"/>
  <p:tag name="KSO_WM_UNIT_PRESET_TEXT" val="Speaker name and title here"/>
  <p:tag name="KSO_WM_UNIT_VALUE" val="156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187308_1*b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288.xml><?xml version="1.0" encoding="utf-8"?>
<p:tagLst xmlns:p="http://schemas.openxmlformats.org/presentationml/2006/main">
  <p:tag name="KSO_WM_TEMPLATE_THUMBS_INDEX" val="1、2、3、6、8、10、11、12、15"/>
  <p:tag name="KSO_WM_SLIDE_ID" val="custom20187308_1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289.xml><?xml version="1.0" encoding="utf-8"?>
<p:tagLst xmlns:p="http://schemas.openxmlformats.org/presentationml/2006/main">
  <p:tag name="KSO_WM_DOC_GUID" val="{6644210e-3768-40e0-8a0c-6056bf772547}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0187308"/>
  <p:tag name="KSO_WM_TEMPLATE_THUMBS_INDEX" val="1、2、3、6、8、10、11、12、15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5.xml><?xml version="1.0" encoding="utf-8"?>
<p:tagLst xmlns:p="http://schemas.openxmlformats.org/presentationml/2006/main">
  <p:tag name="KSO_WM_TEMPLATE_THUMBS_INDEX" val="1、2、3、6、8、10、11、12、15"/>
  <p:tag name="KSO_WM_TAG_VERSION" val="1.0"/>
  <p:tag name="KSO_WM_BEAUTIFY_FLAG" val="#wm#"/>
  <p:tag name="KSO_WM_TEMPLATE_CATEGORY" val="custom"/>
  <p:tag name="KSO_WM_TEMPLATE_INDEX" val="20187308"/>
</p:tagLst>
</file>

<file path=ppt/tags/tag66.xml><?xml version="1.0" encoding="utf-8"?>
<p:tagLst xmlns:p="http://schemas.openxmlformats.org/presentationml/2006/main">
  <p:tag name="KSO_WM_TEMPLATE_CATEGORY" val="custom"/>
  <p:tag name="KSO_WM_TEMPLATE_INDEX" val="20187308"/>
  <p:tag name="KSO_WM_TAG_VERSION" val="1.0"/>
  <p:tag name="KSO_WM_UNIT_TYPE" val="a"/>
  <p:tag name="KSO_WM_UNIT_INDEX" val="1"/>
  <p:tag name="KSO_WM_UNIT_ID" val="custom20187308_1*a*1"/>
  <p:tag name="KSO_WM_UNIT_LAYERLEVEL" val="1"/>
  <p:tag name="KSO_WM_UNIT_VALUE" val="13"/>
  <p:tag name="KSO_WM_UNIT_ISCONTENTSTITLE" val="0"/>
  <p:tag name="KSO_WM_UNIT_HIGHLIGHT" val="0"/>
  <p:tag name="KSO_WM_UNIT_COMPATIBLE" val="0"/>
  <p:tag name="KSO_WM_UNIT_CLEAR" val="0"/>
  <p:tag name="KSO_WM_BEAUTIFY_FLAG" val="#wm#"/>
  <p:tag name="KSO_WM_UNIT_PRESET_TEXT" val="空白演示"/>
</p:tagLst>
</file>

<file path=ppt/tags/tag67.xml><?xml version="1.0" encoding="utf-8"?>
<p:tagLst xmlns:p="http://schemas.openxmlformats.org/presentationml/2006/main">
  <p:tag name="KSO_WM_TEMPLATE_CATEGORY" val="custom"/>
  <p:tag name="KSO_WM_TEMPLATE_INDEX" val="20187308"/>
  <p:tag name="KSO_WM_TAG_VERSION" val="1.0"/>
  <p:tag name="KSO_WM_UNIT_TYPE" val="b"/>
  <p:tag name="KSO_WM_UNIT_INDEX" val="1"/>
  <p:tag name="KSO_WM_UNIT_ID" val="custom20187308_1*b*1"/>
  <p:tag name="KSO_WM_UNIT_LAYERLEVEL" val="1"/>
  <p:tag name="KSO_WM_UNIT_VALUE" val="156"/>
  <p:tag name="KSO_WM_UNIT_ISCONTENTSTITLE" val="0"/>
  <p:tag name="KSO_WM_UNIT_HIGHLIGHT" val="0"/>
  <p:tag name="KSO_WM_UNIT_COMPATIBLE" val="0"/>
  <p:tag name="KSO_WM_UNIT_CLEAR" val="0"/>
  <p:tag name="KSO_WM_BEAUTIFY_FLAG" val="#wm#"/>
  <p:tag name="KSO_WM_UNIT_PRESET_TEXT" val="Speaker name and title here"/>
</p:tagLst>
</file>

<file path=ppt/tags/tag68.xml><?xml version="1.0" encoding="utf-8"?>
<p:tagLst xmlns:p="http://schemas.openxmlformats.org/presentationml/2006/main">
  <p:tag name="KSO_WM_SLIDE_ID" val="custom20187308_1"/>
  <p:tag name="KSO_WM_SLIDE_TYPE" val="title"/>
  <p:tag name="KSO_WM_SLIDE_SUBTYPE" val="pureTxt"/>
  <p:tag name="KSO_WM_SLIDE_ITEM_CNT" val="2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TEMPLATE_THUMBS_INDEX" val="1、2、3、6、8、10、11、12、15"/>
  <p:tag name="KSO_WM_SLIDE_MODEL_TYPE" val="cover"/>
</p:tagLst>
</file>

<file path=ppt/tags/tag69.xml><?xml version="1.0" encoding="utf-8"?>
<p:tagLst xmlns:p="http://schemas.openxmlformats.org/presentationml/2006/main">
  <p:tag name="KSO_WM_UNIT_ISCONTENTSTITLE" val="0"/>
  <p:tag name="KSO_WM_UNIT_PRESET_TEXT" val="空白演示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187308_1*a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UNIT_ISCONTENTSTITLE" val="0"/>
  <p:tag name="KSO_WM_UNIT_PRESET_TEXT" val="Speaker name and title here"/>
  <p:tag name="KSO_WM_UNIT_VALUE" val="156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187308_1*b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71.xml><?xml version="1.0" encoding="utf-8"?>
<p:tagLst xmlns:p="http://schemas.openxmlformats.org/presentationml/2006/main">
  <p:tag name="KSO_WM_TEMPLATE_THUMBS_INDEX" val="1、2、3、6、8、10、11、12、15"/>
  <p:tag name="KSO_WM_SLIDE_ID" val="custom20187308_1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72.xml><?xml version="1.0" encoding="utf-8"?>
<p:tagLst xmlns:p="http://schemas.openxmlformats.org/presentationml/2006/main">
  <p:tag name="KSO_WM_UNIT_ISCONTENTSTITLE" val="0"/>
  <p:tag name="KSO_WM_UNIT_PRESET_TEXT" val="空白演示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187308_1*a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73.xml><?xml version="1.0" encoding="utf-8"?>
<p:tagLst xmlns:p="http://schemas.openxmlformats.org/presentationml/2006/main">
  <p:tag name="KSO_WM_UNIT_ISCONTENTSTITLE" val="0"/>
  <p:tag name="KSO_WM_UNIT_PRESET_TEXT" val="Speaker name and title here"/>
  <p:tag name="KSO_WM_UNIT_VALUE" val="156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187308_1*b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74.xml><?xml version="1.0" encoding="utf-8"?>
<p:tagLst xmlns:p="http://schemas.openxmlformats.org/presentationml/2006/main">
  <p:tag name="KSO_WM_TEMPLATE_THUMBS_INDEX" val="1、2、3、6、8、10、11、12、15"/>
  <p:tag name="KSO_WM_SLIDE_ID" val="custom20187308_1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75.xml><?xml version="1.0" encoding="utf-8"?>
<p:tagLst xmlns:p="http://schemas.openxmlformats.org/presentationml/2006/main">
  <p:tag name="KSO_WM_UNIT_ISCONTENTSTITLE" val="0"/>
  <p:tag name="KSO_WM_UNIT_PRESET_TEXT" val="空白演示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187308_1*a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76.xml><?xml version="1.0" encoding="utf-8"?>
<p:tagLst xmlns:p="http://schemas.openxmlformats.org/presentationml/2006/main">
  <p:tag name="KSO_WM_UNIT_ISCONTENTSTITLE" val="0"/>
  <p:tag name="KSO_WM_UNIT_PRESET_TEXT" val="Speaker name and title here"/>
  <p:tag name="KSO_WM_UNIT_VALUE" val="156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187308_1*b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77.xml><?xml version="1.0" encoding="utf-8"?>
<p:tagLst xmlns:p="http://schemas.openxmlformats.org/presentationml/2006/main">
  <p:tag name="KSO_WM_TEMPLATE_THUMBS_INDEX" val="1、2、3、6、8、10、11、12、15"/>
  <p:tag name="KSO_WM_SLIDE_ID" val="custom20187308_1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78.xml><?xml version="1.0" encoding="utf-8"?>
<p:tagLst xmlns:p="http://schemas.openxmlformats.org/presentationml/2006/main">
  <p:tag name="KSO_WM_UNIT_ISCONTENTSTITLE" val="0"/>
  <p:tag name="KSO_WM_UNIT_PRESET_TEXT" val="空白演示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187308_1*a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79.xml><?xml version="1.0" encoding="utf-8"?>
<p:tagLst xmlns:p="http://schemas.openxmlformats.org/presentationml/2006/main">
  <p:tag name="KSO_WM_UNIT_ISCONTENTSTITLE" val="0"/>
  <p:tag name="KSO_WM_UNIT_PRESET_TEXT" val="Speaker name and title here"/>
  <p:tag name="KSO_WM_UNIT_VALUE" val="156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187308_1*b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TEMPLATE_THUMBS_INDEX" val="1、2、3、6、8、10、11、12、15"/>
  <p:tag name="KSO_WM_SLIDE_ID" val="custom20187308_1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81.xml><?xml version="1.0" encoding="utf-8"?>
<p:tagLst xmlns:p="http://schemas.openxmlformats.org/presentationml/2006/main">
  <p:tag name="KSO_WM_UNIT_ISCONTENTSTITLE" val="0"/>
  <p:tag name="KSO_WM_UNIT_PRESET_TEXT" val="空白演示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187308_1*a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82.xml><?xml version="1.0" encoding="utf-8"?>
<p:tagLst xmlns:p="http://schemas.openxmlformats.org/presentationml/2006/main">
  <p:tag name="KSO_WM_UNIT_ISCONTENTSTITLE" val="0"/>
  <p:tag name="KSO_WM_UNIT_PRESET_TEXT" val="Speaker name and title here"/>
  <p:tag name="KSO_WM_UNIT_VALUE" val="156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187308_1*b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83.xml><?xml version="1.0" encoding="utf-8"?>
<p:tagLst xmlns:p="http://schemas.openxmlformats.org/presentationml/2006/main">
  <p:tag name="KSO_WM_TEMPLATE_THUMBS_INDEX" val="1、2、3、6、8、10、11、12、15"/>
  <p:tag name="KSO_WM_SLIDE_ID" val="custom20187308_1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84.xml><?xml version="1.0" encoding="utf-8"?>
<p:tagLst xmlns:p="http://schemas.openxmlformats.org/presentationml/2006/main">
  <p:tag name="KSO_WM_UNIT_ISCONTENTSTITLE" val="0"/>
  <p:tag name="KSO_WM_UNIT_PRESET_TEXT" val="空白演示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187308_1*a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85.xml><?xml version="1.0" encoding="utf-8"?>
<p:tagLst xmlns:p="http://schemas.openxmlformats.org/presentationml/2006/main">
  <p:tag name="KSO_WM_UNIT_ISCONTENTSTITLE" val="0"/>
  <p:tag name="KSO_WM_UNIT_PRESET_TEXT" val="Speaker name and title here"/>
  <p:tag name="KSO_WM_UNIT_VALUE" val="156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187308_1*b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86.xml><?xml version="1.0" encoding="utf-8"?>
<p:tagLst xmlns:p="http://schemas.openxmlformats.org/presentationml/2006/main">
  <p:tag name="KSO_WM_TEMPLATE_THUMBS_INDEX" val="1、2、3、6、8、10、11、12、15"/>
  <p:tag name="KSO_WM_SLIDE_ID" val="custom20187308_1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87.xml><?xml version="1.0" encoding="utf-8"?>
<p:tagLst xmlns:p="http://schemas.openxmlformats.org/presentationml/2006/main">
  <p:tag name="KSO_WM_UNIT_ISCONTENTSTITLE" val="0"/>
  <p:tag name="KSO_WM_UNIT_PRESET_TEXT" val="空白演示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187308_1*a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88.xml><?xml version="1.0" encoding="utf-8"?>
<p:tagLst xmlns:p="http://schemas.openxmlformats.org/presentationml/2006/main">
  <p:tag name="KSO_WM_UNIT_ISCONTENTSTITLE" val="0"/>
  <p:tag name="KSO_WM_UNIT_PRESET_TEXT" val="Speaker name and title here"/>
  <p:tag name="KSO_WM_UNIT_VALUE" val="156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187308_1*b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89.xml><?xml version="1.0" encoding="utf-8"?>
<p:tagLst xmlns:p="http://schemas.openxmlformats.org/presentationml/2006/main">
  <p:tag name="KSO_WM_TEMPLATE_THUMBS_INDEX" val="1、2、3、6、8、10、11、12、15"/>
  <p:tag name="KSO_WM_SLIDE_ID" val="custom20187308_1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TEMPLATE_THUMBS_INDEX" val="1、2、3、6、8、10、11、12、15"/>
  <p:tag name="KSO_WM_SLIDE_ID" val="custom20187308_1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91.xml><?xml version="1.0" encoding="utf-8"?>
<p:tagLst xmlns:p="http://schemas.openxmlformats.org/presentationml/2006/main">
  <p:tag name="KSO_WM_UNIT_ISCONTENTSTITLE" val="0"/>
  <p:tag name="KSO_WM_UNIT_PRESET_TEXT" val="空白演示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187308_1*a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92.xml><?xml version="1.0" encoding="utf-8"?>
<p:tagLst xmlns:p="http://schemas.openxmlformats.org/presentationml/2006/main">
  <p:tag name="KSO_WM_UNIT_ISCONTENTSTITLE" val="0"/>
  <p:tag name="KSO_WM_UNIT_PRESET_TEXT" val="Speaker name and title here"/>
  <p:tag name="KSO_WM_UNIT_VALUE" val="156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187308_1*b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93.xml><?xml version="1.0" encoding="utf-8"?>
<p:tagLst xmlns:p="http://schemas.openxmlformats.org/presentationml/2006/main">
  <p:tag name="KSO_WM_TEMPLATE_THUMBS_INDEX" val="1、2、3、6、8、10、11、12、15"/>
  <p:tag name="KSO_WM_SLIDE_ID" val="custom20187308_1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94.xml><?xml version="1.0" encoding="utf-8"?>
<p:tagLst xmlns:p="http://schemas.openxmlformats.org/presentationml/2006/main">
  <p:tag name="KSO_WM_UNIT_ISCONTENTSTITLE" val="0"/>
  <p:tag name="KSO_WM_UNIT_PRESET_TEXT" val="空白演示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187308_1*a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95.xml><?xml version="1.0" encoding="utf-8"?>
<p:tagLst xmlns:p="http://schemas.openxmlformats.org/presentationml/2006/main">
  <p:tag name="KSO_WM_UNIT_ISCONTENTSTITLE" val="0"/>
  <p:tag name="KSO_WM_UNIT_PRESET_TEXT" val="Speaker name and title here"/>
  <p:tag name="KSO_WM_UNIT_VALUE" val="156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187308_1*b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96.xml><?xml version="1.0" encoding="utf-8"?>
<p:tagLst xmlns:p="http://schemas.openxmlformats.org/presentationml/2006/main">
  <p:tag name="KSO_WM_TEMPLATE_THUMBS_INDEX" val="1、2、3、6、8、10、11、12、15"/>
  <p:tag name="KSO_WM_SLIDE_ID" val="custom20187308_1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97.xml><?xml version="1.0" encoding="utf-8"?>
<p:tagLst xmlns:p="http://schemas.openxmlformats.org/presentationml/2006/main">
  <p:tag name="KSO_WM_UNIT_ISCONTENTSTITLE" val="0"/>
  <p:tag name="KSO_WM_UNIT_PRESET_TEXT" val="空白演示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187308_1*a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98.xml><?xml version="1.0" encoding="utf-8"?>
<p:tagLst xmlns:p="http://schemas.openxmlformats.org/presentationml/2006/main">
  <p:tag name="KSO_WM_UNIT_ISCONTENTSTITLE" val="0"/>
  <p:tag name="KSO_WM_UNIT_PRESET_TEXT" val="Speaker name and title here"/>
  <p:tag name="KSO_WM_UNIT_VALUE" val="156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187308_1*b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99.xml><?xml version="1.0" encoding="utf-8"?>
<p:tagLst xmlns:p="http://schemas.openxmlformats.org/presentationml/2006/main">
  <p:tag name="KSO_WM_TEMPLATE_THUMBS_INDEX" val="1、2、3、6、8、10、11、12、15"/>
  <p:tag name="KSO_WM_SLIDE_ID" val="custom20187308_1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heme/theme1.xml><?xml version="1.0" encoding="utf-8"?>
<a:theme xmlns:a="http://schemas.openxmlformats.org/drawingml/2006/main" name="Office 主题​​">
  <a:themeElements>
    <a:clrScheme name="2019空白演示文档">
      <a:dk1>
        <a:srgbClr val="000000"/>
      </a:dk1>
      <a:lt1>
        <a:srgbClr val="FFFFFF"/>
      </a:lt1>
      <a:dk2>
        <a:srgbClr val="E6E4E4"/>
      </a:dk2>
      <a:lt2>
        <a:srgbClr val="FFFFFF"/>
      </a:lt2>
      <a:accent1>
        <a:srgbClr val="477DEA"/>
      </a:accent1>
      <a:accent2>
        <a:srgbClr val="9B9B9B"/>
      </a:accent2>
      <a:accent3>
        <a:srgbClr val="F3B745"/>
      </a:accent3>
      <a:accent4>
        <a:srgbClr val="477EE7"/>
      </a:accent4>
      <a:accent5>
        <a:srgbClr val="4BA151"/>
      </a:accent5>
      <a:accent6>
        <a:srgbClr val="E9403C"/>
      </a:accent6>
      <a:hlink>
        <a:srgbClr val="0563C1"/>
      </a:hlink>
      <a:folHlink>
        <a:srgbClr val="954D72"/>
      </a:folHlink>
    </a:clrScheme>
    <a:fontScheme name="2019空白演示文档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2019空白演示文档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2994</Words>
  <Application>WPS 演示</Application>
  <PresentationFormat>自定义</PresentationFormat>
  <Paragraphs>437</Paragraphs>
  <Slides>75</Slides>
  <Notes>75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75</vt:i4>
      </vt:variant>
    </vt:vector>
  </HeadingPairs>
  <TitlesOfParts>
    <vt:vector size="83" baseType="lpstr">
      <vt:lpstr>Arial</vt:lpstr>
      <vt:lpstr>宋体</vt:lpstr>
      <vt:lpstr>Wingdings</vt:lpstr>
      <vt:lpstr>微软雅黑</vt:lpstr>
      <vt:lpstr>Arial Unicode MS</vt:lpstr>
      <vt:lpstr>等线</vt:lpstr>
      <vt:lpstr>Office 主题​​</vt:lpstr>
      <vt:lpstr>1_Office 主题​​</vt:lpstr>
      <vt:lpstr>微擎系统使用说明书</vt:lpstr>
      <vt:lpstr>目录</vt:lpstr>
      <vt:lpstr>安装与升级</vt:lpstr>
      <vt:lpstr>空白演示</vt:lpstr>
      <vt:lpstr>空白演示</vt:lpstr>
      <vt:lpstr>空白演示</vt:lpstr>
      <vt:lpstr>空白演示</vt:lpstr>
      <vt:lpstr>权限组合</vt:lpstr>
      <vt:lpstr>PowerPoint 演示文稿</vt:lpstr>
      <vt:lpstr>空白演示</vt:lpstr>
      <vt:lpstr>空白演示</vt:lpstr>
      <vt:lpstr>空白演示</vt:lpstr>
      <vt:lpstr>空白演示</vt:lpstr>
      <vt:lpstr>空白演示</vt:lpstr>
      <vt:lpstr>空白演示</vt:lpstr>
      <vt:lpstr>空白演示</vt:lpstr>
      <vt:lpstr>用户管理</vt:lpstr>
      <vt:lpstr>空白演示</vt:lpstr>
      <vt:lpstr>空白演示</vt:lpstr>
      <vt:lpstr>空白演示</vt:lpstr>
      <vt:lpstr>空白演示</vt:lpstr>
      <vt:lpstr>空白演示</vt:lpstr>
      <vt:lpstr>空白演示</vt:lpstr>
      <vt:lpstr>空白演示</vt:lpstr>
      <vt:lpstr>空白演示</vt:lpstr>
      <vt:lpstr>空白演示</vt:lpstr>
      <vt:lpstr>空白演示</vt:lpstr>
      <vt:lpstr>空白演示</vt:lpstr>
      <vt:lpstr>空白演示</vt:lpstr>
      <vt:lpstr>空白演示</vt:lpstr>
      <vt:lpstr>空白演示</vt:lpstr>
      <vt:lpstr>空白演示</vt:lpstr>
      <vt:lpstr>空白演示</vt:lpstr>
      <vt:lpstr>空白演示</vt:lpstr>
      <vt:lpstr>空白演示</vt:lpstr>
      <vt:lpstr>平台管理与功能设置</vt:lpstr>
      <vt:lpstr>空白演示</vt:lpstr>
      <vt:lpstr>空白演示</vt:lpstr>
      <vt:lpstr>空白演示</vt:lpstr>
      <vt:lpstr>空白演示</vt:lpstr>
      <vt:lpstr>空白演示</vt:lpstr>
      <vt:lpstr>空白演示</vt:lpstr>
      <vt:lpstr>空白演示</vt:lpstr>
      <vt:lpstr>空白演示</vt:lpstr>
      <vt:lpstr>小程序上传</vt:lpstr>
      <vt:lpstr>空白演示</vt:lpstr>
      <vt:lpstr>空白演示</vt:lpstr>
      <vt:lpstr>空白演示</vt:lpstr>
      <vt:lpstr>应用管理与后台设置</vt:lpstr>
      <vt:lpstr>空白演示</vt:lpstr>
      <vt:lpstr>空白演示</vt:lpstr>
      <vt:lpstr>空白演示</vt:lpstr>
      <vt:lpstr>空白演示</vt:lpstr>
      <vt:lpstr>空白演示</vt:lpstr>
      <vt:lpstr>空白演示</vt:lpstr>
      <vt:lpstr>空白演示</vt:lpstr>
      <vt:lpstr>应用关联组</vt:lpstr>
      <vt:lpstr>空白演示</vt:lpstr>
      <vt:lpstr>站内商城</vt:lpstr>
      <vt:lpstr>空白演示</vt:lpstr>
      <vt:lpstr>空白演示</vt:lpstr>
      <vt:lpstr>空白演示</vt:lpstr>
      <vt:lpstr>空白演示</vt:lpstr>
      <vt:lpstr>空白演示</vt:lpstr>
      <vt:lpstr>空白演示</vt:lpstr>
      <vt:lpstr>公告与新闻管理</vt:lpstr>
      <vt:lpstr>空白演示</vt:lpstr>
      <vt:lpstr>空白演示</vt:lpstr>
      <vt:lpstr>空白演示</vt:lpstr>
      <vt:lpstr>空白演示</vt:lpstr>
      <vt:lpstr>空白演示</vt:lpstr>
      <vt:lpstr>空白演示</vt:lpstr>
      <vt:lpstr>工单系统</vt:lpstr>
      <vt:lpstr>空白演示</vt:lpstr>
      <vt:lpstr>空白演示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kingsoft</dc:creator>
  <cp:lastModifiedBy>猴大王</cp:lastModifiedBy>
  <cp:revision>406</cp:revision>
  <dcterms:created xsi:type="dcterms:W3CDTF">2017-08-03T09:01:00Z</dcterms:created>
  <dcterms:modified xsi:type="dcterms:W3CDTF">2019-03-16T10:16:43Z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2052-11.1.0.8527</vt:lpwstr>
  </property>
</Properties>
</file>