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2"/>
  </p:sldMasterIdLst>
  <p:notesMasterIdLst>
    <p:notesMasterId r:id="rId8"/>
  </p:notesMasterIdLst>
  <p:sldIdLst>
    <p:sldId id="370" r:id="rId3"/>
    <p:sldId id="369" r:id="rId4"/>
    <p:sldId id="401" r:id="rId5"/>
    <p:sldId id="404" r:id="rId6"/>
    <p:sldId id="40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未知用户1" initials="未知用户1" lastIdx="1" clrIdx="0"/>
  <p:cmAuthor id="1" name="bytedance" initials="b" lastIdx="1" clrIdx="0"/>
  <p:cmAuthor id="2" name="Microsoft Office 用户" initials="Offic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18BAAB"/>
    <a:srgbClr val="F4740A"/>
    <a:srgbClr val="46A5DC"/>
    <a:srgbClr val="4A4A4A"/>
    <a:srgbClr val="C3A96E"/>
    <a:srgbClr val="626262"/>
    <a:srgbClr val="898989"/>
    <a:srgbClr val="E5E5E5"/>
    <a:srgbClr val="E1A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1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-1704" y="-1088"/>
      </p:cViewPr>
      <p:guideLst>
        <p:guide orient="horz" pos="2304"/>
        <p:guide pos="36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0" cy="720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98034-7DAB-4BA7-9402-30FF9D9F5726}" type="datetimeFigureOut">
              <a:rPr lang="zh-CN" altLang="en-US" smtClean="0"/>
              <a:t>19/5/15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16975-1D4D-491B-8EC5-CCC6AF49D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2044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>
            <a:spLocks noGrp="1"/>
          </p:cNvSpPr>
          <p:nvPr>
            <p:ph type="pic" sz="quarter" idx="11"/>
          </p:nvPr>
        </p:nvSpPr>
        <p:spPr>
          <a:xfrm>
            <a:off x="3875314" y="2226156"/>
            <a:ext cx="4441372" cy="3367314"/>
          </a:xfrm>
          <a:custGeom>
            <a:avLst/>
            <a:gdLst>
              <a:gd name="connsiteX0" fmla="*/ 0 w 4441372"/>
              <a:gd name="connsiteY0" fmla="*/ 0 h 3367314"/>
              <a:gd name="connsiteX1" fmla="*/ 4441372 w 4441372"/>
              <a:gd name="connsiteY1" fmla="*/ 0 h 3367314"/>
              <a:gd name="connsiteX2" fmla="*/ 4441372 w 4441372"/>
              <a:gd name="connsiteY2" fmla="*/ 3367314 h 3367314"/>
              <a:gd name="connsiteX3" fmla="*/ 0 w 4441372"/>
              <a:gd name="connsiteY3" fmla="*/ 3367314 h 3367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41372" h="3367314">
                <a:moveTo>
                  <a:pt x="0" y="0"/>
                </a:moveTo>
                <a:lnTo>
                  <a:pt x="4441372" y="0"/>
                </a:lnTo>
                <a:lnTo>
                  <a:pt x="4441372" y="3367314"/>
                </a:lnTo>
                <a:lnTo>
                  <a:pt x="0" y="33673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: 形状 12"/>
          <p:cNvSpPr>
            <a:spLocks noGrp="1"/>
          </p:cNvSpPr>
          <p:nvPr>
            <p:ph type="pic" sz="quarter" idx="11"/>
          </p:nvPr>
        </p:nvSpPr>
        <p:spPr>
          <a:xfrm>
            <a:off x="1393372" y="2293258"/>
            <a:ext cx="2504777" cy="2583543"/>
          </a:xfrm>
          <a:custGeom>
            <a:avLst/>
            <a:gdLst>
              <a:gd name="connsiteX0" fmla="*/ 0 w 2504777"/>
              <a:gd name="connsiteY0" fmla="*/ 0 h 2583543"/>
              <a:gd name="connsiteX1" fmla="*/ 2504777 w 2504777"/>
              <a:gd name="connsiteY1" fmla="*/ 0 h 2583543"/>
              <a:gd name="connsiteX2" fmla="*/ 2504777 w 2504777"/>
              <a:gd name="connsiteY2" fmla="*/ 2583543 h 2583543"/>
              <a:gd name="connsiteX3" fmla="*/ 0 w 2504777"/>
              <a:gd name="connsiteY3" fmla="*/ 2583543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4777" h="2583543">
                <a:moveTo>
                  <a:pt x="0" y="0"/>
                </a:moveTo>
                <a:lnTo>
                  <a:pt x="2504777" y="0"/>
                </a:lnTo>
                <a:lnTo>
                  <a:pt x="2504777" y="2583543"/>
                </a:lnTo>
                <a:lnTo>
                  <a:pt x="0" y="25835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任意多边形: 形状 13"/>
          <p:cNvSpPr>
            <a:spLocks noGrp="1"/>
          </p:cNvSpPr>
          <p:nvPr>
            <p:ph type="pic" sz="quarter" idx="12"/>
          </p:nvPr>
        </p:nvSpPr>
        <p:spPr>
          <a:xfrm>
            <a:off x="4771041" y="3346833"/>
            <a:ext cx="1552845" cy="1601676"/>
          </a:xfrm>
          <a:custGeom>
            <a:avLst/>
            <a:gdLst>
              <a:gd name="connsiteX0" fmla="*/ 0 w 1552845"/>
              <a:gd name="connsiteY0" fmla="*/ 0 h 1601676"/>
              <a:gd name="connsiteX1" fmla="*/ 1552845 w 1552845"/>
              <a:gd name="connsiteY1" fmla="*/ 0 h 1601676"/>
              <a:gd name="connsiteX2" fmla="*/ 1552845 w 1552845"/>
              <a:gd name="connsiteY2" fmla="*/ 1601676 h 1601676"/>
              <a:gd name="connsiteX3" fmla="*/ 0 w 1552845"/>
              <a:gd name="connsiteY3" fmla="*/ 1601676 h 160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2845" h="1601676">
                <a:moveTo>
                  <a:pt x="0" y="0"/>
                </a:moveTo>
                <a:lnTo>
                  <a:pt x="1552845" y="0"/>
                </a:lnTo>
                <a:lnTo>
                  <a:pt x="1552845" y="1601676"/>
                </a:lnTo>
                <a:lnTo>
                  <a:pt x="0" y="160167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任意多边形: 形状 14"/>
          <p:cNvSpPr>
            <a:spLocks noGrp="1"/>
          </p:cNvSpPr>
          <p:nvPr>
            <p:ph type="pic" sz="quarter" idx="13"/>
          </p:nvPr>
        </p:nvSpPr>
        <p:spPr>
          <a:xfrm>
            <a:off x="6890127" y="3346833"/>
            <a:ext cx="1552845" cy="1601676"/>
          </a:xfrm>
          <a:custGeom>
            <a:avLst/>
            <a:gdLst>
              <a:gd name="connsiteX0" fmla="*/ 0 w 1552845"/>
              <a:gd name="connsiteY0" fmla="*/ 0 h 1601676"/>
              <a:gd name="connsiteX1" fmla="*/ 1552845 w 1552845"/>
              <a:gd name="connsiteY1" fmla="*/ 0 h 1601676"/>
              <a:gd name="connsiteX2" fmla="*/ 1552845 w 1552845"/>
              <a:gd name="connsiteY2" fmla="*/ 1601676 h 1601676"/>
              <a:gd name="connsiteX3" fmla="*/ 0 w 1552845"/>
              <a:gd name="connsiteY3" fmla="*/ 1601676 h 160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2845" h="1601676">
                <a:moveTo>
                  <a:pt x="0" y="0"/>
                </a:moveTo>
                <a:lnTo>
                  <a:pt x="1552845" y="0"/>
                </a:lnTo>
                <a:lnTo>
                  <a:pt x="1552845" y="1601676"/>
                </a:lnTo>
                <a:lnTo>
                  <a:pt x="0" y="160167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任意多边形: 形状 15"/>
          <p:cNvSpPr>
            <a:spLocks noGrp="1"/>
          </p:cNvSpPr>
          <p:nvPr>
            <p:ph type="pic" sz="quarter" idx="14"/>
          </p:nvPr>
        </p:nvSpPr>
        <p:spPr>
          <a:xfrm>
            <a:off x="9009212" y="3346833"/>
            <a:ext cx="1552845" cy="1601676"/>
          </a:xfrm>
          <a:custGeom>
            <a:avLst/>
            <a:gdLst>
              <a:gd name="connsiteX0" fmla="*/ 0 w 1552845"/>
              <a:gd name="connsiteY0" fmla="*/ 0 h 1601676"/>
              <a:gd name="connsiteX1" fmla="*/ 1552845 w 1552845"/>
              <a:gd name="connsiteY1" fmla="*/ 0 h 1601676"/>
              <a:gd name="connsiteX2" fmla="*/ 1552845 w 1552845"/>
              <a:gd name="connsiteY2" fmla="*/ 1601676 h 1601676"/>
              <a:gd name="connsiteX3" fmla="*/ 0 w 1552845"/>
              <a:gd name="connsiteY3" fmla="*/ 1601676 h 160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2845" h="1601676">
                <a:moveTo>
                  <a:pt x="0" y="0"/>
                </a:moveTo>
                <a:lnTo>
                  <a:pt x="1552845" y="0"/>
                </a:lnTo>
                <a:lnTo>
                  <a:pt x="1552845" y="1601676"/>
                </a:lnTo>
                <a:lnTo>
                  <a:pt x="0" y="160167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>
            <a:spLocks noGrp="1"/>
          </p:cNvSpPr>
          <p:nvPr>
            <p:ph type="pic" sz="quarter" idx="11"/>
          </p:nvPr>
        </p:nvSpPr>
        <p:spPr>
          <a:xfrm>
            <a:off x="3878606" y="2151403"/>
            <a:ext cx="4434789" cy="3634695"/>
          </a:xfrm>
          <a:custGeom>
            <a:avLst/>
            <a:gdLst>
              <a:gd name="connsiteX0" fmla="*/ 3625868 w 4434789"/>
              <a:gd name="connsiteY0" fmla="*/ 2781942 h 3634695"/>
              <a:gd name="connsiteX1" fmla="*/ 4434789 w 4434789"/>
              <a:gd name="connsiteY1" fmla="*/ 2781942 h 3634695"/>
              <a:gd name="connsiteX2" fmla="*/ 4434789 w 4434789"/>
              <a:gd name="connsiteY2" fmla="*/ 3634695 h 3634695"/>
              <a:gd name="connsiteX3" fmla="*/ 3625868 w 4434789"/>
              <a:gd name="connsiteY3" fmla="*/ 3634695 h 3634695"/>
              <a:gd name="connsiteX4" fmla="*/ 2719403 w 4434789"/>
              <a:gd name="connsiteY4" fmla="*/ 2781942 h 3634695"/>
              <a:gd name="connsiteX5" fmla="*/ 3528324 w 4434789"/>
              <a:gd name="connsiteY5" fmla="*/ 2781942 h 3634695"/>
              <a:gd name="connsiteX6" fmla="*/ 3528324 w 4434789"/>
              <a:gd name="connsiteY6" fmla="*/ 3634695 h 3634695"/>
              <a:gd name="connsiteX7" fmla="*/ 2719403 w 4434789"/>
              <a:gd name="connsiteY7" fmla="*/ 3634695 h 3634695"/>
              <a:gd name="connsiteX8" fmla="*/ 1812935 w 4434789"/>
              <a:gd name="connsiteY8" fmla="*/ 2781942 h 3634695"/>
              <a:gd name="connsiteX9" fmla="*/ 2621856 w 4434789"/>
              <a:gd name="connsiteY9" fmla="*/ 2781942 h 3634695"/>
              <a:gd name="connsiteX10" fmla="*/ 2621856 w 4434789"/>
              <a:gd name="connsiteY10" fmla="*/ 3634695 h 3634695"/>
              <a:gd name="connsiteX11" fmla="*/ 1812935 w 4434789"/>
              <a:gd name="connsiteY11" fmla="*/ 3634695 h 3634695"/>
              <a:gd name="connsiteX12" fmla="*/ 2719403 w 4434789"/>
              <a:gd name="connsiteY12" fmla="*/ 1854628 h 3634695"/>
              <a:gd name="connsiteX13" fmla="*/ 3528323 w 4434789"/>
              <a:gd name="connsiteY13" fmla="*/ 1854628 h 3634695"/>
              <a:gd name="connsiteX14" fmla="*/ 3528323 w 4434789"/>
              <a:gd name="connsiteY14" fmla="*/ 2707381 h 3634695"/>
              <a:gd name="connsiteX15" fmla="*/ 2719403 w 4434789"/>
              <a:gd name="connsiteY15" fmla="*/ 2707381 h 3634695"/>
              <a:gd name="connsiteX16" fmla="*/ 1812935 w 4434789"/>
              <a:gd name="connsiteY16" fmla="*/ 1854628 h 3634695"/>
              <a:gd name="connsiteX17" fmla="*/ 2621855 w 4434789"/>
              <a:gd name="connsiteY17" fmla="*/ 1854628 h 3634695"/>
              <a:gd name="connsiteX18" fmla="*/ 2621855 w 4434789"/>
              <a:gd name="connsiteY18" fmla="*/ 2707381 h 3634695"/>
              <a:gd name="connsiteX19" fmla="*/ 1812935 w 4434789"/>
              <a:gd name="connsiteY19" fmla="*/ 2707381 h 3634695"/>
              <a:gd name="connsiteX20" fmla="*/ 906468 w 4434789"/>
              <a:gd name="connsiteY20" fmla="*/ 1854628 h 3634695"/>
              <a:gd name="connsiteX21" fmla="*/ 1715388 w 4434789"/>
              <a:gd name="connsiteY21" fmla="*/ 1854628 h 3634695"/>
              <a:gd name="connsiteX22" fmla="*/ 1715388 w 4434789"/>
              <a:gd name="connsiteY22" fmla="*/ 2707381 h 3634695"/>
              <a:gd name="connsiteX23" fmla="*/ 906468 w 4434789"/>
              <a:gd name="connsiteY23" fmla="*/ 2707381 h 3634695"/>
              <a:gd name="connsiteX24" fmla="*/ 0 w 4434789"/>
              <a:gd name="connsiteY24" fmla="*/ 1854628 h 3634695"/>
              <a:gd name="connsiteX25" fmla="*/ 808920 w 4434789"/>
              <a:gd name="connsiteY25" fmla="*/ 1854628 h 3634695"/>
              <a:gd name="connsiteX26" fmla="*/ 808920 w 4434789"/>
              <a:gd name="connsiteY26" fmla="*/ 2707381 h 3634695"/>
              <a:gd name="connsiteX27" fmla="*/ 0 w 4434789"/>
              <a:gd name="connsiteY27" fmla="*/ 2707381 h 3634695"/>
              <a:gd name="connsiteX28" fmla="*/ 3625868 w 4434789"/>
              <a:gd name="connsiteY28" fmla="*/ 927314 h 3634695"/>
              <a:gd name="connsiteX29" fmla="*/ 4434788 w 4434789"/>
              <a:gd name="connsiteY29" fmla="*/ 927314 h 3634695"/>
              <a:gd name="connsiteX30" fmla="*/ 4434788 w 4434789"/>
              <a:gd name="connsiteY30" fmla="*/ 1780067 h 3634695"/>
              <a:gd name="connsiteX31" fmla="*/ 3625868 w 4434789"/>
              <a:gd name="connsiteY31" fmla="*/ 1780067 h 3634695"/>
              <a:gd name="connsiteX32" fmla="*/ 2719402 w 4434789"/>
              <a:gd name="connsiteY32" fmla="*/ 927314 h 3634695"/>
              <a:gd name="connsiteX33" fmla="*/ 3528322 w 4434789"/>
              <a:gd name="connsiteY33" fmla="*/ 927314 h 3634695"/>
              <a:gd name="connsiteX34" fmla="*/ 3528322 w 4434789"/>
              <a:gd name="connsiteY34" fmla="*/ 1780067 h 3634695"/>
              <a:gd name="connsiteX35" fmla="*/ 2719402 w 4434789"/>
              <a:gd name="connsiteY35" fmla="*/ 1780067 h 3634695"/>
              <a:gd name="connsiteX36" fmla="*/ 1812934 w 4434789"/>
              <a:gd name="connsiteY36" fmla="*/ 927314 h 3634695"/>
              <a:gd name="connsiteX37" fmla="*/ 2621854 w 4434789"/>
              <a:gd name="connsiteY37" fmla="*/ 927314 h 3634695"/>
              <a:gd name="connsiteX38" fmla="*/ 2621854 w 4434789"/>
              <a:gd name="connsiteY38" fmla="*/ 1780067 h 3634695"/>
              <a:gd name="connsiteX39" fmla="*/ 1812934 w 4434789"/>
              <a:gd name="connsiteY39" fmla="*/ 1780067 h 3634695"/>
              <a:gd name="connsiteX40" fmla="*/ 906467 w 4434789"/>
              <a:gd name="connsiteY40" fmla="*/ 927314 h 3634695"/>
              <a:gd name="connsiteX41" fmla="*/ 1715387 w 4434789"/>
              <a:gd name="connsiteY41" fmla="*/ 927314 h 3634695"/>
              <a:gd name="connsiteX42" fmla="*/ 1715387 w 4434789"/>
              <a:gd name="connsiteY42" fmla="*/ 1780067 h 3634695"/>
              <a:gd name="connsiteX43" fmla="*/ 906467 w 4434789"/>
              <a:gd name="connsiteY43" fmla="*/ 1780067 h 3634695"/>
              <a:gd name="connsiteX44" fmla="*/ 1812935 w 4434789"/>
              <a:gd name="connsiteY44" fmla="*/ 0 h 3634695"/>
              <a:gd name="connsiteX45" fmla="*/ 2621855 w 4434789"/>
              <a:gd name="connsiteY45" fmla="*/ 0 h 3634695"/>
              <a:gd name="connsiteX46" fmla="*/ 2621855 w 4434789"/>
              <a:gd name="connsiteY46" fmla="*/ 852753 h 3634695"/>
              <a:gd name="connsiteX47" fmla="*/ 1812935 w 4434789"/>
              <a:gd name="connsiteY47" fmla="*/ 852753 h 3634695"/>
              <a:gd name="connsiteX48" fmla="*/ 906467 w 4434789"/>
              <a:gd name="connsiteY48" fmla="*/ 0 h 3634695"/>
              <a:gd name="connsiteX49" fmla="*/ 1715387 w 4434789"/>
              <a:gd name="connsiteY49" fmla="*/ 0 h 3634695"/>
              <a:gd name="connsiteX50" fmla="*/ 1715387 w 4434789"/>
              <a:gd name="connsiteY50" fmla="*/ 852753 h 3634695"/>
              <a:gd name="connsiteX51" fmla="*/ 906467 w 4434789"/>
              <a:gd name="connsiteY51" fmla="*/ 852753 h 3634695"/>
              <a:gd name="connsiteX52" fmla="*/ 0 w 4434789"/>
              <a:gd name="connsiteY52" fmla="*/ 0 h 3634695"/>
              <a:gd name="connsiteX53" fmla="*/ 808920 w 4434789"/>
              <a:gd name="connsiteY53" fmla="*/ 0 h 3634695"/>
              <a:gd name="connsiteX54" fmla="*/ 808920 w 4434789"/>
              <a:gd name="connsiteY54" fmla="*/ 852753 h 3634695"/>
              <a:gd name="connsiteX55" fmla="*/ 0 w 4434789"/>
              <a:gd name="connsiteY55" fmla="*/ 852753 h 3634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434789" h="3634695">
                <a:moveTo>
                  <a:pt x="3625868" y="2781942"/>
                </a:moveTo>
                <a:lnTo>
                  <a:pt x="4434789" y="2781942"/>
                </a:lnTo>
                <a:lnTo>
                  <a:pt x="4434789" y="3634695"/>
                </a:lnTo>
                <a:lnTo>
                  <a:pt x="3625868" y="3634695"/>
                </a:lnTo>
                <a:close/>
                <a:moveTo>
                  <a:pt x="2719403" y="2781942"/>
                </a:moveTo>
                <a:lnTo>
                  <a:pt x="3528324" y="2781942"/>
                </a:lnTo>
                <a:lnTo>
                  <a:pt x="3528324" y="3634695"/>
                </a:lnTo>
                <a:lnTo>
                  <a:pt x="2719403" y="3634695"/>
                </a:lnTo>
                <a:close/>
                <a:moveTo>
                  <a:pt x="1812935" y="2781942"/>
                </a:moveTo>
                <a:lnTo>
                  <a:pt x="2621856" y="2781942"/>
                </a:lnTo>
                <a:lnTo>
                  <a:pt x="2621856" y="3634695"/>
                </a:lnTo>
                <a:lnTo>
                  <a:pt x="1812935" y="3634695"/>
                </a:lnTo>
                <a:close/>
                <a:moveTo>
                  <a:pt x="2719403" y="1854628"/>
                </a:moveTo>
                <a:lnTo>
                  <a:pt x="3528323" y="1854628"/>
                </a:lnTo>
                <a:lnTo>
                  <a:pt x="3528323" y="2707381"/>
                </a:lnTo>
                <a:lnTo>
                  <a:pt x="2719403" y="2707381"/>
                </a:lnTo>
                <a:close/>
                <a:moveTo>
                  <a:pt x="1812935" y="1854628"/>
                </a:moveTo>
                <a:lnTo>
                  <a:pt x="2621855" y="1854628"/>
                </a:lnTo>
                <a:lnTo>
                  <a:pt x="2621855" y="2707381"/>
                </a:lnTo>
                <a:lnTo>
                  <a:pt x="1812935" y="2707381"/>
                </a:lnTo>
                <a:close/>
                <a:moveTo>
                  <a:pt x="906468" y="1854628"/>
                </a:moveTo>
                <a:lnTo>
                  <a:pt x="1715388" y="1854628"/>
                </a:lnTo>
                <a:lnTo>
                  <a:pt x="1715388" y="2707381"/>
                </a:lnTo>
                <a:lnTo>
                  <a:pt x="906468" y="2707381"/>
                </a:lnTo>
                <a:close/>
                <a:moveTo>
                  <a:pt x="0" y="1854628"/>
                </a:moveTo>
                <a:lnTo>
                  <a:pt x="808920" y="1854628"/>
                </a:lnTo>
                <a:lnTo>
                  <a:pt x="808920" y="2707381"/>
                </a:lnTo>
                <a:lnTo>
                  <a:pt x="0" y="2707381"/>
                </a:lnTo>
                <a:close/>
                <a:moveTo>
                  <a:pt x="3625868" y="927314"/>
                </a:moveTo>
                <a:lnTo>
                  <a:pt x="4434788" y="927314"/>
                </a:lnTo>
                <a:lnTo>
                  <a:pt x="4434788" y="1780067"/>
                </a:lnTo>
                <a:lnTo>
                  <a:pt x="3625868" y="1780067"/>
                </a:lnTo>
                <a:close/>
                <a:moveTo>
                  <a:pt x="2719402" y="927314"/>
                </a:moveTo>
                <a:lnTo>
                  <a:pt x="3528322" y="927314"/>
                </a:lnTo>
                <a:lnTo>
                  <a:pt x="3528322" y="1780067"/>
                </a:lnTo>
                <a:lnTo>
                  <a:pt x="2719402" y="1780067"/>
                </a:lnTo>
                <a:close/>
                <a:moveTo>
                  <a:pt x="1812934" y="927314"/>
                </a:moveTo>
                <a:lnTo>
                  <a:pt x="2621854" y="927314"/>
                </a:lnTo>
                <a:lnTo>
                  <a:pt x="2621854" y="1780067"/>
                </a:lnTo>
                <a:lnTo>
                  <a:pt x="1812934" y="1780067"/>
                </a:lnTo>
                <a:close/>
                <a:moveTo>
                  <a:pt x="906467" y="927314"/>
                </a:moveTo>
                <a:lnTo>
                  <a:pt x="1715387" y="927314"/>
                </a:lnTo>
                <a:lnTo>
                  <a:pt x="1715387" y="1780067"/>
                </a:lnTo>
                <a:lnTo>
                  <a:pt x="906467" y="1780067"/>
                </a:lnTo>
                <a:close/>
                <a:moveTo>
                  <a:pt x="1812935" y="0"/>
                </a:moveTo>
                <a:lnTo>
                  <a:pt x="2621855" y="0"/>
                </a:lnTo>
                <a:lnTo>
                  <a:pt x="2621855" y="852753"/>
                </a:lnTo>
                <a:lnTo>
                  <a:pt x="1812935" y="852753"/>
                </a:lnTo>
                <a:close/>
                <a:moveTo>
                  <a:pt x="906467" y="0"/>
                </a:moveTo>
                <a:lnTo>
                  <a:pt x="1715387" y="0"/>
                </a:lnTo>
                <a:lnTo>
                  <a:pt x="1715387" y="852753"/>
                </a:lnTo>
                <a:lnTo>
                  <a:pt x="906467" y="852753"/>
                </a:lnTo>
                <a:close/>
                <a:moveTo>
                  <a:pt x="0" y="0"/>
                </a:moveTo>
                <a:lnTo>
                  <a:pt x="808920" y="0"/>
                </a:lnTo>
                <a:lnTo>
                  <a:pt x="808920" y="852753"/>
                </a:lnTo>
                <a:lnTo>
                  <a:pt x="0" y="85275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>
            <a:spLocks noGrp="1"/>
          </p:cNvSpPr>
          <p:nvPr>
            <p:ph type="pic" sz="quarter" idx="11"/>
          </p:nvPr>
        </p:nvSpPr>
        <p:spPr>
          <a:xfrm>
            <a:off x="1317172" y="2275389"/>
            <a:ext cx="4383315" cy="2634343"/>
          </a:xfrm>
          <a:custGeom>
            <a:avLst/>
            <a:gdLst>
              <a:gd name="connsiteX0" fmla="*/ 0 w 4383315"/>
              <a:gd name="connsiteY0" fmla="*/ 0 h 2634343"/>
              <a:gd name="connsiteX1" fmla="*/ 4383315 w 4383315"/>
              <a:gd name="connsiteY1" fmla="*/ 0 h 2634343"/>
              <a:gd name="connsiteX2" fmla="*/ 4383315 w 4383315"/>
              <a:gd name="connsiteY2" fmla="*/ 2634343 h 2634343"/>
              <a:gd name="connsiteX3" fmla="*/ 0 w 4383315"/>
              <a:gd name="connsiteY3" fmla="*/ 2634343 h 263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3315" h="2634343">
                <a:moveTo>
                  <a:pt x="0" y="0"/>
                </a:moveTo>
                <a:lnTo>
                  <a:pt x="4383315" y="0"/>
                </a:lnTo>
                <a:lnTo>
                  <a:pt x="4383315" y="2634343"/>
                </a:lnTo>
                <a:lnTo>
                  <a:pt x="0" y="2634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>
            <a:spLocks noGrp="1"/>
          </p:cNvSpPr>
          <p:nvPr>
            <p:ph type="pic" sz="quarter" idx="11"/>
          </p:nvPr>
        </p:nvSpPr>
        <p:spPr>
          <a:xfrm>
            <a:off x="5448297" y="3663155"/>
            <a:ext cx="5353054" cy="1753394"/>
          </a:xfrm>
          <a:custGeom>
            <a:avLst/>
            <a:gdLst>
              <a:gd name="connsiteX0" fmla="*/ 0 w 5353054"/>
              <a:gd name="connsiteY0" fmla="*/ 0 h 1753394"/>
              <a:gd name="connsiteX1" fmla="*/ 5353054 w 5353054"/>
              <a:gd name="connsiteY1" fmla="*/ 0 h 1753394"/>
              <a:gd name="connsiteX2" fmla="*/ 5353054 w 5353054"/>
              <a:gd name="connsiteY2" fmla="*/ 1753394 h 1753394"/>
              <a:gd name="connsiteX3" fmla="*/ 0 w 5353054"/>
              <a:gd name="connsiteY3" fmla="*/ 1753394 h 175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3054" h="1753394">
                <a:moveTo>
                  <a:pt x="0" y="0"/>
                </a:moveTo>
                <a:lnTo>
                  <a:pt x="5353054" y="0"/>
                </a:lnTo>
                <a:lnTo>
                  <a:pt x="5353054" y="1753394"/>
                </a:lnTo>
                <a:lnTo>
                  <a:pt x="0" y="175339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>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  <a:t>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DA50-4716-4D01-9F67-0145F7488DB3}" type="datetimeFigureOut">
              <a:rPr lang="zh-CN" altLang="en-US" smtClean="0"/>
              <a:t>19/5/15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426B-7B52-43E3-8A90-19BA1859B4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: 形状 8"/>
          <p:cNvSpPr>
            <a:spLocks noGrp="1"/>
          </p:cNvSpPr>
          <p:nvPr>
            <p:ph type="pic" sz="quarter" idx="10"/>
          </p:nvPr>
        </p:nvSpPr>
        <p:spPr>
          <a:xfrm>
            <a:off x="561975" y="561975"/>
            <a:ext cx="3257550" cy="1729317"/>
          </a:xfrm>
          <a:custGeom>
            <a:avLst/>
            <a:gdLst>
              <a:gd name="connsiteX0" fmla="*/ 0 w 3257550"/>
              <a:gd name="connsiteY0" fmla="*/ 0 h 1729317"/>
              <a:gd name="connsiteX1" fmla="*/ 3257550 w 3257550"/>
              <a:gd name="connsiteY1" fmla="*/ 0 h 1729317"/>
              <a:gd name="connsiteX2" fmla="*/ 3257550 w 3257550"/>
              <a:gd name="connsiteY2" fmla="*/ 1729317 h 1729317"/>
              <a:gd name="connsiteX3" fmla="*/ 0 w 3257550"/>
              <a:gd name="connsiteY3" fmla="*/ 1729317 h 172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550" h="1729317">
                <a:moveTo>
                  <a:pt x="0" y="0"/>
                </a:moveTo>
                <a:lnTo>
                  <a:pt x="3257550" y="0"/>
                </a:lnTo>
                <a:lnTo>
                  <a:pt x="3257550" y="1729317"/>
                </a:lnTo>
                <a:lnTo>
                  <a:pt x="0" y="172931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0" name="任意多边形: 形状 9"/>
          <p:cNvSpPr>
            <a:spLocks noGrp="1"/>
          </p:cNvSpPr>
          <p:nvPr>
            <p:ph type="pic" sz="quarter" idx="11"/>
          </p:nvPr>
        </p:nvSpPr>
        <p:spPr>
          <a:xfrm>
            <a:off x="561975" y="2564342"/>
            <a:ext cx="3257550" cy="1729317"/>
          </a:xfrm>
          <a:custGeom>
            <a:avLst/>
            <a:gdLst>
              <a:gd name="connsiteX0" fmla="*/ 0 w 3257550"/>
              <a:gd name="connsiteY0" fmla="*/ 0 h 1729317"/>
              <a:gd name="connsiteX1" fmla="*/ 3257550 w 3257550"/>
              <a:gd name="connsiteY1" fmla="*/ 0 h 1729317"/>
              <a:gd name="connsiteX2" fmla="*/ 3257550 w 3257550"/>
              <a:gd name="connsiteY2" fmla="*/ 1729317 h 1729317"/>
              <a:gd name="connsiteX3" fmla="*/ 0 w 3257550"/>
              <a:gd name="connsiteY3" fmla="*/ 1729317 h 172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550" h="1729317">
                <a:moveTo>
                  <a:pt x="0" y="0"/>
                </a:moveTo>
                <a:lnTo>
                  <a:pt x="3257550" y="0"/>
                </a:lnTo>
                <a:lnTo>
                  <a:pt x="3257550" y="1729317"/>
                </a:lnTo>
                <a:lnTo>
                  <a:pt x="0" y="172931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1" name="任意多边形: 形状 10"/>
          <p:cNvSpPr>
            <a:spLocks noGrp="1"/>
          </p:cNvSpPr>
          <p:nvPr>
            <p:ph type="pic" sz="quarter" idx="12"/>
          </p:nvPr>
        </p:nvSpPr>
        <p:spPr>
          <a:xfrm>
            <a:off x="561975" y="4566708"/>
            <a:ext cx="3257550" cy="1729317"/>
          </a:xfrm>
          <a:custGeom>
            <a:avLst/>
            <a:gdLst>
              <a:gd name="connsiteX0" fmla="*/ 0 w 3257550"/>
              <a:gd name="connsiteY0" fmla="*/ 0 h 1729317"/>
              <a:gd name="connsiteX1" fmla="*/ 3257550 w 3257550"/>
              <a:gd name="connsiteY1" fmla="*/ 0 h 1729317"/>
              <a:gd name="connsiteX2" fmla="*/ 3257550 w 3257550"/>
              <a:gd name="connsiteY2" fmla="*/ 1729317 h 1729317"/>
              <a:gd name="connsiteX3" fmla="*/ 0 w 3257550"/>
              <a:gd name="connsiteY3" fmla="*/ 1729317 h 1729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7550" h="1729317">
                <a:moveTo>
                  <a:pt x="0" y="0"/>
                </a:moveTo>
                <a:lnTo>
                  <a:pt x="3257550" y="0"/>
                </a:lnTo>
                <a:lnTo>
                  <a:pt x="3257550" y="1729317"/>
                </a:lnTo>
                <a:lnTo>
                  <a:pt x="0" y="172931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>
            <a:spLocks noGrp="1"/>
          </p:cNvSpPr>
          <p:nvPr>
            <p:ph type="pic" sz="quarter" idx="10"/>
          </p:nvPr>
        </p:nvSpPr>
        <p:spPr>
          <a:xfrm>
            <a:off x="457200" y="381000"/>
            <a:ext cx="11277600" cy="6096000"/>
          </a:xfrm>
          <a:custGeom>
            <a:avLst/>
            <a:gdLst>
              <a:gd name="connsiteX0" fmla="*/ 0 w 11277600"/>
              <a:gd name="connsiteY0" fmla="*/ 0 h 6096000"/>
              <a:gd name="connsiteX1" fmla="*/ 11277600 w 11277600"/>
              <a:gd name="connsiteY1" fmla="*/ 0 h 6096000"/>
              <a:gd name="connsiteX2" fmla="*/ 11277600 w 11277600"/>
              <a:gd name="connsiteY2" fmla="*/ 6096000 h 6096000"/>
              <a:gd name="connsiteX3" fmla="*/ 0 w 112776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77600" h="6096000">
                <a:moveTo>
                  <a:pt x="0" y="0"/>
                </a:moveTo>
                <a:lnTo>
                  <a:pt x="11277600" y="0"/>
                </a:lnTo>
                <a:lnTo>
                  <a:pt x="11277600" y="6096000"/>
                </a:lnTo>
                <a:lnTo>
                  <a:pt x="0" y="609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11"/>
          <p:cNvSpPr>
            <a:spLocks noGrp="1"/>
          </p:cNvSpPr>
          <p:nvPr>
            <p:ph type="sldNum" sz="quarter" idx="4"/>
          </p:nvPr>
        </p:nvSpPr>
        <p:spPr>
          <a:xfrm>
            <a:off x="885372" y="181048"/>
            <a:ext cx="6481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6" name="文本框 5"/>
          <p:cNvSpPr txBox="1"/>
          <p:nvPr userDrawn="1"/>
        </p:nvSpPr>
        <p:spPr>
          <a:xfrm>
            <a:off x="359099" y="1789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: 形状 10"/>
          <p:cNvSpPr>
            <a:spLocks noGrp="1"/>
          </p:cNvSpPr>
          <p:nvPr>
            <p:ph type="pic" sz="quarter" idx="11"/>
          </p:nvPr>
        </p:nvSpPr>
        <p:spPr>
          <a:xfrm>
            <a:off x="3889828" y="1956366"/>
            <a:ext cx="4209145" cy="4024768"/>
          </a:xfrm>
          <a:custGeom>
            <a:avLst/>
            <a:gdLst>
              <a:gd name="connsiteX0" fmla="*/ 2191659 w 4209145"/>
              <a:gd name="connsiteY0" fmla="*/ 0 h 4024768"/>
              <a:gd name="connsiteX1" fmla="*/ 4209145 w 4209145"/>
              <a:gd name="connsiteY1" fmla="*/ 0 h 4024768"/>
              <a:gd name="connsiteX2" fmla="*/ 4209145 w 4209145"/>
              <a:gd name="connsiteY2" fmla="*/ 4024768 h 4024768"/>
              <a:gd name="connsiteX3" fmla="*/ 2191659 w 4209145"/>
              <a:gd name="connsiteY3" fmla="*/ 4024768 h 4024768"/>
              <a:gd name="connsiteX4" fmla="*/ 0 w 4209145"/>
              <a:gd name="connsiteY4" fmla="*/ 0 h 4024768"/>
              <a:gd name="connsiteX5" fmla="*/ 2017486 w 4209145"/>
              <a:gd name="connsiteY5" fmla="*/ 0 h 4024768"/>
              <a:gd name="connsiteX6" fmla="*/ 2017486 w 4209145"/>
              <a:gd name="connsiteY6" fmla="*/ 4024768 h 4024768"/>
              <a:gd name="connsiteX7" fmla="*/ 0 w 4209145"/>
              <a:gd name="connsiteY7" fmla="*/ 4024768 h 4024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9145" h="4024768">
                <a:moveTo>
                  <a:pt x="2191659" y="0"/>
                </a:moveTo>
                <a:lnTo>
                  <a:pt x="4209145" y="0"/>
                </a:lnTo>
                <a:lnTo>
                  <a:pt x="4209145" y="4024768"/>
                </a:lnTo>
                <a:lnTo>
                  <a:pt x="2191659" y="4024768"/>
                </a:lnTo>
                <a:close/>
                <a:moveTo>
                  <a:pt x="0" y="0"/>
                </a:moveTo>
                <a:lnTo>
                  <a:pt x="2017486" y="0"/>
                </a:lnTo>
                <a:lnTo>
                  <a:pt x="2017486" y="4024768"/>
                </a:lnTo>
                <a:lnTo>
                  <a:pt x="0" y="402476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: 形状 12"/>
          <p:cNvSpPr>
            <a:spLocks noGrp="1"/>
          </p:cNvSpPr>
          <p:nvPr>
            <p:ph type="pic" sz="quarter" idx="11"/>
          </p:nvPr>
        </p:nvSpPr>
        <p:spPr>
          <a:xfrm>
            <a:off x="1930401" y="2255678"/>
            <a:ext cx="1383336" cy="1383334"/>
          </a:xfrm>
          <a:custGeom>
            <a:avLst/>
            <a:gdLst>
              <a:gd name="connsiteX0" fmla="*/ 691668 w 1383336"/>
              <a:gd name="connsiteY0" fmla="*/ 0 h 1383334"/>
              <a:gd name="connsiteX1" fmla="*/ 1383336 w 1383336"/>
              <a:gd name="connsiteY1" fmla="*/ 691667 h 1383334"/>
              <a:gd name="connsiteX2" fmla="*/ 691668 w 1383336"/>
              <a:gd name="connsiteY2" fmla="*/ 1383334 h 1383334"/>
              <a:gd name="connsiteX3" fmla="*/ 0 w 1383336"/>
              <a:gd name="connsiteY3" fmla="*/ 691667 h 1383334"/>
              <a:gd name="connsiteX4" fmla="*/ 691668 w 1383336"/>
              <a:gd name="connsiteY4" fmla="*/ 0 h 138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3336" h="1383334">
                <a:moveTo>
                  <a:pt x="691668" y="0"/>
                </a:moveTo>
                <a:cubicBezTo>
                  <a:pt x="1073666" y="0"/>
                  <a:pt x="1383336" y="309670"/>
                  <a:pt x="1383336" y="691667"/>
                </a:cubicBezTo>
                <a:cubicBezTo>
                  <a:pt x="1383336" y="1073664"/>
                  <a:pt x="1073666" y="1383334"/>
                  <a:pt x="691668" y="1383334"/>
                </a:cubicBezTo>
                <a:cubicBezTo>
                  <a:pt x="309670" y="1383334"/>
                  <a:pt x="0" y="1073664"/>
                  <a:pt x="0" y="691667"/>
                </a:cubicBezTo>
                <a:cubicBezTo>
                  <a:pt x="0" y="309670"/>
                  <a:pt x="309670" y="0"/>
                  <a:pt x="691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任意多边形: 形状 13"/>
          <p:cNvSpPr>
            <a:spLocks noGrp="1"/>
          </p:cNvSpPr>
          <p:nvPr>
            <p:ph type="pic" sz="quarter" idx="12"/>
          </p:nvPr>
        </p:nvSpPr>
        <p:spPr>
          <a:xfrm>
            <a:off x="4246356" y="2255678"/>
            <a:ext cx="1383336" cy="1383334"/>
          </a:xfrm>
          <a:custGeom>
            <a:avLst/>
            <a:gdLst>
              <a:gd name="connsiteX0" fmla="*/ 691668 w 1383336"/>
              <a:gd name="connsiteY0" fmla="*/ 0 h 1383334"/>
              <a:gd name="connsiteX1" fmla="*/ 1383336 w 1383336"/>
              <a:gd name="connsiteY1" fmla="*/ 691667 h 1383334"/>
              <a:gd name="connsiteX2" fmla="*/ 691668 w 1383336"/>
              <a:gd name="connsiteY2" fmla="*/ 1383334 h 1383334"/>
              <a:gd name="connsiteX3" fmla="*/ 0 w 1383336"/>
              <a:gd name="connsiteY3" fmla="*/ 691667 h 1383334"/>
              <a:gd name="connsiteX4" fmla="*/ 691668 w 1383336"/>
              <a:gd name="connsiteY4" fmla="*/ 0 h 138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3336" h="1383334">
                <a:moveTo>
                  <a:pt x="691668" y="0"/>
                </a:moveTo>
                <a:cubicBezTo>
                  <a:pt x="1073666" y="0"/>
                  <a:pt x="1383336" y="309670"/>
                  <a:pt x="1383336" y="691667"/>
                </a:cubicBezTo>
                <a:cubicBezTo>
                  <a:pt x="1383336" y="1073664"/>
                  <a:pt x="1073666" y="1383334"/>
                  <a:pt x="691668" y="1383334"/>
                </a:cubicBezTo>
                <a:cubicBezTo>
                  <a:pt x="309670" y="1383334"/>
                  <a:pt x="0" y="1073664"/>
                  <a:pt x="0" y="691667"/>
                </a:cubicBezTo>
                <a:cubicBezTo>
                  <a:pt x="0" y="309670"/>
                  <a:pt x="309670" y="0"/>
                  <a:pt x="691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任意多边形: 形状 14"/>
          <p:cNvSpPr>
            <a:spLocks noGrp="1"/>
          </p:cNvSpPr>
          <p:nvPr>
            <p:ph type="pic" sz="quarter" idx="13"/>
          </p:nvPr>
        </p:nvSpPr>
        <p:spPr>
          <a:xfrm>
            <a:off x="6562311" y="2255678"/>
            <a:ext cx="1383336" cy="1383334"/>
          </a:xfrm>
          <a:custGeom>
            <a:avLst/>
            <a:gdLst>
              <a:gd name="connsiteX0" fmla="*/ 691668 w 1383336"/>
              <a:gd name="connsiteY0" fmla="*/ 0 h 1383334"/>
              <a:gd name="connsiteX1" fmla="*/ 1383336 w 1383336"/>
              <a:gd name="connsiteY1" fmla="*/ 691667 h 1383334"/>
              <a:gd name="connsiteX2" fmla="*/ 691668 w 1383336"/>
              <a:gd name="connsiteY2" fmla="*/ 1383334 h 1383334"/>
              <a:gd name="connsiteX3" fmla="*/ 0 w 1383336"/>
              <a:gd name="connsiteY3" fmla="*/ 691667 h 1383334"/>
              <a:gd name="connsiteX4" fmla="*/ 691668 w 1383336"/>
              <a:gd name="connsiteY4" fmla="*/ 0 h 138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3336" h="1383334">
                <a:moveTo>
                  <a:pt x="691668" y="0"/>
                </a:moveTo>
                <a:cubicBezTo>
                  <a:pt x="1073666" y="0"/>
                  <a:pt x="1383336" y="309670"/>
                  <a:pt x="1383336" y="691667"/>
                </a:cubicBezTo>
                <a:cubicBezTo>
                  <a:pt x="1383336" y="1073664"/>
                  <a:pt x="1073666" y="1383334"/>
                  <a:pt x="691668" y="1383334"/>
                </a:cubicBezTo>
                <a:cubicBezTo>
                  <a:pt x="309670" y="1383334"/>
                  <a:pt x="0" y="1073664"/>
                  <a:pt x="0" y="691667"/>
                </a:cubicBezTo>
                <a:cubicBezTo>
                  <a:pt x="0" y="309670"/>
                  <a:pt x="309670" y="0"/>
                  <a:pt x="691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任意多边形: 形状 15"/>
          <p:cNvSpPr>
            <a:spLocks noGrp="1"/>
          </p:cNvSpPr>
          <p:nvPr>
            <p:ph type="pic" sz="quarter" idx="14"/>
          </p:nvPr>
        </p:nvSpPr>
        <p:spPr>
          <a:xfrm>
            <a:off x="8878265" y="2255678"/>
            <a:ext cx="1383336" cy="1383334"/>
          </a:xfrm>
          <a:custGeom>
            <a:avLst/>
            <a:gdLst>
              <a:gd name="connsiteX0" fmla="*/ 691668 w 1383336"/>
              <a:gd name="connsiteY0" fmla="*/ 0 h 1383334"/>
              <a:gd name="connsiteX1" fmla="*/ 1383336 w 1383336"/>
              <a:gd name="connsiteY1" fmla="*/ 691667 h 1383334"/>
              <a:gd name="connsiteX2" fmla="*/ 691668 w 1383336"/>
              <a:gd name="connsiteY2" fmla="*/ 1383334 h 1383334"/>
              <a:gd name="connsiteX3" fmla="*/ 0 w 1383336"/>
              <a:gd name="connsiteY3" fmla="*/ 691667 h 1383334"/>
              <a:gd name="connsiteX4" fmla="*/ 691668 w 1383336"/>
              <a:gd name="connsiteY4" fmla="*/ 0 h 138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3336" h="1383334">
                <a:moveTo>
                  <a:pt x="691668" y="0"/>
                </a:moveTo>
                <a:cubicBezTo>
                  <a:pt x="1073666" y="0"/>
                  <a:pt x="1383336" y="309670"/>
                  <a:pt x="1383336" y="691667"/>
                </a:cubicBezTo>
                <a:cubicBezTo>
                  <a:pt x="1383336" y="1073664"/>
                  <a:pt x="1073666" y="1383334"/>
                  <a:pt x="691668" y="1383334"/>
                </a:cubicBezTo>
                <a:cubicBezTo>
                  <a:pt x="309670" y="1383334"/>
                  <a:pt x="0" y="1073664"/>
                  <a:pt x="0" y="691667"/>
                </a:cubicBezTo>
                <a:cubicBezTo>
                  <a:pt x="0" y="309670"/>
                  <a:pt x="309670" y="0"/>
                  <a:pt x="69166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>
            <a:spLocks noGrp="1"/>
          </p:cNvSpPr>
          <p:nvPr>
            <p:ph type="pic" sz="quarter" idx="11"/>
          </p:nvPr>
        </p:nvSpPr>
        <p:spPr>
          <a:xfrm>
            <a:off x="1171804" y="1945532"/>
            <a:ext cx="4401683" cy="4183806"/>
          </a:xfrm>
          <a:custGeom>
            <a:avLst/>
            <a:gdLst>
              <a:gd name="connsiteX0" fmla="*/ 0 w 4401683"/>
              <a:gd name="connsiteY0" fmla="*/ 3634077 h 4183806"/>
              <a:gd name="connsiteX1" fmla="*/ 4401683 w 4401683"/>
              <a:gd name="connsiteY1" fmla="*/ 3634077 h 4183806"/>
              <a:gd name="connsiteX2" fmla="*/ 4401683 w 4401683"/>
              <a:gd name="connsiteY2" fmla="*/ 4183806 h 4183806"/>
              <a:gd name="connsiteX3" fmla="*/ 0 w 4401683"/>
              <a:gd name="connsiteY3" fmla="*/ 4183806 h 4183806"/>
              <a:gd name="connsiteX4" fmla="*/ 0 w 4401683"/>
              <a:gd name="connsiteY4" fmla="*/ 0 h 4183806"/>
              <a:gd name="connsiteX5" fmla="*/ 4401683 w 4401683"/>
              <a:gd name="connsiteY5" fmla="*/ 0 h 4183806"/>
              <a:gd name="connsiteX6" fmla="*/ 4401683 w 4401683"/>
              <a:gd name="connsiteY6" fmla="*/ 2515899 h 4183806"/>
              <a:gd name="connsiteX7" fmla="*/ 0 w 4401683"/>
              <a:gd name="connsiteY7" fmla="*/ 2515899 h 4183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01683" h="4183806">
                <a:moveTo>
                  <a:pt x="0" y="3634077"/>
                </a:moveTo>
                <a:lnTo>
                  <a:pt x="4401683" y="3634077"/>
                </a:lnTo>
                <a:lnTo>
                  <a:pt x="4401683" y="4183806"/>
                </a:lnTo>
                <a:lnTo>
                  <a:pt x="0" y="4183806"/>
                </a:lnTo>
                <a:close/>
                <a:moveTo>
                  <a:pt x="0" y="0"/>
                </a:moveTo>
                <a:lnTo>
                  <a:pt x="4401683" y="0"/>
                </a:lnTo>
                <a:lnTo>
                  <a:pt x="4401683" y="2515899"/>
                </a:lnTo>
                <a:lnTo>
                  <a:pt x="0" y="251589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: 形状 12"/>
          <p:cNvSpPr>
            <a:spLocks noGrp="1"/>
          </p:cNvSpPr>
          <p:nvPr>
            <p:ph type="pic" sz="quarter" idx="11"/>
          </p:nvPr>
        </p:nvSpPr>
        <p:spPr>
          <a:xfrm>
            <a:off x="1262742" y="2220685"/>
            <a:ext cx="1611085" cy="1631950"/>
          </a:xfrm>
          <a:custGeom>
            <a:avLst/>
            <a:gdLst>
              <a:gd name="connsiteX0" fmla="*/ 0 w 1611085"/>
              <a:gd name="connsiteY0" fmla="*/ 0 h 1631950"/>
              <a:gd name="connsiteX1" fmla="*/ 1611085 w 1611085"/>
              <a:gd name="connsiteY1" fmla="*/ 0 h 1631950"/>
              <a:gd name="connsiteX2" fmla="*/ 1611085 w 1611085"/>
              <a:gd name="connsiteY2" fmla="*/ 1631950 h 1631950"/>
              <a:gd name="connsiteX3" fmla="*/ 0 w 1611085"/>
              <a:gd name="connsiteY3" fmla="*/ 163195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5" h="1631950">
                <a:moveTo>
                  <a:pt x="0" y="0"/>
                </a:moveTo>
                <a:lnTo>
                  <a:pt x="1611085" y="0"/>
                </a:lnTo>
                <a:lnTo>
                  <a:pt x="1611085" y="1631950"/>
                </a:lnTo>
                <a:lnTo>
                  <a:pt x="0" y="16319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任意多边形: 形状 13"/>
          <p:cNvSpPr>
            <a:spLocks noGrp="1"/>
          </p:cNvSpPr>
          <p:nvPr>
            <p:ph type="pic" sz="quarter" idx="12"/>
          </p:nvPr>
        </p:nvSpPr>
        <p:spPr>
          <a:xfrm>
            <a:off x="1262742" y="4093028"/>
            <a:ext cx="1611085" cy="1631950"/>
          </a:xfrm>
          <a:custGeom>
            <a:avLst/>
            <a:gdLst>
              <a:gd name="connsiteX0" fmla="*/ 0 w 1611085"/>
              <a:gd name="connsiteY0" fmla="*/ 0 h 1631950"/>
              <a:gd name="connsiteX1" fmla="*/ 1611085 w 1611085"/>
              <a:gd name="connsiteY1" fmla="*/ 0 h 1631950"/>
              <a:gd name="connsiteX2" fmla="*/ 1611085 w 1611085"/>
              <a:gd name="connsiteY2" fmla="*/ 1631950 h 1631950"/>
              <a:gd name="connsiteX3" fmla="*/ 0 w 1611085"/>
              <a:gd name="connsiteY3" fmla="*/ 163195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5" h="1631950">
                <a:moveTo>
                  <a:pt x="0" y="0"/>
                </a:moveTo>
                <a:lnTo>
                  <a:pt x="1611085" y="0"/>
                </a:lnTo>
                <a:lnTo>
                  <a:pt x="1611085" y="1631950"/>
                </a:lnTo>
                <a:lnTo>
                  <a:pt x="0" y="16319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5" name="任意多边形: 形状 14"/>
          <p:cNvSpPr>
            <a:spLocks noGrp="1"/>
          </p:cNvSpPr>
          <p:nvPr>
            <p:ph type="pic" sz="quarter" idx="13"/>
          </p:nvPr>
        </p:nvSpPr>
        <p:spPr>
          <a:xfrm>
            <a:off x="6270173" y="2220685"/>
            <a:ext cx="1611085" cy="1631950"/>
          </a:xfrm>
          <a:custGeom>
            <a:avLst/>
            <a:gdLst>
              <a:gd name="connsiteX0" fmla="*/ 0 w 1611085"/>
              <a:gd name="connsiteY0" fmla="*/ 0 h 1631950"/>
              <a:gd name="connsiteX1" fmla="*/ 1611085 w 1611085"/>
              <a:gd name="connsiteY1" fmla="*/ 0 h 1631950"/>
              <a:gd name="connsiteX2" fmla="*/ 1611085 w 1611085"/>
              <a:gd name="connsiteY2" fmla="*/ 1631950 h 1631950"/>
              <a:gd name="connsiteX3" fmla="*/ 0 w 1611085"/>
              <a:gd name="connsiteY3" fmla="*/ 163195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5" h="1631950">
                <a:moveTo>
                  <a:pt x="0" y="0"/>
                </a:moveTo>
                <a:lnTo>
                  <a:pt x="1611085" y="0"/>
                </a:lnTo>
                <a:lnTo>
                  <a:pt x="1611085" y="1631950"/>
                </a:lnTo>
                <a:lnTo>
                  <a:pt x="0" y="16319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6" name="任意多边形: 形状 15"/>
          <p:cNvSpPr>
            <a:spLocks noGrp="1"/>
          </p:cNvSpPr>
          <p:nvPr>
            <p:ph type="pic" sz="quarter" idx="14"/>
          </p:nvPr>
        </p:nvSpPr>
        <p:spPr>
          <a:xfrm>
            <a:off x="6270173" y="4093028"/>
            <a:ext cx="1611085" cy="1631950"/>
          </a:xfrm>
          <a:custGeom>
            <a:avLst/>
            <a:gdLst>
              <a:gd name="connsiteX0" fmla="*/ 0 w 1611085"/>
              <a:gd name="connsiteY0" fmla="*/ 0 h 1631950"/>
              <a:gd name="connsiteX1" fmla="*/ 1611085 w 1611085"/>
              <a:gd name="connsiteY1" fmla="*/ 0 h 1631950"/>
              <a:gd name="connsiteX2" fmla="*/ 1611085 w 1611085"/>
              <a:gd name="connsiteY2" fmla="*/ 1631950 h 1631950"/>
              <a:gd name="connsiteX3" fmla="*/ 0 w 1611085"/>
              <a:gd name="connsiteY3" fmla="*/ 1631950 h 1631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1085" h="1631950">
                <a:moveTo>
                  <a:pt x="0" y="0"/>
                </a:moveTo>
                <a:lnTo>
                  <a:pt x="1611085" y="0"/>
                </a:lnTo>
                <a:lnTo>
                  <a:pt x="1611085" y="1631950"/>
                </a:lnTo>
                <a:lnTo>
                  <a:pt x="0" y="16319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: 形状 6"/>
          <p:cNvSpPr>
            <a:spLocks noGrp="1"/>
          </p:cNvSpPr>
          <p:nvPr>
            <p:ph type="pic" sz="quarter" idx="11"/>
          </p:nvPr>
        </p:nvSpPr>
        <p:spPr>
          <a:xfrm>
            <a:off x="7039430" y="2459266"/>
            <a:ext cx="3628571" cy="2132895"/>
          </a:xfrm>
          <a:custGeom>
            <a:avLst/>
            <a:gdLst>
              <a:gd name="connsiteX0" fmla="*/ 0 w 3628571"/>
              <a:gd name="connsiteY0" fmla="*/ 0 h 2132895"/>
              <a:gd name="connsiteX1" fmla="*/ 3628571 w 3628571"/>
              <a:gd name="connsiteY1" fmla="*/ 0 h 2132895"/>
              <a:gd name="connsiteX2" fmla="*/ 3628571 w 3628571"/>
              <a:gd name="connsiteY2" fmla="*/ 2132895 h 2132895"/>
              <a:gd name="connsiteX3" fmla="*/ 0 w 3628571"/>
              <a:gd name="connsiteY3" fmla="*/ 2132895 h 2132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28571" h="2132895">
                <a:moveTo>
                  <a:pt x="0" y="0"/>
                </a:moveTo>
                <a:lnTo>
                  <a:pt x="3628571" y="0"/>
                </a:lnTo>
                <a:lnTo>
                  <a:pt x="3628571" y="2132895"/>
                </a:lnTo>
                <a:lnTo>
                  <a:pt x="0" y="213289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2192000" cy="7230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10781412" y="267917"/>
            <a:ext cx="925035" cy="191386"/>
            <a:chOff x="8729330" y="1212112"/>
            <a:chExt cx="925035" cy="191386"/>
          </a:xfrm>
        </p:grpSpPr>
        <p:sp>
          <p:nvSpPr>
            <p:cNvPr id="9" name="椭圆 8"/>
            <p:cNvSpPr/>
            <p:nvPr/>
          </p:nvSpPr>
          <p:spPr>
            <a:xfrm>
              <a:off x="8729330" y="1212112"/>
              <a:ext cx="191386" cy="191386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9096155" y="1212112"/>
              <a:ext cx="191386" cy="191386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9462979" y="1212112"/>
              <a:ext cx="191386" cy="19138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灯片编号占位符 11"/>
          <p:cNvSpPr>
            <a:spLocks noGrp="1"/>
          </p:cNvSpPr>
          <p:nvPr>
            <p:ph type="sldNum" sz="quarter" idx="4"/>
          </p:nvPr>
        </p:nvSpPr>
        <p:spPr>
          <a:xfrm>
            <a:off x="885372" y="181048"/>
            <a:ext cx="6481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B29A9-5820-46BE-83DA-BE1F926704E3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3" name="文本框 12"/>
          <p:cNvSpPr txBox="1"/>
          <p:nvPr userDrawn="1"/>
        </p:nvSpPr>
        <p:spPr>
          <a:xfrm>
            <a:off x="359099" y="17894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5DA50-4716-4D01-9F67-0145F7488DB3}" type="datetimeFigureOut">
              <a:rPr lang="zh-CN" altLang="en-US" smtClean="0"/>
              <a:t>19/5/15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9426B-7B52-43E3-8A90-19BA1859B49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9525"/>
            <a:ext cx="12192000" cy="4598670"/>
          </a:xfrm>
          <a:prstGeom prst="rect">
            <a:avLst/>
          </a:prstGeom>
          <a:solidFill>
            <a:srgbClr val="0D0D0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49020" y="2998470"/>
            <a:ext cx="10094595" cy="8604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 eaLnBrk="1" hangingPunct="1"/>
            <a:r>
              <a:rPr lang="zh-CN" altLang="en-US" sz="5000" dirty="0" smtClean="0">
                <a:solidFill>
                  <a:srgbClr val="C3A96E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网 站 数 字 化 解 决 方 案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263708" y="3947795"/>
            <a:ext cx="3664585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ctr" eaLnBrk="1" hangingPunct="1"/>
            <a:r>
              <a:rPr lang="en-US" altLang="zh-CN" sz="2000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Brand Digitalization Solution</a:t>
            </a:r>
          </a:p>
        </p:txBody>
      </p:sp>
      <p:sp>
        <p:nvSpPr>
          <p:cNvPr id="17" name="KSO_Shape"/>
          <p:cNvSpPr/>
          <p:nvPr/>
        </p:nvSpPr>
        <p:spPr bwMode="auto">
          <a:xfrm>
            <a:off x="5571490" y="1844675"/>
            <a:ext cx="1050290" cy="786130"/>
          </a:xfrm>
          <a:custGeom>
            <a:avLst/>
            <a:gdLst>
              <a:gd name="T0" fmla="*/ 151004 w 5185"/>
              <a:gd name="T1" fmla="*/ 1065477 h 3880"/>
              <a:gd name="T2" fmla="*/ 1873403 w 5185"/>
              <a:gd name="T3" fmla="*/ 1297678 h 3880"/>
              <a:gd name="T4" fmla="*/ 751713 w 5185"/>
              <a:gd name="T5" fmla="*/ 1241832 h 3880"/>
              <a:gd name="T6" fmla="*/ 1108464 w 5185"/>
              <a:gd name="T7" fmla="*/ 1148144 h 3880"/>
              <a:gd name="T8" fmla="*/ 751713 w 5185"/>
              <a:gd name="T9" fmla="*/ 1241832 h 3880"/>
              <a:gd name="T10" fmla="*/ 1726808 w 5185"/>
              <a:gd name="T11" fmla="*/ 1012203 h 3880"/>
              <a:gd name="T12" fmla="*/ 1726073 w 5185"/>
              <a:gd name="T13" fmla="*/ 1007794 h 3880"/>
              <a:gd name="T14" fmla="*/ 1726808 w 5185"/>
              <a:gd name="T15" fmla="*/ 44089 h 3880"/>
              <a:gd name="T16" fmla="*/ 1726441 w 5185"/>
              <a:gd name="T17" fmla="*/ 39680 h 3880"/>
              <a:gd name="T18" fmla="*/ 1724604 w 5185"/>
              <a:gd name="T19" fmla="*/ 30862 h 3880"/>
              <a:gd name="T20" fmla="*/ 1721297 w 5185"/>
              <a:gd name="T21" fmla="*/ 23147 h 3880"/>
              <a:gd name="T22" fmla="*/ 1716888 w 5185"/>
              <a:gd name="T23" fmla="*/ 15798 h 3880"/>
              <a:gd name="T24" fmla="*/ 1711010 w 5185"/>
              <a:gd name="T25" fmla="*/ 9920 h 3880"/>
              <a:gd name="T26" fmla="*/ 1703662 w 5185"/>
              <a:gd name="T27" fmla="*/ 5144 h 3880"/>
              <a:gd name="T28" fmla="*/ 1695946 w 5185"/>
              <a:gd name="T29" fmla="*/ 1837 h 3880"/>
              <a:gd name="T30" fmla="*/ 1687128 w 5185"/>
              <a:gd name="T31" fmla="*/ 367 h 3880"/>
              <a:gd name="T32" fmla="*/ 222281 w 5185"/>
              <a:gd name="T33" fmla="*/ 0 h 3880"/>
              <a:gd name="T34" fmla="*/ 217872 w 5185"/>
              <a:gd name="T35" fmla="*/ 367 h 3880"/>
              <a:gd name="T36" fmla="*/ 209054 w 5185"/>
              <a:gd name="T37" fmla="*/ 1837 h 3880"/>
              <a:gd name="T38" fmla="*/ 201338 w 5185"/>
              <a:gd name="T39" fmla="*/ 5144 h 3880"/>
              <a:gd name="T40" fmla="*/ 194358 w 5185"/>
              <a:gd name="T41" fmla="*/ 9920 h 3880"/>
              <a:gd name="T42" fmla="*/ 188112 w 5185"/>
              <a:gd name="T43" fmla="*/ 15798 h 3880"/>
              <a:gd name="T44" fmla="*/ 183336 w 5185"/>
              <a:gd name="T45" fmla="*/ 23147 h 3880"/>
              <a:gd name="T46" fmla="*/ 180029 w 5185"/>
              <a:gd name="T47" fmla="*/ 30862 h 3880"/>
              <a:gd name="T48" fmla="*/ 178559 w 5185"/>
              <a:gd name="T49" fmla="*/ 39680 h 3880"/>
              <a:gd name="T50" fmla="*/ 178192 w 5185"/>
              <a:gd name="T51" fmla="*/ 1003386 h 3880"/>
              <a:gd name="T52" fmla="*/ 178559 w 5185"/>
              <a:gd name="T53" fmla="*/ 1007794 h 3880"/>
              <a:gd name="T54" fmla="*/ 178192 w 5185"/>
              <a:gd name="T55" fmla="*/ 1012203 h 3880"/>
              <a:gd name="T56" fmla="*/ 1727176 w 5185"/>
              <a:gd name="T57" fmla="*/ 1012571 h 3880"/>
              <a:gd name="T58" fmla="*/ 1616954 w 5185"/>
              <a:gd name="T59" fmla="*/ 937620 h 3880"/>
              <a:gd name="T60" fmla="*/ 288046 w 5185"/>
              <a:gd name="T61" fmla="*/ 109854 h 3880"/>
              <a:gd name="T62" fmla="*/ 1616954 w 5185"/>
              <a:gd name="T63" fmla="*/ 937620 h 3880"/>
              <a:gd name="T64" fmla="*/ 4409 w 5185"/>
              <a:gd name="T65" fmla="*/ 1350584 h 3880"/>
              <a:gd name="T66" fmla="*/ 0 w 5185"/>
              <a:gd name="T67" fmla="*/ 1359402 h 3880"/>
              <a:gd name="T68" fmla="*/ 735 w 5185"/>
              <a:gd name="T69" fmla="*/ 1369322 h 3880"/>
              <a:gd name="T70" fmla="*/ 3307 w 5185"/>
              <a:gd name="T71" fmla="*/ 1379977 h 3880"/>
              <a:gd name="T72" fmla="*/ 7348 w 5185"/>
              <a:gd name="T73" fmla="*/ 1390999 h 3880"/>
              <a:gd name="T74" fmla="*/ 13227 w 5185"/>
              <a:gd name="T75" fmla="*/ 1401654 h 3880"/>
              <a:gd name="T76" fmla="*/ 19473 w 5185"/>
              <a:gd name="T77" fmla="*/ 1411206 h 3880"/>
              <a:gd name="T78" fmla="*/ 26821 w 5185"/>
              <a:gd name="T79" fmla="*/ 1418554 h 3880"/>
              <a:gd name="T80" fmla="*/ 35271 w 5185"/>
              <a:gd name="T81" fmla="*/ 1423698 h 3880"/>
              <a:gd name="T82" fmla="*/ 41884 w 5185"/>
              <a:gd name="T83" fmla="*/ 1425168 h 3880"/>
              <a:gd name="T84" fmla="*/ 1860911 w 5185"/>
              <a:gd name="T85" fmla="*/ 1425535 h 3880"/>
              <a:gd name="T86" fmla="*/ 1863116 w 5185"/>
              <a:gd name="T87" fmla="*/ 1425168 h 3880"/>
              <a:gd name="T88" fmla="*/ 1869729 w 5185"/>
              <a:gd name="T89" fmla="*/ 1423698 h 3880"/>
              <a:gd name="T90" fmla="*/ 1878179 w 5185"/>
              <a:gd name="T91" fmla="*/ 1418554 h 3880"/>
              <a:gd name="T92" fmla="*/ 1885527 w 5185"/>
              <a:gd name="T93" fmla="*/ 1411206 h 3880"/>
              <a:gd name="T94" fmla="*/ 1892141 w 5185"/>
              <a:gd name="T95" fmla="*/ 1401654 h 3880"/>
              <a:gd name="T96" fmla="*/ 1897652 w 5185"/>
              <a:gd name="T97" fmla="*/ 1390999 h 3880"/>
              <a:gd name="T98" fmla="*/ 1901693 w 5185"/>
              <a:gd name="T99" fmla="*/ 1379977 h 3880"/>
              <a:gd name="T100" fmla="*/ 1903898 w 5185"/>
              <a:gd name="T101" fmla="*/ 1369322 h 3880"/>
              <a:gd name="T102" fmla="*/ 1905000 w 5185"/>
              <a:gd name="T103" fmla="*/ 1359402 h 388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185" h="3880">
                <a:moveTo>
                  <a:pt x="4775" y="2900"/>
                </a:moveTo>
                <a:lnTo>
                  <a:pt x="411" y="2900"/>
                </a:lnTo>
                <a:lnTo>
                  <a:pt x="87" y="3532"/>
                </a:lnTo>
                <a:lnTo>
                  <a:pt x="5099" y="3532"/>
                </a:lnTo>
                <a:lnTo>
                  <a:pt x="4775" y="2900"/>
                </a:lnTo>
                <a:close/>
                <a:moveTo>
                  <a:pt x="2046" y="3380"/>
                </a:moveTo>
                <a:lnTo>
                  <a:pt x="2181" y="3125"/>
                </a:lnTo>
                <a:lnTo>
                  <a:pt x="3017" y="3125"/>
                </a:lnTo>
                <a:lnTo>
                  <a:pt x="3139" y="3380"/>
                </a:lnTo>
                <a:lnTo>
                  <a:pt x="2046" y="3380"/>
                </a:lnTo>
                <a:close/>
                <a:moveTo>
                  <a:pt x="4700" y="2755"/>
                </a:moveTo>
                <a:lnTo>
                  <a:pt x="4700" y="2755"/>
                </a:lnTo>
                <a:lnTo>
                  <a:pt x="4698" y="2743"/>
                </a:lnTo>
                <a:lnTo>
                  <a:pt x="4700" y="2731"/>
                </a:lnTo>
                <a:lnTo>
                  <a:pt x="4700" y="120"/>
                </a:lnTo>
                <a:lnTo>
                  <a:pt x="4699" y="108"/>
                </a:lnTo>
                <a:lnTo>
                  <a:pt x="4697" y="95"/>
                </a:lnTo>
                <a:lnTo>
                  <a:pt x="4694" y="84"/>
                </a:lnTo>
                <a:lnTo>
                  <a:pt x="4690" y="73"/>
                </a:lnTo>
                <a:lnTo>
                  <a:pt x="4685" y="63"/>
                </a:lnTo>
                <a:lnTo>
                  <a:pt x="4680" y="53"/>
                </a:lnTo>
                <a:lnTo>
                  <a:pt x="4673" y="43"/>
                </a:lnTo>
                <a:lnTo>
                  <a:pt x="4665" y="34"/>
                </a:lnTo>
                <a:lnTo>
                  <a:pt x="4657" y="27"/>
                </a:lnTo>
                <a:lnTo>
                  <a:pt x="4647" y="20"/>
                </a:lnTo>
                <a:lnTo>
                  <a:pt x="4637" y="14"/>
                </a:lnTo>
                <a:lnTo>
                  <a:pt x="4627" y="9"/>
                </a:lnTo>
                <a:lnTo>
                  <a:pt x="4616" y="5"/>
                </a:lnTo>
                <a:lnTo>
                  <a:pt x="4605" y="2"/>
                </a:lnTo>
                <a:lnTo>
                  <a:pt x="4592" y="1"/>
                </a:lnTo>
                <a:lnTo>
                  <a:pt x="4580" y="0"/>
                </a:lnTo>
                <a:lnTo>
                  <a:pt x="605" y="0"/>
                </a:lnTo>
                <a:lnTo>
                  <a:pt x="593" y="1"/>
                </a:lnTo>
                <a:lnTo>
                  <a:pt x="581" y="2"/>
                </a:lnTo>
                <a:lnTo>
                  <a:pt x="569" y="5"/>
                </a:lnTo>
                <a:lnTo>
                  <a:pt x="558" y="9"/>
                </a:lnTo>
                <a:lnTo>
                  <a:pt x="548" y="14"/>
                </a:lnTo>
                <a:lnTo>
                  <a:pt x="538" y="20"/>
                </a:lnTo>
                <a:lnTo>
                  <a:pt x="529" y="27"/>
                </a:lnTo>
                <a:lnTo>
                  <a:pt x="521" y="34"/>
                </a:lnTo>
                <a:lnTo>
                  <a:pt x="512" y="43"/>
                </a:lnTo>
                <a:lnTo>
                  <a:pt x="505" y="53"/>
                </a:lnTo>
                <a:lnTo>
                  <a:pt x="499" y="63"/>
                </a:lnTo>
                <a:lnTo>
                  <a:pt x="494" y="73"/>
                </a:lnTo>
                <a:lnTo>
                  <a:pt x="490" y="84"/>
                </a:lnTo>
                <a:lnTo>
                  <a:pt x="488" y="95"/>
                </a:lnTo>
                <a:lnTo>
                  <a:pt x="486" y="108"/>
                </a:lnTo>
                <a:lnTo>
                  <a:pt x="485" y="120"/>
                </a:lnTo>
                <a:lnTo>
                  <a:pt x="485" y="2731"/>
                </a:lnTo>
                <a:lnTo>
                  <a:pt x="486" y="2743"/>
                </a:lnTo>
                <a:lnTo>
                  <a:pt x="485" y="2755"/>
                </a:lnTo>
                <a:lnTo>
                  <a:pt x="484" y="2756"/>
                </a:lnTo>
                <a:lnTo>
                  <a:pt x="4701" y="2756"/>
                </a:lnTo>
                <a:lnTo>
                  <a:pt x="4700" y="2755"/>
                </a:lnTo>
                <a:close/>
                <a:moveTo>
                  <a:pt x="4401" y="2552"/>
                </a:moveTo>
                <a:lnTo>
                  <a:pt x="784" y="2552"/>
                </a:lnTo>
                <a:lnTo>
                  <a:pt x="784" y="299"/>
                </a:lnTo>
                <a:lnTo>
                  <a:pt x="4401" y="299"/>
                </a:lnTo>
                <a:lnTo>
                  <a:pt x="4401" y="2552"/>
                </a:lnTo>
                <a:close/>
                <a:moveTo>
                  <a:pt x="5172" y="3676"/>
                </a:moveTo>
                <a:lnTo>
                  <a:pt x="12" y="3676"/>
                </a:lnTo>
                <a:lnTo>
                  <a:pt x="0" y="3700"/>
                </a:lnTo>
                <a:lnTo>
                  <a:pt x="1" y="3713"/>
                </a:lnTo>
                <a:lnTo>
                  <a:pt x="2" y="3727"/>
                </a:lnTo>
                <a:lnTo>
                  <a:pt x="5" y="3741"/>
                </a:lnTo>
                <a:lnTo>
                  <a:pt x="9" y="3756"/>
                </a:lnTo>
                <a:lnTo>
                  <a:pt x="14" y="3771"/>
                </a:lnTo>
                <a:lnTo>
                  <a:pt x="20" y="3786"/>
                </a:lnTo>
                <a:lnTo>
                  <a:pt x="28" y="3801"/>
                </a:lnTo>
                <a:lnTo>
                  <a:pt x="36" y="3815"/>
                </a:lnTo>
                <a:lnTo>
                  <a:pt x="44" y="3828"/>
                </a:lnTo>
                <a:lnTo>
                  <a:pt x="53" y="3841"/>
                </a:lnTo>
                <a:lnTo>
                  <a:pt x="63" y="3852"/>
                </a:lnTo>
                <a:lnTo>
                  <a:pt x="73" y="3861"/>
                </a:lnTo>
                <a:lnTo>
                  <a:pt x="85" y="3869"/>
                </a:lnTo>
                <a:lnTo>
                  <a:pt x="96" y="3875"/>
                </a:lnTo>
                <a:lnTo>
                  <a:pt x="108" y="3878"/>
                </a:lnTo>
                <a:lnTo>
                  <a:pt x="114" y="3879"/>
                </a:lnTo>
                <a:lnTo>
                  <a:pt x="120" y="3880"/>
                </a:lnTo>
                <a:lnTo>
                  <a:pt x="5065" y="3880"/>
                </a:lnTo>
                <a:lnTo>
                  <a:pt x="5071" y="3879"/>
                </a:lnTo>
                <a:lnTo>
                  <a:pt x="5077" y="3878"/>
                </a:lnTo>
                <a:lnTo>
                  <a:pt x="5089" y="3875"/>
                </a:lnTo>
                <a:lnTo>
                  <a:pt x="5101" y="3869"/>
                </a:lnTo>
                <a:lnTo>
                  <a:pt x="5112" y="3861"/>
                </a:lnTo>
                <a:lnTo>
                  <a:pt x="5122" y="3852"/>
                </a:lnTo>
                <a:lnTo>
                  <a:pt x="5132" y="3841"/>
                </a:lnTo>
                <a:lnTo>
                  <a:pt x="5141" y="3828"/>
                </a:lnTo>
                <a:lnTo>
                  <a:pt x="5150" y="3815"/>
                </a:lnTo>
                <a:lnTo>
                  <a:pt x="5158" y="3801"/>
                </a:lnTo>
                <a:lnTo>
                  <a:pt x="5165" y="3786"/>
                </a:lnTo>
                <a:lnTo>
                  <a:pt x="5171" y="3771"/>
                </a:lnTo>
                <a:lnTo>
                  <a:pt x="5176" y="3756"/>
                </a:lnTo>
                <a:lnTo>
                  <a:pt x="5180" y="3741"/>
                </a:lnTo>
                <a:lnTo>
                  <a:pt x="5182" y="3727"/>
                </a:lnTo>
                <a:lnTo>
                  <a:pt x="5184" y="3713"/>
                </a:lnTo>
                <a:lnTo>
                  <a:pt x="5185" y="3700"/>
                </a:lnTo>
                <a:lnTo>
                  <a:pt x="5172" y="3676"/>
                </a:lnTo>
                <a:close/>
              </a:path>
            </a:pathLst>
          </a:custGeom>
          <a:solidFill>
            <a:srgbClr val="C3A96E"/>
          </a:solidFill>
          <a:ln>
            <a:noFill/>
          </a:ln>
        </p:spPr>
        <p:txBody>
          <a:bodyPr bIns="360000"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/>
          <a:p>
            <a:pPr algn="ctr">
              <a:defRPr/>
            </a:pPr>
            <a:endParaRPr lang="zh-CN" altLang="en-US" dirty="0">
              <a:solidFill>
                <a:srgbClr val="3F3F3F"/>
              </a:solidFill>
              <a:ea typeface="宋体" panose="02010600030101010101" pitchFamily="2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2651125" y="4147185"/>
            <a:ext cx="16129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7928610" y="4147185"/>
            <a:ext cx="16129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19050" y="1729740"/>
            <a:ext cx="12219305" cy="5118100"/>
          </a:xfrm>
          <a:prstGeom prst="rect">
            <a:avLst/>
          </a:prstGeom>
          <a:solidFill>
            <a:srgbClr val="0D0D0D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47015" y="433705"/>
            <a:ext cx="62782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提供一站式的创意服务</a:t>
            </a:r>
          </a:p>
        </p:txBody>
      </p:sp>
      <p:grpSp>
        <p:nvGrpSpPr>
          <p:cNvPr id="52" name="组合 2"/>
          <p:cNvGrpSpPr/>
          <p:nvPr/>
        </p:nvGrpSpPr>
        <p:grpSpPr>
          <a:xfrm>
            <a:off x="6330950" y="3029959"/>
            <a:ext cx="2475232" cy="2551430"/>
            <a:chOff x="669925" y="1860220"/>
            <a:chExt cx="2475019" cy="2977143"/>
          </a:xfrm>
        </p:grpSpPr>
        <p:sp>
          <p:nvSpPr>
            <p:cNvPr id="53" name="is1ide-Rectangle 24"/>
            <p:cNvSpPr/>
            <p:nvPr/>
          </p:nvSpPr>
          <p:spPr>
            <a:xfrm>
              <a:off x="669925" y="1860220"/>
              <a:ext cx="2473747" cy="2977143"/>
            </a:xfrm>
            <a:prstGeom prst="rect">
              <a:avLst/>
            </a:prstGeom>
            <a:noFill/>
            <a:ln>
              <a:solidFill>
                <a:srgbClr val="C3A9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55" name="is1ide-Rectangle 26"/>
            <p:cNvSpPr/>
            <p:nvPr/>
          </p:nvSpPr>
          <p:spPr>
            <a:xfrm>
              <a:off x="671197" y="3101618"/>
              <a:ext cx="2473747" cy="45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3A96E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en-US" altLang="zh-CN" b="1" dirty="0" smtClean="0">
                  <a:solidFill>
                    <a:srgbClr val="C3A96E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3.</a:t>
              </a:r>
              <a:r>
                <a:rPr lang="zh-CN" altLang="en-US" b="1" dirty="0" smtClean="0">
                  <a:solidFill>
                    <a:srgbClr val="C3A96E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后期维护运营</a:t>
              </a:r>
            </a:p>
          </p:txBody>
        </p:sp>
      </p:grpSp>
      <p:sp>
        <p:nvSpPr>
          <p:cNvPr id="9" name="is1ide-Rectangle 26"/>
          <p:cNvSpPr/>
          <p:nvPr/>
        </p:nvSpPr>
        <p:spPr>
          <a:xfrm>
            <a:off x="3372485" y="3524250"/>
            <a:ext cx="2474595" cy="1461770"/>
          </a:xfrm>
          <a:prstGeom prst="rect">
            <a:avLst/>
          </a:prstGeom>
          <a:solidFill>
            <a:srgbClr val="C3A9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2.</a:t>
            </a:r>
            <a:r>
              <a:rPr lang="zh-CN" alt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网站策划与建设</a:t>
            </a:r>
          </a:p>
        </p:txBody>
      </p:sp>
      <p:grpSp>
        <p:nvGrpSpPr>
          <p:cNvPr id="4" name="组合 2"/>
          <p:cNvGrpSpPr/>
          <p:nvPr/>
        </p:nvGrpSpPr>
        <p:grpSpPr>
          <a:xfrm>
            <a:off x="247015" y="3029959"/>
            <a:ext cx="2475232" cy="2551430"/>
            <a:chOff x="669925" y="1860220"/>
            <a:chExt cx="2475019" cy="2977143"/>
          </a:xfrm>
        </p:grpSpPr>
        <p:sp>
          <p:nvSpPr>
            <p:cNvPr id="5" name="is1ide-Rectangle 24"/>
            <p:cNvSpPr/>
            <p:nvPr/>
          </p:nvSpPr>
          <p:spPr>
            <a:xfrm>
              <a:off x="669925" y="1860220"/>
              <a:ext cx="2473747" cy="2977143"/>
            </a:xfrm>
            <a:prstGeom prst="rect">
              <a:avLst/>
            </a:prstGeom>
            <a:noFill/>
            <a:ln>
              <a:solidFill>
                <a:srgbClr val="C3A96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6" name="is1ide-Rectangle 26"/>
            <p:cNvSpPr/>
            <p:nvPr/>
          </p:nvSpPr>
          <p:spPr>
            <a:xfrm>
              <a:off x="671197" y="3101618"/>
              <a:ext cx="2473747" cy="4538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3A96E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/>
            </a:bodyPr>
            <a:lstStyle/>
            <a:p>
              <a:pPr algn="ctr"/>
              <a:r>
                <a:rPr lang="en-US" altLang="zh-CN" b="1" dirty="0" smtClean="0">
                  <a:solidFill>
                    <a:srgbClr val="C3A96E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1.</a:t>
              </a:r>
              <a:r>
                <a:rPr lang="zh-CN" altLang="en-US" b="1" dirty="0" smtClean="0">
                  <a:solidFill>
                    <a:srgbClr val="C3A96E"/>
                  </a:solidFill>
                  <a:latin typeface="Arial" panose="020B0604020202020204" pitchFamily="34" charset="0"/>
                  <a:ea typeface="微软雅黑" panose="020B0503020204020204" charset="-122"/>
                  <a:sym typeface="Arial" panose="020B0604020202020204" pitchFamily="34" charset="0"/>
                </a:rPr>
                <a:t>品牌战略咨询</a:t>
              </a:r>
            </a:p>
          </p:txBody>
        </p:sp>
      </p:grpSp>
      <p:sp>
        <p:nvSpPr>
          <p:cNvPr id="12" name="is1ide-Rectangle 24"/>
          <p:cNvSpPr/>
          <p:nvPr/>
        </p:nvSpPr>
        <p:spPr>
          <a:xfrm>
            <a:off x="3372485" y="3029585"/>
            <a:ext cx="2473960" cy="2551430"/>
          </a:xfrm>
          <a:prstGeom prst="rect">
            <a:avLst/>
          </a:prstGeom>
          <a:noFill/>
          <a:ln>
            <a:solidFill>
              <a:srgbClr val="C3A9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is1ide-Rectangle 26"/>
          <p:cNvSpPr/>
          <p:nvPr/>
        </p:nvSpPr>
        <p:spPr>
          <a:xfrm>
            <a:off x="9232900" y="3540760"/>
            <a:ext cx="2474595" cy="1461770"/>
          </a:xfrm>
          <a:prstGeom prst="rect">
            <a:avLst/>
          </a:prstGeom>
          <a:solidFill>
            <a:srgbClr val="C3A9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4.H5</a:t>
            </a:r>
            <a:r>
              <a:rPr lang="zh-CN" altLang="en-US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宣传片全景摄影</a:t>
            </a:r>
          </a:p>
        </p:txBody>
      </p:sp>
      <p:sp>
        <p:nvSpPr>
          <p:cNvPr id="15" name="is1ide-Rectangle 24"/>
          <p:cNvSpPr/>
          <p:nvPr/>
        </p:nvSpPr>
        <p:spPr>
          <a:xfrm>
            <a:off x="9232900" y="3029585"/>
            <a:ext cx="2473960" cy="2551430"/>
          </a:xfrm>
          <a:prstGeom prst="rect">
            <a:avLst/>
          </a:prstGeom>
          <a:noFill/>
          <a:ln>
            <a:solidFill>
              <a:srgbClr val="C3A9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0"/>
    </mc:Choice>
    <mc:Fallback xmlns="">
      <p:transition spd="slow" advTm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右箭头 1"/>
          <p:cNvSpPr/>
          <p:nvPr/>
        </p:nvSpPr>
        <p:spPr bwMode="auto">
          <a:xfrm>
            <a:off x="1031053" y="2618377"/>
            <a:ext cx="10599575" cy="1763486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47161" y="450051"/>
            <a:ext cx="4297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标准规范的项目流程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756664" y="1115603"/>
            <a:ext cx="4678680" cy="8102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项目包括</a:t>
            </a: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4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大核心流程，共有</a:t>
            </a:r>
            <a:r>
              <a:rPr kumimoji="0" lang="en-US" altLang="zh-CN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50</a:t>
            </a: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多项管理细则</a:t>
            </a:r>
            <a:endParaRPr kumimoji="0" lang="en-US" altLang="zh-CN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每个环节确保沟通到位，保证项目质量</a:t>
            </a:r>
          </a:p>
        </p:txBody>
      </p:sp>
      <p:grpSp>
        <p:nvGrpSpPr>
          <p:cNvPr id="26" name="组合 25"/>
          <p:cNvGrpSpPr/>
          <p:nvPr/>
        </p:nvGrpSpPr>
        <p:grpSpPr>
          <a:xfrm>
            <a:off x="6330841" y="2394442"/>
            <a:ext cx="2211356" cy="2211356"/>
            <a:chOff x="6330841" y="2323322"/>
            <a:chExt cx="2211356" cy="2211356"/>
          </a:xfrm>
        </p:grpSpPr>
        <p:sp>
          <p:nvSpPr>
            <p:cNvPr id="80" name="椭圆 79"/>
            <p:cNvSpPr/>
            <p:nvPr/>
          </p:nvSpPr>
          <p:spPr bwMode="auto">
            <a:xfrm>
              <a:off x="6330841" y="2323322"/>
              <a:ext cx="2211356" cy="2211356"/>
            </a:xfrm>
            <a:prstGeom prst="ellipse">
              <a:avLst/>
            </a:prstGeom>
            <a:solidFill>
              <a:srgbClr val="18BAAB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6831225" y="3806889"/>
              <a:ext cx="121058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rPr>
                <a:t>视觉设计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85" name="Freeform 6"/>
            <p:cNvSpPr>
              <a:spLocks noEditPoints="1"/>
            </p:cNvSpPr>
            <p:nvPr/>
          </p:nvSpPr>
          <p:spPr bwMode="auto">
            <a:xfrm>
              <a:off x="7013966" y="2827789"/>
              <a:ext cx="845106" cy="847854"/>
            </a:xfrm>
            <a:custGeom>
              <a:avLst/>
              <a:gdLst>
                <a:gd name="T0" fmla="*/ 283 w 4305"/>
                <a:gd name="T1" fmla="*/ 3600 h 4319"/>
                <a:gd name="T2" fmla="*/ 1555 w 4305"/>
                <a:gd name="T3" fmla="*/ 3598 h 4319"/>
                <a:gd name="T4" fmla="*/ 792 w 4305"/>
                <a:gd name="T5" fmla="*/ 3591 h 4319"/>
                <a:gd name="T6" fmla="*/ 538 w 4305"/>
                <a:gd name="T7" fmla="*/ 3600 h 4319"/>
                <a:gd name="T8" fmla="*/ 1046 w 4305"/>
                <a:gd name="T9" fmla="*/ 3606 h 4319"/>
                <a:gd name="T10" fmla="*/ 1301 w 4305"/>
                <a:gd name="T11" fmla="*/ 3606 h 4319"/>
                <a:gd name="T12" fmla="*/ 1809 w 4305"/>
                <a:gd name="T13" fmla="*/ 3606 h 4319"/>
                <a:gd name="T14" fmla="*/ 2065 w 4305"/>
                <a:gd name="T15" fmla="*/ 3606 h 4319"/>
                <a:gd name="T16" fmla="*/ 2319 w 4305"/>
                <a:gd name="T17" fmla="*/ 3591 h 4319"/>
                <a:gd name="T18" fmla="*/ 2573 w 4305"/>
                <a:gd name="T19" fmla="*/ 3602 h 4319"/>
                <a:gd name="T20" fmla="*/ 2828 w 4305"/>
                <a:gd name="T21" fmla="*/ 3600 h 4319"/>
                <a:gd name="T22" fmla="*/ 3082 w 4305"/>
                <a:gd name="T23" fmla="*/ 3594 h 4319"/>
                <a:gd name="T24" fmla="*/ 3336 w 4305"/>
                <a:gd name="T25" fmla="*/ 3599 h 4319"/>
                <a:gd name="T26" fmla="*/ 3591 w 4305"/>
                <a:gd name="T27" fmla="*/ 3599 h 4319"/>
                <a:gd name="T28" fmla="*/ 3845 w 4305"/>
                <a:gd name="T29" fmla="*/ 3600 h 4319"/>
                <a:gd name="T30" fmla="*/ 30 w 4305"/>
                <a:gd name="T31" fmla="*/ 3396 h 4319"/>
                <a:gd name="T32" fmla="*/ 4 w 4305"/>
                <a:gd name="T33" fmla="*/ 4242 h 4319"/>
                <a:gd name="T34" fmla="*/ 101 w 4305"/>
                <a:gd name="T35" fmla="*/ 4319 h 4319"/>
                <a:gd name="T36" fmla="*/ 4292 w 4305"/>
                <a:gd name="T37" fmla="*/ 4267 h 4319"/>
                <a:gd name="T38" fmla="*/ 4292 w 4305"/>
                <a:gd name="T39" fmla="*/ 3418 h 4319"/>
                <a:gd name="T40" fmla="*/ 4113 w 4305"/>
                <a:gd name="T41" fmla="*/ 3564 h 4319"/>
                <a:gd name="T42" fmla="*/ 2278 w 4305"/>
                <a:gd name="T43" fmla="*/ 1832 h 4319"/>
                <a:gd name="T44" fmla="*/ 2048 w 4305"/>
                <a:gd name="T45" fmla="*/ 1897 h 4319"/>
                <a:gd name="T46" fmla="*/ 1897 w 4305"/>
                <a:gd name="T47" fmla="*/ 2052 h 4319"/>
                <a:gd name="T48" fmla="*/ 1847 w 4305"/>
                <a:gd name="T49" fmla="*/ 2230 h 4319"/>
                <a:gd name="T50" fmla="*/ 1816 w 4305"/>
                <a:gd name="T51" fmla="*/ 2446 h 4319"/>
                <a:gd name="T52" fmla="*/ 1749 w 4305"/>
                <a:gd name="T53" fmla="*/ 2761 h 4319"/>
                <a:gd name="T54" fmla="*/ 1989 w 4305"/>
                <a:gd name="T55" fmla="*/ 2749 h 4319"/>
                <a:gd name="T56" fmla="*/ 2230 w 4305"/>
                <a:gd name="T57" fmla="*/ 2709 h 4319"/>
                <a:gd name="T58" fmla="*/ 2430 w 4305"/>
                <a:gd name="T59" fmla="*/ 2673 h 4319"/>
                <a:gd name="T60" fmla="*/ 2586 w 4305"/>
                <a:gd name="T61" fmla="*/ 2573 h 4319"/>
                <a:gd name="T62" fmla="*/ 2706 w 4305"/>
                <a:gd name="T63" fmla="*/ 2342 h 4319"/>
                <a:gd name="T64" fmla="*/ 2676 w 4305"/>
                <a:gd name="T65" fmla="*/ 2090 h 4319"/>
                <a:gd name="T66" fmla="*/ 2510 w 4305"/>
                <a:gd name="T67" fmla="*/ 1897 h 4319"/>
                <a:gd name="T68" fmla="*/ 2278 w 4305"/>
                <a:gd name="T69" fmla="*/ 1832 h 4319"/>
                <a:gd name="T70" fmla="*/ 2017 w 4305"/>
                <a:gd name="T71" fmla="*/ 2577 h 4319"/>
                <a:gd name="T72" fmla="*/ 1989 w 4305"/>
                <a:gd name="T73" fmla="*/ 2375 h 4319"/>
                <a:gd name="T74" fmla="*/ 2024 w 4305"/>
                <a:gd name="T75" fmla="*/ 2162 h 4319"/>
                <a:gd name="T76" fmla="*/ 2154 w 4305"/>
                <a:gd name="T77" fmla="*/ 2020 h 4319"/>
                <a:gd name="T78" fmla="*/ 2364 w 4305"/>
                <a:gd name="T79" fmla="*/ 2005 h 4319"/>
                <a:gd name="T80" fmla="*/ 2525 w 4305"/>
                <a:gd name="T81" fmla="*/ 2142 h 4319"/>
                <a:gd name="T82" fmla="*/ 2541 w 4305"/>
                <a:gd name="T83" fmla="*/ 2349 h 4319"/>
                <a:gd name="T84" fmla="*/ 2414 w 4305"/>
                <a:gd name="T85" fmla="*/ 2506 h 4319"/>
                <a:gd name="T86" fmla="*/ 2211 w 4305"/>
                <a:gd name="T87" fmla="*/ 2552 h 4319"/>
                <a:gd name="T88" fmla="*/ 3913 w 4305"/>
                <a:gd name="T89" fmla="*/ 240 h 4319"/>
                <a:gd name="T90" fmla="*/ 2412 w 4305"/>
                <a:gd name="T91" fmla="*/ 1685 h 4319"/>
                <a:gd name="T92" fmla="*/ 2438 w 4305"/>
                <a:gd name="T93" fmla="*/ 1786 h 4319"/>
                <a:gd name="T94" fmla="*/ 2675 w 4305"/>
                <a:gd name="T95" fmla="*/ 1953 h 4319"/>
                <a:gd name="T96" fmla="*/ 2796 w 4305"/>
                <a:gd name="T97" fmla="*/ 2162 h 4319"/>
                <a:gd name="T98" fmla="*/ 4289 w 4305"/>
                <a:gd name="T99" fmla="*/ 698 h 4319"/>
                <a:gd name="T100" fmla="*/ 4289 w 4305"/>
                <a:gd name="T101" fmla="*/ 588 h 4319"/>
                <a:gd name="T102" fmla="*/ 3752 w 4305"/>
                <a:gd name="T103" fmla="*/ 940 h 4319"/>
                <a:gd name="T104" fmla="*/ 4051 w 4305"/>
                <a:gd name="T105" fmla="*/ 643 h 4319"/>
                <a:gd name="T106" fmla="*/ 995 w 4305"/>
                <a:gd name="T107" fmla="*/ 2371 h 4319"/>
                <a:gd name="T108" fmla="*/ 995 w 4305"/>
                <a:gd name="T109" fmla="*/ 2264 h 4319"/>
                <a:gd name="T110" fmla="*/ 882 w 4305"/>
                <a:gd name="T111" fmla="*/ 2219 h 4319"/>
                <a:gd name="T112" fmla="*/ 245 w 4305"/>
                <a:gd name="T113" fmla="*/ 75 h 4319"/>
                <a:gd name="T114" fmla="*/ 147 w 4305"/>
                <a:gd name="T115" fmla="*/ 0 h 4319"/>
                <a:gd name="T116" fmla="*/ 48 w 4305"/>
                <a:gd name="T117" fmla="*/ 75 h 4319"/>
                <a:gd name="T118" fmla="*/ 58 w 4305"/>
                <a:gd name="T119" fmla="*/ 3130 h 4319"/>
                <a:gd name="T120" fmla="*/ 147 w 4305"/>
                <a:gd name="T121" fmla="*/ 3181 h 4319"/>
                <a:gd name="T122" fmla="*/ 1753 w 4305"/>
                <a:gd name="T123" fmla="*/ 3130 h 4319"/>
                <a:gd name="T124" fmla="*/ 1737 w 4305"/>
                <a:gd name="T125" fmla="*/ 3009 h 4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05" h="4319">
                  <a:moveTo>
                    <a:pt x="283" y="3600"/>
                  </a:moveTo>
                  <a:lnTo>
                    <a:pt x="399" y="3600"/>
                  </a:lnTo>
                  <a:lnTo>
                    <a:pt x="399" y="3808"/>
                  </a:lnTo>
                  <a:lnTo>
                    <a:pt x="283" y="3808"/>
                  </a:lnTo>
                  <a:lnTo>
                    <a:pt x="283" y="3600"/>
                  </a:lnTo>
                  <a:close/>
                  <a:moveTo>
                    <a:pt x="1555" y="3598"/>
                  </a:moveTo>
                  <a:lnTo>
                    <a:pt x="1672" y="3598"/>
                  </a:lnTo>
                  <a:lnTo>
                    <a:pt x="1672" y="3952"/>
                  </a:lnTo>
                  <a:lnTo>
                    <a:pt x="1555" y="3952"/>
                  </a:lnTo>
                  <a:lnTo>
                    <a:pt x="1555" y="3598"/>
                  </a:lnTo>
                  <a:close/>
                  <a:moveTo>
                    <a:pt x="792" y="3591"/>
                  </a:moveTo>
                  <a:lnTo>
                    <a:pt x="907" y="3591"/>
                  </a:lnTo>
                  <a:lnTo>
                    <a:pt x="907" y="3950"/>
                  </a:lnTo>
                  <a:lnTo>
                    <a:pt x="792" y="3950"/>
                  </a:lnTo>
                  <a:lnTo>
                    <a:pt x="792" y="3591"/>
                  </a:lnTo>
                  <a:close/>
                  <a:moveTo>
                    <a:pt x="538" y="3600"/>
                  </a:moveTo>
                  <a:lnTo>
                    <a:pt x="653" y="3600"/>
                  </a:lnTo>
                  <a:lnTo>
                    <a:pt x="653" y="3808"/>
                  </a:lnTo>
                  <a:lnTo>
                    <a:pt x="538" y="3808"/>
                  </a:lnTo>
                  <a:lnTo>
                    <a:pt x="538" y="3600"/>
                  </a:lnTo>
                  <a:close/>
                  <a:moveTo>
                    <a:pt x="1046" y="3606"/>
                  </a:moveTo>
                  <a:lnTo>
                    <a:pt x="1163" y="3606"/>
                  </a:lnTo>
                  <a:lnTo>
                    <a:pt x="1163" y="3814"/>
                  </a:lnTo>
                  <a:lnTo>
                    <a:pt x="1046" y="3814"/>
                  </a:lnTo>
                  <a:lnTo>
                    <a:pt x="1046" y="3606"/>
                  </a:lnTo>
                  <a:close/>
                  <a:moveTo>
                    <a:pt x="1301" y="3606"/>
                  </a:moveTo>
                  <a:lnTo>
                    <a:pt x="1417" y="3606"/>
                  </a:lnTo>
                  <a:lnTo>
                    <a:pt x="1417" y="3814"/>
                  </a:lnTo>
                  <a:lnTo>
                    <a:pt x="1301" y="3814"/>
                  </a:lnTo>
                  <a:lnTo>
                    <a:pt x="1301" y="3606"/>
                  </a:lnTo>
                  <a:close/>
                  <a:moveTo>
                    <a:pt x="1809" y="3606"/>
                  </a:moveTo>
                  <a:lnTo>
                    <a:pt x="1926" y="3606"/>
                  </a:lnTo>
                  <a:lnTo>
                    <a:pt x="1926" y="3814"/>
                  </a:lnTo>
                  <a:lnTo>
                    <a:pt x="1809" y="3814"/>
                  </a:lnTo>
                  <a:lnTo>
                    <a:pt x="1809" y="3606"/>
                  </a:lnTo>
                  <a:close/>
                  <a:moveTo>
                    <a:pt x="2065" y="3606"/>
                  </a:moveTo>
                  <a:lnTo>
                    <a:pt x="2180" y="3606"/>
                  </a:lnTo>
                  <a:lnTo>
                    <a:pt x="2180" y="3814"/>
                  </a:lnTo>
                  <a:lnTo>
                    <a:pt x="2065" y="3814"/>
                  </a:lnTo>
                  <a:lnTo>
                    <a:pt x="2065" y="3606"/>
                  </a:lnTo>
                  <a:close/>
                  <a:moveTo>
                    <a:pt x="2319" y="3591"/>
                  </a:moveTo>
                  <a:lnTo>
                    <a:pt x="2434" y="3591"/>
                  </a:lnTo>
                  <a:lnTo>
                    <a:pt x="2434" y="3947"/>
                  </a:lnTo>
                  <a:lnTo>
                    <a:pt x="2319" y="3947"/>
                  </a:lnTo>
                  <a:lnTo>
                    <a:pt x="2319" y="3591"/>
                  </a:lnTo>
                  <a:close/>
                  <a:moveTo>
                    <a:pt x="2573" y="3602"/>
                  </a:moveTo>
                  <a:lnTo>
                    <a:pt x="2689" y="3602"/>
                  </a:lnTo>
                  <a:lnTo>
                    <a:pt x="2689" y="3810"/>
                  </a:lnTo>
                  <a:lnTo>
                    <a:pt x="2573" y="3810"/>
                  </a:lnTo>
                  <a:lnTo>
                    <a:pt x="2573" y="3602"/>
                  </a:lnTo>
                  <a:close/>
                  <a:moveTo>
                    <a:pt x="2828" y="3600"/>
                  </a:moveTo>
                  <a:lnTo>
                    <a:pt x="2943" y="3600"/>
                  </a:lnTo>
                  <a:lnTo>
                    <a:pt x="2943" y="3808"/>
                  </a:lnTo>
                  <a:lnTo>
                    <a:pt x="2828" y="3808"/>
                  </a:lnTo>
                  <a:lnTo>
                    <a:pt x="2828" y="3600"/>
                  </a:lnTo>
                  <a:close/>
                  <a:moveTo>
                    <a:pt x="3082" y="3594"/>
                  </a:moveTo>
                  <a:lnTo>
                    <a:pt x="3198" y="3594"/>
                  </a:lnTo>
                  <a:lnTo>
                    <a:pt x="3198" y="3945"/>
                  </a:lnTo>
                  <a:lnTo>
                    <a:pt x="3082" y="3945"/>
                  </a:lnTo>
                  <a:lnTo>
                    <a:pt x="3082" y="3594"/>
                  </a:lnTo>
                  <a:close/>
                  <a:moveTo>
                    <a:pt x="3336" y="3599"/>
                  </a:moveTo>
                  <a:lnTo>
                    <a:pt x="3452" y="3599"/>
                  </a:lnTo>
                  <a:lnTo>
                    <a:pt x="3452" y="3807"/>
                  </a:lnTo>
                  <a:lnTo>
                    <a:pt x="3336" y="3807"/>
                  </a:lnTo>
                  <a:lnTo>
                    <a:pt x="3336" y="3599"/>
                  </a:lnTo>
                  <a:close/>
                  <a:moveTo>
                    <a:pt x="3591" y="3599"/>
                  </a:moveTo>
                  <a:lnTo>
                    <a:pt x="3706" y="3599"/>
                  </a:lnTo>
                  <a:lnTo>
                    <a:pt x="3706" y="3807"/>
                  </a:lnTo>
                  <a:lnTo>
                    <a:pt x="3591" y="3807"/>
                  </a:lnTo>
                  <a:lnTo>
                    <a:pt x="3591" y="3599"/>
                  </a:lnTo>
                  <a:close/>
                  <a:moveTo>
                    <a:pt x="3845" y="3600"/>
                  </a:moveTo>
                  <a:lnTo>
                    <a:pt x="3962" y="3600"/>
                  </a:lnTo>
                  <a:lnTo>
                    <a:pt x="3962" y="3949"/>
                  </a:lnTo>
                  <a:lnTo>
                    <a:pt x="3845" y="3949"/>
                  </a:lnTo>
                  <a:lnTo>
                    <a:pt x="3845" y="3600"/>
                  </a:lnTo>
                  <a:close/>
                  <a:moveTo>
                    <a:pt x="4204" y="3366"/>
                  </a:moveTo>
                  <a:lnTo>
                    <a:pt x="101" y="3366"/>
                  </a:lnTo>
                  <a:lnTo>
                    <a:pt x="75" y="3370"/>
                  </a:lnTo>
                  <a:lnTo>
                    <a:pt x="50" y="3380"/>
                  </a:lnTo>
                  <a:lnTo>
                    <a:pt x="30" y="3396"/>
                  </a:lnTo>
                  <a:lnTo>
                    <a:pt x="14" y="3418"/>
                  </a:lnTo>
                  <a:lnTo>
                    <a:pt x="4" y="3443"/>
                  </a:lnTo>
                  <a:lnTo>
                    <a:pt x="0" y="3471"/>
                  </a:lnTo>
                  <a:lnTo>
                    <a:pt x="0" y="4214"/>
                  </a:lnTo>
                  <a:lnTo>
                    <a:pt x="4" y="4242"/>
                  </a:lnTo>
                  <a:lnTo>
                    <a:pt x="14" y="4267"/>
                  </a:lnTo>
                  <a:lnTo>
                    <a:pt x="30" y="4288"/>
                  </a:lnTo>
                  <a:lnTo>
                    <a:pt x="50" y="4305"/>
                  </a:lnTo>
                  <a:lnTo>
                    <a:pt x="75" y="4315"/>
                  </a:lnTo>
                  <a:lnTo>
                    <a:pt x="101" y="4319"/>
                  </a:lnTo>
                  <a:lnTo>
                    <a:pt x="4204" y="4319"/>
                  </a:lnTo>
                  <a:lnTo>
                    <a:pt x="4230" y="4315"/>
                  </a:lnTo>
                  <a:lnTo>
                    <a:pt x="4255" y="4305"/>
                  </a:lnTo>
                  <a:lnTo>
                    <a:pt x="4276" y="4288"/>
                  </a:lnTo>
                  <a:lnTo>
                    <a:pt x="4292" y="4267"/>
                  </a:lnTo>
                  <a:lnTo>
                    <a:pt x="4301" y="4242"/>
                  </a:lnTo>
                  <a:lnTo>
                    <a:pt x="4305" y="4214"/>
                  </a:lnTo>
                  <a:lnTo>
                    <a:pt x="4305" y="3471"/>
                  </a:lnTo>
                  <a:lnTo>
                    <a:pt x="4301" y="3443"/>
                  </a:lnTo>
                  <a:lnTo>
                    <a:pt x="4292" y="3418"/>
                  </a:lnTo>
                  <a:lnTo>
                    <a:pt x="4276" y="3396"/>
                  </a:lnTo>
                  <a:lnTo>
                    <a:pt x="4255" y="3380"/>
                  </a:lnTo>
                  <a:lnTo>
                    <a:pt x="4230" y="3370"/>
                  </a:lnTo>
                  <a:lnTo>
                    <a:pt x="4204" y="3366"/>
                  </a:lnTo>
                  <a:close/>
                  <a:moveTo>
                    <a:pt x="4113" y="3564"/>
                  </a:moveTo>
                  <a:lnTo>
                    <a:pt x="4113" y="4121"/>
                  </a:lnTo>
                  <a:lnTo>
                    <a:pt x="191" y="4121"/>
                  </a:lnTo>
                  <a:lnTo>
                    <a:pt x="191" y="3564"/>
                  </a:lnTo>
                  <a:lnTo>
                    <a:pt x="4113" y="3564"/>
                  </a:lnTo>
                  <a:close/>
                  <a:moveTo>
                    <a:pt x="2278" y="1832"/>
                  </a:moveTo>
                  <a:lnTo>
                    <a:pt x="2230" y="1834"/>
                  </a:lnTo>
                  <a:lnTo>
                    <a:pt x="2181" y="1842"/>
                  </a:lnTo>
                  <a:lnTo>
                    <a:pt x="2135" y="1855"/>
                  </a:lnTo>
                  <a:lnTo>
                    <a:pt x="2091" y="1874"/>
                  </a:lnTo>
                  <a:lnTo>
                    <a:pt x="2048" y="1897"/>
                  </a:lnTo>
                  <a:lnTo>
                    <a:pt x="2008" y="1926"/>
                  </a:lnTo>
                  <a:lnTo>
                    <a:pt x="1972" y="1959"/>
                  </a:lnTo>
                  <a:lnTo>
                    <a:pt x="1942" y="1991"/>
                  </a:lnTo>
                  <a:lnTo>
                    <a:pt x="1917" y="2022"/>
                  </a:lnTo>
                  <a:lnTo>
                    <a:pt x="1897" y="2052"/>
                  </a:lnTo>
                  <a:lnTo>
                    <a:pt x="1883" y="2082"/>
                  </a:lnTo>
                  <a:lnTo>
                    <a:pt x="1871" y="2114"/>
                  </a:lnTo>
                  <a:lnTo>
                    <a:pt x="1862" y="2149"/>
                  </a:lnTo>
                  <a:lnTo>
                    <a:pt x="1855" y="2186"/>
                  </a:lnTo>
                  <a:lnTo>
                    <a:pt x="1847" y="2230"/>
                  </a:lnTo>
                  <a:lnTo>
                    <a:pt x="1841" y="2277"/>
                  </a:lnTo>
                  <a:lnTo>
                    <a:pt x="1835" y="2313"/>
                  </a:lnTo>
                  <a:lnTo>
                    <a:pt x="1830" y="2354"/>
                  </a:lnTo>
                  <a:lnTo>
                    <a:pt x="1824" y="2397"/>
                  </a:lnTo>
                  <a:lnTo>
                    <a:pt x="1816" y="2446"/>
                  </a:lnTo>
                  <a:lnTo>
                    <a:pt x="1807" y="2498"/>
                  </a:lnTo>
                  <a:lnTo>
                    <a:pt x="1795" y="2556"/>
                  </a:lnTo>
                  <a:lnTo>
                    <a:pt x="1782" y="2618"/>
                  </a:lnTo>
                  <a:lnTo>
                    <a:pt x="1767" y="2687"/>
                  </a:lnTo>
                  <a:lnTo>
                    <a:pt x="1749" y="2761"/>
                  </a:lnTo>
                  <a:lnTo>
                    <a:pt x="1737" y="2807"/>
                  </a:lnTo>
                  <a:lnTo>
                    <a:pt x="1784" y="2795"/>
                  </a:lnTo>
                  <a:lnTo>
                    <a:pt x="1858" y="2778"/>
                  </a:lnTo>
                  <a:lnTo>
                    <a:pt x="1927" y="2762"/>
                  </a:lnTo>
                  <a:lnTo>
                    <a:pt x="1989" y="2749"/>
                  </a:lnTo>
                  <a:lnTo>
                    <a:pt x="2046" y="2738"/>
                  </a:lnTo>
                  <a:lnTo>
                    <a:pt x="2099" y="2728"/>
                  </a:lnTo>
                  <a:lnTo>
                    <a:pt x="2146" y="2721"/>
                  </a:lnTo>
                  <a:lnTo>
                    <a:pt x="2190" y="2714"/>
                  </a:lnTo>
                  <a:lnTo>
                    <a:pt x="2230" y="2709"/>
                  </a:lnTo>
                  <a:lnTo>
                    <a:pt x="2268" y="2704"/>
                  </a:lnTo>
                  <a:lnTo>
                    <a:pt x="2315" y="2697"/>
                  </a:lnTo>
                  <a:lnTo>
                    <a:pt x="2358" y="2690"/>
                  </a:lnTo>
                  <a:lnTo>
                    <a:pt x="2396" y="2683"/>
                  </a:lnTo>
                  <a:lnTo>
                    <a:pt x="2430" y="2673"/>
                  </a:lnTo>
                  <a:lnTo>
                    <a:pt x="2463" y="2662"/>
                  </a:lnTo>
                  <a:lnTo>
                    <a:pt x="2493" y="2647"/>
                  </a:lnTo>
                  <a:lnTo>
                    <a:pt x="2523" y="2628"/>
                  </a:lnTo>
                  <a:lnTo>
                    <a:pt x="2554" y="2603"/>
                  </a:lnTo>
                  <a:lnTo>
                    <a:pt x="2586" y="2573"/>
                  </a:lnTo>
                  <a:lnTo>
                    <a:pt x="2622" y="2532"/>
                  </a:lnTo>
                  <a:lnTo>
                    <a:pt x="2652" y="2488"/>
                  </a:lnTo>
                  <a:lnTo>
                    <a:pt x="2676" y="2442"/>
                  </a:lnTo>
                  <a:lnTo>
                    <a:pt x="2694" y="2392"/>
                  </a:lnTo>
                  <a:lnTo>
                    <a:pt x="2706" y="2342"/>
                  </a:lnTo>
                  <a:lnTo>
                    <a:pt x="2713" y="2291"/>
                  </a:lnTo>
                  <a:lnTo>
                    <a:pt x="2713" y="2240"/>
                  </a:lnTo>
                  <a:lnTo>
                    <a:pt x="2706" y="2189"/>
                  </a:lnTo>
                  <a:lnTo>
                    <a:pt x="2694" y="2139"/>
                  </a:lnTo>
                  <a:lnTo>
                    <a:pt x="2676" y="2090"/>
                  </a:lnTo>
                  <a:lnTo>
                    <a:pt x="2652" y="2044"/>
                  </a:lnTo>
                  <a:lnTo>
                    <a:pt x="2622" y="1999"/>
                  </a:lnTo>
                  <a:lnTo>
                    <a:pt x="2586" y="1959"/>
                  </a:lnTo>
                  <a:lnTo>
                    <a:pt x="2549" y="1926"/>
                  </a:lnTo>
                  <a:lnTo>
                    <a:pt x="2510" y="1897"/>
                  </a:lnTo>
                  <a:lnTo>
                    <a:pt x="2467" y="1874"/>
                  </a:lnTo>
                  <a:lnTo>
                    <a:pt x="2422" y="1855"/>
                  </a:lnTo>
                  <a:lnTo>
                    <a:pt x="2376" y="1842"/>
                  </a:lnTo>
                  <a:lnTo>
                    <a:pt x="2328" y="1834"/>
                  </a:lnTo>
                  <a:lnTo>
                    <a:pt x="2278" y="1832"/>
                  </a:lnTo>
                  <a:close/>
                  <a:moveTo>
                    <a:pt x="2211" y="2552"/>
                  </a:moveTo>
                  <a:lnTo>
                    <a:pt x="2169" y="2556"/>
                  </a:lnTo>
                  <a:lnTo>
                    <a:pt x="2124" y="2562"/>
                  </a:lnTo>
                  <a:lnTo>
                    <a:pt x="2074" y="2569"/>
                  </a:lnTo>
                  <a:lnTo>
                    <a:pt x="2017" y="2577"/>
                  </a:lnTo>
                  <a:lnTo>
                    <a:pt x="1957" y="2588"/>
                  </a:lnTo>
                  <a:lnTo>
                    <a:pt x="1968" y="2527"/>
                  </a:lnTo>
                  <a:lnTo>
                    <a:pt x="1976" y="2471"/>
                  </a:lnTo>
                  <a:lnTo>
                    <a:pt x="1982" y="2421"/>
                  </a:lnTo>
                  <a:lnTo>
                    <a:pt x="1989" y="2375"/>
                  </a:lnTo>
                  <a:lnTo>
                    <a:pt x="1993" y="2333"/>
                  </a:lnTo>
                  <a:lnTo>
                    <a:pt x="1999" y="2281"/>
                  </a:lnTo>
                  <a:lnTo>
                    <a:pt x="2006" y="2235"/>
                  </a:lnTo>
                  <a:lnTo>
                    <a:pt x="2014" y="2196"/>
                  </a:lnTo>
                  <a:lnTo>
                    <a:pt x="2024" y="2162"/>
                  </a:lnTo>
                  <a:lnTo>
                    <a:pt x="2038" y="2130"/>
                  </a:lnTo>
                  <a:lnTo>
                    <a:pt x="2058" y="2100"/>
                  </a:lnTo>
                  <a:lnTo>
                    <a:pt x="2084" y="2071"/>
                  </a:lnTo>
                  <a:lnTo>
                    <a:pt x="2117" y="2042"/>
                  </a:lnTo>
                  <a:lnTo>
                    <a:pt x="2154" y="2020"/>
                  </a:lnTo>
                  <a:lnTo>
                    <a:pt x="2193" y="2005"/>
                  </a:lnTo>
                  <a:lnTo>
                    <a:pt x="2235" y="1994"/>
                  </a:lnTo>
                  <a:lnTo>
                    <a:pt x="2278" y="1990"/>
                  </a:lnTo>
                  <a:lnTo>
                    <a:pt x="2323" y="1994"/>
                  </a:lnTo>
                  <a:lnTo>
                    <a:pt x="2364" y="2005"/>
                  </a:lnTo>
                  <a:lnTo>
                    <a:pt x="2404" y="2020"/>
                  </a:lnTo>
                  <a:lnTo>
                    <a:pt x="2440" y="2042"/>
                  </a:lnTo>
                  <a:lnTo>
                    <a:pt x="2473" y="2071"/>
                  </a:lnTo>
                  <a:lnTo>
                    <a:pt x="2502" y="2105"/>
                  </a:lnTo>
                  <a:lnTo>
                    <a:pt x="2525" y="2142"/>
                  </a:lnTo>
                  <a:lnTo>
                    <a:pt x="2541" y="2183"/>
                  </a:lnTo>
                  <a:lnTo>
                    <a:pt x="2550" y="2223"/>
                  </a:lnTo>
                  <a:lnTo>
                    <a:pt x="2554" y="2266"/>
                  </a:lnTo>
                  <a:lnTo>
                    <a:pt x="2550" y="2308"/>
                  </a:lnTo>
                  <a:lnTo>
                    <a:pt x="2541" y="2349"/>
                  </a:lnTo>
                  <a:lnTo>
                    <a:pt x="2525" y="2389"/>
                  </a:lnTo>
                  <a:lnTo>
                    <a:pt x="2502" y="2426"/>
                  </a:lnTo>
                  <a:lnTo>
                    <a:pt x="2473" y="2460"/>
                  </a:lnTo>
                  <a:lnTo>
                    <a:pt x="2444" y="2486"/>
                  </a:lnTo>
                  <a:lnTo>
                    <a:pt x="2414" y="2506"/>
                  </a:lnTo>
                  <a:lnTo>
                    <a:pt x="2383" y="2520"/>
                  </a:lnTo>
                  <a:lnTo>
                    <a:pt x="2349" y="2531"/>
                  </a:lnTo>
                  <a:lnTo>
                    <a:pt x="2309" y="2539"/>
                  </a:lnTo>
                  <a:lnTo>
                    <a:pt x="2264" y="2545"/>
                  </a:lnTo>
                  <a:lnTo>
                    <a:pt x="2211" y="2552"/>
                  </a:lnTo>
                  <a:close/>
                  <a:moveTo>
                    <a:pt x="4275" y="568"/>
                  </a:moveTo>
                  <a:lnTo>
                    <a:pt x="3976" y="271"/>
                  </a:lnTo>
                  <a:lnTo>
                    <a:pt x="3956" y="256"/>
                  </a:lnTo>
                  <a:lnTo>
                    <a:pt x="3935" y="245"/>
                  </a:lnTo>
                  <a:lnTo>
                    <a:pt x="3913" y="240"/>
                  </a:lnTo>
                  <a:lnTo>
                    <a:pt x="3890" y="240"/>
                  </a:lnTo>
                  <a:lnTo>
                    <a:pt x="3867" y="245"/>
                  </a:lnTo>
                  <a:lnTo>
                    <a:pt x="3846" y="256"/>
                  </a:lnTo>
                  <a:lnTo>
                    <a:pt x="3827" y="271"/>
                  </a:lnTo>
                  <a:lnTo>
                    <a:pt x="2412" y="1685"/>
                  </a:lnTo>
                  <a:lnTo>
                    <a:pt x="2397" y="1705"/>
                  </a:lnTo>
                  <a:lnTo>
                    <a:pt x="2388" y="1726"/>
                  </a:lnTo>
                  <a:lnTo>
                    <a:pt x="2383" y="1748"/>
                  </a:lnTo>
                  <a:lnTo>
                    <a:pt x="2383" y="1770"/>
                  </a:lnTo>
                  <a:lnTo>
                    <a:pt x="2438" y="1786"/>
                  </a:lnTo>
                  <a:lnTo>
                    <a:pt x="2491" y="1808"/>
                  </a:lnTo>
                  <a:lnTo>
                    <a:pt x="2542" y="1836"/>
                  </a:lnTo>
                  <a:lnTo>
                    <a:pt x="2591" y="1870"/>
                  </a:lnTo>
                  <a:lnTo>
                    <a:pt x="2635" y="1909"/>
                  </a:lnTo>
                  <a:lnTo>
                    <a:pt x="2675" y="1953"/>
                  </a:lnTo>
                  <a:lnTo>
                    <a:pt x="2709" y="2002"/>
                  </a:lnTo>
                  <a:lnTo>
                    <a:pt x="2736" y="2053"/>
                  </a:lnTo>
                  <a:lnTo>
                    <a:pt x="2758" y="2107"/>
                  </a:lnTo>
                  <a:lnTo>
                    <a:pt x="2774" y="2162"/>
                  </a:lnTo>
                  <a:lnTo>
                    <a:pt x="2796" y="2162"/>
                  </a:lnTo>
                  <a:lnTo>
                    <a:pt x="2819" y="2156"/>
                  </a:lnTo>
                  <a:lnTo>
                    <a:pt x="2840" y="2147"/>
                  </a:lnTo>
                  <a:lnTo>
                    <a:pt x="2859" y="2133"/>
                  </a:lnTo>
                  <a:lnTo>
                    <a:pt x="4275" y="718"/>
                  </a:lnTo>
                  <a:lnTo>
                    <a:pt x="4289" y="698"/>
                  </a:lnTo>
                  <a:lnTo>
                    <a:pt x="4299" y="677"/>
                  </a:lnTo>
                  <a:lnTo>
                    <a:pt x="4305" y="655"/>
                  </a:lnTo>
                  <a:lnTo>
                    <a:pt x="4305" y="631"/>
                  </a:lnTo>
                  <a:lnTo>
                    <a:pt x="4299" y="609"/>
                  </a:lnTo>
                  <a:lnTo>
                    <a:pt x="4289" y="588"/>
                  </a:lnTo>
                  <a:lnTo>
                    <a:pt x="4275" y="568"/>
                  </a:lnTo>
                  <a:close/>
                  <a:moveTo>
                    <a:pt x="2785" y="1909"/>
                  </a:moveTo>
                  <a:lnTo>
                    <a:pt x="2635" y="1760"/>
                  </a:lnTo>
                  <a:lnTo>
                    <a:pt x="3603" y="792"/>
                  </a:lnTo>
                  <a:lnTo>
                    <a:pt x="3752" y="940"/>
                  </a:lnTo>
                  <a:lnTo>
                    <a:pt x="2785" y="1909"/>
                  </a:lnTo>
                  <a:close/>
                  <a:moveTo>
                    <a:pt x="3827" y="867"/>
                  </a:moveTo>
                  <a:lnTo>
                    <a:pt x="3678" y="718"/>
                  </a:lnTo>
                  <a:lnTo>
                    <a:pt x="3901" y="494"/>
                  </a:lnTo>
                  <a:lnTo>
                    <a:pt x="4051" y="643"/>
                  </a:lnTo>
                  <a:lnTo>
                    <a:pt x="3827" y="867"/>
                  </a:lnTo>
                  <a:close/>
                  <a:moveTo>
                    <a:pt x="1667" y="2978"/>
                  </a:moveTo>
                  <a:lnTo>
                    <a:pt x="391" y="2978"/>
                  </a:lnTo>
                  <a:lnTo>
                    <a:pt x="981" y="2389"/>
                  </a:lnTo>
                  <a:lnTo>
                    <a:pt x="995" y="2371"/>
                  </a:lnTo>
                  <a:lnTo>
                    <a:pt x="1005" y="2350"/>
                  </a:lnTo>
                  <a:lnTo>
                    <a:pt x="1009" y="2328"/>
                  </a:lnTo>
                  <a:lnTo>
                    <a:pt x="1009" y="2306"/>
                  </a:lnTo>
                  <a:lnTo>
                    <a:pt x="1005" y="2285"/>
                  </a:lnTo>
                  <a:lnTo>
                    <a:pt x="995" y="2264"/>
                  </a:lnTo>
                  <a:lnTo>
                    <a:pt x="981" y="2245"/>
                  </a:lnTo>
                  <a:lnTo>
                    <a:pt x="960" y="2230"/>
                  </a:lnTo>
                  <a:lnTo>
                    <a:pt x="936" y="2219"/>
                  </a:lnTo>
                  <a:lnTo>
                    <a:pt x="909" y="2217"/>
                  </a:lnTo>
                  <a:lnTo>
                    <a:pt x="882" y="2219"/>
                  </a:lnTo>
                  <a:lnTo>
                    <a:pt x="859" y="2230"/>
                  </a:lnTo>
                  <a:lnTo>
                    <a:pt x="838" y="2245"/>
                  </a:lnTo>
                  <a:lnTo>
                    <a:pt x="247" y="2836"/>
                  </a:lnTo>
                  <a:lnTo>
                    <a:pt x="247" y="101"/>
                  </a:lnTo>
                  <a:lnTo>
                    <a:pt x="245" y="75"/>
                  </a:lnTo>
                  <a:lnTo>
                    <a:pt x="234" y="50"/>
                  </a:lnTo>
                  <a:lnTo>
                    <a:pt x="219" y="30"/>
                  </a:lnTo>
                  <a:lnTo>
                    <a:pt x="198" y="13"/>
                  </a:lnTo>
                  <a:lnTo>
                    <a:pt x="174" y="4"/>
                  </a:lnTo>
                  <a:lnTo>
                    <a:pt x="147" y="0"/>
                  </a:lnTo>
                  <a:lnTo>
                    <a:pt x="119" y="4"/>
                  </a:lnTo>
                  <a:lnTo>
                    <a:pt x="96" y="13"/>
                  </a:lnTo>
                  <a:lnTo>
                    <a:pt x="75" y="30"/>
                  </a:lnTo>
                  <a:lnTo>
                    <a:pt x="59" y="50"/>
                  </a:lnTo>
                  <a:lnTo>
                    <a:pt x="48" y="75"/>
                  </a:lnTo>
                  <a:lnTo>
                    <a:pt x="46" y="101"/>
                  </a:lnTo>
                  <a:lnTo>
                    <a:pt x="46" y="3079"/>
                  </a:lnTo>
                  <a:lnTo>
                    <a:pt x="47" y="3096"/>
                  </a:lnTo>
                  <a:lnTo>
                    <a:pt x="51" y="3113"/>
                  </a:lnTo>
                  <a:lnTo>
                    <a:pt x="58" y="3130"/>
                  </a:lnTo>
                  <a:lnTo>
                    <a:pt x="68" y="3146"/>
                  </a:lnTo>
                  <a:lnTo>
                    <a:pt x="82" y="3160"/>
                  </a:lnTo>
                  <a:lnTo>
                    <a:pt x="99" y="3171"/>
                  </a:lnTo>
                  <a:lnTo>
                    <a:pt x="120" y="3179"/>
                  </a:lnTo>
                  <a:lnTo>
                    <a:pt x="147" y="3181"/>
                  </a:lnTo>
                  <a:lnTo>
                    <a:pt x="1667" y="3181"/>
                  </a:lnTo>
                  <a:lnTo>
                    <a:pt x="1693" y="3177"/>
                  </a:lnTo>
                  <a:lnTo>
                    <a:pt x="1718" y="3167"/>
                  </a:lnTo>
                  <a:lnTo>
                    <a:pt x="1737" y="3151"/>
                  </a:lnTo>
                  <a:lnTo>
                    <a:pt x="1753" y="3130"/>
                  </a:lnTo>
                  <a:lnTo>
                    <a:pt x="1763" y="3107"/>
                  </a:lnTo>
                  <a:lnTo>
                    <a:pt x="1767" y="3079"/>
                  </a:lnTo>
                  <a:lnTo>
                    <a:pt x="1763" y="3053"/>
                  </a:lnTo>
                  <a:lnTo>
                    <a:pt x="1753" y="3028"/>
                  </a:lnTo>
                  <a:lnTo>
                    <a:pt x="1737" y="3009"/>
                  </a:lnTo>
                  <a:lnTo>
                    <a:pt x="1718" y="2993"/>
                  </a:lnTo>
                  <a:lnTo>
                    <a:pt x="1693" y="2982"/>
                  </a:lnTo>
                  <a:lnTo>
                    <a:pt x="1667" y="2978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584131" y="2394442"/>
            <a:ext cx="2211356" cy="2211356"/>
            <a:chOff x="3584131" y="2323322"/>
            <a:chExt cx="2211356" cy="2211356"/>
          </a:xfrm>
        </p:grpSpPr>
        <p:sp>
          <p:nvSpPr>
            <p:cNvPr id="90" name="椭圆 89"/>
            <p:cNvSpPr/>
            <p:nvPr/>
          </p:nvSpPr>
          <p:spPr bwMode="auto">
            <a:xfrm>
              <a:off x="3584131" y="2323322"/>
              <a:ext cx="2211356" cy="2211356"/>
            </a:xfrm>
            <a:prstGeom prst="ellipse">
              <a:avLst/>
            </a:prstGeom>
            <a:solidFill>
              <a:srgbClr val="F4740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1" name="文本框 90"/>
            <p:cNvSpPr txBox="1"/>
            <p:nvPr/>
          </p:nvSpPr>
          <p:spPr>
            <a:xfrm>
              <a:off x="4084514" y="3806889"/>
              <a:ext cx="121058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rPr>
                <a:t>原型策划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92" name="Freeform 6"/>
            <p:cNvSpPr>
              <a:spLocks noEditPoints="1"/>
            </p:cNvSpPr>
            <p:nvPr/>
          </p:nvSpPr>
          <p:spPr bwMode="auto">
            <a:xfrm>
              <a:off x="4343097" y="2827789"/>
              <a:ext cx="752390" cy="885176"/>
            </a:xfrm>
            <a:custGeom>
              <a:avLst/>
              <a:gdLst>
                <a:gd name="T0" fmla="*/ 2842 w 3666"/>
                <a:gd name="T1" fmla="*/ 2 h 4313"/>
                <a:gd name="T2" fmla="*/ 2997 w 3666"/>
                <a:gd name="T3" fmla="*/ 48 h 4313"/>
                <a:gd name="T4" fmla="*/ 3126 w 3666"/>
                <a:gd name="T5" fmla="*/ 140 h 4313"/>
                <a:gd name="T6" fmla="*/ 3218 w 3666"/>
                <a:gd name="T7" fmla="*/ 269 h 4313"/>
                <a:gd name="T8" fmla="*/ 3265 w 3666"/>
                <a:gd name="T9" fmla="*/ 424 h 4313"/>
                <a:gd name="T10" fmla="*/ 3064 w 3666"/>
                <a:gd name="T11" fmla="*/ 1701 h 4313"/>
                <a:gd name="T12" fmla="*/ 3050 w 3666"/>
                <a:gd name="T13" fmla="*/ 392 h 4313"/>
                <a:gd name="T14" fmla="*/ 2983 w 3666"/>
                <a:gd name="T15" fmla="*/ 284 h 4313"/>
                <a:gd name="T16" fmla="*/ 2873 w 3666"/>
                <a:gd name="T17" fmla="*/ 216 h 4313"/>
                <a:gd name="T18" fmla="*/ 922 w 3666"/>
                <a:gd name="T19" fmla="*/ 201 h 4313"/>
                <a:gd name="T20" fmla="*/ 1246 w 3666"/>
                <a:gd name="T21" fmla="*/ 493 h 4313"/>
                <a:gd name="T22" fmla="*/ 1250 w 3666"/>
                <a:gd name="T23" fmla="*/ 559 h 4313"/>
                <a:gd name="T24" fmla="*/ 1226 w 3666"/>
                <a:gd name="T25" fmla="*/ 600 h 4313"/>
                <a:gd name="T26" fmla="*/ 206 w 3666"/>
                <a:gd name="T27" fmla="*/ 3757 h 4313"/>
                <a:gd name="T28" fmla="*/ 255 w 3666"/>
                <a:gd name="T29" fmla="*/ 3876 h 4313"/>
                <a:gd name="T30" fmla="*/ 354 w 3666"/>
                <a:gd name="T31" fmla="*/ 3958 h 4313"/>
                <a:gd name="T32" fmla="*/ 481 w 3666"/>
                <a:gd name="T33" fmla="*/ 3990 h 4313"/>
                <a:gd name="T34" fmla="*/ 481 w 3666"/>
                <a:gd name="T35" fmla="*/ 4193 h 4313"/>
                <a:gd name="T36" fmla="*/ 318 w 3666"/>
                <a:gd name="T37" fmla="*/ 4164 h 4313"/>
                <a:gd name="T38" fmla="*/ 181 w 3666"/>
                <a:gd name="T39" fmla="*/ 4087 h 4313"/>
                <a:gd name="T40" fmla="*/ 75 w 3666"/>
                <a:gd name="T41" fmla="*/ 3969 h 4313"/>
                <a:gd name="T42" fmla="*/ 12 w 3666"/>
                <a:gd name="T43" fmla="*/ 3821 h 4313"/>
                <a:gd name="T44" fmla="*/ 0 w 3666"/>
                <a:gd name="T45" fmla="*/ 1793 h 4313"/>
                <a:gd name="T46" fmla="*/ 553 w 3666"/>
                <a:gd name="T47" fmla="*/ 72 h 4313"/>
                <a:gd name="T48" fmla="*/ 561 w 3666"/>
                <a:gd name="T49" fmla="*/ 52 h 4313"/>
                <a:gd name="T50" fmla="*/ 563 w 3666"/>
                <a:gd name="T51" fmla="*/ 49 h 4313"/>
                <a:gd name="T52" fmla="*/ 583 w 3666"/>
                <a:gd name="T53" fmla="*/ 24 h 4313"/>
                <a:gd name="T54" fmla="*/ 587 w 3666"/>
                <a:gd name="T55" fmla="*/ 22 h 4313"/>
                <a:gd name="T56" fmla="*/ 603 w 3666"/>
                <a:gd name="T57" fmla="*/ 11 h 4313"/>
                <a:gd name="T58" fmla="*/ 621 w 3666"/>
                <a:gd name="T59" fmla="*/ 3 h 4313"/>
                <a:gd name="T60" fmla="*/ 624 w 3666"/>
                <a:gd name="T61" fmla="*/ 3 h 4313"/>
                <a:gd name="T62" fmla="*/ 630 w 3666"/>
                <a:gd name="T63" fmla="*/ 1 h 4313"/>
                <a:gd name="T64" fmla="*/ 650 w 3666"/>
                <a:gd name="T65" fmla="*/ 0 h 4313"/>
                <a:gd name="T66" fmla="*/ 604 w 3666"/>
                <a:gd name="T67" fmla="*/ 2766 h 4313"/>
                <a:gd name="T68" fmla="*/ 1659 w 3666"/>
                <a:gd name="T69" fmla="*/ 2766 h 4313"/>
                <a:gd name="T70" fmla="*/ 604 w 3666"/>
                <a:gd name="T71" fmla="*/ 2488 h 4313"/>
                <a:gd name="T72" fmla="*/ 604 w 3666"/>
                <a:gd name="T73" fmla="*/ 2326 h 4313"/>
                <a:gd name="T74" fmla="*/ 2714 w 3666"/>
                <a:gd name="T75" fmla="*/ 2073 h 4313"/>
                <a:gd name="T76" fmla="*/ 1694 w 3666"/>
                <a:gd name="T77" fmla="*/ 1408 h 4313"/>
                <a:gd name="T78" fmla="*/ 2714 w 3666"/>
                <a:gd name="T79" fmla="*/ 1408 h 4313"/>
                <a:gd name="T80" fmla="*/ 1694 w 3666"/>
                <a:gd name="T81" fmla="*/ 1123 h 4313"/>
                <a:gd name="T82" fmla="*/ 1694 w 3666"/>
                <a:gd name="T83" fmla="*/ 960 h 4313"/>
                <a:gd name="T84" fmla="*/ 2714 w 3666"/>
                <a:gd name="T85" fmla="*/ 713 h 4313"/>
                <a:gd name="T86" fmla="*/ 3173 w 3666"/>
                <a:gd name="T87" fmla="*/ 1906 h 4313"/>
                <a:gd name="T88" fmla="*/ 3666 w 3666"/>
                <a:gd name="T89" fmla="*/ 2398 h 4313"/>
                <a:gd name="T90" fmla="*/ 1281 w 3666"/>
                <a:gd name="T91" fmla="*/ 4155 h 4313"/>
                <a:gd name="T92" fmla="*/ 1469 w 3666"/>
                <a:gd name="T93" fmla="*/ 3622 h 4313"/>
                <a:gd name="T94" fmla="*/ 3064 w 3666"/>
                <a:gd name="T95" fmla="*/ 3711 h 4313"/>
                <a:gd name="T96" fmla="*/ 3033 w 3666"/>
                <a:gd name="T97" fmla="*/ 3839 h 4313"/>
                <a:gd name="T98" fmla="*/ 2950 w 3666"/>
                <a:gd name="T99" fmla="*/ 3936 h 4313"/>
                <a:gd name="T100" fmla="*/ 2831 w 3666"/>
                <a:gd name="T101" fmla="*/ 3986 h 4313"/>
                <a:gd name="T102" fmla="*/ 2285 w 3666"/>
                <a:gd name="T103" fmla="*/ 4107 h 4313"/>
                <a:gd name="T104" fmla="*/ 2842 w 3666"/>
                <a:gd name="T105" fmla="*/ 4189 h 4313"/>
                <a:gd name="T106" fmla="*/ 2997 w 3666"/>
                <a:gd name="T107" fmla="*/ 4143 h 4313"/>
                <a:gd name="T108" fmla="*/ 3126 w 3666"/>
                <a:gd name="T109" fmla="*/ 4051 h 4313"/>
                <a:gd name="T110" fmla="*/ 3218 w 3666"/>
                <a:gd name="T111" fmla="*/ 3923 h 4313"/>
                <a:gd name="T112" fmla="*/ 3263 w 3666"/>
                <a:gd name="T113" fmla="*/ 3767 h 4313"/>
                <a:gd name="T114" fmla="*/ 358 w 3666"/>
                <a:gd name="T115" fmla="*/ 1327 h 4313"/>
                <a:gd name="T116" fmla="*/ 358 w 3666"/>
                <a:gd name="T117" fmla="*/ 1327 h 4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666" h="4313">
                  <a:moveTo>
                    <a:pt x="650" y="0"/>
                  </a:moveTo>
                  <a:lnTo>
                    <a:pt x="2785" y="0"/>
                  </a:lnTo>
                  <a:lnTo>
                    <a:pt x="2842" y="2"/>
                  </a:lnTo>
                  <a:lnTo>
                    <a:pt x="2895" y="11"/>
                  </a:lnTo>
                  <a:lnTo>
                    <a:pt x="2948" y="27"/>
                  </a:lnTo>
                  <a:lnTo>
                    <a:pt x="2997" y="48"/>
                  </a:lnTo>
                  <a:lnTo>
                    <a:pt x="3043" y="74"/>
                  </a:lnTo>
                  <a:lnTo>
                    <a:pt x="3087" y="106"/>
                  </a:lnTo>
                  <a:lnTo>
                    <a:pt x="3126" y="140"/>
                  </a:lnTo>
                  <a:lnTo>
                    <a:pt x="3161" y="179"/>
                  </a:lnTo>
                  <a:lnTo>
                    <a:pt x="3193" y="222"/>
                  </a:lnTo>
                  <a:lnTo>
                    <a:pt x="3218" y="269"/>
                  </a:lnTo>
                  <a:lnTo>
                    <a:pt x="3239" y="318"/>
                  </a:lnTo>
                  <a:lnTo>
                    <a:pt x="3254" y="370"/>
                  </a:lnTo>
                  <a:lnTo>
                    <a:pt x="3265" y="424"/>
                  </a:lnTo>
                  <a:lnTo>
                    <a:pt x="3267" y="480"/>
                  </a:lnTo>
                  <a:lnTo>
                    <a:pt x="3267" y="1500"/>
                  </a:lnTo>
                  <a:lnTo>
                    <a:pt x="3064" y="1701"/>
                  </a:lnTo>
                  <a:lnTo>
                    <a:pt x="3064" y="480"/>
                  </a:lnTo>
                  <a:lnTo>
                    <a:pt x="3060" y="435"/>
                  </a:lnTo>
                  <a:lnTo>
                    <a:pt x="3050" y="392"/>
                  </a:lnTo>
                  <a:lnTo>
                    <a:pt x="3033" y="353"/>
                  </a:lnTo>
                  <a:lnTo>
                    <a:pt x="3011" y="316"/>
                  </a:lnTo>
                  <a:lnTo>
                    <a:pt x="2983" y="284"/>
                  </a:lnTo>
                  <a:lnTo>
                    <a:pt x="2950" y="256"/>
                  </a:lnTo>
                  <a:lnTo>
                    <a:pt x="2914" y="233"/>
                  </a:lnTo>
                  <a:lnTo>
                    <a:pt x="2873" y="216"/>
                  </a:lnTo>
                  <a:lnTo>
                    <a:pt x="2831" y="205"/>
                  </a:lnTo>
                  <a:lnTo>
                    <a:pt x="2785" y="201"/>
                  </a:lnTo>
                  <a:lnTo>
                    <a:pt x="922" y="201"/>
                  </a:lnTo>
                  <a:lnTo>
                    <a:pt x="1218" y="456"/>
                  </a:lnTo>
                  <a:lnTo>
                    <a:pt x="1234" y="473"/>
                  </a:lnTo>
                  <a:lnTo>
                    <a:pt x="1246" y="493"/>
                  </a:lnTo>
                  <a:lnTo>
                    <a:pt x="1251" y="514"/>
                  </a:lnTo>
                  <a:lnTo>
                    <a:pt x="1254" y="536"/>
                  </a:lnTo>
                  <a:lnTo>
                    <a:pt x="1250" y="559"/>
                  </a:lnTo>
                  <a:lnTo>
                    <a:pt x="1242" y="579"/>
                  </a:lnTo>
                  <a:lnTo>
                    <a:pt x="1229" y="599"/>
                  </a:lnTo>
                  <a:lnTo>
                    <a:pt x="1226" y="600"/>
                  </a:lnTo>
                  <a:lnTo>
                    <a:pt x="202" y="1830"/>
                  </a:lnTo>
                  <a:lnTo>
                    <a:pt x="202" y="3711"/>
                  </a:lnTo>
                  <a:lnTo>
                    <a:pt x="206" y="3757"/>
                  </a:lnTo>
                  <a:lnTo>
                    <a:pt x="216" y="3799"/>
                  </a:lnTo>
                  <a:lnTo>
                    <a:pt x="233" y="3839"/>
                  </a:lnTo>
                  <a:lnTo>
                    <a:pt x="255" y="3876"/>
                  </a:lnTo>
                  <a:lnTo>
                    <a:pt x="284" y="3908"/>
                  </a:lnTo>
                  <a:lnTo>
                    <a:pt x="317" y="3936"/>
                  </a:lnTo>
                  <a:lnTo>
                    <a:pt x="354" y="3958"/>
                  </a:lnTo>
                  <a:lnTo>
                    <a:pt x="393" y="3975"/>
                  </a:lnTo>
                  <a:lnTo>
                    <a:pt x="436" y="3986"/>
                  </a:lnTo>
                  <a:lnTo>
                    <a:pt x="481" y="3990"/>
                  </a:lnTo>
                  <a:lnTo>
                    <a:pt x="1091" y="3990"/>
                  </a:lnTo>
                  <a:lnTo>
                    <a:pt x="1021" y="4193"/>
                  </a:lnTo>
                  <a:lnTo>
                    <a:pt x="481" y="4193"/>
                  </a:lnTo>
                  <a:lnTo>
                    <a:pt x="424" y="4189"/>
                  </a:lnTo>
                  <a:lnTo>
                    <a:pt x="371" y="4179"/>
                  </a:lnTo>
                  <a:lnTo>
                    <a:pt x="318" y="4164"/>
                  </a:lnTo>
                  <a:lnTo>
                    <a:pt x="270" y="4143"/>
                  </a:lnTo>
                  <a:lnTo>
                    <a:pt x="223" y="4117"/>
                  </a:lnTo>
                  <a:lnTo>
                    <a:pt x="181" y="4087"/>
                  </a:lnTo>
                  <a:lnTo>
                    <a:pt x="141" y="4051"/>
                  </a:lnTo>
                  <a:lnTo>
                    <a:pt x="106" y="4012"/>
                  </a:lnTo>
                  <a:lnTo>
                    <a:pt x="75" y="3969"/>
                  </a:lnTo>
                  <a:lnTo>
                    <a:pt x="48" y="3923"/>
                  </a:lnTo>
                  <a:lnTo>
                    <a:pt x="28" y="3873"/>
                  </a:lnTo>
                  <a:lnTo>
                    <a:pt x="12" y="3821"/>
                  </a:lnTo>
                  <a:lnTo>
                    <a:pt x="3" y="3767"/>
                  </a:lnTo>
                  <a:lnTo>
                    <a:pt x="0" y="3711"/>
                  </a:lnTo>
                  <a:lnTo>
                    <a:pt x="0" y="1793"/>
                  </a:lnTo>
                  <a:lnTo>
                    <a:pt x="1" y="1773"/>
                  </a:lnTo>
                  <a:lnTo>
                    <a:pt x="7" y="1755"/>
                  </a:lnTo>
                  <a:lnTo>
                    <a:pt x="553" y="72"/>
                  </a:lnTo>
                  <a:lnTo>
                    <a:pt x="557" y="61"/>
                  </a:lnTo>
                  <a:lnTo>
                    <a:pt x="561" y="52"/>
                  </a:lnTo>
                  <a:lnTo>
                    <a:pt x="561" y="52"/>
                  </a:lnTo>
                  <a:lnTo>
                    <a:pt x="562" y="51"/>
                  </a:lnTo>
                  <a:lnTo>
                    <a:pt x="562" y="51"/>
                  </a:lnTo>
                  <a:lnTo>
                    <a:pt x="563" y="49"/>
                  </a:lnTo>
                  <a:lnTo>
                    <a:pt x="573" y="36"/>
                  </a:lnTo>
                  <a:lnTo>
                    <a:pt x="583" y="26"/>
                  </a:lnTo>
                  <a:lnTo>
                    <a:pt x="583" y="24"/>
                  </a:lnTo>
                  <a:lnTo>
                    <a:pt x="583" y="24"/>
                  </a:lnTo>
                  <a:lnTo>
                    <a:pt x="586" y="23"/>
                  </a:lnTo>
                  <a:lnTo>
                    <a:pt x="587" y="22"/>
                  </a:lnTo>
                  <a:lnTo>
                    <a:pt x="587" y="22"/>
                  </a:lnTo>
                  <a:lnTo>
                    <a:pt x="588" y="20"/>
                  </a:lnTo>
                  <a:lnTo>
                    <a:pt x="603" y="11"/>
                  </a:lnTo>
                  <a:lnTo>
                    <a:pt x="617" y="5"/>
                  </a:lnTo>
                  <a:lnTo>
                    <a:pt x="620" y="5"/>
                  </a:lnTo>
                  <a:lnTo>
                    <a:pt x="621" y="3"/>
                  </a:lnTo>
                  <a:lnTo>
                    <a:pt x="621" y="3"/>
                  </a:lnTo>
                  <a:lnTo>
                    <a:pt x="622" y="3"/>
                  </a:lnTo>
                  <a:lnTo>
                    <a:pt x="624" y="3"/>
                  </a:lnTo>
                  <a:lnTo>
                    <a:pt x="624" y="2"/>
                  </a:lnTo>
                  <a:lnTo>
                    <a:pt x="629" y="2"/>
                  </a:lnTo>
                  <a:lnTo>
                    <a:pt x="630" y="1"/>
                  </a:lnTo>
                  <a:lnTo>
                    <a:pt x="630" y="1"/>
                  </a:lnTo>
                  <a:lnTo>
                    <a:pt x="641" y="0"/>
                  </a:lnTo>
                  <a:lnTo>
                    <a:pt x="650" y="0"/>
                  </a:lnTo>
                  <a:lnTo>
                    <a:pt x="650" y="0"/>
                  </a:lnTo>
                  <a:lnTo>
                    <a:pt x="650" y="0"/>
                  </a:lnTo>
                  <a:close/>
                  <a:moveTo>
                    <a:pt x="604" y="2766"/>
                  </a:moveTo>
                  <a:lnTo>
                    <a:pt x="604" y="2928"/>
                  </a:lnTo>
                  <a:lnTo>
                    <a:pt x="1659" y="2928"/>
                  </a:lnTo>
                  <a:lnTo>
                    <a:pt x="1659" y="2766"/>
                  </a:lnTo>
                  <a:lnTo>
                    <a:pt x="604" y="2766"/>
                  </a:lnTo>
                  <a:close/>
                  <a:moveTo>
                    <a:pt x="604" y="2326"/>
                  </a:moveTo>
                  <a:lnTo>
                    <a:pt x="604" y="2488"/>
                  </a:lnTo>
                  <a:lnTo>
                    <a:pt x="1659" y="2488"/>
                  </a:lnTo>
                  <a:lnTo>
                    <a:pt x="1659" y="2326"/>
                  </a:lnTo>
                  <a:lnTo>
                    <a:pt x="604" y="2326"/>
                  </a:lnTo>
                  <a:close/>
                  <a:moveTo>
                    <a:pt x="604" y="1911"/>
                  </a:moveTo>
                  <a:lnTo>
                    <a:pt x="604" y="2073"/>
                  </a:lnTo>
                  <a:lnTo>
                    <a:pt x="2714" y="2073"/>
                  </a:lnTo>
                  <a:lnTo>
                    <a:pt x="2714" y="1911"/>
                  </a:lnTo>
                  <a:lnTo>
                    <a:pt x="604" y="1911"/>
                  </a:lnTo>
                  <a:close/>
                  <a:moveTo>
                    <a:pt x="1694" y="1408"/>
                  </a:moveTo>
                  <a:lnTo>
                    <a:pt x="1694" y="1570"/>
                  </a:lnTo>
                  <a:lnTo>
                    <a:pt x="2714" y="1570"/>
                  </a:lnTo>
                  <a:lnTo>
                    <a:pt x="2714" y="1408"/>
                  </a:lnTo>
                  <a:lnTo>
                    <a:pt x="1694" y="1408"/>
                  </a:lnTo>
                  <a:close/>
                  <a:moveTo>
                    <a:pt x="1694" y="960"/>
                  </a:moveTo>
                  <a:lnTo>
                    <a:pt x="1694" y="1123"/>
                  </a:lnTo>
                  <a:lnTo>
                    <a:pt x="2714" y="1123"/>
                  </a:lnTo>
                  <a:lnTo>
                    <a:pt x="2714" y="960"/>
                  </a:lnTo>
                  <a:lnTo>
                    <a:pt x="1694" y="960"/>
                  </a:lnTo>
                  <a:close/>
                  <a:moveTo>
                    <a:pt x="1694" y="551"/>
                  </a:moveTo>
                  <a:lnTo>
                    <a:pt x="1694" y="713"/>
                  </a:lnTo>
                  <a:lnTo>
                    <a:pt x="2714" y="713"/>
                  </a:lnTo>
                  <a:lnTo>
                    <a:pt x="2714" y="551"/>
                  </a:lnTo>
                  <a:lnTo>
                    <a:pt x="1694" y="551"/>
                  </a:lnTo>
                  <a:close/>
                  <a:moveTo>
                    <a:pt x="3173" y="1906"/>
                  </a:moveTo>
                  <a:lnTo>
                    <a:pt x="1531" y="3546"/>
                  </a:lnTo>
                  <a:lnTo>
                    <a:pt x="2024" y="4037"/>
                  </a:lnTo>
                  <a:lnTo>
                    <a:pt x="3666" y="2398"/>
                  </a:lnTo>
                  <a:lnTo>
                    <a:pt x="3173" y="1906"/>
                  </a:lnTo>
                  <a:close/>
                  <a:moveTo>
                    <a:pt x="1469" y="3622"/>
                  </a:moveTo>
                  <a:lnTo>
                    <a:pt x="1281" y="4155"/>
                  </a:lnTo>
                  <a:lnTo>
                    <a:pt x="1440" y="4313"/>
                  </a:lnTo>
                  <a:lnTo>
                    <a:pt x="1956" y="4107"/>
                  </a:lnTo>
                  <a:lnTo>
                    <a:pt x="1469" y="3622"/>
                  </a:lnTo>
                  <a:close/>
                  <a:moveTo>
                    <a:pt x="3267" y="3135"/>
                  </a:moveTo>
                  <a:lnTo>
                    <a:pt x="3064" y="3335"/>
                  </a:lnTo>
                  <a:lnTo>
                    <a:pt x="3064" y="3711"/>
                  </a:lnTo>
                  <a:lnTo>
                    <a:pt x="3060" y="3757"/>
                  </a:lnTo>
                  <a:lnTo>
                    <a:pt x="3050" y="3799"/>
                  </a:lnTo>
                  <a:lnTo>
                    <a:pt x="3033" y="3839"/>
                  </a:lnTo>
                  <a:lnTo>
                    <a:pt x="3011" y="3876"/>
                  </a:lnTo>
                  <a:lnTo>
                    <a:pt x="2982" y="3908"/>
                  </a:lnTo>
                  <a:lnTo>
                    <a:pt x="2950" y="3936"/>
                  </a:lnTo>
                  <a:lnTo>
                    <a:pt x="2914" y="3958"/>
                  </a:lnTo>
                  <a:lnTo>
                    <a:pt x="2873" y="3975"/>
                  </a:lnTo>
                  <a:lnTo>
                    <a:pt x="2831" y="3986"/>
                  </a:lnTo>
                  <a:lnTo>
                    <a:pt x="2785" y="3990"/>
                  </a:lnTo>
                  <a:lnTo>
                    <a:pt x="2403" y="3990"/>
                  </a:lnTo>
                  <a:lnTo>
                    <a:pt x="2285" y="4107"/>
                  </a:lnTo>
                  <a:lnTo>
                    <a:pt x="2370" y="4193"/>
                  </a:lnTo>
                  <a:lnTo>
                    <a:pt x="2785" y="4193"/>
                  </a:lnTo>
                  <a:lnTo>
                    <a:pt x="2842" y="4189"/>
                  </a:lnTo>
                  <a:lnTo>
                    <a:pt x="2895" y="4179"/>
                  </a:lnTo>
                  <a:lnTo>
                    <a:pt x="2948" y="4164"/>
                  </a:lnTo>
                  <a:lnTo>
                    <a:pt x="2997" y="4143"/>
                  </a:lnTo>
                  <a:lnTo>
                    <a:pt x="3043" y="4117"/>
                  </a:lnTo>
                  <a:lnTo>
                    <a:pt x="3087" y="4087"/>
                  </a:lnTo>
                  <a:lnTo>
                    <a:pt x="3126" y="4051"/>
                  </a:lnTo>
                  <a:lnTo>
                    <a:pt x="3161" y="4012"/>
                  </a:lnTo>
                  <a:lnTo>
                    <a:pt x="3191" y="3969"/>
                  </a:lnTo>
                  <a:lnTo>
                    <a:pt x="3218" y="3923"/>
                  </a:lnTo>
                  <a:lnTo>
                    <a:pt x="3239" y="3873"/>
                  </a:lnTo>
                  <a:lnTo>
                    <a:pt x="3254" y="3821"/>
                  </a:lnTo>
                  <a:lnTo>
                    <a:pt x="3263" y="3767"/>
                  </a:lnTo>
                  <a:lnTo>
                    <a:pt x="3267" y="3711"/>
                  </a:lnTo>
                  <a:lnTo>
                    <a:pt x="3267" y="3135"/>
                  </a:lnTo>
                  <a:close/>
                  <a:moveTo>
                    <a:pt x="358" y="1327"/>
                  </a:moveTo>
                  <a:lnTo>
                    <a:pt x="1011" y="544"/>
                  </a:lnTo>
                  <a:lnTo>
                    <a:pt x="700" y="276"/>
                  </a:lnTo>
                  <a:lnTo>
                    <a:pt x="358" y="1327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077550" y="2394442"/>
            <a:ext cx="2211356" cy="2211356"/>
            <a:chOff x="9077550" y="2323322"/>
            <a:chExt cx="2211356" cy="2211356"/>
          </a:xfrm>
        </p:grpSpPr>
        <p:sp>
          <p:nvSpPr>
            <p:cNvPr id="86" name="椭圆 85"/>
            <p:cNvSpPr/>
            <p:nvPr/>
          </p:nvSpPr>
          <p:spPr bwMode="auto">
            <a:xfrm>
              <a:off x="9077550" y="2323322"/>
              <a:ext cx="2211356" cy="2211356"/>
            </a:xfrm>
            <a:prstGeom prst="ellipse">
              <a:avLst/>
            </a:prstGeom>
            <a:solidFill>
              <a:srgbClr val="EF48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9577934" y="3806889"/>
              <a:ext cx="121058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rPr>
                <a:t>程序开发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9698092" y="2827789"/>
              <a:ext cx="956530" cy="885174"/>
            </a:xfrm>
            <a:custGeom>
              <a:avLst/>
              <a:gdLst>
                <a:gd name="T0" fmla="*/ 253 w 4665"/>
                <a:gd name="T1" fmla="*/ 4300 h 4317"/>
                <a:gd name="T2" fmla="*/ 88 w 4665"/>
                <a:gd name="T3" fmla="*/ 4183 h 4317"/>
                <a:gd name="T4" fmla="*/ 4 w 4665"/>
                <a:gd name="T5" fmla="*/ 3986 h 4317"/>
                <a:gd name="T6" fmla="*/ 16 w 4665"/>
                <a:gd name="T7" fmla="*/ 277 h 4317"/>
                <a:gd name="T8" fmla="*/ 123 w 4665"/>
                <a:gd name="T9" fmla="*/ 96 h 4317"/>
                <a:gd name="T10" fmla="*/ 304 w 4665"/>
                <a:gd name="T11" fmla="*/ 4 h 4317"/>
                <a:gd name="T12" fmla="*/ 4411 w 4665"/>
                <a:gd name="T13" fmla="*/ 17 h 4317"/>
                <a:gd name="T14" fmla="*/ 4578 w 4665"/>
                <a:gd name="T15" fmla="*/ 134 h 4317"/>
                <a:gd name="T16" fmla="*/ 4661 w 4665"/>
                <a:gd name="T17" fmla="*/ 331 h 4317"/>
                <a:gd name="T18" fmla="*/ 4650 w 4665"/>
                <a:gd name="T19" fmla="*/ 4040 h 4317"/>
                <a:gd name="T20" fmla="*/ 4542 w 4665"/>
                <a:gd name="T21" fmla="*/ 4221 h 4317"/>
                <a:gd name="T22" fmla="*/ 4362 w 4665"/>
                <a:gd name="T23" fmla="*/ 4313 h 4317"/>
                <a:gd name="T24" fmla="*/ 4294 w 4665"/>
                <a:gd name="T25" fmla="*/ 451 h 4317"/>
                <a:gd name="T26" fmla="*/ 4196 w 4665"/>
                <a:gd name="T27" fmla="*/ 360 h 4317"/>
                <a:gd name="T28" fmla="*/ 438 w 4665"/>
                <a:gd name="T29" fmla="*/ 373 h 4317"/>
                <a:gd name="T30" fmla="*/ 360 w 4665"/>
                <a:gd name="T31" fmla="*/ 486 h 4317"/>
                <a:gd name="T32" fmla="*/ 4309 w 4665"/>
                <a:gd name="T33" fmla="*/ 524 h 4317"/>
                <a:gd name="T34" fmla="*/ 360 w 4665"/>
                <a:gd name="T35" fmla="*/ 3828 h 4317"/>
                <a:gd name="T36" fmla="*/ 438 w 4665"/>
                <a:gd name="T37" fmla="*/ 3933 h 4317"/>
                <a:gd name="T38" fmla="*/ 4196 w 4665"/>
                <a:gd name="T39" fmla="*/ 3945 h 4317"/>
                <a:gd name="T40" fmla="*/ 4294 w 4665"/>
                <a:gd name="T41" fmla="*/ 3861 h 4317"/>
                <a:gd name="T42" fmla="*/ 3234 w 4665"/>
                <a:gd name="T43" fmla="*/ 3232 h 4317"/>
                <a:gd name="T44" fmla="*/ 3241 w 4665"/>
                <a:gd name="T45" fmla="*/ 2473 h 4317"/>
                <a:gd name="T46" fmla="*/ 3234 w 4665"/>
                <a:gd name="T47" fmla="*/ 3232 h 4317"/>
                <a:gd name="T48" fmla="*/ 2251 w 4665"/>
                <a:gd name="T49" fmla="*/ 3356 h 4317"/>
                <a:gd name="T50" fmla="*/ 724 w 4665"/>
                <a:gd name="T51" fmla="*/ 2984 h 4317"/>
                <a:gd name="T52" fmla="*/ 1446 w 4665"/>
                <a:gd name="T53" fmla="*/ 2702 h 4317"/>
                <a:gd name="T54" fmla="*/ 938 w 4665"/>
                <a:gd name="T55" fmla="*/ 682 h 4317"/>
                <a:gd name="T56" fmla="*/ 1060 w 4665"/>
                <a:gd name="T57" fmla="*/ 745 h 4317"/>
                <a:gd name="T58" fmla="*/ 1122 w 4665"/>
                <a:gd name="T59" fmla="*/ 868 h 4317"/>
                <a:gd name="T60" fmla="*/ 1101 w 4665"/>
                <a:gd name="T61" fmla="*/ 1003 h 4317"/>
                <a:gd name="T62" fmla="*/ 1003 w 4665"/>
                <a:gd name="T63" fmla="*/ 1099 h 4317"/>
                <a:gd name="T64" fmla="*/ 868 w 4665"/>
                <a:gd name="T65" fmla="*/ 1122 h 4317"/>
                <a:gd name="T66" fmla="*/ 745 w 4665"/>
                <a:gd name="T67" fmla="*/ 1058 h 4317"/>
                <a:gd name="T68" fmla="*/ 683 w 4665"/>
                <a:gd name="T69" fmla="*/ 937 h 4317"/>
                <a:gd name="T70" fmla="*/ 705 w 4665"/>
                <a:gd name="T71" fmla="*/ 801 h 4317"/>
                <a:gd name="T72" fmla="*/ 801 w 4665"/>
                <a:gd name="T73" fmla="*/ 704 h 4317"/>
                <a:gd name="T74" fmla="*/ 1630 w 4665"/>
                <a:gd name="T75" fmla="*/ 680 h 4317"/>
                <a:gd name="T76" fmla="*/ 1760 w 4665"/>
                <a:gd name="T77" fmla="*/ 722 h 4317"/>
                <a:gd name="T78" fmla="*/ 1842 w 4665"/>
                <a:gd name="T79" fmla="*/ 834 h 4317"/>
                <a:gd name="T80" fmla="*/ 1842 w 4665"/>
                <a:gd name="T81" fmla="*/ 971 h 4317"/>
                <a:gd name="T82" fmla="*/ 1760 w 4665"/>
                <a:gd name="T83" fmla="*/ 1081 h 4317"/>
                <a:gd name="T84" fmla="*/ 1630 w 4665"/>
                <a:gd name="T85" fmla="*/ 1125 h 4317"/>
                <a:gd name="T86" fmla="*/ 1498 w 4665"/>
                <a:gd name="T87" fmla="*/ 1081 h 4317"/>
                <a:gd name="T88" fmla="*/ 1418 w 4665"/>
                <a:gd name="T89" fmla="*/ 971 h 4317"/>
                <a:gd name="T90" fmla="*/ 1418 w 4665"/>
                <a:gd name="T91" fmla="*/ 834 h 4317"/>
                <a:gd name="T92" fmla="*/ 1498 w 4665"/>
                <a:gd name="T93" fmla="*/ 722 h 4317"/>
                <a:gd name="T94" fmla="*/ 1630 w 4665"/>
                <a:gd name="T95" fmla="*/ 680 h 4317"/>
                <a:gd name="T96" fmla="*/ 2435 w 4665"/>
                <a:gd name="T97" fmla="*/ 709 h 4317"/>
                <a:gd name="T98" fmla="*/ 2531 w 4665"/>
                <a:gd name="T99" fmla="*/ 824 h 4317"/>
                <a:gd name="T100" fmla="*/ 2531 w 4665"/>
                <a:gd name="T101" fmla="*/ 979 h 4317"/>
                <a:gd name="T102" fmla="*/ 2435 w 4665"/>
                <a:gd name="T103" fmla="*/ 1094 h 4317"/>
                <a:gd name="T104" fmla="*/ 2283 w 4665"/>
                <a:gd name="T105" fmla="*/ 1120 h 4317"/>
                <a:gd name="T106" fmla="*/ 2153 w 4665"/>
                <a:gd name="T107" fmla="*/ 1046 h 4317"/>
                <a:gd name="T108" fmla="*/ 2100 w 4665"/>
                <a:gd name="T109" fmla="*/ 901 h 4317"/>
                <a:gd name="T110" fmla="*/ 2153 w 4665"/>
                <a:gd name="T111" fmla="*/ 759 h 4317"/>
                <a:gd name="T112" fmla="*/ 2283 w 4665"/>
                <a:gd name="T113" fmla="*/ 682 h 4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665" h="4317">
                  <a:moveTo>
                    <a:pt x="4309" y="4317"/>
                  </a:moveTo>
                  <a:lnTo>
                    <a:pt x="356" y="4317"/>
                  </a:lnTo>
                  <a:lnTo>
                    <a:pt x="304" y="4313"/>
                  </a:lnTo>
                  <a:lnTo>
                    <a:pt x="253" y="4300"/>
                  </a:lnTo>
                  <a:lnTo>
                    <a:pt x="206" y="4280"/>
                  </a:lnTo>
                  <a:lnTo>
                    <a:pt x="163" y="4253"/>
                  </a:lnTo>
                  <a:lnTo>
                    <a:pt x="123" y="4221"/>
                  </a:lnTo>
                  <a:lnTo>
                    <a:pt x="88" y="4183"/>
                  </a:lnTo>
                  <a:lnTo>
                    <a:pt x="58" y="4139"/>
                  </a:lnTo>
                  <a:lnTo>
                    <a:pt x="33" y="4092"/>
                  </a:lnTo>
                  <a:lnTo>
                    <a:pt x="16" y="4040"/>
                  </a:lnTo>
                  <a:lnTo>
                    <a:pt x="4" y="3986"/>
                  </a:lnTo>
                  <a:lnTo>
                    <a:pt x="0" y="3928"/>
                  </a:lnTo>
                  <a:lnTo>
                    <a:pt x="0" y="388"/>
                  </a:lnTo>
                  <a:lnTo>
                    <a:pt x="4" y="331"/>
                  </a:lnTo>
                  <a:lnTo>
                    <a:pt x="16" y="277"/>
                  </a:lnTo>
                  <a:lnTo>
                    <a:pt x="33" y="225"/>
                  </a:lnTo>
                  <a:lnTo>
                    <a:pt x="58" y="176"/>
                  </a:lnTo>
                  <a:lnTo>
                    <a:pt x="88" y="134"/>
                  </a:lnTo>
                  <a:lnTo>
                    <a:pt x="123" y="96"/>
                  </a:lnTo>
                  <a:lnTo>
                    <a:pt x="163" y="62"/>
                  </a:lnTo>
                  <a:lnTo>
                    <a:pt x="206" y="37"/>
                  </a:lnTo>
                  <a:lnTo>
                    <a:pt x="253" y="17"/>
                  </a:lnTo>
                  <a:lnTo>
                    <a:pt x="304" y="4"/>
                  </a:lnTo>
                  <a:lnTo>
                    <a:pt x="356" y="0"/>
                  </a:lnTo>
                  <a:lnTo>
                    <a:pt x="4309" y="0"/>
                  </a:lnTo>
                  <a:lnTo>
                    <a:pt x="4362" y="4"/>
                  </a:lnTo>
                  <a:lnTo>
                    <a:pt x="4411" y="17"/>
                  </a:lnTo>
                  <a:lnTo>
                    <a:pt x="4459" y="37"/>
                  </a:lnTo>
                  <a:lnTo>
                    <a:pt x="4503" y="62"/>
                  </a:lnTo>
                  <a:lnTo>
                    <a:pt x="4542" y="96"/>
                  </a:lnTo>
                  <a:lnTo>
                    <a:pt x="4578" y="134"/>
                  </a:lnTo>
                  <a:lnTo>
                    <a:pt x="4607" y="176"/>
                  </a:lnTo>
                  <a:lnTo>
                    <a:pt x="4631" y="225"/>
                  </a:lnTo>
                  <a:lnTo>
                    <a:pt x="4650" y="277"/>
                  </a:lnTo>
                  <a:lnTo>
                    <a:pt x="4661" y="331"/>
                  </a:lnTo>
                  <a:lnTo>
                    <a:pt x="4665" y="388"/>
                  </a:lnTo>
                  <a:lnTo>
                    <a:pt x="4665" y="3928"/>
                  </a:lnTo>
                  <a:lnTo>
                    <a:pt x="4661" y="3986"/>
                  </a:lnTo>
                  <a:lnTo>
                    <a:pt x="4650" y="4040"/>
                  </a:lnTo>
                  <a:lnTo>
                    <a:pt x="4631" y="4092"/>
                  </a:lnTo>
                  <a:lnTo>
                    <a:pt x="4607" y="4139"/>
                  </a:lnTo>
                  <a:lnTo>
                    <a:pt x="4578" y="4183"/>
                  </a:lnTo>
                  <a:lnTo>
                    <a:pt x="4542" y="4221"/>
                  </a:lnTo>
                  <a:lnTo>
                    <a:pt x="4503" y="4253"/>
                  </a:lnTo>
                  <a:lnTo>
                    <a:pt x="4459" y="4280"/>
                  </a:lnTo>
                  <a:lnTo>
                    <a:pt x="4411" y="4300"/>
                  </a:lnTo>
                  <a:lnTo>
                    <a:pt x="4362" y="4313"/>
                  </a:lnTo>
                  <a:lnTo>
                    <a:pt x="4309" y="4317"/>
                  </a:lnTo>
                  <a:close/>
                  <a:moveTo>
                    <a:pt x="4309" y="524"/>
                  </a:moveTo>
                  <a:lnTo>
                    <a:pt x="4305" y="486"/>
                  </a:lnTo>
                  <a:lnTo>
                    <a:pt x="4294" y="451"/>
                  </a:lnTo>
                  <a:lnTo>
                    <a:pt x="4277" y="418"/>
                  </a:lnTo>
                  <a:lnTo>
                    <a:pt x="4254" y="393"/>
                  </a:lnTo>
                  <a:lnTo>
                    <a:pt x="4227" y="373"/>
                  </a:lnTo>
                  <a:lnTo>
                    <a:pt x="4196" y="360"/>
                  </a:lnTo>
                  <a:lnTo>
                    <a:pt x="4164" y="355"/>
                  </a:lnTo>
                  <a:lnTo>
                    <a:pt x="502" y="355"/>
                  </a:lnTo>
                  <a:lnTo>
                    <a:pt x="469" y="360"/>
                  </a:lnTo>
                  <a:lnTo>
                    <a:pt x="438" y="373"/>
                  </a:lnTo>
                  <a:lnTo>
                    <a:pt x="411" y="393"/>
                  </a:lnTo>
                  <a:lnTo>
                    <a:pt x="389" y="418"/>
                  </a:lnTo>
                  <a:lnTo>
                    <a:pt x="372" y="451"/>
                  </a:lnTo>
                  <a:lnTo>
                    <a:pt x="360" y="486"/>
                  </a:lnTo>
                  <a:lnTo>
                    <a:pt x="356" y="524"/>
                  </a:lnTo>
                  <a:lnTo>
                    <a:pt x="356" y="1440"/>
                  </a:lnTo>
                  <a:lnTo>
                    <a:pt x="4309" y="1440"/>
                  </a:lnTo>
                  <a:lnTo>
                    <a:pt x="4309" y="524"/>
                  </a:lnTo>
                  <a:close/>
                  <a:moveTo>
                    <a:pt x="4309" y="1792"/>
                  </a:moveTo>
                  <a:lnTo>
                    <a:pt x="356" y="1792"/>
                  </a:lnTo>
                  <a:lnTo>
                    <a:pt x="356" y="3791"/>
                  </a:lnTo>
                  <a:lnTo>
                    <a:pt x="360" y="3828"/>
                  </a:lnTo>
                  <a:lnTo>
                    <a:pt x="372" y="3861"/>
                  </a:lnTo>
                  <a:lnTo>
                    <a:pt x="389" y="3890"/>
                  </a:lnTo>
                  <a:lnTo>
                    <a:pt x="411" y="3914"/>
                  </a:lnTo>
                  <a:lnTo>
                    <a:pt x="438" y="3933"/>
                  </a:lnTo>
                  <a:lnTo>
                    <a:pt x="469" y="3945"/>
                  </a:lnTo>
                  <a:lnTo>
                    <a:pt x="502" y="3950"/>
                  </a:lnTo>
                  <a:lnTo>
                    <a:pt x="4164" y="3950"/>
                  </a:lnTo>
                  <a:lnTo>
                    <a:pt x="4196" y="3945"/>
                  </a:lnTo>
                  <a:lnTo>
                    <a:pt x="4227" y="3933"/>
                  </a:lnTo>
                  <a:lnTo>
                    <a:pt x="4254" y="3914"/>
                  </a:lnTo>
                  <a:lnTo>
                    <a:pt x="4277" y="3890"/>
                  </a:lnTo>
                  <a:lnTo>
                    <a:pt x="4294" y="3861"/>
                  </a:lnTo>
                  <a:lnTo>
                    <a:pt x="4305" y="3828"/>
                  </a:lnTo>
                  <a:lnTo>
                    <a:pt x="4309" y="3791"/>
                  </a:lnTo>
                  <a:lnTo>
                    <a:pt x="4309" y="1792"/>
                  </a:lnTo>
                  <a:close/>
                  <a:moveTo>
                    <a:pt x="3234" y="3232"/>
                  </a:moveTo>
                  <a:lnTo>
                    <a:pt x="3234" y="3064"/>
                  </a:lnTo>
                  <a:lnTo>
                    <a:pt x="3741" y="2846"/>
                  </a:lnTo>
                  <a:lnTo>
                    <a:pt x="3231" y="2648"/>
                  </a:lnTo>
                  <a:lnTo>
                    <a:pt x="3241" y="2473"/>
                  </a:lnTo>
                  <a:lnTo>
                    <a:pt x="3952" y="2755"/>
                  </a:lnTo>
                  <a:lnTo>
                    <a:pt x="3953" y="2842"/>
                  </a:lnTo>
                  <a:lnTo>
                    <a:pt x="3953" y="2929"/>
                  </a:lnTo>
                  <a:lnTo>
                    <a:pt x="3234" y="3232"/>
                  </a:lnTo>
                  <a:close/>
                  <a:moveTo>
                    <a:pt x="2052" y="3355"/>
                  </a:moveTo>
                  <a:lnTo>
                    <a:pt x="2435" y="2165"/>
                  </a:lnTo>
                  <a:lnTo>
                    <a:pt x="2634" y="2163"/>
                  </a:lnTo>
                  <a:lnTo>
                    <a:pt x="2251" y="3356"/>
                  </a:lnTo>
                  <a:lnTo>
                    <a:pt x="2052" y="3355"/>
                  </a:lnTo>
                  <a:close/>
                  <a:moveTo>
                    <a:pt x="1443" y="3117"/>
                  </a:moveTo>
                  <a:lnTo>
                    <a:pt x="1443" y="3287"/>
                  </a:lnTo>
                  <a:lnTo>
                    <a:pt x="724" y="2984"/>
                  </a:lnTo>
                  <a:lnTo>
                    <a:pt x="724" y="2897"/>
                  </a:lnTo>
                  <a:lnTo>
                    <a:pt x="724" y="2809"/>
                  </a:lnTo>
                  <a:lnTo>
                    <a:pt x="1436" y="2527"/>
                  </a:lnTo>
                  <a:lnTo>
                    <a:pt x="1446" y="2702"/>
                  </a:lnTo>
                  <a:lnTo>
                    <a:pt x="1003" y="2901"/>
                  </a:lnTo>
                  <a:lnTo>
                    <a:pt x="1443" y="3117"/>
                  </a:lnTo>
                  <a:close/>
                  <a:moveTo>
                    <a:pt x="903" y="680"/>
                  </a:moveTo>
                  <a:lnTo>
                    <a:pt x="938" y="682"/>
                  </a:lnTo>
                  <a:lnTo>
                    <a:pt x="971" y="691"/>
                  </a:lnTo>
                  <a:lnTo>
                    <a:pt x="1003" y="704"/>
                  </a:lnTo>
                  <a:lnTo>
                    <a:pt x="1033" y="722"/>
                  </a:lnTo>
                  <a:lnTo>
                    <a:pt x="1060" y="745"/>
                  </a:lnTo>
                  <a:lnTo>
                    <a:pt x="1083" y="771"/>
                  </a:lnTo>
                  <a:lnTo>
                    <a:pt x="1101" y="801"/>
                  </a:lnTo>
                  <a:lnTo>
                    <a:pt x="1114" y="834"/>
                  </a:lnTo>
                  <a:lnTo>
                    <a:pt x="1122" y="868"/>
                  </a:lnTo>
                  <a:lnTo>
                    <a:pt x="1125" y="901"/>
                  </a:lnTo>
                  <a:lnTo>
                    <a:pt x="1122" y="937"/>
                  </a:lnTo>
                  <a:lnTo>
                    <a:pt x="1114" y="971"/>
                  </a:lnTo>
                  <a:lnTo>
                    <a:pt x="1101" y="1003"/>
                  </a:lnTo>
                  <a:lnTo>
                    <a:pt x="1083" y="1033"/>
                  </a:lnTo>
                  <a:lnTo>
                    <a:pt x="1060" y="1058"/>
                  </a:lnTo>
                  <a:lnTo>
                    <a:pt x="1033" y="1081"/>
                  </a:lnTo>
                  <a:lnTo>
                    <a:pt x="1003" y="1099"/>
                  </a:lnTo>
                  <a:lnTo>
                    <a:pt x="971" y="1113"/>
                  </a:lnTo>
                  <a:lnTo>
                    <a:pt x="938" y="1122"/>
                  </a:lnTo>
                  <a:lnTo>
                    <a:pt x="903" y="1125"/>
                  </a:lnTo>
                  <a:lnTo>
                    <a:pt x="868" y="1122"/>
                  </a:lnTo>
                  <a:lnTo>
                    <a:pt x="834" y="1113"/>
                  </a:lnTo>
                  <a:lnTo>
                    <a:pt x="801" y="1099"/>
                  </a:lnTo>
                  <a:lnTo>
                    <a:pt x="772" y="1081"/>
                  </a:lnTo>
                  <a:lnTo>
                    <a:pt x="745" y="1058"/>
                  </a:lnTo>
                  <a:lnTo>
                    <a:pt x="722" y="1033"/>
                  </a:lnTo>
                  <a:lnTo>
                    <a:pt x="705" y="1003"/>
                  </a:lnTo>
                  <a:lnTo>
                    <a:pt x="691" y="971"/>
                  </a:lnTo>
                  <a:lnTo>
                    <a:pt x="683" y="937"/>
                  </a:lnTo>
                  <a:lnTo>
                    <a:pt x="680" y="901"/>
                  </a:lnTo>
                  <a:lnTo>
                    <a:pt x="683" y="868"/>
                  </a:lnTo>
                  <a:lnTo>
                    <a:pt x="691" y="834"/>
                  </a:lnTo>
                  <a:lnTo>
                    <a:pt x="705" y="801"/>
                  </a:lnTo>
                  <a:lnTo>
                    <a:pt x="722" y="771"/>
                  </a:lnTo>
                  <a:lnTo>
                    <a:pt x="745" y="745"/>
                  </a:lnTo>
                  <a:lnTo>
                    <a:pt x="772" y="722"/>
                  </a:lnTo>
                  <a:lnTo>
                    <a:pt x="801" y="704"/>
                  </a:lnTo>
                  <a:lnTo>
                    <a:pt x="834" y="691"/>
                  </a:lnTo>
                  <a:lnTo>
                    <a:pt x="868" y="682"/>
                  </a:lnTo>
                  <a:lnTo>
                    <a:pt x="903" y="680"/>
                  </a:lnTo>
                  <a:close/>
                  <a:moveTo>
                    <a:pt x="1630" y="680"/>
                  </a:moveTo>
                  <a:lnTo>
                    <a:pt x="1665" y="682"/>
                  </a:lnTo>
                  <a:lnTo>
                    <a:pt x="1697" y="691"/>
                  </a:lnTo>
                  <a:lnTo>
                    <a:pt x="1730" y="704"/>
                  </a:lnTo>
                  <a:lnTo>
                    <a:pt x="1760" y="722"/>
                  </a:lnTo>
                  <a:lnTo>
                    <a:pt x="1786" y="745"/>
                  </a:lnTo>
                  <a:lnTo>
                    <a:pt x="1809" y="771"/>
                  </a:lnTo>
                  <a:lnTo>
                    <a:pt x="1827" y="801"/>
                  </a:lnTo>
                  <a:lnTo>
                    <a:pt x="1842" y="834"/>
                  </a:lnTo>
                  <a:lnTo>
                    <a:pt x="1849" y="868"/>
                  </a:lnTo>
                  <a:lnTo>
                    <a:pt x="1851" y="901"/>
                  </a:lnTo>
                  <a:lnTo>
                    <a:pt x="1849" y="937"/>
                  </a:lnTo>
                  <a:lnTo>
                    <a:pt x="1842" y="971"/>
                  </a:lnTo>
                  <a:lnTo>
                    <a:pt x="1827" y="1003"/>
                  </a:lnTo>
                  <a:lnTo>
                    <a:pt x="1809" y="1033"/>
                  </a:lnTo>
                  <a:lnTo>
                    <a:pt x="1786" y="1058"/>
                  </a:lnTo>
                  <a:lnTo>
                    <a:pt x="1760" y="1081"/>
                  </a:lnTo>
                  <a:lnTo>
                    <a:pt x="1730" y="1099"/>
                  </a:lnTo>
                  <a:lnTo>
                    <a:pt x="1697" y="1113"/>
                  </a:lnTo>
                  <a:lnTo>
                    <a:pt x="1665" y="1122"/>
                  </a:lnTo>
                  <a:lnTo>
                    <a:pt x="1630" y="1125"/>
                  </a:lnTo>
                  <a:lnTo>
                    <a:pt x="1594" y="1122"/>
                  </a:lnTo>
                  <a:lnTo>
                    <a:pt x="1560" y="1113"/>
                  </a:lnTo>
                  <a:lnTo>
                    <a:pt x="1529" y="1099"/>
                  </a:lnTo>
                  <a:lnTo>
                    <a:pt x="1498" y="1081"/>
                  </a:lnTo>
                  <a:lnTo>
                    <a:pt x="1473" y="1058"/>
                  </a:lnTo>
                  <a:lnTo>
                    <a:pt x="1450" y="1033"/>
                  </a:lnTo>
                  <a:lnTo>
                    <a:pt x="1432" y="1003"/>
                  </a:lnTo>
                  <a:lnTo>
                    <a:pt x="1418" y="971"/>
                  </a:lnTo>
                  <a:lnTo>
                    <a:pt x="1411" y="937"/>
                  </a:lnTo>
                  <a:lnTo>
                    <a:pt x="1408" y="901"/>
                  </a:lnTo>
                  <a:lnTo>
                    <a:pt x="1411" y="868"/>
                  </a:lnTo>
                  <a:lnTo>
                    <a:pt x="1418" y="834"/>
                  </a:lnTo>
                  <a:lnTo>
                    <a:pt x="1432" y="801"/>
                  </a:lnTo>
                  <a:lnTo>
                    <a:pt x="1450" y="771"/>
                  </a:lnTo>
                  <a:lnTo>
                    <a:pt x="1473" y="745"/>
                  </a:lnTo>
                  <a:lnTo>
                    <a:pt x="1498" y="722"/>
                  </a:lnTo>
                  <a:lnTo>
                    <a:pt x="1529" y="704"/>
                  </a:lnTo>
                  <a:lnTo>
                    <a:pt x="1560" y="691"/>
                  </a:lnTo>
                  <a:lnTo>
                    <a:pt x="1594" y="682"/>
                  </a:lnTo>
                  <a:lnTo>
                    <a:pt x="1630" y="680"/>
                  </a:lnTo>
                  <a:close/>
                  <a:moveTo>
                    <a:pt x="2322" y="680"/>
                  </a:moveTo>
                  <a:lnTo>
                    <a:pt x="2363" y="682"/>
                  </a:lnTo>
                  <a:lnTo>
                    <a:pt x="2400" y="694"/>
                  </a:lnTo>
                  <a:lnTo>
                    <a:pt x="2435" y="709"/>
                  </a:lnTo>
                  <a:lnTo>
                    <a:pt x="2466" y="732"/>
                  </a:lnTo>
                  <a:lnTo>
                    <a:pt x="2493" y="759"/>
                  </a:lnTo>
                  <a:lnTo>
                    <a:pt x="2514" y="790"/>
                  </a:lnTo>
                  <a:lnTo>
                    <a:pt x="2531" y="824"/>
                  </a:lnTo>
                  <a:lnTo>
                    <a:pt x="2541" y="862"/>
                  </a:lnTo>
                  <a:lnTo>
                    <a:pt x="2545" y="901"/>
                  </a:lnTo>
                  <a:lnTo>
                    <a:pt x="2541" y="941"/>
                  </a:lnTo>
                  <a:lnTo>
                    <a:pt x="2531" y="979"/>
                  </a:lnTo>
                  <a:lnTo>
                    <a:pt x="2514" y="1014"/>
                  </a:lnTo>
                  <a:lnTo>
                    <a:pt x="2493" y="1046"/>
                  </a:lnTo>
                  <a:lnTo>
                    <a:pt x="2466" y="1072"/>
                  </a:lnTo>
                  <a:lnTo>
                    <a:pt x="2435" y="1094"/>
                  </a:lnTo>
                  <a:lnTo>
                    <a:pt x="2400" y="1111"/>
                  </a:lnTo>
                  <a:lnTo>
                    <a:pt x="2363" y="1120"/>
                  </a:lnTo>
                  <a:lnTo>
                    <a:pt x="2322" y="1125"/>
                  </a:lnTo>
                  <a:lnTo>
                    <a:pt x="2283" y="1120"/>
                  </a:lnTo>
                  <a:lnTo>
                    <a:pt x="2244" y="1111"/>
                  </a:lnTo>
                  <a:lnTo>
                    <a:pt x="2210" y="1094"/>
                  </a:lnTo>
                  <a:lnTo>
                    <a:pt x="2179" y="1072"/>
                  </a:lnTo>
                  <a:lnTo>
                    <a:pt x="2153" y="1046"/>
                  </a:lnTo>
                  <a:lnTo>
                    <a:pt x="2130" y="1014"/>
                  </a:lnTo>
                  <a:lnTo>
                    <a:pt x="2114" y="979"/>
                  </a:lnTo>
                  <a:lnTo>
                    <a:pt x="2103" y="941"/>
                  </a:lnTo>
                  <a:lnTo>
                    <a:pt x="2100" y="901"/>
                  </a:lnTo>
                  <a:lnTo>
                    <a:pt x="2103" y="862"/>
                  </a:lnTo>
                  <a:lnTo>
                    <a:pt x="2114" y="824"/>
                  </a:lnTo>
                  <a:lnTo>
                    <a:pt x="2130" y="790"/>
                  </a:lnTo>
                  <a:lnTo>
                    <a:pt x="2153" y="759"/>
                  </a:lnTo>
                  <a:lnTo>
                    <a:pt x="2179" y="732"/>
                  </a:lnTo>
                  <a:lnTo>
                    <a:pt x="2210" y="709"/>
                  </a:lnTo>
                  <a:lnTo>
                    <a:pt x="2244" y="694"/>
                  </a:lnTo>
                  <a:lnTo>
                    <a:pt x="2283" y="682"/>
                  </a:lnTo>
                  <a:lnTo>
                    <a:pt x="2322" y="68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837421" y="2394442"/>
            <a:ext cx="2211356" cy="2211356"/>
            <a:chOff x="837421" y="2323322"/>
            <a:chExt cx="2211356" cy="2211356"/>
          </a:xfrm>
        </p:grpSpPr>
        <p:sp>
          <p:nvSpPr>
            <p:cNvPr id="94" name="椭圆 93"/>
            <p:cNvSpPr/>
            <p:nvPr/>
          </p:nvSpPr>
          <p:spPr bwMode="auto">
            <a:xfrm>
              <a:off x="837421" y="2323322"/>
              <a:ext cx="2211356" cy="2211356"/>
            </a:xfrm>
            <a:prstGeom prst="ellipse">
              <a:avLst/>
            </a:prstGeom>
            <a:solidFill>
              <a:srgbClr val="46A5D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5" name="文本框 94"/>
            <p:cNvSpPr txBox="1"/>
            <p:nvPr/>
          </p:nvSpPr>
          <p:spPr>
            <a:xfrm>
              <a:off x="1337805" y="3806889"/>
              <a:ext cx="121058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charset="-122"/>
                  <a:cs typeface="+mn-cs"/>
                </a:rPr>
                <a:t>需求调研</a:t>
              </a:r>
              <a:endParaRPr kumimoji="0" lang="en-US" altLang="zh-CN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07" name="Freeform 24"/>
            <p:cNvSpPr>
              <a:spLocks noEditPoints="1"/>
            </p:cNvSpPr>
            <p:nvPr/>
          </p:nvSpPr>
          <p:spPr bwMode="auto">
            <a:xfrm>
              <a:off x="1508600" y="2827788"/>
              <a:ext cx="877154" cy="838686"/>
            </a:xfrm>
            <a:custGeom>
              <a:avLst/>
              <a:gdLst>
                <a:gd name="T0" fmla="*/ 3320 w 4515"/>
                <a:gd name="T1" fmla="*/ 1 h 4317"/>
                <a:gd name="T2" fmla="*/ 2510 w 4515"/>
                <a:gd name="T3" fmla="*/ 283 h 4317"/>
                <a:gd name="T4" fmla="*/ 1978 w 4515"/>
                <a:gd name="T5" fmla="*/ 268 h 4317"/>
                <a:gd name="T6" fmla="*/ 1135 w 4515"/>
                <a:gd name="T7" fmla="*/ 49 h 4317"/>
                <a:gd name="T8" fmla="*/ 181 w 4515"/>
                <a:gd name="T9" fmla="*/ 662 h 4317"/>
                <a:gd name="T10" fmla="*/ 96 w 4515"/>
                <a:gd name="T11" fmla="*/ 1740 h 4317"/>
                <a:gd name="T12" fmla="*/ 324 w 4515"/>
                <a:gd name="T13" fmla="*/ 2124 h 4317"/>
                <a:gd name="T14" fmla="*/ 554 w 4515"/>
                <a:gd name="T15" fmla="*/ 2527 h 4317"/>
                <a:gd name="T16" fmla="*/ 590 w 4515"/>
                <a:gd name="T17" fmla="*/ 3029 h 4317"/>
                <a:gd name="T18" fmla="*/ 934 w 4515"/>
                <a:gd name="T19" fmla="*/ 3338 h 4317"/>
                <a:gd name="T20" fmla="*/ 1286 w 4515"/>
                <a:gd name="T21" fmla="*/ 3628 h 4317"/>
                <a:gd name="T22" fmla="*/ 1659 w 4515"/>
                <a:gd name="T23" fmla="*/ 3910 h 4317"/>
                <a:gd name="T24" fmla="*/ 2082 w 4515"/>
                <a:gd name="T25" fmla="*/ 4188 h 4317"/>
                <a:gd name="T26" fmla="*/ 2654 w 4515"/>
                <a:gd name="T27" fmla="*/ 4266 h 4317"/>
                <a:gd name="T28" fmla="*/ 3001 w 4515"/>
                <a:gd name="T29" fmla="*/ 3871 h 4317"/>
                <a:gd name="T30" fmla="*/ 3312 w 4515"/>
                <a:gd name="T31" fmla="*/ 3464 h 4317"/>
                <a:gd name="T32" fmla="*/ 3700 w 4515"/>
                <a:gd name="T33" fmla="*/ 3077 h 4317"/>
                <a:gd name="T34" fmla="*/ 4110 w 4515"/>
                <a:gd name="T35" fmla="*/ 2752 h 4317"/>
                <a:gd name="T36" fmla="*/ 4086 w 4515"/>
                <a:gd name="T37" fmla="*/ 2230 h 4317"/>
                <a:gd name="T38" fmla="*/ 4454 w 4515"/>
                <a:gd name="T39" fmla="*/ 1677 h 4317"/>
                <a:gd name="T40" fmla="*/ 4377 w 4515"/>
                <a:gd name="T41" fmla="*/ 729 h 4317"/>
                <a:gd name="T42" fmla="*/ 665 w 4515"/>
                <a:gd name="T43" fmla="*/ 2889 h 4317"/>
                <a:gd name="T44" fmla="*/ 1264 w 4515"/>
                <a:gd name="T45" fmla="*/ 2106 h 4317"/>
                <a:gd name="T46" fmla="*/ 919 w 4515"/>
                <a:gd name="T47" fmla="*/ 2889 h 4317"/>
                <a:gd name="T48" fmla="*/ 1019 w 4515"/>
                <a:gd name="T49" fmla="*/ 3134 h 4317"/>
                <a:gd name="T50" fmla="*/ 1797 w 4515"/>
                <a:gd name="T51" fmla="*/ 2531 h 4317"/>
                <a:gd name="T52" fmla="*/ 1629 w 4515"/>
                <a:gd name="T53" fmla="*/ 3676 h 4317"/>
                <a:gd name="T54" fmla="*/ 1466 w 4515"/>
                <a:gd name="T55" fmla="*/ 3371 h 4317"/>
                <a:gd name="T56" fmla="*/ 2246 w 4515"/>
                <a:gd name="T57" fmla="*/ 3022 h 4317"/>
                <a:gd name="T58" fmla="*/ 1892 w 4515"/>
                <a:gd name="T59" fmla="*/ 4016 h 4317"/>
                <a:gd name="T60" fmla="*/ 2427 w 4515"/>
                <a:gd name="T61" fmla="*/ 3214 h 4317"/>
                <a:gd name="T62" fmla="*/ 2591 w 4515"/>
                <a:gd name="T63" fmla="*/ 3518 h 4317"/>
                <a:gd name="T64" fmla="*/ 2580 w 4515"/>
                <a:gd name="T65" fmla="*/ 3748 h 4317"/>
                <a:gd name="T66" fmla="*/ 3848 w 4515"/>
                <a:gd name="T67" fmla="*/ 2852 h 4317"/>
                <a:gd name="T68" fmla="*/ 3521 w 4515"/>
                <a:gd name="T69" fmla="*/ 2985 h 4317"/>
                <a:gd name="T70" fmla="*/ 3295 w 4515"/>
                <a:gd name="T71" fmla="*/ 3310 h 4317"/>
                <a:gd name="T72" fmla="*/ 3121 w 4515"/>
                <a:gd name="T73" fmla="*/ 3483 h 4317"/>
                <a:gd name="T74" fmla="*/ 2793 w 4515"/>
                <a:gd name="T75" fmla="*/ 3707 h 4317"/>
                <a:gd name="T76" fmla="*/ 2699 w 4515"/>
                <a:gd name="T77" fmla="*/ 3152 h 4317"/>
                <a:gd name="T78" fmla="*/ 2355 w 4515"/>
                <a:gd name="T79" fmla="*/ 2856 h 4317"/>
                <a:gd name="T80" fmla="*/ 1993 w 4515"/>
                <a:gd name="T81" fmla="*/ 2570 h 4317"/>
                <a:gd name="T82" fmla="*/ 1598 w 4515"/>
                <a:gd name="T83" fmla="*/ 2286 h 4317"/>
                <a:gd name="T84" fmla="*/ 1219 w 4515"/>
                <a:gd name="T85" fmla="*/ 1954 h 4317"/>
                <a:gd name="T86" fmla="*/ 568 w 4515"/>
                <a:gd name="T87" fmla="*/ 2157 h 4317"/>
                <a:gd name="T88" fmla="*/ 216 w 4515"/>
                <a:gd name="T89" fmla="*/ 1620 h 4317"/>
                <a:gd name="T90" fmla="*/ 491 w 4515"/>
                <a:gd name="T91" fmla="*/ 520 h 4317"/>
                <a:gd name="T92" fmla="*/ 1316 w 4515"/>
                <a:gd name="T93" fmla="*/ 202 h 4317"/>
                <a:gd name="T94" fmla="*/ 2033 w 4515"/>
                <a:gd name="T95" fmla="*/ 517 h 4317"/>
                <a:gd name="T96" fmla="*/ 1620 w 4515"/>
                <a:gd name="T97" fmla="*/ 1160 h 4317"/>
                <a:gd name="T98" fmla="*/ 1194 w 4515"/>
                <a:gd name="T99" fmla="*/ 1599 h 4317"/>
                <a:gd name="T100" fmla="*/ 1434 w 4515"/>
                <a:gd name="T101" fmla="*/ 1909 h 4317"/>
                <a:gd name="T102" fmla="*/ 2011 w 4515"/>
                <a:gd name="T103" fmla="*/ 2060 h 4317"/>
                <a:gd name="T104" fmla="*/ 3435 w 4515"/>
                <a:gd name="T105" fmla="*/ 2012 h 4317"/>
                <a:gd name="T106" fmla="*/ 4353 w 4515"/>
                <a:gd name="T107" fmla="*/ 1432 h 4317"/>
                <a:gd name="T108" fmla="*/ 4042 w 4515"/>
                <a:gd name="T109" fmla="*/ 2049 h 4317"/>
                <a:gd name="T110" fmla="*/ 2228 w 4515"/>
                <a:gd name="T111" fmla="*/ 1834 h 4317"/>
                <a:gd name="T112" fmla="*/ 1782 w 4515"/>
                <a:gd name="T113" fmla="*/ 1897 h 4317"/>
                <a:gd name="T114" fmla="*/ 1490 w 4515"/>
                <a:gd name="T115" fmla="*/ 1516 h 4317"/>
                <a:gd name="T116" fmla="*/ 2209 w 4515"/>
                <a:gd name="T117" fmla="*/ 787 h 4317"/>
                <a:gd name="T118" fmla="*/ 2837 w 4515"/>
                <a:gd name="T119" fmla="*/ 249 h 4317"/>
                <a:gd name="T120" fmla="*/ 3823 w 4515"/>
                <a:gd name="T121" fmla="*/ 331 h 4317"/>
                <a:gd name="T122" fmla="*/ 4359 w 4515"/>
                <a:gd name="T123" fmla="*/ 1236 h 4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515" h="4317">
                  <a:moveTo>
                    <a:pt x="4146" y="408"/>
                  </a:moveTo>
                  <a:lnTo>
                    <a:pt x="4074" y="335"/>
                  </a:lnTo>
                  <a:lnTo>
                    <a:pt x="4000" y="271"/>
                  </a:lnTo>
                  <a:lnTo>
                    <a:pt x="3926" y="215"/>
                  </a:lnTo>
                  <a:lnTo>
                    <a:pt x="3853" y="167"/>
                  </a:lnTo>
                  <a:lnTo>
                    <a:pt x="3781" y="126"/>
                  </a:lnTo>
                  <a:lnTo>
                    <a:pt x="3708" y="93"/>
                  </a:lnTo>
                  <a:lnTo>
                    <a:pt x="3639" y="64"/>
                  </a:lnTo>
                  <a:lnTo>
                    <a:pt x="3570" y="42"/>
                  </a:lnTo>
                  <a:lnTo>
                    <a:pt x="3503" y="26"/>
                  </a:lnTo>
                  <a:lnTo>
                    <a:pt x="3439" y="13"/>
                  </a:lnTo>
                  <a:lnTo>
                    <a:pt x="3379" y="7"/>
                  </a:lnTo>
                  <a:lnTo>
                    <a:pt x="3320" y="1"/>
                  </a:lnTo>
                  <a:lnTo>
                    <a:pt x="3265" y="0"/>
                  </a:lnTo>
                  <a:lnTo>
                    <a:pt x="3180" y="4"/>
                  </a:lnTo>
                  <a:lnTo>
                    <a:pt x="3098" y="12"/>
                  </a:lnTo>
                  <a:lnTo>
                    <a:pt x="3019" y="27"/>
                  </a:lnTo>
                  <a:lnTo>
                    <a:pt x="2944" y="46"/>
                  </a:lnTo>
                  <a:lnTo>
                    <a:pt x="2873" y="68"/>
                  </a:lnTo>
                  <a:lnTo>
                    <a:pt x="2806" y="94"/>
                  </a:lnTo>
                  <a:lnTo>
                    <a:pt x="2743" y="123"/>
                  </a:lnTo>
                  <a:lnTo>
                    <a:pt x="2685" y="153"/>
                  </a:lnTo>
                  <a:lnTo>
                    <a:pt x="2635" y="185"/>
                  </a:lnTo>
                  <a:lnTo>
                    <a:pt x="2589" y="217"/>
                  </a:lnTo>
                  <a:lnTo>
                    <a:pt x="2550" y="249"/>
                  </a:lnTo>
                  <a:lnTo>
                    <a:pt x="2510" y="283"/>
                  </a:lnTo>
                  <a:lnTo>
                    <a:pt x="2466" y="323"/>
                  </a:lnTo>
                  <a:lnTo>
                    <a:pt x="2418" y="368"/>
                  </a:lnTo>
                  <a:lnTo>
                    <a:pt x="2368" y="416"/>
                  </a:lnTo>
                  <a:lnTo>
                    <a:pt x="2314" y="467"/>
                  </a:lnTo>
                  <a:lnTo>
                    <a:pt x="2258" y="521"/>
                  </a:lnTo>
                  <a:lnTo>
                    <a:pt x="2215" y="477"/>
                  </a:lnTo>
                  <a:lnTo>
                    <a:pt x="2175" y="439"/>
                  </a:lnTo>
                  <a:lnTo>
                    <a:pt x="2139" y="405"/>
                  </a:lnTo>
                  <a:lnTo>
                    <a:pt x="2108" y="376"/>
                  </a:lnTo>
                  <a:lnTo>
                    <a:pt x="2082" y="352"/>
                  </a:lnTo>
                  <a:lnTo>
                    <a:pt x="2059" y="331"/>
                  </a:lnTo>
                  <a:lnTo>
                    <a:pt x="2020" y="300"/>
                  </a:lnTo>
                  <a:lnTo>
                    <a:pt x="1978" y="268"/>
                  </a:lnTo>
                  <a:lnTo>
                    <a:pt x="1931" y="238"/>
                  </a:lnTo>
                  <a:lnTo>
                    <a:pt x="1881" y="208"/>
                  </a:lnTo>
                  <a:lnTo>
                    <a:pt x="1826" y="180"/>
                  </a:lnTo>
                  <a:lnTo>
                    <a:pt x="1767" y="154"/>
                  </a:lnTo>
                  <a:lnTo>
                    <a:pt x="1706" y="130"/>
                  </a:lnTo>
                  <a:lnTo>
                    <a:pt x="1641" y="108"/>
                  </a:lnTo>
                  <a:lnTo>
                    <a:pt x="1576" y="89"/>
                  </a:lnTo>
                  <a:lnTo>
                    <a:pt x="1506" y="72"/>
                  </a:lnTo>
                  <a:lnTo>
                    <a:pt x="1435" y="60"/>
                  </a:lnTo>
                  <a:lnTo>
                    <a:pt x="1362" y="50"/>
                  </a:lnTo>
                  <a:lnTo>
                    <a:pt x="1289" y="46"/>
                  </a:lnTo>
                  <a:lnTo>
                    <a:pt x="1212" y="45"/>
                  </a:lnTo>
                  <a:lnTo>
                    <a:pt x="1135" y="49"/>
                  </a:lnTo>
                  <a:lnTo>
                    <a:pt x="1059" y="59"/>
                  </a:lnTo>
                  <a:lnTo>
                    <a:pt x="981" y="72"/>
                  </a:lnTo>
                  <a:lnTo>
                    <a:pt x="904" y="91"/>
                  </a:lnTo>
                  <a:lnTo>
                    <a:pt x="826" y="117"/>
                  </a:lnTo>
                  <a:lnTo>
                    <a:pt x="750" y="149"/>
                  </a:lnTo>
                  <a:lnTo>
                    <a:pt x="673" y="187"/>
                  </a:lnTo>
                  <a:lnTo>
                    <a:pt x="598" y="232"/>
                  </a:lnTo>
                  <a:lnTo>
                    <a:pt x="523" y="284"/>
                  </a:lnTo>
                  <a:lnTo>
                    <a:pt x="450" y="345"/>
                  </a:lnTo>
                  <a:lnTo>
                    <a:pt x="380" y="412"/>
                  </a:lnTo>
                  <a:lnTo>
                    <a:pt x="305" y="494"/>
                  </a:lnTo>
                  <a:lnTo>
                    <a:pt x="239" y="577"/>
                  </a:lnTo>
                  <a:lnTo>
                    <a:pt x="181" y="662"/>
                  </a:lnTo>
                  <a:lnTo>
                    <a:pt x="130" y="750"/>
                  </a:lnTo>
                  <a:lnTo>
                    <a:pt x="88" y="840"/>
                  </a:lnTo>
                  <a:lnTo>
                    <a:pt x="53" y="931"/>
                  </a:lnTo>
                  <a:lnTo>
                    <a:pt x="29" y="1022"/>
                  </a:lnTo>
                  <a:lnTo>
                    <a:pt x="11" y="1117"/>
                  </a:lnTo>
                  <a:lnTo>
                    <a:pt x="1" y="1211"/>
                  </a:lnTo>
                  <a:lnTo>
                    <a:pt x="0" y="1307"/>
                  </a:lnTo>
                  <a:lnTo>
                    <a:pt x="8" y="1404"/>
                  </a:lnTo>
                  <a:lnTo>
                    <a:pt x="19" y="1479"/>
                  </a:lnTo>
                  <a:lnTo>
                    <a:pt x="34" y="1551"/>
                  </a:lnTo>
                  <a:lnTo>
                    <a:pt x="53" y="1619"/>
                  </a:lnTo>
                  <a:lnTo>
                    <a:pt x="74" y="1682"/>
                  </a:lnTo>
                  <a:lnTo>
                    <a:pt x="96" y="1740"/>
                  </a:lnTo>
                  <a:lnTo>
                    <a:pt x="119" y="1794"/>
                  </a:lnTo>
                  <a:lnTo>
                    <a:pt x="141" y="1842"/>
                  </a:lnTo>
                  <a:lnTo>
                    <a:pt x="164" y="1885"/>
                  </a:lnTo>
                  <a:lnTo>
                    <a:pt x="185" y="1922"/>
                  </a:lnTo>
                  <a:lnTo>
                    <a:pt x="202" y="1953"/>
                  </a:lnTo>
                  <a:lnTo>
                    <a:pt x="217" y="1978"/>
                  </a:lnTo>
                  <a:lnTo>
                    <a:pt x="220" y="1985"/>
                  </a:lnTo>
                  <a:lnTo>
                    <a:pt x="224" y="1990"/>
                  </a:lnTo>
                  <a:lnTo>
                    <a:pt x="227" y="1994"/>
                  </a:lnTo>
                  <a:lnTo>
                    <a:pt x="246" y="2024"/>
                  </a:lnTo>
                  <a:lnTo>
                    <a:pt x="269" y="2057"/>
                  </a:lnTo>
                  <a:lnTo>
                    <a:pt x="295" y="2090"/>
                  </a:lnTo>
                  <a:lnTo>
                    <a:pt x="324" y="2124"/>
                  </a:lnTo>
                  <a:lnTo>
                    <a:pt x="354" y="2158"/>
                  </a:lnTo>
                  <a:lnTo>
                    <a:pt x="386" y="2193"/>
                  </a:lnTo>
                  <a:lnTo>
                    <a:pt x="419" y="2227"/>
                  </a:lnTo>
                  <a:lnTo>
                    <a:pt x="451" y="2260"/>
                  </a:lnTo>
                  <a:lnTo>
                    <a:pt x="483" y="2291"/>
                  </a:lnTo>
                  <a:lnTo>
                    <a:pt x="514" y="2321"/>
                  </a:lnTo>
                  <a:lnTo>
                    <a:pt x="543" y="2349"/>
                  </a:lnTo>
                  <a:lnTo>
                    <a:pt x="570" y="2373"/>
                  </a:lnTo>
                  <a:lnTo>
                    <a:pt x="594" y="2395"/>
                  </a:lnTo>
                  <a:lnTo>
                    <a:pt x="614" y="2414"/>
                  </a:lnTo>
                  <a:lnTo>
                    <a:pt x="631" y="2428"/>
                  </a:lnTo>
                  <a:lnTo>
                    <a:pt x="642" y="2438"/>
                  </a:lnTo>
                  <a:lnTo>
                    <a:pt x="554" y="2527"/>
                  </a:lnTo>
                  <a:lnTo>
                    <a:pt x="525" y="2559"/>
                  </a:lnTo>
                  <a:lnTo>
                    <a:pt x="501" y="2596"/>
                  </a:lnTo>
                  <a:lnTo>
                    <a:pt x="481" y="2635"/>
                  </a:lnTo>
                  <a:lnTo>
                    <a:pt x="468" y="2676"/>
                  </a:lnTo>
                  <a:lnTo>
                    <a:pt x="460" y="2718"/>
                  </a:lnTo>
                  <a:lnTo>
                    <a:pt x="457" y="2763"/>
                  </a:lnTo>
                  <a:lnTo>
                    <a:pt x="460" y="2807"/>
                  </a:lnTo>
                  <a:lnTo>
                    <a:pt x="469" y="2850"/>
                  </a:lnTo>
                  <a:lnTo>
                    <a:pt x="483" y="2891"/>
                  </a:lnTo>
                  <a:lnTo>
                    <a:pt x="502" y="2930"/>
                  </a:lnTo>
                  <a:lnTo>
                    <a:pt x="527" y="2966"/>
                  </a:lnTo>
                  <a:lnTo>
                    <a:pt x="557" y="3000"/>
                  </a:lnTo>
                  <a:lnTo>
                    <a:pt x="590" y="3029"/>
                  </a:lnTo>
                  <a:lnTo>
                    <a:pt x="625" y="3052"/>
                  </a:lnTo>
                  <a:lnTo>
                    <a:pt x="665" y="3071"/>
                  </a:lnTo>
                  <a:lnTo>
                    <a:pt x="706" y="3085"/>
                  </a:lnTo>
                  <a:lnTo>
                    <a:pt x="748" y="3095"/>
                  </a:lnTo>
                  <a:lnTo>
                    <a:pt x="792" y="3097"/>
                  </a:lnTo>
                  <a:lnTo>
                    <a:pt x="830" y="3095"/>
                  </a:lnTo>
                  <a:lnTo>
                    <a:pt x="867" y="3088"/>
                  </a:lnTo>
                  <a:lnTo>
                    <a:pt x="864" y="3134"/>
                  </a:lnTo>
                  <a:lnTo>
                    <a:pt x="867" y="3180"/>
                  </a:lnTo>
                  <a:lnTo>
                    <a:pt x="875" y="3222"/>
                  </a:lnTo>
                  <a:lnTo>
                    <a:pt x="890" y="3263"/>
                  </a:lnTo>
                  <a:lnTo>
                    <a:pt x="910" y="3301"/>
                  </a:lnTo>
                  <a:lnTo>
                    <a:pt x="934" y="3338"/>
                  </a:lnTo>
                  <a:lnTo>
                    <a:pt x="963" y="3371"/>
                  </a:lnTo>
                  <a:lnTo>
                    <a:pt x="996" y="3400"/>
                  </a:lnTo>
                  <a:lnTo>
                    <a:pt x="1033" y="3425"/>
                  </a:lnTo>
                  <a:lnTo>
                    <a:pt x="1071" y="3444"/>
                  </a:lnTo>
                  <a:lnTo>
                    <a:pt x="1112" y="3457"/>
                  </a:lnTo>
                  <a:lnTo>
                    <a:pt x="1154" y="3466"/>
                  </a:lnTo>
                  <a:lnTo>
                    <a:pt x="1198" y="3468"/>
                  </a:lnTo>
                  <a:lnTo>
                    <a:pt x="1231" y="3467"/>
                  </a:lnTo>
                  <a:lnTo>
                    <a:pt x="1261" y="3463"/>
                  </a:lnTo>
                  <a:lnTo>
                    <a:pt x="1260" y="3500"/>
                  </a:lnTo>
                  <a:lnTo>
                    <a:pt x="1263" y="3544"/>
                  </a:lnTo>
                  <a:lnTo>
                    <a:pt x="1271" y="3587"/>
                  </a:lnTo>
                  <a:lnTo>
                    <a:pt x="1286" y="3628"/>
                  </a:lnTo>
                  <a:lnTo>
                    <a:pt x="1305" y="3667"/>
                  </a:lnTo>
                  <a:lnTo>
                    <a:pt x="1330" y="3704"/>
                  </a:lnTo>
                  <a:lnTo>
                    <a:pt x="1358" y="3737"/>
                  </a:lnTo>
                  <a:lnTo>
                    <a:pt x="1391" y="3765"/>
                  </a:lnTo>
                  <a:lnTo>
                    <a:pt x="1428" y="3790"/>
                  </a:lnTo>
                  <a:lnTo>
                    <a:pt x="1466" y="3809"/>
                  </a:lnTo>
                  <a:lnTo>
                    <a:pt x="1507" y="3823"/>
                  </a:lnTo>
                  <a:lnTo>
                    <a:pt x="1550" y="3831"/>
                  </a:lnTo>
                  <a:lnTo>
                    <a:pt x="1594" y="3834"/>
                  </a:lnTo>
                  <a:lnTo>
                    <a:pt x="1626" y="3832"/>
                  </a:lnTo>
                  <a:lnTo>
                    <a:pt x="1658" y="3828"/>
                  </a:lnTo>
                  <a:lnTo>
                    <a:pt x="1657" y="3867"/>
                  </a:lnTo>
                  <a:lnTo>
                    <a:pt x="1659" y="3910"/>
                  </a:lnTo>
                  <a:lnTo>
                    <a:pt x="1667" y="3954"/>
                  </a:lnTo>
                  <a:lnTo>
                    <a:pt x="1681" y="3995"/>
                  </a:lnTo>
                  <a:lnTo>
                    <a:pt x="1702" y="4034"/>
                  </a:lnTo>
                  <a:lnTo>
                    <a:pt x="1725" y="4069"/>
                  </a:lnTo>
                  <a:lnTo>
                    <a:pt x="1755" y="4103"/>
                  </a:lnTo>
                  <a:lnTo>
                    <a:pt x="1788" y="4132"/>
                  </a:lnTo>
                  <a:lnTo>
                    <a:pt x="1825" y="4157"/>
                  </a:lnTo>
                  <a:lnTo>
                    <a:pt x="1863" y="4175"/>
                  </a:lnTo>
                  <a:lnTo>
                    <a:pt x="1904" y="4190"/>
                  </a:lnTo>
                  <a:lnTo>
                    <a:pt x="1946" y="4198"/>
                  </a:lnTo>
                  <a:lnTo>
                    <a:pt x="1990" y="4201"/>
                  </a:lnTo>
                  <a:lnTo>
                    <a:pt x="2037" y="4197"/>
                  </a:lnTo>
                  <a:lnTo>
                    <a:pt x="2082" y="4188"/>
                  </a:lnTo>
                  <a:lnTo>
                    <a:pt x="2126" y="4172"/>
                  </a:lnTo>
                  <a:lnTo>
                    <a:pt x="2165" y="4151"/>
                  </a:lnTo>
                  <a:lnTo>
                    <a:pt x="2241" y="4225"/>
                  </a:lnTo>
                  <a:lnTo>
                    <a:pt x="2272" y="4254"/>
                  </a:lnTo>
                  <a:lnTo>
                    <a:pt x="2308" y="4276"/>
                  </a:lnTo>
                  <a:lnTo>
                    <a:pt x="2346" y="4295"/>
                  </a:lnTo>
                  <a:lnTo>
                    <a:pt x="2386" y="4307"/>
                  </a:lnTo>
                  <a:lnTo>
                    <a:pt x="2427" y="4316"/>
                  </a:lnTo>
                  <a:lnTo>
                    <a:pt x="2468" y="4317"/>
                  </a:lnTo>
                  <a:lnTo>
                    <a:pt x="2516" y="4314"/>
                  </a:lnTo>
                  <a:lnTo>
                    <a:pt x="2562" y="4305"/>
                  </a:lnTo>
                  <a:lnTo>
                    <a:pt x="2609" y="4290"/>
                  </a:lnTo>
                  <a:lnTo>
                    <a:pt x="2654" y="4266"/>
                  </a:lnTo>
                  <a:lnTo>
                    <a:pt x="2696" y="4239"/>
                  </a:lnTo>
                  <a:lnTo>
                    <a:pt x="2736" y="4203"/>
                  </a:lnTo>
                  <a:lnTo>
                    <a:pt x="2770" y="4164"/>
                  </a:lnTo>
                  <a:lnTo>
                    <a:pt x="2799" y="4121"/>
                  </a:lnTo>
                  <a:lnTo>
                    <a:pt x="2822" y="4076"/>
                  </a:lnTo>
                  <a:lnTo>
                    <a:pt x="2837" y="4030"/>
                  </a:lnTo>
                  <a:lnTo>
                    <a:pt x="2847" y="3982"/>
                  </a:lnTo>
                  <a:lnTo>
                    <a:pt x="2849" y="3934"/>
                  </a:lnTo>
                  <a:lnTo>
                    <a:pt x="2847" y="3886"/>
                  </a:lnTo>
                  <a:lnTo>
                    <a:pt x="2889" y="3889"/>
                  </a:lnTo>
                  <a:lnTo>
                    <a:pt x="2911" y="3889"/>
                  </a:lnTo>
                  <a:lnTo>
                    <a:pt x="2956" y="3883"/>
                  </a:lnTo>
                  <a:lnTo>
                    <a:pt x="3001" y="3871"/>
                  </a:lnTo>
                  <a:lnTo>
                    <a:pt x="3045" y="3854"/>
                  </a:lnTo>
                  <a:lnTo>
                    <a:pt x="3086" y="3832"/>
                  </a:lnTo>
                  <a:lnTo>
                    <a:pt x="3124" y="3805"/>
                  </a:lnTo>
                  <a:lnTo>
                    <a:pt x="3160" y="3774"/>
                  </a:lnTo>
                  <a:lnTo>
                    <a:pt x="3193" y="3738"/>
                  </a:lnTo>
                  <a:lnTo>
                    <a:pt x="3220" y="3698"/>
                  </a:lnTo>
                  <a:lnTo>
                    <a:pt x="3242" y="3657"/>
                  </a:lnTo>
                  <a:lnTo>
                    <a:pt x="3258" y="3615"/>
                  </a:lnTo>
                  <a:lnTo>
                    <a:pt x="3271" y="3570"/>
                  </a:lnTo>
                  <a:lnTo>
                    <a:pt x="3276" y="3524"/>
                  </a:lnTo>
                  <a:lnTo>
                    <a:pt x="3277" y="3493"/>
                  </a:lnTo>
                  <a:lnTo>
                    <a:pt x="3275" y="3463"/>
                  </a:lnTo>
                  <a:lnTo>
                    <a:pt x="3312" y="3464"/>
                  </a:lnTo>
                  <a:lnTo>
                    <a:pt x="3334" y="3464"/>
                  </a:lnTo>
                  <a:lnTo>
                    <a:pt x="3380" y="3457"/>
                  </a:lnTo>
                  <a:lnTo>
                    <a:pt x="3425" y="3446"/>
                  </a:lnTo>
                  <a:lnTo>
                    <a:pt x="3468" y="3430"/>
                  </a:lnTo>
                  <a:lnTo>
                    <a:pt x="3509" y="3408"/>
                  </a:lnTo>
                  <a:lnTo>
                    <a:pt x="3548" y="3381"/>
                  </a:lnTo>
                  <a:lnTo>
                    <a:pt x="3584" y="3349"/>
                  </a:lnTo>
                  <a:lnTo>
                    <a:pt x="3619" y="3308"/>
                  </a:lnTo>
                  <a:lnTo>
                    <a:pt x="3648" y="3266"/>
                  </a:lnTo>
                  <a:lnTo>
                    <a:pt x="3670" y="3219"/>
                  </a:lnTo>
                  <a:lnTo>
                    <a:pt x="3686" y="3173"/>
                  </a:lnTo>
                  <a:lnTo>
                    <a:pt x="3696" y="3125"/>
                  </a:lnTo>
                  <a:lnTo>
                    <a:pt x="3700" y="3077"/>
                  </a:lnTo>
                  <a:lnTo>
                    <a:pt x="3697" y="3029"/>
                  </a:lnTo>
                  <a:lnTo>
                    <a:pt x="3745" y="3033"/>
                  </a:lnTo>
                  <a:lnTo>
                    <a:pt x="3794" y="3029"/>
                  </a:lnTo>
                  <a:lnTo>
                    <a:pt x="3842" y="3019"/>
                  </a:lnTo>
                  <a:lnTo>
                    <a:pt x="3889" y="3003"/>
                  </a:lnTo>
                  <a:lnTo>
                    <a:pt x="3935" y="2981"/>
                  </a:lnTo>
                  <a:lnTo>
                    <a:pt x="3978" y="2952"/>
                  </a:lnTo>
                  <a:lnTo>
                    <a:pt x="4019" y="2917"/>
                  </a:lnTo>
                  <a:lnTo>
                    <a:pt x="4020" y="2915"/>
                  </a:lnTo>
                  <a:lnTo>
                    <a:pt x="4050" y="2878"/>
                  </a:lnTo>
                  <a:lnTo>
                    <a:pt x="4076" y="2839"/>
                  </a:lnTo>
                  <a:lnTo>
                    <a:pt x="4095" y="2796"/>
                  </a:lnTo>
                  <a:lnTo>
                    <a:pt x="4110" y="2752"/>
                  </a:lnTo>
                  <a:lnTo>
                    <a:pt x="4119" y="2707"/>
                  </a:lnTo>
                  <a:lnTo>
                    <a:pt x="4123" y="2662"/>
                  </a:lnTo>
                  <a:lnTo>
                    <a:pt x="4121" y="2617"/>
                  </a:lnTo>
                  <a:lnTo>
                    <a:pt x="4115" y="2573"/>
                  </a:lnTo>
                  <a:lnTo>
                    <a:pt x="4101" y="2531"/>
                  </a:lnTo>
                  <a:lnTo>
                    <a:pt x="4083" y="2490"/>
                  </a:lnTo>
                  <a:lnTo>
                    <a:pt x="4060" y="2453"/>
                  </a:lnTo>
                  <a:lnTo>
                    <a:pt x="4030" y="2418"/>
                  </a:lnTo>
                  <a:lnTo>
                    <a:pt x="3970" y="2354"/>
                  </a:lnTo>
                  <a:lnTo>
                    <a:pt x="3994" y="2328"/>
                  </a:lnTo>
                  <a:lnTo>
                    <a:pt x="4023" y="2298"/>
                  </a:lnTo>
                  <a:lnTo>
                    <a:pt x="4053" y="2265"/>
                  </a:lnTo>
                  <a:lnTo>
                    <a:pt x="4086" y="2230"/>
                  </a:lnTo>
                  <a:lnTo>
                    <a:pt x="4119" y="2194"/>
                  </a:lnTo>
                  <a:lnTo>
                    <a:pt x="4152" y="2157"/>
                  </a:lnTo>
                  <a:lnTo>
                    <a:pt x="4184" y="2121"/>
                  </a:lnTo>
                  <a:lnTo>
                    <a:pt x="4214" y="2089"/>
                  </a:lnTo>
                  <a:lnTo>
                    <a:pt x="4242" y="2056"/>
                  </a:lnTo>
                  <a:lnTo>
                    <a:pt x="4266" y="2028"/>
                  </a:lnTo>
                  <a:lnTo>
                    <a:pt x="4287" y="2004"/>
                  </a:lnTo>
                  <a:lnTo>
                    <a:pt x="4316" y="1965"/>
                  </a:lnTo>
                  <a:lnTo>
                    <a:pt x="4346" y="1920"/>
                  </a:lnTo>
                  <a:lnTo>
                    <a:pt x="4374" y="1868"/>
                  </a:lnTo>
                  <a:lnTo>
                    <a:pt x="4403" y="1809"/>
                  </a:lnTo>
                  <a:lnTo>
                    <a:pt x="4431" y="1746"/>
                  </a:lnTo>
                  <a:lnTo>
                    <a:pt x="4454" y="1677"/>
                  </a:lnTo>
                  <a:lnTo>
                    <a:pt x="4476" y="1604"/>
                  </a:lnTo>
                  <a:lnTo>
                    <a:pt x="4493" y="1526"/>
                  </a:lnTo>
                  <a:lnTo>
                    <a:pt x="4506" y="1444"/>
                  </a:lnTo>
                  <a:lnTo>
                    <a:pt x="4514" y="1358"/>
                  </a:lnTo>
                  <a:lnTo>
                    <a:pt x="4515" y="1300"/>
                  </a:lnTo>
                  <a:lnTo>
                    <a:pt x="4514" y="1239"/>
                  </a:lnTo>
                  <a:lnTo>
                    <a:pt x="4510" y="1174"/>
                  </a:lnTo>
                  <a:lnTo>
                    <a:pt x="4502" y="1106"/>
                  </a:lnTo>
                  <a:lnTo>
                    <a:pt x="4488" y="1035"/>
                  </a:lnTo>
                  <a:lnTo>
                    <a:pt x="4469" y="962"/>
                  </a:lnTo>
                  <a:lnTo>
                    <a:pt x="4446" y="885"/>
                  </a:lnTo>
                  <a:lnTo>
                    <a:pt x="4414" y="809"/>
                  </a:lnTo>
                  <a:lnTo>
                    <a:pt x="4377" y="729"/>
                  </a:lnTo>
                  <a:lnTo>
                    <a:pt x="4332" y="650"/>
                  </a:lnTo>
                  <a:lnTo>
                    <a:pt x="4279" y="569"/>
                  </a:lnTo>
                  <a:lnTo>
                    <a:pt x="4217" y="488"/>
                  </a:lnTo>
                  <a:lnTo>
                    <a:pt x="4146" y="408"/>
                  </a:lnTo>
                  <a:close/>
                  <a:moveTo>
                    <a:pt x="919" y="2889"/>
                  </a:moveTo>
                  <a:lnTo>
                    <a:pt x="892" y="2911"/>
                  </a:lnTo>
                  <a:lnTo>
                    <a:pt x="862" y="2929"/>
                  </a:lnTo>
                  <a:lnTo>
                    <a:pt x="828" y="2939"/>
                  </a:lnTo>
                  <a:lnTo>
                    <a:pt x="792" y="2943"/>
                  </a:lnTo>
                  <a:lnTo>
                    <a:pt x="756" y="2939"/>
                  </a:lnTo>
                  <a:lnTo>
                    <a:pt x="724" y="2929"/>
                  </a:lnTo>
                  <a:lnTo>
                    <a:pt x="692" y="2913"/>
                  </a:lnTo>
                  <a:lnTo>
                    <a:pt x="665" y="2889"/>
                  </a:lnTo>
                  <a:lnTo>
                    <a:pt x="643" y="2862"/>
                  </a:lnTo>
                  <a:lnTo>
                    <a:pt x="625" y="2832"/>
                  </a:lnTo>
                  <a:lnTo>
                    <a:pt x="616" y="2798"/>
                  </a:lnTo>
                  <a:lnTo>
                    <a:pt x="611" y="2762"/>
                  </a:lnTo>
                  <a:lnTo>
                    <a:pt x="616" y="2726"/>
                  </a:lnTo>
                  <a:lnTo>
                    <a:pt x="625" y="2694"/>
                  </a:lnTo>
                  <a:lnTo>
                    <a:pt x="642" y="2662"/>
                  </a:lnTo>
                  <a:lnTo>
                    <a:pt x="663" y="2635"/>
                  </a:lnTo>
                  <a:lnTo>
                    <a:pt x="1135" y="2160"/>
                  </a:lnTo>
                  <a:lnTo>
                    <a:pt x="1163" y="2136"/>
                  </a:lnTo>
                  <a:lnTo>
                    <a:pt x="1194" y="2120"/>
                  </a:lnTo>
                  <a:lnTo>
                    <a:pt x="1228" y="2109"/>
                  </a:lnTo>
                  <a:lnTo>
                    <a:pt x="1264" y="2106"/>
                  </a:lnTo>
                  <a:lnTo>
                    <a:pt x="1299" y="2109"/>
                  </a:lnTo>
                  <a:lnTo>
                    <a:pt x="1332" y="2120"/>
                  </a:lnTo>
                  <a:lnTo>
                    <a:pt x="1364" y="2136"/>
                  </a:lnTo>
                  <a:lnTo>
                    <a:pt x="1391" y="2158"/>
                  </a:lnTo>
                  <a:lnTo>
                    <a:pt x="1413" y="2186"/>
                  </a:lnTo>
                  <a:lnTo>
                    <a:pt x="1429" y="2217"/>
                  </a:lnTo>
                  <a:lnTo>
                    <a:pt x="1440" y="2250"/>
                  </a:lnTo>
                  <a:lnTo>
                    <a:pt x="1444" y="2286"/>
                  </a:lnTo>
                  <a:lnTo>
                    <a:pt x="1440" y="2321"/>
                  </a:lnTo>
                  <a:lnTo>
                    <a:pt x="1431" y="2355"/>
                  </a:lnTo>
                  <a:lnTo>
                    <a:pt x="1414" y="2386"/>
                  </a:lnTo>
                  <a:lnTo>
                    <a:pt x="1391" y="2413"/>
                  </a:lnTo>
                  <a:lnTo>
                    <a:pt x="919" y="2889"/>
                  </a:lnTo>
                  <a:close/>
                  <a:moveTo>
                    <a:pt x="1327" y="3260"/>
                  </a:moveTo>
                  <a:lnTo>
                    <a:pt x="1299" y="3284"/>
                  </a:lnTo>
                  <a:lnTo>
                    <a:pt x="1268" y="3300"/>
                  </a:lnTo>
                  <a:lnTo>
                    <a:pt x="1234" y="3311"/>
                  </a:lnTo>
                  <a:lnTo>
                    <a:pt x="1198" y="3314"/>
                  </a:lnTo>
                  <a:lnTo>
                    <a:pt x="1164" y="3311"/>
                  </a:lnTo>
                  <a:lnTo>
                    <a:pt x="1130" y="3300"/>
                  </a:lnTo>
                  <a:lnTo>
                    <a:pt x="1100" y="3284"/>
                  </a:lnTo>
                  <a:lnTo>
                    <a:pt x="1072" y="3262"/>
                  </a:lnTo>
                  <a:lnTo>
                    <a:pt x="1049" y="3234"/>
                  </a:lnTo>
                  <a:lnTo>
                    <a:pt x="1033" y="3203"/>
                  </a:lnTo>
                  <a:lnTo>
                    <a:pt x="1022" y="3170"/>
                  </a:lnTo>
                  <a:lnTo>
                    <a:pt x="1019" y="3134"/>
                  </a:lnTo>
                  <a:lnTo>
                    <a:pt x="1022" y="3099"/>
                  </a:lnTo>
                  <a:lnTo>
                    <a:pt x="1031" y="3065"/>
                  </a:lnTo>
                  <a:lnTo>
                    <a:pt x="1048" y="3034"/>
                  </a:lnTo>
                  <a:lnTo>
                    <a:pt x="1071" y="3007"/>
                  </a:lnTo>
                  <a:lnTo>
                    <a:pt x="1543" y="2531"/>
                  </a:lnTo>
                  <a:lnTo>
                    <a:pt x="1570" y="2509"/>
                  </a:lnTo>
                  <a:lnTo>
                    <a:pt x="1602" y="2491"/>
                  </a:lnTo>
                  <a:lnTo>
                    <a:pt x="1635" y="2481"/>
                  </a:lnTo>
                  <a:lnTo>
                    <a:pt x="1670" y="2477"/>
                  </a:lnTo>
                  <a:lnTo>
                    <a:pt x="1706" y="2481"/>
                  </a:lnTo>
                  <a:lnTo>
                    <a:pt x="1739" y="2491"/>
                  </a:lnTo>
                  <a:lnTo>
                    <a:pt x="1770" y="2507"/>
                  </a:lnTo>
                  <a:lnTo>
                    <a:pt x="1797" y="2531"/>
                  </a:lnTo>
                  <a:lnTo>
                    <a:pt x="1821" y="2558"/>
                  </a:lnTo>
                  <a:lnTo>
                    <a:pt x="1837" y="2588"/>
                  </a:lnTo>
                  <a:lnTo>
                    <a:pt x="1847" y="2622"/>
                  </a:lnTo>
                  <a:lnTo>
                    <a:pt x="1851" y="2658"/>
                  </a:lnTo>
                  <a:lnTo>
                    <a:pt x="1848" y="2694"/>
                  </a:lnTo>
                  <a:lnTo>
                    <a:pt x="1837" y="2726"/>
                  </a:lnTo>
                  <a:lnTo>
                    <a:pt x="1821" y="2758"/>
                  </a:lnTo>
                  <a:lnTo>
                    <a:pt x="1799" y="2785"/>
                  </a:lnTo>
                  <a:lnTo>
                    <a:pt x="1327" y="3260"/>
                  </a:lnTo>
                  <a:close/>
                  <a:moveTo>
                    <a:pt x="1722" y="3626"/>
                  </a:moveTo>
                  <a:lnTo>
                    <a:pt x="1695" y="3649"/>
                  </a:lnTo>
                  <a:lnTo>
                    <a:pt x="1663" y="3665"/>
                  </a:lnTo>
                  <a:lnTo>
                    <a:pt x="1629" y="3676"/>
                  </a:lnTo>
                  <a:lnTo>
                    <a:pt x="1594" y="3679"/>
                  </a:lnTo>
                  <a:lnTo>
                    <a:pt x="1559" y="3676"/>
                  </a:lnTo>
                  <a:lnTo>
                    <a:pt x="1525" y="3665"/>
                  </a:lnTo>
                  <a:lnTo>
                    <a:pt x="1495" y="3649"/>
                  </a:lnTo>
                  <a:lnTo>
                    <a:pt x="1468" y="3627"/>
                  </a:lnTo>
                  <a:lnTo>
                    <a:pt x="1444" y="3600"/>
                  </a:lnTo>
                  <a:lnTo>
                    <a:pt x="1428" y="3568"/>
                  </a:lnTo>
                  <a:lnTo>
                    <a:pt x="1417" y="3535"/>
                  </a:lnTo>
                  <a:lnTo>
                    <a:pt x="1414" y="3500"/>
                  </a:lnTo>
                  <a:lnTo>
                    <a:pt x="1417" y="3464"/>
                  </a:lnTo>
                  <a:lnTo>
                    <a:pt x="1427" y="3430"/>
                  </a:lnTo>
                  <a:lnTo>
                    <a:pt x="1443" y="3400"/>
                  </a:lnTo>
                  <a:lnTo>
                    <a:pt x="1466" y="3371"/>
                  </a:lnTo>
                  <a:lnTo>
                    <a:pt x="1938" y="2896"/>
                  </a:lnTo>
                  <a:lnTo>
                    <a:pt x="1966" y="2873"/>
                  </a:lnTo>
                  <a:lnTo>
                    <a:pt x="1997" y="2856"/>
                  </a:lnTo>
                  <a:lnTo>
                    <a:pt x="2030" y="2847"/>
                  </a:lnTo>
                  <a:lnTo>
                    <a:pt x="2065" y="2843"/>
                  </a:lnTo>
                  <a:lnTo>
                    <a:pt x="2101" y="2847"/>
                  </a:lnTo>
                  <a:lnTo>
                    <a:pt x="2135" y="2856"/>
                  </a:lnTo>
                  <a:lnTo>
                    <a:pt x="2165" y="2873"/>
                  </a:lnTo>
                  <a:lnTo>
                    <a:pt x="2193" y="2895"/>
                  </a:lnTo>
                  <a:lnTo>
                    <a:pt x="2216" y="2924"/>
                  </a:lnTo>
                  <a:lnTo>
                    <a:pt x="2232" y="2955"/>
                  </a:lnTo>
                  <a:lnTo>
                    <a:pt x="2242" y="2988"/>
                  </a:lnTo>
                  <a:lnTo>
                    <a:pt x="2246" y="3022"/>
                  </a:lnTo>
                  <a:lnTo>
                    <a:pt x="2243" y="3058"/>
                  </a:lnTo>
                  <a:lnTo>
                    <a:pt x="2234" y="3091"/>
                  </a:lnTo>
                  <a:lnTo>
                    <a:pt x="2217" y="3122"/>
                  </a:lnTo>
                  <a:lnTo>
                    <a:pt x="2194" y="3151"/>
                  </a:lnTo>
                  <a:lnTo>
                    <a:pt x="1722" y="3626"/>
                  </a:lnTo>
                  <a:close/>
                  <a:moveTo>
                    <a:pt x="2119" y="3993"/>
                  </a:moveTo>
                  <a:lnTo>
                    <a:pt x="2091" y="4016"/>
                  </a:lnTo>
                  <a:lnTo>
                    <a:pt x="2060" y="4032"/>
                  </a:lnTo>
                  <a:lnTo>
                    <a:pt x="2026" y="4042"/>
                  </a:lnTo>
                  <a:lnTo>
                    <a:pt x="1990" y="4046"/>
                  </a:lnTo>
                  <a:lnTo>
                    <a:pt x="1956" y="4042"/>
                  </a:lnTo>
                  <a:lnTo>
                    <a:pt x="1922" y="4032"/>
                  </a:lnTo>
                  <a:lnTo>
                    <a:pt x="1892" y="4016"/>
                  </a:lnTo>
                  <a:lnTo>
                    <a:pt x="1864" y="3994"/>
                  </a:lnTo>
                  <a:lnTo>
                    <a:pt x="1841" y="3967"/>
                  </a:lnTo>
                  <a:lnTo>
                    <a:pt x="1825" y="3935"/>
                  </a:lnTo>
                  <a:lnTo>
                    <a:pt x="1814" y="3901"/>
                  </a:lnTo>
                  <a:lnTo>
                    <a:pt x="1811" y="3867"/>
                  </a:lnTo>
                  <a:lnTo>
                    <a:pt x="1814" y="3831"/>
                  </a:lnTo>
                  <a:lnTo>
                    <a:pt x="1823" y="3797"/>
                  </a:lnTo>
                  <a:lnTo>
                    <a:pt x="1840" y="3765"/>
                  </a:lnTo>
                  <a:lnTo>
                    <a:pt x="1863" y="3738"/>
                  </a:lnTo>
                  <a:lnTo>
                    <a:pt x="2335" y="3263"/>
                  </a:lnTo>
                  <a:lnTo>
                    <a:pt x="2362" y="3240"/>
                  </a:lnTo>
                  <a:lnTo>
                    <a:pt x="2394" y="3223"/>
                  </a:lnTo>
                  <a:lnTo>
                    <a:pt x="2427" y="3214"/>
                  </a:lnTo>
                  <a:lnTo>
                    <a:pt x="2462" y="3210"/>
                  </a:lnTo>
                  <a:lnTo>
                    <a:pt x="2498" y="3212"/>
                  </a:lnTo>
                  <a:lnTo>
                    <a:pt x="2531" y="3223"/>
                  </a:lnTo>
                  <a:lnTo>
                    <a:pt x="2562" y="3240"/>
                  </a:lnTo>
                  <a:lnTo>
                    <a:pt x="2589" y="3262"/>
                  </a:lnTo>
                  <a:lnTo>
                    <a:pt x="2613" y="3290"/>
                  </a:lnTo>
                  <a:lnTo>
                    <a:pt x="2629" y="3322"/>
                  </a:lnTo>
                  <a:lnTo>
                    <a:pt x="2639" y="3355"/>
                  </a:lnTo>
                  <a:lnTo>
                    <a:pt x="2643" y="3389"/>
                  </a:lnTo>
                  <a:lnTo>
                    <a:pt x="2640" y="3423"/>
                  </a:lnTo>
                  <a:lnTo>
                    <a:pt x="2629" y="3457"/>
                  </a:lnTo>
                  <a:lnTo>
                    <a:pt x="2613" y="3489"/>
                  </a:lnTo>
                  <a:lnTo>
                    <a:pt x="2591" y="3518"/>
                  </a:lnTo>
                  <a:lnTo>
                    <a:pt x="2119" y="3993"/>
                  </a:lnTo>
                  <a:close/>
                  <a:moveTo>
                    <a:pt x="2626" y="4094"/>
                  </a:moveTo>
                  <a:lnTo>
                    <a:pt x="2598" y="4120"/>
                  </a:lnTo>
                  <a:lnTo>
                    <a:pt x="2566" y="4139"/>
                  </a:lnTo>
                  <a:lnTo>
                    <a:pt x="2533" y="4153"/>
                  </a:lnTo>
                  <a:lnTo>
                    <a:pt x="2500" y="4161"/>
                  </a:lnTo>
                  <a:lnTo>
                    <a:pt x="2466" y="4164"/>
                  </a:lnTo>
                  <a:lnTo>
                    <a:pt x="2433" y="4160"/>
                  </a:lnTo>
                  <a:lnTo>
                    <a:pt x="2403" y="4151"/>
                  </a:lnTo>
                  <a:lnTo>
                    <a:pt x="2375" y="4136"/>
                  </a:lnTo>
                  <a:lnTo>
                    <a:pt x="2350" y="4116"/>
                  </a:lnTo>
                  <a:lnTo>
                    <a:pt x="2282" y="4047"/>
                  </a:lnTo>
                  <a:lnTo>
                    <a:pt x="2580" y="3748"/>
                  </a:lnTo>
                  <a:lnTo>
                    <a:pt x="2650" y="3817"/>
                  </a:lnTo>
                  <a:lnTo>
                    <a:pt x="2670" y="3842"/>
                  </a:lnTo>
                  <a:lnTo>
                    <a:pt x="2684" y="3871"/>
                  </a:lnTo>
                  <a:lnTo>
                    <a:pt x="2693" y="3902"/>
                  </a:lnTo>
                  <a:lnTo>
                    <a:pt x="2696" y="3935"/>
                  </a:lnTo>
                  <a:lnTo>
                    <a:pt x="2693" y="3968"/>
                  </a:lnTo>
                  <a:lnTo>
                    <a:pt x="2685" y="4002"/>
                  </a:lnTo>
                  <a:lnTo>
                    <a:pt x="2670" y="4035"/>
                  </a:lnTo>
                  <a:lnTo>
                    <a:pt x="2651" y="4065"/>
                  </a:lnTo>
                  <a:lnTo>
                    <a:pt x="2626" y="4094"/>
                  </a:lnTo>
                  <a:close/>
                  <a:moveTo>
                    <a:pt x="3908" y="2807"/>
                  </a:moveTo>
                  <a:lnTo>
                    <a:pt x="3879" y="2833"/>
                  </a:lnTo>
                  <a:lnTo>
                    <a:pt x="3848" y="2852"/>
                  </a:lnTo>
                  <a:lnTo>
                    <a:pt x="3814" y="2867"/>
                  </a:lnTo>
                  <a:lnTo>
                    <a:pt x="3781" y="2876"/>
                  </a:lnTo>
                  <a:lnTo>
                    <a:pt x="3747" y="2878"/>
                  </a:lnTo>
                  <a:lnTo>
                    <a:pt x="3714" y="2876"/>
                  </a:lnTo>
                  <a:lnTo>
                    <a:pt x="3682" y="2867"/>
                  </a:lnTo>
                  <a:lnTo>
                    <a:pt x="3654" y="2852"/>
                  </a:lnTo>
                  <a:lnTo>
                    <a:pt x="3629" y="2832"/>
                  </a:lnTo>
                  <a:lnTo>
                    <a:pt x="3628" y="2832"/>
                  </a:lnTo>
                  <a:lnTo>
                    <a:pt x="2994" y="2232"/>
                  </a:lnTo>
                  <a:lnTo>
                    <a:pt x="2934" y="2297"/>
                  </a:lnTo>
                  <a:lnTo>
                    <a:pt x="2886" y="2345"/>
                  </a:lnTo>
                  <a:lnTo>
                    <a:pt x="3500" y="2959"/>
                  </a:lnTo>
                  <a:lnTo>
                    <a:pt x="3521" y="2985"/>
                  </a:lnTo>
                  <a:lnTo>
                    <a:pt x="3535" y="3014"/>
                  </a:lnTo>
                  <a:lnTo>
                    <a:pt x="3543" y="3044"/>
                  </a:lnTo>
                  <a:lnTo>
                    <a:pt x="3546" y="3077"/>
                  </a:lnTo>
                  <a:lnTo>
                    <a:pt x="3543" y="3111"/>
                  </a:lnTo>
                  <a:lnTo>
                    <a:pt x="3535" y="3145"/>
                  </a:lnTo>
                  <a:lnTo>
                    <a:pt x="3520" y="3178"/>
                  </a:lnTo>
                  <a:lnTo>
                    <a:pt x="3500" y="3210"/>
                  </a:lnTo>
                  <a:lnTo>
                    <a:pt x="3474" y="3240"/>
                  </a:lnTo>
                  <a:lnTo>
                    <a:pt x="3442" y="3267"/>
                  </a:lnTo>
                  <a:lnTo>
                    <a:pt x="3405" y="3289"/>
                  </a:lnTo>
                  <a:lnTo>
                    <a:pt x="3365" y="3303"/>
                  </a:lnTo>
                  <a:lnTo>
                    <a:pt x="3324" y="3310"/>
                  </a:lnTo>
                  <a:lnTo>
                    <a:pt x="3295" y="3310"/>
                  </a:lnTo>
                  <a:lnTo>
                    <a:pt x="3266" y="3304"/>
                  </a:lnTo>
                  <a:lnTo>
                    <a:pt x="3241" y="3294"/>
                  </a:lnTo>
                  <a:lnTo>
                    <a:pt x="3216" y="3281"/>
                  </a:lnTo>
                  <a:lnTo>
                    <a:pt x="3195" y="3263"/>
                  </a:lnTo>
                  <a:lnTo>
                    <a:pt x="2568" y="2635"/>
                  </a:lnTo>
                  <a:lnTo>
                    <a:pt x="2458" y="2743"/>
                  </a:lnTo>
                  <a:lnTo>
                    <a:pt x="2464" y="2748"/>
                  </a:lnTo>
                  <a:lnTo>
                    <a:pt x="3076" y="3383"/>
                  </a:lnTo>
                  <a:lnTo>
                    <a:pt x="3076" y="3383"/>
                  </a:lnTo>
                  <a:lnTo>
                    <a:pt x="3094" y="3405"/>
                  </a:lnTo>
                  <a:lnTo>
                    <a:pt x="3108" y="3429"/>
                  </a:lnTo>
                  <a:lnTo>
                    <a:pt x="3117" y="3456"/>
                  </a:lnTo>
                  <a:lnTo>
                    <a:pt x="3121" y="3483"/>
                  </a:lnTo>
                  <a:lnTo>
                    <a:pt x="3121" y="3514"/>
                  </a:lnTo>
                  <a:lnTo>
                    <a:pt x="3116" y="3555"/>
                  </a:lnTo>
                  <a:lnTo>
                    <a:pt x="3101" y="3594"/>
                  </a:lnTo>
                  <a:lnTo>
                    <a:pt x="3079" y="3630"/>
                  </a:lnTo>
                  <a:lnTo>
                    <a:pt x="3052" y="3664"/>
                  </a:lnTo>
                  <a:lnTo>
                    <a:pt x="3018" y="3691"/>
                  </a:lnTo>
                  <a:lnTo>
                    <a:pt x="2981" y="3713"/>
                  </a:lnTo>
                  <a:lnTo>
                    <a:pt x="2942" y="3727"/>
                  </a:lnTo>
                  <a:lnTo>
                    <a:pt x="2901" y="3734"/>
                  </a:lnTo>
                  <a:lnTo>
                    <a:pt x="2871" y="3734"/>
                  </a:lnTo>
                  <a:lnTo>
                    <a:pt x="2842" y="3728"/>
                  </a:lnTo>
                  <a:lnTo>
                    <a:pt x="2816" y="3719"/>
                  </a:lnTo>
                  <a:lnTo>
                    <a:pt x="2793" y="3707"/>
                  </a:lnTo>
                  <a:lnTo>
                    <a:pt x="2771" y="3689"/>
                  </a:lnTo>
                  <a:lnTo>
                    <a:pt x="2704" y="3622"/>
                  </a:lnTo>
                  <a:lnTo>
                    <a:pt x="2736" y="3583"/>
                  </a:lnTo>
                  <a:lnTo>
                    <a:pt x="2760" y="3542"/>
                  </a:lnTo>
                  <a:lnTo>
                    <a:pt x="2778" y="3500"/>
                  </a:lnTo>
                  <a:lnTo>
                    <a:pt x="2790" y="3455"/>
                  </a:lnTo>
                  <a:lnTo>
                    <a:pt x="2796" y="3408"/>
                  </a:lnTo>
                  <a:lnTo>
                    <a:pt x="2796" y="3363"/>
                  </a:lnTo>
                  <a:lnTo>
                    <a:pt x="2789" y="3316"/>
                  </a:lnTo>
                  <a:lnTo>
                    <a:pt x="2775" y="3273"/>
                  </a:lnTo>
                  <a:lnTo>
                    <a:pt x="2756" y="3229"/>
                  </a:lnTo>
                  <a:lnTo>
                    <a:pt x="2730" y="3189"/>
                  </a:lnTo>
                  <a:lnTo>
                    <a:pt x="2699" y="3152"/>
                  </a:lnTo>
                  <a:lnTo>
                    <a:pt x="2665" y="3123"/>
                  </a:lnTo>
                  <a:lnTo>
                    <a:pt x="2629" y="3099"/>
                  </a:lnTo>
                  <a:lnTo>
                    <a:pt x="2589" y="3080"/>
                  </a:lnTo>
                  <a:lnTo>
                    <a:pt x="2550" y="3066"/>
                  </a:lnTo>
                  <a:lnTo>
                    <a:pt x="2506" y="3058"/>
                  </a:lnTo>
                  <a:lnTo>
                    <a:pt x="2462" y="3055"/>
                  </a:lnTo>
                  <a:lnTo>
                    <a:pt x="2429" y="3056"/>
                  </a:lnTo>
                  <a:lnTo>
                    <a:pt x="2398" y="3062"/>
                  </a:lnTo>
                  <a:lnTo>
                    <a:pt x="2401" y="3019"/>
                  </a:lnTo>
                  <a:lnTo>
                    <a:pt x="2397" y="2977"/>
                  </a:lnTo>
                  <a:lnTo>
                    <a:pt x="2388" y="2934"/>
                  </a:lnTo>
                  <a:lnTo>
                    <a:pt x="2375" y="2895"/>
                  </a:lnTo>
                  <a:lnTo>
                    <a:pt x="2355" y="2856"/>
                  </a:lnTo>
                  <a:lnTo>
                    <a:pt x="2331" y="2820"/>
                  </a:lnTo>
                  <a:lnTo>
                    <a:pt x="2302" y="2785"/>
                  </a:lnTo>
                  <a:lnTo>
                    <a:pt x="2268" y="2757"/>
                  </a:lnTo>
                  <a:lnTo>
                    <a:pt x="2232" y="2733"/>
                  </a:lnTo>
                  <a:lnTo>
                    <a:pt x="2194" y="2714"/>
                  </a:lnTo>
                  <a:lnTo>
                    <a:pt x="2153" y="2699"/>
                  </a:lnTo>
                  <a:lnTo>
                    <a:pt x="2109" y="2691"/>
                  </a:lnTo>
                  <a:lnTo>
                    <a:pt x="2065" y="2688"/>
                  </a:lnTo>
                  <a:lnTo>
                    <a:pt x="2034" y="2689"/>
                  </a:lnTo>
                  <a:lnTo>
                    <a:pt x="2003" y="2695"/>
                  </a:lnTo>
                  <a:lnTo>
                    <a:pt x="2005" y="2657"/>
                  </a:lnTo>
                  <a:lnTo>
                    <a:pt x="2003" y="2613"/>
                  </a:lnTo>
                  <a:lnTo>
                    <a:pt x="1993" y="2570"/>
                  </a:lnTo>
                  <a:lnTo>
                    <a:pt x="1979" y="2529"/>
                  </a:lnTo>
                  <a:lnTo>
                    <a:pt x="1960" y="2490"/>
                  </a:lnTo>
                  <a:lnTo>
                    <a:pt x="1936" y="2454"/>
                  </a:lnTo>
                  <a:lnTo>
                    <a:pt x="1907" y="2420"/>
                  </a:lnTo>
                  <a:lnTo>
                    <a:pt x="1873" y="2391"/>
                  </a:lnTo>
                  <a:lnTo>
                    <a:pt x="1837" y="2368"/>
                  </a:lnTo>
                  <a:lnTo>
                    <a:pt x="1797" y="2349"/>
                  </a:lnTo>
                  <a:lnTo>
                    <a:pt x="1758" y="2335"/>
                  </a:lnTo>
                  <a:lnTo>
                    <a:pt x="1714" y="2327"/>
                  </a:lnTo>
                  <a:lnTo>
                    <a:pt x="1670" y="2323"/>
                  </a:lnTo>
                  <a:lnTo>
                    <a:pt x="1632" y="2325"/>
                  </a:lnTo>
                  <a:lnTo>
                    <a:pt x="1595" y="2332"/>
                  </a:lnTo>
                  <a:lnTo>
                    <a:pt x="1598" y="2286"/>
                  </a:lnTo>
                  <a:lnTo>
                    <a:pt x="1595" y="2240"/>
                  </a:lnTo>
                  <a:lnTo>
                    <a:pt x="1587" y="2198"/>
                  </a:lnTo>
                  <a:lnTo>
                    <a:pt x="1573" y="2157"/>
                  </a:lnTo>
                  <a:lnTo>
                    <a:pt x="1553" y="2119"/>
                  </a:lnTo>
                  <a:lnTo>
                    <a:pt x="1529" y="2082"/>
                  </a:lnTo>
                  <a:lnTo>
                    <a:pt x="1499" y="2049"/>
                  </a:lnTo>
                  <a:lnTo>
                    <a:pt x="1466" y="2020"/>
                  </a:lnTo>
                  <a:lnTo>
                    <a:pt x="1429" y="1995"/>
                  </a:lnTo>
                  <a:lnTo>
                    <a:pt x="1391" y="1976"/>
                  </a:lnTo>
                  <a:lnTo>
                    <a:pt x="1350" y="1963"/>
                  </a:lnTo>
                  <a:lnTo>
                    <a:pt x="1308" y="1954"/>
                  </a:lnTo>
                  <a:lnTo>
                    <a:pt x="1264" y="1952"/>
                  </a:lnTo>
                  <a:lnTo>
                    <a:pt x="1219" y="1954"/>
                  </a:lnTo>
                  <a:lnTo>
                    <a:pt x="1176" y="1963"/>
                  </a:lnTo>
                  <a:lnTo>
                    <a:pt x="1135" y="1978"/>
                  </a:lnTo>
                  <a:lnTo>
                    <a:pt x="1096" y="1997"/>
                  </a:lnTo>
                  <a:lnTo>
                    <a:pt x="1059" y="2021"/>
                  </a:lnTo>
                  <a:lnTo>
                    <a:pt x="1026" y="2050"/>
                  </a:lnTo>
                  <a:lnTo>
                    <a:pt x="726" y="2353"/>
                  </a:lnTo>
                  <a:lnTo>
                    <a:pt x="748" y="2327"/>
                  </a:lnTo>
                  <a:lnTo>
                    <a:pt x="726" y="2308"/>
                  </a:lnTo>
                  <a:lnTo>
                    <a:pt x="700" y="2283"/>
                  </a:lnTo>
                  <a:lnTo>
                    <a:pt x="670" y="2256"/>
                  </a:lnTo>
                  <a:lnTo>
                    <a:pt x="637" y="2225"/>
                  </a:lnTo>
                  <a:lnTo>
                    <a:pt x="603" y="2193"/>
                  </a:lnTo>
                  <a:lnTo>
                    <a:pt x="568" y="2157"/>
                  </a:lnTo>
                  <a:lnTo>
                    <a:pt x="532" y="2121"/>
                  </a:lnTo>
                  <a:lnTo>
                    <a:pt x="497" y="2084"/>
                  </a:lnTo>
                  <a:lnTo>
                    <a:pt x="462" y="2047"/>
                  </a:lnTo>
                  <a:lnTo>
                    <a:pt x="431" y="2012"/>
                  </a:lnTo>
                  <a:lnTo>
                    <a:pt x="404" y="1978"/>
                  </a:lnTo>
                  <a:lnTo>
                    <a:pt x="379" y="1946"/>
                  </a:lnTo>
                  <a:lnTo>
                    <a:pt x="360" y="1916"/>
                  </a:lnTo>
                  <a:lnTo>
                    <a:pt x="357" y="1911"/>
                  </a:lnTo>
                  <a:lnTo>
                    <a:pt x="353" y="1905"/>
                  </a:lnTo>
                  <a:lnTo>
                    <a:pt x="349" y="1898"/>
                  </a:lnTo>
                  <a:lnTo>
                    <a:pt x="297" y="1805"/>
                  </a:lnTo>
                  <a:lnTo>
                    <a:pt x="253" y="1712"/>
                  </a:lnTo>
                  <a:lnTo>
                    <a:pt x="216" y="1620"/>
                  </a:lnTo>
                  <a:lnTo>
                    <a:pt x="189" y="1530"/>
                  </a:lnTo>
                  <a:lnTo>
                    <a:pt x="170" y="1440"/>
                  </a:lnTo>
                  <a:lnTo>
                    <a:pt x="157" y="1349"/>
                  </a:lnTo>
                  <a:lnTo>
                    <a:pt x="155" y="1262"/>
                  </a:lnTo>
                  <a:lnTo>
                    <a:pt x="159" y="1174"/>
                  </a:lnTo>
                  <a:lnTo>
                    <a:pt x="172" y="1088"/>
                  </a:lnTo>
                  <a:lnTo>
                    <a:pt x="193" y="1003"/>
                  </a:lnTo>
                  <a:lnTo>
                    <a:pt x="223" y="918"/>
                  </a:lnTo>
                  <a:lnTo>
                    <a:pt x="260" y="836"/>
                  </a:lnTo>
                  <a:lnTo>
                    <a:pt x="305" y="755"/>
                  </a:lnTo>
                  <a:lnTo>
                    <a:pt x="358" y="675"/>
                  </a:lnTo>
                  <a:lnTo>
                    <a:pt x="421" y="597"/>
                  </a:lnTo>
                  <a:lnTo>
                    <a:pt x="491" y="520"/>
                  </a:lnTo>
                  <a:lnTo>
                    <a:pt x="557" y="457"/>
                  </a:lnTo>
                  <a:lnTo>
                    <a:pt x="622" y="404"/>
                  </a:lnTo>
                  <a:lnTo>
                    <a:pt x="691" y="357"/>
                  </a:lnTo>
                  <a:lnTo>
                    <a:pt x="758" y="317"/>
                  </a:lnTo>
                  <a:lnTo>
                    <a:pt x="825" y="284"/>
                  </a:lnTo>
                  <a:lnTo>
                    <a:pt x="893" y="258"/>
                  </a:lnTo>
                  <a:lnTo>
                    <a:pt x="959" y="238"/>
                  </a:lnTo>
                  <a:lnTo>
                    <a:pt x="1023" y="221"/>
                  </a:lnTo>
                  <a:lnTo>
                    <a:pt x="1087" y="211"/>
                  </a:lnTo>
                  <a:lnTo>
                    <a:pt x="1148" y="204"/>
                  </a:lnTo>
                  <a:lnTo>
                    <a:pt x="1206" y="200"/>
                  </a:lnTo>
                  <a:lnTo>
                    <a:pt x="1263" y="200"/>
                  </a:lnTo>
                  <a:lnTo>
                    <a:pt x="1316" y="202"/>
                  </a:lnTo>
                  <a:lnTo>
                    <a:pt x="1402" y="211"/>
                  </a:lnTo>
                  <a:lnTo>
                    <a:pt x="1484" y="226"/>
                  </a:lnTo>
                  <a:lnTo>
                    <a:pt x="1562" y="245"/>
                  </a:lnTo>
                  <a:lnTo>
                    <a:pt x="1635" y="268"/>
                  </a:lnTo>
                  <a:lnTo>
                    <a:pt x="1703" y="294"/>
                  </a:lnTo>
                  <a:lnTo>
                    <a:pt x="1766" y="323"/>
                  </a:lnTo>
                  <a:lnTo>
                    <a:pt x="1823" y="353"/>
                  </a:lnTo>
                  <a:lnTo>
                    <a:pt x="1874" y="384"/>
                  </a:lnTo>
                  <a:lnTo>
                    <a:pt x="1919" y="416"/>
                  </a:lnTo>
                  <a:lnTo>
                    <a:pt x="1956" y="446"/>
                  </a:lnTo>
                  <a:lnTo>
                    <a:pt x="1978" y="465"/>
                  </a:lnTo>
                  <a:lnTo>
                    <a:pt x="2003" y="490"/>
                  </a:lnTo>
                  <a:lnTo>
                    <a:pt x="2033" y="517"/>
                  </a:lnTo>
                  <a:lnTo>
                    <a:pt x="2067" y="550"/>
                  </a:lnTo>
                  <a:lnTo>
                    <a:pt x="2105" y="587"/>
                  </a:lnTo>
                  <a:lnTo>
                    <a:pt x="2148" y="629"/>
                  </a:lnTo>
                  <a:lnTo>
                    <a:pt x="2096" y="681"/>
                  </a:lnTo>
                  <a:lnTo>
                    <a:pt x="2042" y="733"/>
                  </a:lnTo>
                  <a:lnTo>
                    <a:pt x="1989" y="787"/>
                  </a:lnTo>
                  <a:lnTo>
                    <a:pt x="1934" y="842"/>
                  </a:lnTo>
                  <a:lnTo>
                    <a:pt x="1881" y="896"/>
                  </a:lnTo>
                  <a:lnTo>
                    <a:pt x="1826" y="950"/>
                  </a:lnTo>
                  <a:lnTo>
                    <a:pt x="1773" y="1004"/>
                  </a:lnTo>
                  <a:lnTo>
                    <a:pt x="1721" y="1058"/>
                  </a:lnTo>
                  <a:lnTo>
                    <a:pt x="1669" y="1110"/>
                  </a:lnTo>
                  <a:lnTo>
                    <a:pt x="1620" y="1160"/>
                  </a:lnTo>
                  <a:lnTo>
                    <a:pt x="1570" y="1211"/>
                  </a:lnTo>
                  <a:lnTo>
                    <a:pt x="1524" y="1259"/>
                  </a:lnTo>
                  <a:lnTo>
                    <a:pt x="1479" y="1306"/>
                  </a:lnTo>
                  <a:lnTo>
                    <a:pt x="1435" y="1349"/>
                  </a:lnTo>
                  <a:lnTo>
                    <a:pt x="1395" y="1390"/>
                  </a:lnTo>
                  <a:lnTo>
                    <a:pt x="1358" y="1429"/>
                  </a:lnTo>
                  <a:lnTo>
                    <a:pt x="1323" y="1464"/>
                  </a:lnTo>
                  <a:lnTo>
                    <a:pt x="1293" y="1497"/>
                  </a:lnTo>
                  <a:lnTo>
                    <a:pt x="1265" y="1526"/>
                  </a:lnTo>
                  <a:lnTo>
                    <a:pt x="1241" y="1551"/>
                  </a:lnTo>
                  <a:lnTo>
                    <a:pt x="1222" y="1571"/>
                  </a:lnTo>
                  <a:lnTo>
                    <a:pt x="1205" y="1588"/>
                  </a:lnTo>
                  <a:lnTo>
                    <a:pt x="1194" y="1599"/>
                  </a:lnTo>
                  <a:lnTo>
                    <a:pt x="1189" y="1605"/>
                  </a:lnTo>
                  <a:lnTo>
                    <a:pt x="1137" y="1659"/>
                  </a:lnTo>
                  <a:lnTo>
                    <a:pt x="1189" y="1712"/>
                  </a:lnTo>
                  <a:lnTo>
                    <a:pt x="1193" y="1716"/>
                  </a:lnTo>
                  <a:lnTo>
                    <a:pt x="1202" y="1727"/>
                  </a:lnTo>
                  <a:lnTo>
                    <a:pt x="1217" y="1741"/>
                  </a:lnTo>
                  <a:lnTo>
                    <a:pt x="1237" y="1759"/>
                  </a:lnTo>
                  <a:lnTo>
                    <a:pt x="1260" y="1779"/>
                  </a:lnTo>
                  <a:lnTo>
                    <a:pt x="1287" y="1802"/>
                  </a:lnTo>
                  <a:lnTo>
                    <a:pt x="1319" y="1827"/>
                  </a:lnTo>
                  <a:lnTo>
                    <a:pt x="1354" y="1854"/>
                  </a:lnTo>
                  <a:lnTo>
                    <a:pt x="1393" y="1882"/>
                  </a:lnTo>
                  <a:lnTo>
                    <a:pt x="1434" y="1909"/>
                  </a:lnTo>
                  <a:lnTo>
                    <a:pt x="1477" y="1935"/>
                  </a:lnTo>
                  <a:lnTo>
                    <a:pt x="1525" y="1961"/>
                  </a:lnTo>
                  <a:lnTo>
                    <a:pt x="1573" y="1986"/>
                  </a:lnTo>
                  <a:lnTo>
                    <a:pt x="1625" y="2008"/>
                  </a:lnTo>
                  <a:lnTo>
                    <a:pt x="1678" y="2028"/>
                  </a:lnTo>
                  <a:lnTo>
                    <a:pt x="1733" y="2045"/>
                  </a:lnTo>
                  <a:lnTo>
                    <a:pt x="1789" y="2057"/>
                  </a:lnTo>
                  <a:lnTo>
                    <a:pt x="1847" y="2064"/>
                  </a:lnTo>
                  <a:lnTo>
                    <a:pt x="1904" y="2067"/>
                  </a:lnTo>
                  <a:lnTo>
                    <a:pt x="1949" y="2065"/>
                  </a:lnTo>
                  <a:lnTo>
                    <a:pt x="1960" y="2065"/>
                  </a:lnTo>
                  <a:lnTo>
                    <a:pt x="1982" y="2063"/>
                  </a:lnTo>
                  <a:lnTo>
                    <a:pt x="2011" y="2060"/>
                  </a:lnTo>
                  <a:lnTo>
                    <a:pt x="2046" y="2053"/>
                  </a:lnTo>
                  <a:lnTo>
                    <a:pt x="2089" y="2045"/>
                  </a:lnTo>
                  <a:lnTo>
                    <a:pt x="2137" y="2032"/>
                  </a:lnTo>
                  <a:lnTo>
                    <a:pt x="2189" y="2016"/>
                  </a:lnTo>
                  <a:lnTo>
                    <a:pt x="2245" y="1995"/>
                  </a:lnTo>
                  <a:lnTo>
                    <a:pt x="2302" y="1971"/>
                  </a:lnTo>
                  <a:lnTo>
                    <a:pt x="2361" y="1939"/>
                  </a:lnTo>
                  <a:lnTo>
                    <a:pt x="2421" y="1902"/>
                  </a:lnTo>
                  <a:lnTo>
                    <a:pt x="2480" y="1859"/>
                  </a:lnTo>
                  <a:lnTo>
                    <a:pt x="2539" y="1808"/>
                  </a:lnTo>
                  <a:lnTo>
                    <a:pt x="2909" y="1463"/>
                  </a:lnTo>
                  <a:lnTo>
                    <a:pt x="3436" y="2012"/>
                  </a:lnTo>
                  <a:lnTo>
                    <a:pt x="3435" y="2012"/>
                  </a:lnTo>
                  <a:lnTo>
                    <a:pt x="3919" y="2525"/>
                  </a:lnTo>
                  <a:lnTo>
                    <a:pt x="3920" y="2527"/>
                  </a:lnTo>
                  <a:lnTo>
                    <a:pt x="3941" y="2551"/>
                  </a:lnTo>
                  <a:lnTo>
                    <a:pt x="3955" y="2580"/>
                  </a:lnTo>
                  <a:lnTo>
                    <a:pt x="3964" y="2611"/>
                  </a:lnTo>
                  <a:lnTo>
                    <a:pt x="3968" y="2646"/>
                  </a:lnTo>
                  <a:lnTo>
                    <a:pt x="3967" y="2680"/>
                  </a:lnTo>
                  <a:lnTo>
                    <a:pt x="3960" y="2714"/>
                  </a:lnTo>
                  <a:lnTo>
                    <a:pt x="3948" y="2748"/>
                  </a:lnTo>
                  <a:lnTo>
                    <a:pt x="3931" y="2780"/>
                  </a:lnTo>
                  <a:lnTo>
                    <a:pt x="3908" y="2807"/>
                  </a:lnTo>
                  <a:close/>
                  <a:moveTo>
                    <a:pt x="4359" y="1349"/>
                  </a:moveTo>
                  <a:lnTo>
                    <a:pt x="4353" y="1432"/>
                  </a:lnTo>
                  <a:lnTo>
                    <a:pt x="4339" y="1511"/>
                  </a:lnTo>
                  <a:lnTo>
                    <a:pt x="4321" y="1585"/>
                  </a:lnTo>
                  <a:lnTo>
                    <a:pt x="4301" y="1653"/>
                  </a:lnTo>
                  <a:lnTo>
                    <a:pt x="4276" y="1716"/>
                  </a:lnTo>
                  <a:lnTo>
                    <a:pt x="4250" y="1774"/>
                  </a:lnTo>
                  <a:lnTo>
                    <a:pt x="4223" y="1826"/>
                  </a:lnTo>
                  <a:lnTo>
                    <a:pt x="4194" y="1870"/>
                  </a:lnTo>
                  <a:lnTo>
                    <a:pt x="4167" y="1907"/>
                  </a:lnTo>
                  <a:lnTo>
                    <a:pt x="4149" y="1928"/>
                  </a:lnTo>
                  <a:lnTo>
                    <a:pt x="4126" y="1954"/>
                  </a:lnTo>
                  <a:lnTo>
                    <a:pt x="4101" y="1983"/>
                  </a:lnTo>
                  <a:lnTo>
                    <a:pt x="4072" y="2015"/>
                  </a:lnTo>
                  <a:lnTo>
                    <a:pt x="4042" y="2049"/>
                  </a:lnTo>
                  <a:lnTo>
                    <a:pt x="4011" y="2083"/>
                  </a:lnTo>
                  <a:lnTo>
                    <a:pt x="3979" y="2116"/>
                  </a:lnTo>
                  <a:lnTo>
                    <a:pt x="3949" y="2150"/>
                  </a:lnTo>
                  <a:lnTo>
                    <a:pt x="3919" y="2182"/>
                  </a:lnTo>
                  <a:lnTo>
                    <a:pt x="3892" y="2212"/>
                  </a:lnTo>
                  <a:lnTo>
                    <a:pt x="3867" y="2238"/>
                  </a:lnTo>
                  <a:lnTo>
                    <a:pt x="2916" y="1245"/>
                  </a:lnTo>
                  <a:lnTo>
                    <a:pt x="2432" y="1694"/>
                  </a:lnTo>
                  <a:lnTo>
                    <a:pt x="2432" y="1696"/>
                  </a:lnTo>
                  <a:lnTo>
                    <a:pt x="2381" y="1740"/>
                  </a:lnTo>
                  <a:lnTo>
                    <a:pt x="2331" y="1776"/>
                  </a:lnTo>
                  <a:lnTo>
                    <a:pt x="2280" y="1808"/>
                  </a:lnTo>
                  <a:lnTo>
                    <a:pt x="2228" y="1834"/>
                  </a:lnTo>
                  <a:lnTo>
                    <a:pt x="2179" y="1854"/>
                  </a:lnTo>
                  <a:lnTo>
                    <a:pt x="2131" y="1872"/>
                  </a:lnTo>
                  <a:lnTo>
                    <a:pt x="2087" y="1885"/>
                  </a:lnTo>
                  <a:lnTo>
                    <a:pt x="2048" y="1896"/>
                  </a:lnTo>
                  <a:lnTo>
                    <a:pt x="2012" y="1902"/>
                  </a:lnTo>
                  <a:lnTo>
                    <a:pt x="1983" y="1907"/>
                  </a:lnTo>
                  <a:lnTo>
                    <a:pt x="1962" y="1909"/>
                  </a:lnTo>
                  <a:lnTo>
                    <a:pt x="1946" y="1911"/>
                  </a:lnTo>
                  <a:lnTo>
                    <a:pt x="1942" y="1911"/>
                  </a:lnTo>
                  <a:lnTo>
                    <a:pt x="1938" y="1911"/>
                  </a:lnTo>
                  <a:lnTo>
                    <a:pt x="1904" y="1912"/>
                  </a:lnTo>
                  <a:lnTo>
                    <a:pt x="1843" y="1908"/>
                  </a:lnTo>
                  <a:lnTo>
                    <a:pt x="1782" y="1897"/>
                  </a:lnTo>
                  <a:lnTo>
                    <a:pt x="1722" y="1879"/>
                  </a:lnTo>
                  <a:lnTo>
                    <a:pt x="1663" y="1857"/>
                  </a:lnTo>
                  <a:lnTo>
                    <a:pt x="1609" y="1831"/>
                  </a:lnTo>
                  <a:lnTo>
                    <a:pt x="1555" y="1802"/>
                  </a:lnTo>
                  <a:lnTo>
                    <a:pt x="1506" y="1771"/>
                  </a:lnTo>
                  <a:lnTo>
                    <a:pt x="1461" y="1741"/>
                  </a:lnTo>
                  <a:lnTo>
                    <a:pt x="1420" y="1709"/>
                  </a:lnTo>
                  <a:lnTo>
                    <a:pt x="1384" y="1681"/>
                  </a:lnTo>
                  <a:lnTo>
                    <a:pt x="1354" y="1656"/>
                  </a:lnTo>
                  <a:lnTo>
                    <a:pt x="1382" y="1627"/>
                  </a:lnTo>
                  <a:lnTo>
                    <a:pt x="1413" y="1594"/>
                  </a:lnTo>
                  <a:lnTo>
                    <a:pt x="1449" y="1557"/>
                  </a:lnTo>
                  <a:lnTo>
                    <a:pt x="1490" y="1516"/>
                  </a:lnTo>
                  <a:lnTo>
                    <a:pt x="1533" y="1471"/>
                  </a:lnTo>
                  <a:lnTo>
                    <a:pt x="1580" y="1423"/>
                  </a:lnTo>
                  <a:lnTo>
                    <a:pt x="1629" y="1371"/>
                  </a:lnTo>
                  <a:lnTo>
                    <a:pt x="1682" y="1318"/>
                  </a:lnTo>
                  <a:lnTo>
                    <a:pt x="1736" y="1262"/>
                  </a:lnTo>
                  <a:lnTo>
                    <a:pt x="1793" y="1204"/>
                  </a:lnTo>
                  <a:lnTo>
                    <a:pt x="1851" y="1145"/>
                  </a:lnTo>
                  <a:lnTo>
                    <a:pt x="1910" y="1087"/>
                  </a:lnTo>
                  <a:lnTo>
                    <a:pt x="1970" y="1026"/>
                  </a:lnTo>
                  <a:lnTo>
                    <a:pt x="2030" y="965"/>
                  </a:lnTo>
                  <a:lnTo>
                    <a:pt x="2090" y="905"/>
                  </a:lnTo>
                  <a:lnTo>
                    <a:pt x="2149" y="846"/>
                  </a:lnTo>
                  <a:lnTo>
                    <a:pt x="2209" y="787"/>
                  </a:lnTo>
                  <a:lnTo>
                    <a:pt x="2267" y="729"/>
                  </a:lnTo>
                  <a:lnTo>
                    <a:pt x="2323" y="673"/>
                  </a:lnTo>
                  <a:lnTo>
                    <a:pt x="2379" y="620"/>
                  </a:lnTo>
                  <a:lnTo>
                    <a:pt x="2431" y="569"/>
                  </a:lnTo>
                  <a:lnTo>
                    <a:pt x="2481" y="521"/>
                  </a:lnTo>
                  <a:lnTo>
                    <a:pt x="2529" y="476"/>
                  </a:lnTo>
                  <a:lnTo>
                    <a:pt x="2573" y="435"/>
                  </a:lnTo>
                  <a:lnTo>
                    <a:pt x="2614" y="398"/>
                  </a:lnTo>
                  <a:lnTo>
                    <a:pt x="2651" y="365"/>
                  </a:lnTo>
                  <a:lnTo>
                    <a:pt x="2688" y="336"/>
                  </a:lnTo>
                  <a:lnTo>
                    <a:pt x="2732" y="306"/>
                  </a:lnTo>
                  <a:lnTo>
                    <a:pt x="2781" y="278"/>
                  </a:lnTo>
                  <a:lnTo>
                    <a:pt x="2837" y="249"/>
                  </a:lnTo>
                  <a:lnTo>
                    <a:pt x="2897" y="224"/>
                  </a:lnTo>
                  <a:lnTo>
                    <a:pt x="2963" y="201"/>
                  </a:lnTo>
                  <a:lnTo>
                    <a:pt x="3033" y="182"/>
                  </a:lnTo>
                  <a:lnTo>
                    <a:pt x="3106" y="167"/>
                  </a:lnTo>
                  <a:lnTo>
                    <a:pt x="3184" y="159"/>
                  </a:lnTo>
                  <a:lnTo>
                    <a:pt x="3265" y="154"/>
                  </a:lnTo>
                  <a:lnTo>
                    <a:pt x="3351" y="159"/>
                  </a:lnTo>
                  <a:lnTo>
                    <a:pt x="3435" y="169"/>
                  </a:lnTo>
                  <a:lnTo>
                    <a:pt x="3515" y="187"/>
                  </a:lnTo>
                  <a:lnTo>
                    <a:pt x="3596" y="212"/>
                  </a:lnTo>
                  <a:lnTo>
                    <a:pt x="3674" y="245"/>
                  </a:lnTo>
                  <a:lnTo>
                    <a:pt x="3749" y="284"/>
                  </a:lnTo>
                  <a:lnTo>
                    <a:pt x="3823" y="331"/>
                  </a:lnTo>
                  <a:lnTo>
                    <a:pt x="3896" y="384"/>
                  </a:lnTo>
                  <a:lnTo>
                    <a:pt x="3965" y="446"/>
                  </a:lnTo>
                  <a:lnTo>
                    <a:pt x="4034" y="514"/>
                  </a:lnTo>
                  <a:lnTo>
                    <a:pt x="4101" y="591"/>
                  </a:lnTo>
                  <a:lnTo>
                    <a:pt x="4160" y="669"/>
                  </a:lnTo>
                  <a:lnTo>
                    <a:pt x="4209" y="746"/>
                  </a:lnTo>
                  <a:lnTo>
                    <a:pt x="4250" y="821"/>
                  </a:lnTo>
                  <a:lnTo>
                    <a:pt x="4283" y="896"/>
                  </a:lnTo>
                  <a:lnTo>
                    <a:pt x="4310" y="969"/>
                  </a:lnTo>
                  <a:lnTo>
                    <a:pt x="4331" y="1040"/>
                  </a:lnTo>
                  <a:lnTo>
                    <a:pt x="4344" y="1108"/>
                  </a:lnTo>
                  <a:lnTo>
                    <a:pt x="4354" y="1174"/>
                  </a:lnTo>
                  <a:lnTo>
                    <a:pt x="4359" y="1236"/>
                  </a:lnTo>
                  <a:lnTo>
                    <a:pt x="4361" y="1295"/>
                  </a:lnTo>
                  <a:lnTo>
                    <a:pt x="4359" y="1349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endParaRPr>
            </a:p>
          </p:txBody>
        </p:sp>
      </p:grpSp>
      <p:sp>
        <p:nvSpPr>
          <p:cNvPr id="108" name="文本框 107"/>
          <p:cNvSpPr txBox="1"/>
          <p:nvPr/>
        </p:nvSpPr>
        <p:spPr>
          <a:xfrm>
            <a:off x="690798" y="4835276"/>
            <a:ext cx="2504602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前期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F485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调研客户需求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EF485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明确实现功能点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评估项目预算和工期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09" name="文本框 108"/>
          <p:cNvSpPr txBox="1"/>
          <p:nvPr/>
        </p:nvSpPr>
        <p:spPr>
          <a:xfrm>
            <a:off x="3466990" y="4835276"/>
            <a:ext cx="2504602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制定项目解决方案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绘制项目原型图（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RP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图）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F485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客户签订功能确认函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EF485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10" name="文本框 109"/>
          <p:cNvSpPr txBox="1"/>
          <p:nvPr/>
        </p:nvSpPr>
        <p:spPr>
          <a:xfrm>
            <a:off x="6166144" y="4835275"/>
            <a:ext cx="2678598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设计视觉解决方案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绘制项目设计稿（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PS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文件）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F485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客户签订设计确认函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srgbClr val="EF4850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11" name="文本框 110"/>
          <p:cNvSpPr txBox="1"/>
          <p:nvPr/>
        </p:nvSpPr>
        <p:spPr>
          <a:xfrm>
            <a:off x="8930927" y="4835274"/>
            <a:ext cx="2504602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前端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HTML5 / CSS3 / JS</a:t>
            </a: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程序</a:t>
            </a: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/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客户端功能开发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EF4850"/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客户测试修改</a:t>
            </a: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微软雅黑" panose="020B0503020204020204" charset="-122"/>
                <a:cs typeface="+mn-cs"/>
              </a:rPr>
              <a:t>，上线发布</a:t>
            </a:r>
            <a:endParaRPr kumimoji="0" lang="en-US" altLang="zh-CN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作为伙伴关系的开始，博采希望不仅是为风光设计网站，还要为东风风光未来数年的网络形象打下坚实的基础。"/>
          <p:cNvSpPr txBox="1"/>
          <p:nvPr/>
        </p:nvSpPr>
        <p:spPr>
          <a:xfrm>
            <a:off x="633044" y="1061065"/>
            <a:ext cx="7425106" cy="350520"/>
          </a:xfrm>
          <a:prstGeom prst="rect">
            <a:avLst/>
          </a:prstGeom>
          <a:ln w="12700">
            <a:miter lim="400000"/>
          </a:ln>
        </p:spPr>
        <p:txBody>
          <a:bodyPr wrap="square" lIns="25396" tIns="25396" rIns="25396" bIns="25396" anchor="ctr">
            <a:spAutoFit/>
          </a:bodyPr>
          <a:lstStyle>
            <a:lvl1pPr defTabSz="412750">
              <a:lnSpc>
                <a:spcPct val="140000"/>
              </a:lnSpc>
              <a:defRPr sz="12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lvl="0"/>
            <a:r>
              <a:rPr lang="zh-CN" altLang="en-US" sz="1400" spc="150">
                <a:solidFill>
                  <a:prstClr val="white">
                    <a:lumMod val="50000"/>
                  </a:prstClr>
                </a:solidFill>
                <a:latin typeface="微软雅黑 Light" panose="020B0502040204020203" charset="-122"/>
                <a:ea typeface="微软雅黑 Light" panose="020B0502040204020203" charset="-122"/>
              </a:rPr>
              <a:t>在项目各个阶段，免费提供咨询、测试、维护等各项服务</a:t>
            </a:r>
          </a:p>
        </p:txBody>
      </p:sp>
      <p:sp>
        <p:nvSpPr>
          <p:cNvPr id="8" name="文本框 5"/>
          <p:cNvSpPr txBox="1"/>
          <p:nvPr/>
        </p:nvSpPr>
        <p:spPr>
          <a:xfrm>
            <a:off x="560465" y="531495"/>
            <a:ext cx="43040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zh-CN" altLang="en-US" sz="2800" b="1" spc="15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charset="-122"/>
                <a:ea typeface="微软雅黑" panose="020B0503020204020204" charset="-122"/>
              </a:rPr>
              <a:t>细致入微的全程服务保障</a:t>
            </a:r>
          </a:p>
        </p:txBody>
      </p:sp>
      <p:sp>
        <p:nvSpPr>
          <p:cNvPr id="13" name="矩形"/>
          <p:cNvSpPr/>
          <p:nvPr/>
        </p:nvSpPr>
        <p:spPr>
          <a:xfrm>
            <a:off x="1284931" y="1721826"/>
            <a:ext cx="2599619" cy="681671"/>
          </a:xfrm>
          <a:prstGeom prst="rect">
            <a:avLst/>
          </a:prstGeom>
          <a:solidFill>
            <a:srgbClr val="C3A96E"/>
          </a:solidFill>
          <a:ln w="19050" cap="flat">
            <a:solidFill>
              <a:srgbClr val="C3A96E"/>
            </a:solidFill>
            <a:prstDash val="solid"/>
            <a:miter lim="8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>
              <a:defRPr sz="2000">
                <a:solidFill>
                  <a:srgbClr val="FFFFFF"/>
                </a:solidFill>
                <a:latin typeface="Noto Sans S Chinese Bold Bold"/>
                <a:ea typeface="Noto Sans S Chinese Bold Bold"/>
                <a:cs typeface="Noto Sans S Chinese Bold Bold"/>
                <a:sym typeface="Noto Sans S Chinese Bold Bold"/>
              </a:defRPr>
            </a:pPr>
            <a:endParaRPr/>
          </a:p>
        </p:txBody>
      </p:sp>
      <p:sp>
        <p:nvSpPr>
          <p:cNvPr id="14" name="上线前服务"/>
          <p:cNvSpPr txBox="1"/>
          <p:nvPr/>
        </p:nvSpPr>
        <p:spPr>
          <a:xfrm>
            <a:off x="1284931" y="1863908"/>
            <a:ext cx="2599619" cy="397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ctr">
            <a:spAutoFit/>
          </a:bodyPr>
          <a:lstStyle>
            <a:lvl1pPr algn="ctr">
              <a:defRPr sz="2000">
                <a:solidFill>
                  <a:srgbClr val="FFFFFF"/>
                </a:solidFill>
                <a:latin typeface="Noto Sans S Chinese Bold Bold"/>
                <a:ea typeface="Noto Sans S Chinese Bold Bold"/>
                <a:cs typeface="Noto Sans S Chinese Bold Bold"/>
                <a:sym typeface="Noto Sans S Chinese Bold Bold"/>
              </a:defRPr>
            </a:lvl1pPr>
          </a:lstStyle>
          <a:p>
            <a:r>
              <a:rPr spc="150">
                <a:latin typeface="微软雅黑" panose="020B0503020204020204" charset="-122"/>
                <a:ea typeface="微软雅黑" panose="020B0503020204020204" charset="-122"/>
              </a:rPr>
              <a:t>上线前服务</a:t>
            </a:r>
          </a:p>
        </p:txBody>
      </p:sp>
      <p:sp>
        <p:nvSpPr>
          <p:cNvPr id="22" name="矩形"/>
          <p:cNvSpPr/>
          <p:nvPr/>
        </p:nvSpPr>
        <p:spPr>
          <a:xfrm>
            <a:off x="1284931" y="2506116"/>
            <a:ext cx="2599619" cy="424182"/>
          </a:xfrm>
          <a:prstGeom prst="rect">
            <a:avLst/>
          </a:prstGeom>
          <a:solidFill>
            <a:srgbClr val="A6A6A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endParaRPr spc="150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23" name="1.网站完整度检测"/>
          <p:cNvSpPr txBox="1"/>
          <p:nvPr/>
        </p:nvSpPr>
        <p:spPr>
          <a:xfrm>
            <a:off x="1284931" y="2565489"/>
            <a:ext cx="2599619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ctr">
            <a:sp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r>
              <a:rPr spc="150">
                <a:latin typeface="微软雅黑 Light" panose="020B0502040204020203" charset="-122"/>
                <a:ea typeface="微软雅黑 Light" panose="020B0502040204020203" charset="-122"/>
              </a:rPr>
              <a:t>1.网站完整度检测</a:t>
            </a:r>
          </a:p>
        </p:txBody>
      </p:sp>
      <p:sp>
        <p:nvSpPr>
          <p:cNvPr id="25" name="矩形"/>
          <p:cNvSpPr/>
          <p:nvPr/>
        </p:nvSpPr>
        <p:spPr>
          <a:xfrm>
            <a:off x="1284931" y="3000994"/>
            <a:ext cx="2599619" cy="424182"/>
          </a:xfrm>
          <a:prstGeom prst="rect">
            <a:avLst/>
          </a:prstGeom>
          <a:solidFill>
            <a:srgbClr val="A6A6A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endParaRPr spc="150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26" name="2.网站功能性检测"/>
          <p:cNvSpPr txBox="1"/>
          <p:nvPr/>
        </p:nvSpPr>
        <p:spPr>
          <a:xfrm>
            <a:off x="1284931" y="3060367"/>
            <a:ext cx="2599619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ctr">
            <a:sp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r>
              <a:rPr spc="150">
                <a:latin typeface="微软雅黑 Light" panose="020B0502040204020203" charset="-122"/>
                <a:ea typeface="微软雅黑 Light" panose="020B0502040204020203" charset="-122"/>
              </a:rPr>
              <a:t>2.网站功能性检测</a:t>
            </a:r>
          </a:p>
        </p:txBody>
      </p:sp>
      <p:sp>
        <p:nvSpPr>
          <p:cNvPr id="28" name="矩形"/>
          <p:cNvSpPr/>
          <p:nvPr/>
        </p:nvSpPr>
        <p:spPr>
          <a:xfrm>
            <a:off x="1284931" y="3495869"/>
            <a:ext cx="2599619" cy="424182"/>
          </a:xfrm>
          <a:prstGeom prst="rect">
            <a:avLst/>
          </a:prstGeom>
          <a:solidFill>
            <a:srgbClr val="A6A6A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endParaRPr spc="150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29" name="3.网站浏览器兼容性测试"/>
          <p:cNvSpPr txBox="1"/>
          <p:nvPr/>
        </p:nvSpPr>
        <p:spPr>
          <a:xfrm>
            <a:off x="1284931" y="3555242"/>
            <a:ext cx="2599619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ctr">
            <a:sp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r>
              <a:rPr spc="150">
                <a:latin typeface="微软雅黑 Light" panose="020B0502040204020203" charset="-122"/>
                <a:ea typeface="微软雅黑 Light" panose="020B0502040204020203" charset="-122"/>
              </a:rPr>
              <a:t>3.网站浏览器兼容性测试</a:t>
            </a:r>
          </a:p>
        </p:txBody>
      </p:sp>
      <p:sp>
        <p:nvSpPr>
          <p:cNvPr id="31" name="矩形"/>
          <p:cNvSpPr/>
          <p:nvPr/>
        </p:nvSpPr>
        <p:spPr>
          <a:xfrm>
            <a:off x="1284931" y="3990745"/>
            <a:ext cx="2599619" cy="424182"/>
          </a:xfrm>
          <a:prstGeom prst="rect">
            <a:avLst/>
          </a:prstGeom>
          <a:solidFill>
            <a:srgbClr val="A6A6A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endParaRPr spc="150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32" name="4.网站安全性测试"/>
          <p:cNvSpPr txBox="1"/>
          <p:nvPr/>
        </p:nvSpPr>
        <p:spPr>
          <a:xfrm>
            <a:off x="1284931" y="4050118"/>
            <a:ext cx="2599619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ctr">
            <a:sp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r>
              <a:rPr spc="150">
                <a:latin typeface="微软雅黑 Light" panose="020B0502040204020203" charset="-122"/>
                <a:ea typeface="微软雅黑 Light" panose="020B0502040204020203" charset="-122"/>
              </a:rPr>
              <a:t>4.网站安全性测试</a:t>
            </a:r>
          </a:p>
        </p:txBody>
      </p:sp>
      <p:sp>
        <p:nvSpPr>
          <p:cNvPr id="34" name="矩形"/>
          <p:cNvSpPr/>
          <p:nvPr/>
        </p:nvSpPr>
        <p:spPr>
          <a:xfrm>
            <a:off x="1284931" y="4485622"/>
            <a:ext cx="2599619" cy="424182"/>
          </a:xfrm>
          <a:prstGeom prst="rect">
            <a:avLst/>
          </a:prstGeom>
          <a:solidFill>
            <a:srgbClr val="A6A6A6"/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endParaRPr spc="150">
              <a:latin typeface="微软雅黑 Light" panose="020B0502040204020203" charset="-122"/>
              <a:ea typeface="微软雅黑 Light" panose="020B0502040204020203" charset="-122"/>
            </a:endParaRPr>
          </a:p>
        </p:txBody>
      </p:sp>
      <p:sp>
        <p:nvSpPr>
          <p:cNvPr id="35" name="5.网站SEO优化检测"/>
          <p:cNvSpPr txBox="1"/>
          <p:nvPr/>
        </p:nvSpPr>
        <p:spPr>
          <a:xfrm>
            <a:off x="1284931" y="4544995"/>
            <a:ext cx="2599619" cy="305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ctr">
            <a:spAutoFit/>
          </a:bodyPr>
          <a:lstStyle/>
          <a:p>
            <a:pPr>
              <a:defRPr sz="1400" b="1">
                <a:solidFill>
                  <a:srgbClr val="FFFFFF"/>
                </a:solidFill>
                <a:latin typeface="Noto Sans S Chinese Bold" panose="020B0800000000000000" charset="-122"/>
                <a:ea typeface="Noto Sans S Chinese Bold" panose="020B0800000000000000" charset="-122"/>
                <a:cs typeface="Noto Sans S Chinese Bold" panose="020B0800000000000000" charset="-122"/>
                <a:sym typeface="Noto Sans S Chinese Bold" panose="020B0800000000000000" charset="-122"/>
              </a:defRPr>
            </a:pPr>
            <a:r>
              <a:rPr spc="150">
                <a:latin typeface="微软雅黑 Light" panose="020B0502040204020203" charset="-122"/>
                <a:ea typeface="微软雅黑 Light" panose="020B0502040204020203" charset="-122"/>
              </a:rPr>
              <a:t>5.网站SEO优化检测</a:t>
            </a:r>
          </a:p>
        </p:txBody>
      </p:sp>
      <p:sp>
        <p:nvSpPr>
          <p:cNvPr id="16" name="矩形"/>
          <p:cNvSpPr/>
          <p:nvPr/>
        </p:nvSpPr>
        <p:spPr>
          <a:xfrm>
            <a:off x="4493028" y="1721826"/>
            <a:ext cx="2601355" cy="681671"/>
          </a:xfrm>
          <a:prstGeom prst="rect">
            <a:avLst/>
          </a:prstGeom>
          <a:solidFill>
            <a:srgbClr val="C3A96E"/>
          </a:solidFill>
          <a:ln w="12700" cap="flat">
            <a:solidFill>
              <a:srgbClr val="C3A96E"/>
            </a:solidFill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>
              <a:defRPr sz="2000">
                <a:solidFill>
                  <a:srgbClr val="FFFFFF"/>
                </a:solidFill>
                <a:latin typeface="Noto Sans S Chinese Bold Bold"/>
                <a:ea typeface="Noto Sans S Chinese Bold Bold"/>
                <a:cs typeface="Noto Sans S Chinese Bold Bold"/>
                <a:sym typeface="Noto Sans S Chinese Bold Bold"/>
              </a:defRPr>
            </a:pPr>
            <a:endParaRPr/>
          </a:p>
        </p:txBody>
      </p:sp>
      <p:sp>
        <p:nvSpPr>
          <p:cNvPr id="17" name="上线时服务"/>
          <p:cNvSpPr txBox="1"/>
          <p:nvPr/>
        </p:nvSpPr>
        <p:spPr>
          <a:xfrm>
            <a:off x="4493028" y="1863908"/>
            <a:ext cx="2601355" cy="397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ctr">
            <a:spAutoFit/>
          </a:bodyPr>
          <a:lstStyle>
            <a:lvl1pPr algn="ctr">
              <a:defRPr sz="2000">
                <a:solidFill>
                  <a:srgbClr val="FFFFFF"/>
                </a:solidFill>
                <a:latin typeface="Noto Sans S Chinese Bold Bold"/>
                <a:ea typeface="Noto Sans S Chinese Bold Bold"/>
                <a:cs typeface="Noto Sans S Chinese Bold Bold"/>
                <a:sym typeface="Noto Sans S Chinese Bold Bold"/>
              </a:defRPr>
            </a:lvl1pPr>
          </a:lstStyle>
          <a:p>
            <a:r>
              <a:rPr spc="150">
                <a:latin typeface="微软雅黑" panose="020B0503020204020204" charset="-122"/>
                <a:ea typeface="微软雅黑" panose="020B0503020204020204" charset="-122"/>
              </a:rPr>
              <a:t>上线时服务</a:t>
            </a:r>
          </a:p>
        </p:txBody>
      </p:sp>
      <p:grpSp>
        <p:nvGrpSpPr>
          <p:cNvPr id="36" name="矩形 86"/>
          <p:cNvGrpSpPr/>
          <p:nvPr/>
        </p:nvGrpSpPr>
        <p:grpSpPr>
          <a:xfrm>
            <a:off x="4499967" y="2506116"/>
            <a:ext cx="2599619" cy="424182"/>
            <a:chOff x="-1" y="-1"/>
            <a:chExt cx="2599939" cy="424234"/>
          </a:xfrm>
        </p:grpSpPr>
        <p:sp>
          <p:nvSpPr>
            <p:cNvPr id="37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38" name="1.网站域名解析服务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1.网站域名解析服务</a:t>
              </a:r>
            </a:p>
          </p:txBody>
        </p:sp>
      </p:grpSp>
      <p:grpSp>
        <p:nvGrpSpPr>
          <p:cNvPr id="39" name="矩形 87"/>
          <p:cNvGrpSpPr/>
          <p:nvPr/>
        </p:nvGrpSpPr>
        <p:grpSpPr>
          <a:xfrm>
            <a:off x="4499967" y="3000994"/>
            <a:ext cx="2599619" cy="424182"/>
            <a:chOff x="-1" y="-1"/>
            <a:chExt cx="2599939" cy="424234"/>
          </a:xfrm>
        </p:grpSpPr>
        <p:sp>
          <p:nvSpPr>
            <p:cNvPr id="40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41" name="2.服务器环境配置服务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2.服务器环境配置服务</a:t>
              </a:r>
            </a:p>
          </p:txBody>
        </p:sp>
      </p:grpSp>
      <p:grpSp>
        <p:nvGrpSpPr>
          <p:cNvPr id="42" name="矩形 88"/>
          <p:cNvGrpSpPr/>
          <p:nvPr/>
        </p:nvGrpSpPr>
        <p:grpSpPr>
          <a:xfrm>
            <a:off x="4499967" y="3495869"/>
            <a:ext cx="2599619" cy="424182"/>
            <a:chOff x="-1" y="-1"/>
            <a:chExt cx="2599939" cy="424234"/>
          </a:xfrm>
        </p:grpSpPr>
        <p:sp>
          <p:nvSpPr>
            <p:cNvPr id="43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44" name="3.网站搜索引擎提交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3.网站搜索引擎提交</a:t>
              </a:r>
            </a:p>
          </p:txBody>
        </p:sp>
      </p:grpSp>
      <p:grpSp>
        <p:nvGrpSpPr>
          <p:cNvPr id="45" name="矩形 89"/>
          <p:cNvGrpSpPr/>
          <p:nvPr/>
        </p:nvGrpSpPr>
        <p:grpSpPr>
          <a:xfrm>
            <a:off x="4499967" y="3990745"/>
            <a:ext cx="2599619" cy="424182"/>
            <a:chOff x="-1" y="-1"/>
            <a:chExt cx="2599939" cy="424234"/>
          </a:xfrm>
        </p:grpSpPr>
        <p:sp>
          <p:nvSpPr>
            <p:cNvPr id="46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47" name="4.网站源码提交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4.网站源码提交</a:t>
              </a:r>
            </a:p>
          </p:txBody>
        </p:sp>
      </p:grpSp>
      <p:grpSp>
        <p:nvGrpSpPr>
          <p:cNvPr id="48" name="矩形 90"/>
          <p:cNvGrpSpPr/>
          <p:nvPr/>
        </p:nvGrpSpPr>
        <p:grpSpPr>
          <a:xfrm>
            <a:off x="4499967" y="4485622"/>
            <a:ext cx="2599619" cy="424182"/>
            <a:chOff x="-1" y="-1"/>
            <a:chExt cx="2599939" cy="424234"/>
          </a:xfrm>
        </p:grpSpPr>
        <p:sp>
          <p:nvSpPr>
            <p:cNvPr id="49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50" name="5.网站访问速度测试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5.网站访问速度测试</a:t>
              </a:r>
            </a:p>
          </p:txBody>
        </p:sp>
      </p:grpSp>
      <p:grpSp>
        <p:nvGrpSpPr>
          <p:cNvPr id="51" name="矩形 91"/>
          <p:cNvGrpSpPr/>
          <p:nvPr/>
        </p:nvGrpSpPr>
        <p:grpSpPr>
          <a:xfrm>
            <a:off x="4499967" y="4980499"/>
            <a:ext cx="2599619" cy="424182"/>
            <a:chOff x="-1" y="-1"/>
            <a:chExt cx="2599939" cy="424234"/>
          </a:xfrm>
        </p:grpSpPr>
        <p:sp>
          <p:nvSpPr>
            <p:cNvPr id="52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53" name="6.网站管理操作培训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6.网站管理操作培训</a:t>
              </a:r>
            </a:p>
          </p:txBody>
        </p:sp>
      </p:grpSp>
      <p:sp>
        <p:nvSpPr>
          <p:cNvPr id="19" name="矩形"/>
          <p:cNvSpPr/>
          <p:nvPr/>
        </p:nvSpPr>
        <p:spPr>
          <a:xfrm>
            <a:off x="7708064" y="1721826"/>
            <a:ext cx="2601355" cy="681671"/>
          </a:xfrm>
          <a:prstGeom prst="rect">
            <a:avLst/>
          </a:prstGeom>
          <a:solidFill>
            <a:srgbClr val="C3A96E"/>
          </a:solidFill>
          <a:ln w="12700" cap="flat">
            <a:solidFill>
              <a:srgbClr val="C3A96E"/>
            </a:solidFill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>
              <a:defRPr sz="2000">
                <a:solidFill>
                  <a:srgbClr val="FFFFFF"/>
                </a:solidFill>
                <a:latin typeface="Noto Sans S Chinese Bold Bold"/>
                <a:ea typeface="Noto Sans S Chinese Bold Bold"/>
                <a:cs typeface="Noto Sans S Chinese Bold Bold"/>
                <a:sym typeface="Noto Sans S Chinese Bold Bold"/>
              </a:defRPr>
            </a:pPr>
            <a:endParaRPr/>
          </a:p>
        </p:txBody>
      </p:sp>
      <p:sp>
        <p:nvSpPr>
          <p:cNvPr id="20" name="上线后服务"/>
          <p:cNvSpPr txBox="1"/>
          <p:nvPr/>
        </p:nvSpPr>
        <p:spPr>
          <a:xfrm>
            <a:off x="7708064" y="1863908"/>
            <a:ext cx="2601355" cy="3975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45713" tIns="45713" rIns="45713" bIns="45713" numCol="1" anchor="ctr">
            <a:spAutoFit/>
          </a:bodyPr>
          <a:lstStyle>
            <a:lvl1pPr algn="ctr">
              <a:defRPr sz="2000">
                <a:solidFill>
                  <a:srgbClr val="FFFFFF"/>
                </a:solidFill>
                <a:latin typeface="Noto Sans S Chinese Bold Bold"/>
                <a:ea typeface="Noto Sans S Chinese Bold Bold"/>
                <a:cs typeface="Noto Sans S Chinese Bold Bold"/>
                <a:sym typeface="Noto Sans S Chinese Bold Bold"/>
              </a:defRPr>
            </a:lvl1pPr>
          </a:lstStyle>
          <a:p>
            <a:r>
              <a:rPr spc="150">
                <a:latin typeface="微软雅黑" panose="020B0503020204020204" charset="-122"/>
                <a:ea typeface="微软雅黑" panose="020B0503020204020204" charset="-122"/>
              </a:rPr>
              <a:t>上线后服务</a:t>
            </a:r>
          </a:p>
        </p:txBody>
      </p:sp>
      <p:grpSp>
        <p:nvGrpSpPr>
          <p:cNvPr id="54" name="矩形 92"/>
          <p:cNvGrpSpPr/>
          <p:nvPr/>
        </p:nvGrpSpPr>
        <p:grpSpPr>
          <a:xfrm>
            <a:off x="7709969" y="2506116"/>
            <a:ext cx="2599619" cy="424182"/>
            <a:chOff x="-1" y="-1"/>
            <a:chExt cx="2599939" cy="424234"/>
          </a:xfrm>
        </p:grpSpPr>
        <p:sp>
          <p:nvSpPr>
            <p:cNvPr id="55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56" name="1.网站运行全程监测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1.网站运行全程监测</a:t>
              </a:r>
            </a:p>
          </p:txBody>
        </p:sp>
      </p:grpSp>
      <p:grpSp>
        <p:nvGrpSpPr>
          <p:cNvPr id="57" name="矩形 93"/>
          <p:cNvGrpSpPr/>
          <p:nvPr/>
        </p:nvGrpSpPr>
        <p:grpSpPr>
          <a:xfrm>
            <a:off x="7709969" y="3000994"/>
            <a:ext cx="2599619" cy="424182"/>
            <a:chOff x="-1" y="-1"/>
            <a:chExt cx="2599939" cy="424234"/>
          </a:xfrm>
        </p:grpSpPr>
        <p:sp>
          <p:nvSpPr>
            <p:cNvPr id="58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59" name="2.功能模块程序维护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2.功能模块程序维护</a:t>
              </a:r>
            </a:p>
          </p:txBody>
        </p:sp>
      </p:grpSp>
      <p:grpSp>
        <p:nvGrpSpPr>
          <p:cNvPr id="60" name="矩形 94"/>
          <p:cNvGrpSpPr/>
          <p:nvPr/>
        </p:nvGrpSpPr>
        <p:grpSpPr>
          <a:xfrm>
            <a:off x="7709969" y="3495869"/>
            <a:ext cx="2599619" cy="424182"/>
            <a:chOff x="-1" y="-1"/>
            <a:chExt cx="2599939" cy="424234"/>
          </a:xfrm>
        </p:grpSpPr>
        <p:sp>
          <p:nvSpPr>
            <p:cNvPr id="61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62" name="3.网站日常视觉维护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3.网站日常视觉维护</a:t>
              </a:r>
            </a:p>
          </p:txBody>
        </p:sp>
      </p:grpSp>
      <p:grpSp>
        <p:nvGrpSpPr>
          <p:cNvPr id="63" name="矩形 95"/>
          <p:cNvGrpSpPr/>
          <p:nvPr/>
        </p:nvGrpSpPr>
        <p:grpSpPr>
          <a:xfrm>
            <a:off x="7709969" y="3990745"/>
            <a:ext cx="2599619" cy="424182"/>
            <a:chOff x="-1" y="-1"/>
            <a:chExt cx="2599939" cy="424234"/>
          </a:xfrm>
        </p:grpSpPr>
        <p:sp>
          <p:nvSpPr>
            <p:cNvPr id="64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65" name="4.网站视频处理支持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4.网站视频处理支持</a:t>
              </a:r>
            </a:p>
          </p:txBody>
        </p:sp>
      </p:grpSp>
      <p:grpSp>
        <p:nvGrpSpPr>
          <p:cNvPr id="66" name="矩形 96"/>
          <p:cNvGrpSpPr/>
          <p:nvPr/>
        </p:nvGrpSpPr>
        <p:grpSpPr>
          <a:xfrm>
            <a:off x="7709969" y="4491627"/>
            <a:ext cx="2599619" cy="424182"/>
            <a:chOff x="-1" y="-1"/>
            <a:chExt cx="2599939" cy="424234"/>
          </a:xfrm>
        </p:grpSpPr>
        <p:sp>
          <p:nvSpPr>
            <p:cNvPr id="67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68" name="5.文件更新支持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5.文件更新支持</a:t>
              </a:r>
            </a:p>
          </p:txBody>
        </p:sp>
      </p:grpSp>
      <p:grpSp>
        <p:nvGrpSpPr>
          <p:cNvPr id="69" name="矩形 97"/>
          <p:cNvGrpSpPr/>
          <p:nvPr/>
        </p:nvGrpSpPr>
        <p:grpSpPr>
          <a:xfrm>
            <a:off x="7709969" y="4986503"/>
            <a:ext cx="2599619" cy="424182"/>
            <a:chOff x="-1" y="-1"/>
            <a:chExt cx="2599939" cy="424234"/>
          </a:xfrm>
        </p:grpSpPr>
        <p:sp>
          <p:nvSpPr>
            <p:cNvPr id="70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71" name="6.网站安全及数据备份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6.网站安全及数据备份</a:t>
              </a:r>
            </a:p>
          </p:txBody>
        </p:sp>
      </p:grpSp>
      <p:grpSp>
        <p:nvGrpSpPr>
          <p:cNvPr id="72" name="矩形 98"/>
          <p:cNvGrpSpPr/>
          <p:nvPr/>
        </p:nvGrpSpPr>
        <p:grpSpPr>
          <a:xfrm>
            <a:off x="7709969" y="5481379"/>
            <a:ext cx="2599619" cy="424182"/>
            <a:chOff x="-1" y="-1"/>
            <a:chExt cx="2599939" cy="424234"/>
          </a:xfrm>
        </p:grpSpPr>
        <p:sp>
          <p:nvSpPr>
            <p:cNvPr id="73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74" name="7.网站异常状态处理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7.网站异常状态处理</a:t>
              </a:r>
            </a:p>
          </p:txBody>
        </p:sp>
      </p:grpSp>
      <p:grpSp>
        <p:nvGrpSpPr>
          <p:cNvPr id="75" name="矩形 101"/>
          <p:cNvGrpSpPr/>
          <p:nvPr/>
        </p:nvGrpSpPr>
        <p:grpSpPr>
          <a:xfrm>
            <a:off x="7708064" y="5970100"/>
            <a:ext cx="2599619" cy="424182"/>
            <a:chOff x="-1" y="-1"/>
            <a:chExt cx="2599939" cy="424234"/>
          </a:xfrm>
        </p:grpSpPr>
        <p:sp>
          <p:nvSpPr>
            <p:cNvPr id="76" name="矩形"/>
            <p:cNvSpPr/>
            <p:nvPr/>
          </p:nvSpPr>
          <p:spPr>
            <a:xfrm>
              <a:off x="-1" y="-1"/>
              <a:ext cx="2599939" cy="424234"/>
            </a:xfrm>
            <a:prstGeom prst="rect">
              <a:avLst/>
            </a:prstGeom>
            <a:solidFill>
              <a:srgbClr val="A6A6A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endParaRPr spc="150">
                <a:latin typeface="微软雅黑 Light" panose="020B0502040204020203" charset="-122"/>
                <a:ea typeface="微软雅黑 Light" panose="020B0502040204020203" charset="-122"/>
              </a:endParaRPr>
            </a:p>
          </p:txBody>
        </p:sp>
        <p:sp>
          <p:nvSpPr>
            <p:cNvPr id="77" name="8.日常技术咨询"/>
            <p:cNvSpPr txBox="1"/>
            <p:nvPr/>
          </p:nvSpPr>
          <p:spPr>
            <a:xfrm>
              <a:off x="-1" y="59379"/>
              <a:ext cx="2599939" cy="3054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3" tIns="45713" rIns="45713" bIns="45713" numCol="1" anchor="ctr">
              <a:spAutoFit/>
            </a:bodyPr>
            <a:lstStyle/>
            <a:p>
              <a:pPr>
                <a:defRPr sz="1400" b="1">
                  <a:solidFill>
                    <a:srgbClr val="FFFFFF"/>
                  </a:solidFill>
                  <a:latin typeface="Noto Sans S Chinese Bold" panose="020B0800000000000000" charset="-122"/>
                  <a:ea typeface="Noto Sans S Chinese Bold" panose="020B0800000000000000" charset="-122"/>
                  <a:cs typeface="Noto Sans S Chinese Bold" panose="020B0800000000000000" charset="-122"/>
                  <a:sym typeface="Noto Sans S Chinese Bold" panose="020B0800000000000000" charset="-122"/>
                </a:defRPr>
              </a:pPr>
              <a:r>
                <a:rPr spc="150">
                  <a:latin typeface="微软雅黑 Light" panose="020B0502040204020203" charset="-122"/>
                  <a:ea typeface="微软雅黑 Light" panose="020B0502040204020203" charset="-122"/>
                </a:rPr>
                <a:t>8.日常技术咨询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作为伙伴关系的开始，博采希望不仅是为风光设计网站，还要为东风风光未来数年的网络形象打下坚实的基础。"/>
          <p:cNvSpPr txBox="1"/>
          <p:nvPr/>
        </p:nvSpPr>
        <p:spPr>
          <a:xfrm>
            <a:off x="633044" y="1075483"/>
            <a:ext cx="7425106" cy="321683"/>
          </a:xfrm>
          <a:prstGeom prst="rect">
            <a:avLst/>
          </a:prstGeom>
          <a:ln w="12700">
            <a:miter lim="400000"/>
          </a:ln>
        </p:spPr>
        <p:txBody>
          <a:bodyPr wrap="square" lIns="25396" tIns="25396" rIns="25396" bIns="25396" anchor="ctr">
            <a:spAutoFit/>
          </a:bodyPr>
          <a:lstStyle>
            <a:lvl1pPr defTabSz="412750">
              <a:lnSpc>
                <a:spcPct val="140000"/>
              </a:lnSpc>
              <a:defRPr sz="1200"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marL="0" marR="0" lvl="0" indent="0" algn="l" defTabSz="41275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b="0" i="0" u="none" strike="noStrike" kern="1200" cap="none" spc="15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 Light" panose="020B0502040204020203" charset="-122"/>
                <a:ea typeface="微软雅黑 Light" panose="020B0502040204020203" charset="-122"/>
                <a:sym typeface="Helvetica Light"/>
              </a:rPr>
              <a:t>拥有专业的技术保障网站的安全</a:t>
            </a:r>
            <a:endParaRPr kumimoji="0" sz="1400" b="0" i="0" u="none" strike="noStrike" kern="1200" cap="none" spc="15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微软雅黑 Light" panose="020B0502040204020203" charset="-122"/>
              <a:ea typeface="微软雅黑 Light" panose="020B0502040204020203" charset="-122"/>
              <a:sym typeface="Helvetica Light"/>
            </a:endParaRPr>
          </a:p>
        </p:txBody>
      </p:sp>
      <p:sp>
        <p:nvSpPr>
          <p:cNvPr id="8" name="文本框 5"/>
          <p:cNvSpPr txBox="1"/>
          <p:nvPr/>
        </p:nvSpPr>
        <p:spPr>
          <a:xfrm>
            <a:off x="560465" y="531495"/>
            <a:ext cx="169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15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运维保障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2574290" y="2279015"/>
            <a:ext cx="6521450" cy="2775585"/>
            <a:chOff x="4053" y="3453"/>
            <a:chExt cx="10270" cy="4371"/>
          </a:xfrm>
        </p:grpSpPr>
        <p:sp>
          <p:nvSpPr>
            <p:cNvPr id="6" name="文本框 5"/>
            <p:cNvSpPr txBox="1"/>
            <p:nvPr/>
          </p:nvSpPr>
          <p:spPr>
            <a:xfrm>
              <a:off x="6120" y="5665"/>
              <a:ext cx="6224" cy="82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45711" tIns="45711" rIns="45711" bIns="45711">
              <a:spAutoFit/>
            </a:bodyPr>
            <a:lstStyle>
              <a:lvl1pPr marL="609600" indent="-609600">
                <a:defRPr sz="280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defRPr>
              </a:lvl1pPr>
            </a:lstStyle>
            <a:p>
              <a:pPr algn="l"/>
              <a:r>
                <a:rPr spc="15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</a:rPr>
                <a:t>7*24小时服务电话响应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117" y="3453"/>
              <a:ext cx="8143" cy="1309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45711" tIns="45711" rIns="45711" bIns="45711">
              <a:spAutoFit/>
            </a:bodyPr>
            <a:lstStyle>
              <a:lvl1pPr>
                <a:defRPr sz="6400">
                  <a:solidFill>
                    <a:srgbClr val="003563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defRPr>
              </a:lvl1pPr>
            </a:lstStyle>
            <a:p>
              <a:pPr algn="l"/>
              <a:r>
                <a:rPr sz="4800" b="1" spc="15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博采快速响应机制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053" y="7000"/>
              <a:ext cx="10271" cy="824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45711" tIns="45711" rIns="45711" bIns="45711">
              <a:spAutoFit/>
            </a:bodyPr>
            <a:lstStyle>
              <a:lvl1pPr marL="609600" indent="-609600">
                <a:defRPr sz="280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defRPr>
              </a:lvl1pPr>
            </a:lstStyle>
            <a:p>
              <a:pPr algn="l"/>
              <a:r>
                <a:rPr spc="150">
                  <a:solidFill>
                    <a:schemeClr val="bg1">
                      <a:lumMod val="50000"/>
                    </a:schemeClr>
                  </a:solidFill>
                  <a:latin typeface="微软雅黑 Light" panose="020B0502040204020203" charset="-122"/>
                  <a:ea typeface="微软雅黑 Light" panose="020B0502040204020203" charset="-122"/>
                </a:rPr>
                <a:t>10分钟内给予响应回复并提供处理方案</a:t>
              </a:r>
            </a:p>
          </p:txBody>
        </p:sp>
      </p:grpSp>
      <p:sp>
        <p:nvSpPr>
          <p:cNvPr id="18" name="椭圆 17"/>
          <p:cNvSpPr/>
          <p:nvPr/>
        </p:nvSpPr>
        <p:spPr>
          <a:xfrm>
            <a:off x="9471025" y="835025"/>
            <a:ext cx="5471795" cy="5471795"/>
          </a:xfrm>
          <a:prstGeom prst="ellipse">
            <a:avLst/>
          </a:prstGeom>
          <a:solidFill>
            <a:schemeClr val="bg1"/>
          </a:solidFill>
          <a:ln w="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10445750" y="1866900"/>
            <a:ext cx="3582035" cy="3582035"/>
          </a:xfrm>
          <a:prstGeom prst="ellipse">
            <a:avLst/>
          </a:prstGeom>
          <a:solidFill>
            <a:schemeClr val="bg1"/>
          </a:solidFill>
          <a:ln w="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/>
          <p:cNvSpPr/>
          <p:nvPr/>
        </p:nvSpPr>
        <p:spPr>
          <a:xfrm>
            <a:off x="11464290" y="2825115"/>
            <a:ext cx="1666240" cy="166624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6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262</Words>
  <Application>Microsoft Macintosh PowerPoint</Application>
  <PresentationFormat>自定义</PresentationFormat>
  <Paragraphs>57</Paragraphs>
  <Slides>5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逆流的小鱼</dc:creator>
  <cp:lastModifiedBy>王 泽斌</cp:lastModifiedBy>
  <cp:revision>55</cp:revision>
  <dcterms:created xsi:type="dcterms:W3CDTF">2017-06-12T05:39:00Z</dcterms:created>
  <dcterms:modified xsi:type="dcterms:W3CDTF">2019-05-15T09:19:20Z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2052-11.1.0.8515</vt:lpwstr>
  </property>
</Properties>
</file>