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8"/>
  </p:notesMasterIdLst>
  <p:handoutMasterIdLst>
    <p:handoutMasterId r:id="rId69"/>
  </p:handoutMasterIdLst>
  <p:sldIdLst>
    <p:sldId id="319" r:id="rId2"/>
    <p:sldId id="476" r:id="rId3"/>
    <p:sldId id="477" r:id="rId4"/>
    <p:sldId id="475" r:id="rId5"/>
    <p:sldId id="478" r:id="rId6"/>
    <p:sldId id="288" r:id="rId7"/>
    <p:sldId id="710" r:id="rId8"/>
    <p:sldId id="343" r:id="rId9"/>
    <p:sldId id="291" r:id="rId10"/>
    <p:sldId id="394" r:id="rId11"/>
    <p:sldId id="345" r:id="rId12"/>
    <p:sldId id="479" r:id="rId13"/>
    <p:sldId id="347" r:id="rId14"/>
    <p:sldId id="555" r:id="rId15"/>
    <p:sldId id="964" r:id="rId16"/>
    <p:sldId id="791" r:id="rId17"/>
    <p:sldId id="556" r:id="rId18"/>
    <p:sldId id="441" r:id="rId19"/>
    <p:sldId id="485" r:id="rId20"/>
    <p:sldId id="483" r:id="rId21"/>
    <p:sldId id="484" r:id="rId22"/>
    <p:sldId id="481" r:id="rId23"/>
    <p:sldId id="486" r:id="rId24"/>
    <p:sldId id="487" r:id="rId25"/>
    <p:sldId id="490" r:id="rId26"/>
    <p:sldId id="902" r:id="rId27"/>
    <p:sldId id="619" r:id="rId28"/>
    <p:sldId id="491" r:id="rId29"/>
    <p:sldId id="492" r:id="rId30"/>
    <p:sldId id="493" r:id="rId31"/>
    <p:sldId id="494" r:id="rId32"/>
    <p:sldId id="495" r:id="rId33"/>
    <p:sldId id="496" r:id="rId34"/>
    <p:sldId id="497" r:id="rId35"/>
    <p:sldId id="498" r:id="rId36"/>
    <p:sldId id="501" r:id="rId37"/>
    <p:sldId id="657" r:id="rId38"/>
    <p:sldId id="684" r:id="rId39"/>
    <p:sldId id="504" r:id="rId40"/>
    <p:sldId id="505" r:id="rId41"/>
    <p:sldId id="767" r:id="rId42"/>
    <p:sldId id="506" r:id="rId43"/>
    <p:sldId id="903" r:id="rId44"/>
    <p:sldId id="507" r:id="rId45"/>
    <p:sldId id="533" r:id="rId46"/>
    <p:sldId id="508" r:id="rId47"/>
    <p:sldId id="509" r:id="rId48"/>
    <p:sldId id="965" r:id="rId49"/>
    <p:sldId id="842" r:id="rId50"/>
    <p:sldId id="511" r:id="rId51"/>
    <p:sldId id="512" r:id="rId52"/>
    <p:sldId id="948" r:id="rId53"/>
    <p:sldId id="887" r:id="rId54"/>
    <p:sldId id="888" r:id="rId55"/>
    <p:sldId id="889" r:id="rId56"/>
    <p:sldId id="517" r:id="rId57"/>
    <p:sldId id="518" r:id="rId58"/>
    <p:sldId id="1020" r:id="rId59"/>
    <p:sldId id="1030" r:id="rId60"/>
    <p:sldId id="1031" r:id="rId61"/>
    <p:sldId id="1032" r:id="rId62"/>
    <p:sldId id="521" r:id="rId63"/>
    <p:sldId id="1033" r:id="rId64"/>
    <p:sldId id="1034" r:id="rId65"/>
    <p:sldId id="523" r:id="rId66"/>
    <p:sldId id="318" r:id="rId67"/>
  </p:sldIdLst>
  <p:sldSz cx="9144000" cy="6858000" type="screen4x3"/>
  <p:notesSz cx="6858000" cy="994727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3">
          <p15:clr>
            <a:srgbClr val="A4A3A4"/>
          </p15:clr>
        </p15:guide>
        <p15:guide id="2" pos="2729">
          <p15:clr>
            <a:srgbClr val="A4A3A4"/>
          </p15:clr>
        </p15:guide>
      </p15:sldGuideLst>
    </p:ext>
    <p:ext uri="{2D200454-40CA-4A62-9FC3-DE9A4176ACB9}">
      <p15:notesGuideLst xmlns:p15="http://schemas.microsoft.com/office/powerpoint/2012/main">
        <p15:guide id="1" orient="horz" pos="3036">
          <p15:clr>
            <a:srgbClr val="A4A3A4"/>
          </p15:clr>
        </p15:guide>
        <p15:guide id="2" pos="204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k-lin" initials="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0EFEF"/>
    <a:srgbClr val="F3F3F3"/>
    <a:srgbClr val="FFFFFF"/>
    <a:srgbClr val="4990E2"/>
    <a:srgbClr val="0996DA"/>
    <a:srgbClr val="666666"/>
    <a:srgbClr val="F7F7F7"/>
    <a:srgbClr val="FEFFFF"/>
    <a:srgbClr val="4A90E2"/>
    <a:srgbClr val="3131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50" autoAdjust="0"/>
    <p:restoredTop sz="93045" autoAdjust="0"/>
  </p:normalViewPr>
  <p:slideViewPr>
    <p:cSldViewPr snapToGrid="0">
      <p:cViewPr varScale="1">
        <p:scale>
          <a:sx n="106" d="100"/>
          <a:sy n="106" d="100"/>
        </p:scale>
        <p:origin x="1662" y="108"/>
      </p:cViewPr>
      <p:guideLst>
        <p:guide orient="horz" pos="2093"/>
        <p:guide pos="272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7" d="100"/>
          <a:sy n="57" d="100"/>
        </p:scale>
        <p:origin x="2808" y="36"/>
      </p:cViewPr>
      <p:guideLst>
        <p:guide orient="horz" pos="3036"/>
        <p:guide pos="204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99091"/>
          </a:xfrm>
          <a:prstGeom prst="rect">
            <a:avLst/>
          </a:prstGeom>
        </p:spPr>
        <p:txBody>
          <a:bodyPr vert="horz" lIns="91440" tIns="45720" rIns="91440" bIns="45720" rtlCol="0"/>
          <a:lstStyle>
            <a:lvl1pPr algn="r">
              <a:defRPr sz="1200"/>
            </a:lvl1pPr>
          </a:lstStyle>
          <a:p>
            <a:fld id="{7EC9A07C-037F-4126-B5E9-43404770FAEF}" type="datetimeFigureOut">
              <a:rPr lang="zh-CN" altLang="en-US" smtClean="0"/>
              <a:t>2021-04-25</a:t>
            </a:fld>
            <a:endParaRPr lang="zh-CN" altLang="en-US"/>
          </a:p>
        </p:txBody>
      </p:sp>
      <p:sp>
        <p:nvSpPr>
          <p:cNvPr id="4" name="页脚占位符 3"/>
          <p:cNvSpPr>
            <a:spLocks noGrp="1"/>
          </p:cNvSpPr>
          <p:nvPr>
            <p:ph type="ftr" sz="quarter" idx="2"/>
          </p:nvPr>
        </p:nvSpPr>
        <p:spPr>
          <a:xfrm>
            <a:off x="0" y="9448185"/>
            <a:ext cx="2971800" cy="49909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9448185"/>
            <a:ext cx="2971800" cy="499090"/>
          </a:xfrm>
          <a:prstGeom prst="rect">
            <a:avLst/>
          </a:prstGeom>
        </p:spPr>
        <p:txBody>
          <a:bodyPr vert="horz" lIns="91440" tIns="45720" rIns="91440" bIns="45720" rtlCol="0" anchor="b"/>
          <a:lstStyle>
            <a:lvl1pPr algn="r">
              <a:defRPr sz="1200"/>
            </a:lvl1pPr>
          </a:lstStyle>
          <a:p>
            <a:fld id="{C8D44BE5-0D55-4804-9229-6BC8590C3AA5}"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99091"/>
          </a:xfrm>
          <a:prstGeom prst="rect">
            <a:avLst/>
          </a:prstGeom>
        </p:spPr>
        <p:txBody>
          <a:bodyPr vert="horz" lIns="91440" tIns="45720" rIns="91440" bIns="45720" rtlCol="0"/>
          <a:lstStyle>
            <a:lvl1pPr algn="r">
              <a:defRPr sz="1200"/>
            </a:lvl1pPr>
          </a:lstStyle>
          <a:p>
            <a:fld id="{B0E4CF3F-557E-41E9-A34D-F067EB6B0947}" type="datetimeFigureOut">
              <a:rPr lang="zh-CN" altLang="en-US" smtClean="0"/>
              <a:t>2021-04-25</a:t>
            </a:fld>
            <a:endParaRPr lang="zh-CN" altLang="en-US"/>
          </a:p>
        </p:txBody>
      </p:sp>
      <p:sp>
        <p:nvSpPr>
          <p:cNvPr id="4" name="幻灯片图像占位符 3"/>
          <p:cNvSpPr>
            <a:spLocks noGrp="1" noRot="1" noChangeAspect="1"/>
          </p:cNvSpPr>
          <p:nvPr>
            <p:ph type="sldImg" idx="2"/>
          </p:nvPr>
        </p:nvSpPr>
        <p:spPr>
          <a:xfrm>
            <a:off x="1190625" y="1243013"/>
            <a:ext cx="4476750" cy="3357562"/>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787126"/>
            <a:ext cx="5486400" cy="391674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448185"/>
            <a:ext cx="2971800" cy="49909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9448185"/>
            <a:ext cx="2971800" cy="499090"/>
          </a:xfrm>
          <a:prstGeom prst="rect">
            <a:avLst/>
          </a:prstGeom>
        </p:spPr>
        <p:txBody>
          <a:bodyPr vert="horz" lIns="91440" tIns="45720" rIns="91440" bIns="45720" rtlCol="0" anchor="b"/>
          <a:lstStyle>
            <a:lvl1pPr algn="r">
              <a:defRPr sz="1200"/>
            </a:lvl1pPr>
          </a:lstStyle>
          <a:p>
            <a:fld id="{33B4420F-D4FB-4557-9F57-D1476080B5F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3B4420F-D4FB-4557-9F57-D1476080B5F9}" type="slidenum">
              <a:rPr lang="zh-CN" altLang="en-US" smtClean="0"/>
              <a:t>36</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3B4420F-D4FB-4557-9F57-D1476080B5F9}" type="slidenum">
              <a:rPr lang="zh-CN" altLang="en-US" smtClean="0"/>
              <a:t>44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4/25/2021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4/25/2021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4/25/2021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bg>
      <p:bgRef idx="1001">
        <a:schemeClr val="bg1"/>
      </p:bgRef>
    </p:bg>
    <p:spTree>
      <p:nvGrpSpPr>
        <p:cNvPr id="1" name=""/>
        <p:cNvGrpSpPr/>
        <p:nvPr/>
      </p:nvGrpSpPr>
      <p:grpSpPr>
        <a:xfrm>
          <a:off x="0" y="0"/>
          <a:ext cx="0" cy="0"/>
          <a:chOff x="0" y="0"/>
          <a:chExt cx="0" cy="0"/>
        </a:xfrm>
      </p:grpSpPr>
      <p:sp>
        <p:nvSpPr>
          <p:cNvPr id="2" name="矩形 1"/>
          <p:cNvSpPr/>
          <p:nvPr userDrawn="1"/>
        </p:nvSpPr>
        <p:spPr>
          <a:xfrm>
            <a:off x="0" y="508164"/>
            <a:ext cx="1562100" cy="508000"/>
          </a:xfrm>
          <a:prstGeom prst="rect">
            <a:avLst/>
          </a:prstGeom>
          <a:solidFill>
            <a:srgbClr val="499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764DE79-268F-4C1A-8933-263129D2AF90}" type="datetimeFigureOut">
              <a:rPr lang="en-US" smtClean="0"/>
              <a:t>4/25/2021</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4/25/2021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C764DE79-268F-4C1A-8933-263129D2AF90}" type="datetimeFigureOut">
              <a:rPr lang="en-US" smtClean="0"/>
              <a:t>4/25/2021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4/25/2021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4/25/2021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4/25/2021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4/25/2021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764DE79-268F-4C1A-8933-263129D2AF90}" type="datetimeFigureOut">
              <a:rPr lang="en-US" smtClean="0"/>
              <a:t>4/25/2021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764DE79-268F-4C1A-8933-263129D2AF90}" type="datetimeFigureOut">
              <a:rPr lang="en-US" smtClean="0"/>
              <a:t>4/25/2021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4/25/2021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3.png"/><Relationship Id="rId5" Type="http://schemas.openxmlformats.org/officeDocument/2006/relationships/image" Target="../media/image14.jpe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16.jpe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5.jpeg"/><Relationship Id="rId5" Type="http://schemas.openxmlformats.org/officeDocument/2006/relationships/image" Target="../media/image8.png"/><Relationship Id="rId4"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2.xml"/><Relationship Id="rId1" Type="http://schemas.openxmlformats.org/officeDocument/2006/relationships/tags" Target="../tags/tag10.xml"/><Relationship Id="rId5" Type="http://schemas.openxmlformats.org/officeDocument/2006/relationships/image" Target="../media/image18.pn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9.jpeg"/><Relationship Id="rId1" Type="http://schemas.openxmlformats.org/officeDocument/2006/relationships/slideLayout" Target="../slideLayouts/slideLayout12.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34.jpeg"/><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4.jpeg"/><Relationship Id="rId1" Type="http://schemas.openxmlformats.org/officeDocument/2006/relationships/slideLayout" Target="../slideLayouts/slideLayout12.xml"/><Relationship Id="rId5" Type="http://schemas.openxmlformats.org/officeDocument/2006/relationships/image" Target="../media/image46.png"/><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1.png"/><Relationship Id="rId2" Type="http://schemas.openxmlformats.org/officeDocument/2006/relationships/image" Target="../media/image45.png"/><Relationship Id="rId1" Type="http://schemas.openxmlformats.org/officeDocument/2006/relationships/slideLayout" Target="../slideLayouts/slideLayout12.xml"/><Relationship Id="rId6" Type="http://schemas.openxmlformats.org/officeDocument/2006/relationships/image" Target="../media/image50.png"/><Relationship Id="rId5" Type="http://schemas.openxmlformats.org/officeDocument/2006/relationships/image" Target="../media/image49.jpeg"/><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0.png"/><Relationship Id="rId1" Type="http://schemas.openxmlformats.org/officeDocument/2006/relationships/slideLayout" Target="../slideLayouts/slideLayout12.xml"/><Relationship Id="rId5" Type="http://schemas.openxmlformats.org/officeDocument/2006/relationships/image" Target="../media/image54.jpeg"/><Relationship Id="rId4" Type="http://schemas.openxmlformats.org/officeDocument/2006/relationships/image" Target="../media/image53.jpeg"/></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2.xml"/><Relationship Id="rId4" Type="http://schemas.openxmlformats.org/officeDocument/2006/relationships/image" Target="../media/image57.png"/></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2.xml"/><Relationship Id="rId4" Type="http://schemas.openxmlformats.org/officeDocument/2006/relationships/image" Target="../media/image60.png"/></Relationships>
</file>

<file path=ppt/slides/_rels/slide3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3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58.png"/><Relationship Id="rId1" Type="http://schemas.openxmlformats.org/officeDocument/2006/relationships/slideLayout" Target="../slideLayouts/slideLayout12.xml"/><Relationship Id="rId6" Type="http://schemas.openxmlformats.org/officeDocument/2006/relationships/image" Target="../media/image63.png"/><Relationship Id="rId5" Type="http://schemas.openxmlformats.org/officeDocument/2006/relationships/image" Target="../media/image62.png"/><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12.xml"/><Relationship Id="rId6" Type="http://schemas.openxmlformats.org/officeDocument/2006/relationships/image" Target="../media/image65.png"/><Relationship Id="rId5" Type="http://schemas.microsoft.com/office/2007/relationships/hdphoto" Target="../media/hdphoto1.wdp"/><Relationship Id="rId4" Type="http://schemas.openxmlformats.org/officeDocument/2006/relationships/image" Target="../media/image64.png"/></Relationships>
</file>

<file path=ppt/slides/_rels/slide3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12.xml"/><Relationship Id="rId6" Type="http://schemas.openxmlformats.org/officeDocument/2006/relationships/image" Target="../media/image65.png"/><Relationship Id="rId5" Type="http://schemas.microsoft.com/office/2007/relationships/hdphoto" Target="../media/hdphoto1.wdp"/><Relationship Id="rId4" Type="http://schemas.openxmlformats.org/officeDocument/2006/relationships/image" Target="../media/image64.png"/></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66.png"/><Relationship Id="rId1" Type="http://schemas.openxmlformats.org/officeDocument/2006/relationships/slideLayout" Target="../slideLayouts/slideLayout12.xml"/><Relationship Id="rId4" Type="http://schemas.openxmlformats.org/officeDocument/2006/relationships/image" Target="../media/image62.png"/></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70.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37.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image" Target="../media/image8.png"/><Relationship Id="rId7" Type="http://schemas.openxmlformats.org/officeDocument/2006/relationships/image" Target="../media/image73.png"/><Relationship Id="rId2" Type="http://schemas.openxmlformats.org/officeDocument/2006/relationships/image" Target="../media/image67.jpeg"/><Relationship Id="rId1" Type="http://schemas.openxmlformats.org/officeDocument/2006/relationships/slideLayout" Target="../slideLayouts/slideLayout1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19.png"/><Relationship Id="rId9" Type="http://schemas.openxmlformats.org/officeDocument/2006/relationships/image" Target="../media/image75.jpeg"/></Relationships>
</file>

<file path=ppt/slides/_rels/slide38.xml.rels><?xml version="1.0" encoding="UTF-8" standalone="yes"?>
<Relationships xmlns="http://schemas.openxmlformats.org/package/2006/relationships"><Relationship Id="rId8" Type="http://schemas.openxmlformats.org/officeDocument/2006/relationships/image" Target="../media/image77.jpeg"/><Relationship Id="rId3" Type="http://schemas.openxmlformats.org/officeDocument/2006/relationships/image" Target="../media/image76.png"/><Relationship Id="rId7" Type="http://schemas.openxmlformats.org/officeDocument/2006/relationships/image" Target="../media/image75.jpeg"/><Relationship Id="rId2" Type="http://schemas.openxmlformats.org/officeDocument/2006/relationships/image" Target="../media/image71.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3.png"/><Relationship Id="rId4" Type="http://schemas.openxmlformats.org/officeDocument/2006/relationships/image" Target="../media/image72.png"/><Relationship Id="rId9" Type="http://schemas.openxmlformats.org/officeDocument/2006/relationships/image" Target="../media/image78.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image" Target="../media/image82.jpeg"/><Relationship Id="rId5" Type="http://schemas.openxmlformats.org/officeDocument/2006/relationships/image" Target="../media/image81.png"/><Relationship Id="rId4" Type="http://schemas.openxmlformats.org/officeDocument/2006/relationships/image" Target="../media/image80.jpeg"/></Relationships>
</file>

<file path=ppt/slides/_rels/slide41.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1.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84.jpeg"/><Relationship Id="rId7" Type="http://schemas.openxmlformats.org/officeDocument/2006/relationships/image" Target="../media/image88.pn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87.png"/><Relationship Id="rId5" Type="http://schemas.openxmlformats.org/officeDocument/2006/relationships/image" Target="../media/image86.jpeg"/><Relationship Id="rId4" Type="http://schemas.openxmlformats.org/officeDocument/2006/relationships/image" Target="../media/image85.jpeg"/></Relationships>
</file>

<file path=ppt/slides/_rels/slide43.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91.jpeg"/><Relationship Id="rId5" Type="http://schemas.openxmlformats.org/officeDocument/2006/relationships/image" Target="../media/image90.jpeg"/><Relationship Id="rId4" Type="http://schemas.openxmlformats.org/officeDocument/2006/relationships/image" Target="../media/image89.jpeg"/></Relationships>
</file>

<file path=ppt/slides/_rels/slide44.xml.rels><?xml version="1.0" encoding="UTF-8" standalone="yes"?>
<Relationships xmlns="http://schemas.openxmlformats.org/package/2006/relationships"><Relationship Id="rId8" Type="http://schemas.openxmlformats.org/officeDocument/2006/relationships/image" Target="../media/image85.jpeg"/><Relationship Id="rId3" Type="http://schemas.openxmlformats.org/officeDocument/2006/relationships/image" Target="../media/image92.jpeg"/><Relationship Id="rId7" Type="http://schemas.openxmlformats.org/officeDocument/2006/relationships/image" Target="../media/image94.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93.jpeg"/><Relationship Id="rId4" Type="http://schemas.openxmlformats.org/officeDocument/2006/relationships/image" Target="../media/image8.png"/></Relationships>
</file>

<file path=ppt/slides/_rels/slide45.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image" Target="../media/image94.jpeg"/><Relationship Id="rId5" Type="http://schemas.openxmlformats.org/officeDocument/2006/relationships/image" Target="../media/image98.jpeg"/><Relationship Id="rId4" Type="http://schemas.openxmlformats.org/officeDocument/2006/relationships/image" Target="../media/image97.png"/></Relationships>
</file>

<file path=ppt/slides/_rels/slide47.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98.jpeg"/><Relationship Id="rId4" Type="http://schemas.openxmlformats.org/officeDocument/2006/relationships/image" Target="../media/image9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103.jpeg"/><Relationship Id="rId4" Type="http://schemas.openxmlformats.org/officeDocument/2006/relationships/image" Target="../media/image102.jpeg"/></Relationships>
</file>

<file path=ppt/slides/_rels/slide51.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101.png"/><Relationship Id="rId1" Type="http://schemas.openxmlformats.org/officeDocument/2006/relationships/slideLayout" Target="../slideLayouts/slideLayout12.xml"/><Relationship Id="rId4" Type="http://schemas.openxmlformats.org/officeDocument/2006/relationships/image" Target="../media/image102.jpeg"/></Relationships>
</file>

<file path=ppt/slides/_rels/slide52.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71.png"/><Relationship Id="rId1" Type="http://schemas.openxmlformats.org/officeDocument/2006/relationships/slideLayout" Target="../slideLayouts/slideLayout12.xml"/><Relationship Id="rId5" Type="http://schemas.openxmlformats.org/officeDocument/2006/relationships/image" Target="../media/image107.png"/><Relationship Id="rId4" Type="http://schemas.openxmlformats.org/officeDocument/2006/relationships/image" Target="../media/image106.png"/></Relationships>
</file>

<file path=ppt/slides/_rels/slide53.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109.png"/><Relationship Id="rId2" Type="http://schemas.openxmlformats.org/officeDocument/2006/relationships/image" Target="../media/image71.png"/><Relationship Id="rId1" Type="http://schemas.openxmlformats.org/officeDocument/2006/relationships/slideLayout" Target="../slideLayouts/slideLayout12.xml"/><Relationship Id="rId6" Type="http://schemas.openxmlformats.org/officeDocument/2006/relationships/image" Target="../media/image108.png"/><Relationship Id="rId5" Type="http://schemas.openxmlformats.org/officeDocument/2006/relationships/image" Target="../media/image105.jpeg"/><Relationship Id="rId4" Type="http://schemas.openxmlformats.org/officeDocument/2006/relationships/image" Target="../media/image73.png"/></Relationships>
</file>

<file path=ppt/slides/_rels/slide54.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112.jpeg"/><Relationship Id="rId4" Type="http://schemas.openxmlformats.org/officeDocument/2006/relationships/image" Target="../media/image111.jpeg"/></Relationships>
</file>

<file path=ppt/slides/_rels/slide55.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image" Target="../media/image72.png"/><Relationship Id="rId7" Type="http://schemas.openxmlformats.org/officeDocument/2006/relationships/image" Target="../media/image8.png"/><Relationship Id="rId2" Type="http://schemas.openxmlformats.org/officeDocument/2006/relationships/image" Target="../media/image71.png"/><Relationship Id="rId1" Type="http://schemas.openxmlformats.org/officeDocument/2006/relationships/slideLayout" Target="../slideLayouts/slideLayout12.xml"/><Relationship Id="rId6" Type="http://schemas.openxmlformats.org/officeDocument/2006/relationships/image" Target="../media/image113.jpeg"/><Relationship Id="rId5" Type="http://schemas.openxmlformats.org/officeDocument/2006/relationships/image" Target="../media/image105.jpeg"/><Relationship Id="rId4" Type="http://schemas.openxmlformats.org/officeDocument/2006/relationships/image" Target="../media/image73.png"/><Relationship Id="rId9" Type="http://schemas.openxmlformats.org/officeDocument/2006/relationships/image" Target="../media/image115.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hyperlink" Target="mailto:jiazi@jiazi-it.com" TargetMode="External"/><Relationship Id="rId2" Type="http://schemas.openxmlformats.org/officeDocument/2006/relationships/image" Target="../media/image124.png"/><Relationship Id="rId1" Type="http://schemas.openxmlformats.org/officeDocument/2006/relationships/slideLayout" Target="../slideLayouts/slideLayout2.xml"/><Relationship Id="rId4" Type="http://schemas.openxmlformats.org/officeDocument/2006/relationships/image" Target="../media/image125.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2.xml"/><Relationship Id="rId1" Type="http://schemas.openxmlformats.org/officeDocument/2006/relationships/tags" Target="../tags/tag4.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28980" y="2060575"/>
            <a:ext cx="8579485" cy="1228725"/>
          </a:xfrm>
          <a:prstGeom prst="rect">
            <a:avLst/>
          </a:prstGeom>
          <a:solidFill>
            <a:srgbClr val="4990E2"/>
          </a:solidFill>
        </p:spPr>
        <p:style>
          <a:lnRef idx="3">
            <a:schemeClr val="lt1"/>
          </a:lnRef>
          <a:fillRef idx="1">
            <a:schemeClr val="accent2"/>
          </a:fillRef>
          <a:effectRef idx="1">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0000"/>
              </a:solidFill>
              <a:effectLst/>
              <a:uLnTx/>
              <a:uFillTx/>
              <a:latin typeface="+mn-lt"/>
              <a:ea typeface="+mn-ea"/>
              <a:cs typeface="+mn-cs"/>
            </a:endParaRPr>
          </a:p>
        </p:txBody>
      </p:sp>
      <p:sp>
        <p:nvSpPr>
          <p:cNvPr id="4" name="矩形 3"/>
          <p:cNvSpPr/>
          <p:nvPr/>
        </p:nvSpPr>
        <p:spPr>
          <a:xfrm>
            <a:off x="-8255" y="2060575"/>
            <a:ext cx="501650" cy="1228725"/>
          </a:xfrm>
          <a:prstGeom prst="rect">
            <a:avLst/>
          </a:prstGeom>
          <a:solidFill>
            <a:srgbClr val="4990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lumMod val="50000"/>
                </a:schemeClr>
              </a:solidFill>
              <a:effectLst/>
              <a:uLnTx/>
              <a:uFillTx/>
              <a:latin typeface="+mn-lt"/>
              <a:ea typeface="+mn-ea"/>
              <a:cs typeface="+mn-cs"/>
            </a:endParaRPr>
          </a:p>
        </p:txBody>
      </p:sp>
      <p:sp>
        <p:nvSpPr>
          <p:cNvPr id="3" name="文本框 5"/>
          <p:cNvSpPr txBox="1"/>
          <p:nvPr/>
        </p:nvSpPr>
        <p:spPr>
          <a:xfrm>
            <a:off x="1076960" y="2184718"/>
            <a:ext cx="6042025" cy="83099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宋体" panose="02010600030101010101" pitchFamily="2"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lnSpc>
                <a:spcPct val="100000"/>
              </a:lnSpc>
              <a:spcBef>
                <a:spcPct val="0"/>
              </a:spcBef>
              <a:buNone/>
            </a:pPr>
            <a:r>
              <a:rPr lang="zh-CN" altLang="en-US" sz="4800" dirty="0">
                <a:solidFill>
                  <a:schemeClr val="bg1"/>
                </a:solidFill>
                <a:latin typeface="Hiragino Sans GB W3" charset="-122"/>
                <a:ea typeface="Hiragino Sans GB W3" charset="-122"/>
                <a:cs typeface="Hiragino Sans GB W3" charset="-122"/>
              </a:rPr>
              <a:t>巡查蝠</a:t>
            </a:r>
            <a:r>
              <a:rPr lang="en-US" altLang="zh-CN" sz="4800" dirty="0">
                <a:solidFill>
                  <a:schemeClr val="bg1"/>
                </a:solidFill>
                <a:latin typeface="Hiragino Sans GB W3" charset="-122"/>
                <a:ea typeface="Hiragino Sans GB W3" charset="-122"/>
                <a:cs typeface="Hiragino Sans GB W3" charset="-122"/>
              </a:rPr>
              <a:t>APP</a:t>
            </a:r>
            <a:r>
              <a:rPr lang="zh-CN" altLang="en-US" sz="4800" dirty="0">
                <a:solidFill>
                  <a:schemeClr val="bg1"/>
                </a:solidFill>
                <a:latin typeface="Hiragino Sans GB W3" charset="-122"/>
                <a:ea typeface="Hiragino Sans GB W3" charset="-122"/>
                <a:cs typeface="Hiragino Sans GB W3" charset="-122"/>
              </a:rPr>
              <a:t>使用手册</a:t>
            </a:r>
          </a:p>
        </p:txBody>
      </p:sp>
      <p:pic>
        <p:nvPicPr>
          <p:cNvPr id="6" name="图片 5"/>
          <p:cNvPicPr>
            <a:picLocks noChangeAspect="1"/>
          </p:cNvPicPr>
          <p:nvPr/>
        </p:nvPicPr>
        <p:blipFill>
          <a:blip r:embed="rId3"/>
          <a:stretch>
            <a:fillRect/>
          </a:stretch>
        </p:blipFill>
        <p:spPr>
          <a:xfrm>
            <a:off x="4336537" y="5836680"/>
            <a:ext cx="462520" cy="462520"/>
          </a:xfrm>
          <a:prstGeom prst="rect">
            <a:avLst/>
          </a:prstGeom>
        </p:spPr>
      </p:pic>
      <p:sp>
        <p:nvSpPr>
          <p:cNvPr id="5" name="矩形 4"/>
          <p:cNvSpPr/>
          <p:nvPr/>
        </p:nvSpPr>
        <p:spPr>
          <a:xfrm>
            <a:off x="6551809" y="2919095"/>
            <a:ext cx="3170198" cy="306705"/>
          </a:xfrm>
          <a:prstGeom prst="rect">
            <a:avLst/>
          </a:prstGeom>
        </p:spPr>
        <p:txBody>
          <a:bodyPr wrap="square">
            <a:spAutoFit/>
          </a:bodyPr>
          <a:lstStyle/>
          <a:p>
            <a:r>
              <a:rPr lang="zh-CN" altLang="en-US" sz="1400" dirty="0">
                <a:solidFill>
                  <a:schemeClr val="bg1"/>
                </a:solidFill>
                <a:latin typeface="Hiragino Sans GB W3" charset="-122"/>
                <a:ea typeface="Hiragino Sans GB W3" charset="-122"/>
                <a:cs typeface="Hiragino Sans GB W3" charset="-122"/>
              </a:rPr>
              <a:t>管理员</a:t>
            </a:r>
            <a:r>
              <a:rPr lang="en-US" altLang="zh-CN" sz="1400" dirty="0">
                <a:solidFill>
                  <a:schemeClr val="bg1"/>
                </a:solidFill>
                <a:latin typeface="Hiragino Sans GB W3" charset="-122"/>
                <a:ea typeface="Hiragino Sans GB W3" charset="-122"/>
                <a:cs typeface="Hiragino Sans GB W3" charset="-122"/>
              </a:rPr>
              <a:t>/</a:t>
            </a:r>
            <a:r>
              <a:rPr lang="zh-CN" altLang="en-US" sz="1400" dirty="0">
                <a:solidFill>
                  <a:schemeClr val="bg1"/>
                </a:solidFill>
                <a:latin typeface="Hiragino Sans GB W3" charset="-122"/>
                <a:ea typeface="Hiragino Sans GB W3" charset="-122"/>
                <a:cs typeface="Hiragino Sans GB W3" charset="-122"/>
              </a:rPr>
              <a:t>部长版</a:t>
            </a:r>
          </a:p>
        </p:txBody>
      </p:sp>
      <p:sp>
        <p:nvSpPr>
          <p:cNvPr id="8" name="矩形 7"/>
          <p:cNvSpPr/>
          <p:nvPr/>
        </p:nvSpPr>
        <p:spPr>
          <a:xfrm>
            <a:off x="4136269" y="6299200"/>
            <a:ext cx="3170198" cy="260350"/>
          </a:xfrm>
          <a:prstGeom prst="rect">
            <a:avLst/>
          </a:prstGeom>
        </p:spPr>
        <p:txBody>
          <a:bodyPr wrap="square">
            <a:spAutoFit/>
          </a:bodyPr>
          <a:lstStyle/>
          <a:p>
            <a:r>
              <a:rPr lang="en-US" altLang="zh-CN" sz="1100" dirty="0">
                <a:solidFill>
                  <a:schemeClr val="bg1">
                    <a:lumMod val="65000"/>
                  </a:schemeClr>
                </a:solidFill>
                <a:latin typeface="Hiragino Sans GB W3" charset="-122"/>
                <a:ea typeface="Hiragino Sans GB W3" charset="-122"/>
                <a:cs typeface="Hiragino Sans GB W3" charset="-122"/>
              </a:rPr>
              <a:t>2021-01</a:t>
            </a:r>
            <a:r>
              <a:rPr lang="zh-CN" altLang="zh-CN" sz="1100" dirty="0">
                <a:solidFill>
                  <a:schemeClr val="bg1">
                    <a:lumMod val="65000"/>
                  </a:schemeClr>
                </a:solidFill>
                <a:latin typeface="Hiragino Sans GB W3" charset="-122"/>
                <a:ea typeface="Hiragino Sans GB W3" charset="-122"/>
                <a:cs typeface="Hiragino Sans GB W3" charset="-122"/>
              </a:rPr>
              <a:t>-</a:t>
            </a:r>
            <a:r>
              <a:rPr lang="en-US" altLang="zh-CN" sz="1100" dirty="0">
                <a:solidFill>
                  <a:schemeClr val="bg1">
                    <a:lumMod val="65000"/>
                  </a:schemeClr>
                </a:solidFill>
                <a:latin typeface="Hiragino Sans GB W3" charset="-122"/>
                <a:ea typeface="Hiragino Sans GB W3" charset="-122"/>
                <a:cs typeface="Hiragino Sans GB W3" charset="-122"/>
              </a:rPr>
              <a:t>22</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1235" y="574236"/>
            <a:ext cx="1011815" cy="338554"/>
          </a:xfrm>
          <a:prstGeom prst="rect">
            <a:avLst/>
          </a:prstGeom>
        </p:spPr>
        <p:txBody>
          <a:bodyPr wrap="none">
            <a:spAutoFit/>
          </a:bodyPr>
          <a:lstStyle/>
          <a:p>
            <a:r>
              <a:rPr lang="zh-CN" altLang="en-US" sz="1600" b="1" dirty="0">
                <a:solidFill>
                  <a:schemeClr val="bg1"/>
                </a:solidFill>
                <a:latin typeface="宋体" panose="02010600030101010101" pitchFamily="2" charset="-122"/>
                <a:ea typeface="宋体" panose="02010600030101010101" pitchFamily="2" charset="-122"/>
                <a:cs typeface="Hiragino Sans GB W3" charset="-122"/>
              </a:rPr>
              <a:t>找回密码</a:t>
            </a:r>
          </a:p>
        </p:txBody>
      </p:sp>
      <p:sp>
        <p:nvSpPr>
          <p:cNvPr id="19" name="矩形 18"/>
          <p:cNvSpPr/>
          <p:nvPr/>
        </p:nvSpPr>
        <p:spPr>
          <a:xfrm>
            <a:off x="3792498" y="1416189"/>
            <a:ext cx="5080197" cy="738664"/>
          </a:xfrm>
          <a:prstGeom prst="rect">
            <a:avLst/>
          </a:prstGeom>
        </p:spPr>
        <p:txBody>
          <a:bodyPr wrap="square">
            <a:spAutoFit/>
          </a:bodyPr>
          <a:lstStyle/>
          <a:p>
            <a:pPr>
              <a:lnSpc>
                <a:spcPct val="150000"/>
              </a:lnSpc>
            </a:pPr>
            <a:r>
              <a:rPr lang="en-US" altLang="zh-CN" sz="1400" dirty="0">
                <a:latin typeface="宋体" panose="02010600030101010101" pitchFamily="2" charset="-122"/>
                <a:ea typeface="宋体" panose="02010600030101010101" pitchFamily="2" charset="-122"/>
                <a:cs typeface="Hiragino Sans GB W3" charset="-122"/>
              </a:rPr>
              <a:t>1</a:t>
            </a:r>
            <a:r>
              <a:rPr lang="zh-CN" altLang="en-US" sz="1400" dirty="0">
                <a:latin typeface="宋体" panose="02010600030101010101" pitchFamily="2" charset="-122"/>
                <a:ea typeface="宋体" panose="02010600030101010101" pitchFamily="2" charset="-122"/>
                <a:cs typeface="Hiragino Sans GB W3" charset="-122"/>
              </a:rPr>
              <a:t>、若遇到手机丢失或忘记密码等造成帐号信息存在安全隐患，可在登录页点击</a:t>
            </a:r>
            <a:r>
              <a:rPr lang="en-US" altLang="zh-CN" sz="1400" dirty="0">
                <a:latin typeface="宋体" panose="02010600030101010101" pitchFamily="2" charset="-122"/>
                <a:ea typeface="宋体" panose="02010600030101010101" pitchFamily="2" charset="-122"/>
                <a:cs typeface="Hiragino Sans GB W3" charset="-122"/>
              </a:rPr>
              <a:t>【</a:t>
            </a:r>
            <a:r>
              <a:rPr lang="zh-CN" altLang="en-US" sz="1400" dirty="0">
                <a:latin typeface="宋体" panose="02010600030101010101" pitchFamily="2" charset="-122"/>
                <a:ea typeface="宋体" panose="02010600030101010101" pitchFamily="2" charset="-122"/>
                <a:cs typeface="Hiragino Sans GB W3" charset="-122"/>
              </a:rPr>
              <a:t>忘记密码</a:t>
            </a:r>
            <a:r>
              <a:rPr lang="en-US" altLang="zh-CN" sz="1400" dirty="0">
                <a:latin typeface="宋体" panose="02010600030101010101" pitchFamily="2" charset="-122"/>
                <a:ea typeface="宋体" panose="02010600030101010101" pitchFamily="2" charset="-122"/>
                <a:cs typeface="Hiragino Sans GB W3" charset="-122"/>
              </a:rPr>
              <a:t>】</a:t>
            </a:r>
            <a:r>
              <a:rPr lang="zh-CN" altLang="en-US" sz="1400" dirty="0">
                <a:latin typeface="宋体" panose="02010600030101010101" pitchFamily="2" charset="-122"/>
                <a:ea typeface="宋体" panose="02010600030101010101" pitchFamily="2" charset="-122"/>
                <a:cs typeface="Hiragino Sans GB W3" charset="-122"/>
              </a:rPr>
              <a:t>，紧急对帐号进行修改。</a:t>
            </a:r>
          </a:p>
        </p:txBody>
      </p:sp>
      <p:pic>
        <p:nvPicPr>
          <p:cNvPr id="4" name="图片 3" descr="登录"/>
          <p:cNvPicPr>
            <a:picLocks noChangeAspect="1"/>
          </p:cNvPicPr>
          <p:nvPr/>
        </p:nvPicPr>
        <p:blipFill>
          <a:blip r:embed="rId2"/>
          <a:stretch>
            <a:fillRect/>
          </a:stretch>
        </p:blipFill>
        <p:spPr>
          <a:xfrm>
            <a:off x="1075690" y="1878330"/>
            <a:ext cx="2172970" cy="3796030"/>
          </a:xfrm>
          <a:prstGeom prst="rect">
            <a:avLst/>
          </a:prstGeom>
        </p:spPr>
      </p:pic>
      <p:sp>
        <p:nvSpPr>
          <p:cNvPr id="27" name="椭圆 26"/>
          <p:cNvSpPr/>
          <p:nvPr/>
        </p:nvSpPr>
        <p:spPr>
          <a:xfrm>
            <a:off x="2541882" y="2662555"/>
            <a:ext cx="853440" cy="355600"/>
          </a:xfrm>
          <a:prstGeom prst="ellipse">
            <a:avLst/>
          </a:prstGeom>
          <a:noFill/>
          <a:ln w="2540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28907" y="1350348"/>
            <a:ext cx="2466105" cy="48514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1235" y="584284"/>
            <a:ext cx="1011815" cy="338554"/>
          </a:xfrm>
          <a:prstGeom prst="rect">
            <a:avLst/>
          </a:prstGeom>
        </p:spPr>
        <p:txBody>
          <a:bodyPr wrap="none">
            <a:spAutoFit/>
          </a:bodyPr>
          <a:lstStyle/>
          <a:p>
            <a:r>
              <a:rPr lang="zh-CN" altLang="en-US" sz="1600" b="1" dirty="0">
                <a:solidFill>
                  <a:schemeClr val="bg1"/>
                </a:solidFill>
                <a:latin typeface="宋体" panose="02010600030101010101" pitchFamily="2" charset="-122"/>
                <a:ea typeface="宋体" panose="02010600030101010101" pitchFamily="2" charset="-122"/>
                <a:cs typeface="Hiragino Sans GB W3" charset="-122"/>
              </a:rPr>
              <a:t>找回密码</a:t>
            </a: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89145" y="1581078"/>
            <a:ext cx="2466105" cy="485145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cstate="screen">
            <a:extLst>
              <a:ext uri="{28A0092B-C50C-407E-A947-70E740481C1C}">
                <a14:useLocalDpi xmlns:a14="http://schemas.microsoft.com/office/drawing/2010/main" val="0"/>
              </a:ext>
            </a:extLst>
          </a:blip>
          <a:stretch>
            <a:fillRect/>
          </a:stretch>
        </p:blipFill>
        <p:spPr bwMode="auto">
          <a:xfrm>
            <a:off x="530279" y="2116439"/>
            <a:ext cx="2125114" cy="37809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60259" y="1580853"/>
            <a:ext cx="2466105" cy="48514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cstate="screen">
            <a:extLst>
              <a:ext uri="{28A0092B-C50C-407E-A947-70E740481C1C}">
                <a14:useLocalDpi xmlns:a14="http://schemas.microsoft.com/office/drawing/2010/main" val="0"/>
              </a:ext>
            </a:extLst>
          </a:blip>
          <a:stretch>
            <a:fillRect/>
          </a:stretch>
        </p:blipFill>
        <p:spPr bwMode="auto">
          <a:xfrm>
            <a:off x="3159828" y="2118119"/>
            <a:ext cx="2125114" cy="3780931"/>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p:cNvSpPr/>
          <p:nvPr/>
        </p:nvSpPr>
        <p:spPr>
          <a:xfrm>
            <a:off x="5712065" y="1757967"/>
            <a:ext cx="3431935" cy="1383665"/>
          </a:xfrm>
          <a:prstGeom prst="rect">
            <a:avLst/>
          </a:prstGeom>
        </p:spPr>
        <p:txBody>
          <a:bodyPr wrap="square">
            <a:spAutoFit/>
          </a:bodyPr>
          <a:lstStyle/>
          <a:p>
            <a:pPr>
              <a:lnSpc>
                <a:spcPct val="150000"/>
              </a:lnSpc>
            </a:pPr>
            <a:r>
              <a:rPr lang="en-US" altLang="zh-CN" sz="1400" dirty="0">
                <a:latin typeface="Hiragino Sans GB W3" charset="-122"/>
                <a:ea typeface="Hiragino Sans GB W3" charset="-122"/>
                <a:cs typeface="Hiragino Sans GB W3" charset="-122"/>
              </a:rPr>
              <a:t>1</a:t>
            </a:r>
            <a:r>
              <a:rPr lang="zh-CN" altLang="en-US" sz="1400" dirty="0">
                <a:latin typeface="宋体" panose="02010600030101010101" pitchFamily="2" charset="-122"/>
                <a:ea typeface="宋体" panose="02010600030101010101" pitchFamily="2" charset="-122"/>
                <a:cs typeface="Hiragino Sans GB W3" charset="-122"/>
              </a:rPr>
              <a:t>、输入手机号码，点击</a:t>
            </a:r>
            <a:r>
              <a:rPr lang="en-US" altLang="zh-CN" sz="1400" dirty="0">
                <a:latin typeface="宋体" panose="02010600030101010101" pitchFamily="2" charset="-122"/>
                <a:ea typeface="宋体" panose="02010600030101010101" pitchFamily="2" charset="-122"/>
                <a:cs typeface="Hiragino Sans GB W3" charset="-122"/>
              </a:rPr>
              <a:t>【</a:t>
            </a:r>
            <a:r>
              <a:rPr lang="zh-CN" altLang="en-US" sz="1400" dirty="0">
                <a:latin typeface="宋体" panose="02010600030101010101" pitchFamily="2" charset="-122"/>
                <a:ea typeface="宋体" panose="02010600030101010101" pitchFamily="2" charset="-122"/>
                <a:cs typeface="Hiragino Sans GB W3" charset="-122"/>
              </a:rPr>
              <a:t>获取验证码</a:t>
            </a:r>
            <a:r>
              <a:rPr lang="en-US" altLang="zh-CN" sz="1400" dirty="0">
                <a:latin typeface="宋体" panose="02010600030101010101" pitchFamily="2" charset="-122"/>
                <a:ea typeface="宋体" panose="02010600030101010101" pitchFamily="2" charset="-122"/>
                <a:cs typeface="Hiragino Sans GB W3" charset="-122"/>
              </a:rPr>
              <a:t>】</a:t>
            </a:r>
            <a:r>
              <a:rPr lang="zh-CN" altLang="en-US" sz="1400" dirty="0">
                <a:latin typeface="宋体" panose="02010600030101010101" pitchFamily="2" charset="-122"/>
                <a:ea typeface="宋体" panose="02010600030101010101" pitchFamily="2" charset="-122"/>
                <a:cs typeface="Hiragino Sans GB W3" charset="-122"/>
              </a:rPr>
              <a:t>，通过验证进入下一步；</a:t>
            </a:r>
            <a:endParaRPr lang="en-US" altLang="zh-CN" sz="1400" dirty="0">
              <a:latin typeface="宋体" panose="02010600030101010101" pitchFamily="2" charset="-122"/>
              <a:ea typeface="宋体" panose="02010600030101010101" pitchFamily="2" charset="-122"/>
              <a:cs typeface="Hiragino Sans GB W3" charset="-122"/>
            </a:endParaRPr>
          </a:p>
          <a:p>
            <a:pPr>
              <a:lnSpc>
                <a:spcPct val="150000"/>
              </a:lnSpc>
            </a:pPr>
            <a:r>
              <a:rPr lang="en-US" altLang="zh-CN" sz="1400" dirty="0">
                <a:latin typeface="宋体" panose="02010600030101010101" pitchFamily="2" charset="-122"/>
                <a:ea typeface="宋体" panose="02010600030101010101" pitchFamily="2" charset="-122"/>
                <a:cs typeface="Hiragino Sans GB W3" charset="-122"/>
              </a:rPr>
              <a:t>2</a:t>
            </a:r>
            <a:r>
              <a:rPr lang="zh-CN" altLang="en-US" sz="1400" dirty="0">
                <a:latin typeface="宋体" panose="02010600030101010101" pitchFamily="2" charset="-122"/>
                <a:ea typeface="宋体" panose="02010600030101010101" pitchFamily="2" charset="-122"/>
                <a:cs typeface="Hiragino Sans GB W3" charset="-122"/>
              </a:rPr>
              <a:t>、重新设置密码，点击</a:t>
            </a:r>
            <a:r>
              <a:rPr lang="en-US" altLang="zh-CN" sz="1400" dirty="0">
                <a:latin typeface="宋体" panose="02010600030101010101" pitchFamily="2" charset="-122"/>
                <a:ea typeface="宋体" panose="02010600030101010101" pitchFamily="2" charset="-122"/>
                <a:cs typeface="Hiragino Sans GB W3" charset="-122"/>
              </a:rPr>
              <a:t>【</a:t>
            </a:r>
            <a:r>
              <a:rPr lang="zh-CN" altLang="en-US" sz="1400" dirty="0">
                <a:latin typeface="宋体" panose="02010600030101010101" pitchFamily="2" charset="-122"/>
                <a:ea typeface="宋体" panose="02010600030101010101" pitchFamily="2" charset="-122"/>
                <a:cs typeface="Hiragino Sans GB W3" charset="-122"/>
              </a:rPr>
              <a:t>完成</a:t>
            </a:r>
            <a:r>
              <a:rPr lang="en-US" altLang="zh-CN" sz="1400" dirty="0">
                <a:latin typeface="宋体" panose="02010600030101010101" pitchFamily="2" charset="-122"/>
                <a:ea typeface="宋体" panose="02010600030101010101" pitchFamily="2" charset="-122"/>
                <a:cs typeface="Hiragino Sans GB W3" charset="-122"/>
              </a:rPr>
              <a:t>】</a:t>
            </a:r>
            <a:r>
              <a:rPr lang="zh-CN" altLang="en-US" sz="1400" dirty="0">
                <a:latin typeface="宋体" panose="02010600030101010101" pitchFamily="2" charset="-122"/>
                <a:ea typeface="宋体" panose="02010600030101010101" pitchFamily="2" charset="-122"/>
                <a:cs typeface="Hiragino Sans GB W3" charset="-122"/>
              </a:rPr>
              <a:t>按钮，完成密码找回。</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551809" y="2919095"/>
            <a:ext cx="3170198" cy="306705"/>
          </a:xfrm>
          <a:prstGeom prst="rect">
            <a:avLst/>
          </a:prstGeom>
        </p:spPr>
        <p:txBody>
          <a:bodyPr wrap="square">
            <a:spAutoFit/>
          </a:bodyPr>
          <a:lstStyle/>
          <a:p>
            <a:r>
              <a:rPr lang="zh-CN" altLang="en-US" sz="1400" dirty="0">
                <a:solidFill>
                  <a:schemeClr val="bg1"/>
                </a:solidFill>
                <a:latin typeface="Hiragino Sans GB W3" charset="-122"/>
                <a:ea typeface="Hiragino Sans GB W3" charset="-122"/>
                <a:cs typeface="Hiragino Sans GB W3" charset="-122"/>
              </a:rPr>
              <a:t>管理员</a:t>
            </a:r>
            <a:r>
              <a:rPr lang="en-US" altLang="zh-CN" sz="1400" dirty="0">
                <a:solidFill>
                  <a:schemeClr val="bg1"/>
                </a:solidFill>
                <a:latin typeface="Hiragino Sans GB W3" charset="-122"/>
                <a:ea typeface="Hiragino Sans GB W3" charset="-122"/>
                <a:cs typeface="Hiragino Sans GB W3" charset="-122"/>
              </a:rPr>
              <a:t>/</a:t>
            </a:r>
            <a:r>
              <a:rPr lang="zh-CN" altLang="en-US" sz="1400" dirty="0">
                <a:solidFill>
                  <a:schemeClr val="bg1"/>
                </a:solidFill>
                <a:latin typeface="Hiragino Sans GB W3" charset="-122"/>
                <a:ea typeface="Hiragino Sans GB W3" charset="-122"/>
                <a:cs typeface="Hiragino Sans GB W3" charset="-122"/>
              </a:rPr>
              <a:t>部长版</a:t>
            </a:r>
          </a:p>
        </p:txBody>
      </p:sp>
      <p:sp>
        <p:nvSpPr>
          <p:cNvPr id="28" name="文本框 27"/>
          <p:cNvSpPr txBox="1"/>
          <p:nvPr/>
        </p:nvSpPr>
        <p:spPr>
          <a:xfrm>
            <a:off x="1816100" y="1544955"/>
            <a:ext cx="5736590" cy="3769360"/>
          </a:xfrm>
          <a:prstGeom prst="rect">
            <a:avLst/>
          </a:prstGeom>
          <a:noFill/>
        </p:spPr>
        <p:txBody>
          <a:bodyPr wrap="square" rtlCol="0">
            <a:spAutoFit/>
          </a:bodyPr>
          <a:lstStyle/>
          <a:p>
            <a:r>
              <a:rPr lang="en-US" altLang="zh-CN" sz="23900" dirty="0">
                <a:solidFill>
                  <a:schemeClr val="tx1">
                    <a:alpha val="3000"/>
                  </a:schemeClr>
                </a:solidFill>
                <a:latin typeface="Arial Black" panose="020B0A04020102020204" pitchFamily="34" charset="0"/>
              </a:rPr>
              <a:t>02</a:t>
            </a:r>
            <a:endParaRPr lang="zh-CN" altLang="en-US" sz="23900" dirty="0">
              <a:solidFill>
                <a:schemeClr val="tx1">
                  <a:alpha val="3000"/>
                </a:schemeClr>
              </a:solidFill>
              <a:latin typeface="Arial Black" panose="020B0A04020102020204" pitchFamily="34" charset="0"/>
            </a:endParaRPr>
          </a:p>
        </p:txBody>
      </p:sp>
      <p:sp>
        <p:nvSpPr>
          <p:cNvPr id="2" name="文本框 1"/>
          <p:cNvSpPr txBox="1"/>
          <p:nvPr/>
        </p:nvSpPr>
        <p:spPr>
          <a:xfrm>
            <a:off x="1816100" y="2816225"/>
            <a:ext cx="1943100" cy="1014730"/>
          </a:xfrm>
          <a:prstGeom prst="rect">
            <a:avLst/>
          </a:prstGeom>
          <a:noFill/>
        </p:spPr>
        <p:txBody>
          <a:bodyPr wrap="square" rtlCol="0">
            <a:spAutoFit/>
          </a:bodyPr>
          <a:lstStyle/>
          <a:p>
            <a:r>
              <a:rPr lang="en-US" altLang="zh-CN" sz="6000" dirty="0">
                <a:solidFill>
                  <a:schemeClr val="tx1">
                    <a:lumMod val="65000"/>
                    <a:lumOff val="35000"/>
                  </a:schemeClr>
                </a:solidFill>
                <a:latin typeface="Yu Gothic UI Light" panose="020B0300000000000000" pitchFamily="34" charset="-128"/>
                <a:ea typeface="Yu Gothic UI Light" panose="020B0300000000000000" pitchFamily="34" charset="-128"/>
              </a:rPr>
              <a:t>02</a:t>
            </a:r>
            <a:endParaRPr lang="zh-CN" altLang="en-US" sz="6000" dirty="0">
              <a:solidFill>
                <a:schemeClr val="tx1">
                  <a:lumMod val="65000"/>
                  <a:lumOff val="35000"/>
                </a:schemeClr>
              </a:solidFill>
              <a:latin typeface="Yu Gothic UI Light" panose="020B0300000000000000" pitchFamily="34" charset="-128"/>
              <a:ea typeface="Yu Gothic UI Light" panose="020B0300000000000000" pitchFamily="34" charset="-128"/>
            </a:endParaRPr>
          </a:p>
        </p:txBody>
      </p:sp>
      <p:sp>
        <p:nvSpPr>
          <p:cNvPr id="3" name="矩形 2"/>
          <p:cNvSpPr/>
          <p:nvPr/>
        </p:nvSpPr>
        <p:spPr>
          <a:xfrm>
            <a:off x="2615565" y="2355850"/>
            <a:ext cx="2640330" cy="460375"/>
          </a:xfrm>
          <a:prstGeom prst="rect">
            <a:avLst/>
          </a:prstGeom>
        </p:spPr>
        <p:txBody>
          <a:bodyPr wrap="square">
            <a:spAutoFit/>
          </a:bodyPr>
          <a:lstStyle/>
          <a:p>
            <a:pPr lvl="0" algn="ctr"/>
            <a:r>
              <a:rPr lang="zh-CN" altLang="en-US" sz="2400" b="1" dirty="0">
                <a:solidFill>
                  <a:srgbClr val="4990E2"/>
                </a:solidFill>
                <a:latin typeface="Calibri Light" panose="020F0302020204030204" charset="0"/>
              </a:rPr>
              <a:t>项目管理</a:t>
            </a:r>
          </a:p>
        </p:txBody>
      </p:sp>
      <p:sp>
        <p:nvSpPr>
          <p:cNvPr id="4" name="文本框 3"/>
          <p:cNvSpPr txBox="1"/>
          <p:nvPr/>
        </p:nvSpPr>
        <p:spPr>
          <a:xfrm>
            <a:off x="3302635" y="3088005"/>
            <a:ext cx="1426845" cy="1568450"/>
          </a:xfrm>
          <a:prstGeom prst="rect">
            <a:avLst/>
          </a:prstGeom>
          <a:noFill/>
        </p:spPr>
        <p:txBody>
          <a:bodyPr wrap="square" rtlCol="0">
            <a:spAutoFit/>
          </a:bodyPr>
          <a:lstStyle/>
          <a:p>
            <a:pPr marL="285750" indent="-285750" algn="just">
              <a:buFont typeface="Wingdings" panose="05000000000000000000" charset="0"/>
              <a:buChar char=""/>
            </a:pPr>
            <a:r>
              <a:rPr lang="zh-CN" altLang="en-US" sz="1600" dirty="0">
                <a:solidFill>
                  <a:srgbClr val="3A3A3A"/>
                </a:solidFill>
                <a:latin typeface="Calibri Light" panose="020F0302020204030204" charset="0"/>
              </a:rPr>
              <a:t>创建项目</a:t>
            </a:r>
          </a:p>
          <a:p>
            <a:pPr marL="285750" indent="-285750" algn="just">
              <a:buFont typeface="Wingdings" panose="05000000000000000000" charset="0"/>
              <a:buChar char=""/>
            </a:pPr>
            <a:r>
              <a:rPr lang="zh-CN" altLang="en-US" sz="1600" dirty="0">
                <a:solidFill>
                  <a:srgbClr val="3A3A3A"/>
                </a:solidFill>
                <a:latin typeface="Calibri Light" panose="020F0302020204030204" charset="0"/>
              </a:rPr>
              <a:t>开通项目</a:t>
            </a:r>
          </a:p>
          <a:p>
            <a:pPr marL="285750" indent="-285750" algn="just">
              <a:buFont typeface="Wingdings" panose="05000000000000000000" charset="0"/>
              <a:buChar char=""/>
            </a:pPr>
            <a:r>
              <a:rPr lang="zh-CN" altLang="en-US" sz="1600" dirty="0">
                <a:solidFill>
                  <a:srgbClr val="3A3A3A"/>
                </a:solidFill>
                <a:latin typeface="Calibri Light" panose="020F0302020204030204" charset="0"/>
              </a:rPr>
              <a:t>项目设置</a:t>
            </a:r>
          </a:p>
          <a:p>
            <a:pPr marL="285750" indent="-285750" algn="just">
              <a:buFont typeface="Wingdings" panose="05000000000000000000" charset="0"/>
              <a:buChar char=""/>
            </a:pPr>
            <a:r>
              <a:rPr lang="zh-CN" altLang="en-US" sz="1600" dirty="0">
                <a:solidFill>
                  <a:srgbClr val="3A3A3A"/>
                </a:solidFill>
                <a:latin typeface="Calibri Light" panose="020F0302020204030204" charset="0"/>
              </a:rPr>
              <a:t>部门管理</a:t>
            </a:r>
          </a:p>
          <a:p>
            <a:pPr marL="285750" indent="-285750" algn="just">
              <a:buFont typeface="Wingdings" panose="05000000000000000000" charset="0"/>
              <a:buChar char=""/>
            </a:pPr>
            <a:r>
              <a:rPr lang="zh-CN" altLang="en-US" sz="1600" dirty="0">
                <a:solidFill>
                  <a:srgbClr val="3A3A3A"/>
                </a:solidFill>
                <a:latin typeface="Calibri Light" panose="020F0302020204030204" charset="0"/>
              </a:rPr>
              <a:t>人员管理</a:t>
            </a:r>
          </a:p>
          <a:p>
            <a:pPr indent="0" algn="just">
              <a:buFont typeface="Wingdings" panose="05000000000000000000" charset="0"/>
              <a:buNone/>
            </a:pPr>
            <a:endParaRPr lang="zh-CN" altLang="en-US" sz="1600" dirty="0">
              <a:solidFill>
                <a:srgbClr val="3A3A3A"/>
              </a:solidFill>
              <a:latin typeface="Calibri Light" panose="020F0302020204030204" charset="0"/>
            </a:endParaRPr>
          </a:p>
        </p:txBody>
      </p:sp>
      <p:cxnSp>
        <p:nvCxnSpPr>
          <p:cNvPr id="7" name="直接连接符 6"/>
          <p:cNvCxnSpPr/>
          <p:nvPr/>
        </p:nvCxnSpPr>
        <p:spPr>
          <a:xfrm>
            <a:off x="2959057" y="2086867"/>
            <a:ext cx="0" cy="2473325"/>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8" name="圆角矩形 17"/>
          <p:cNvSpPr/>
          <p:nvPr/>
        </p:nvSpPr>
        <p:spPr>
          <a:xfrm>
            <a:off x="3622040" y="4436745"/>
            <a:ext cx="2521585" cy="396240"/>
          </a:xfrm>
          <a:prstGeom prst="roundRect">
            <a:avLst>
              <a:gd name="adj" fmla="val 50000"/>
            </a:avLst>
          </a:prstGeom>
          <a:solidFill>
            <a:srgbClr val="4990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1400"/>
              <a:t>Next </a:t>
            </a:r>
            <a:r>
              <a:rPr lang="en-US" altLang="zh-CN" sz="1400">
                <a:latin typeface="Arial" panose="020B0604020202020204" pitchFamily="34" charset="0"/>
              </a:rP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8635" y="1297305"/>
            <a:ext cx="2466340" cy="485140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151235" y="574236"/>
            <a:ext cx="1000760" cy="337185"/>
          </a:xfrm>
          <a:prstGeom prst="rect">
            <a:avLst/>
          </a:prstGeom>
        </p:spPr>
        <p:txBody>
          <a:bodyPr wrap="none">
            <a:spAutoFit/>
          </a:bodyPr>
          <a:lstStyle/>
          <a:p>
            <a:r>
              <a:rPr lang="zh-CN" altLang="en-US" sz="1600" b="1" dirty="0">
                <a:solidFill>
                  <a:schemeClr val="bg1"/>
                </a:solidFill>
                <a:latin typeface="宋体" panose="02010600030101010101" pitchFamily="2" charset="-122"/>
                <a:ea typeface="宋体" panose="02010600030101010101" pitchFamily="2" charset="-122"/>
                <a:cs typeface="Hiragino Sans GB W3" charset="-122"/>
              </a:rPr>
              <a:t>建立项目</a:t>
            </a:r>
          </a:p>
        </p:txBody>
      </p:sp>
      <p:sp>
        <p:nvSpPr>
          <p:cNvPr id="3" name="矩形 2"/>
          <p:cNvSpPr/>
          <p:nvPr/>
        </p:nvSpPr>
        <p:spPr>
          <a:xfrm>
            <a:off x="3857624" y="1744612"/>
            <a:ext cx="4924426" cy="1334533"/>
          </a:xfrm>
          <a:prstGeom prst="rect">
            <a:avLst/>
          </a:prstGeom>
        </p:spPr>
        <p:txBody>
          <a:bodyPr wrap="square">
            <a:spAutoFit/>
          </a:bodyPr>
          <a:lstStyle/>
          <a:p>
            <a:pPr marL="285750" indent="-285750">
              <a:lnSpc>
                <a:spcPct val="150000"/>
              </a:lnSpc>
              <a:buFont typeface="Wingdings" panose="05000000000000000000" charset="0"/>
              <a:buChar char=""/>
            </a:pPr>
            <a:r>
              <a:rPr lang="zh-CN" altLang="en-US" sz="1400" dirty="0">
                <a:latin typeface="宋体" panose="02010600030101010101" pitchFamily="2" charset="-122"/>
                <a:ea typeface="宋体" panose="02010600030101010101" pitchFamily="2" charset="-122"/>
                <a:cs typeface="Hiragino Sans GB W3" charset="-122"/>
              </a:rPr>
              <a:t>刚刚创建的账号，必须选择</a:t>
            </a:r>
            <a:r>
              <a:rPr lang="en-US" altLang="zh-CN" sz="1400" dirty="0">
                <a:latin typeface="宋体" panose="02010600030101010101" pitchFamily="2" charset="-122"/>
                <a:ea typeface="宋体" panose="02010600030101010101" pitchFamily="2" charset="-122"/>
                <a:cs typeface="Hiragino Sans GB W3" charset="-122"/>
              </a:rPr>
              <a:t>【</a:t>
            </a:r>
            <a:r>
              <a:rPr lang="zh-CN" altLang="en-US" sz="1400" dirty="0">
                <a:latin typeface="宋体" panose="02010600030101010101" pitchFamily="2" charset="-122"/>
                <a:ea typeface="宋体" panose="02010600030101010101" pitchFamily="2" charset="-122"/>
                <a:cs typeface="Hiragino Sans GB W3" charset="-122"/>
              </a:rPr>
              <a:t>建立项目</a:t>
            </a:r>
            <a:r>
              <a:rPr lang="en-US" altLang="zh-CN" sz="1400" dirty="0">
                <a:latin typeface="宋体" panose="02010600030101010101" pitchFamily="2" charset="-122"/>
                <a:ea typeface="宋体" panose="02010600030101010101" pitchFamily="2" charset="-122"/>
                <a:cs typeface="Hiragino Sans GB W3" charset="-122"/>
              </a:rPr>
              <a:t>】</a:t>
            </a:r>
            <a:r>
              <a:rPr lang="zh-CN" altLang="en-US" sz="1400" dirty="0">
                <a:latin typeface="宋体" panose="02010600030101010101" pitchFamily="2" charset="-122"/>
                <a:ea typeface="宋体" panose="02010600030101010101" pitchFamily="2" charset="-122"/>
                <a:cs typeface="Hiragino Sans GB W3" charset="-122"/>
              </a:rPr>
              <a:t>；</a:t>
            </a:r>
            <a:endParaRPr lang="en-US" altLang="zh-CN" sz="1400" dirty="0">
              <a:latin typeface="宋体" panose="02010600030101010101" pitchFamily="2" charset="-122"/>
              <a:ea typeface="宋体" panose="02010600030101010101" pitchFamily="2" charset="-122"/>
              <a:cs typeface="Hiragino Sans GB W3" charset="-122"/>
            </a:endParaRPr>
          </a:p>
          <a:p>
            <a:pPr marL="285750" indent="-285750">
              <a:lnSpc>
                <a:spcPct val="150000"/>
              </a:lnSpc>
              <a:buFont typeface="Wingdings" panose="05000000000000000000" charset="0"/>
              <a:buChar char=""/>
            </a:pPr>
            <a:r>
              <a:rPr lang="zh-CN" altLang="en-US" sz="1400" dirty="0">
                <a:latin typeface="宋体" panose="02010600030101010101" pitchFamily="2" charset="-122"/>
                <a:ea typeface="宋体" panose="02010600030101010101" pitchFamily="2" charset="-122"/>
                <a:cs typeface="Hiragino Sans GB W3" charset="-122"/>
              </a:rPr>
              <a:t>请补充完善项目的相关信息，填写您的企业名称、企业所在地、详细地址、联系人以及电话等信息；</a:t>
            </a:r>
            <a:endParaRPr lang="en-US" altLang="zh-CN" sz="1400" dirty="0">
              <a:latin typeface="宋体" panose="02010600030101010101" pitchFamily="2" charset="-122"/>
              <a:ea typeface="宋体" panose="02010600030101010101" pitchFamily="2" charset="-122"/>
              <a:cs typeface="Hiragino Sans GB W3" charset="-122"/>
            </a:endParaRPr>
          </a:p>
          <a:p>
            <a:pPr marL="285750" indent="-285750">
              <a:lnSpc>
                <a:spcPct val="150000"/>
              </a:lnSpc>
              <a:buFont typeface="Wingdings" panose="05000000000000000000" charset="0"/>
              <a:buChar char=""/>
            </a:pPr>
            <a:r>
              <a:rPr lang="zh-CN" altLang="en-US" sz="1400" dirty="0">
                <a:latin typeface="宋体" panose="02010600030101010101" pitchFamily="2" charset="-122"/>
                <a:ea typeface="宋体" panose="02010600030101010101" pitchFamily="2" charset="-122"/>
                <a:cs typeface="Hiragino Sans GB W3" charset="-122"/>
              </a:rPr>
              <a:t>点击保存后即成功建立了企业项目。</a:t>
            </a: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682625" y="1818005"/>
            <a:ext cx="2118360" cy="378841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1235" y="574236"/>
            <a:ext cx="1000760" cy="337185"/>
          </a:xfrm>
          <a:prstGeom prst="rect">
            <a:avLst/>
          </a:prstGeom>
        </p:spPr>
        <p:txBody>
          <a:bodyPr wrap="none">
            <a:spAutoFit/>
          </a:bodyPr>
          <a:lstStyle/>
          <a:p>
            <a:r>
              <a:rPr lang="zh-CN" altLang="en-US" sz="1600" b="1" dirty="0">
                <a:solidFill>
                  <a:schemeClr val="bg1"/>
                </a:solidFill>
                <a:latin typeface="宋体" panose="02010600030101010101" pitchFamily="2" charset="-122"/>
                <a:ea typeface="宋体" panose="02010600030101010101" pitchFamily="2" charset="-122"/>
                <a:cs typeface="Hiragino Sans GB W3" charset="-122"/>
              </a:rPr>
              <a:t>建立项目</a:t>
            </a:r>
          </a:p>
        </p:txBody>
      </p:sp>
      <p:sp>
        <p:nvSpPr>
          <p:cNvPr id="3" name="矩形 2"/>
          <p:cNvSpPr/>
          <p:nvPr/>
        </p:nvSpPr>
        <p:spPr>
          <a:xfrm>
            <a:off x="5712065" y="1757967"/>
            <a:ext cx="3431935" cy="1706880"/>
          </a:xfrm>
          <a:prstGeom prst="rect">
            <a:avLst/>
          </a:prstGeom>
        </p:spPr>
        <p:txBody>
          <a:bodyPr wrap="square">
            <a:spAutoFit/>
          </a:bodyPr>
          <a:lstStyle/>
          <a:p>
            <a:pPr indent="0">
              <a:lnSpc>
                <a:spcPct val="150000"/>
              </a:lnSpc>
              <a:buFont typeface="Wingdings" panose="05000000000000000000" charset="0"/>
              <a:buNone/>
            </a:pPr>
            <a:r>
              <a:rPr lang="zh-CN" altLang="en-US" sz="1400" dirty="0">
                <a:latin typeface="宋体" panose="02010600030101010101" pitchFamily="2" charset="-122"/>
                <a:ea typeface="宋体" panose="02010600030101010101" pitchFamily="2" charset="-122"/>
                <a:cs typeface="Hiragino Sans GB W3" charset="-122"/>
                <a:sym typeface="+mn-ea"/>
              </a:rPr>
              <a:t>方法一：</a:t>
            </a:r>
            <a:endParaRPr lang="zh-CN" altLang="en-US" sz="1400" dirty="0">
              <a:latin typeface="宋体" panose="02010600030101010101" pitchFamily="2" charset="-122"/>
              <a:ea typeface="宋体" panose="02010600030101010101" pitchFamily="2" charset="-122"/>
              <a:cs typeface="Hiragino Sans GB W3" charset="-122"/>
            </a:endParaRPr>
          </a:p>
          <a:p>
            <a:pPr marL="285750" indent="-285750">
              <a:lnSpc>
                <a:spcPct val="150000"/>
              </a:lnSpc>
              <a:buFont typeface="Wingdings" panose="05000000000000000000" charset="0"/>
              <a:buChar char=""/>
            </a:pPr>
            <a:r>
              <a:rPr lang="zh-CN" altLang="en-US" sz="1400" dirty="0">
                <a:latin typeface="宋体" panose="02010600030101010101" pitchFamily="2" charset="-122"/>
                <a:ea typeface="宋体" panose="02010600030101010101" pitchFamily="2" charset="-122"/>
                <a:cs typeface="Hiragino Sans GB W3" charset="-122"/>
              </a:rPr>
              <a:t>需要创建多个项目可在【首页】中</a:t>
            </a:r>
            <a:r>
              <a:rPr lang="en-US" altLang="zh-CN" sz="1400" dirty="0">
                <a:latin typeface="宋体" panose="02010600030101010101" pitchFamily="2" charset="-122"/>
                <a:ea typeface="宋体" panose="02010600030101010101" pitchFamily="2" charset="-122"/>
                <a:cs typeface="Hiragino Sans GB W3" charset="-122"/>
              </a:rPr>
              <a:t>,</a:t>
            </a:r>
            <a:r>
              <a:rPr lang="zh-CN" altLang="en-US" sz="1400" dirty="0">
                <a:latin typeface="宋体" panose="02010600030101010101" pitchFamily="2" charset="-122"/>
                <a:ea typeface="宋体" panose="02010600030101010101" pitchFamily="2" charset="-122"/>
                <a:cs typeface="Hiragino Sans GB W3" charset="-122"/>
              </a:rPr>
              <a:t>点击右上方</a:t>
            </a:r>
            <a:r>
              <a:rPr lang="en-US" altLang="zh-CN" sz="1400" dirty="0">
                <a:latin typeface="宋体" panose="02010600030101010101" pitchFamily="2" charset="-122"/>
                <a:ea typeface="宋体" panose="02010600030101010101" pitchFamily="2" charset="-122"/>
                <a:cs typeface="Hiragino Sans GB W3" charset="-122"/>
              </a:rPr>
              <a:t>“+”</a:t>
            </a:r>
            <a:r>
              <a:rPr lang="zh-CN" altLang="en-US" sz="1400" dirty="0">
                <a:latin typeface="宋体" panose="02010600030101010101" pitchFamily="2" charset="-122"/>
                <a:ea typeface="宋体" panose="02010600030101010101" pitchFamily="2" charset="-122"/>
                <a:cs typeface="Hiragino Sans GB W3" charset="-122"/>
              </a:rPr>
              <a:t>号图标，然后点击【新建项目】；</a:t>
            </a:r>
          </a:p>
          <a:p>
            <a:pPr marL="285750" indent="-285750">
              <a:lnSpc>
                <a:spcPct val="150000"/>
              </a:lnSpc>
              <a:buFont typeface="Wingdings" panose="05000000000000000000" charset="0"/>
              <a:buChar char=""/>
            </a:pPr>
            <a:r>
              <a:rPr lang="zh-CN" altLang="en-US" sz="1400" dirty="0">
                <a:latin typeface="宋体" panose="02010600030101010101" pitchFamily="2" charset="-122"/>
                <a:ea typeface="宋体" panose="02010600030101010101" pitchFamily="2" charset="-122"/>
                <a:cs typeface="Hiragino Sans GB W3" charset="-122"/>
              </a:rPr>
              <a:t>填写相关信息后，点击【保存】即可。</a:t>
            </a:r>
          </a:p>
        </p:txBody>
      </p:sp>
      <p:pic>
        <p:nvPicPr>
          <p:cNvPr id="9" name="Picture 2"/>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bwMode="auto">
          <a:xfrm>
            <a:off x="3245485" y="1410970"/>
            <a:ext cx="2466340" cy="485140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组合 11"/>
          <p:cNvGrpSpPr/>
          <p:nvPr/>
        </p:nvGrpSpPr>
        <p:grpSpPr>
          <a:xfrm>
            <a:off x="516255" y="1410970"/>
            <a:ext cx="2466340" cy="4851400"/>
            <a:chOff x="813" y="2222"/>
            <a:chExt cx="3884" cy="7640"/>
          </a:xfrm>
        </p:grpSpPr>
        <p:pic>
          <p:nvPicPr>
            <p:cNvPr id="7" name="Picture 2"/>
            <p:cNvPicPr>
              <a:picLocks noChangeAspect="1" noChangeArrowheads="1"/>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bwMode="auto">
            <a:xfrm>
              <a:off x="813" y="2222"/>
              <a:ext cx="3884" cy="7640"/>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10" descr="C:\Users\chan218\Desktop\首页菜单栏.jpg首页菜单栏"/>
            <p:cNvPicPr>
              <a:picLocks noChangeAspect="1"/>
            </p:cNvPicPr>
            <p:nvPr/>
          </p:nvPicPr>
          <p:blipFill>
            <a:blip r:embed="rId5"/>
            <a:srcRect/>
            <a:stretch>
              <a:fillRect/>
            </a:stretch>
          </p:blipFill>
          <p:spPr>
            <a:xfrm>
              <a:off x="1102" y="3076"/>
              <a:ext cx="3321" cy="5943"/>
            </a:xfrm>
            <a:prstGeom prst="rect">
              <a:avLst/>
            </a:prstGeom>
          </p:spPr>
        </p:pic>
        <p:sp>
          <p:nvSpPr>
            <p:cNvPr id="27" name="椭圆 26"/>
            <p:cNvSpPr/>
            <p:nvPr/>
          </p:nvSpPr>
          <p:spPr>
            <a:xfrm>
              <a:off x="2997" y="4426"/>
              <a:ext cx="1700" cy="493"/>
            </a:xfrm>
            <a:prstGeom prst="ellipse">
              <a:avLst/>
            </a:prstGeom>
            <a:noFill/>
            <a:ln w="2540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3419475" y="1942465"/>
            <a:ext cx="2118360" cy="378841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1235" y="574236"/>
            <a:ext cx="1000760" cy="337185"/>
          </a:xfrm>
          <a:prstGeom prst="rect">
            <a:avLst/>
          </a:prstGeom>
        </p:spPr>
        <p:txBody>
          <a:bodyPr wrap="none">
            <a:spAutoFit/>
          </a:bodyPr>
          <a:lstStyle/>
          <a:p>
            <a:r>
              <a:rPr lang="zh-CN" altLang="en-US" sz="1600" b="1" dirty="0">
                <a:solidFill>
                  <a:schemeClr val="bg1"/>
                </a:solidFill>
                <a:latin typeface="宋体" panose="02010600030101010101" pitchFamily="2" charset="-122"/>
                <a:ea typeface="宋体" panose="02010600030101010101" pitchFamily="2" charset="-122"/>
                <a:cs typeface="Hiragino Sans GB W3" charset="-122"/>
              </a:rPr>
              <a:t>建立项目</a:t>
            </a:r>
          </a:p>
        </p:txBody>
      </p:sp>
      <p:sp>
        <p:nvSpPr>
          <p:cNvPr id="3" name="矩形 2"/>
          <p:cNvSpPr/>
          <p:nvPr/>
        </p:nvSpPr>
        <p:spPr>
          <a:xfrm>
            <a:off x="5712065" y="1757967"/>
            <a:ext cx="3431935" cy="2030095"/>
          </a:xfrm>
          <a:prstGeom prst="rect">
            <a:avLst/>
          </a:prstGeom>
        </p:spPr>
        <p:txBody>
          <a:bodyPr wrap="square">
            <a:spAutoFit/>
          </a:bodyPr>
          <a:lstStyle/>
          <a:p>
            <a:pPr indent="0">
              <a:lnSpc>
                <a:spcPct val="150000"/>
              </a:lnSpc>
              <a:buFont typeface="Wingdings" panose="05000000000000000000" charset="0"/>
              <a:buNone/>
            </a:pPr>
            <a:r>
              <a:rPr lang="zh-CN" altLang="en-US" sz="1400" dirty="0">
                <a:latin typeface="宋体" panose="02010600030101010101" pitchFamily="2" charset="-122"/>
                <a:ea typeface="宋体" panose="02010600030101010101" pitchFamily="2" charset="-122"/>
                <a:cs typeface="Hiragino Sans GB W3" charset="-122"/>
              </a:rPr>
              <a:t>方法二：</a:t>
            </a:r>
          </a:p>
          <a:p>
            <a:pPr marL="285750" indent="-285750">
              <a:lnSpc>
                <a:spcPct val="150000"/>
              </a:lnSpc>
              <a:buFont typeface="Wingdings" panose="05000000000000000000" charset="0"/>
              <a:buChar char=""/>
            </a:pPr>
            <a:r>
              <a:rPr lang="zh-CN" altLang="en-US" sz="1400" dirty="0">
                <a:latin typeface="宋体" panose="02010600030101010101" pitchFamily="2" charset="-122"/>
                <a:ea typeface="宋体" panose="02010600030101010101" pitchFamily="2" charset="-122"/>
                <a:cs typeface="Hiragino Sans GB W3" charset="-122"/>
              </a:rPr>
              <a:t>需要创建多个项目可在【我的】中</a:t>
            </a:r>
            <a:r>
              <a:rPr lang="en-US" altLang="zh-CN" sz="1400" dirty="0">
                <a:latin typeface="宋体" panose="02010600030101010101" pitchFamily="2" charset="-122"/>
                <a:ea typeface="宋体" panose="02010600030101010101" pitchFamily="2" charset="-122"/>
                <a:cs typeface="Hiragino Sans GB W3" charset="-122"/>
              </a:rPr>
              <a:t>,</a:t>
            </a:r>
            <a:r>
              <a:rPr lang="zh-CN" altLang="en-US" sz="1400" dirty="0">
                <a:latin typeface="宋体" panose="02010600030101010101" pitchFamily="2" charset="-122"/>
                <a:ea typeface="宋体" panose="02010600030101010101" pitchFamily="2" charset="-122"/>
                <a:cs typeface="Hiragino Sans GB W3" charset="-122"/>
              </a:rPr>
              <a:t>点击右上方设置图标，然后点击【项目管理】；</a:t>
            </a:r>
            <a:endParaRPr lang="en-US" altLang="zh-CN" sz="1400" dirty="0">
              <a:latin typeface="宋体" panose="02010600030101010101" pitchFamily="2" charset="-122"/>
              <a:ea typeface="宋体" panose="02010600030101010101" pitchFamily="2" charset="-122"/>
              <a:cs typeface="Hiragino Sans GB W3" charset="-122"/>
            </a:endParaRPr>
          </a:p>
          <a:p>
            <a:pPr marL="285750" indent="-285750">
              <a:lnSpc>
                <a:spcPct val="150000"/>
              </a:lnSpc>
              <a:buFont typeface="Wingdings" panose="05000000000000000000" charset="0"/>
              <a:buChar char=""/>
            </a:pPr>
            <a:r>
              <a:rPr lang="zh-CN" altLang="en-US" sz="1400" dirty="0">
                <a:latin typeface="宋体" panose="02010600030101010101" pitchFamily="2" charset="-122"/>
                <a:ea typeface="宋体" panose="02010600030101010101" pitchFamily="2" charset="-122"/>
                <a:cs typeface="Hiragino Sans GB W3" charset="-122"/>
              </a:rPr>
              <a:t>在【项目管理】中点击【新建项目】；</a:t>
            </a:r>
          </a:p>
          <a:p>
            <a:pPr marL="285750" indent="-285750">
              <a:lnSpc>
                <a:spcPct val="150000"/>
              </a:lnSpc>
              <a:buFont typeface="Wingdings" panose="05000000000000000000" charset="0"/>
              <a:buChar char=""/>
            </a:pPr>
            <a:r>
              <a:rPr lang="zh-CN" altLang="en-US" sz="1400" dirty="0">
                <a:latin typeface="宋体" panose="02010600030101010101" pitchFamily="2" charset="-122"/>
                <a:ea typeface="宋体" panose="02010600030101010101" pitchFamily="2" charset="-122"/>
                <a:cs typeface="Hiragino Sans GB W3" charset="-122"/>
              </a:rPr>
              <a:t>填写相关信息后，点击【保存】即可。</a:t>
            </a:r>
          </a:p>
        </p:txBody>
      </p:sp>
      <p:pic>
        <p:nvPicPr>
          <p:cNvPr id="9" name="Picture 2"/>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bwMode="auto">
          <a:xfrm>
            <a:off x="3245485" y="1410970"/>
            <a:ext cx="2466340" cy="4851400"/>
          </a:xfrm>
          <a:prstGeom prst="rect">
            <a:avLst/>
          </a:prstGeom>
          <a:noFill/>
          <a:extLst>
            <a:ext uri="{909E8E84-426E-40DD-AFC4-6F175D3DCCD1}">
              <a14:hiddenFill xmlns:a14="http://schemas.microsoft.com/office/drawing/2010/main">
                <a:solidFill>
                  <a:srgbClr val="FFFFFF"/>
                </a:solidFill>
              </a14:hiddenFill>
            </a:ext>
          </a:extLst>
        </p:spPr>
      </p:pic>
      <p:pic>
        <p:nvPicPr>
          <p:cNvPr id="10" name="图片 9" descr="C:\Users\chan218\Desktop\项目管理.jpg项目管理"/>
          <p:cNvPicPr>
            <a:picLocks noChangeAspect="1"/>
          </p:cNvPicPr>
          <p:nvPr>
            <p:custDataLst>
              <p:tags r:id="rId2"/>
            </p:custDataLst>
          </p:nvPr>
        </p:nvPicPr>
        <p:blipFill>
          <a:blip r:embed="rId6"/>
          <a:srcRect/>
          <a:stretch>
            <a:fillRect/>
          </a:stretch>
        </p:blipFill>
        <p:spPr>
          <a:xfrm>
            <a:off x="3414395" y="1954530"/>
            <a:ext cx="2127885" cy="3764915"/>
          </a:xfrm>
          <a:prstGeom prst="rect">
            <a:avLst/>
          </a:prstGeom>
        </p:spPr>
      </p:pic>
      <p:grpSp>
        <p:nvGrpSpPr>
          <p:cNvPr id="12" name="组合 11"/>
          <p:cNvGrpSpPr/>
          <p:nvPr/>
        </p:nvGrpSpPr>
        <p:grpSpPr>
          <a:xfrm>
            <a:off x="458470" y="1410970"/>
            <a:ext cx="2524125" cy="4851400"/>
            <a:chOff x="722" y="2222"/>
            <a:chExt cx="3975" cy="7640"/>
          </a:xfrm>
        </p:grpSpPr>
        <p:pic>
          <p:nvPicPr>
            <p:cNvPr id="7" name="Picture 2"/>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tretch>
              <a:fillRect/>
            </a:stretch>
          </p:blipFill>
          <p:spPr bwMode="auto">
            <a:xfrm>
              <a:off x="813" y="2222"/>
              <a:ext cx="3884" cy="7640"/>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10" descr="C:\Users\chan218\Desktop\设置页面.jpg设置页面"/>
            <p:cNvPicPr>
              <a:picLocks noChangeAspect="1"/>
            </p:cNvPicPr>
            <p:nvPr/>
          </p:nvPicPr>
          <p:blipFill>
            <a:blip r:embed="rId7"/>
            <a:srcRect/>
            <a:stretch>
              <a:fillRect/>
            </a:stretch>
          </p:blipFill>
          <p:spPr>
            <a:xfrm>
              <a:off x="1080" y="3076"/>
              <a:ext cx="3351" cy="5931"/>
            </a:xfrm>
            <a:prstGeom prst="rect">
              <a:avLst/>
            </a:prstGeom>
          </p:spPr>
        </p:pic>
        <p:sp>
          <p:nvSpPr>
            <p:cNvPr id="27" name="椭圆 26"/>
            <p:cNvSpPr/>
            <p:nvPr/>
          </p:nvSpPr>
          <p:spPr>
            <a:xfrm>
              <a:off x="722" y="4167"/>
              <a:ext cx="3975" cy="568"/>
            </a:xfrm>
            <a:prstGeom prst="ellipse">
              <a:avLst/>
            </a:prstGeom>
            <a:noFill/>
            <a:ln w="2540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椭圆 3"/>
          <p:cNvSpPr/>
          <p:nvPr/>
        </p:nvSpPr>
        <p:spPr>
          <a:xfrm>
            <a:off x="3414395" y="2449830"/>
            <a:ext cx="2021840" cy="360680"/>
          </a:xfrm>
          <a:prstGeom prst="ellipse">
            <a:avLst/>
          </a:prstGeom>
          <a:noFill/>
          <a:ln w="2540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1235" y="574236"/>
            <a:ext cx="1000760" cy="337185"/>
          </a:xfrm>
          <a:prstGeom prst="rect">
            <a:avLst/>
          </a:prstGeom>
        </p:spPr>
        <p:txBody>
          <a:bodyPr wrap="none">
            <a:spAutoFit/>
          </a:bodyPr>
          <a:lstStyle/>
          <a:p>
            <a:r>
              <a:rPr lang="zh-CN" altLang="en-US" sz="1600" b="1" dirty="0">
                <a:solidFill>
                  <a:schemeClr val="bg1"/>
                </a:solidFill>
                <a:latin typeface="宋体" panose="02010600030101010101" pitchFamily="2" charset="-122"/>
                <a:ea typeface="宋体" panose="02010600030101010101" pitchFamily="2" charset="-122"/>
                <a:cs typeface="Hiragino Sans GB W3" charset="-122"/>
              </a:rPr>
              <a:t>设置项目</a:t>
            </a:r>
          </a:p>
        </p:txBody>
      </p:sp>
      <p:sp>
        <p:nvSpPr>
          <p:cNvPr id="3" name="矩形 2"/>
          <p:cNvSpPr/>
          <p:nvPr/>
        </p:nvSpPr>
        <p:spPr>
          <a:xfrm>
            <a:off x="5712065" y="1757967"/>
            <a:ext cx="3431935" cy="4292600"/>
          </a:xfrm>
          <a:prstGeom prst="rect">
            <a:avLst/>
          </a:prstGeom>
        </p:spPr>
        <p:txBody>
          <a:bodyPr wrap="square">
            <a:spAutoFit/>
          </a:bodyPr>
          <a:lstStyle/>
          <a:p>
            <a:pPr marL="285750" indent="-285750">
              <a:lnSpc>
                <a:spcPct val="150000"/>
              </a:lnSpc>
              <a:buFont typeface="Wingdings" panose="05000000000000000000" charset="0"/>
              <a:buChar char=""/>
            </a:pPr>
            <a:r>
              <a:rPr lang="zh-CN" altLang="en-US" sz="1400" dirty="0">
                <a:latin typeface="宋体" panose="02010600030101010101" pitchFamily="2" charset="-122"/>
                <a:ea typeface="宋体" panose="02010600030101010101" pitchFamily="2" charset="-122"/>
                <a:cs typeface="Hiragino Sans GB W3" charset="-122"/>
              </a:rPr>
              <a:t>管理员可以对项目进行全局设置；</a:t>
            </a:r>
            <a:endParaRPr lang="en-US" altLang="zh-CN" sz="1400" dirty="0">
              <a:latin typeface="宋体" panose="02010600030101010101" pitchFamily="2" charset="-122"/>
              <a:ea typeface="宋体" panose="02010600030101010101" pitchFamily="2" charset="-122"/>
              <a:cs typeface="Hiragino Sans GB W3" charset="-122"/>
            </a:endParaRPr>
          </a:p>
          <a:p>
            <a:pPr marL="285750" indent="-285750">
              <a:lnSpc>
                <a:spcPct val="150000"/>
              </a:lnSpc>
              <a:buFont typeface="Wingdings" panose="05000000000000000000" charset="0"/>
              <a:buChar char=""/>
            </a:pPr>
            <a:r>
              <a:rPr lang="zh-CN" altLang="en-US" sz="1400" dirty="0">
                <a:latin typeface="宋体" panose="02010600030101010101" pitchFamily="2" charset="-122"/>
                <a:ea typeface="宋体" panose="02010600030101010101" pitchFamily="2" charset="-122"/>
                <a:cs typeface="Hiragino Sans GB W3" charset="-122"/>
              </a:rPr>
              <a:t>点击【项目设置】，进入设置页面；</a:t>
            </a:r>
          </a:p>
          <a:p>
            <a:pPr marL="285750" indent="-285750">
              <a:lnSpc>
                <a:spcPct val="150000"/>
              </a:lnSpc>
              <a:buFont typeface="Wingdings" panose="05000000000000000000" charset="0"/>
              <a:buChar char=""/>
            </a:pPr>
            <a:r>
              <a:rPr lang="zh-CN" altLang="en-US" sz="1400" dirty="0">
                <a:latin typeface="宋体" panose="02010600030101010101" pitchFamily="2" charset="-122"/>
                <a:ea typeface="宋体" panose="02010600030101010101" pitchFamily="2" charset="-122"/>
                <a:cs typeface="Hiragino Sans GB W3" charset="-122"/>
              </a:rPr>
              <a:t>选择【执行任务可选择相册】，在任务执行、自由上报时可以选择手机中的相册上传图片；</a:t>
            </a:r>
          </a:p>
          <a:p>
            <a:pPr marL="285750" indent="-285750">
              <a:lnSpc>
                <a:spcPct val="150000"/>
              </a:lnSpc>
              <a:buFont typeface="Wingdings" panose="05000000000000000000" charset="0"/>
              <a:buChar char=""/>
            </a:pPr>
            <a:r>
              <a:rPr lang="zh-CN" altLang="en-US" sz="1400" dirty="0">
                <a:latin typeface="宋体" panose="02010600030101010101" pitchFamily="2" charset="-122"/>
                <a:ea typeface="宋体" panose="02010600030101010101" pitchFamily="2" charset="-122"/>
                <a:cs typeface="Hiragino Sans GB W3" charset="-122"/>
              </a:rPr>
              <a:t>选择【执行任务必须开启</a:t>
            </a:r>
            <a:r>
              <a:rPr lang="en-US" altLang="zh-CN" sz="1400" dirty="0">
                <a:latin typeface="宋体" panose="02010600030101010101" pitchFamily="2" charset="-122"/>
                <a:ea typeface="宋体" panose="02010600030101010101" pitchFamily="2" charset="-122"/>
                <a:cs typeface="Hiragino Sans GB W3" charset="-122"/>
              </a:rPr>
              <a:t>GPS</a:t>
            </a:r>
            <a:r>
              <a:rPr lang="zh-CN" altLang="en-US" sz="1400" dirty="0">
                <a:latin typeface="宋体" panose="02010600030101010101" pitchFamily="2" charset="-122"/>
                <a:ea typeface="宋体" panose="02010600030101010101" pitchFamily="2" charset="-122"/>
                <a:cs typeface="Hiragino Sans GB W3" charset="-122"/>
              </a:rPr>
              <a:t>】后，项目内所有成员打开巡查蝠都需要开启</a:t>
            </a:r>
            <a:r>
              <a:rPr lang="en-US" altLang="zh-CN" sz="1400" dirty="0">
                <a:latin typeface="宋体" panose="02010600030101010101" pitchFamily="2" charset="-122"/>
                <a:ea typeface="宋体" panose="02010600030101010101" pitchFamily="2" charset="-122"/>
                <a:cs typeface="Hiragino Sans GB W3" charset="-122"/>
              </a:rPr>
              <a:t>GPS</a:t>
            </a:r>
            <a:r>
              <a:rPr lang="zh-CN" altLang="en-US" sz="1400" dirty="0">
                <a:latin typeface="宋体" panose="02010600030101010101" pitchFamily="2" charset="-122"/>
                <a:ea typeface="宋体" panose="02010600030101010101" pitchFamily="2" charset="-122"/>
                <a:cs typeface="Hiragino Sans GB W3" charset="-122"/>
              </a:rPr>
              <a:t>；</a:t>
            </a:r>
          </a:p>
          <a:p>
            <a:pPr marL="285750" indent="-285750">
              <a:lnSpc>
                <a:spcPct val="150000"/>
              </a:lnSpc>
              <a:buFont typeface="Wingdings" panose="05000000000000000000" charset="0"/>
              <a:buChar char=""/>
            </a:pPr>
            <a:r>
              <a:rPr lang="zh-CN" altLang="en-US" sz="1400" dirty="0">
                <a:latin typeface="宋体" panose="02010600030101010101" pitchFamily="2" charset="-122"/>
                <a:ea typeface="宋体" panose="02010600030101010101" pitchFamily="2" charset="-122"/>
                <a:cs typeface="Hiragino Sans GB W3" charset="-122"/>
              </a:rPr>
              <a:t>选择【</a:t>
            </a:r>
            <a:r>
              <a:rPr lang="en-US" altLang="zh-CN" sz="1400" dirty="0">
                <a:latin typeface="宋体" panose="02010600030101010101" pitchFamily="2" charset="-122"/>
                <a:ea typeface="宋体" panose="02010600030101010101" pitchFamily="2" charset="-122"/>
                <a:cs typeface="Hiragino Sans GB W3" charset="-122"/>
              </a:rPr>
              <a:t>GPS</a:t>
            </a:r>
            <a:r>
              <a:rPr lang="zh-CN" altLang="en-US" sz="1400" dirty="0">
                <a:latin typeface="宋体" panose="02010600030101010101" pitchFamily="2" charset="-122"/>
                <a:ea typeface="宋体" panose="02010600030101010101" pitchFamily="2" charset="-122"/>
                <a:cs typeface="Hiragino Sans GB W3" charset="-122"/>
              </a:rPr>
              <a:t>精确范围】，可以调整点位的有效打卡范围；</a:t>
            </a:r>
          </a:p>
          <a:p>
            <a:pPr marL="285750" indent="-285750">
              <a:lnSpc>
                <a:spcPct val="150000"/>
              </a:lnSpc>
              <a:buFont typeface="Wingdings" panose="05000000000000000000" charset="0"/>
              <a:buChar char=""/>
            </a:pPr>
            <a:r>
              <a:rPr lang="zh-CN" altLang="en-US" sz="1400" dirty="0">
                <a:latin typeface="宋体" panose="02010600030101010101" pitchFamily="2" charset="-122"/>
                <a:ea typeface="宋体" panose="02010600030101010101" pitchFamily="2" charset="-122"/>
                <a:cs typeface="Hiragino Sans GB W3" charset="-122"/>
              </a:rPr>
              <a:t>选择【是否对公众开放巡检数据查询】，可以设置项目数据是否对外开放。</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946400" y="1356360"/>
            <a:ext cx="2466340" cy="4851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72745" y="1356360"/>
            <a:ext cx="2466340" cy="4851400"/>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descr="C:\Users\chan218\Desktop\项目管理.jpg项目管理"/>
          <p:cNvPicPr>
            <a:picLocks noChangeAspect="1"/>
          </p:cNvPicPr>
          <p:nvPr>
            <p:custDataLst>
              <p:tags r:id="rId1"/>
            </p:custDataLst>
          </p:nvPr>
        </p:nvPicPr>
        <p:blipFill>
          <a:blip r:embed="rId4"/>
          <a:srcRect/>
          <a:stretch>
            <a:fillRect/>
          </a:stretch>
        </p:blipFill>
        <p:spPr>
          <a:xfrm>
            <a:off x="541655" y="1885315"/>
            <a:ext cx="2143125" cy="3792855"/>
          </a:xfrm>
          <a:prstGeom prst="rect">
            <a:avLst/>
          </a:prstGeom>
        </p:spPr>
      </p:pic>
      <p:pic>
        <p:nvPicPr>
          <p:cNvPr id="5" name="图片 4"/>
          <p:cNvPicPr>
            <a:picLocks noChangeAspect="1"/>
          </p:cNvPicPr>
          <p:nvPr/>
        </p:nvPicPr>
        <p:blipFill>
          <a:blip r:embed="rId5"/>
          <a:srcRect/>
          <a:stretch>
            <a:fillRect/>
          </a:stretch>
        </p:blipFill>
        <p:spPr>
          <a:xfrm>
            <a:off x="3118485" y="1885315"/>
            <a:ext cx="2122170" cy="379349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1235" y="574236"/>
            <a:ext cx="1000760" cy="337185"/>
          </a:xfrm>
          <a:prstGeom prst="rect">
            <a:avLst/>
          </a:prstGeom>
        </p:spPr>
        <p:txBody>
          <a:bodyPr wrap="none">
            <a:spAutoFit/>
          </a:bodyPr>
          <a:lstStyle/>
          <a:p>
            <a:r>
              <a:rPr lang="zh-CN" altLang="en-US" sz="1600" b="1" dirty="0">
                <a:solidFill>
                  <a:schemeClr val="bg1"/>
                </a:solidFill>
                <a:latin typeface="宋体" panose="02010600030101010101" pitchFamily="2" charset="-122"/>
                <a:ea typeface="宋体" panose="02010600030101010101" pitchFamily="2" charset="-122"/>
                <a:cs typeface="Hiragino Sans GB W3" charset="-122"/>
              </a:rPr>
              <a:t>项目管理</a:t>
            </a:r>
            <a:endParaRPr lang="en-US" altLang="zh-CN" sz="1600" b="1" dirty="0">
              <a:solidFill>
                <a:schemeClr val="bg1"/>
              </a:solidFill>
              <a:latin typeface="宋体" panose="02010600030101010101" pitchFamily="2" charset="-122"/>
              <a:ea typeface="宋体" panose="02010600030101010101" pitchFamily="2" charset="-122"/>
              <a:cs typeface="Hiragino Sans GB W3" charset="-122"/>
            </a:endParaRPr>
          </a:p>
        </p:txBody>
      </p:sp>
      <p:sp>
        <p:nvSpPr>
          <p:cNvPr id="3" name="矩形 2"/>
          <p:cNvSpPr/>
          <p:nvPr/>
        </p:nvSpPr>
        <p:spPr>
          <a:xfrm>
            <a:off x="5712065" y="1757967"/>
            <a:ext cx="3431935" cy="1383665"/>
          </a:xfrm>
          <a:prstGeom prst="rect">
            <a:avLst/>
          </a:prstGeom>
        </p:spPr>
        <p:txBody>
          <a:bodyPr wrap="square">
            <a:spAutoFit/>
          </a:bodyPr>
          <a:lstStyle/>
          <a:p>
            <a:pPr marL="285750" indent="-285750">
              <a:lnSpc>
                <a:spcPct val="150000"/>
              </a:lnSpc>
              <a:buFont typeface="Wingdings" panose="05000000000000000000" charset="0"/>
              <a:buChar char=""/>
            </a:pPr>
            <a:r>
              <a:rPr lang="zh-CN" altLang="en-US" sz="1400" dirty="0">
                <a:latin typeface="宋体" panose="02010600030101010101" pitchFamily="2" charset="-122"/>
                <a:ea typeface="宋体" panose="02010600030101010101" pitchFamily="2" charset="-122"/>
                <a:cs typeface="Hiragino Sans GB W3" charset="-122"/>
              </a:rPr>
              <a:t>可在首页或个人信息页面进行项目的切换；</a:t>
            </a:r>
            <a:endParaRPr lang="en-US" altLang="zh-CN" sz="1400" dirty="0">
              <a:latin typeface="宋体" panose="02010600030101010101" pitchFamily="2" charset="-122"/>
              <a:ea typeface="宋体" panose="02010600030101010101" pitchFamily="2" charset="-122"/>
              <a:cs typeface="Hiragino Sans GB W3" charset="-122"/>
            </a:endParaRPr>
          </a:p>
          <a:p>
            <a:pPr marL="285750" indent="-285750">
              <a:lnSpc>
                <a:spcPct val="150000"/>
              </a:lnSpc>
              <a:buFont typeface="Wingdings" panose="05000000000000000000" charset="0"/>
              <a:buChar char=""/>
            </a:pPr>
            <a:r>
              <a:rPr lang="zh-CN" altLang="en-US" sz="1400" dirty="0">
                <a:latin typeface="宋体" panose="02010600030101010101" pitchFamily="2" charset="-122"/>
                <a:ea typeface="宋体" panose="02010600030101010101" pitchFamily="2" charset="-122"/>
                <a:cs typeface="Hiragino Sans GB W3" charset="-122"/>
              </a:rPr>
              <a:t>在【我的】中点击头像，进入【个人设置】中切换当前项目。</a:t>
            </a:r>
            <a:endParaRPr lang="en-US" altLang="zh-CN" sz="1400" dirty="0">
              <a:latin typeface="宋体" panose="02010600030101010101" pitchFamily="2" charset="-122"/>
              <a:ea typeface="宋体" panose="02010600030101010101" pitchFamily="2" charset="-122"/>
              <a:cs typeface="Hiragino Sans GB W3" charset="-122"/>
            </a:endParaRPr>
          </a:p>
        </p:txBody>
      </p:sp>
      <p:grpSp>
        <p:nvGrpSpPr>
          <p:cNvPr id="10" name="组合 9"/>
          <p:cNvGrpSpPr/>
          <p:nvPr/>
        </p:nvGrpSpPr>
        <p:grpSpPr>
          <a:xfrm>
            <a:off x="313690" y="1414780"/>
            <a:ext cx="5111115" cy="4857750"/>
            <a:chOff x="494" y="2228"/>
            <a:chExt cx="8049" cy="7650"/>
          </a:xfrm>
        </p:grpSpPr>
        <p:pic>
          <p:nvPicPr>
            <p:cNvPr id="5" name="图片 4" descr="4巡检员首页（无任务）"/>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 y="2228"/>
              <a:ext cx="3889" cy="7651"/>
            </a:xfrm>
            <a:prstGeom prst="rect">
              <a:avLst/>
            </a:prstGeom>
          </p:spPr>
        </p:pic>
        <p:grpSp>
          <p:nvGrpSpPr>
            <p:cNvPr id="17" name="组合 16"/>
            <p:cNvGrpSpPr/>
            <p:nvPr/>
          </p:nvGrpSpPr>
          <p:grpSpPr>
            <a:xfrm>
              <a:off x="4659" y="2228"/>
              <a:ext cx="3884" cy="7640"/>
              <a:chOff x="4659" y="2228"/>
              <a:chExt cx="3884" cy="7640"/>
            </a:xfrm>
          </p:grpSpPr>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59" y="2228"/>
                <a:ext cx="3884" cy="7640"/>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4924" y="3078"/>
                <a:ext cx="3354" cy="5909"/>
              </a:xfrm>
              <a:prstGeom prst="rect">
                <a:avLst/>
              </a:prstGeom>
            </p:spPr>
          </p:pic>
          <p:sp>
            <p:nvSpPr>
              <p:cNvPr id="14" name="矩形 13"/>
              <p:cNvSpPr/>
              <p:nvPr/>
            </p:nvSpPr>
            <p:spPr>
              <a:xfrm>
                <a:off x="5002" y="8652"/>
                <a:ext cx="3197" cy="369"/>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descr="微信图片_20210120101038"/>
            <p:cNvPicPr>
              <a:picLocks noChangeAspect="1"/>
            </p:cNvPicPr>
            <p:nvPr/>
          </p:nvPicPr>
          <p:blipFill>
            <a:blip r:embed="rId5"/>
            <a:srcRect/>
            <a:stretch>
              <a:fillRect/>
            </a:stretch>
          </p:blipFill>
          <p:spPr>
            <a:xfrm>
              <a:off x="764" y="3078"/>
              <a:ext cx="3377" cy="5944"/>
            </a:xfrm>
            <a:prstGeom prst="rect">
              <a:avLst/>
            </a:prstGeom>
          </p:spPr>
        </p:pic>
        <p:sp>
          <p:nvSpPr>
            <p:cNvPr id="8" name="椭圆 7"/>
            <p:cNvSpPr/>
            <p:nvPr/>
          </p:nvSpPr>
          <p:spPr>
            <a:xfrm>
              <a:off x="1241" y="3420"/>
              <a:ext cx="2395" cy="375"/>
            </a:xfrm>
            <a:prstGeom prst="ellipse">
              <a:avLst/>
            </a:prstGeom>
            <a:noFill/>
            <a:ln w="28575">
              <a:solidFill>
                <a:srgbClr val="FFC000"/>
              </a:solid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descr="个人设置"/>
            <p:cNvPicPr>
              <a:picLocks noChangeAspect="1"/>
            </p:cNvPicPr>
            <p:nvPr/>
          </p:nvPicPr>
          <p:blipFill>
            <a:blip r:embed="rId6"/>
            <a:srcRect/>
            <a:stretch>
              <a:fillRect/>
            </a:stretch>
          </p:blipFill>
          <p:spPr>
            <a:xfrm>
              <a:off x="4924" y="3078"/>
              <a:ext cx="3377" cy="5943"/>
            </a:xfrm>
            <a:prstGeom prst="rect">
              <a:avLst/>
            </a:prstGeom>
          </p:spPr>
        </p:pic>
        <p:sp>
          <p:nvSpPr>
            <p:cNvPr id="19" name="椭圆 18"/>
            <p:cNvSpPr/>
            <p:nvPr/>
          </p:nvSpPr>
          <p:spPr>
            <a:xfrm>
              <a:off x="5060" y="5907"/>
              <a:ext cx="3106" cy="519"/>
            </a:xfrm>
            <a:prstGeom prst="ellipse">
              <a:avLst/>
            </a:prstGeom>
            <a:noFill/>
            <a:ln w="28575">
              <a:solidFill>
                <a:srgbClr val="FFC000"/>
              </a:solid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1235" y="574236"/>
            <a:ext cx="1000760" cy="337185"/>
          </a:xfrm>
          <a:prstGeom prst="rect">
            <a:avLst/>
          </a:prstGeom>
        </p:spPr>
        <p:txBody>
          <a:bodyPr wrap="none">
            <a:spAutoFit/>
          </a:bodyPr>
          <a:lstStyle/>
          <a:p>
            <a:r>
              <a:rPr lang="zh-CN" altLang="en-US" sz="1600" b="1" dirty="0">
                <a:solidFill>
                  <a:schemeClr val="bg1"/>
                </a:solidFill>
                <a:latin typeface="宋体" panose="02010600030101010101" pitchFamily="2" charset="-122"/>
                <a:ea typeface="宋体" panose="02010600030101010101" pitchFamily="2" charset="-122"/>
                <a:cs typeface="Hiragino Sans GB W3" charset="-122"/>
              </a:rPr>
              <a:t>新建部门</a:t>
            </a: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81543" y="1676738"/>
            <a:ext cx="2466105" cy="4851456"/>
          </a:xfrm>
          <a:prstGeom prst="rect">
            <a:avLst/>
          </a:prstGeom>
          <a:noFill/>
          <a:extLst>
            <a:ext uri="{909E8E84-426E-40DD-AFC4-6F175D3DCCD1}">
              <a14:hiddenFill xmlns:a14="http://schemas.microsoft.com/office/drawing/2010/main">
                <a:solidFill>
                  <a:srgbClr val="FFFFFF"/>
                </a:solidFill>
              </a14:hiddenFill>
            </a:ext>
          </a:extLst>
        </p:spPr>
      </p:pic>
      <p:sp>
        <p:nvSpPr>
          <p:cNvPr id="37" name="矩形 36"/>
          <p:cNvSpPr/>
          <p:nvPr/>
        </p:nvSpPr>
        <p:spPr>
          <a:xfrm>
            <a:off x="-291465" y="1078865"/>
            <a:ext cx="3952875" cy="521970"/>
          </a:xfrm>
          <a:prstGeom prst="rect">
            <a:avLst/>
          </a:prstGeom>
        </p:spPr>
        <p:txBody>
          <a:bodyPr wrap="square">
            <a:spAutoFit/>
          </a:bodyPr>
          <a:lstStyle/>
          <a:p>
            <a:pPr marL="742950" lvl="1" indent="-285750">
              <a:lnSpc>
                <a:spcPct val="200000"/>
              </a:lnSpc>
              <a:buFont typeface="Wingdings" panose="05000000000000000000" charset="0"/>
              <a:buChar char="l"/>
            </a:pPr>
            <a:r>
              <a:rPr lang="zh-CN" altLang="en-US" sz="1400" dirty="0">
                <a:latin typeface="宋体" panose="02010600030101010101" pitchFamily="2" charset="-122"/>
                <a:ea typeface="宋体" panose="02010600030101010101" pitchFamily="2" charset="-122"/>
                <a:cs typeface="Hiragino Sans GB W3" charset="-122"/>
              </a:rPr>
              <a:t>【人员】点击</a:t>
            </a:r>
            <a:r>
              <a:rPr lang="en-US" altLang="zh-CN" sz="1400" dirty="0">
                <a:latin typeface="宋体" panose="02010600030101010101" pitchFamily="2" charset="-122"/>
                <a:ea typeface="宋体" panose="02010600030101010101" pitchFamily="2" charset="-122"/>
                <a:cs typeface="Hiragino Sans GB W3" charset="-122"/>
              </a:rPr>
              <a:t>【</a:t>
            </a:r>
            <a:r>
              <a:rPr lang="zh-CN" altLang="en-US" sz="1400" dirty="0">
                <a:latin typeface="宋体" panose="02010600030101010101" pitchFamily="2" charset="-122"/>
                <a:ea typeface="宋体" panose="02010600030101010101" pitchFamily="2" charset="-122"/>
                <a:cs typeface="Hiragino Sans GB W3" charset="-122"/>
              </a:rPr>
              <a:t>部门管理</a:t>
            </a:r>
            <a:r>
              <a:rPr lang="en-US" altLang="zh-CN" sz="1400" dirty="0">
                <a:latin typeface="宋体" panose="02010600030101010101" pitchFamily="2" charset="-122"/>
                <a:ea typeface="宋体" panose="02010600030101010101" pitchFamily="2" charset="-122"/>
                <a:cs typeface="Hiragino Sans GB W3" charset="-122"/>
              </a:rPr>
              <a:t>】</a:t>
            </a:r>
            <a:endParaRPr lang="zh-CN" altLang="en-US" sz="1400" dirty="0">
              <a:latin typeface="宋体" panose="02010600030101010101" pitchFamily="2" charset="-122"/>
              <a:ea typeface="宋体" panose="02010600030101010101" pitchFamily="2" charset="-122"/>
              <a:cs typeface="Hiragino Sans GB W3" charset="-122"/>
            </a:endParaRPr>
          </a:p>
        </p:txBody>
      </p:sp>
      <p:sp>
        <p:nvSpPr>
          <p:cNvPr id="16" name="矩形 15"/>
          <p:cNvSpPr/>
          <p:nvPr/>
        </p:nvSpPr>
        <p:spPr>
          <a:xfrm>
            <a:off x="3055174" y="1078916"/>
            <a:ext cx="3305908" cy="521970"/>
          </a:xfrm>
          <a:prstGeom prst="rect">
            <a:avLst/>
          </a:prstGeom>
        </p:spPr>
        <p:txBody>
          <a:bodyPr wrap="square">
            <a:spAutoFit/>
          </a:bodyPr>
          <a:lstStyle/>
          <a:p>
            <a:pPr marL="742950" lvl="1" indent="-285750">
              <a:lnSpc>
                <a:spcPct val="200000"/>
              </a:lnSpc>
              <a:buFont typeface="Wingdings" panose="05000000000000000000" charset="0"/>
              <a:buChar char="l"/>
            </a:pPr>
            <a:r>
              <a:rPr lang="zh-CN" altLang="en-US" sz="1400" dirty="0">
                <a:latin typeface="宋体" panose="02010600030101010101" pitchFamily="2" charset="-122"/>
                <a:ea typeface="宋体" panose="02010600030101010101" pitchFamily="2" charset="-122"/>
                <a:cs typeface="Hiragino Sans GB W3" charset="-122"/>
              </a:rPr>
              <a:t>点击</a:t>
            </a:r>
            <a:r>
              <a:rPr lang="en-US" altLang="zh-CN" sz="1400" dirty="0">
                <a:latin typeface="宋体" panose="02010600030101010101" pitchFamily="2" charset="-122"/>
                <a:ea typeface="宋体" panose="02010600030101010101" pitchFamily="2" charset="-122"/>
                <a:cs typeface="Hiragino Sans GB W3" charset="-122"/>
              </a:rPr>
              <a:t>【</a:t>
            </a:r>
            <a:r>
              <a:rPr lang="zh-CN" altLang="en-US" sz="1400" dirty="0">
                <a:latin typeface="宋体" panose="02010600030101010101" pitchFamily="2" charset="-122"/>
                <a:ea typeface="宋体" panose="02010600030101010101" pitchFamily="2" charset="-122"/>
                <a:cs typeface="Hiragino Sans GB W3" charset="-122"/>
              </a:rPr>
              <a:t>添加部门</a:t>
            </a:r>
            <a:r>
              <a:rPr lang="en-US" altLang="zh-CN" sz="1400" dirty="0">
                <a:latin typeface="宋体" panose="02010600030101010101" pitchFamily="2" charset="-122"/>
                <a:ea typeface="宋体" panose="02010600030101010101" pitchFamily="2" charset="-122"/>
                <a:cs typeface="Hiragino Sans GB W3" charset="-122"/>
              </a:rPr>
              <a:t>】</a:t>
            </a:r>
            <a:endParaRPr lang="zh-CN" altLang="en-US" sz="1400" dirty="0">
              <a:latin typeface="宋体" panose="02010600030101010101" pitchFamily="2" charset="-122"/>
              <a:ea typeface="宋体" panose="02010600030101010101" pitchFamily="2" charset="-122"/>
              <a:cs typeface="Hiragino Sans GB W3" charset="-122"/>
            </a:endParaRPr>
          </a:p>
        </p:txBody>
      </p:sp>
      <p:sp>
        <p:nvSpPr>
          <p:cNvPr id="17" name="矩形 16"/>
          <p:cNvSpPr/>
          <p:nvPr/>
        </p:nvSpPr>
        <p:spPr>
          <a:xfrm>
            <a:off x="5962839" y="1078916"/>
            <a:ext cx="3305908" cy="521970"/>
          </a:xfrm>
          <a:prstGeom prst="rect">
            <a:avLst/>
          </a:prstGeom>
        </p:spPr>
        <p:txBody>
          <a:bodyPr wrap="square">
            <a:spAutoFit/>
          </a:bodyPr>
          <a:lstStyle/>
          <a:p>
            <a:pPr marL="742950" lvl="1" indent="-285750">
              <a:lnSpc>
                <a:spcPct val="200000"/>
              </a:lnSpc>
              <a:buFont typeface="Wingdings" panose="05000000000000000000" charset="0"/>
              <a:buChar char="l"/>
            </a:pPr>
            <a:r>
              <a:rPr lang="zh-CN" altLang="en-US" sz="1400" dirty="0">
                <a:latin typeface="宋体" panose="02010600030101010101" pitchFamily="2" charset="-122"/>
                <a:ea typeface="宋体" panose="02010600030101010101" pitchFamily="2" charset="-122"/>
                <a:cs typeface="Hiragino Sans GB W3" charset="-122"/>
              </a:rPr>
              <a:t>填写部门名称</a:t>
            </a:r>
          </a:p>
        </p:txBody>
      </p:sp>
      <p:grpSp>
        <p:nvGrpSpPr>
          <p:cNvPr id="18" name="组合 17"/>
          <p:cNvGrpSpPr/>
          <p:nvPr/>
        </p:nvGrpSpPr>
        <p:grpSpPr>
          <a:xfrm>
            <a:off x="451485" y="1677035"/>
            <a:ext cx="2466340" cy="4851400"/>
            <a:chOff x="711" y="2641"/>
            <a:chExt cx="3884" cy="7640"/>
          </a:xfrm>
        </p:grpSpPr>
        <p:pic>
          <p:nvPicPr>
            <p:cNvPr id="4" name="图片 3" descr="D4208DD403A00549F432E9F287BDF53A"/>
            <p:cNvPicPr>
              <a:picLocks noChangeAspect="1"/>
            </p:cNvPicPr>
            <p:nvPr/>
          </p:nvPicPr>
          <p:blipFill>
            <a:blip r:embed="rId3"/>
            <a:stretch>
              <a:fillRect/>
            </a:stretch>
          </p:blipFill>
          <p:spPr>
            <a:xfrm>
              <a:off x="948" y="3484"/>
              <a:ext cx="3387" cy="6023"/>
            </a:xfrm>
            <a:prstGeom prst="rect">
              <a:avLst/>
            </a:prstGeom>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1" y="2641"/>
              <a:ext cx="3884" cy="7640"/>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descr="C:\Users\chan218\Desktop\微信图片_20190228120350.png微信图片_2019022812035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893" y="3486"/>
              <a:ext cx="3521" cy="6259"/>
            </a:xfrm>
            <a:prstGeom prst="rect">
              <a:avLst/>
            </a:prstGeom>
            <a:ln>
              <a:solidFill>
                <a:schemeClr val="accent1"/>
              </a:solidFill>
            </a:ln>
          </p:spPr>
        </p:pic>
        <p:pic>
          <p:nvPicPr>
            <p:cNvPr id="6" name="图片 5"/>
            <p:cNvPicPr>
              <a:picLocks noChangeAspect="1"/>
            </p:cNvPicPr>
            <p:nvPr/>
          </p:nvPicPr>
          <p:blipFill>
            <a:blip r:embed="rId5"/>
            <a:srcRect/>
            <a:stretch>
              <a:fillRect/>
            </a:stretch>
          </p:blipFill>
          <p:spPr>
            <a:xfrm>
              <a:off x="893" y="3463"/>
              <a:ext cx="3494" cy="6193"/>
            </a:xfrm>
            <a:prstGeom prst="rect">
              <a:avLst/>
            </a:prstGeom>
          </p:spPr>
        </p:pic>
        <p:sp>
          <p:nvSpPr>
            <p:cNvPr id="9" name="椭圆 8"/>
            <p:cNvSpPr/>
            <p:nvPr/>
          </p:nvSpPr>
          <p:spPr>
            <a:xfrm>
              <a:off x="1049" y="4278"/>
              <a:ext cx="2252" cy="581"/>
            </a:xfrm>
            <a:prstGeom prst="ellipse">
              <a:avLst/>
            </a:prstGeom>
            <a:noFill/>
            <a:ln w="2540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3442970" y="2212340"/>
            <a:ext cx="2143125" cy="3811270"/>
            <a:chOff x="5422" y="3484"/>
            <a:chExt cx="3375" cy="6002"/>
          </a:xfrm>
        </p:grpSpPr>
        <p:pic>
          <p:nvPicPr>
            <p:cNvPr id="11" name="图片 10" descr="725D60F210C2F64B88D875458C77E739"/>
            <p:cNvPicPr>
              <a:picLocks noChangeAspect="1"/>
            </p:cNvPicPr>
            <p:nvPr/>
          </p:nvPicPr>
          <p:blipFill>
            <a:blip r:embed="rId6"/>
            <a:stretch>
              <a:fillRect/>
            </a:stretch>
          </p:blipFill>
          <p:spPr>
            <a:xfrm>
              <a:off x="5422" y="3484"/>
              <a:ext cx="3375" cy="6002"/>
            </a:xfrm>
            <a:prstGeom prst="rect">
              <a:avLst/>
            </a:prstGeom>
          </p:spPr>
        </p:pic>
        <p:pic>
          <p:nvPicPr>
            <p:cNvPr id="7" name="图片 6"/>
            <p:cNvPicPr>
              <a:picLocks noChangeAspect="1"/>
            </p:cNvPicPr>
            <p:nvPr/>
          </p:nvPicPr>
          <p:blipFill>
            <a:blip r:embed="rId7"/>
            <a:srcRect/>
            <a:stretch>
              <a:fillRect/>
            </a:stretch>
          </p:blipFill>
          <p:spPr>
            <a:xfrm>
              <a:off x="5431" y="3484"/>
              <a:ext cx="3366" cy="5930"/>
            </a:xfrm>
            <a:prstGeom prst="rect">
              <a:avLst/>
            </a:prstGeom>
          </p:spPr>
        </p:pic>
        <p:sp>
          <p:nvSpPr>
            <p:cNvPr id="15" name="椭圆 14"/>
            <p:cNvSpPr/>
            <p:nvPr/>
          </p:nvSpPr>
          <p:spPr>
            <a:xfrm>
              <a:off x="5431" y="4278"/>
              <a:ext cx="2252" cy="581"/>
            </a:xfrm>
            <a:prstGeom prst="ellipse">
              <a:avLst/>
            </a:prstGeom>
            <a:noFill/>
            <a:ln w="2540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6113780" y="1677035"/>
            <a:ext cx="2466340" cy="4851400"/>
            <a:chOff x="9628" y="2641"/>
            <a:chExt cx="3884" cy="7640"/>
          </a:xfrm>
        </p:grpSpPr>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628" y="2641"/>
              <a:ext cx="3884" cy="7640"/>
            </a:xfrm>
            <a:prstGeom prst="rect">
              <a:avLst/>
            </a:prstGeom>
            <a:noFill/>
            <a:extLst>
              <a:ext uri="{909E8E84-426E-40DD-AFC4-6F175D3DCCD1}">
                <a14:hiddenFill xmlns:a14="http://schemas.microsoft.com/office/drawing/2010/main">
                  <a:solidFill>
                    <a:srgbClr val="FFFFFF"/>
                  </a:solidFill>
                </a14:hiddenFill>
              </a:ext>
            </a:extLst>
          </p:spPr>
        </p:pic>
        <p:pic>
          <p:nvPicPr>
            <p:cNvPr id="12" name="图片 11"/>
            <p:cNvPicPr>
              <a:picLocks noChangeAspect="1"/>
            </p:cNvPicPr>
            <p:nvPr/>
          </p:nvPicPr>
          <p:blipFill>
            <a:blip r:embed="rId8"/>
            <a:srcRect/>
            <a:stretch>
              <a:fillRect/>
            </a:stretch>
          </p:blipFill>
          <p:spPr>
            <a:xfrm>
              <a:off x="9867" y="3486"/>
              <a:ext cx="3406" cy="5959"/>
            </a:xfrm>
            <a:prstGeom prst="rect">
              <a:avLst/>
            </a:prstGeom>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935" y="593286"/>
            <a:ext cx="1512570" cy="337185"/>
          </a:xfrm>
          <a:prstGeom prst="rect">
            <a:avLst/>
          </a:prstGeom>
        </p:spPr>
        <p:txBody>
          <a:bodyPr wrap="none">
            <a:spAutoFit/>
          </a:bodyPr>
          <a:lstStyle/>
          <a:p>
            <a:r>
              <a:rPr lang="zh-CN" altLang="en-US" sz="1600" b="1" dirty="0">
                <a:solidFill>
                  <a:schemeClr val="bg1"/>
                </a:solidFill>
                <a:latin typeface="宋体" panose="02010600030101010101" pitchFamily="2" charset="-122"/>
                <a:ea typeface="宋体" panose="02010600030101010101" pitchFamily="2" charset="-122"/>
                <a:cs typeface="Hiragino Sans GB W3" charset="-122"/>
              </a:rPr>
              <a:t>修改</a:t>
            </a:r>
            <a:r>
              <a:rPr lang="en-US" altLang="zh-CN" sz="1600" b="1" dirty="0">
                <a:solidFill>
                  <a:schemeClr val="bg1"/>
                </a:solidFill>
                <a:latin typeface="宋体" panose="02010600030101010101" pitchFamily="2" charset="-122"/>
                <a:ea typeface="宋体" panose="02010600030101010101" pitchFamily="2" charset="-122"/>
                <a:cs typeface="Hiragino Sans GB W3" charset="-122"/>
              </a:rPr>
              <a:t>/</a:t>
            </a:r>
            <a:r>
              <a:rPr lang="zh-CN" altLang="en-US" sz="1600" b="1" dirty="0">
                <a:solidFill>
                  <a:schemeClr val="bg1"/>
                </a:solidFill>
                <a:latin typeface="宋体" panose="02010600030101010101" pitchFamily="2" charset="-122"/>
                <a:ea typeface="宋体" panose="02010600030101010101" pitchFamily="2" charset="-122"/>
                <a:cs typeface="Hiragino Sans GB W3" charset="-122"/>
              </a:rPr>
              <a:t>删除部门</a:t>
            </a:r>
          </a:p>
        </p:txBody>
      </p:sp>
      <p:sp>
        <p:nvSpPr>
          <p:cNvPr id="37" name="矩形 36"/>
          <p:cNvSpPr/>
          <p:nvPr/>
        </p:nvSpPr>
        <p:spPr>
          <a:xfrm>
            <a:off x="5033010" y="1840865"/>
            <a:ext cx="4467860" cy="521970"/>
          </a:xfrm>
          <a:prstGeom prst="rect">
            <a:avLst/>
          </a:prstGeom>
        </p:spPr>
        <p:txBody>
          <a:bodyPr wrap="square">
            <a:spAutoFit/>
          </a:bodyPr>
          <a:lstStyle/>
          <a:p>
            <a:pPr marL="742950" lvl="1" indent="-285750">
              <a:lnSpc>
                <a:spcPct val="200000"/>
              </a:lnSpc>
              <a:buFont typeface="Wingdings" panose="05000000000000000000" charset="0"/>
              <a:buChar char="l"/>
            </a:pPr>
            <a:r>
              <a:rPr lang="zh-CN" altLang="en-US" sz="1400" dirty="0">
                <a:latin typeface="宋体" panose="02010600030101010101" pitchFamily="2" charset="-122"/>
                <a:ea typeface="宋体" panose="02010600030101010101" pitchFamily="2" charset="-122"/>
                <a:cs typeface="Hiragino Sans GB W3" charset="-122"/>
              </a:rPr>
              <a:t>【人员】点击</a:t>
            </a:r>
            <a:r>
              <a:rPr lang="en-US" altLang="zh-CN" sz="1400" dirty="0">
                <a:latin typeface="宋体" panose="02010600030101010101" pitchFamily="2" charset="-122"/>
                <a:ea typeface="宋体" panose="02010600030101010101" pitchFamily="2" charset="-122"/>
                <a:cs typeface="Hiragino Sans GB W3" charset="-122"/>
              </a:rPr>
              <a:t>【</a:t>
            </a:r>
            <a:r>
              <a:rPr lang="zh-CN" altLang="en-US" sz="1400" dirty="0">
                <a:latin typeface="宋体" panose="02010600030101010101" pitchFamily="2" charset="-122"/>
                <a:ea typeface="宋体" panose="02010600030101010101" pitchFamily="2" charset="-122"/>
                <a:cs typeface="Hiragino Sans GB W3" charset="-122"/>
              </a:rPr>
              <a:t>部门管理</a:t>
            </a:r>
            <a:r>
              <a:rPr lang="en-US" altLang="zh-CN" sz="1400" dirty="0">
                <a:latin typeface="宋体" panose="02010600030101010101" pitchFamily="2" charset="-122"/>
                <a:ea typeface="宋体" panose="02010600030101010101" pitchFamily="2" charset="-122"/>
                <a:cs typeface="Hiragino Sans GB W3" charset="-122"/>
              </a:rPr>
              <a:t>】</a:t>
            </a:r>
            <a:endParaRPr lang="zh-CN" altLang="en-US" sz="1400" dirty="0">
              <a:latin typeface="宋体" panose="02010600030101010101" pitchFamily="2" charset="-122"/>
              <a:ea typeface="宋体" panose="02010600030101010101" pitchFamily="2" charset="-122"/>
              <a:cs typeface="Hiragino Sans GB W3" charset="-122"/>
            </a:endParaRPr>
          </a:p>
        </p:txBody>
      </p:sp>
      <p:sp>
        <p:nvSpPr>
          <p:cNvPr id="16" name="矩形 15"/>
          <p:cNvSpPr/>
          <p:nvPr/>
        </p:nvSpPr>
        <p:spPr>
          <a:xfrm>
            <a:off x="5033199" y="2362886"/>
            <a:ext cx="3305908" cy="521970"/>
          </a:xfrm>
          <a:prstGeom prst="rect">
            <a:avLst/>
          </a:prstGeom>
        </p:spPr>
        <p:txBody>
          <a:bodyPr wrap="square">
            <a:spAutoFit/>
          </a:bodyPr>
          <a:lstStyle/>
          <a:p>
            <a:pPr marL="742950" lvl="1" indent="-285750">
              <a:lnSpc>
                <a:spcPct val="200000"/>
              </a:lnSpc>
              <a:buFont typeface="Wingdings" panose="05000000000000000000" charset="0"/>
              <a:buChar char="l"/>
            </a:pPr>
            <a:r>
              <a:rPr lang="zh-CN" altLang="en-US" sz="1400" dirty="0">
                <a:latin typeface="宋体" panose="02010600030101010101" pitchFamily="2" charset="-122"/>
                <a:ea typeface="宋体" panose="02010600030101010101" pitchFamily="2" charset="-122"/>
                <a:cs typeface="Hiragino Sans GB W3" charset="-122"/>
              </a:rPr>
              <a:t>点击蓝色</a:t>
            </a:r>
            <a:r>
              <a:rPr lang="en-US" altLang="zh-CN" sz="1400" dirty="0">
                <a:latin typeface="宋体" panose="02010600030101010101" pitchFamily="2" charset="-122"/>
                <a:ea typeface="宋体" panose="02010600030101010101" pitchFamily="2" charset="-122"/>
                <a:cs typeface="Hiragino Sans GB W3" charset="-122"/>
              </a:rPr>
              <a:t>/</a:t>
            </a:r>
            <a:r>
              <a:rPr lang="zh-CN" altLang="en-US" sz="1400" dirty="0">
                <a:latin typeface="宋体" panose="02010600030101010101" pitchFamily="2" charset="-122"/>
                <a:ea typeface="宋体" panose="02010600030101010101" pitchFamily="2" charset="-122"/>
                <a:cs typeface="Hiragino Sans GB W3" charset="-122"/>
              </a:rPr>
              <a:t>红色编辑图标</a:t>
            </a:r>
          </a:p>
        </p:txBody>
      </p:sp>
      <p:sp>
        <p:nvSpPr>
          <p:cNvPr id="17" name="矩形 16"/>
          <p:cNvSpPr/>
          <p:nvPr/>
        </p:nvSpPr>
        <p:spPr>
          <a:xfrm>
            <a:off x="5033199" y="2884856"/>
            <a:ext cx="3305908" cy="521970"/>
          </a:xfrm>
          <a:prstGeom prst="rect">
            <a:avLst/>
          </a:prstGeom>
        </p:spPr>
        <p:txBody>
          <a:bodyPr wrap="square">
            <a:spAutoFit/>
          </a:bodyPr>
          <a:lstStyle/>
          <a:p>
            <a:pPr marL="742950" lvl="1" indent="-285750">
              <a:lnSpc>
                <a:spcPct val="200000"/>
              </a:lnSpc>
              <a:buFont typeface="Wingdings" panose="05000000000000000000" charset="0"/>
              <a:buChar char="l"/>
            </a:pPr>
            <a:r>
              <a:rPr lang="zh-CN" altLang="en-US" sz="1400" dirty="0">
                <a:latin typeface="宋体" panose="02010600030101010101" pitchFamily="2" charset="-122"/>
                <a:ea typeface="宋体" panose="02010600030101010101" pitchFamily="2" charset="-122"/>
                <a:cs typeface="Hiragino Sans GB W3" charset="-122"/>
              </a:rPr>
              <a:t>修改部门名称或删除部门</a:t>
            </a:r>
          </a:p>
        </p:txBody>
      </p:sp>
      <p:sp>
        <p:nvSpPr>
          <p:cNvPr id="5" name="矩形 4"/>
          <p:cNvSpPr/>
          <p:nvPr/>
        </p:nvSpPr>
        <p:spPr>
          <a:xfrm>
            <a:off x="5033199" y="3384601"/>
            <a:ext cx="3305908" cy="2245360"/>
          </a:xfrm>
          <a:prstGeom prst="rect">
            <a:avLst/>
          </a:prstGeom>
        </p:spPr>
        <p:txBody>
          <a:bodyPr wrap="square">
            <a:spAutoFit/>
          </a:bodyPr>
          <a:lstStyle/>
          <a:p>
            <a:pPr marL="742950" lvl="1" indent="-285750">
              <a:lnSpc>
                <a:spcPct val="200000"/>
              </a:lnSpc>
              <a:buFont typeface="Wingdings" panose="05000000000000000000" charset="0"/>
              <a:buChar char="l"/>
            </a:pPr>
            <a:r>
              <a:rPr lang="zh-CN" altLang="en-US" sz="1400" dirty="0">
                <a:latin typeface="宋体" panose="02010600030101010101" pitchFamily="2" charset="-122"/>
                <a:ea typeface="宋体" panose="02010600030101010101" pitchFamily="2" charset="-122"/>
                <a:cs typeface="Hiragino Sans GB W3" charset="-122"/>
              </a:rPr>
              <a:t>【注】部门删除后，部门里面的成员会默认移动至未分组部门中，即图中【未分组】，且默认部门（未分组）无法修改和删除。</a:t>
            </a:r>
          </a:p>
        </p:txBody>
      </p:sp>
      <p:grpSp>
        <p:nvGrpSpPr>
          <p:cNvPr id="8" name="组合 7"/>
          <p:cNvGrpSpPr/>
          <p:nvPr/>
        </p:nvGrpSpPr>
        <p:grpSpPr>
          <a:xfrm>
            <a:off x="2865755" y="1600835"/>
            <a:ext cx="2466340" cy="4851400"/>
            <a:chOff x="4513" y="2521"/>
            <a:chExt cx="3884" cy="7640"/>
          </a:xfrm>
        </p:grpSpPr>
        <p:pic>
          <p:nvPicPr>
            <p:cNvPr id="3" name="图片 2" descr="D1A57CBB4F0BF94FD905A07B2C72AA28"/>
            <p:cNvPicPr>
              <a:picLocks noChangeAspect="1"/>
            </p:cNvPicPr>
            <p:nvPr/>
          </p:nvPicPr>
          <p:blipFill>
            <a:blip r:embed="rId2"/>
            <a:stretch>
              <a:fillRect/>
            </a:stretch>
          </p:blipFill>
          <p:spPr>
            <a:xfrm>
              <a:off x="4794" y="3364"/>
              <a:ext cx="3374" cy="6002"/>
            </a:xfrm>
            <a:prstGeom prst="rect">
              <a:avLst/>
            </a:prstGeom>
          </p:spPr>
        </p:pic>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13" y="2521"/>
              <a:ext cx="3884" cy="7640"/>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6"/>
            <p:cNvPicPr/>
            <p:nvPr/>
          </p:nvPicPr>
          <p:blipFill>
            <a:blip r:embed="rId4"/>
            <a:srcRect/>
            <a:stretch>
              <a:fillRect/>
            </a:stretch>
          </p:blipFill>
          <p:spPr>
            <a:xfrm>
              <a:off x="4767" y="3364"/>
              <a:ext cx="3402" cy="5964"/>
            </a:xfrm>
            <a:prstGeom prst="rect">
              <a:avLst/>
            </a:prstGeom>
          </p:spPr>
        </p:pic>
      </p:grpSp>
      <p:grpSp>
        <p:nvGrpSpPr>
          <p:cNvPr id="18" name="组合 17"/>
          <p:cNvGrpSpPr/>
          <p:nvPr/>
        </p:nvGrpSpPr>
        <p:grpSpPr>
          <a:xfrm>
            <a:off x="310515" y="1604010"/>
            <a:ext cx="2466340" cy="4851400"/>
            <a:chOff x="489" y="2526"/>
            <a:chExt cx="3884" cy="7640"/>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9" y="2526"/>
              <a:ext cx="3884" cy="7640"/>
            </a:xfrm>
            <a:prstGeom prst="rect">
              <a:avLst/>
            </a:prstGeom>
            <a:noFill/>
            <a:extLst>
              <a:ext uri="{909E8E84-426E-40DD-AFC4-6F175D3DCCD1}">
                <a14:hiddenFill xmlns:a14="http://schemas.microsoft.com/office/drawing/2010/main">
                  <a:solidFill>
                    <a:srgbClr val="FFFFFF"/>
                  </a:solidFill>
                </a14:hiddenFill>
              </a:ext>
            </a:extLst>
          </p:spPr>
        </p:pic>
        <p:pic>
          <p:nvPicPr>
            <p:cNvPr id="12" name="图片 11"/>
            <p:cNvPicPr>
              <a:picLocks noChangeAspect="1"/>
            </p:cNvPicPr>
            <p:nvPr/>
          </p:nvPicPr>
          <p:blipFill>
            <a:blip r:embed="rId5"/>
            <a:srcRect/>
            <a:stretch>
              <a:fillRect/>
            </a:stretch>
          </p:blipFill>
          <p:spPr>
            <a:xfrm>
              <a:off x="771" y="3374"/>
              <a:ext cx="3321" cy="5983"/>
            </a:xfrm>
            <a:prstGeom prst="rect">
              <a:avLst/>
            </a:prstGeom>
          </p:spPr>
        </p:pic>
        <p:sp>
          <p:nvSpPr>
            <p:cNvPr id="14" name="椭圆 13"/>
            <p:cNvSpPr/>
            <p:nvPr/>
          </p:nvSpPr>
          <p:spPr>
            <a:xfrm>
              <a:off x="2664" y="5453"/>
              <a:ext cx="1428" cy="413"/>
            </a:xfrm>
            <a:prstGeom prst="ellipse">
              <a:avLst/>
            </a:prstGeom>
            <a:noFill/>
            <a:ln w="2540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0185" y="396875"/>
            <a:ext cx="8423275" cy="845820"/>
          </a:xfrm>
          <a:prstGeom prst="rect">
            <a:avLst/>
          </a:prstGeom>
          <a:solidFill>
            <a:srgbClr val="4990E2"/>
          </a:solidFill>
        </p:spPr>
        <p:style>
          <a:lnRef idx="3">
            <a:schemeClr val="lt1"/>
          </a:lnRef>
          <a:fillRef idx="1">
            <a:schemeClr val="accent2"/>
          </a:fillRef>
          <a:effectRef idx="1">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0000"/>
              </a:solidFill>
              <a:effectLst/>
              <a:uLnTx/>
              <a:uFillTx/>
              <a:latin typeface="+mn-lt"/>
              <a:ea typeface="+mn-ea"/>
              <a:cs typeface="+mn-cs"/>
            </a:endParaRPr>
          </a:p>
        </p:txBody>
      </p:sp>
      <p:sp>
        <p:nvSpPr>
          <p:cNvPr id="7" name="矩形 6"/>
          <p:cNvSpPr/>
          <p:nvPr/>
        </p:nvSpPr>
        <p:spPr>
          <a:xfrm>
            <a:off x="1320679" y="619760"/>
            <a:ext cx="3170198" cy="398780"/>
          </a:xfrm>
          <a:prstGeom prst="rect">
            <a:avLst/>
          </a:prstGeom>
        </p:spPr>
        <p:txBody>
          <a:bodyPr wrap="square">
            <a:spAutoFit/>
          </a:bodyPr>
          <a:lstStyle/>
          <a:p>
            <a:r>
              <a:rPr lang="zh-CN" altLang="en-US" sz="2000" b="1" dirty="0">
                <a:solidFill>
                  <a:schemeClr val="bg1"/>
                </a:solidFill>
                <a:latin typeface="Hiragino Sans GB W3" charset="-122"/>
                <a:ea typeface="Hiragino Sans GB W3" charset="-122"/>
                <a:cs typeface="Hiragino Sans GB W3" charset="-122"/>
              </a:rPr>
              <a:t>公司简介</a:t>
            </a:r>
          </a:p>
        </p:txBody>
      </p:sp>
      <p:sp>
        <p:nvSpPr>
          <p:cNvPr id="4" name="矩形 3"/>
          <p:cNvSpPr/>
          <p:nvPr/>
        </p:nvSpPr>
        <p:spPr>
          <a:xfrm>
            <a:off x="444500" y="501015"/>
            <a:ext cx="657225" cy="636270"/>
          </a:xfrm>
          <a:prstGeom prst="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lumMod val="50000"/>
                </a:schemeClr>
              </a:solidFill>
              <a:effectLst/>
              <a:uLnTx/>
              <a:uFillTx/>
              <a:latin typeface="+mn-lt"/>
              <a:ea typeface="+mn-ea"/>
              <a:cs typeface="+mn-cs"/>
            </a:endParaRPr>
          </a:p>
        </p:txBody>
      </p:sp>
      <p:pic>
        <p:nvPicPr>
          <p:cNvPr id="6" name="图片 5"/>
          <p:cNvPicPr>
            <a:picLocks noChangeAspect="1"/>
          </p:cNvPicPr>
          <p:nvPr/>
        </p:nvPicPr>
        <p:blipFill>
          <a:blip r:embed="rId2"/>
          <a:stretch>
            <a:fillRect/>
          </a:stretch>
        </p:blipFill>
        <p:spPr>
          <a:xfrm>
            <a:off x="542412" y="588405"/>
            <a:ext cx="462520" cy="462520"/>
          </a:xfrm>
          <a:prstGeom prst="rect">
            <a:avLst/>
          </a:prstGeom>
        </p:spPr>
      </p:pic>
      <p:sp>
        <p:nvSpPr>
          <p:cNvPr id="8" name="文本框 7"/>
          <p:cNvSpPr txBox="1"/>
          <p:nvPr/>
        </p:nvSpPr>
        <p:spPr>
          <a:xfrm>
            <a:off x="1158240" y="1442085"/>
            <a:ext cx="6827520" cy="2461260"/>
          </a:xfrm>
          <a:prstGeom prst="rect">
            <a:avLst/>
          </a:prstGeom>
          <a:noFill/>
        </p:spPr>
        <p:txBody>
          <a:bodyPr wrap="square" rtlCol="0" anchor="t">
            <a:spAutoFit/>
          </a:bodyPr>
          <a:lstStyle/>
          <a:p>
            <a:r>
              <a:rPr lang="en-US" altLang="zh-CN" sz="1400" dirty="0">
                <a:solidFill>
                  <a:schemeClr val="bg2">
                    <a:lumMod val="50000"/>
                  </a:schemeClr>
                </a:solidFill>
                <a:latin typeface="Hiragino Sans GB W3" charset="-122"/>
                <a:ea typeface="Hiragino Sans GB W3" charset="-122"/>
                <a:cs typeface="Hiragino Sans GB W3" charset="-122"/>
              </a:rPr>
              <a:t>  </a:t>
            </a:r>
            <a:r>
              <a:rPr lang="zh-CN" altLang="en-US" sz="1400" dirty="0">
                <a:latin typeface="Hiragino Sans GB W3" charset="-122"/>
                <a:ea typeface="Hiragino Sans GB W3" charset="-122"/>
                <a:cs typeface="Hiragino Sans GB W3" charset="-122"/>
                <a:sym typeface="+mn-ea"/>
              </a:rPr>
              <a:t>广州甲子智能科技有限公司（简称：甲子智能），是一家立足于物联网领域，集技术研发、设计咨询及工程实施于一体的综合型国家高新技术企业，专注于智慧消防、智慧巡检等垂直领域的解决方案和应用。</a:t>
            </a:r>
            <a:endParaRPr lang="zh-CN" altLang="en-US" sz="1400" dirty="0">
              <a:latin typeface="Hiragino Sans GB W3" charset="-122"/>
              <a:ea typeface="Hiragino Sans GB W3" charset="-122"/>
              <a:cs typeface="Hiragino Sans GB W3" charset="-122"/>
            </a:endParaRPr>
          </a:p>
          <a:p>
            <a:endParaRPr lang="zh-CN" altLang="en-US" sz="1400" dirty="0">
              <a:latin typeface="Hiragino Sans GB W3" charset="-122"/>
              <a:ea typeface="Hiragino Sans GB W3" charset="-122"/>
              <a:cs typeface="Hiragino Sans GB W3" charset="-122"/>
            </a:endParaRPr>
          </a:p>
          <a:p>
            <a:r>
              <a:rPr lang="zh-CN" altLang="en-US" sz="1400" dirty="0">
                <a:latin typeface="Hiragino Sans GB W3" charset="-122"/>
                <a:ea typeface="Hiragino Sans GB W3" charset="-122"/>
                <a:cs typeface="Hiragino Sans GB W3" charset="-122"/>
              </a:rPr>
              <a:t>    在物联网智能化设计咨询、核心硬件/软件产品研发、信息系统集成、信息系统服务等方面，积累了深厚的理论基础和丰富的项目经验。与中山大学、广东机电职业技术学院、广东建筑职业技术学院等高等院校和实验室建立了产学研合作关系，在产品研发和专业人才培养等多方面有紧密的合作。</a:t>
            </a:r>
          </a:p>
          <a:p>
            <a:endParaRPr lang="zh-CN" altLang="en-US" sz="1400" dirty="0">
              <a:latin typeface="Hiragino Sans GB W3" charset="-122"/>
              <a:ea typeface="Hiragino Sans GB W3" charset="-122"/>
              <a:cs typeface="Hiragino Sans GB W3" charset="-122"/>
            </a:endParaRPr>
          </a:p>
          <a:p>
            <a:r>
              <a:rPr lang="zh-CN" altLang="en-US" sz="1400" dirty="0">
                <a:latin typeface="Hiragino Sans GB W3" charset="-122"/>
                <a:ea typeface="Hiragino Sans GB W3" charset="-122"/>
                <a:cs typeface="Hiragino Sans GB W3" charset="-122"/>
              </a:rPr>
              <a:t>    作为一个有理想、有活力、有能力的团队，我们坚持自主研发、深入研究、勇于创新，立志成为服务于家庭、社区、城市等智能化解决方案的品牌企业。</a:t>
            </a:r>
          </a:p>
        </p:txBody>
      </p:sp>
      <p:sp>
        <p:nvSpPr>
          <p:cNvPr id="11" name="右箭头 10"/>
          <p:cNvSpPr/>
          <p:nvPr/>
        </p:nvSpPr>
        <p:spPr>
          <a:xfrm>
            <a:off x="6090285" y="5531485"/>
            <a:ext cx="337820" cy="181610"/>
          </a:xfrm>
          <a:prstGeom prst="rightArrow">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2600960" y="5713095"/>
            <a:ext cx="4531360" cy="452120"/>
            <a:chOff x="4070" y="8622"/>
            <a:chExt cx="7136" cy="712"/>
          </a:xfrm>
        </p:grpSpPr>
        <p:pic>
          <p:nvPicPr>
            <p:cNvPr id="1073742866" name="图片 1073742865"/>
            <p:cNvPicPr>
              <a:picLocks noChangeAspect="1"/>
            </p:cNvPicPr>
            <p:nvPr/>
          </p:nvPicPr>
          <p:blipFill>
            <a:blip r:embed="rId3"/>
            <a:stretch>
              <a:fillRect/>
            </a:stretch>
          </p:blipFill>
          <p:spPr>
            <a:xfrm>
              <a:off x="4070" y="8622"/>
              <a:ext cx="5786" cy="712"/>
            </a:xfrm>
            <a:prstGeom prst="rect">
              <a:avLst/>
            </a:prstGeom>
            <a:noFill/>
            <a:ln w="9525">
              <a:noFill/>
            </a:ln>
          </p:spPr>
        </p:pic>
        <p:sp>
          <p:nvSpPr>
            <p:cNvPr id="100" name="文本框 99"/>
            <p:cNvSpPr txBox="1"/>
            <p:nvPr/>
          </p:nvSpPr>
          <p:spPr>
            <a:xfrm>
              <a:off x="4654" y="8761"/>
              <a:ext cx="6553" cy="434"/>
            </a:xfrm>
            <a:prstGeom prst="rect">
              <a:avLst/>
            </a:prstGeom>
            <a:noFill/>
            <a:ln w="9525">
              <a:noFill/>
            </a:ln>
          </p:spPr>
          <p:txBody>
            <a:bodyPr wrap="square">
              <a:spAutoFit/>
            </a:bodyPr>
            <a:lstStyle/>
            <a:p>
              <a:pPr indent="0"/>
              <a:r>
                <a:rPr lang="zh-CN" altLang="en-US" sz="1200" b="0" dirty="0">
                  <a:solidFill>
                    <a:schemeClr val="bg1"/>
                  </a:solidFill>
                  <a:latin typeface="Hiragino Sans GB W3" charset="-122"/>
                  <a:ea typeface="Hiragino Sans GB W3" charset="-122"/>
                  <a:cs typeface="Hiragino Sans GB W3" charset="-122"/>
                </a:rPr>
                <a:t>让生活环境更加安全、舒适、环保！</a:t>
              </a:r>
            </a:p>
          </p:txBody>
        </p:sp>
      </p:grpSp>
      <p:pic>
        <p:nvPicPr>
          <p:cNvPr id="1073742865" name="图片 1073742864"/>
          <p:cNvPicPr>
            <a:picLocks noChangeAspect="1"/>
          </p:cNvPicPr>
          <p:nvPr/>
        </p:nvPicPr>
        <p:blipFill>
          <a:blip r:embed="rId4"/>
          <a:stretch>
            <a:fillRect/>
          </a:stretch>
        </p:blipFill>
        <p:spPr>
          <a:xfrm>
            <a:off x="1924685" y="4084320"/>
            <a:ext cx="615950" cy="615950"/>
          </a:xfrm>
          <a:prstGeom prst="rect">
            <a:avLst/>
          </a:prstGeom>
          <a:noFill/>
          <a:ln w="9525">
            <a:noFill/>
          </a:ln>
        </p:spPr>
      </p:pic>
      <p:pic>
        <p:nvPicPr>
          <p:cNvPr id="1073742863" name="图片 1073742862"/>
          <p:cNvPicPr>
            <a:picLocks noChangeAspect="1"/>
          </p:cNvPicPr>
          <p:nvPr/>
        </p:nvPicPr>
        <p:blipFill>
          <a:blip r:embed="rId5"/>
          <a:stretch>
            <a:fillRect/>
          </a:stretch>
        </p:blipFill>
        <p:spPr>
          <a:xfrm>
            <a:off x="3484245" y="4084320"/>
            <a:ext cx="615950" cy="615950"/>
          </a:xfrm>
          <a:prstGeom prst="rect">
            <a:avLst/>
          </a:prstGeom>
          <a:noFill/>
          <a:ln w="9525">
            <a:noFill/>
          </a:ln>
        </p:spPr>
      </p:pic>
      <p:pic>
        <p:nvPicPr>
          <p:cNvPr id="1073742862" name="图片 1073742861"/>
          <p:cNvPicPr>
            <a:picLocks noChangeAspect="1"/>
          </p:cNvPicPr>
          <p:nvPr/>
        </p:nvPicPr>
        <p:blipFill>
          <a:blip r:embed="rId6"/>
          <a:stretch>
            <a:fillRect/>
          </a:stretch>
        </p:blipFill>
        <p:spPr>
          <a:xfrm>
            <a:off x="5043805" y="4084320"/>
            <a:ext cx="615950" cy="615950"/>
          </a:xfrm>
          <a:prstGeom prst="rect">
            <a:avLst/>
          </a:prstGeom>
          <a:noFill/>
          <a:ln w="9525">
            <a:noFill/>
          </a:ln>
        </p:spPr>
      </p:pic>
      <p:pic>
        <p:nvPicPr>
          <p:cNvPr id="1073742864" name="图片 1073742863"/>
          <p:cNvPicPr>
            <a:picLocks noChangeAspect="1"/>
          </p:cNvPicPr>
          <p:nvPr/>
        </p:nvPicPr>
        <p:blipFill>
          <a:blip r:embed="rId7"/>
          <a:stretch>
            <a:fillRect/>
          </a:stretch>
        </p:blipFill>
        <p:spPr>
          <a:xfrm>
            <a:off x="6603365" y="4084320"/>
            <a:ext cx="615950" cy="615950"/>
          </a:xfrm>
          <a:prstGeom prst="rect">
            <a:avLst/>
          </a:prstGeom>
          <a:noFill/>
          <a:ln w="9525">
            <a:noFill/>
          </a:ln>
        </p:spPr>
      </p:pic>
      <p:sp>
        <p:nvSpPr>
          <p:cNvPr id="13" name="文本框 12"/>
          <p:cNvSpPr txBox="1"/>
          <p:nvPr/>
        </p:nvSpPr>
        <p:spPr>
          <a:xfrm>
            <a:off x="1862455" y="4778375"/>
            <a:ext cx="840105" cy="183515"/>
          </a:xfrm>
          <a:prstGeom prst="rect">
            <a:avLst/>
          </a:prstGeom>
          <a:noFill/>
          <a:ln w="9525">
            <a:noFill/>
          </a:ln>
        </p:spPr>
        <p:txBody>
          <a:bodyPr wrap="square">
            <a:spAutoFit/>
          </a:bodyPr>
          <a:lstStyle/>
          <a:p>
            <a:pPr indent="0"/>
            <a:r>
              <a:rPr lang="en-US" altLang="zh-CN" sz="600" b="0">
                <a:solidFill>
                  <a:srgbClr val="E87574"/>
                </a:solidFill>
                <a:latin typeface="Arial" panose="020B0604020202020204" pitchFamily="34" charset="0"/>
                <a:cs typeface="Arial" panose="020B0604020202020204" pitchFamily="34" charset="0"/>
              </a:rPr>
              <a:t>COMFORTABLE</a:t>
            </a:r>
            <a:endParaRPr lang="zh-CN" altLang="en-US"/>
          </a:p>
        </p:txBody>
      </p:sp>
      <p:sp>
        <p:nvSpPr>
          <p:cNvPr id="15" name="文本框 14"/>
          <p:cNvSpPr txBox="1"/>
          <p:nvPr/>
        </p:nvSpPr>
        <p:spPr>
          <a:xfrm>
            <a:off x="3434080" y="4778375"/>
            <a:ext cx="880745" cy="275590"/>
          </a:xfrm>
          <a:prstGeom prst="rect">
            <a:avLst/>
          </a:prstGeom>
          <a:noFill/>
          <a:ln w="9525">
            <a:noFill/>
          </a:ln>
        </p:spPr>
        <p:txBody>
          <a:bodyPr wrap="square">
            <a:spAutoFit/>
          </a:bodyPr>
          <a:lstStyle/>
          <a:p>
            <a:pPr indent="0"/>
            <a:r>
              <a:rPr lang="en-US" altLang="zh-CN" sz="600" b="0">
                <a:solidFill>
                  <a:srgbClr val="70BE77"/>
                </a:solidFill>
                <a:latin typeface="Arial" panose="020B0604020202020204" pitchFamily="34" charset="0"/>
                <a:cs typeface="Arial" panose="020B0604020202020204" pitchFamily="34" charset="0"/>
              </a:rPr>
              <a:t>ENVIRONMENTAL</a:t>
            </a:r>
          </a:p>
          <a:p>
            <a:pPr indent="0"/>
            <a:r>
              <a:rPr lang="en-US" altLang="zh-CN" sz="600">
                <a:solidFill>
                  <a:srgbClr val="70BE77"/>
                </a:solidFill>
                <a:latin typeface="Arial" panose="020B0604020202020204" pitchFamily="34" charset="0"/>
                <a:cs typeface="Arial" panose="020B0604020202020204" pitchFamily="34" charset="0"/>
              </a:rPr>
              <a:t>PROTECTION</a:t>
            </a:r>
          </a:p>
        </p:txBody>
      </p:sp>
      <p:sp>
        <p:nvSpPr>
          <p:cNvPr id="16" name="文本框 15"/>
          <p:cNvSpPr txBox="1"/>
          <p:nvPr/>
        </p:nvSpPr>
        <p:spPr>
          <a:xfrm>
            <a:off x="5161280" y="4778375"/>
            <a:ext cx="381635" cy="183515"/>
          </a:xfrm>
          <a:prstGeom prst="rect">
            <a:avLst/>
          </a:prstGeom>
          <a:noFill/>
          <a:ln w="9525">
            <a:noFill/>
          </a:ln>
        </p:spPr>
        <p:txBody>
          <a:bodyPr wrap="square">
            <a:spAutoFit/>
          </a:bodyPr>
          <a:lstStyle/>
          <a:p>
            <a:pPr indent="0"/>
            <a:r>
              <a:rPr lang="en-US" altLang="zh-CN" sz="600" b="0">
                <a:solidFill>
                  <a:srgbClr val="036EB8"/>
                </a:solidFill>
                <a:latin typeface="Arial" panose="020B0604020202020204" pitchFamily="34" charset="0"/>
                <a:cs typeface="Arial" panose="020B0604020202020204" pitchFamily="34" charset="0"/>
              </a:rPr>
              <a:t>SAFE</a:t>
            </a:r>
            <a:endParaRPr lang="zh-CN" altLang="en-US"/>
          </a:p>
        </p:txBody>
      </p:sp>
      <p:sp>
        <p:nvSpPr>
          <p:cNvPr id="17" name="文本框 16"/>
          <p:cNvSpPr txBox="1"/>
          <p:nvPr/>
        </p:nvSpPr>
        <p:spPr>
          <a:xfrm>
            <a:off x="6603365" y="4778375"/>
            <a:ext cx="669925" cy="175895"/>
          </a:xfrm>
          <a:prstGeom prst="rect">
            <a:avLst/>
          </a:prstGeom>
          <a:noFill/>
          <a:ln w="9525">
            <a:noFill/>
          </a:ln>
        </p:spPr>
        <p:txBody>
          <a:bodyPr wrap="square">
            <a:spAutoFit/>
          </a:bodyPr>
          <a:lstStyle/>
          <a:p>
            <a:pPr indent="0"/>
            <a:r>
              <a:rPr lang="en-US" altLang="zh-CN" sz="550" b="0">
                <a:solidFill>
                  <a:srgbClr val="FABF13"/>
                </a:solidFill>
                <a:latin typeface="Arial" panose="020B0604020202020204" pitchFamily="34" charset="0"/>
                <a:cs typeface="Arial" panose="020B0604020202020204" pitchFamily="34" charset="0"/>
              </a:rPr>
              <a:t>INTELLIGENT</a:t>
            </a:r>
            <a:endParaRPr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1235" y="574236"/>
            <a:ext cx="1000760" cy="337185"/>
          </a:xfrm>
          <a:prstGeom prst="rect">
            <a:avLst/>
          </a:prstGeom>
        </p:spPr>
        <p:txBody>
          <a:bodyPr wrap="none">
            <a:spAutoFit/>
          </a:bodyPr>
          <a:lstStyle/>
          <a:p>
            <a:r>
              <a:rPr lang="zh-CN" altLang="en-US" sz="1600" b="1" dirty="0">
                <a:solidFill>
                  <a:schemeClr val="bg1"/>
                </a:solidFill>
                <a:latin typeface="宋体" panose="02010600030101010101" pitchFamily="2" charset="-122"/>
                <a:ea typeface="宋体" panose="02010600030101010101" pitchFamily="2" charset="-122"/>
                <a:cs typeface="Hiragino Sans GB W3" charset="-122"/>
              </a:rPr>
              <a:t>邀请人员</a:t>
            </a:r>
          </a:p>
        </p:txBody>
      </p:sp>
      <p:sp>
        <p:nvSpPr>
          <p:cNvPr id="37" name="矩形 36"/>
          <p:cNvSpPr/>
          <p:nvPr/>
        </p:nvSpPr>
        <p:spPr>
          <a:xfrm>
            <a:off x="-240665" y="1031240"/>
            <a:ext cx="3117215" cy="460375"/>
          </a:xfrm>
          <a:prstGeom prst="rect">
            <a:avLst/>
          </a:prstGeom>
        </p:spPr>
        <p:txBody>
          <a:bodyPr wrap="square">
            <a:spAutoFit/>
          </a:bodyPr>
          <a:lstStyle/>
          <a:p>
            <a:pPr marL="742950" lvl="1" indent="-285750">
              <a:lnSpc>
                <a:spcPct val="200000"/>
              </a:lnSpc>
              <a:buFont typeface="Wingdings" panose="05000000000000000000" charset="0"/>
              <a:buChar char="l"/>
            </a:pPr>
            <a:r>
              <a:rPr lang="zh-CN" altLang="en-US" sz="1200" dirty="0">
                <a:latin typeface="宋体" panose="02010600030101010101" pitchFamily="2" charset="-122"/>
                <a:ea typeface="宋体" panose="02010600030101010101" pitchFamily="2" charset="-122"/>
                <a:cs typeface="Hiragino Sans GB W3" charset="-122"/>
              </a:rPr>
              <a:t>在【我的】中点击添加【人员】</a:t>
            </a:r>
            <a:endParaRPr lang="en-US" sz="1200" dirty="0">
              <a:latin typeface="宋体" panose="02010600030101010101" pitchFamily="2" charset="-122"/>
              <a:ea typeface="宋体" panose="02010600030101010101" pitchFamily="2" charset="-122"/>
              <a:cs typeface="Hiragino Sans GB W3" charset="-122"/>
            </a:endParaRPr>
          </a:p>
        </p:txBody>
      </p:sp>
      <p:sp>
        <p:nvSpPr>
          <p:cNvPr id="39" name="矩形 38"/>
          <p:cNvSpPr/>
          <p:nvPr/>
        </p:nvSpPr>
        <p:spPr>
          <a:xfrm>
            <a:off x="2372360" y="1031240"/>
            <a:ext cx="3559175" cy="460375"/>
          </a:xfrm>
          <a:prstGeom prst="rect">
            <a:avLst/>
          </a:prstGeom>
        </p:spPr>
        <p:txBody>
          <a:bodyPr wrap="square">
            <a:spAutoFit/>
          </a:bodyPr>
          <a:lstStyle/>
          <a:p>
            <a:pPr marL="742950" lvl="1" indent="-285750" algn="l">
              <a:lnSpc>
                <a:spcPct val="200000"/>
              </a:lnSpc>
              <a:buClrTx/>
              <a:buSzTx/>
              <a:buFont typeface="Wingdings" panose="05000000000000000000" charset="0"/>
              <a:buChar char="l"/>
            </a:pPr>
            <a:r>
              <a:rPr lang="zh-CN" altLang="en-US" sz="1200" dirty="0">
                <a:latin typeface="宋体" panose="02010600030101010101" pitchFamily="2" charset="-122"/>
                <a:ea typeface="宋体" panose="02010600030101010101" pitchFamily="2" charset="-122"/>
                <a:cs typeface="Hiragino Sans GB W3" charset="-122"/>
              </a:rPr>
              <a:t>点击【人员审批】邀请人员加入项目</a:t>
            </a:r>
          </a:p>
        </p:txBody>
      </p:sp>
      <p:sp>
        <p:nvSpPr>
          <p:cNvPr id="13" name="矩形 12"/>
          <p:cNvSpPr/>
          <p:nvPr/>
        </p:nvSpPr>
        <p:spPr>
          <a:xfrm>
            <a:off x="4477385" y="1141730"/>
            <a:ext cx="4391025" cy="699135"/>
          </a:xfrm>
          <a:prstGeom prst="rect">
            <a:avLst/>
          </a:prstGeom>
        </p:spPr>
        <p:txBody>
          <a:bodyPr wrap="square">
            <a:spAutoFit/>
          </a:bodyPr>
          <a:lstStyle/>
          <a:p>
            <a:pPr marL="1657350" lvl="3" indent="-285750">
              <a:lnSpc>
                <a:spcPct val="110000"/>
              </a:lnSpc>
              <a:buFont typeface="Wingdings" panose="05000000000000000000" charset="0"/>
              <a:buChar char="l"/>
            </a:pPr>
            <a:r>
              <a:rPr lang="zh-CN" altLang="en-US" sz="1200" dirty="0">
                <a:latin typeface="宋体" panose="02010600030101010101" pitchFamily="2" charset="-122"/>
                <a:ea typeface="宋体" panose="02010600030101010101" pitchFamily="2" charset="-122"/>
                <a:cs typeface="Hiragino Sans GB W3" charset="-122"/>
              </a:rPr>
              <a:t>在【人员审批】中可以通过邀请微信好友和手机号码添加人员，也可以对申请加入的人员进行审批。</a:t>
            </a: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70840" y="1922145"/>
            <a:ext cx="2466340" cy="4851400"/>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组合 22"/>
          <p:cNvGrpSpPr/>
          <p:nvPr/>
        </p:nvGrpSpPr>
        <p:grpSpPr>
          <a:xfrm>
            <a:off x="3257550" y="1922145"/>
            <a:ext cx="2466340" cy="4851400"/>
            <a:chOff x="5258" y="2517"/>
            <a:chExt cx="3884" cy="764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58" y="2517"/>
              <a:ext cx="3884" cy="7640"/>
            </a:xfrm>
            <a:prstGeom prst="rect">
              <a:avLst/>
            </a:prstGeom>
            <a:noFill/>
            <a:extLst>
              <a:ext uri="{909E8E84-426E-40DD-AFC4-6F175D3DCCD1}">
                <a14:hiddenFill xmlns:a14="http://schemas.microsoft.com/office/drawing/2010/main">
                  <a:solidFill>
                    <a:srgbClr val="FFFFFF"/>
                  </a:solidFill>
                </a14:hiddenFill>
              </a:ext>
            </a:extLst>
          </p:spPr>
        </p:pic>
        <p:pic>
          <p:nvPicPr>
            <p:cNvPr id="19" name="图片 18"/>
            <p:cNvPicPr>
              <a:picLocks noChangeAspect="1"/>
            </p:cNvPicPr>
            <p:nvPr/>
          </p:nvPicPr>
          <p:blipFill>
            <a:blip r:embed="rId3"/>
            <a:srcRect/>
            <a:stretch>
              <a:fillRect/>
            </a:stretch>
          </p:blipFill>
          <p:spPr>
            <a:xfrm>
              <a:off x="5543" y="3355"/>
              <a:ext cx="3363" cy="5960"/>
            </a:xfrm>
            <a:prstGeom prst="rect">
              <a:avLst/>
            </a:prstGeom>
          </p:spPr>
        </p:pic>
        <p:sp>
          <p:nvSpPr>
            <p:cNvPr id="11" name="椭圆 10"/>
            <p:cNvSpPr/>
            <p:nvPr/>
          </p:nvSpPr>
          <p:spPr>
            <a:xfrm>
              <a:off x="5567" y="4740"/>
              <a:ext cx="3315" cy="540"/>
            </a:xfrm>
            <a:prstGeom prst="ellipse">
              <a:avLst/>
            </a:prstGeom>
            <a:noFill/>
            <a:ln w="2540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a:off x="6143625" y="1937385"/>
            <a:ext cx="2466340" cy="4851400"/>
            <a:chOff x="9646" y="2537"/>
            <a:chExt cx="3884" cy="7640"/>
          </a:xfrm>
        </p:grpSpPr>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646" y="2537"/>
              <a:ext cx="3884" cy="7640"/>
            </a:xfrm>
            <a:prstGeom prst="rect">
              <a:avLst/>
            </a:prstGeom>
            <a:noFill/>
            <a:extLst>
              <a:ext uri="{909E8E84-426E-40DD-AFC4-6F175D3DCCD1}">
                <a14:hiddenFill xmlns:a14="http://schemas.microsoft.com/office/drawing/2010/main">
                  <a:solidFill>
                    <a:srgbClr val="FFFFFF"/>
                  </a:solidFill>
                </a14:hiddenFill>
              </a:ext>
            </a:extLst>
          </p:spPr>
        </p:pic>
        <p:pic>
          <p:nvPicPr>
            <p:cNvPr id="20" name="图片 19" descr="C:\Users\chan218\Desktop\人员审批.jpg人员审批"/>
            <p:cNvPicPr>
              <a:picLocks noChangeAspect="1"/>
            </p:cNvPicPr>
            <p:nvPr/>
          </p:nvPicPr>
          <p:blipFill>
            <a:blip r:embed="rId4"/>
            <a:srcRect/>
            <a:stretch>
              <a:fillRect/>
            </a:stretch>
          </p:blipFill>
          <p:spPr>
            <a:xfrm>
              <a:off x="9931" y="3376"/>
              <a:ext cx="3315" cy="5962"/>
            </a:xfrm>
            <a:prstGeom prst="rect">
              <a:avLst/>
            </a:prstGeom>
          </p:spPr>
        </p:pic>
        <p:sp>
          <p:nvSpPr>
            <p:cNvPr id="21" name="椭圆 20"/>
            <p:cNvSpPr/>
            <p:nvPr/>
          </p:nvSpPr>
          <p:spPr>
            <a:xfrm>
              <a:off x="9915" y="4115"/>
              <a:ext cx="3315" cy="967"/>
            </a:xfrm>
            <a:prstGeom prst="ellipse">
              <a:avLst/>
            </a:prstGeom>
            <a:noFill/>
            <a:ln w="2540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 name="图片 2" descr="我的"/>
          <p:cNvPicPr>
            <a:picLocks noChangeAspect="1"/>
          </p:cNvPicPr>
          <p:nvPr/>
        </p:nvPicPr>
        <p:blipFill>
          <a:blip r:embed="rId5"/>
          <a:srcRect/>
          <a:stretch>
            <a:fillRect/>
          </a:stretch>
        </p:blipFill>
        <p:spPr>
          <a:xfrm>
            <a:off x="545465" y="2444750"/>
            <a:ext cx="2134235" cy="3798570"/>
          </a:xfrm>
          <a:prstGeom prst="rect">
            <a:avLst/>
          </a:prstGeom>
        </p:spPr>
      </p:pic>
      <p:sp>
        <p:nvSpPr>
          <p:cNvPr id="32" name="椭圆 31"/>
          <p:cNvSpPr/>
          <p:nvPr/>
        </p:nvSpPr>
        <p:spPr>
          <a:xfrm>
            <a:off x="958854" y="3841115"/>
            <a:ext cx="718185" cy="594360"/>
          </a:xfrm>
          <a:prstGeom prst="ellipse">
            <a:avLst/>
          </a:prstGeom>
          <a:noFill/>
          <a:ln w="2540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4560" y="583761"/>
            <a:ext cx="1409700" cy="337185"/>
          </a:xfrm>
          <a:prstGeom prst="rect">
            <a:avLst/>
          </a:prstGeom>
        </p:spPr>
        <p:txBody>
          <a:bodyPr wrap="none">
            <a:spAutoFit/>
          </a:bodyPr>
          <a:lstStyle/>
          <a:p>
            <a:r>
              <a:rPr lang="zh-CN" altLang="en-US" sz="1600" b="1" dirty="0">
                <a:solidFill>
                  <a:schemeClr val="bg1"/>
                </a:solidFill>
                <a:latin typeface="宋体" panose="02010600030101010101" pitchFamily="2" charset="-122"/>
                <a:ea typeface="宋体" panose="02010600030101010101" pitchFamily="2" charset="-122"/>
                <a:cs typeface="Hiragino Sans GB W3" charset="-122"/>
              </a:rPr>
              <a:t>审批申请人员</a:t>
            </a:r>
          </a:p>
        </p:txBody>
      </p:sp>
      <p:sp>
        <p:nvSpPr>
          <p:cNvPr id="37" name="矩形 36"/>
          <p:cNvSpPr/>
          <p:nvPr/>
        </p:nvSpPr>
        <p:spPr>
          <a:xfrm>
            <a:off x="84644" y="988746"/>
            <a:ext cx="3305908" cy="866140"/>
          </a:xfrm>
          <a:prstGeom prst="rect">
            <a:avLst/>
          </a:prstGeom>
        </p:spPr>
        <p:txBody>
          <a:bodyPr wrap="square">
            <a:spAutoFit/>
          </a:bodyPr>
          <a:lstStyle/>
          <a:p>
            <a:pPr marL="742950" lvl="1" indent="-285750">
              <a:lnSpc>
                <a:spcPct val="120000"/>
              </a:lnSpc>
              <a:buFont typeface="Wingdings" panose="05000000000000000000" charset="0"/>
              <a:buChar char="l"/>
            </a:pPr>
            <a:r>
              <a:rPr lang="zh-CN" altLang="en-US" sz="1400" dirty="0">
                <a:latin typeface="宋体" panose="02010600030101010101" pitchFamily="2" charset="-122"/>
                <a:ea typeface="宋体" panose="02010600030101010101" pitchFamily="2" charset="-122"/>
                <a:cs typeface="Hiragino Sans GB W3" charset="-122"/>
              </a:rPr>
              <a:t>在首页点击左上方【消息中心】，在消息列表点击查看审批申请</a:t>
            </a:r>
          </a:p>
        </p:txBody>
      </p:sp>
      <p:sp>
        <p:nvSpPr>
          <p:cNvPr id="39" name="矩形 38"/>
          <p:cNvSpPr/>
          <p:nvPr/>
        </p:nvSpPr>
        <p:spPr>
          <a:xfrm>
            <a:off x="4991100" y="988695"/>
            <a:ext cx="3092450" cy="564515"/>
          </a:xfrm>
          <a:prstGeom prst="rect">
            <a:avLst/>
          </a:prstGeom>
        </p:spPr>
        <p:txBody>
          <a:bodyPr wrap="square">
            <a:spAutoFit/>
          </a:bodyPr>
          <a:lstStyle/>
          <a:p>
            <a:pPr marL="285750" indent="-285750" algn="just">
              <a:lnSpc>
                <a:spcPct val="110000"/>
              </a:lnSpc>
              <a:buFont typeface="Wingdings" panose="05000000000000000000" charset="0"/>
              <a:buChar char="l"/>
            </a:pPr>
            <a:r>
              <a:rPr lang="zh-CN" altLang="en-US" sz="1400" dirty="0">
                <a:latin typeface="宋体" panose="02010600030101010101" pitchFamily="2" charset="-122"/>
                <a:ea typeface="宋体" panose="02010600030101010101" pitchFamily="2" charset="-122"/>
                <a:cs typeface="Hiragino Sans GB W3" charset="-122"/>
                <a:sym typeface="+mn-ea"/>
              </a:rPr>
              <a:t>在【人员审批】页面，对人员申请进行审批</a:t>
            </a:r>
            <a:endParaRPr lang="zh-CN" altLang="en-US" sz="1400" dirty="0">
              <a:latin typeface="宋体" panose="02010600030101010101" pitchFamily="2" charset="-122"/>
              <a:ea typeface="宋体" panose="02010600030101010101" pitchFamily="2" charset="-122"/>
              <a:cs typeface="Hiragino Sans GB W3" charset="-122"/>
            </a:endParaRPr>
          </a:p>
        </p:txBody>
      </p:sp>
      <p:grpSp>
        <p:nvGrpSpPr>
          <p:cNvPr id="16" name="组合 15"/>
          <p:cNvGrpSpPr/>
          <p:nvPr/>
        </p:nvGrpSpPr>
        <p:grpSpPr>
          <a:xfrm>
            <a:off x="715010" y="1846580"/>
            <a:ext cx="2466340" cy="4851400"/>
            <a:chOff x="1126" y="2908"/>
            <a:chExt cx="3884" cy="7640"/>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26" y="2908"/>
              <a:ext cx="3884" cy="7640"/>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descr="C:\Users\chan218\Desktop\消息中心.jpg消息中心"/>
            <p:cNvPicPr>
              <a:picLocks noChangeAspect="1"/>
            </p:cNvPicPr>
            <p:nvPr/>
          </p:nvPicPr>
          <p:blipFill>
            <a:blip r:embed="rId3"/>
            <a:srcRect/>
            <a:stretch>
              <a:fillRect/>
            </a:stretch>
          </p:blipFill>
          <p:spPr>
            <a:xfrm>
              <a:off x="1407" y="3749"/>
              <a:ext cx="3350" cy="5968"/>
            </a:xfrm>
            <a:prstGeom prst="rect">
              <a:avLst/>
            </a:prstGeom>
          </p:spPr>
        </p:pic>
        <p:sp>
          <p:nvSpPr>
            <p:cNvPr id="32" name="椭圆 31"/>
            <p:cNvSpPr/>
            <p:nvPr/>
          </p:nvSpPr>
          <p:spPr>
            <a:xfrm>
              <a:off x="1305" y="4889"/>
              <a:ext cx="3425" cy="664"/>
            </a:xfrm>
            <a:prstGeom prst="ellipse">
              <a:avLst/>
            </a:prstGeom>
            <a:noFill/>
            <a:ln w="2540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5182235" y="1854835"/>
            <a:ext cx="2466340" cy="4851400"/>
            <a:chOff x="9641" y="2853"/>
            <a:chExt cx="3884" cy="7640"/>
          </a:xfrm>
        </p:grpSpPr>
        <p:pic>
          <p:nvPicPr>
            <p:cNvPr id="3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641" y="2853"/>
              <a:ext cx="3884" cy="7640"/>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descr="C:\Users\chan218\Desktop\微信图片_20210121105733.jpg微信图片_20210121105733"/>
            <p:cNvPicPr>
              <a:picLocks noChangeAspect="1"/>
            </p:cNvPicPr>
            <p:nvPr/>
          </p:nvPicPr>
          <p:blipFill>
            <a:blip r:embed="rId4"/>
            <a:srcRect/>
            <a:stretch>
              <a:fillRect/>
            </a:stretch>
          </p:blipFill>
          <p:spPr>
            <a:xfrm>
              <a:off x="9924" y="3716"/>
              <a:ext cx="3333" cy="5925"/>
            </a:xfrm>
            <a:prstGeom prst="rect">
              <a:avLst/>
            </a:prstGeom>
          </p:spPr>
        </p:pic>
        <p:sp>
          <p:nvSpPr>
            <p:cNvPr id="11" name="椭圆 10"/>
            <p:cNvSpPr/>
            <p:nvPr/>
          </p:nvSpPr>
          <p:spPr>
            <a:xfrm>
              <a:off x="11809" y="5498"/>
              <a:ext cx="1716" cy="748"/>
            </a:xfrm>
            <a:prstGeom prst="ellipse">
              <a:avLst/>
            </a:prstGeom>
            <a:noFill/>
            <a:ln w="2540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935" y="593286"/>
            <a:ext cx="1409700" cy="337185"/>
          </a:xfrm>
          <a:prstGeom prst="rect">
            <a:avLst/>
          </a:prstGeom>
        </p:spPr>
        <p:txBody>
          <a:bodyPr wrap="none">
            <a:spAutoFit/>
          </a:bodyPr>
          <a:lstStyle/>
          <a:p>
            <a:r>
              <a:rPr lang="zh-CN" altLang="en-US" sz="1600" b="1" dirty="0">
                <a:solidFill>
                  <a:schemeClr val="bg1"/>
                </a:solidFill>
                <a:latin typeface="宋体" panose="02010600030101010101" pitchFamily="2" charset="-122"/>
                <a:ea typeface="宋体" panose="02010600030101010101" pitchFamily="2" charset="-122"/>
                <a:cs typeface="Hiragino Sans GB W3" charset="-122"/>
              </a:rPr>
              <a:t>管理部门人员</a:t>
            </a:r>
          </a:p>
        </p:txBody>
      </p:sp>
      <p:sp>
        <p:nvSpPr>
          <p:cNvPr id="37" name="矩形 36"/>
          <p:cNvSpPr/>
          <p:nvPr/>
        </p:nvSpPr>
        <p:spPr>
          <a:xfrm>
            <a:off x="5198745" y="1840865"/>
            <a:ext cx="3849370" cy="800735"/>
          </a:xfrm>
          <a:prstGeom prst="rect">
            <a:avLst/>
          </a:prstGeom>
        </p:spPr>
        <p:txBody>
          <a:bodyPr wrap="square">
            <a:spAutoFit/>
          </a:bodyPr>
          <a:lstStyle/>
          <a:p>
            <a:pPr marL="742950" lvl="1" indent="-285750">
              <a:lnSpc>
                <a:spcPct val="110000"/>
              </a:lnSpc>
              <a:buFont typeface="Wingdings" panose="05000000000000000000" charset="0"/>
              <a:buChar char="l"/>
            </a:pPr>
            <a:r>
              <a:rPr lang="zh-CN" altLang="en-US" sz="1400" dirty="0">
                <a:latin typeface="宋体" panose="02010600030101010101" pitchFamily="2" charset="-122"/>
                <a:ea typeface="宋体" panose="02010600030101010101" pitchFamily="2" charset="-122"/>
                <a:cs typeface="Hiragino Sans GB W3" charset="-122"/>
              </a:rPr>
              <a:t>在【部门管理】里面，勾选需要更改部门的人员，可变更该人员的所在部门。</a:t>
            </a:r>
          </a:p>
        </p:txBody>
      </p:sp>
      <p:sp>
        <p:nvSpPr>
          <p:cNvPr id="12" name="矩形 11"/>
          <p:cNvSpPr/>
          <p:nvPr/>
        </p:nvSpPr>
        <p:spPr>
          <a:xfrm>
            <a:off x="5198745" y="3291840"/>
            <a:ext cx="3849370" cy="564515"/>
          </a:xfrm>
          <a:prstGeom prst="rect">
            <a:avLst/>
          </a:prstGeom>
        </p:spPr>
        <p:txBody>
          <a:bodyPr wrap="square">
            <a:spAutoFit/>
          </a:bodyPr>
          <a:lstStyle/>
          <a:p>
            <a:pPr marL="742950" lvl="1" indent="-285750">
              <a:lnSpc>
                <a:spcPct val="110000"/>
              </a:lnSpc>
              <a:buFont typeface="Wingdings" panose="05000000000000000000" charset="0"/>
              <a:buChar char="l"/>
            </a:pPr>
            <a:r>
              <a:rPr lang="zh-CN" altLang="en-US" sz="1400" dirty="0">
                <a:latin typeface="宋体" panose="02010600030101010101" pitchFamily="2" charset="-122"/>
                <a:ea typeface="宋体" panose="02010600030101010101" pitchFamily="2" charset="-122"/>
                <a:cs typeface="Hiragino Sans GB W3" charset="-122"/>
              </a:rPr>
              <a:t>点击列表，查看成员详情，点击右上方【移出项目】可把人员移出项目。</a:t>
            </a:r>
          </a:p>
        </p:txBody>
      </p:sp>
      <p:grpSp>
        <p:nvGrpSpPr>
          <p:cNvPr id="11" name="组合 10"/>
          <p:cNvGrpSpPr/>
          <p:nvPr/>
        </p:nvGrpSpPr>
        <p:grpSpPr>
          <a:xfrm>
            <a:off x="242570" y="1258570"/>
            <a:ext cx="2466340" cy="4851400"/>
            <a:chOff x="382" y="1982"/>
            <a:chExt cx="3884" cy="764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2" y="1982"/>
              <a:ext cx="3884" cy="7640"/>
            </a:xfrm>
            <a:prstGeom prst="rect">
              <a:avLst/>
            </a:prstGeom>
            <a:noFill/>
            <a:extLst>
              <a:ext uri="{909E8E84-426E-40DD-AFC4-6F175D3DCCD1}">
                <a14:hiddenFill xmlns:a14="http://schemas.microsoft.com/office/drawing/2010/main">
                  <a:solidFill>
                    <a:srgbClr val="FFFFFF"/>
                  </a:solidFill>
                </a14:hiddenFill>
              </a:ext>
            </a:extLst>
          </p:spPr>
        </p:pic>
        <p:pic>
          <p:nvPicPr>
            <p:cNvPr id="9" name="图片 8"/>
            <p:cNvPicPr/>
            <p:nvPr/>
          </p:nvPicPr>
          <p:blipFill>
            <a:blip r:embed="rId3"/>
            <a:srcRect/>
            <a:stretch>
              <a:fillRect/>
            </a:stretch>
          </p:blipFill>
          <p:spPr>
            <a:xfrm>
              <a:off x="638" y="2832"/>
              <a:ext cx="3373" cy="5958"/>
            </a:xfrm>
            <a:prstGeom prst="rect">
              <a:avLst/>
            </a:prstGeom>
          </p:spPr>
        </p:pic>
        <p:sp>
          <p:nvSpPr>
            <p:cNvPr id="15" name="椭圆 14"/>
            <p:cNvSpPr/>
            <p:nvPr/>
          </p:nvSpPr>
          <p:spPr>
            <a:xfrm>
              <a:off x="3011" y="5184"/>
              <a:ext cx="1098" cy="2064"/>
            </a:xfrm>
            <a:prstGeom prst="ellipse">
              <a:avLst/>
            </a:prstGeom>
            <a:noFill/>
            <a:ln w="2540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3058160" y="1258570"/>
            <a:ext cx="2466340" cy="4851400"/>
            <a:chOff x="4816" y="1982"/>
            <a:chExt cx="3884" cy="764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16" y="1982"/>
              <a:ext cx="3884" cy="7640"/>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flipV="1">
              <a:off x="6467" y="6629"/>
              <a:ext cx="886" cy="25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4" name="图片 13" descr="C:\Users\chan218\Desktop\人员详情.jpg人员详情"/>
            <p:cNvPicPr>
              <a:picLocks noChangeAspect="1"/>
            </p:cNvPicPr>
            <p:nvPr/>
          </p:nvPicPr>
          <p:blipFill>
            <a:blip r:embed="rId4"/>
            <a:srcRect/>
            <a:stretch>
              <a:fillRect/>
            </a:stretch>
          </p:blipFill>
          <p:spPr>
            <a:xfrm>
              <a:off x="5102" y="2844"/>
              <a:ext cx="3327" cy="5921"/>
            </a:xfrm>
            <a:prstGeom prst="rect">
              <a:avLst/>
            </a:prstGeom>
          </p:spPr>
        </p:pic>
      </p:grpSp>
      <p:sp>
        <p:nvSpPr>
          <p:cNvPr id="17" name="椭圆 16"/>
          <p:cNvSpPr/>
          <p:nvPr/>
        </p:nvSpPr>
        <p:spPr>
          <a:xfrm rot="16200000">
            <a:off x="4876165" y="1760220"/>
            <a:ext cx="398145" cy="812165"/>
          </a:xfrm>
          <a:prstGeom prst="ellipse">
            <a:avLst/>
          </a:prstGeom>
          <a:noFill/>
          <a:ln w="2540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551809" y="2919095"/>
            <a:ext cx="3170198" cy="306705"/>
          </a:xfrm>
          <a:prstGeom prst="rect">
            <a:avLst/>
          </a:prstGeom>
        </p:spPr>
        <p:txBody>
          <a:bodyPr wrap="square">
            <a:spAutoFit/>
          </a:bodyPr>
          <a:lstStyle/>
          <a:p>
            <a:r>
              <a:rPr lang="zh-CN" altLang="en-US" sz="1400" dirty="0">
                <a:solidFill>
                  <a:schemeClr val="bg1"/>
                </a:solidFill>
                <a:latin typeface="Hiragino Sans GB W3" charset="-122"/>
                <a:ea typeface="Hiragino Sans GB W3" charset="-122"/>
                <a:cs typeface="Hiragino Sans GB W3" charset="-122"/>
              </a:rPr>
              <a:t>管理员</a:t>
            </a:r>
            <a:r>
              <a:rPr lang="en-US" altLang="zh-CN" sz="1400" dirty="0">
                <a:solidFill>
                  <a:schemeClr val="bg1"/>
                </a:solidFill>
                <a:latin typeface="Hiragino Sans GB W3" charset="-122"/>
                <a:ea typeface="Hiragino Sans GB W3" charset="-122"/>
                <a:cs typeface="Hiragino Sans GB W3" charset="-122"/>
              </a:rPr>
              <a:t>/</a:t>
            </a:r>
            <a:r>
              <a:rPr lang="zh-CN" altLang="en-US" sz="1400" dirty="0">
                <a:solidFill>
                  <a:schemeClr val="bg1"/>
                </a:solidFill>
                <a:latin typeface="Hiragino Sans GB W3" charset="-122"/>
                <a:ea typeface="Hiragino Sans GB W3" charset="-122"/>
                <a:cs typeface="Hiragino Sans GB W3" charset="-122"/>
              </a:rPr>
              <a:t>部长版</a:t>
            </a:r>
          </a:p>
        </p:txBody>
      </p:sp>
      <p:sp>
        <p:nvSpPr>
          <p:cNvPr id="28" name="文本框 27"/>
          <p:cNvSpPr txBox="1"/>
          <p:nvPr/>
        </p:nvSpPr>
        <p:spPr>
          <a:xfrm>
            <a:off x="1816100" y="1544955"/>
            <a:ext cx="5736590" cy="3769360"/>
          </a:xfrm>
          <a:prstGeom prst="rect">
            <a:avLst/>
          </a:prstGeom>
          <a:noFill/>
        </p:spPr>
        <p:txBody>
          <a:bodyPr wrap="square" rtlCol="0">
            <a:spAutoFit/>
          </a:bodyPr>
          <a:lstStyle/>
          <a:p>
            <a:r>
              <a:rPr lang="en-US" altLang="zh-CN" sz="23900" dirty="0">
                <a:solidFill>
                  <a:schemeClr val="tx1">
                    <a:alpha val="3000"/>
                  </a:schemeClr>
                </a:solidFill>
                <a:latin typeface="Arial Black" panose="020B0A04020102020204" pitchFamily="34" charset="0"/>
              </a:rPr>
              <a:t>03</a:t>
            </a:r>
            <a:endParaRPr lang="zh-CN" altLang="en-US" sz="23900" dirty="0">
              <a:solidFill>
                <a:schemeClr val="tx1">
                  <a:alpha val="3000"/>
                </a:schemeClr>
              </a:solidFill>
              <a:latin typeface="Arial Black" panose="020B0A04020102020204" pitchFamily="34" charset="0"/>
            </a:endParaRPr>
          </a:p>
        </p:txBody>
      </p:sp>
      <p:sp>
        <p:nvSpPr>
          <p:cNvPr id="2" name="文本框 1"/>
          <p:cNvSpPr txBox="1"/>
          <p:nvPr/>
        </p:nvSpPr>
        <p:spPr>
          <a:xfrm>
            <a:off x="1816100" y="2816225"/>
            <a:ext cx="1943100" cy="1014730"/>
          </a:xfrm>
          <a:prstGeom prst="rect">
            <a:avLst/>
          </a:prstGeom>
          <a:noFill/>
        </p:spPr>
        <p:txBody>
          <a:bodyPr wrap="square" rtlCol="0">
            <a:spAutoFit/>
          </a:bodyPr>
          <a:lstStyle/>
          <a:p>
            <a:r>
              <a:rPr lang="en-US" altLang="zh-CN" sz="6000" dirty="0">
                <a:solidFill>
                  <a:schemeClr val="tx1">
                    <a:lumMod val="65000"/>
                    <a:lumOff val="35000"/>
                  </a:schemeClr>
                </a:solidFill>
                <a:latin typeface="Yu Gothic UI Light" panose="020B0300000000000000" pitchFamily="34" charset="-128"/>
                <a:ea typeface="Yu Gothic UI Light" panose="020B0300000000000000" pitchFamily="34" charset="-128"/>
              </a:rPr>
              <a:t>03</a:t>
            </a:r>
            <a:endParaRPr lang="zh-CN" altLang="en-US" sz="6000" dirty="0">
              <a:solidFill>
                <a:schemeClr val="tx1">
                  <a:lumMod val="65000"/>
                  <a:lumOff val="35000"/>
                </a:schemeClr>
              </a:solidFill>
              <a:latin typeface="Yu Gothic UI Light" panose="020B0300000000000000" pitchFamily="34" charset="-128"/>
              <a:ea typeface="Yu Gothic UI Light" panose="020B0300000000000000" pitchFamily="34" charset="-128"/>
            </a:endParaRPr>
          </a:p>
        </p:txBody>
      </p:sp>
      <p:sp>
        <p:nvSpPr>
          <p:cNvPr id="3" name="矩形 2"/>
          <p:cNvSpPr/>
          <p:nvPr/>
        </p:nvSpPr>
        <p:spPr>
          <a:xfrm>
            <a:off x="2615565" y="2355850"/>
            <a:ext cx="2640330" cy="460375"/>
          </a:xfrm>
          <a:prstGeom prst="rect">
            <a:avLst/>
          </a:prstGeom>
        </p:spPr>
        <p:txBody>
          <a:bodyPr wrap="square">
            <a:spAutoFit/>
          </a:bodyPr>
          <a:lstStyle/>
          <a:p>
            <a:pPr lvl="0" algn="ctr"/>
            <a:r>
              <a:rPr lang="zh-CN" altLang="en-US" sz="2400" b="1" dirty="0">
                <a:solidFill>
                  <a:srgbClr val="4990E2"/>
                </a:solidFill>
                <a:latin typeface="Calibri Light" panose="020F0302020204030204" charset="0"/>
              </a:rPr>
              <a:t>点位</a:t>
            </a:r>
          </a:p>
        </p:txBody>
      </p:sp>
      <p:sp>
        <p:nvSpPr>
          <p:cNvPr id="4" name="文本框 3"/>
          <p:cNvSpPr txBox="1"/>
          <p:nvPr/>
        </p:nvSpPr>
        <p:spPr>
          <a:xfrm>
            <a:off x="3302635" y="3088005"/>
            <a:ext cx="3616960" cy="1076325"/>
          </a:xfrm>
          <a:prstGeom prst="rect">
            <a:avLst/>
          </a:prstGeom>
          <a:noFill/>
        </p:spPr>
        <p:txBody>
          <a:bodyPr wrap="square" rtlCol="0">
            <a:spAutoFit/>
          </a:bodyPr>
          <a:lstStyle/>
          <a:p>
            <a:pPr marL="285750" indent="-285750" algn="just">
              <a:buFont typeface="Wingdings" panose="05000000000000000000" charset="0"/>
              <a:buChar char=""/>
            </a:pPr>
            <a:r>
              <a:rPr lang="zh-CN" altLang="en-US" sz="1600" dirty="0">
                <a:solidFill>
                  <a:srgbClr val="3A3A3A"/>
                </a:solidFill>
                <a:latin typeface="Calibri Light" panose="020F0302020204030204" charset="0"/>
              </a:rPr>
              <a:t>新增点位</a:t>
            </a:r>
          </a:p>
          <a:p>
            <a:pPr marL="285750" indent="-285750" algn="just">
              <a:buFont typeface="Wingdings" panose="05000000000000000000" charset="0"/>
              <a:buChar char=""/>
            </a:pPr>
            <a:r>
              <a:rPr lang="zh-CN" altLang="en-US" sz="1600" dirty="0">
                <a:solidFill>
                  <a:srgbClr val="3A3A3A"/>
                </a:solidFill>
                <a:latin typeface="Calibri Light" panose="020F0302020204030204" charset="0"/>
              </a:rPr>
              <a:t>修改</a:t>
            </a:r>
            <a:r>
              <a:rPr lang="en-US" altLang="zh-CN" sz="1600" dirty="0">
                <a:solidFill>
                  <a:srgbClr val="3A3A3A"/>
                </a:solidFill>
                <a:latin typeface="Calibri Light" panose="020F0302020204030204" charset="0"/>
              </a:rPr>
              <a:t>/</a:t>
            </a:r>
            <a:r>
              <a:rPr lang="zh-CN" altLang="en-US" sz="1600" dirty="0">
                <a:solidFill>
                  <a:srgbClr val="3A3A3A"/>
                </a:solidFill>
                <a:latin typeface="Calibri Light" panose="020F0302020204030204" charset="0"/>
              </a:rPr>
              <a:t>删除点位</a:t>
            </a:r>
          </a:p>
          <a:p>
            <a:pPr marL="285750" indent="-285750" algn="just">
              <a:buFont typeface="Wingdings" panose="05000000000000000000" charset="0"/>
              <a:buChar char=""/>
            </a:pPr>
            <a:r>
              <a:rPr lang="zh-CN" altLang="en-US" sz="1600" dirty="0">
                <a:solidFill>
                  <a:srgbClr val="3A3A3A"/>
                </a:solidFill>
                <a:latin typeface="Calibri Light" panose="020F0302020204030204" charset="0"/>
              </a:rPr>
              <a:t>查看点位记录</a:t>
            </a:r>
          </a:p>
          <a:p>
            <a:pPr indent="0" algn="just">
              <a:buFont typeface="Wingdings" panose="05000000000000000000" charset="0"/>
              <a:buNone/>
            </a:pPr>
            <a:endParaRPr lang="zh-CN" altLang="en-US" sz="1600" dirty="0">
              <a:solidFill>
                <a:srgbClr val="3A3A3A"/>
              </a:solidFill>
              <a:latin typeface="Calibri Light" panose="020F0302020204030204" charset="0"/>
            </a:endParaRPr>
          </a:p>
        </p:txBody>
      </p:sp>
      <p:cxnSp>
        <p:nvCxnSpPr>
          <p:cNvPr id="7" name="直接连接符 6"/>
          <p:cNvCxnSpPr/>
          <p:nvPr/>
        </p:nvCxnSpPr>
        <p:spPr>
          <a:xfrm>
            <a:off x="2959057" y="2086867"/>
            <a:ext cx="0" cy="2473325"/>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8" name="圆角矩形 17"/>
          <p:cNvSpPr/>
          <p:nvPr/>
        </p:nvSpPr>
        <p:spPr>
          <a:xfrm>
            <a:off x="3597275" y="4559935"/>
            <a:ext cx="2521585" cy="396240"/>
          </a:xfrm>
          <a:prstGeom prst="roundRect">
            <a:avLst>
              <a:gd name="adj" fmla="val 50000"/>
            </a:avLst>
          </a:prstGeom>
          <a:solidFill>
            <a:srgbClr val="4990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1400"/>
              <a:t>Next </a:t>
            </a:r>
            <a:r>
              <a:rPr lang="en-US" altLang="zh-CN" sz="1400">
                <a:latin typeface="Arial" panose="020B0604020202020204" pitchFamily="34" charset="0"/>
              </a:rPr>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1235" y="574236"/>
            <a:ext cx="1000760" cy="337185"/>
          </a:xfrm>
          <a:prstGeom prst="rect">
            <a:avLst/>
          </a:prstGeom>
        </p:spPr>
        <p:txBody>
          <a:bodyPr wrap="none">
            <a:spAutoFit/>
          </a:bodyPr>
          <a:lstStyle/>
          <a:p>
            <a:r>
              <a:rPr lang="zh-CN" altLang="en-US" sz="1600" b="1" dirty="0">
                <a:solidFill>
                  <a:schemeClr val="bg1"/>
                </a:solidFill>
                <a:latin typeface="宋体" panose="02010600030101010101" pitchFamily="2" charset="-122"/>
                <a:ea typeface="宋体" panose="02010600030101010101" pitchFamily="2" charset="-122"/>
                <a:cs typeface="Hiragino Sans GB W3" charset="-122"/>
              </a:rPr>
              <a:t>点位分组</a:t>
            </a:r>
          </a:p>
        </p:txBody>
      </p:sp>
      <p:sp>
        <p:nvSpPr>
          <p:cNvPr id="37" name="矩形 36"/>
          <p:cNvSpPr/>
          <p:nvPr/>
        </p:nvSpPr>
        <p:spPr>
          <a:xfrm>
            <a:off x="-291465" y="982980"/>
            <a:ext cx="3952875" cy="521970"/>
          </a:xfrm>
          <a:prstGeom prst="rect">
            <a:avLst/>
          </a:prstGeom>
        </p:spPr>
        <p:txBody>
          <a:bodyPr wrap="square">
            <a:spAutoFit/>
          </a:bodyPr>
          <a:lstStyle/>
          <a:p>
            <a:pPr marL="742950" lvl="1" indent="-285750">
              <a:lnSpc>
                <a:spcPct val="200000"/>
              </a:lnSpc>
              <a:buFont typeface="Wingdings" panose="05000000000000000000" charset="0"/>
              <a:buChar char="l"/>
            </a:pPr>
            <a:r>
              <a:rPr lang="zh-CN" altLang="en-US" sz="1400" dirty="0">
                <a:latin typeface="宋体" panose="02010600030101010101" pitchFamily="2" charset="-122"/>
                <a:ea typeface="宋体" panose="02010600030101010101" pitchFamily="2" charset="-122"/>
                <a:cs typeface="Hiragino Sans GB W3" charset="-122"/>
              </a:rPr>
              <a:t>【点位】点击</a:t>
            </a:r>
            <a:r>
              <a:rPr lang="en-US" altLang="zh-CN" sz="1400" dirty="0">
                <a:latin typeface="宋体" panose="02010600030101010101" pitchFamily="2" charset="-122"/>
                <a:ea typeface="宋体" panose="02010600030101010101" pitchFamily="2" charset="-122"/>
                <a:cs typeface="Hiragino Sans GB W3" charset="-122"/>
              </a:rPr>
              <a:t>【</a:t>
            </a:r>
            <a:r>
              <a:rPr lang="zh-CN" altLang="en-US" sz="1400" dirty="0">
                <a:latin typeface="宋体" panose="02010600030101010101" pitchFamily="2" charset="-122"/>
                <a:ea typeface="宋体" panose="02010600030101010101" pitchFamily="2" charset="-122"/>
                <a:cs typeface="Hiragino Sans GB W3" charset="-122"/>
              </a:rPr>
              <a:t>点位分组</a:t>
            </a:r>
            <a:r>
              <a:rPr lang="en-US" altLang="zh-CN" sz="1400" dirty="0">
                <a:latin typeface="宋体" panose="02010600030101010101" pitchFamily="2" charset="-122"/>
                <a:ea typeface="宋体" panose="02010600030101010101" pitchFamily="2" charset="-122"/>
                <a:cs typeface="Hiragino Sans GB W3" charset="-122"/>
              </a:rPr>
              <a:t>】</a:t>
            </a:r>
            <a:endParaRPr lang="zh-CN" altLang="en-US" sz="1400" dirty="0">
              <a:latin typeface="宋体" panose="02010600030101010101" pitchFamily="2" charset="-122"/>
              <a:ea typeface="宋体" panose="02010600030101010101" pitchFamily="2" charset="-122"/>
              <a:cs typeface="Hiragino Sans GB W3" charset="-122"/>
            </a:endParaRPr>
          </a:p>
        </p:txBody>
      </p:sp>
      <p:sp>
        <p:nvSpPr>
          <p:cNvPr id="16" name="矩形 15"/>
          <p:cNvSpPr/>
          <p:nvPr/>
        </p:nvSpPr>
        <p:spPr>
          <a:xfrm>
            <a:off x="2660650" y="1078865"/>
            <a:ext cx="3087370" cy="607695"/>
          </a:xfrm>
          <a:prstGeom prst="rect">
            <a:avLst/>
          </a:prstGeom>
        </p:spPr>
        <p:txBody>
          <a:bodyPr wrap="square">
            <a:spAutoFit/>
          </a:bodyPr>
          <a:lstStyle/>
          <a:p>
            <a:pPr marL="742950" lvl="1" indent="-285750" algn="just">
              <a:lnSpc>
                <a:spcPct val="120000"/>
              </a:lnSpc>
              <a:buFont typeface="Wingdings" panose="05000000000000000000" charset="0"/>
              <a:buChar char="l"/>
            </a:pPr>
            <a:r>
              <a:rPr lang="zh-CN" altLang="en-US" sz="1400" dirty="0">
                <a:latin typeface="宋体" panose="02010600030101010101" pitchFamily="2" charset="-122"/>
                <a:ea typeface="宋体" panose="02010600030101010101" pitchFamily="2" charset="-122"/>
                <a:cs typeface="Hiragino Sans GB W3" charset="-122"/>
              </a:rPr>
              <a:t>点击</a:t>
            </a:r>
            <a:r>
              <a:rPr lang="en-US" altLang="zh-CN" sz="1400" dirty="0">
                <a:latin typeface="宋体" panose="02010600030101010101" pitchFamily="2" charset="-122"/>
                <a:ea typeface="宋体" panose="02010600030101010101" pitchFamily="2" charset="-122"/>
                <a:cs typeface="Hiragino Sans GB W3" charset="-122"/>
              </a:rPr>
              <a:t>【</a:t>
            </a:r>
            <a:r>
              <a:rPr lang="zh-CN" altLang="en-US" sz="1400" dirty="0">
                <a:latin typeface="宋体" panose="02010600030101010101" pitchFamily="2" charset="-122"/>
                <a:ea typeface="宋体" panose="02010600030101010101" pitchFamily="2" charset="-122"/>
                <a:cs typeface="Hiragino Sans GB W3" charset="-122"/>
              </a:rPr>
              <a:t>添加分组</a:t>
            </a:r>
            <a:r>
              <a:rPr lang="en-US" altLang="zh-CN" sz="1400" dirty="0">
                <a:latin typeface="宋体" panose="02010600030101010101" pitchFamily="2" charset="-122"/>
                <a:ea typeface="宋体" panose="02010600030101010101" pitchFamily="2" charset="-122"/>
                <a:cs typeface="Hiragino Sans GB W3" charset="-122"/>
              </a:rPr>
              <a:t>】</a:t>
            </a:r>
            <a:r>
              <a:rPr lang="zh-CN" altLang="en-US" sz="1400" dirty="0">
                <a:latin typeface="宋体" panose="02010600030101010101" pitchFamily="2" charset="-122"/>
                <a:ea typeface="宋体" panose="02010600030101010101" pitchFamily="2" charset="-122"/>
                <a:cs typeface="Hiragino Sans GB W3" charset="-122"/>
              </a:rPr>
              <a:t>，填写分组名称就可以创建了</a:t>
            </a:r>
          </a:p>
        </p:txBody>
      </p:sp>
      <p:sp>
        <p:nvSpPr>
          <p:cNvPr id="17" name="矩形 16"/>
          <p:cNvSpPr/>
          <p:nvPr/>
        </p:nvSpPr>
        <p:spPr>
          <a:xfrm>
            <a:off x="5747385" y="1122045"/>
            <a:ext cx="2849245" cy="521970"/>
          </a:xfrm>
          <a:prstGeom prst="rect">
            <a:avLst/>
          </a:prstGeom>
        </p:spPr>
        <p:txBody>
          <a:bodyPr wrap="square">
            <a:spAutoFit/>
          </a:bodyPr>
          <a:lstStyle/>
          <a:p>
            <a:pPr marL="742950" lvl="1" indent="-285750">
              <a:lnSpc>
                <a:spcPct val="100000"/>
              </a:lnSpc>
              <a:buFont typeface="Wingdings" panose="05000000000000000000" charset="0"/>
              <a:buChar char="l"/>
            </a:pPr>
            <a:r>
              <a:rPr lang="zh-CN" altLang="en-US" sz="1400" dirty="0">
                <a:latin typeface="宋体" panose="02010600030101010101" pitchFamily="2" charset="-122"/>
                <a:ea typeface="宋体" panose="02010600030101010101" pitchFamily="2" charset="-122"/>
                <a:cs typeface="Hiragino Sans GB W3" charset="-122"/>
              </a:rPr>
              <a:t>点击蓝色编辑小图标，对分组进行管理</a:t>
            </a:r>
          </a:p>
        </p:txBody>
      </p:sp>
      <p:sp>
        <p:nvSpPr>
          <p:cNvPr id="15" name="椭圆 14"/>
          <p:cNvSpPr/>
          <p:nvPr/>
        </p:nvSpPr>
        <p:spPr>
          <a:xfrm>
            <a:off x="3281045" y="2679065"/>
            <a:ext cx="1430020" cy="368935"/>
          </a:xfrm>
          <a:prstGeom prst="ellipse">
            <a:avLst/>
          </a:prstGeom>
          <a:noFill/>
          <a:ln w="2540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80908" y="1667848"/>
            <a:ext cx="2466105" cy="485145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13643" y="1676738"/>
            <a:ext cx="2466105" cy="4851456"/>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组合 10"/>
          <p:cNvGrpSpPr/>
          <p:nvPr/>
        </p:nvGrpSpPr>
        <p:grpSpPr>
          <a:xfrm>
            <a:off x="3392170" y="2182495"/>
            <a:ext cx="2245360" cy="3992880"/>
            <a:chOff x="5342" y="3437"/>
            <a:chExt cx="3536" cy="6288"/>
          </a:xfrm>
        </p:grpSpPr>
        <p:pic>
          <p:nvPicPr>
            <p:cNvPr id="6" name="图片 5" descr="E44E6BF3A96413772CE185CD74822002"/>
            <p:cNvPicPr>
              <a:picLocks noChangeAspect="1"/>
            </p:cNvPicPr>
            <p:nvPr/>
          </p:nvPicPr>
          <p:blipFill>
            <a:blip r:embed="rId3"/>
            <a:stretch>
              <a:fillRect/>
            </a:stretch>
          </p:blipFill>
          <p:spPr>
            <a:xfrm>
              <a:off x="5418" y="3437"/>
              <a:ext cx="3383" cy="6019"/>
            </a:xfrm>
            <a:prstGeom prst="rect">
              <a:avLst/>
            </a:prstGeom>
          </p:spPr>
        </p:pic>
        <p:pic>
          <p:nvPicPr>
            <p:cNvPr id="7" name="图片 6" descr="微信图片_20190228121537"/>
            <p:cNvPicPr>
              <a:picLocks noChangeAspect="1"/>
            </p:cNvPicPr>
            <p:nvPr/>
          </p:nvPicPr>
          <p:blipFill>
            <a:blip r:embed="rId4"/>
            <a:stretch>
              <a:fillRect/>
            </a:stretch>
          </p:blipFill>
          <p:spPr>
            <a:xfrm>
              <a:off x="5342" y="3437"/>
              <a:ext cx="3536" cy="6288"/>
            </a:xfrm>
            <a:prstGeom prst="rect">
              <a:avLst/>
            </a:prstGeom>
            <a:ln>
              <a:solidFill>
                <a:srgbClr val="0996DA"/>
              </a:solidFill>
            </a:ln>
          </p:spPr>
        </p:pic>
      </p:grpSp>
      <p:sp>
        <p:nvSpPr>
          <p:cNvPr id="9" name="椭圆 8"/>
          <p:cNvSpPr/>
          <p:nvPr/>
        </p:nvSpPr>
        <p:spPr>
          <a:xfrm>
            <a:off x="3281045" y="2679065"/>
            <a:ext cx="1287145" cy="321945"/>
          </a:xfrm>
          <a:prstGeom prst="ellipse">
            <a:avLst/>
          </a:prstGeom>
          <a:noFill/>
          <a:ln w="2540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6285230" y="2182495"/>
            <a:ext cx="2310765" cy="3821430"/>
            <a:chOff x="9898" y="3437"/>
            <a:chExt cx="3639" cy="6018"/>
          </a:xfrm>
        </p:grpSpPr>
        <p:pic>
          <p:nvPicPr>
            <p:cNvPr id="12" name="图片 11" descr="24D01B07DCD266912A83C4F0CB1BC14E"/>
            <p:cNvPicPr>
              <a:picLocks noChangeAspect="1"/>
            </p:cNvPicPr>
            <p:nvPr/>
          </p:nvPicPr>
          <p:blipFill>
            <a:blip r:embed="rId5"/>
            <a:stretch>
              <a:fillRect/>
            </a:stretch>
          </p:blipFill>
          <p:spPr>
            <a:xfrm>
              <a:off x="9910" y="3457"/>
              <a:ext cx="3334" cy="5929"/>
            </a:xfrm>
            <a:prstGeom prst="rect">
              <a:avLst/>
            </a:prstGeom>
          </p:spPr>
        </p:pic>
        <p:sp>
          <p:nvSpPr>
            <p:cNvPr id="18" name="椭圆 17"/>
            <p:cNvSpPr/>
            <p:nvPr/>
          </p:nvSpPr>
          <p:spPr>
            <a:xfrm>
              <a:off x="12595" y="5489"/>
              <a:ext cx="917" cy="387"/>
            </a:xfrm>
            <a:prstGeom prst="ellipse">
              <a:avLst/>
            </a:prstGeom>
            <a:noFill/>
            <a:ln w="2540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descr="微信图片_20190228121540"/>
            <p:cNvPicPr>
              <a:picLocks noChangeAspect="1"/>
            </p:cNvPicPr>
            <p:nvPr/>
          </p:nvPicPr>
          <p:blipFill>
            <a:blip r:embed="rId6"/>
            <a:stretch>
              <a:fillRect/>
            </a:stretch>
          </p:blipFill>
          <p:spPr>
            <a:xfrm>
              <a:off x="9898" y="3437"/>
              <a:ext cx="3344" cy="6019"/>
            </a:xfrm>
            <a:prstGeom prst="rect">
              <a:avLst/>
            </a:prstGeom>
            <a:ln>
              <a:solidFill>
                <a:srgbClr val="0996DA"/>
              </a:solidFill>
            </a:ln>
          </p:spPr>
        </p:pic>
        <p:sp>
          <p:nvSpPr>
            <p:cNvPr id="22" name="椭圆 21"/>
            <p:cNvSpPr/>
            <p:nvPr/>
          </p:nvSpPr>
          <p:spPr>
            <a:xfrm>
              <a:off x="11511" y="5429"/>
              <a:ext cx="2027" cy="507"/>
            </a:xfrm>
            <a:prstGeom prst="ellipse">
              <a:avLst/>
            </a:prstGeom>
            <a:noFill/>
            <a:ln w="2540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451485" y="1686560"/>
            <a:ext cx="2466340" cy="4851400"/>
            <a:chOff x="711" y="2656"/>
            <a:chExt cx="3884" cy="764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1" y="2656"/>
              <a:ext cx="3884" cy="7640"/>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descr="C:\Users\chan218\Desktop\点位.jpg点位"/>
            <p:cNvPicPr>
              <a:picLocks noChangeAspect="1"/>
            </p:cNvPicPr>
            <p:nvPr/>
          </p:nvPicPr>
          <p:blipFill>
            <a:blip r:embed="rId7"/>
            <a:srcRect/>
            <a:stretch>
              <a:fillRect/>
            </a:stretch>
          </p:blipFill>
          <p:spPr>
            <a:xfrm>
              <a:off x="999" y="3490"/>
              <a:ext cx="3339" cy="5895"/>
            </a:xfrm>
            <a:prstGeom prst="rect">
              <a:avLst/>
            </a:prstGeom>
          </p:spPr>
        </p:pic>
        <p:sp>
          <p:nvSpPr>
            <p:cNvPr id="20" name="椭圆 19"/>
            <p:cNvSpPr/>
            <p:nvPr/>
          </p:nvSpPr>
          <p:spPr>
            <a:xfrm>
              <a:off x="999" y="4726"/>
              <a:ext cx="2027" cy="536"/>
            </a:xfrm>
            <a:prstGeom prst="ellipse">
              <a:avLst/>
            </a:prstGeom>
            <a:noFill/>
            <a:ln w="2540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C:\Users\chan218\Desktop\点位.jpg点位"/>
          <p:cNvPicPr>
            <a:picLocks noChangeAspect="1"/>
          </p:cNvPicPr>
          <p:nvPr/>
        </p:nvPicPr>
        <p:blipFill>
          <a:blip r:embed="rId2"/>
          <a:srcRect/>
          <a:stretch>
            <a:fillRect/>
          </a:stretch>
        </p:blipFill>
        <p:spPr>
          <a:xfrm>
            <a:off x="474980" y="2456180"/>
            <a:ext cx="2120265" cy="3764915"/>
          </a:xfrm>
          <a:prstGeom prst="rect">
            <a:avLst/>
          </a:prstGeom>
        </p:spPr>
      </p:pic>
      <p:sp>
        <p:nvSpPr>
          <p:cNvPr id="2" name="矩形 1"/>
          <p:cNvSpPr/>
          <p:nvPr/>
        </p:nvSpPr>
        <p:spPr>
          <a:xfrm>
            <a:off x="138535" y="574236"/>
            <a:ext cx="1011815" cy="338554"/>
          </a:xfrm>
          <a:prstGeom prst="rect">
            <a:avLst/>
          </a:prstGeom>
        </p:spPr>
        <p:txBody>
          <a:bodyPr wrap="none">
            <a:spAutoFit/>
          </a:bodyPr>
          <a:lstStyle/>
          <a:p>
            <a:r>
              <a:rPr lang="zh-CN" altLang="en-US" sz="1600" b="1" dirty="0">
                <a:solidFill>
                  <a:schemeClr val="bg1"/>
                </a:solidFill>
                <a:latin typeface="宋体" panose="02010600030101010101" pitchFamily="2" charset="-122"/>
                <a:ea typeface="宋体" panose="02010600030101010101" pitchFamily="2" charset="-122"/>
                <a:cs typeface="Hiragino Sans GB W3" charset="-122"/>
              </a:rPr>
              <a:t>添加点位</a:t>
            </a:r>
          </a:p>
        </p:txBody>
      </p:sp>
      <p:sp>
        <p:nvSpPr>
          <p:cNvPr id="8" name="文本框 7"/>
          <p:cNvSpPr txBox="1"/>
          <p:nvPr/>
        </p:nvSpPr>
        <p:spPr>
          <a:xfrm>
            <a:off x="138430" y="1189355"/>
            <a:ext cx="2623185" cy="460375"/>
          </a:xfrm>
          <a:prstGeom prst="rect">
            <a:avLst/>
          </a:prstGeom>
          <a:noFill/>
        </p:spPr>
        <p:txBody>
          <a:bodyPr wrap="square" rtlCol="0" anchor="t">
            <a:spAutoFit/>
          </a:bodyPr>
          <a:lstStyle/>
          <a:p>
            <a:pPr marL="285750" indent="-285750" algn="just">
              <a:buFont typeface="Wingdings" panose="05000000000000000000" charset="0"/>
              <a:buChar char=""/>
            </a:pPr>
            <a:r>
              <a:rPr lang="zh-CN" altLang="en-US" sz="1200" dirty="0">
                <a:latin typeface="宋体" panose="02010600030101010101" pitchFamily="2" charset="-122"/>
                <a:ea typeface="宋体" panose="02010600030101010101" pitchFamily="2" charset="-122"/>
                <a:cs typeface="Hiragino Sans GB W3" charset="-122"/>
                <a:sym typeface="+mn-ea"/>
              </a:rPr>
              <a:t>在点位页面点击</a:t>
            </a:r>
            <a:r>
              <a:rPr lang="en-US" altLang="zh-CN" sz="1200" dirty="0">
                <a:latin typeface="宋体" panose="02010600030101010101" pitchFamily="2" charset="-122"/>
                <a:ea typeface="宋体" panose="02010600030101010101" pitchFamily="2" charset="-122"/>
                <a:cs typeface="Hiragino Sans GB W3" charset="-122"/>
                <a:sym typeface="+mn-ea"/>
              </a:rPr>
              <a:t>【</a:t>
            </a:r>
            <a:r>
              <a:rPr lang="zh-CN" altLang="en-US" sz="1200" dirty="0">
                <a:latin typeface="宋体" panose="02010600030101010101" pitchFamily="2" charset="-122"/>
                <a:ea typeface="宋体" panose="02010600030101010101" pitchFamily="2" charset="-122"/>
                <a:cs typeface="Hiragino Sans GB W3" charset="-122"/>
                <a:sym typeface="+mn-ea"/>
              </a:rPr>
              <a:t>添加点位</a:t>
            </a:r>
            <a:r>
              <a:rPr lang="en-US" altLang="zh-CN" sz="1200" dirty="0">
                <a:latin typeface="宋体" panose="02010600030101010101" pitchFamily="2" charset="-122"/>
                <a:ea typeface="宋体" panose="02010600030101010101" pitchFamily="2" charset="-122"/>
                <a:cs typeface="Hiragino Sans GB W3" charset="-122"/>
                <a:sym typeface="+mn-ea"/>
              </a:rPr>
              <a:t>】</a:t>
            </a:r>
            <a:r>
              <a:rPr lang="zh-CN" altLang="en-US" sz="1200" dirty="0">
                <a:latin typeface="宋体" panose="02010600030101010101" pitchFamily="2" charset="-122"/>
                <a:ea typeface="宋体" panose="02010600030101010101" pitchFamily="2" charset="-122"/>
                <a:cs typeface="Hiragino Sans GB W3" charset="-122"/>
                <a:sym typeface="+mn-ea"/>
              </a:rPr>
              <a:t>进入添加点位页面</a:t>
            </a:r>
            <a:endParaRPr lang="zh-CN" altLang="en-US" sz="1200"/>
          </a:p>
        </p:txBody>
      </p:sp>
      <p:sp>
        <p:nvSpPr>
          <p:cNvPr id="9" name="文本框 8"/>
          <p:cNvSpPr txBox="1"/>
          <p:nvPr/>
        </p:nvSpPr>
        <p:spPr>
          <a:xfrm>
            <a:off x="2842895" y="1189355"/>
            <a:ext cx="3431540" cy="645160"/>
          </a:xfrm>
          <a:prstGeom prst="rect">
            <a:avLst/>
          </a:prstGeom>
          <a:noFill/>
        </p:spPr>
        <p:txBody>
          <a:bodyPr wrap="square" rtlCol="0" anchor="t">
            <a:spAutoFit/>
          </a:bodyPr>
          <a:lstStyle/>
          <a:p>
            <a:pPr marL="285750" indent="-285750" algn="just">
              <a:buFont typeface="Wingdings" panose="05000000000000000000" charset="0"/>
              <a:buChar char=""/>
            </a:pPr>
            <a:r>
              <a:rPr lang="zh-CN" altLang="en-US" sz="1200"/>
              <a:t>点位名称为必填项。点击</a:t>
            </a:r>
            <a:r>
              <a:rPr lang="en-US" altLang="zh-CN" sz="1200"/>
              <a:t>“</a:t>
            </a:r>
            <a:r>
              <a:rPr lang="zh-CN" altLang="en-US" sz="1200"/>
              <a:t>点击这里</a:t>
            </a:r>
            <a:r>
              <a:rPr lang="en-US" altLang="zh-CN" sz="1200"/>
              <a:t>”</a:t>
            </a:r>
            <a:r>
              <a:rPr lang="zh-CN" altLang="en-US" sz="1200"/>
              <a:t>可下载二维码，二维码图片自动保存在手机相册。</a:t>
            </a:r>
            <a:r>
              <a:rPr lang="en-US" altLang="zh-CN" sz="1200"/>
              <a:t>(</a:t>
            </a:r>
            <a:r>
              <a:rPr lang="zh-CN" altLang="en-US" sz="1200"/>
              <a:t>登录巡查蝠官网后台也可以下载二维码）</a:t>
            </a:r>
          </a:p>
        </p:txBody>
      </p:sp>
      <p:grpSp>
        <p:nvGrpSpPr>
          <p:cNvPr id="15" name="组合 14"/>
          <p:cNvGrpSpPr/>
          <p:nvPr/>
        </p:nvGrpSpPr>
        <p:grpSpPr>
          <a:xfrm>
            <a:off x="302260" y="1920240"/>
            <a:ext cx="2466340" cy="4851400"/>
            <a:chOff x="614" y="2788"/>
            <a:chExt cx="3884" cy="7640"/>
          </a:xfrm>
        </p:grpSpPr>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4" y="2788"/>
              <a:ext cx="3884" cy="7640"/>
            </a:xfrm>
            <a:prstGeom prst="rect">
              <a:avLst/>
            </a:prstGeom>
            <a:noFill/>
            <a:extLst>
              <a:ext uri="{909E8E84-426E-40DD-AFC4-6F175D3DCCD1}">
                <a14:hiddenFill xmlns:a14="http://schemas.microsoft.com/office/drawing/2010/main">
                  <a:solidFill>
                    <a:srgbClr val="FFFFFF"/>
                  </a:solidFill>
                </a14:hiddenFill>
              </a:ext>
            </a:extLst>
          </p:spPr>
        </p:pic>
        <p:sp>
          <p:nvSpPr>
            <p:cNvPr id="21" name="椭圆 20"/>
            <p:cNvSpPr/>
            <p:nvPr/>
          </p:nvSpPr>
          <p:spPr>
            <a:xfrm>
              <a:off x="1012" y="4315"/>
              <a:ext cx="1860" cy="560"/>
            </a:xfrm>
            <a:prstGeom prst="ellipse">
              <a:avLst/>
            </a:prstGeom>
            <a:noFill/>
            <a:ln w="2540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a:off x="3230245" y="1920240"/>
            <a:ext cx="2468880" cy="4857750"/>
            <a:chOff x="5118" y="2777"/>
            <a:chExt cx="3888" cy="7650"/>
          </a:xfrm>
        </p:grpSpPr>
        <p:grpSp>
          <p:nvGrpSpPr>
            <p:cNvPr id="18" name="组合 17"/>
            <p:cNvGrpSpPr/>
            <p:nvPr/>
          </p:nvGrpSpPr>
          <p:grpSpPr>
            <a:xfrm>
              <a:off x="5118" y="2777"/>
              <a:ext cx="3888" cy="7650"/>
              <a:chOff x="5118" y="2777"/>
              <a:chExt cx="3888" cy="7650"/>
            </a:xfrm>
          </p:grpSpPr>
          <p:pic>
            <p:nvPicPr>
              <p:cNvPr id="4" name="图片 3" descr="addPoint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8" y="2777"/>
                <a:ext cx="3889" cy="7651"/>
              </a:xfrm>
              <a:prstGeom prst="rect">
                <a:avLst/>
              </a:prstGeom>
            </p:spPr>
          </p:pic>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5398" y="3623"/>
                <a:ext cx="3366" cy="5962"/>
              </a:xfrm>
              <a:prstGeom prst="rect">
                <a:avLst/>
              </a:prstGeom>
            </p:spPr>
          </p:pic>
        </p:grpSp>
        <p:sp>
          <p:nvSpPr>
            <p:cNvPr id="19" name="椭圆 18"/>
            <p:cNvSpPr/>
            <p:nvPr/>
          </p:nvSpPr>
          <p:spPr>
            <a:xfrm>
              <a:off x="7578" y="6869"/>
              <a:ext cx="936" cy="317"/>
            </a:xfrm>
            <a:prstGeom prst="ellipse">
              <a:avLst/>
            </a:prstGeom>
            <a:noFill/>
            <a:ln w="2540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文本框 22"/>
          <p:cNvSpPr txBox="1"/>
          <p:nvPr/>
        </p:nvSpPr>
        <p:spPr>
          <a:xfrm>
            <a:off x="6274435" y="1189355"/>
            <a:ext cx="2804795" cy="645160"/>
          </a:xfrm>
          <a:prstGeom prst="rect">
            <a:avLst/>
          </a:prstGeom>
          <a:noFill/>
        </p:spPr>
        <p:txBody>
          <a:bodyPr wrap="square" rtlCol="0" anchor="t">
            <a:spAutoFit/>
          </a:bodyPr>
          <a:lstStyle/>
          <a:p>
            <a:pPr marL="285750" indent="-285750" algn="just">
              <a:buFont typeface="Wingdings" panose="05000000000000000000" charset="0"/>
              <a:buChar char=""/>
            </a:pPr>
            <a:r>
              <a:rPr lang="zh-CN" altLang="en-US" sz="1200"/>
              <a:t>成功下载二维码图片后，打印使用。点击蓝色小相机图标，扫描二维码，即可录入二维码信息。</a:t>
            </a:r>
            <a:endParaRPr lang="en-US" altLang="zh-CN" sz="1200"/>
          </a:p>
        </p:txBody>
      </p:sp>
      <p:grpSp>
        <p:nvGrpSpPr>
          <p:cNvPr id="24" name="组合 23"/>
          <p:cNvGrpSpPr/>
          <p:nvPr/>
        </p:nvGrpSpPr>
        <p:grpSpPr>
          <a:xfrm>
            <a:off x="6331585" y="1898015"/>
            <a:ext cx="2468880" cy="4857750"/>
            <a:chOff x="5118" y="2777"/>
            <a:chExt cx="3888" cy="7650"/>
          </a:xfrm>
        </p:grpSpPr>
        <p:grpSp>
          <p:nvGrpSpPr>
            <p:cNvPr id="25" name="组合 24"/>
            <p:cNvGrpSpPr/>
            <p:nvPr/>
          </p:nvGrpSpPr>
          <p:grpSpPr>
            <a:xfrm>
              <a:off x="5118" y="2777"/>
              <a:ext cx="3888" cy="7650"/>
              <a:chOff x="5118" y="2777"/>
              <a:chExt cx="3888" cy="7650"/>
            </a:xfrm>
          </p:grpSpPr>
          <p:pic>
            <p:nvPicPr>
              <p:cNvPr id="26" name="图片 25" descr="addPoint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8" y="2777"/>
                <a:ext cx="3889" cy="7651"/>
              </a:xfrm>
              <a:prstGeom prst="rect">
                <a:avLst/>
              </a:prstGeom>
            </p:spPr>
          </p:pic>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5398" y="3623"/>
                <a:ext cx="3366" cy="5962"/>
              </a:xfrm>
              <a:prstGeom prst="rect">
                <a:avLst/>
              </a:prstGeom>
            </p:spPr>
          </p:pic>
        </p:grpSp>
        <p:sp>
          <p:nvSpPr>
            <p:cNvPr id="28" name="椭圆 27"/>
            <p:cNvSpPr/>
            <p:nvPr/>
          </p:nvSpPr>
          <p:spPr>
            <a:xfrm>
              <a:off x="7870" y="6554"/>
              <a:ext cx="764" cy="317"/>
            </a:xfrm>
            <a:prstGeom prst="ellipse">
              <a:avLst/>
            </a:prstGeom>
            <a:noFill/>
            <a:ln w="2540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8535" y="574236"/>
            <a:ext cx="1011815" cy="338554"/>
          </a:xfrm>
          <a:prstGeom prst="rect">
            <a:avLst/>
          </a:prstGeom>
        </p:spPr>
        <p:txBody>
          <a:bodyPr wrap="none">
            <a:spAutoFit/>
          </a:bodyPr>
          <a:lstStyle/>
          <a:p>
            <a:r>
              <a:rPr lang="zh-CN" altLang="en-US" sz="1600" b="1" dirty="0">
                <a:solidFill>
                  <a:schemeClr val="bg1"/>
                </a:solidFill>
                <a:latin typeface="宋体" panose="02010600030101010101" pitchFamily="2" charset="-122"/>
                <a:ea typeface="宋体" panose="02010600030101010101" pitchFamily="2" charset="-122"/>
                <a:cs typeface="Hiragino Sans GB W3" charset="-122"/>
              </a:rPr>
              <a:t>添加点位</a:t>
            </a:r>
          </a:p>
        </p:txBody>
      </p:sp>
      <p:sp>
        <p:nvSpPr>
          <p:cNvPr id="8" name="文本框 7"/>
          <p:cNvSpPr txBox="1"/>
          <p:nvPr/>
        </p:nvSpPr>
        <p:spPr>
          <a:xfrm>
            <a:off x="0" y="1132840"/>
            <a:ext cx="2623185" cy="460375"/>
          </a:xfrm>
          <a:prstGeom prst="rect">
            <a:avLst/>
          </a:prstGeom>
          <a:noFill/>
        </p:spPr>
        <p:txBody>
          <a:bodyPr wrap="square" rtlCol="0" anchor="t">
            <a:spAutoFit/>
          </a:bodyPr>
          <a:lstStyle/>
          <a:p>
            <a:pPr marL="285750" indent="-285750" algn="just">
              <a:buFont typeface="Wingdings" panose="05000000000000000000" charset="0"/>
              <a:buChar char=""/>
            </a:pPr>
            <a:r>
              <a:rPr lang="zh-CN" sz="1200" dirty="0">
                <a:latin typeface="宋体" panose="02010600030101010101" pitchFamily="2" charset="-122"/>
                <a:ea typeface="宋体" panose="02010600030101010101" pitchFamily="2" charset="-122"/>
                <a:cs typeface="Hiragino Sans GB W3" charset="-122"/>
                <a:sym typeface="+mn-ea"/>
              </a:rPr>
              <a:t>添加</a:t>
            </a:r>
            <a:r>
              <a:rPr lang="en-US" altLang="zh-CN" sz="1200" dirty="0">
                <a:latin typeface="宋体" panose="02010600030101010101" pitchFamily="2" charset="-122"/>
                <a:ea typeface="宋体" panose="02010600030101010101" pitchFamily="2" charset="-122"/>
                <a:cs typeface="Hiragino Sans GB W3" charset="-122"/>
                <a:sym typeface="+mn-ea"/>
              </a:rPr>
              <a:t>NFC</a:t>
            </a:r>
            <a:r>
              <a:rPr lang="zh-CN" altLang="en-US" sz="1200" dirty="0">
                <a:latin typeface="宋体" panose="02010600030101010101" pitchFamily="2" charset="-122"/>
                <a:ea typeface="宋体" panose="02010600030101010101" pitchFamily="2" charset="-122"/>
                <a:cs typeface="Hiragino Sans GB W3" charset="-122"/>
                <a:sym typeface="+mn-ea"/>
              </a:rPr>
              <a:t>巡检标签时，</a:t>
            </a:r>
            <a:r>
              <a:rPr lang="zh-CN" altLang="en-US" sz="1200">
                <a:sym typeface="+mn-ea"/>
              </a:rPr>
              <a:t>将手机贴进</a:t>
            </a:r>
            <a:r>
              <a:rPr lang="en-US" altLang="zh-CN" sz="1200">
                <a:sym typeface="+mn-ea"/>
              </a:rPr>
              <a:t>NFC</a:t>
            </a:r>
            <a:r>
              <a:rPr lang="zh-CN" altLang="en-US" sz="1200">
                <a:sym typeface="+mn-ea"/>
              </a:rPr>
              <a:t>标签可自动填写</a:t>
            </a:r>
            <a:r>
              <a:rPr lang="en-US" altLang="zh-CN" sz="1200">
                <a:sym typeface="+mn-ea"/>
              </a:rPr>
              <a:t>NFC</a:t>
            </a:r>
            <a:r>
              <a:rPr lang="zh-CN" altLang="en-US" sz="1200">
                <a:sym typeface="+mn-ea"/>
              </a:rPr>
              <a:t>的</a:t>
            </a:r>
            <a:r>
              <a:rPr lang="en-US" altLang="zh-CN" sz="1200">
                <a:sym typeface="+mn-ea"/>
              </a:rPr>
              <a:t>ID</a:t>
            </a:r>
            <a:r>
              <a:rPr lang="zh-CN" altLang="en-US" sz="1200">
                <a:sym typeface="+mn-ea"/>
              </a:rPr>
              <a:t>。</a:t>
            </a:r>
            <a:endParaRPr lang="zh-CN" altLang="en-US" sz="1200" dirty="0">
              <a:latin typeface="宋体" panose="02010600030101010101" pitchFamily="2" charset="-122"/>
              <a:ea typeface="宋体" panose="02010600030101010101" pitchFamily="2" charset="-122"/>
              <a:cs typeface="Hiragino Sans GB W3" charset="-122"/>
              <a:sym typeface="+mn-ea"/>
            </a:endParaRPr>
          </a:p>
        </p:txBody>
      </p:sp>
      <p:sp>
        <p:nvSpPr>
          <p:cNvPr id="9" name="文本框 8"/>
          <p:cNvSpPr txBox="1"/>
          <p:nvPr/>
        </p:nvSpPr>
        <p:spPr>
          <a:xfrm>
            <a:off x="2623185" y="1132840"/>
            <a:ext cx="3431540" cy="460375"/>
          </a:xfrm>
          <a:prstGeom prst="rect">
            <a:avLst/>
          </a:prstGeom>
          <a:noFill/>
        </p:spPr>
        <p:txBody>
          <a:bodyPr wrap="square" rtlCol="0" anchor="t">
            <a:spAutoFit/>
          </a:bodyPr>
          <a:lstStyle/>
          <a:p>
            <a:pPr marL="285750" indent="-285750" algn="just">
              <a:buFont typeface="Wingdings" panose="05000000000000000000" charset="0"/>
              <a:buChar char=""/>
            </a:pPr>
            <a:r>
              <a:rPr lang="zh-CN" sz="1200" dirty="0">
                <a:latin typeface="宋体" panose="02010600030101010101" pitchFamily="2" charset="-122"/>
                <a:ea typeface="宋体" panose="02010600030101010101" pitchFamily="2" charset="-122"/>
                <a:cs typeface="Hiragino Sans GB W3" charset="-122"/>
                <a:sym typeface="+mn-ea"/>
              </a:rPr>
              <a:t>添加</a:t>
            </a:r>
            <a:r>
              <a:rPr lang="zh-CN" altLang="en-US" sz="1200" dirty="0">
                <a:latin typeface="宋体" panose="02010600030101010101" pitchFamily="2" charset="-122"/>
                <a:ea typeface="宋体" panose="02010600030101010101" pitchFamily="2" charset="-122"/>
                <a:cs typeface="Hiragino Sans GB W3" charset="-122"/>
                <a:sym typeface="+mn-ea"/>
              </a:rPr>
              <a:t>蓝牙巡检标签时，</a:t>
            </a:r>
            <a:r>
              <a:rPr lang="zh-CN" altLang="en-US" sz="1200"/>
              <a:t>开启手机蓝牙，系统可自动搜索附近蓝牙信标并录入信标信息。</a:t>
            </a:r>
          </a:p>
        </p:txBody>
      </p:sp>
      <p:sp>
        <p:nvSpPr>
          <p:cNvPr id="11" name="文本框 10"/>
          <p:cNvSpPr txBox="1"/>
          <p:nvPr/>
        </p:nvSpPr>
        <p:spPr>
          <a:xfrm>
            <a:off x="6054725" y="1132840"/>
            <a:ext cx="3001645" cy="645160"/>
          </a:xfrm>
          <a:prstGeom prst="rect">
            <a:avLst/>
          </a:prstGeom>
          <a:noFill/>
        </p:spPr>
        <p:txBody>
          <a:bodyPr wrap="square" rtlCol="0" anchor="t">
            <a:spAutoFit/>
          </a:bodyPr>
          <a:lstStyle/>
          <a:p>
            <a:pPr marL="285750" indent="-285750" algn="just">
              <a:buFont typeface="Wingdings" panose="05000000000000000000" charset="0"/>
              <a:buChar char=""/>
            </a:pPr>
            <a:r>
              <a:rPr lang="zh-CN" altLang="en-US" sz="1200"/>
              <a:t>巡查蝠支持同一点位为每个部门设置不同的巡检项目。进行巡检项设置后，点击完成，即可成功添加点位。</a:t>
            </a:r>
          </a:p>
        </p:txBody>
      </p:sp>
      <p:sp>
        <p:nvSpPr>
          <p:cNvPr id="3" name="矩形 2"/>
          <p:cNvSpPr/>
          <p:nvPr/>
        </p:nvSpPr>
        <p:spPr>
          <a:xfrm>
            <a:off x="4671060" y="0"/>
            <a:ext cx="4472940" cy="460375"/>
          </a:xfrm>
          <a:prstGeom prst="rect">
            <a:avLst/>
          </a:prstGeom>
        </p:spPr>
        <p:txBody>
          <a:bodyPr wrap="square">
            <a:spAutoFit/>
          </a:bodyPr>
          <a:lstStyle/>
          <a:p>
            <a:pPr lvl="1" indent="0">
              <a:lnSpc>
                <a:spcPct val="200000"/>
              </a:lnSpc>
              <a:buFont typeface="Arial" panose="020B0604020202020204" pitchFamily="34" charset="0"/>
              <a:buNone/>
            </a:pPr>
            <a:r>
              <a:rPr lang="zh-CN" altLang="en-US" sz="1200" dirty="0">
                <a:solidFill>
                  <a:srgbClr val="FF0000"/>
                </a:solidFill>
                <a:latin typeface="宋体" panose="02010600030101010101" pitchFamily="2" charset="-122"/>
                <a:ea typeface="宋体" panose="02010600030101010101" pitchFamily="2" charset="-122"/>
                <a:cs typeface="Hiragino Sans GB W3" charset="-122"/>
              </a:rPr>
              <a:t>【注】建议使用具有</a:t>
            </a:r>
            <a:r>
              <a:rPr lang="en-US" altLang="zh-CN" sz="1200" dirty="0">
                <a:solidFill>
                  <a:srgbClr val="FF0000"/>
                </a:solidFill>
                <a:latin typeface="宋体" panose="02010600030101010101" pitchFamily="2" charset="-122"/>
                <a:ea typeface="宋体" panose="02010600030101010101" pitchFamily="2" charset="-122"/>
                <a:cs typeface="Hiragino Sans GB W3" charset="-122"/>
              </a:rPr>
              <a:t>NFC</a:t>
            </a:r>
            <a:r>
              <a:rPr lang="zh-CN" altLang="en-US" sz="1200" dirty="0">
                <a:solidFill>
                  <a:srgbClr val="FF0000"/>
                </a:solidFill>
                <a:latin typeface="宋体" panose="02010600030101010101" pitchFamily="2" charset="-122"/>
                <a:ea typeface="宋体" panose="02010600030101010101" pitchFamily="2" charset="-122"/>
                <a:cs typeface="Hiragino Sans GB W3" charset="-122"/>
              </a:rPr>
              <a:t>功能或匹配读卡器手机进行操作</a:t>
            </a:r>
          </a:p>
        </p:txBody>
      </p:sp>
      <p:grpSp>
        <p:nvGrpSpPr>
          <p:cNvPr id="26" name="组合 25"/>
          <p:cNvGrpSpPr/>
          <p:nvPr/>
        </p:nvGrpSpPr>
        <p:grpSpPr>
          <a:xfrm>
            <a:off x="387985" y="1811020"/>
            <a:ext cx="2468880" cy="4857750"/>
            <a:chOff x="611" y="2795"/>
            <a:chExt cx="3888" cy="7650"/>
          </a:xfrm>
        </p:grpSpPr>
        <p:pic>
          <p:nvPicPr>
            <p:cNvPr id="4" name="图片 3" descr="addPoint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 y="2795"/>
              <a:ext cx="3889" cy="7651"/>
            </a:xfrm>
            <a:prstGeom prst="rect">
              <a:avLst/>
            </a:prstGeom>
          </p:spPr>
        </p:pic>
        <p:pic>
          <p:nvPicPr>
            <p:cNvPr id="5" name="图片 4" descr="微信图片_20190228142523"/>
            <p:cNvPicPr>
              <a:picLocks noChangeAspect="1"/>
            </p:cNvPicPr>
            <p:nvPr/>
          </p:nvPicPr>
          <p:blipFill>
            <a:blip r:embed="rId3"/>
            <a:stretch>
              <a:fillRect/>
            </a:stretch>
          </p:blipFill>
          <p:spPr>
            <a:xfrm>
              <a:off x="830" y="3632"/>
              <a:ext cx="3451" cy="6137"/>
            </a:xfrm>
            <a:prstGeom prst="rect">
              <a:avLst/>
            </a:prstGeom>
            <a:ln>
              <a:solidFill>
                <a:srgbClr val="0996DA"/>
              </a:solidFill>
            </a:ln>
          </p:spPr>
        </p:pic>
        <p:sp>
          <p:nvSpPr>
            <p:cNvPr id="13" name="椭圆 12"/>
            <p:cNvSpPr/>
            <p:nvPr/>
          </p:nvSpPr>
          <p:spPr>
            <a:xfrm>
              <a:off x="677" y="7984"/>
              <a:ext cx="3604" cy="530"/>
            </a:xfrm>
            <a:prstGeom prst="ellipse">
              <a:avLst/>
            </a:prstGeom>
            <a:noFill/>
            <a:ln w="2540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p:nvPr/>
        </p:nvGrpSpPr>
        <p:grpSpPr>
          <a:xfrm>
            <a:off x="3336925" y="1811020"/>
            <a:ext cx="2468880" cy="4857750"/>
            <a:chOff x="5110" y="2795"/>
            <a:chExt cx="3888" cy="7650"/>
          </a:xfrm>
        </p:grpSpPr>
        <p:grpSp>
          <p:nvGrpSpPr>
            <p:cNvPr id="20" name="组合 19"/>
            <p:cNvGrpSpPr/>
            <p:nvPr/>
          </p:nvGrpSpPr>
          <p:grpSpPr>
            <a:xfrm>
              <a:off x="5110" y="2795"/>
              <a:ext cx="3888" cy="7650"/>
              <a:chOff x="5110" y="2795"/>
              <a:chExt cx="3888" cy="7650"/>
            </a:xfrm>
          </p:grpSpPr>
          <p:pic>
            <p:nvPicPr>
              <p:cNvPr id="18" name="图片 17" descr="addPoint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0" y="2795"/>
                <a:ext cx="3889" cy="7651"/>
              </a:xfrm>
              <a:prstGeom prst="rect">
                <a:avLst/>
              </a:prstGeom>
            </p:spPr>
          </p:pic>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5364" y="4230"/>
                <a:ext cx="3383" cy="5338"/>
              </a:xfrm>
              <a:prstGeom prst="rect">
                <a:avLst/>
              </a:prstGeom>
            </p:spPr>
          </p:pic>
          <p:pic>
            <p:nvPicPr>
              <p:cNvPr id="19" name="图片 18" descr="微信图片_20190228142523"/>
              <p:cNvPicPr>
                <a:picLocks noChangeAspect="1"/>
              </p:cNvPicPr>
              <p:nvPr/>
            </p:nvPicPr>
            <p:blipFill>
              <a:blip r:embed="rId5"/>
              <a:srcRect/>
              <a:stretch>
                <a:fillRect/>
              </a:stretch>
            </p:blipFill>
            <p:spPr>
              <a:xfrm>
                <a:off x="5363" y="3632"/>
                <a:ext cx="3384" cy="598"/>
              </a:xfrm>
              <a:prstGeom prst="rect">
                <a:avLst/>
              </a:prstGeom>
              <a:ln>
                <a:solidFill>
                  <a:srgbClr val="0996DA"/>
                </a:solidFill>
              </a:ln>
            </p:spPr>
          </p:pic>
        </p:grpSp>
        <p:sp>
          <p:nvSpPr>
            <p:cNvPr id="22" name="椭圆 21"/>
            <p:cNvSpPr/>
            <p:nvPr/>
          </p:nvSpPr>
          <p:spPr>
            <a:xfrm>
              <a:off x="5364" y="8087"/>
              <a:ext cx="3383" cy="1113"/>
            </a:xfrm>
            <a:prstGeom prst="ellipse">
              <a:avLst/>
            </a:prstGeom>
            <a:noFill/>
            <a:ln w="2540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6264910" y="1814195"/>
            <a:ext cx="2468880" cy="4857750"/>
            <a:chOff x="9739" y="2777"/>
            <a:chExt cx="3888" cy="7650"/>
          </a:xfrm>
        </p:grpSpPr>
        <p:pic>
          <p:nvPicPr>
            <p:cNvPr id="6" name="图片 5" descr="addPoint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39" y="2777"/>
              <a:ext cx="3889" cy="7651"/>
            </a:xfrm>
            <a:prstGeom prst="rect">
              <a:avLst/>
            </a:prstGeom>
          </p:spPr>
        </p:pic>
        <p:pic>
          <p:nvPicPr>
            <p:cNvPr id="23" name="图片 22"/>
            <p:cNvPicPr>
              <a:picLocks noChangeAspect="1"/>
            </p:cNvPicPr>
            <p:nvPr/>
          </p:nvPicPr>
          <p:blipFill>
            <a:blip r:embed="rId7"/>
            <a:srcRect/>
            <a:stretch>
              <a:fillRect/>
            </a:stretch>
          </p:blipFill>
          <p:spPr>
            <a:xfrm>
              <a:off x="10023" y="3632"/>
              <a:ext cx="3321" cy="5941"/>
            </a:xfrm>
            <a:prstGeom prst="rect">
              <a:avLst/>
            </a:prstGeom>
          </p:spPr>
        </p:pic>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8535" y="574236"/>
            <a:ext cx="1409700" cy="337185"/>
          </a:xfrm>
          <a:prstGeom prst="rect">
            <a:avLst/>
          </a:prstGeom>
        </p:spPr>
        <p:txBody>
          <a:bodyPr wrap="none">
            <a:spAutoFit/>
          </a:bodyPr>
          <a:lstStyle/>
          <a:p>
            <a:r>
              <a:rPr lang="zh-CN" altLang="en-US" sz="1600" b="1" dirty="0">
                <a:solidFill>
                  <a:schemeClr val="bg1"/>
                </a:solidFill>
                <a:latin typeface="宋体" panose="02010600030101010101" pitchFamily="2" charset="-122"/>
                <a:ea typeface="宋体" panose="02010600030101010101" pitchFamily="2" charset="-122"/>
                <a:cs typeface="Hiragino Sans GB W3" charset="-122"/>
              </a:rPr>
              <a:t>自定义巡检项</a:t>
            </a:r>
          </a:p>
        </p:txBody>
      </p:sp>
      <p:sp>
        <p:nvSpPr>
          <p:cNvPr id="8" name="文本框 7"/>
          <p:cNvSpPr txBox="1"/>
          <p:nvPr/>
        </p:nvSpPr>
        <p:spPr>
          <a:xfrm>
            <a:off x="5989320" y="2128520"/>
            <a:ext cx="2649855" cy="1383665"/>
          </a:xfrm>
          <a:prstGeom prst="rect">
            <a:avLst/>
          </a:prstGeom>
          <a:noFill/>
        </p:spPr>
        <p:txBody>
          <a:bodyPr wrap="square" rtlCol="0" anchor="t">
            <a:spAutoFit/>
          </a:bodyPr>
          <a:lstStyle/>
          <a:p>
            <a:pPr marL="285750" indent="-285750">
              <a:buFont typeface="Wingdings" panose="05000000000000000000" charset="0"/>
              <a:buChar char=""/>
            </a:pPr>
            <a:r>
              <a:rPr lang="zh-CN" altLang="en-US" sz="1400"/>
              <a:t>在设置巡检标签的时候可以根据项目需要，自定义巡检项内容。</a:t>
            </a:r>
          </a:p>
          <a:p>
            <a:pPr marL="285750" indent="-285750">
              <a:buFont typeface="Wingdings" panose="05000000000000000000" charset="0"/>
              <a:buChar char=""/>
            </a:pPr>
            <a:r>
              <a:rPr lang="zh-CN" altLang="en-US" sz="1400"/>
              <a:t>选择【新建自定义巡检内容】可编辑判断题、选择题、填空题，并选择性地补充教程。</a:t>
            </a:r>
          </a:p>
        </p:txBody>
      </p:sp>
      <p:pic>
        <p:nvPicPr>
          <p:cNvPr id="4" name="图片 3" descr="addPoint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 y="1198880"/>
            <a:ext cx="2469515" cy="4858385"/>
          </a:xfrm>
          <a:prstGeom prst="rect">
            <a:avLst/>
          </a:prstGeom>
        </p:spPr>
      </p:pic>
      <p:pic>
        <p:nvPicPr>
          <p:cNvPr id="6" name="图片 5" descr="addPoint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3575" y="1198880"/>
            <a:ext cx="2469515" cy="4858385"/>
          </a:xfrm>
          <a:prstGeom prst="rect">
            <a:avLst/>
          </a:prstGeom>
        </p:spPr>
      </p:pic>
      <p:pic>
        <p:nvPicPr>
          <p:cNvPr id="3" name="图片 2" descr="微信图片_20190228142526"/>
          <p:cNvPicPr>
            <a:picLocks noChangeAspect="1"/>
          </p:cNvPicPr>
          <p:nvPr/>
        </p:nvPicPr>
        <p:blipFill>
          <a:blip r:embed="rId4"/>
          <a:stretch>
            <a:fillRect/>
          </a:stretch>
        </p:blipFill>
        <p:spPr>
          <a:xfrm>
            <a:off x="3357880" y="1706880"/>
            <a:ext cx="2160905" cy="3843020"/>
          </a:xfrm>
          <a:prstGeom prst="rect">
            <a:avLst/>
          </a:prstGeom>
          <a:ln>
            <a:solidFill>
              <a:srgbClr val="0996DA"/>
            </a:solidFill>
          </a:ln>
        </p:spPr>
      </p:pic>
      <p:pic>
        <p:nvPicPr>
          <p:cNvPr id="5" name="图片 4" descr="微信图片_20190228142529"/>
          <p:cNvPicPr>
            <a:picLocks noChangeAspect="1"/>
          </p:cNvPicPr>
          <p:nvPr/>
        </p:nvPicPr>
        <p:blipFill>
          <a:blip r:embed="rId5"/>
          <a:stretch>
            <a:fillRect/>
          </a:stretch>
        </p:blipFill>
        <p:spPr>
          <a:xfrm>
            <a:off x="593090" y="1706880"/>
            <a:ext cx="2183130" cy="3883025"/>
          </a:xfrm>
          <a:prstGeom prst="rect">
            <a:avLst/>
          </a:prstGeom>
          <a:ln>
            <a:solidFill>
              <a:srgbClr val="0996DA"/>
            </a:solidFill>
          </a:ln>
        </p:spPr>
      </p:pic>
      <p:sp>
        <p:nvSpPr>
          <p:cNvPr id="16" name="椭圆 15"/>
          <p:cNvSpPr/>
          <p:nvPr/>
        </p:nvSpPr>
        <p:spPr>
          <a:xfrm>
            <a:off x="521335" y="2444750"/>
            <a:ext cx="2477770" cy="427990"/>
          </a:xfrm>
          <a:prstGeom prst="ellipse">
            <a:avLst/>
          </a:prstGeom>
          <a:noFill/>
          <a:ln w="2540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5" y="592651"/>
            <a:ext cx="1616710" cy="337185"/>
          </a:xfrm>
          <a:prstGeom prst="rect">
            <a:avLst/>
          </a:prstGeom>
        </p:spPr>
        <p:txBody>
          <a:bodyPr wrap="none">
            <a:spAutoFit/>
          </a:bodyPr>
          <a:lstStyle/>
          <a:p>
            <a:r>
              <a:rPr lang="zh-CN" altLang="en-US" sz="1600" b="1" dirty="0">
                <a:solidFill>
                  <a:schemeClr val="bg1"/>
                </a:solidFill>
                <a:latin typeface="宋体" panose="02010600030101010101" pitchFamily="2" charset="-122"/>
                <a:ea typeface="宋体" panose="02010600030101010101" pitchFamily="2" charset="-122"/>
                <a:cs typeface="Hiragino Sans GB W3" charset="-122"/>
              </a:rPr>
              <a:t>感应</a:t>
            </a:r>
            <a:r>
              <a:rPr lang="en-US" altLang="zh-CN" sz="1600" b="1" dirty="0">
                <a:solidFill>
                  <a:schemeClr val="bg1"/>
                </a:solidFill>
                <a:latin typeface="宋体" panose="02010600030101010101" pitchFamily="2" charset="-122"/>
                <a:ea typeface="宋体" panose="02010600030101010101" pitchFamily="2" charset="-122"/>
                <a:cs typeface="Hiragino Sans GB W3" charset="-122"/>
              </a:rPr>
              <a:t>NFC </a:t>
            </a:r>
            <a:r>
              <a:rPr lang="zh-CN" altLang="en-US" sz="1600" b="1" dirty="0">
                <a:solidFill>
                  <a:schemeClr val="bg1"/>
                </a:solidFill>
                <a:latin typeface="宋体" panose="02010600030101010101" pitchFamily="2" charset="-122"/>
                <a:ea typeface="宋体" panose="02010600030101010101" pitchFamily="2" charset="-122"/>
                <a:cs typeface="Hiragino Sans GB W3" charset="-122"/>
              </a:rPr>
              <a:t>小提示</a:t>
            </a: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036" y="1657610"/>
            <a:ext cx="2263336" cy="3475021"/>
          </a:xfrm>
          <a:prstGeom prst="rect">
            <a:avLst/>
          </a:prstGeom>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5124" y="1657196"/>
            <a:ext cx="1973751" cy="3543607"/>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5619" y="1706731"/>
            <a:ext cx="2103302" cy="3444538"/>
          </a:xfrm>
          <a:prstGeom prst="rect">
            <a:avLst/>
          </a:prstGeom>
        </p:spPr>
      </p:pic>
      <p:sp>
        <p:nvSpPr>
          <p:cNvPr id="11" name="矩形 10"/>
          <p:cNvSpPr/>
          <p:nvPr/>
        </p:nvSpPr>
        <p:spPr>
          <a:xfrm>
            <a:off x="2088777" y="5429756"/>
            <a:ext cx="5109881" cy="506730"/>
          </a:xfrm>
          <a:prstGeom prst="rect">
            <a:avLst/>
          </a:prstGeom>
        </p:spPr>
        <p:txBody>
          <a:bodyPr wrap="square">
            <a:spAutoFit/>
          </a:bodyPr>
          <a:lstStyle/>
          <a:p>
            <a:pPr>
              <a:lnSpc>
                <a:spcPct val="150000"/>
              </a:lnSpc>
            </a:pPr>
            <a:r>
              <a:rPr lang="zh-CN" altLang="en-US" dirty="0">
                <a:latin typeface="宋体" panose="02010600030101010101" pitchFamily="2" charset="-122"/>
                <a:ea typeface="宋体" panose="02010600030101010101" pitchFamily="2" charset="-122"/>
                <a:cs typeface="Hiragino Sans GB W3" charset="-122"/>
              </a:rPr>
              <a:t>市面上不同的手机厂商，</a:t>
            </a:r>
            <a:r>
              <a:rPr lang="en-US" altLang="zh-CN" dirty="0">
                <a:latin typeface="宋体" panose="02010600030101010101" pitchFamily="2" charset="-122"/>
                <a:ea typeface="宋体" panose="02010600030101010101" pitchFamily="2" charset="-122"/>
                <a:cs typeface="Hiragino Sans GB W3" charset="-122"/>
              </a:rPr>
              <a:t>NFC</a:t>
            </a:r>
            <a:r>
              <a:rPr lang="zh-CN" altLang="en-US" dirty="0">
                <a:latin typeface="宋体" panose="02010600030101010101" pitchFamily="2" charset="-122"/>
                <a:ea typeface="宋体" panose="02010600030101010101" pitchFamily="2" charset="-122"/>
                <a:cs typeface="Hiragino Sans GB W3" charset="-122"/>
              </a:rPr>
              <a:t>标签的位置不一</a:t>
            </a:r>
            <a:endParaRPr lang="en-US" altLang="zh-CN" dirty="0">
              <a:latin typeface="宋体" panose="02010600030101010101" pitchFamily="2" charset="-122"/>
              <a:ea typeface="宋体" panose="02010600030101010101" pitchFamily="2" charset="-122"/>
              <a:cs typeface="Hiragino Sans GB W3"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9008" y="2618936"/>
            <a:ext cx="3041677" cy="2898779"/>
          </a:xfrm>
          <a:prstGeom prst="rect">
            <a:avLst/>
          </a:prstGeom>
        </p:spPr>
      </p:pic>
      <p:sp>
        <p:nvSpPr>
          <p:cNvPr id="2" name="矩形 1"/>
          <p:cNvSpPr/>
          <p:nvPr/>
        </p:nvSpPr>
        <p:spPr>
          <a:xfrm>
            <a:off x="105" y="575506"/>
            <a:ext cx="1616710" cy="337185"/>
          </a:xfrm>
          <a:prstGeom prst="rect">
            <a:avLst/>
          </a:prstGeom>
        </p:spPr>
        <p:txBody>
          <a:bodyPr wrap="none">
            <a:spAutoFit/>
          </a:bodyPr>
          <a:lstStyle/>
          <a:p>
            <a:pPr algn="l"/>
            <a:r>
              <a:rPr lang="zh-CN" altLang="en-US" sz="1600" b="1" dirty="0">
                <a:solidFill>
                  <a:schemeClr val="bg1"/>
                </a:solidFill>
                <a:latin typeface="宋体" panose="02010600030101010101" pitchFamily="2" charset="-122"/>
                <a:ea typeface="宋体" panose="02010600030101010101" pitchFamily="2" charset="-122"/>
                <a:cs typeface="Hiragino Sans GB W3" charset="-122"/>
                <a:sym typeface="+mn-ea"/>
              </a:rPr>
              <a:t>感应</a:t>
            </a:r>
            <a:r>
              <a:rPr lang="en-US" altLang="zh-CN" sz="1600" b="1" dirty="0">
                <a:solidFill>
                  <a:schemeClr val="bg1"/>
                </a:solidFill>
                <a:latin typeface="宋体" panose="02010600030101010101" pitchFamily="2" charset="-122"/>
                <a:ea typeface="宋体" panose="02010600030101010101" pitchFamily="2" charset="-122"/>
                <a:cs typeface="Hiragino Sans GB W3" charset="-122"/>
                <a:sym typeface="+mn-ea"/>
              </a:rPr>
              <a:t>NFC </a:t>
            </a:r>
            <a:r>
              <a:rPr lang="zh-CN" altLang="en-US" sz="1600" b="1" dirty="0">
                <a:solidFill>
                  <a:schemeClr val="bg1"/>
                </a:solidFill>
                <a:latin typeface="宋体" panose="02010600030101010101" pitchFamily="2" charset="-122"/>
                <a:ea typeface="宋体" panose="02010600030101010101" pitchFamily="2" charset="-122"/>
                <a:cs typeface="Hiragino Sans GB W3" charset="-122"/>
                <a:sym typeface="+mn-ea"/>
              </a:rPr>
              <a:t>小提示</a:t>
            </a:r>
            <a:endParaRPr lang="zh-CN" altLang="en-US" sz="1600" b="1" dirty="0">
              <a:solidFill>
                <a:schemeClr val="bg1"/>
              </a:solidFill>
              <a:latin typeface="宋体" panose="02010600030101010101" pitchFamily="2" charset="-122"/>
              <a:ea typeface="宋体" panose="02010600030101010101" pitchFamily="2" charset="-122"/>
              <a:cs typeface="Hiragino Sans GB W3" charset="-122"/>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97790">
            <a:off x="5531145" y="1829771"/>
            <a:ext cx="1828958" cy="3467400"/>
          </a:xfrm>
          <a:prstGeom prst="rect">
            <a:avLst/>
          </a:prstGeom>
        </p:spPr>
      </p:pic>
      <p:sp>
        <p:nvSpPr>
          <p:cNvPr id="6" name="矩形 5"/>
          <p:cNvSpPr/>
          <p:nvPr/>
        </p:nvSpPr>
        <p:spPr>
          <a:xfrm rot="20172486">
            <a:off x="5246639" y="2169457"/>
            <a:ext cx="616279" cy="66338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2447691" y="3117937"/>
            <a:ext cx="878761" cy="94666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箭头连接符 14"/>
          <p:cNvCxnSpPr>
            <a:endCxn id="6" idx="0"/>
          </p:cNvCxnSpPr>
          <p:nvPr/>
        </p:nvCxnSpPr>
        <p:spPr>
          <a:xfrm flipH="1">
            <a:off x="5420968" y="912790"/>
            <a:ext cx="11644" cy="12848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1241014" y="1301619"/>
            <a:ext cx="5109881" cy="506730"/>
          </a:xfrm>
          <a:prstGeom prst="rect">
            <a:avLst/>
          </a:prstGeom>
        </p:spPr>
        <p:txBody>
          <a:bodyPr wrap="square">
            <a:spAutoFit/>
          </a:bodyPr>
          <a:lstStyle/>
          <a:p>
            <a:pPr>
              <a:lnSpc>
                <a:spcPct val="150000"/>
              </a:lnSpc>
            </a:pPr>
            <a:r>
              <a:rPr lang="zh-CN" altLang="en-US" dirty="0">
                <a:latin typeface="宋体" panose="02010600030101010101" pitchFamily="2" charset="-122"/>
                <a:ea typeface="宋体" panose="02010600030101010101" pitchFamily="2" charset="-122"/>
                <a:cs typeface="Hiragino Sans GB W3" charset="-122"/>
              </a:rPr>
              <a:t>巡查蝠</a:t>
            </a:r>
            <a:r>
              <a:rPr lang="en-US" altLang="zh-CN" dirty="0">
                <a:latin typeface="宋体" panose="02010600030101010101" pitchFamily="2" charset="-122"/>
                <a:ea typeface="宋体" panose="02010600030101010101" pitchFamily="2" charset="-122"/>
                <a:cs typeface="Hiragino Sans GB W3" charset="-122"/>
              </a:rPr>
              <a:t>NFC</a:t>
            </a:r>
            <a:r>
              <a:rPr lang="zh-CN" altLang="en-US" dirty="0">
                <a:latin typeface="宋体" panose="02010600030101010101" pitchFamily="2" charset="-122"/>
                <a:ea typeface="宋体" panose="02010600030101010101" pitchFamily="2" charset="-122"/>
                <a:cs typeface="Hiragino Sans GB W3" charset="-122"/>
              </a:rPr>
              <a:t>标签感应区</a:t>
            </a:r>
            <a:endParaRPr lang="en-US" altLang="zh-CN" dirty="0">
              <a:latin typeface="宋体" panose="02010600030101010101" pitchFamily="2" charset="-122"/>
              <a:ea typeface="宋体" panose="02010600030101010101" pitchFamily="2" charset="-122"/>
              <a:cs typeface="Hiragino Sans GB W3" charset="-122"/>
            </a:endParaRPr>
          </a:p>
        </p:txBody>
      </p:sp>
      <p:sp>
        <p:nvSpPr>
          <p:cNvPr id="18" name="矩形 17"/>
          <p:cNvSpPr/>
          <p:nvPr/>
        </p:nvSpPr>
        <p:spPr>
          <a:xfrm>
            <a:off x="4792120" y="453882"/>
            <a:ext cx="5109881" cy="506730"/>
          </a:xfrm>
          <a:prstGeom prst="rect">
            <a:avLst/>
          </a:prstGeom>
        </p:spPr>
        <p:txBody>
          <a:bodyPr wrap="square">
            <a:spAutoFit/>
          </a:bodyPr>
          <a:lstStyle/>
          <a:p>
            <a:pPr>
              <a:lnSpc>
                <a:spcPct val="150000"/>
              </a:lnSpc>
            </a:pPr>
            <a:r>
              <a:rPr lang="zh-CN" altLang="en-US" dirty="0">
                <a:latin typeface="宋体" panose="02010600030101010101" pitchFamily="2" charset="-122"/>
                <a:ea typeface="宋体" panose="02010600030101010101" pitchFamily="2" charset="-122"/>
                <a:cs typeface="Hiragino Sans GB W3" charset="-122"/>
              </a:rPr>
              <a:t>手机</a:t>
            </a:r>
            <a:r>
              <a:rPr lang="en-US" altLang="zh-CN" dirty="0">
                <a:latin typeface="宋体" panose="02010600030101010101" pitchFamily="2" charset="-122"/>
                <a:ea typeface="宋体" panose="02010600030101010101" pitchFamily="2" charset="-122"/>
                <a:cs typeface="Hiragino Sans GB W3" charset="-122"/>
              </a:rPr>
              <a:t>NFC</a:t>
            </a:r>
            <a:r>
              <a:rPr lang="zh-CN" altLang="en-US" dirty="0">
                <a:latin typeface="宋体" panose="02010600030101010101" pitchFamily="2" charset="-122"/>
                <a:ea typeface="宋体" panose="02010600030101010101" pitchFamily="2" charset="-122"/>
                <a:cs typeface="Hiragino Sans GB W3" charset="-122"/>
              </a:rPr>
              <a:t>标签，与标签感应</a:t>
            </a:r>
            <a:endParaRPr lang="en-US" altLang="zh-CN" dirty="0">
              <a:latin typeface="宋体" panose="02010600030101010101" pitchFamily="2" charset="-122"/>
              <a:ea typeface="宋体" panose="02010600030101010101" pitchFamily="2" charset="-122"/>
              <a:cs typeface="Hiragino Sans GB W3" charset="-122"/>
            </a:endParaRPr>
          </a:p>
        </p:txBody>
      </p:sp>
      <p:cxnSp>
        <p:nvCxnSpPr>
          <p:cNvPr id="3" name="直接箭头连接符 2"/>
          <p:cNvCxnSpPr/>
          <p:nvPr/>
        </p:nvCxnSpPr>
        <p:spPr>
          <a:xfrm flipH="1">
            <a:off x="2881603" y="1833540"/>
            <a:ext cx="11644" cy="12848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0185" y="396875"/>
            <a:ext cx="8423275" cy="845820"/>
          </a:xfrm>
          <a:prstGeom prst="rect">
            <a:avLst/>
          </a:prstGeom>
          <a:solidFill>
            <a:srgbClr val="4990E2"/>
          </a:solidFill>
        </p:spPr>
        <p:style>
          <a:lnRef idx="3">
            <a:schemeClr val="lt1"/>
          </a:lnRef>
          <a:fillRef idx="1">
            <a:schemeClr val="accent2"/>
          </a:fillRef>
          <a:effectRef idx="1">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0000"/>
              </a:solidFill>
              <a:effectLst/>
              <a:uLnTx/>
              <a:uFillTx/>
              <a:latin typeface="+mn-lt"/>
              <a:ea typeface="+mn-ea"/>
              <a:cs typeface="+mn-cs"/>
            </a:endParaRPr>
          </a:p>
        </p:txBody>
      </p:sp>
      <p:sp>
        <p:nvSpPr>
          <p:cNvPr id="7" name="矩形 6"/>
          <p:cNvSpPr/>
          <p:nvPr/>
        </p:nvSpPr>
        <p:spPr>
          <a:xfrm>
            <a:off x="1320679" y="619760"/>
            <a:ext cx="3170198" cy="398780"/>
          </a:xfrm>
          <a:prstGeom prst="rect">
            <a:avLst/>
          </a:prstGeom>
        </p:spPr>
        <p:txBody>
          <a:bodyPr wrap="square">
            <a:spAutoFit/>
          </a:bodyPr>
          <a:lstStyle/>
          <a:p>
            <a:r>
              <a:rPr lang="zh-CN" altLang="en-US" sz="2000" b="1" dirty="0">
                <a:solidFill>
                  <a:schemeClr val="bg1"/>
                </a:solidFill>
                <a:latin typeface="Hiragino Sans GB W3" charset="-122"/>
                <a:ea typeface="Hiragino Sans GB W3" charset="-122"/>
                <a:cs typeface="Hiragino Sans GB W3" charset="-122"/>
              </a:rPr>
              <a:t>巡查蝠使用流程</a:t>
            </a:r>
          </a:p>
        </p:txBody>
      </p:sp>
      <p:sp>
        <p:nvSpPr>
          <p:cNvPr id="4" name="矩形 3"/>
          <p:cNvSpPr/>
          <p:nvPr/>
        </p:nvSpPr>
        <p:spPr>
          <a:xfrm>
            <a:off x="444500" y="501015"/>
            <a:ext cx="657225" cy="636270"/>
          </a:xfrm>
          <a:prstGeom prst="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lumMod val="50000"/>
                </a:schemeClr>
              </a:solidFill>
              <a:effectLst/>
              <a:uLnTx/>
              <a:uFillTx/>
              <a:latin typeface="+mn-lt"/>
              <a:ea typeface="+mn-ea"/>
              <a:cs typeface="+mn-cs"/>
            </a:endParaRPr>
          </a:p>
        </p:txBody>
      </p:sp>
      <p:pic>
        <p:nvPicPr>
          <p:cNvPr id="6" name="图片 5"/>
          <p:cNvPicPr>
            <a:picLocks noChangeAspect="1"/>
          </p:cNvPicPr>
          <p:nvPr/>
        </p:nvPicPr>
        <p:blipFill>
          <a:blip r:embed="rId2"/>
          <a:stretch>
            <a:fillRect/>
          </a:stretch>
        </p:blipFill>
        <p:spPr>
          <a:xfrm>
            <a:off x="542412" y="588405"/>
            <a:ext cx="462520" cy="462520"/>
          </a:xfrm>
          <a:prstGeom prst="rect">
            <a:avLst/>
          </a:prstGeom>
        </p:spPr>
      </p:pic>
      <p:sp>
        <p:nvSpPr>
          <p:cNvPr id="100" name="文本框 99"/>
          <p:cNvSpPr txBox="1"/>
          <p:nvPr/>
        </p:nvSpPr>
        <p:spPr>
          <a:xfrm>
            <a:off x="2971800" y="5801360"/>
            <a:ext cx="4161155" cy="275590"/>
          </a:xfrm>
          <a:prstGeom prst="rect">
            <a:avLst/>
          </a:prstGeom>
          <a:noFill/>
          <a:ln w="9525">
            <a:noFill/>
          </a:ln>
        </p:spPr>
        <p:txBody>
          <a:bodyPr wrap="square">
            <a:spAutoFit/>
          </a:bodyPr>
          <a:lstStyle/>
          <a:p>
            <a:pPr indent="0"/>
            <a:r>
              <a:rPr lang="zh-CN" altLang="en-US" sz="1200" b="0" dirty="0">
                <a:solidFill>
                  <a:schemeClr val="bg1"/>
                </a:solidFill>
                <a:latin typeface="Hiragino Sans GB W3" charset="-122"/>
                <a:ea typeface="Hiragino Sans GB W3" charset="-122"/>
                <a:cs typeface="Hiragino Sans GB W3" charset="-122"/>
              </a:rPr>
              <a:t>让生活环境更加安全、舒、环保！</a:t>
            </a:r>
          </a:p>
        </p:txBody>
      </p:sp>
      <p:sp>
        <p:nvSpPr>
          <p:cNvPr id="10" name="矩形 9"/>
          <p:cNvSpPr/>
          <p:nvPr/>
        </p:nvSpPr>
        <p:spPr>
          <a:xfrm>
            <a:off x="107068" y="1563901"/>
            <a:ext cx="1325880" cy="368300"/>
          </a:xfrm>
          <a:prstGeom prst="rect">
            <a:avLst/>
          </a:prstGeom>
        </p:spPr>
        <p:txBody>
          <a:bodyPr wrap="none">
            <a:spAutoFit/>
          </a:bodyPr>
          <a:lstStyle/>
          <a:p>
            <a:r>
              <a:rPr lang="zh-CN" altLang="en-US" dirty="0">
                <a:solidFill>
                  <a:schemeClr val="accent1"/>
                </a:solidFill>
                <a:latin typeface="+mn-ea"/>
                <a:ea typeface="+mn-ea"/>
                <a:cs typeface="Segoe UI" panose="020B0502040204020203" pitchFamily="34" charset="0"/>
              </a:rPr>
              <a:t>管理人员：</a:t>
            </a:r>
          </a:p>
        </p:txBody>
      </p:sp>
      <p:sp>
        <p:nvSpPr>
          <p:cNvPr id="3" name="矩形 2"/>
          <p:cNvSpPr/>
          <p:nvPr/>
        </p:nvSpPr>
        <p:spPr>
          <a:xfrm>
            <a:off x="107068" y="4015126"/>
            <a:ext cx="1325880" cy="368300"/>
          </a:xfrm>
          <a:prstGeom prst="rect">
            <a:avLst/>
          </a:prstGeom>
        </p:spPr>
        <p:txBody>
          <a:bodyPr wrap="none">
            <a:spAutoFit/>
          </a:bodyPr>
          <a:lstStyle/>
          <a:p>
            <a:r>
              <a:rPr lang="zh-CN" altLang="en-US" dirty="0">
                <a:solidFill>
                  <a:schemeClr val="accent1"/>
                </a:solidFill>
                <a:latin typeface="+mn-ea"/>
                <a:ea typeface="+mn-ea"/>
                <a:cs typeface="Segoe UI" panose="020B0502040204020203" pitchFamily="34" charset="0"/>
              </a:rPr>
              <a:t>巡检人员：</a:t>
            </a:r>
          </a:p>
        </p:txBody>
      </p:sp>
      <p:sp>
        <p:nvSpPr>
          <p:cNvPr id="5" name="矩形 4"/>
          <p:cNvSpPr/>
          <p:nvPr/>
        </p:nvSpPr>
        <p:spPr>
          <a:xfrm>
            <a:off x="210185" y="2366645"/>
            <a:ext cx="1149985" cy="3333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注册登陆</a:t>
            </a:r>
          </a:p>
        </p:txBody>
      </p:sp>
      <p:cxnSp>
        <p:nvCxnSpPr>
          <p:cNvPr id="20" name="直接箭头连接符 19"/>
          <p:cNvCxnSpPr/>
          <p:nvPr/>
        </p:nvCxnSpPr>
        <p:spPr>
          <a:xfrm flipV="1">
            <a:off x="1433165" y="2532603"/>
            <a:ext cx="527050" cy="6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a:stCxn id="9" idx="3"/>
            <a:endCxn id="14" idx="1"/>
          </p:cNvCxnSpPr>
          <p:nvPr/>
        </p:nvCxnSpPr>
        <p:spPr>
          <a:xfrm>
            <a:off x="3227542" y="2533238"/>
            <a:ext cx="5664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a:stCxn id="14" idx="3"/>
            <a:endCxn id="18" idx="1"/>
          </p:cNvCxnSpPr>
          <p:nvPr/>
        </p:nvCxnSpPr>
        <p:spPr>
          <a:xfrm>
            <a:off x="5134314" y="2533238"/>
            <a:ext cx="5657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a:off x="7041086" y="2533238"/>
            <a:ext cx="5715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a:off x="1393795" y="5237334"/>
            <a:ext cx="5664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a:stCxn id="25" idx="3"/>
            <a:endCxn id="26" idx="1"/>
          </p:cNvCxnSpPr>
          <p:nvPr/>
        </p:nvCxnSpPr>
        <p:spPr>
          <a:xfrm>
            <a:off x="3227542" y="5237334"/>
            <a:ext cx="5664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a:stCxn id="26" idx="3"/>
            <a:endCxn id="27" idx="1"/>
          </p:cNvCxnSpPr>
          <p:nvPr/>
        </p:nvCxnSpPr>
        <p:spPr>
          <a:xfrm>
            <a:off x="5134314" y="5237334"/>
            <a:ext cx="5657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a:stCxn id="27" idx="3"/>
            <a:endCxn id="28" idx="1"/>
          </p:cNvCxnSpPr>
          <p:nvPr/>
        </p:nvCxnSpPr>
        <p:spPr>
          <a:xfrm>
            <a:off x="7041086" y="5237334"/>
            <a:ext cx="5715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a:stCxn id="14" idx="2"/>
            <a:endCxn id="26" idx="0"/>
          </p:cNvCxnSpPr>
          <p:nvPr/>
        </p:nvCxnSpPr>
        <p:spPr>
          <a:xfrm>
            <a:off x="4464707" y="2733293"/>
            <a:ext cx="0" cy="23044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a:stCxn id="27" idx="0"/>
            <a:endCxn id="18" idx="2"/>
          </p:cNvCxnSpPr>
          <p:nvPr/>
        </p:nvCxnSpPr>
        <p:spPr>
          <a:xfrm flipV="1">
            <a:off x="6370844" y="2732864"/>
            <a:ext cx="0" cy="23044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p:nvPr/>
        </p:nvCxnSpPr>
        <p:spPr>
          <a:xfrm flipV="1">
            <a:off x="8187719" y="2732864"/>
            <a:ext cx="0" cy="23044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1982470" y="2399665"/>
            <a:ext cx="1149985" cy="3333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创建队伍</a:t>
            </a:r>
          </a:p>
        </p:txBody>
      </p:sp>
      <p:sp>
        <p:nvSpPr>
          <p:cNvPr id="35" name="矩形 34"/>
          <p:cNvSpPr/>
          <p:nvPr/>
        </p:nvSpPr>
        <p:spPr>
          <a:xfrm>
            <a:off x="3890010" y="2399665"/>
            <a:ext cx="1149985" cy="3333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任务下达</a:t>
            </a:r>
          </a:p>
        </p:txBody>
      </p:sp>
      <p:sp>
        <p:nvSpPr>
          <p:cNvPr id="37" name="矩形 36"/>
          <p:cNvSpPr/>
          <p:nvPr/>
        </p:nvSpPr>
        <p:spPr>
          <a:xfrm>
            <a:off x="5795645" y="2399665"/>
            <a:ext cx="1149985" cy="3333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查阅报告</a:t>
            </a:r>
          </a:p>
        </p:txBody>
      </p:sp>
      <p:sp>
        <p:nvSpPr>
          <p:cNvPr id="39" name="矩形 38"/>
          <p:cNvSpPr/>
          <p:nvPr/>
        </p:nvSpPr>
        <p:spPr>
          <a:xfrm>
            <a:off x="7612380" y="2399665"/>
            <a:ext cx="1149985" cy="3333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数据统计</a:t>
            </a:r>
          </a:p>
        </p:txBody>
      </p:sp>
      <p:sp>
        <p:nvSpPr>
          <p:cNvPr id="40" name="矩形 39"/>
          <p:cNvSpPr/>
          <p:nvPr/>
        </p:nvSpPr>
        <p:spPr>
          <a:xfrm>
            <a:off x="170815" y="5071110"/>
            <a:ext cx="1149985" cy="3333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注册登录</a:t>
            </a:r>
          </a:p>
        </p:txBody>
      </p:sp>
      <p:sp>
        <p:nvSpPr>
          <p:cNvPr id="41" name="矩形 40"/>
          <p:cNvSpPr/>
          <p:nvPr/>
        </p:nvSpPr>
        <p:spPr>
          <a:xfrm>
            <a:off x="1982470" y="5071110"/>
            <a:ext cx="1149985" cy="3333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加入队伍</a:t>
            </a:r>
          </a:p>
        </p:txBody>
      </p:sp>
      <p:sp>
        <p:nvSpPr>
          <p:cNvPr id="42" name="矩形 41"/>
          <p:cNvSpPr/>
          <p:nvPr/>
        </p:nvSpPr>
        <p:spPr>
          <a:xfrm>
            <a:off x="3889375" y="5071110"/>
            <a:ext cx="1149985" cy="3333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接受任务</a:t>
            </a:r>
          </a:p>
        </p:txBody>
      </p:sp>
      <p:sp>
        <p:nvSpPr>
          <p:cNvPr id="43" name="矩形 42"/>
          <p:cNvSpPr/>
          <p:nvPr/>
        </p:nvSpPr>
        <p:spPr>
          <a:xfrm>
            <a:off x="5796280" y="5071110"/>
            <a:ext cx="1149985" cy="3333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执行任务</a:t>
            </a:r>
          </a:p>
        </p:txBody>
      </p:sp>
      <p:sp>
        <p:nvSpPr>
          <p:cNvPr id="44" name="矩形 43"/>
          <p:cNvSpPr/>
          <p:nvPr/>
        </p:nvSpPr>
        <p:spPr>
          <a:xfrm>
            <a:off x="7612380" y="5071110"/>
            <a:ext cx="1149985" cy="3333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巡检记录</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9953" y="1956631"/>
            <a:ext cx="3041677" cy="2898779"/>
          </a:xfrm>
          <a:prstGeom prst="rect">
            <a:avLst/>
          </a:prstGeom>
        </p:spPr>
      </p:pic>
      <p:sp>
        <p:nvSpPr>
          <p:cNvPr id="2" name="矩形 1"/>
          <p:cNvSpPr/>
          <p:nvPr/>
        </p:nvSpPr>
        <p:spPr>
          <a:xfrm>
            <a:off x="151870" y="574236"/>
            <a:ext cx="1425390" cy="338554"/>
          </a:xfrm>
          <a:prstGeom prst="rect">
            <a:avLst/>
          </a:prstGeom>
        </p:spPr>
        <p:txBody>
          <a:bodyPr wrap="none">
            <a:spAutoFit/>
          </a:bodyPr>
          <a:lstStyle/>
          <a:p>
            <a:r>
              <a:rPr lang="zh-CN" altLang="en-US" sz="1600" b="1" dirty="0">
                <a:solidFill>
                  <a:schemeClr val="bg1"/>
                </a:solidFill>
                <a:latin typeface="宋体" panose="02010600030101010101" pitchFamily="2" charset="-122"/>
                <a:ea typeface="宋体" panose="02010600030101010101" pitchFamily="2" charset="-122"/>
                <a:cs typeface="Hiragino Sans GB W3" charset="-122"/>
              </a:rPr>
              <a:t>巡查蝠读卡器</a:t>
            </a: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217801">
            <a:off x="6042997" y="3170084"/>
            <a:ext cx="1828958" cy="3467400"/>
          </a:xfrm>
          <a:prstGeom prst="rect">
            <a:avLst/>
          </a:prstGeom>
        </p:spPr>
      </p:pic>
      <p:sp>
        <p:nvSpPr>
          <p:cNvPr id="12" name="矩形 11"/>
          <p:cNvSpPr/>
          <p:nvPr/>
        </p:nvSpPr>
        <p:spPr>
          <a:xfrm>
            <a:off x="2388636" y="2455632"/>
            <a:ext cx="878761" cy="94666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箭头连接符 12"/>
          <p:cNvCxnSpPr>
            <a:endCxn id="12" idx="2"/>
          </p:cNvCxnSpPr>
          <p:nvPr/>
        </p:nvCxnSpPr>
        <p:spPr>
          <a:xfrm flipH="1" flipV="1">
            <a:off x="2828017" y="3402300"/>
            <a:ext cx="233194" cy="24518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flipH="1">
            <a:off x="5420968" y="1153451"/>
            <a:ext cx="16523" cy="10441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008094" y="5859014"/>
            <a:ext cx="5109881" cy="506730"/>
          </a:xfrm>
          <a:prstGeom prst="rect">
            <a:avLst/>
          </a:prstGeom>
        </p:spPr>
        <p:txBody>
          <a:bodyPr wrap="square">
            <a:spAutoFit/>
          </a:bodyPr>
          <a:lstStyle/>
          <a:p>
            <a:pPr>
              <a:lnSpc>
                <a:spcPct val="150000"/>
              </a:lnSpc>
            </a:pPr>
            <a:r>
              <a:rPr lang="zh-CN" altLang="en-US" dirty="0">
                <a:latin typeface="宋体" panose="02010600030101010101" pitchFamily="2" charset="-122"/>
                <a:ea typeface="宋体" panose="02010600030101010101" pitchFamily="2" charset="-122"/>
                <a:cs typeface="Hiragino Sans GB W3" charset="-122"/>
              </a:rPr>
              <a:t>巡查蝠</a:t>
            </a:r>
            <a:r>
              <a:rPr lang="en-US" altLang="zh-CN" dirty="0">
                <a:latin typeface="宋体" panose="02010600030101010101" pitchFamily="2" charset="-122"/>
                <a:ea typeface="宋体" panose="02010600030101010101" pitchFamily="2" charset="-122"/>
                <a:cs typeface="Hiragino Sans GB W3" charset="-122"/>
              </a:rPr>
              <a:t>NFC</a:t>
            </a:r>
            <a:r>
              <a:rPr lang="zh-CN" altLang="en-US" dirty="0">
                <a:latin typeface="宋体" panose="02010600030101010101" pitchFamily="2" charset="-122"/>
                <a:ea typeface="宋体" panose="02010600030101010101" pitchFamily="2" charset="-122"/>
                <a:cs typeface="Hiragino Sans GB W3" charset="-122"/>
              </a:rPr>
              <a:t>标签感应区</a:t>
            </a:r>
            <a:endParaRPr lang="en-US" altLang="zh-CN" dirty="0">
              <a:latin typeface="宋体" panose="02010600030101010101" pitchFamily="2" charset="-122"/>
              <a:ea typeface="宋体" panose="02010600030101010101" pitchFamily="2" charset="-122"/>
              <a:cs typeface="Hiragino Sans GB W3" charset="-122"/>
            </a:endParaRPr>
          </a:p>
        </p:txBody>
      </p:sp>
      <p:sp>
        <p:nvSpPr>
          <p:cNvPr id="18" name="矩形 17"/>
          <p:cNvSpPr/>
          <p:nvPr/>
        </p:nvSpPr>
        <p:spPr>
          <a:xfrm>
            <a:off x="4785730" y="159951"/>
            <a:ext cx="3691731" cy="923330"/>
          </a:xfrm>
          <a:prstGeom prst="rect">
            <a:avLst/>
          </a:prstGeom>
        </p:spPr>
        <p:txBody>
          <a:bodyPr wrap="square">
            <a:spAutoFit/>
          </a:bodyPr>
          <a:lstStyle/>
          <a:p>
            <a:pPr>
              <a:lnSpc>
                <a:spcPct val="150000"/>
              </a:lnSpc>
            </a:pPr>
            <a:r>
              <a:rPr lang="zh-CN" altLang="en-US" dirty="0">
                <a:latin typeface="宋体" panose="02010600030101010101" pitchFamily="2" charset="-122"/>
                <a:ea typeface="宋体" panose="02010600030101010101" pitchFamily="2" charset="-122"/>
                <a:cs typeface="Hiragino Sans GB W3" charset="-122"/>
              </a:rPr>
              <a:t>巡查蝠专用</a:t>
            </a:r>
            <a:r>
              <a:rPr lang="en-US" altLang="zh-CN" dirty="0">
                <a:latin typeface="宋体" panose="02010600030101010101" pitchFamily="2" charset="-122"/>
                <a:ea typeface="宋体" panose="02010600030101010101" pitchFamily="2" charset="-122"/>
                <a:cs typeface="Hiragino Sans GB W3" charset="-122"/>
              </a:rPr>
              <a:t>NFC</a:t>
            </a:r>
            <a:r>
              <a:rPr lang="zh-CN" altLang="en-US" dirty="0">
                <a:latin typeface="宋体" panose="02010600030101010101" pitchFamily="2" charset="-122"/>
                <a:ea typeface="宋体" panose="02010600030101010101" pitchFamily="2" charset="-122"/>
                <a:cs typeface="Hiragino Sans GB W3" charset="-122"/>
              </a:rPr>
              <a:t>读卡器，通过耳机孔与手机进行连接</a:t>
            </a:r>
            <a:endParaRPr lang="en-US" altLang="zh-CN" dirty="0">
              <a:latin typeface="宋体" panose="02010600030101010101" pitchFamily="2" charset="-122"/>
              <a:ea typeface="宋体" panose="02010600030101010101" pitchFamily="2" charset="-122"/>
              <a:cs typeface="Hiragino Sans GB W3" charset="-122"/>
            </a:endParaRPr>
          </a:p>
        </p:txBody>
      </p:sp>
      <p:pic>
        <p:nvPicPr>
          <p:cNvPr id="4" name="图片 3"/>
          <p:cNvPicPr>
            <a:picLocks noChangeAspect="1"/>
          </p:cNvPicPr>
          <p:nvPr/>
        </p:nvPicPr>
        <p:blipFill>
          <a:blip r:embed="rId4"/>
          <a:stretch>
            <a:fillRect/>
          </a:stretch>
        </p:blipFill>
        <p:spPr>
          <a:xfrm rot="20231474">
            <a:off x="4816045" y="2165958"/>
            <a:ext cx="2234220" cy="16729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7194" y="1979610"/>
            <a:ext cx="3041677" cy="2898779"/>
          </a:xfrm>
          <a:prstGeom prst="rect">
            <a:avLst/>
          </a:prstGeom>
        </p:spPr>
      </p:pic>
      <p:sp>
        <p:nvSpPr>
          <p:cNvPr id="2" name="矩形 1"/>
          <p:cNvSpPr/>
          <p:nvPr/>
        </p:nvSpPr>
        <p:spPr>
          <a:xfrm>
            <a:off x="151870" y="574236"/>
            <a:ext cx="1425390" cy="338554"/>
          </a:xfrm>
          <a:prstGeom prst="rect">
            <a:avLst/>
          </a:prstGeom>
        </p:spPr>
        <p:txBody>
          <a:bodyPr wrap="none">
            <a:spAutoFit/>
          </a:bodyPr>
          <a:lstStyle/>
          <a:p>
            <a:r>
              <a:rPr lang="zh-CN" altLang="en-US" sz="1600" b="1" dirty="0">
                <a:solidFill>
                  <a:schemeClr val="bg1"/>
                </a:solidFill>
                <a:latin typeface="宋体" panose="02010600030101010101" pitchFamily="2" charset="-122"/>
                <a:ea typeface="宋体" panose="02010600030101010101" pitchFamily="2" charset="-122"/>
                <a:cs typeface="Hiragino Sans GB W3" charset="-122"/>
              </a:rPr>
              <a:t>巡查蝠读卡器</a:t>
            </a: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217801">
            <a:off x="5308937" y="3170084"/>
            <a:ext cx="1828958" cy="3467400"/>
          </a:xfrm>
          <a:prstGeom prst="rect">
            <a:avLst/>
          </a:prstGeom>
        </p:spPr>
      </p:pic>
      <p:pic>
        <p:nvPicPr>
          <p:cNvPr id="4" name="图片 3"/>
          <p:cNvPicPr>
            <a:picLocks noChangeAspect="1"/>
          </p:cNvPicPr>
          <p:nvPr/>
        </p:nvPicPr>
        <p:blipFill>
          <a:blip r:embed="rId4"/>
          <a:stretch>
            <a:fillRect/>
          </a:stretch>
        </p:blipFill>
        <p:spPr>
          <a:xfrm rot="20231474">
            <a:off x="4073095" y="2165958"/>
            <a:ext cx="2234220" cy="1672900"/>
          </a:xfrm>
          <a:prstGeom prst="rect">
            <a:avLst/>
          </a:prstGeom>
        </p:spPr>
      </p:pic>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0291" y="4457700"/>
            <a:ext cx="1905000" cy="1905000"/>
          </a:xfrm>
          <a:prstGeom prst="rect">
            <a:avLst/>
          </a:prstGeom>
        </p:spPr>
      </p:pic>
      <p:pic>
        <p:nvPicPr>
          <p:cNvPr id="14" name="图片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45741" y="2397771"/>
            <a:ext cx="1148443" cy="1148443"/>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1161" y="1709821"/>
            <a:ext cx="3041677" cy="2898779"/>
          </a:xfrm>
          <a:prstGeom prst="rect">
            <a:avLst/>
          </a:prstGeom>
        </p:spPr>
      </p:pic>
      <p:sp>
        <p:nvSpPr>
          <p:cNvPr id="2" name="矩形 1"/>
          <p:cNvSpPr/>
          <p:nvPr/>
        </p:nvSpPr>
        <p:spPr>
          <a:xfrm>
            <a:off x="151235" y="574236"/>
            <a:ext cx="1412240" cy="337185"/>
          </a:xfrm>
          <a:prstGeom prst="rect">
            <a:avLst/>
          </a:prstGeom>
        </p:spPr>
        <p:txBody>
          <a:bodyPr wrap="none">
            <a:spAutoFit/>
          </a:bodyPr>
          <a:lstStyle/>
          <a:p>
            <a:r>
              <a:rPr lang="zh-CN" altLang="en-US" sz="1600" b="1" dirty="0">
                <a:solidFill>
                  <a:schemeClr val="bg1"/>
                </a:solidFill>
                <a:latin typeface="宋体" panose="02010600030101010101" pitchFamily="2" charset="-122"/>
                <a:ea typeface="宋体" panose="02010600030101010101" pitchFamily="2" charset="-122"/>
                <a:cs typeface="Hiragino Sans GB W3" charset="-122"/>
              </a:rPr>
              <a:t>感应</a:t>
            </a:r>
            <a:r>
              <a:rPr lang="en-US" altLang="zh-CN" sz="1600" b="1" dirty="0">
                <a:solidFill>
                  <a:schemeClr val="bg1"/>
                </a:solidFill>
                <a:latin typeface="宋体" panose="02010600030101010101" pitchFamily="2" charset="-122"/>
                <a:ea typeface="宋体" panose="02010600030101010101" pitchFamily="2" charset="-122"/>
                <a:cs typeface="Hiragino Sans GB W3" charset="-122"/>
              </a:rPr>
              <a:t>NFC </a:t>
            </a:r>
            <a:r>
              <a:rPr lang="zh-CN" altLang="en-US" sz="1600" b="1" dirty="0">
                <a:solidFill>
                  <a:schemeClr val="bg1"/>
                </a:solidFill>
                <a:latin typeface="宋体" panose="02010600030101010101" pitchFamily="2" charset="-122"/>
                <a:ea typeface="宋体" panose="02010600030101010101" pitchFamily="2" charset="-122"/>
                <a:cs typeface="Hiragino Sans GB W3" charset="-122"/>
              </a:rPr>
              <a:t>贴士</a:t>
            </a:r>
          </a:p>
        </p:txBody>
      </p:sp>
      <p:pic>
        <p:nvPicPr>
          <p:cNvPr id="5" name="图片 4"/>
          <p:cNvPicPr>
            <a:picLocks noChangeAspect="1"/>
          </p:cNvPicPr>
          <p:nvPr/>
        </p:nvPicPr>
        <p:blipFill>
          <a:blip r:embed="rId3">
            <a:extLst>
              <a:ext uri="{BEBA8EAE-BF5A-486C-A8C5-ECC9F3942E4B}">
                <a14:imgProps xmlns:a14="http://schemas.microsoft.com/office/drawing/2010/main">
                  <a14:imgLayer r:embed="rId4">
                    <a14:imgEffect>
                      <a14:backgroundRemoval t="0" b="99780" l="5417" r="99167">
                        <a14:foregroundMark x1="28750" y1="3297" x2="85833" y2="6813"/>
                        <a14:foregroundMark x1="18750" y1="5934" x2="10000" y2="65055"/>
                        <a14:foregroundMark x1="10000" y1="65055" x2="10000" y2="65055"/>
                        <a14:foregroundMark x1="17083" y1="94066" x2="83750" y2="91648"/>
                        <a14:foregroundMark x1="93750" y1="9451" x2="95833" y2="70549"/>
                        <a14:foregroundMark x1="11250" y1="82637" x2="10833" y2="65495"/>
                        <a14:foregroundMark x1="10417" y1="19560" x2="9583" y2="54286"/>
                        <a14:foregroundMark x1="10417" y1="87692" x2="10833" y2="95824"/>
                        <a14:foregroundMark x1="16667" y1="97363" x2="32083" y2="97363"/>
                        <a14:backgroundMark x1="17500" y1="98242" x2="30417" y2="99121"/>
                      </a14:backgroundRemoval>
                    </a14:imgEffect>
                  </a14:imgLayer>
                </a14:imgProps>
              </a:ext>
              <a:ext uri="{28A0092B-C50C-407E-A947-70E740481C1C}">
                <a14:useLocalDpi xmlns:a14="http://schemas.microsoft.com/office/drawing/2010/main" val="0"/>
              </a:ext>
            </a:extLst>
          </a:blip>
          <a:stretch>
            <a:fillRect/>
          </a:stretch>
        </p:blipFill>
        <p:spPr>
          <a:xfrm rot="20197790">
            <a:off x="4911148" y="2065363"/>
            <a:ext cx="1828958" cy="3467400"/>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0291" y="4457700"/>
            <a:ext cx="1905000" cy="1905000"/>
          </a:xfrm>
          <a:prstGeom prst="rect">
            <a:avLst/>
          </a:prstGeom>
        </p:spPr>
      </p:pic>
      <p:pic>
        <p:nvPicPr>
          <p:cNvPr id="6"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60676" y="2178696"/>
            <a:ext cx="1148443" cy="1148443"/>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0752" y="1826878"/>
            <a:ext cx="3041677" cy="2898779"/>
          </a:xfrm>
          <a:prstGeom prst="rect">
            <a:avLst/>
          </a:prstGeom>
        </p:spPr>
      </p:pic>
      <p:sp>
        <p:nvSpPr>
          <p:cNvPr id="2" name="矩形 1"/>
          <p:cNvSpPr/>
          <p:nvPr/>
        </p:nvSpPr>
        <p:spPr>
          <a:xfrm>
            <a:off x="151235" y="574236"/>
            <a:ext cx="1412240" cy="337185"/>
          </a:xfrm>
          <a:prstGeom prst="rect">
            <a:avLst/>
          </a:prstGeom>
        </p:spPr>
        <p:txBody>
          <a:bodyPr wrap="none">
            <a:spAutoFit/>
          </a:bodyPr>
          <a:lstStyle/>
          <a:p>
            <a:r>
              <a:rPr lang="zh-CN" altLang="en-US" sz="1600" b="1" dirty="0">
                <a:solidFill>
                  <a:schemeClr val="bg1"/>
                </a:solidFill>
                <a:latin typeface="宋体" panose="02010600030101010101" pitchFamily="2" charset="-122"/>
                <a:ea typeface="宋体" panose="02010600030101010101" pitchFamily="2" charset="-122"/>
                <a:cs typeface="Hiragino Sans GB W3" charset="-122"/>
              </a:rPr>
              <a:t>感应</a:t>
            </a:r>
            <a:r>
              <a:rPr lang="en-US" altLang="zh-CN" sz="1600" b="1" dirty="0">
                <a:solidFill>
                  <a:schemeClr val="bg1"/>
                </a:solidFill>
                <a:latin typeface="宋体" panose="02010600030101010101" pitchFamily="2" charset="-122"/>
                <a:ea typeface="宋体" panose="02010600030101010101" pitchFamily="2" charset="-122"/>
                <a:cs typeface="Hiragino Sans GB W3" charset="-122"/>
              </a:rPr>
              <a:t>NFC </a:t>
            </a:r>
            <a:r>
              <a:rPr lang="zh-CN" altLang="en-US" sz="1600" b="1" dirty="0">
                <a:solidFill>
                  <a:schemeClr val="bg1"/>
                </a:solidFill>
                <a:latin typeface="宋体" panose="02010600030101010101" pitchFamily="2" charset="-122"/>
                <a:ea typeface="宋体" panose="02010600030101010101" pitchFamily="2" charset="-122"/>
                <a:cs typeface="Hiragino Sans GB W3" charset="-122"/>
              </a:rPr>
              <a:t>贴士</a:t>
            </a: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370" y="2169365"/>
            <a:ext cx="1148443" cy="1148443"/>
          </a:xfrm>
          <a:prstGeom prst="rect">
            <a:avLst/>
          </a:prstGeom>
        </p:spPr>
      </p:pic>
      <p:pic>
        <p:nvPicPr>
          <p:cNvPr id="5" name="图片 4"/>
          <p:cNvPicPr>
            <a:picLocks noChangeAspect="1"/>
          </p:cNvPicPr>
          <p:nvPr/>
        </p:nvPicPr>
        <p:blipFill>
          <a:blip r:embed="rId4">
            <a:extLst>
              <a:ext uri="{BEBA8EAE-BF5A-486C-A8C5-ECC9F3942E4B}">
                <a14:imgProps xmlns:a14="http://schemas.microsoft.com/office/drawing/2010/main">
                  <a14:imgLayer r:embed="rId5">
                    <a14:imgEffect>
                      <a14:backgroundRemoval t="0" b="99780" l="5417" r="99167">
                        <a14:foregroundMark x1="28750" y1="3297" x2="85833" y2="6813"/>
                        <a14:foregroundMark x1="18750" y1="5934" x2="10000" y2="65055"/>
                        <a14:foregroundMark x1="10000" y1="65055" x2="10000" y2="65055"/>
                        <a14:foregroundMark x1="17083" y1="94066" x2="83750" y2="91648"/>
                        <a14:foregroundMark x1="93750" y1="9451" x2="95833" y2="70549"/>
                        <a14:foregroundMark x1="11250" y1="82637" x2="10833" y2="65495"/>
                        <a14:foregroundMark x1="10417" y1="19560" x2="9583" y2="54286"/>
                        <a14:foregroundMark x1="10417" y1="87692" x2="10833" y2="95824"/>
                        <a14:foregroundMark x1="16667" y1="97363" x2="32083" y2="97363"/>
                        <a14:backgroundMark x1="17500" y1="98242" x2="30417" y2="99121"/>
                      </a14:backgroundRemoval>
                    </a14:imgEffect>
                  </a14:imgLayer>
                </a14:imgProps>
              </a:ext>
              <a:ext uri="{28A0092B-C50C-407E-A947-70E740481C1C}">
                <a14:useLocalDpi xmlns:a14="http://schemas.microsoft.com/office/drawing/2010/main" val="0"/>
              </a:ext>
            </a:extLst>
          </a:blip>
          <a:stretch>
            <a:fillRect/>
          </a:stretch>
        </p:blipFill>
        <p:spPr>
          <a:xfrm rot="20197790">
            <a:off x="4158111" y="532397"/>
            <a:ext cx="1828958" cy="3467400"/>
          </a:xfrm>
          <a:prstGeom prst="rect">
            <a:avLst/>
          </a:prstGeom>
        </p:spPr>
      </p:pic>
      <p:pic>
        <p:nvPicPr>
          <p:cNvPr id="6"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56512" y="3901888"/>
            <a:ext cx="1905000" cy="1905000"/>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5566" y="574236"/>
            <a:ext cx="1148443" cy="1148443"/>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4835" y="1787095"/>
            <a:ext cx="3041677" cy="2898779"/>
          </a:xfrm>
          <a:prstGeom prst="rect">
            <a:avLst/>
          </a:prstGeom>
        </p:spPr>
      </p:pic>
      <p:sp>
        <p:nvSpPr>
          <p:cNvPr id="2" name="矩形 1"/>
          <p:cNvSpPr/>
          <p:nvPr/>
        </p:nvSpPr>
        <p:spPr>
          <a:xfrm>
            <a:off x="151235" y="574236"/>
            <a:ext cx="1412240" cy="337185"/>
          </a:xfrm>
          <a:prstGeom prst="rect">
            <a:avLst/>
          </a:prstGeom>
        </p:spPr>
        <p:txBody>
          <a:bodyPr wrap="none">
            <a:spAutoFit/>
          </a:bodyPr>
          <a:lstStyle/>
          <a:p>
            <a:r>
              <a:rPr lang="zh-CN" altLang="en-US" sz="1600" b="1" dirty="0">
                <a:solidFill>
                  <a:schemeClr val="bg1"/>
                </a:solidFill>
                <a:latin typeface="宋体" panose="02010600030101010101" pitchFamily="2" charset="-122"/>
                <a:ea typeface="宋体" panose="02010600030101010101" pitchFamily="2" charset="-122"/>
                <a:cs typeface="Hiragino Sans GB W3" charset="-122"/>
              </a:rPr>
              <a:t>感应</a:t>
            </a:r>
            <a:r>
              <a:rPr lang="en-US" altLang="zh-CN" sz="1600" b="1" dirty="0">
                <a:solidFill>
                  <a:schemeClr val="bg1"/>
                </a:solidFill>
                <a:latin typeface="宋体" panose="02010600030101010101" pitchFamily="2" charset="-122"/>
                <a:ea typeface="宋体" panose="02010600030101010101" pitchFamily="2" charset="-122"/>
                <a:cs typeface="Hiragino Sans GB W3" charset="-122"/>
              </a:rPr>
              <a:t>NFC </a:t>
            </a:r>
            <a:r>
              <a:rPr lang="zh-CN" altLang="en-US" sz="1600" b="1" dirty="0">
                <a:solidFill>
                  <a:schemeClr val="bg1"/>
                </a:solidFill>
                <a:latin typeface="宋体" panose="02010600030101010101" pitchFamily="2" charset="-122"/>
                <a:ea typeface="宋体" panose="02010600030101010101" pitchFamily="2" charset="-122"/>
                <a:cs typeface="Hiragino Sans GB W3" charset="-122"/>
              </a:rPr>
              <a:t>贴士</a:t>
            </a: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370" y="2169365"/>
            <a:ext cx="1148443" cy="1148443"/>
          </a:xfrm>
          <a:prstGeom prst="rect">
            <a:avLst/>
          </a:prstGeom>
        </p:spPr>
      </p:pic>
      <p:pic>
        <p:nvPicPr>
          <p:cNvPr id="5" name="图片 4"/>
          <p:cNvPicPr>
            <a:picLocks noChangeAspect="1"/>
          </p:cNvPicPr>
          <p:nvPr/>
        </p:nvPicPr>
        <p:blipFill>
          <a:blip r:embed="rId4">
            <a:extLst>
              <a:ext uri="{BEBA8EAE-BF5A-486C-A8C5-ECC9F3942E4B}">
                <a14:imgProps xmlns:a14="http://schemas.microsoft.com/office/drawing/2010/main">
                  <a14:imgLayer r:embed="rId5">
                    <a14:imgEffect>
                      <a14:backgroundRemoval t="0" b="99780" l="5417" r="99167">
                        <a14:foregroundMark x1="28750" y1="3297" x2="85833" y2="6813"/>
                        <a14:foregroundMark x1="18750" y1="5934" x2="10000" y2="65055"/>
                        <a14:foregroundMark x1="10000" y1="65055" x2="10000" y2="65055"/>
                        <a14:foregroundMark x1="17083" y1="94066" x2="83750" y2="91648"/>
                        <a14:foregroundMark x1="93750" y1="9451" x2="95833" y2="70549"/>
                        <a14:foregroundMark x1="11250" y1="82637" x2="10833" y2="65495"/>
                        <a14:foregroundMark x1="10417" y1="19560" x2="9583" y2="54286"/>
                        <a14:foregroundMark x1="10417" y1="87692" x2="10833" y2="95824"/>
                        <a14:foregroundMark x1="16667" y1="97363" x2="32083" y2="97363"/>
                        <a14:backgroundMark x1="17500" y1="98242" x2="30417" y2="99121"/>
                      </a14:backgroundRemoval>
                    </a14:imgEffect>
                  </a14:imgLayer>
                </a14:imgProps>
              </a:ext>
              <a:ext uri="{28A0092B-C50C-407E-A947-70E740481C1C}">
                <a14:useLocalDpi xmlns:a14="http://schemas.microsoft.com/office/drawing/2010/main" val="0"/>
              </a:ext>
            </a:extLst>
          </a:blip>
          <a:stretch>
            <a:fillRect/>
          </a:stretch>
        </p:blipFill>
        <p:spPr>
          <a:xfrm rot="20197790">
            <a:off x="3781594" y="2603245"/>
            <a:ext cx="1828958" cy="3467400"/>
          </a:xfrm>
          <a:prstGeom prst="rect">
            <a:avLst/>
          </a:prstGeom>
        </p:spPr>
      </p:pic>
      <p:pic>
        <p:nvPicPr>
          <p:cNvPr id="6"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56512" y="3901888"/>
            <a:ext cx="1905000" cy="1905000"/>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8927" y="2662264"/>
            <a:ext cx="1148443" cy="1148443"/>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scanQR3"/>
          <p:cNvPicPr>
            <a:picLocks noChangeAspect="1"/>
          </p:cNvPicPr>
          <p:nvPr/>
        </p:nvPicPr>
        <p:blipFill>
          <a:blip r:embed="rId2"/>
          <a:stretch>
            <a:fillRect/>
          </a:stretch>
        </p:blipFill>
        <p:spPr>
          <a:xfrm>
            <a:off x="2724150" y="1423670"/>
            <a:ext cx="5505450" cy="3686810"/>
          </a:xfrm>
          <a:prstGeom prst="rect">
            <a:avLst/>
          </a:prstGeom>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030" y="1263997"/>
            <a:ext cx="3041677" cy="2898779"/>
          </a:xfrm>
          <a:prstGeom prst="rect">
            <a:avLst/>
          </a:prstGeom>
        </p:spPr>
      </p:pic>
      <p:sp>
        <p:nvSpPr>
          <p:cNvPr id="2" name="矩形 1"/>
          <p:cNvSpPr/>
          <p:nvPr/>
        </p:nvSpPr>
        <p:spPr>
          <a:xfrm>
            <a:off x="151235" y="574236"/>
            <a:ext cx="1205230" cy="337185"/>
          </a:xfrm>
          <a:prstGeom prst="rect">
            <a:avLst/>
          </a:prstGeom>
        </p:spPr>
        <p:txBody>
          <a:bodyPr wrap="none">
            <a:spAutoFit/>
          </a:bodyPr>
          <a:lstStyle/>
          <a:p>
            <a:r>
              <a:rPr lang="zh-CN" altLang="en-US" sz="1600" b="1" dirty="0">
                <a:solidFill>
                  <a:schemeClr val="bg1"/>
                </a:solidFill>
                <a:latin typeface="宋体" panose="02010600030101010101" pitchFamily="2" charset="-122"/>
                <a:ea typeface="宋体" panose="02010600030101010101" pitchFamily="2" charset="-122"/>
                <a:cs typeface="Hiragino Sans GB W3" charset="-122"/>
              </a:rPr>
              <a:t>扫描二维码</a:t>
            </a:r>
          </a:p>
        </p:txBody>
      </p:sp>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3541" y="3333750"/>
            <a:ext cx="1905000" cy="19050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32273" y="1454488"/>
            <a:ext cx="2466105" cy="4851456"/>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21060" y="586936"/>
            <a:ext cx="1512570" cy="337185"/>
          </a:xfrm>
          <a:prstGeom prst="rect">
            <a:avLst/>
          </a:prstGeom>
        </p:spPr>
        <p:txBody>
          <a:bodyPr wrap="none">
            <a:spAutoFit/>
          </a:bodyPr>
          <a:lstStyle/>
          <a:p>
            <a:r>
              <a:rPr lang="zh-CN" altLang="en-US" sz="1600" b="1" dirty="0">
                <a:solidFill>
                  <a:schemeClr val="bg1"/>
                </a:solidFill>
                <a:latin typeface="宋体" panose="02010600030101010101" pitchFamily="2" charset="-122"/>
                <a:ea typeface="宋体" panose="02010600030101010101" pitchFamily="2" charset="-122"/>
                <a:cs typeface="Hiragino Sans GB W3" charset="-122"/>
              </a:rPr>
              <a:t>修改</a:t>
            </a:r>
            <a:r>
              <a:rPr lang="en-US" altLang="zh-CN" sz="1600" b="1" dirty="0">
                <a:solidFill>
                  <a:schemeClr val="bg1"/>
                </a:solidFill>
                <a:latin typeface="宋体" panose="02010600030101010101" pitchFamily="2" charset="-122"/>
                <a:ea typeface="宋体" panose="02010600030101010101" pitchFamily="2" charset="-122"/>
                <a:cs typeface="Hiragino Sans GB W3" charset="-122"/>
              </a:rPr>
              <a:t>/</a:t>
            </a:r>
            <a:r>
              <a:rPr lang="zh-CN" altLang="en-US" sz="1600" b="1" dirty="0">
                <a:solidFill>
                  <a:schemeClr val="bg1"/>
                </a:solidFill>
                <a:latin typeface="宋体" panose="02010600030101010101" pitchFamily="2" charset="-122"/>
                <a:ea typeface="宋体" panose="02010600030101010101" pitchFamily="2" charset="-122"/>
                <a:cs typeface="Hiragino Sans GB W3" charset="-122"/>
              </a:rPr>
              <a:t>删除点位</a:t>
            </a:r>
          </a:p>
        </p:txBody>
      </p:sp>
      <p:sp>
        <p:nvSpPr>
          <p:cNvPr id="3" name="矩形 2"/>
          <p:cNvSpPr/>
          <p:nvPr/>
        </p:nvSpPr>
        <p:spPr>
          <a:xfrm>
            <a:off x="5502515" y="1796067"/>
            <a:ext cx="3431935" cy="3646170"/>
          </a:xfrm>
          <a:prstGeom prst="rect">
            <a:avLst/>
          </a:prstGeom>
        </p:spPr>
        <p:txBody>
          <a:bodyPr wrap="square">
            <a:spAutoFit/>
          </a:bodyPr>
          <a:lstStyle/>
          <a:p>
            <a:pPr marL="285750" indent="-285750">
              <a:lnSpc>
                <a:spcPct val="150000"/>
              </a:lnSpc>
              <a:buFont typeface="Wingdings" panose="05000000000000000000" charset="0"/>
              <a:buChar char=""/>
            </a:pPr>
            <a:r>
              <a:rPr lang="en-US" altLang="zh-CN" sz="1400" dirty="0">
                <a:latin typeface="宋体" panose="02010600030101010101" pitchFamily="2" charset="-122"/>
                <a:ea typeface="宋体" panose="02010600030101010101" pitchFamily="2" charset="-122"/>
                <a:cs typeface="Hiragino Sans GB W3" charset="-122"/>
              </a:rPr>
              <a:t>1</a:t>
            </a:r>
            <a:r>
              <a:rPr lang="zh-CN" altLang="en-US" sz="1400" dirty="0">
                <a:latin typeface="宋体" panose="02010600030101010101" pitchFamily="2" charset="-122"/>
                <a:ea typeface="宋体" panose="02010600030101010101" pitchFamily="2" charset="-122"/>
                <a:cs typeface="Hiragino Sans GB W3" charset="-122"/>
              </a:rPr>
              <a:t>、从【点位管理】列表单击点位，可查看点位详情；</a:t>
            </a:r>
            <a:endParaRPr lang="en-US" altLang="zh-CN" sz="1400" dirty="0">
              <a:latin typeface="宋体" panose="02010600030101010101" pitchFamily="2" charset="-122"/>
              <a:ea typeface="宋体" panose="02010600030101010101" pitchFamily="2" charset="-122"/>
              <a:cs typeface="Hiragino Sans GB W3" charset="-122"/>
            </a:endParaRPr>
          </a:p>
          <a:p>
            <a:pPr marL="285750" indent="-285750">
              <a:lnSpc>
                <a:spcPct val="150000"/>
              </a:lnSpc>
              <a:buFont typeface="Wingdings" panose="05000000000000000000" charset="0"/>
              <a:buChar char=""/>
            </a:pPr>
            <a:r>
              <a:rPr lang="en-US" altLang="zh-CN" sz="1400" dirty="0">
                <a:latin typeface="宋体" panose="02010600030101010101" pitchFamily="2" charset="-122"/>
                <a:ea typeface="宋体" panose="02010600030101010101" pitchFamily="2" charset="-122"/>
                <a:cs typeface="Hiragino Sans GB W3" charset="-122"/>
              </a:rPr>
              <a:t>2</a:t>
            </a:r>
            <a:r>
              <a:rPr lang="zh-CN" altLang="en-US" sz="1400" dirty="0">
                <a:latin typeface="宋体" panose="02010600030101010101" pitchFamily="2" charset="-122"/>
                <a:ea typeface="宋体" panose="02010600030101010101" pitchFamily="2" charset="-122"/>
                <a:cs typeface="Hiragino Sans GB W3" charset="-122"/>
              </a:rPr>
              <a:t>、点击</a:t>
            </a:r>
            <a:r>
              <a:rPr lang="en-US" altLang="zh-CN" sz="1400" dirty="0">
                <a:latin typeface="宋体" panose="02010600030101010101" pitchFamily="2" charset="-122"/>
                <a:ea typeface="宋体" panose="02010600030101010101" pitchFamily="2" charset="-122"/>
                <a:cs typeface="Hiragino Sans GB W3" charset="-122"/>
              </a:rPr>
              <a:t>【</a:t>
            </a:r>
            <a:r>
              <a:rPr lang="zh-CN" altLang="en-US" sz="1400" dirty="0">
                <a:latin typeface="宋体" panose="02010600030101010101" pitchFamily="2" charset="-122"/>
                <a:ea typeface="宋体" panose="02010600030101010101" pitchFamily="2" charset="-122"/>
                <a:cs typeface="Hiragino Sans GB W3" charset="-122"/>
              </a:rPr>
              <a:t>编辑</a:t>
            </a:r>
            <a:r>
              <a:rPr lang="en-US" altLang="zh-CN" sz="1400" dirty="0">
                <a:latin typeface="宋体" panose="02010600030101010101" pitchFamily="2" charset="-122"/>
                <a:ea typeface="宋体" panose="02010600030101010101" pitchFamily="2" charset="-122"/>
                <a:cs typeface="Hiragino Sans GB W3" charset="-122"/>
              </a:rPr>
              <a:t>】</a:t>
            </a:r>
            <a:r>
              <a:rPr lang="zh-CN" altLang="en-US" sz="1400" dirty="0">
                <a:latin typeface="宋体" panose="02010600030101010101" pitchFamily="2" charset="-122"/>
                <a:ea typeface="宋体" panose="02010600030101010101" pitchFamily="2" charset="-122"/>
                <a:cs typeface="Hiragino Sans GB W3" charset="-122"/>
              </a:rPr>
              <a:t>按钮可以对标签点位信息进行修改；</a:t>
            </a:r>
            <a:endParaRPr lang="en-US" altLang="zh-CN" sz="1400" dirty="0">
              <a:latin typeface="宋体" panose="02010600030101010101" pitchFamily="2" charset="-122"/>
              <a:ea typeface="宋体" panose="02010600030101010101" pitchFamily="2" charset="-122"/>
              <a:cs typeface="Hiragino Sans GB W3" charset="-122"/>
            </a:endParaRPr>
          </a:p>
          <a:p>
            <a:pPr marL="285750" indent="-285750">
              <a:lnSpc>
                <a:spcPct val="150000"/>
              </a:lnSpc>
              <a:buFont typeface="Wingdings" panose="05000000000000000000" charset="0"/>
              <a:buChar char=""/>
            </a:pPr>
            <a:r>
              <a:rPr lang="en-US" altLang="zh-CN" sz="1400" dirty="0">
                <a:latin typeface="宋体" panose="02010600030101010101" pitchFamily="2" charset="-122"/>
                <a:ea typeface="宋体" panose="02010600030101010101" pitchFamily="2" charset="-122"/>
                <a:cs typeface="Hiragino Sans GB W3" charset="-122"/>
              </a:rPr>
              <a:t>3</a:t>
            </a:r>
            <a:r>
              <a:rPr lang="zh-CN" altLang="en-US" sz="1400" dirty="0">
                <a:latin typeface="宋体" panose="02010600030101010101" pitchFamily="2" charset="-122"/>
                <a:ea typeface="宋体" panose="02010600030101010101" pitchFamily="2" charset="-122"/>
                <a:cs typeface="Hiragino Sans GB W3" charset="-122"/>
              </a:rPr>
              <a:t>、</a:t>
            </a:r>
            <a:r>
              <a:rPr lang="zh-CN" altLang="en-US" sz="1400" dirty="0">
                <a:latin typeface="宋体" panose="02010600030101010101" pitchFamily="2" charset="-122"/>
                <a:ea typeface="宋体" panose="02010600030101010101" pitchFamily="2" charset="-122"/>
                <a:cs typeface="Hiragino Sans GB W3" charset="-122"/>
                <a:sym typeface="+mn-ea"/>
              </a:rPr>
              <a:t>部分巡检项由我司事先录入，如果没有查找到合适的巡检项目，请登录巡查蝠后台管理系统自行编辑创建；</a:t>
            </a:r>
            <a:endParaRPr lang="en-US" altLang="zh-CN" sz="1400" dirty="0">
              <a:latin typeface="宋体" panose="02010600030101010101" pitchFamily="2" charset="-122"/>
              <a:ea typeface="宋体" panose="02010600030101010101" pitchFamily="2" charset="-122"/>
              <a:cs typeface="Hiragino Sans GB W3" charset="-122"/>
            </a:endParaRPr>
          </a:p>
          <a:p>
            <a:pPr marL="285750" indent="-285750">
              <a:lnSpc>
                <a:spcPct val="150000"/>
              </a:lnSpc>
              <a:buFont typeface="Wingdings" panose="05000000000000000000" charset="0"/>
              <a:buChar char=""/>
            </a:pPr>
            <a:r>
              <a:rPr lang="en-US" altLang="zh-CN" sz="1400" dirty="0">
                <a:latin typeface="宋体" panose="02010600030101010101" pitchFamily="2" charset="-122"/>
                <a:ea typeface="宋体" panose="02010600030101010101" pitchFamily="2" charset="-122"/>
                <a:cs typeface="Hiragino Sans GB W3" charset="-122"/>
                <a:sym typeface="+mn-ea"/>
              </a:rPr>
              <a:t>4</a:t>
            </a:r>
            <a:r>
              <a:rPr lang="zh-CN" altLang="en-US" sz="1400" dirty="0">
                <a:latin typeface="宋体" panose="02010600030101010101" pitchFamily="2" charset="-122"/>
                <a:ea typeface="宋体" panose="02010600030101010101" pitchFamily="2" charset="-122"/>
                <a:cs typeface="Hiragino Sans GB W3" charset="-122"/>
                <a:sym typeface="+mn-ea"/>
              </a:rPr>
              <a:t>、对我司录入的部分设备设施，我们加入了检查教程功能，巡查人员在巡查过程中可以根据自身情况，选择是否查阅教程。</a:t>
            </a:r>
            <a:endParaRPr lang="en-US" altLang="zh-CN" sz="1400" dirty="0">
              <a:latin typeface="宋体" panose="02010600030101010101" pitchFamily="2" charset="-122"/>
              <a:ea typeface="宋体" panose="02010600030101010101" pitchFamily="2" charset="-122"/>
              <a:cs typeface="Hiragino Sans GB W3" charset="-122"/>
            </a:endParaRPr>
          </a:p>
        </p:txBody>
      </p:sp>
      <p:pic>
        <p:nvPicPr>
          <p:cNvPr id="7" name="图片 6" descr="C:\Users\chan218\Desktop\点位详情.jpg点位详情"/>
          <p:cNvPicPr>
            <a:picLocks noChangeAspect="1"/>
          </p:cNvPicPr>
          <p:nvPr/>
        </p:nvPicPr>
        <p:blipFill>
          <a:blip r:embed="rId4"/>
          <a:srcRect/>
          <a:stretch>
            <a:fillRect/>
          </a:stretch>
        </p:blipFill>
        <p:spPr>
          <a:xfrm>
            <a:off x="420370" y="1977390"/>
            <a:ext cx="2099945" cy="3801745"/>
          </a:xfrm>
          <a:prstGeom prst="rect">
            <a:avLst/>
          </a:prstGeom>
          <a:ln>
            <a:solidFill>
              <a:srgbClr val="0996DA"/>
            </a:solidFill>
          </a:ln>
        </p:spPr>
      </p:pic>
      <p:grpSp>
        <p:nvGrpSpPr>
          <p:cNvPr id="10" name="组合 9"/>
          <p:cNvGrpSpPr/>
          <p:nvPr/>
        </p:nvGrpSpPr>
        <p:grpSpPr>
          <a:xfrm>
            <a:off x="2836545" y="1456055"/>
            <a:ext cx="2466340" cy="4851400"/>
            <a:chOff x="4467" y="2293"/>
            <a:chExt cx="3884" cy="7640"/>
          </a:xfrm>
        </p:grpSpPr>
        <p:pic>
          <p:nvPicPr>
            <p:cNvPr id="4" name="图片 3" descr="EF0AA35214D1C5EB5577F058D61A2600"/>
            <p:cNvPicPr>
              <a:picLocks noChangeAspect="1"/>
            </p:cNvPicPr>
            <p:nvPr/>
          </p:nvPicPr>
          <p:blipFill>
            <a:blip r:embed="rId5"/>
            <a:stretch>
              <a:fillRect/>
            </a:stretch>
          </p:blipFill>
          <p:spPr>
            <a:xfrm>
              <a:off x="4723" y="3114"/>
              <a:ext cx="3345" cy="5950"/>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67" y="2293"/>
              <a:ext cx="3884" cy="7640"/>
            </a:xfrm>
            <a:prstGeom prst="rect">
              <a:avLst/>
            </a:prstGeom>
            <a:noFill/>
            <a:extLst>
              <a:ext uri="{909E8E84-426E-40DD-AFC4-6F175D3DCCD1}">
                <a14:hiddenFill xmlns:a14="http://schemas.microsoft.com/office/drawing/2010/main">
                  <a:solidFill>
                    <a:srgbClr val="FFFFFF"/>
                  </a:solidFill>
                </a14:hiddenFill>
              </a:ext>
            </a:extLst>
          </p:spPr>
        </p:pic>
        <p:pic>
          <p:nvPicPr>
            <p:cNvPr id="8" name="图片 7" descr="C:\Users\chan218\Desktop\微信图片_20190228143730.jpg微信图片_20190228143730"/>
            <p:cNvPicPr>
              <a:picLocks noChangeAspect="1"/>
            </p:cNvPicPr>
            <p:nvPr/>
          </p:nvPicPr>
          <p:blipFill>
            <a:blip r:embed="rId6"/>
            <a:srcRect/>
            <a:stretch>
              <a:fillRect/>
            </a:stretch>
          </p:blipFill>
          <p:spPr>
            <a:xfrm>
              <a:off x="4752" y="3114"/>
              <a:ext cx="3375" cy="6002"/>
            </a:xfrm>
            <a:prstGeom prst="rect">
              <a:avLst/>
            </a:prstGeom>
            <a:ln>
              <a:solidFill>
                <a:srgbClr val="0996DA"/>
              </a:solidFill>
            </a:ln>
          </p:spPr>
        </p:pic>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4752" y="3114"/>
              <a:ext cx="3375" cy="5988"/>
            </a:xfrm>
            <a:prstGeom prst="rect">
              <a:avLst/>
            </a:prstGeom>
          </p:spPr>
        </p:pic>
      </p:grpSp>
      <p:sp>
        <p:nvSpPr>
          <p:cNvPr id="19" name="椭圆 18"/>
          <p:cNvSpPr/>
          <p:nvPr/>
        </p:nvSpPr>
        <p:spPr>
          <a:xfrm>
            <a:off x="1836420" y="2418715"/>
            <a:ext cx="594360" cy="201295"/>
          </a:xfrm>
          <a:prstGeom prst="ellipse">
            <a:avLst/>
          </a:prstGeom>
          <a:noFill/>
          <a:ln w="2540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C:\Users\chan218\Desktop\点位详情.jpg点位详情"/>
          <p:cNvPicPr>
            <a:picLocks noChangeAspect="1"/>
          </p:cNvPicPr>
          <p:nvPr/>
        </p:nvPicPr>
        <p:blipFill>
          <a:blip r:embed="rId2"/>
          <a:srcRect/>
          <a:stretch>
            <a:fillRect/>
          </a:stretch>
        </p:blipFill>
        <p:spPr>
          <a:xfrm>
            <a:off x="6449695" y="2385060"/>
            <a:ext cx="2099945" cy="3801745"/>
          </a:xfrm>
          <a:prstGeom prst="rect">
            <a:avLst/>
          </a:prstGeom>
          <a:ln>
            <a:solidFill>
              <a:srgbClr val="0996DA"/>
            </a:solidFill>
          </a:ln>
        </p:spPr>
      </p:pic>
      <p:sp>
        <p:nvSpPr>
          <p:cNvPr id="2" name="矩形 1"/>
          <p:cNvSpPr/>
          <p:nvPr/>
        </p:nvSpPr>
        <p:spPr>
          <a:xfrm>
            <a:off x="33125" y="605986"/>
            <a:ext cx="1409700" cy="337185"/>
          </a:xfrm>
          <a:prstGeom prst="rect">
            <a:avLst/>
          </a:prstGeom>
        </p:spPr>
        <p:txBody>
          <a:bodyPr wrap="none">
            <a:spAutoFit/>
          </a:bodyPr>
          <a:lstStyle/>
          <a:p>
            <a:r>
              <a:rPr lang="zh-CN" altLang="en-US" sz="1600" b="1" dirty="0">
                <a:solidFill>
                  <a:schemeClr val="bg1"/>
                </a:solidFill>
                <a:latin typeface="宋体" panose="02010600030101010101" pitchFamily="2" charset="-122"/>
                <a:ea typeface="宋体" panose="02010600030101010101" pitchFamily="2" charset="-122"/>
                <a:cs typeface="Hiragino Sans GB W3" charset="-122"/>
              </a:rPr>
              <a:t>查看点位记录</a:t>
            </a:r>
          </a:p>
        </p:txBody>
      </p:sp>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52073" y="1859618"/>
            <a:ext cx="2466105" cy="4851456"/>
          </a:xfrm>
          <a:prstGeom prst="rect">
            <a:avLst/>
          </a:prstGeom>
          <a:noFill/>
          <a:extLst>
            <a:ext uri="{909E8E84-426E-40DD-AFC4-6F175D3DCCD1}">
              <a14:hiddenFill xmlns:a14="http://schemas.microsoft.com/office/drawing/2010/main">
                <a:solidFill>
                  <a:srgbClr val="FFFFFF"/>
                </a:solidFill>
              </a14:hiddenFill>
            </a:ext>
          </a:extLst>
        </p:spPr>
      </p:pic>
      <p:sp>
        <p:nvSpPr>
          <p:cNvPr id="22" name="文本框 21"/>
          <p:cNvSpPr txBox="1"/>
          <p:nvPr/>
        </p:nvSpPr>
        <p:spPr>
          <a:xfrm>
            <a:off x="-407670" y="1062355"/>
            <a:ext cx="3145155" cy="792480"/>
          </a:xfrm>
          <a:prstGeom prst="rect">
            <a:avLst/>
          </a:prstGeom>
          <a:noFill/>
        </p:spPr>
        <p:txBody>
          <a:bodyPr wrap="square" rtlCol="0" anchor="t">
            <a:spAutoFit/>
          </a:bodyPr>
          <a:lstStyle/>
          <a:p>
            <a:pPr marL="628650" lvl="1" indent="-171450" algn="l">
              <a:lnSpc>
                <a:spcPct val="190000"/>
              </a:lnSpc>
              <a:buFont typeface="Wingdings" panose="05000000000000000000" charset="0"/>
              <a:buChar char="l"/>
            </a:pPr>
            <a:r>
              <a:rPr lang="zh-CN" altLang="en-US" sz="1200" dirty="0">
                <a:latin typeface="宋体" panose="02010600030101010101" pitchFamily="2" charset="-122"/>
                <a:ea typeface="宋体" panose="02010600030101010101" pitchFamily="2" charset="-122"/>
                <a:cs typeface="Hiragino Sans GB W3" charset="-122"/>
                <a:sym typeface="+mn-ea"/>
              </a:rPr>
              <a:t>首页点击【已巡点位】，可查看点位巡查记录</a:t>
            </a:r>
            <a:endParaRPr lang="zh-CN" altLang="en-US" sz="1200"/>
          </a:p>
        </p:txBody>
      </p:sp>
      <p:sp>
        <p:nvSpPr>
          <p:cNvPr id="23" name="文本框 22"/>
          <p:cNvSpPr txBox="1"/>
          <p:nvPr/>
        </p:nvSpPr>
        <p:spPr>
          <a:xfrm>
            <a:off x="2527935" y="1008380"/>
            <a:ext cx="3202305" cy="792480"/>
          </a:xfrm>
          <a:prstGeom prst="rect">
            <a:avLst/>
          </a:prstGeom>
          <a:noFill/>
        </p:spPr>
        <p:txBody>
          <a:bodyPr wrap="square" rtlCol="0" anchor="t">
            <a:spAutoFit/>
          </a:bodyPr>
          <a:lstStyle/>
          <a:p>
            <a:pPr marL="628650" lvl="1" indent="-171450" algn="just">
              <a:lnSpc>
                <a:spcPct val="190000"/>
              </a:lnSpc>
              <a:buFont typeface="Wingdings" panose="05000000000000000000" charset="0"/>
              <a:buChar char="l"/>
            </a:pPr>
            <a:r>
              <a:rPr lang="zh-CN" altLang="en-US" sz="1200" dirty="0">
                <a:latin typeface="宋体" panose="02010600030101010101" pitchFamily="2" charset="-122"/>
                <a:ea typeface="宋体" panose="02010600030101010101" pitchFamily="2" charset="-122"/>
                <a:cs typeface="Hiragino Sans GB W3" charset="-122"/>
                <a:sym typeface="+mn-ea"/>
              </a:rPr>
              <a:t>【我的应用】中【巡查记录】可查看点位记录</a:t>
            </a:r>
            <a:endParaRPr lang="zh-CN" altLang="en-US" sz="1200"/>
          </a:p>
        </p:txBody>
      </p:sp>
      <p:sp>
        <p:nvSpPr>
          <p:cNvPr id="26" name="文本框 25"/>
          <p:cNvSpPr txBox="1"/>
          <p:nvPr/>
        </p:nvSpPr>
        <p:spPr>
          <a:xfrm>
            <a:off x="6423660" y="1008380"/>
            <a:ext cx="3317875" cy="792480"/>
          </a:xfrm>
          <a:prstGeom prst="rect">
            <a:avLst/>
          </a:prstGeom>
          <a:noFill/>
        </p:spPr>
        <p:txBody>
          <a:bodyPr wrap="square" rtlCol="0" anchor="t">
            <a:spAutoFit/>
          </a:bodyPr>
          <a:lstStyle/>
          <a:p>
            <a:pPr marL="0" lvl="1" indent="-171450" algn="l">
              <a:lnSpc>
                <a:spcPct val="190000"/>
              </a:lnSpc>
              <a:buFont typeface="Wingdings" panose="05000000000000000000" charset="0"/>
              <a:buChar char="l"/>
            </a:pPr>
            <a:r>
              <a:rPr lang="zh-CN" altLang="en-US" sz="1200">
                <a:sym typeface="+mn-ea"/>
              </a:rPr>
              <a:t>点击小图标可选择时间查询</a:t>
            </a:r>
            <a:endParaRPr lang="zh-CN" altLang="en-US" sz="1200"/>
          </a:p>
          <a:p>
            <a:pPr marL="628650" lvl="1" indent="-171450" algn="l">
              <a:lnSpc>
                <a:spcPct val="190000"/>
              </a:lnSpc>
              <a:buFont typeface="Wingdings" panose="05000000000000000000" charset="0"/>
              <a:buChar char="l"/>
            </a:pPr>
            <a:endParaRPr lang="zh-CN" altLang="en-US" sz="1200"/>
          </a:p>
        </p:txBody>
      </p:sp>
      <p:pic>
        <p:nvPicPr>
          <p:cNvPr id="12" name="图片 11" descr="4巡检员首页（无任务）"/>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720" y="1862455"/>
            <a:ext cx="2469515" cy="4858385"/>
          </a:xfrm>
          <a:prstGeom prst="rect">
            <a:avLst/>
          </a:prstGeom>
        </p:spPr>
      </p:pic>
      <p:grpSp>
        <p:nvGrpSpPr>
          <p:cNvPr id="14" name="组合 13"/>
          <p:cNvGrpSpPr/>
          <p:nvPr/>
        </p:nvGrpSpPr>
        <p:grpSpPr>
          <a:xfrm>
            <a:off x="3260090" y="1862455"/>
            <a:ext cx="2469515" cy="4858385"/>
            <a:chOff x="586" y="2253"/>
            <a:chExt cx="3889" cy="7651"/>
          </a:xfrm>
        </p:grpSpPr>
        <p:pic>
          <p:nvPicPr>
            <p:cNvPr id="15" name="图片 14" descr="rank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 y="2253"/>
              <a:ext cx="3889" cy="7651"/>
            </a:xfrm>
            <a:prstGeom prst="rect">
              <a:avLst/>
            </a:prstGeom>
          </p:spPr>
        </p:pic>
        <p:grpSp>
          <p:nvGrpSpPr>
            <p:cNvPr id="16" name="组合 15"/>
            <p:cNvGrpSpPr/>
            <p:nvPr/>
          </p:nvGrpSpPr>
          <p:grpSpPr>
            <a:xfrm>
              <a:off x="1250" y="7346"/>
              <a:ext cx="2522" cy="1167"/>
              <a:chOff x="1225" y="7608"/>
              <a:chExt cx="2511" cy="1169"/>
            </a:xfrm>
          </p:grpSpPr>
          <p:pic>
            <p:nvPicPr>
              <p:cNvPr id="25" name="图片 24"/>
              <p:cNvPicPr/>
              <p:nvPr/>
            </p:nvPicPr>
            <p:blipFill>
              <a:blip r:embed="rId6" cstate="print">
                <a:extLst>
                  <a:ext uri="{28A0092B-C50C-407E-A947-70E740481C1C}">
                    <a14:useLocalDpi xmlns:a14="http://schemas.microsoft.com/office/drawing/2010/main" val="0"/>
                  </a:ext>
                </a:extLst>
              </a:blip>
              <a:srcRect/>
              <a:stretch>
                <a:fillRect/>
              </a:stretch>
            </p:blipFill>
            <p:spPr>
              <a:xfrm>
                <a:off x="1313" y="8221"/>
                <a:ext cx="2423" cy="556"/>
              </a:xfrm>
              <a:prstGeom prst="rect">
                <a:avLst/>
              </a:prstGeom>
            </p:spPr>
          </p:pic>
          <p:pic>
            <p:nvPicPr>
              <p:cNvPr id="27" name="图片 26"/>
              <p:cNvPicPr/>
              <p:nvPr/>
            </p:nvPicPr>
            <p:blipFill>
              <a:blip r:embed="rId7" cstate="print">
                <a:extLst>
                  <a:ext uri="{28A0092B-C50C-407E-A947-70E740481C1C}">
                    <a14:useLocalDpi xmlns:a14="http://schemas.microsoft.com/office/drawing/2010/main" val="0"/>
                  </a:ext>
                </a:extLst>
              </a:blip>
              <a:srcRect/>
              <a:stretch>
                <a:fillRect/>
              </a:stretch>
            </p:blipFill>
            <p:spPr>
              <a:xfrm>
                <a:off x="1225" y="7608"/>
                <a:ext cx="2313" cy="898"/>
              </a:xfrm>
              <a:prstGeom prst="rect">
                <a:avLst/>
              </a:prstGeom>
            </p:spPr>
          </p:pic>
        </p:grpSp>
      </p:grpSp>
      <p:sp>
        <p:nvSpPr>
          <p:cNvPr id="24" name="椭圆 23"/>
          <p:cNvSpPr/>
          <p:nvPr/>
        </p:nvSpPr>
        <p:spPr>
          <a:xfrm>
            <a:off x="8185150" y="3748405"/>
            <a:ext cx="449580" cy="235585"/>
          </a:xfrm>
          <a:prstGeom prst="ellipse">
            <a:avLst/>
          </a:prstGeom>
          <a:noFill/>
          <a:ln w="28575" cmpd="sng">
            <a:solidFill>
              <a:schemeClr val="accent4">
                <a:lumMod val="60000"/>
                <a:lumOff val="40000"/>
              </a:schemeClr>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4" name="图片 3" descr="首页"/>
          <p:cNvPicPr>
            <a:picLocks noChangeAspect="1"/>
          </p:cNvPicPr>
          <p:nvPr/>
        </p:nvPicPr>
        <p:blipFill>
          <a:blip r:embed="rId8"/>
          <a:srcRect/>
          <a:stretch>
            <a:fillRect/>
          </a:stretch>
        </p:blipFill>
        <p:spPr>
          <a:xfrm>
            <a:off x="330835" y="2400935"/>
            <a:ext cx="2152650" cy="3797300"/>
          </a:xfrm>
          <a:prstGeom prst="rect">
            <a:avLst/>
          </a:prstGeom>
        </p:spPr>
      </p:pic>
      <p:sp>
        <p:nvSpPr>
          <p:cNvPr id="5" name="椭圆 4"/>
          <p:cNvSpPr/>
          <p:nvPr/>
        </p:nvSpPr>
        <p:spPr>
          <a:xfrm>
            <a:off x="1271270" y="3470910"/>
            <a:ext cx="1078230" cy="790575"/>
          </a:xfrm>
          <a:prstGeom prst="ellipse">
            <a:avLst/>
          </a:prstGeom>
          <a:noFill/>
          <a:ln w="2540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我的"/>
          <p:cNvPicPr>
            <a:picLocks noChangeAspect="1"/>
          </p:cNvPicPr>
          <p:nvPr/>
        </p:nvPicPr>
        <p:blipFill>
          <a:blip r:embed="rId9"/>
          <a:srcRect/>
          <a:stretch>
            <a:fillRect/>
          </a:stretch>
        </p:blipFill>
        <p:spPr>
          <a:xfrm>
            <a:off x="3434080" y="2393950"/>
            <a:ext cx="2149475" cy="3803015"/>
          </a:xfrm>
          <a:prstGeom prst="rect">
            <a:avLst/>
          </a:prstGeom>
        </p:spPr>
      </p:pic>
      <p:sp>
        <p:nvSpPr>
          <p:cNvPr id="28" name="椭圆 27"/>
          <p:cNvSpPr/>
          <p:nvPr/>
        </p:nvSpPr>
        <p:spPr>
          <a:xfrm>
            <a:off x="4745990" y="4857750"/>
            <a:ext cx="906780" cy="325755"/>
          </a:xfrm>
          <a:prstGeom prst="ellipse">
            <a:avLst/>
          </a:prstGeom>
          <a:noFill/>
          <a:ln w="2540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125" y="605986"/>
            <a:ext cx="1409700" cy="337185"/>
          </a:xfrm>
          <a:prstGeom prst="rect">
            <a:avLst/>
          </a:prstGeom>
        </p:spPr>
        <p:txBody>
          <a:bodyPr wrap="none">
            <a:spAutoFit/>
          </a:bodyPr>
          <a:lstStyle/>
          <a:p>
            <a:r>
              <a:rPr lang="zh-CN" altLang="en-US" sz="1600" b="1" dirty="0">
                <a:solidFill>
                  <a:schemeClr val="bg1"/>
                </a:solidFill>
                <a:latin typeface="宋体" panose="02010600030101010101" pitchFamily="2" charset="-122"/>
                <a:ea typeface="宋体" panose="02010600030101010101" pitchFamily="2" charset="-122"/>
                <a:cs typeface="Hiragino Sans GB W3" charset="-122"/>
              </a:rPr>
              <a:t>查看点位记录</a:t>
            </a:r>
          </a:p>
        </p:txBody>
      </p:sp>
      <p:sp>
        <p:nvSpPr>
          <p:cNvPr id="22" name="文本框 21"/>
          <p:cNvSpPr txBox="1"/>
          <p:nvPr/>
        </p:nvSpPr>
        <p:spPr>
          <a:xfrm>
            <a:off x="-233680" y="1090295"/>
            <a:ext cx="3317875" cy="441960"/>
          </a:xfrm>
          <a:prstGeom prst="rect">
            <a:avLst/>
          </a:prstGeom>
          <a:noFill/>
        </p:spPr>
        <p:txBody>
          <a:bodyPr wrap="square" rtlCol="0" anchor="t">
            <a:spAutoFit/>
          </a:bodyPr>
          <a:lstStyle/>
          <a:p>
            <a:pPr marL="742950" lvl="1" indent="-285750" algn="l">
              <a:lnSpc>
                <a:spcPct val="190000"/>
              </a:lnSpc>
              <a:buFont typeface="Wingdings" panose="05000000000000000000" charset="0"/>
              <a:buChar char="l"/>
            </a:pPr>
            <a:r>
              <a:rPr lang="zh-CN" altLang="en-US" sz="1200" dirty="0">
                <a:latin typeface="宋体" panose="02010600030101010101" pitchFamily="2" charset="-122"/>
                <a:ea typeface="宋体" panose="02010600030101010101" pitchFamily="2" charset="-122"/>
                <a:cs typeface="Hiragino Sans GB W3" charset="-122"/>
                <a:sym typeface="+mn-ea"/>
              </a:rPr>
              <a:t>点击【点位】查看点位列表</a:t>
            </a:r>
            <a:endParaRPr lang="zh-CN" altLang="en-US" sz="1200"/>
          </a:p>
        </p:txBody>
      </p:sp>
      <p:sp>
        <p:nvSpPr>
          <p:cNvPr id="23" name="文本框 22"/>
          <p:cNvSpPr txBox="1"/>
          <p:nvPr/>
        </p:nvSpPr>
        <p:spPr>
          <a:xfrm>
            <a:off x="2533650" y="1090295"/>
            <a:ext cx="4072890" cy="441960"/>
          </a:xfrm>
          <a:prstGeom prst="rect">
            <a:avLst/>
          </a:prstGeom>
          <a:noFill/>
        </p:spPr>
        <p:txBody>
          <a:bodyPr wrap="square" rtlCol="0" anchor="t">
            <a:spAutoFit/>
          </a:bodyPr>
          <a:lstStyle/>
          <a:p>
            <a:pPr marL="628650" lvl="1" indent="-171450" algn="l">
              <a:lnSpc>
                <a:spcPct val="190000"/>
              </a:lnSpc>
              <a:buFont typeface="Wingdings" panose="05000000000000000000" charset="0"/>
              <a:buChar char="l"/>
            </a:pPr>
            <a:r>
              <a:rPr lang="zh-CN" altLang="en-US" sz="1200"/>
              <a:t>点击具体点位，可查看点位详细信息及记录</a:t>
            </a:r>
          </a:p>
        </p:txBody>
      </p:sp>
      <p:sp>
        <p:nvSpPr>
          <p:cNvPr id="26" name="文本框 25"/>
          <p:cNvSpPr txBox="1"/>
          <p:nvPr/>
        </p:nvSpPr>
        <p:spPr>
          <a:xfrm>
            <a:off x="5887085" y="1090295"/>
            <a:ext cx="3317875" cy="441960"/>
          </a:xfrm>
          <a:prstGeom prst="rect">
            <a:avLst/>
          </a:prstGeom>
          <a:noFill/>
        </p:spPr>
        <p:txBody>
          <a:bodyPr wrap="square" rtlCol="0" anchor="t">
            <a:spAutoFit/>
          </a:bodyPr>
          <a:lstStyle/>
          <a:p>
            <a:pPr marL="742950" lvl="1" indent="-285750" algn="l">
              <a:lnSpc>
                <a:spcPct val="190000"/>
              </a:lnSpc>
              <a:buFont typeface="Wingdings" panose="05000000000000000000" charset="0"/>
              <a:buChar char="l"/>
            </a:pPr>
            <a:r>
              <a:rPr lang="zh-CN" altLang="en-US" sz="1200"/>
              <a:t>点击小图标可选择时间查询</a:t>
            </a:r>
          </a:p>
        </p:txBody>
      </p:sp>
      <p:grpSp>
        <p:nvGrpSpPr>
          <p:cNvPr id="31" name="组合 30"/>
          <p:cNvGrpSpPr/>
          <p:nvPr/>
        </p:nvGrpSpPr>
        <p:grpSpPr>
          <a:xfrm>
            <a:off x="511175" y="1737995"/>
            <a:ext cx="2469515" cy="4858385"/>
            <a:chOff x="5256" y="2933"/>
            <a:chExt cx="3889" cy="7651"/>
          </a:xfrm>
        </p:grpSpPr>
        <p:grpSp>
          <p:nvGrpSpPr>
            <p:cNvPr id="14" name="组合 13"/>
            <p:cNvGrpSpPr/>
            <p:nvPr/>
          </p:nvGrpSpPr>
          <p:grpSpPr>
            <a:xfrm>
              <a:off x="5256" y="2933"/>
              <a:ext cx="3889" cy="7651"/>
              <a:chOff x="586" y="2253"/>
              <a:chExt cx="3889" cy="7651"/>
            </a:xfrm>
          </p:grpSpPr>
          <p:pic>
            <p:nvPicPr>
              <p:cNvPr id="15" name="图片 14" descr="rank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 y="2253"/>
                <a:ext cx="3889" cy="7651"/>
              </a:xfrm>
              <a:prstGeom prst="rect">
                <a:avLst/>
              </a:prstGeom>
            </p:spPr>
          </p:pic>
          <p:grpSp>
            <p:nvGrpSpPr>
              <p:cNvPr id="16" name="组合 15"/>
              <p:cNvGrpSpPr/>
              <p:nvPr/>
            </p:nvGrpSpPr>
            <p:grpSpPr>
              <a:xfrm>
                <a:off x="852" y="7346"/>
                <a:ext cx="3349" cy="1666"/>
                <a:chOff x="829" y="7608"/>
                <a:chExt cx="3335" cy="1669"/>
              </a:xfrm>
            </p:grpSpPr>
            <p:pic>
              <p:nvPicPr>
                <p:cNvPr id="19" name="图片 18"/>
                <p:cNvPicPr>
                  <a:picLocks noChangeAspect="1"/>
                </p:cNvPicPr>
                <p:nvPr/>
              </p:nvPicPr>
              <p:blipFill>
                <a:blip r:embed="rId3"/>
                <a:srcRect/>
                <a:stretch>
                  <a:fillRect/>
                </a:stretch>
              </p:blipFill>
              <p:spPr>
                <a:xfrm>
                  <a:off x="829" y="8687"/>
                  <a:ext cx="3335" cy="590"/>
                </a:xfrm>
                <a:prstGeom prst="rect">
                  <a:avLst/>
                </a:prstGeom>
              </p:spPr>
            </p:pic>
            <p:pic>
              <p:nvPicPr>
                <p:cNvPr id="25" name="图片 24"/>
                <p:cNvPicPr/>
                <p:nvPr/>
              </p:nvPicPr>
              <p:blipFill>
                <a:blip r:embed="rId4" cstate="print">
                  <a:extLst>
                    <a:ext uri="{28A0092B-C50C-407E-A947-70E740481C1C}">
                      <a14:useLocalDpi xmlns:a14="http://schemas.microsoft.com/office/drawing/2010/main" val="0"/>
                    </a:ext>
                  </a:extLst>
                </a:blip>
                <a:srcRect/>
                <a:stretch>
                  <a:fillRect/>
                </a:stretch>
              </p:blipFill>
              <p:spPr>
                <a:xfrm>
                  <a:off x="1313" y="8221"/>
                  <a:ext cx="2423" cy="556"/>
                </a:xfrm>
                <a:prstGeom prst="rect">
                  <a:avLst/>
                </a:prstGeom>
              </p:spPr>
            </p:pic>
            <p:pic>
              <p:nvPicPr>
                <p:cNvPr id="27" name="图片 26"/>
                <p:cNvPicPr/>
                <p:nvPr/>
              </p:nvPicPr>
              <p:blipFill>
                <a:blip r:embed="rId5" cstate="print">
                  <a:extLst>
                    <a:ext uri="{28A0092B-C50C-407E-A947-70E740481C1C}">
                      <a14:useLocalDpi xmlns:a14="http://schemas.microsoft.com/office/drawing/2010/main" val="0"/>
                    </a:ext>
                  </a:extLst>
                </a:blip>
                <a:srcRect/>
                <a:stretch>
                  <a:fillRect/>
                </a:stretch>
              </p:blipFill>
              <p:spPr>
                <a:xfrm>
                  <a:off x="1225" y="7608"/>
                  <a:ext cx="2313" cy="898"/>
                </a:xfrm>
                <a:prstGeom prst="rect">
                  <a:avLst/>
                </a:prstGeom>
              </p:spPr>
            </p:pic>
          </p:grpSp>
        </p:grpSp>
        <p:sp>
          <p:nvSpPr>
            <p:cNvPr id="28" name="椭圆 27"/>
            <p:cNvSpPr/>
            <p:nvPr/>
          </p:nvSpPr>
          <p:spPr>
            <a:xfrm>
              <a:off x="7285" y="5695"/>
              <a:ext cx="757" cy="927"/>
            </a:xfrm>
            <a:prstGeom prst="ellipse">
              <a:avLst/>
            </a:prstGeom>
            <a:noFill/>
            <a:ln w="2540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420745" y="1761490"/>
            <a:ext cx="2466340" cy="4851400"/>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descr="我的"/>
          <p:cNvPicPr>
            <a:picLocks noChangeAspect="1"/>
          </p:cNvPicPr>
          <p:nvPr/>
        </p:nvPicPr>
        <p:blipFill>
          <a:blip r:embed="rId7"/>
          <a:srcRect/>
          <a:stretch>
            <a:fillRect/>
          </a:stretch>
        </p:blipFill>
        <p:spPr>
          <a:xfrm>
            <a:off x="686435" y="2280285"/>
            <a:ext cx="2149475" cy="3803015"/>
          </a:xfrm>
          <a:prstGeom prst="rect">
            <a:avLst/>
          </a:prstGeom>
        </p:spPr>
      </p:pic>
      <p:pic>
        <p:nvPicPr>
          <p:cNvPr id="24"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313170" y="1737995"/>
            <a:ext cx="2466340" cy="4851400"/>
          </a:xfrm>
          <a:prstGeom prst="rect">
            <a:avLst/>
          </a:prstGeom>
          <a:noFill/>
          <a:extLst>
            <a:ext uri="{909E8E84-426E-40DD-AFC4-6F175D3DCCD1}">
              <a14:hiddenFill xmlns:a14="http://schemas.microsoft.com/office/drawing/2010/main">
                <a:solidFill>
                  <a:srgbClr val="FFFFFF"/>
                </a:solidFill>
              </a14:hiddenFill>
            </a:ext>
          </a:extLst>
        </p:spPr>
      </p:pic>
      <p:pic>
        <p:nvPicPr>
          <p:cNvPr id="29" name="图片 28" descr="C:\Users\chan218\Desktop\微信图片_20210121114721.jpg微信图片_20210121114721"/>
          <p:cNvPicPr>
            <a:picLocks noChangeAspect="1"/>
          </p:cNvPicPr>
          <p:nvPr/>
        </p:nvPicPr>
        <p:blipFill>
          <a:blip r:embed="rId8"/>
          <a:srcRect/>
          <a:stretch>
            <a:fillRect/>
          </a:stretch>
        </p:blipFill>
        <p:spPr>
          <a:xfrm>
            <a:off x="6494145" y="2275205"/>
            <a:ext cx="2114550" cy="3764915"/>
          </a:xfrm>
          <a:prstGeom prst="rect">
            <a:avLst/>
          </a:prstGeom>
        </p:spPr>
      </p:pic>
      <p:sp>
        <p:nvSpPr>
          <p:cNvPr id="32" name="椭圆 31"/>
          <p:cNvSpPr/>
          <p:nvPr/>
        </p:nvSpPr>
        <p:spPr>
          <a:xfrm>
            <a:off x="7978775" y="4431030"/>
            <a:ext cx="800735" cy="264160"/>
          </a:xfrm>
          <a:prstGeom prst="ellipse">
            <a:avLst/>
          </a:prstGeom>
          <a:noFill/>
          <a:ln w="28575" cmpd="sng">
            <a:solidFill>
              <a:schemeClr val="accent4">
                <a:lumMod val="60000"/>
                <a:lumOff val="40000"/>
              </a:schemeClr>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33" name="图片 32" descr="C:\Users\chan218\Desktop\点位列表.jpg点位列表"/>
          <p:cNvPicPr>
            <a:picLocks noChangeAspect="1"/>
          </p:cNvPicPr>
          <p:nvPr/>
        </p:nvPicPr>
        <p:blipFill>
          <a:blip r:embed="rId9"/>
          <a:srcRect/>
          <a:stretch>
            <a:fillRect/>
          </a:stretch>
        </p:blipFill>
        <p:spPr>
          <a:xfrm>
            <a:off x="3598545" y="2295525"/>
            <a:ext cx="2110105" cy="3773170"/>
          </a:xfrm>
          <a:prstGeom prst="rect">
            <a:avLst/>
          </a:prstGeom>
        </p:spPr>
      </p:pic>
      <p:sp>
        <p:nvSpPr>
          <p:cNvPr id="20" name="椭圆 19"/>
          <p:cNvSpPr/>
          <p:nvPr/>
        </p:nvSpPr>
        <p:spPr>
          <a:xfrm>
            <a:off x="3598545" y="4080510"/>
            <a:ext cx="1567815" cy="240665"/>
          </a:xfrm>
          <a:prstGeom prst="ellipse">
            <a:avLst/>
          </a:prstGeom>
          <a:noFill/>
          <a:ln w="2540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1732915" y="3665855"/>
            <a:ext cx="547370" cy="554355"/>
          </a:xfrm>
          <a:prstGeom prst="ellipse">
            <a:avLst/>
          </a:prstGeom>
          <a:noFill/>
          <a:ln w="2540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551809" y="2919095"/>
            <a:ext cx="3170198" cy="306705"/>
          </a:xfrm>
          <a:prstGeom prst="rect">
            <a:avLst/>
          </a:prstGeom>
        </p:spPr>
        <p:txBody>
          <a:bodyPr wrap="square">
            <a:spAutoFit/>
          </a:bodyPr>
          <a:lstStyle/>
          <a:p>
            <a:r>
              <a:rPr lang="zh-CN" altLang="en-US" sz="1400" dirty="0">
                <a:solidFill>
                  <a:schemeClr val="bg1"/>
                </a:solidFill>
                <a:latin typeface="Hiragino Sans GB W3" charset="-122"/>
                <a:ea typeface="Hiragino Sans GB W3" charset="-122"/>
                <a:cs typeface="Hiragino Sans GB W3" charset="-122"/>
              </a:rPr>
              <a:t>管理员</a:t>
            </a:r>
            <a:r>
              <a:rPr lang="en-US" altLang="zh-CN" sz="1400" dirty="0">
                <a:solidFill>
                  <a:schemeClr val="bg1"/>
                </a:solidFill>
                <a:latin typeface="Hiragino Sans GB W3" charset="-122"/>
                <a:ea typeface="Hiragino Sans GB W3" charset="-122"/>
                <a:cs typeface="Hiragino Sans GB W3" charset="-122"/>
              </a:rPr>
              <a:t>/</a:t>
            </a:r>
            <a:r>
              <a:rPr lang="zh-CN" altLang="en-US" sz="1400" dirty="0">
                <a:solidFill>
                  <a:schemeClr val="bg1"/>
                </a:solidFill>
                <a:latin typeface="Hiragino Sans GB W3" charset="-122"/>
                <a:ea typeface="Hiragino Sans GB W3" charset="-122"/>
                <a:cs typeface="Hiragino Sans GB W3" charset="-122"/>
              </a:rPr>
              <a:t>部长版</a:t>
            </a:r>
          </a:p>
        </p:txBody>
      </p:sp>
      <p:sp>
        <p:nvSpPr>
          <p:cNvPr id="28" name="文本框 27"/>
          <p:cNvSpPr txBox="1"/>
          <p:nvPr/>
        </p:nvSpPr>
        <p:spPr>
          <a:xfrm>
            <a:off x="1816100" y="1544955"/>
            <a:ext cx="5736590" cy="3769360"/>
          </a:xfrm>
          <a:prstGeom prst="rect">
            <a:avLst/>
          </a:prstGeom>
          <a:noFill/>
        </p:spPr>
        <p:txBody>
          <a:bodyPr wrap="square" rtlCol="0">
            <a:spAutoFit/>
          </a:bodyPr>
          <a:lstStyle/>
          <a:p>
            <a:r>
              <a:rPr lang="en-US" altLang="zh-CN" sz="23900" dirty="0">
                <a:solidFill>
                  <a:schemeClr val="tx1">
                    <a:alpha val="3000"/>
                  </a:schemeClr>
                </a:solidFill>
                <a:latin typeface="Arial Black" panose="020B0A04020102020204" pitchFamily="34" charset="0"/>
              </a:rPr>
              <a:t>04</a:t>
            </a:r>
            <a:endParaRPr lang="zh-CN" altLang="en-US" sz="23900" dirty="0">
              <a:solidFill>
                <a:schemeClr val="tx1">
                  <a:alpha val="3000"/>
                </a:schemeClr>
              </a:solidFill>
              <a:latin typeface="Arial Black" panose="020B0A04020102020204" pitchFamily="34" charset="0"/>
            </a:endParaRPr>
          </a:p>
        </p:txBody>
      </p:sp>
      <p:sp>
        <p:nvSpPr>
          <p:cNvPr id="2" name="文本框 1"/>
          <p:cNvSpPr txBox="1"/>
          <p:nvPr/>
        </p:nvSpPr>
        <p:spPr>
          <a:xfrm>
            <a:off x="1816100" y="2816225"/>
            <a:ext cx="1943100" cy="1014730"/>
          </a:xfrm>
          <a:prstGeom prst="rect">
            <a:avLst/>
          </a:prstGeom>
          <a:noFill/>
        </p:spPr>
        <p:txBody>
          <a:bodyPr wrap="square" rtlCol="0">
            <a:spAutoFit/>
          </a:bodyPr>
          <a:lstStyle/>
          <a:p>
            <a:r>
              <a:rPr lang="en-US" altLang="zh-CN" sz="6000" dirty="0">
                <a:solidFill>
                  <a:schemeClr val="tx1">
                    <a:lumMod val="65000"/>
                    <a:lumOff val="35000"/>
                  </a:schemeClr>
                </a:solidFill>
                <a:latin typeface="Yu Gothic UI Light" panose="020B0300000000000000" pitchFamily="34" charset="-128"/>
                <a:ea typeface="Yu Gothic UI Light" panose="020B0300000000000000" pitchFamily="34" charset="-128"/>
              </a:rPr>
              <a:t>04</a:t>
            </a:r>
            <a:endParaRPr lang="zh-CN" altLang="en-US" sz="6000" dirty="0">
              <a:solidFill>
                <a:schemeClr val="tx1">
                  <a:lumMod val="65000"/>
                  <a:lumOff val="35000"/>
                </a:schemeClr>
              </a:solidFill>
              <a:latin typeface="Yu Gothic UI Light" panose="020B0300000000000000" pitchFamily="34" charset="-128"/>
              <a:ea typeface="Yu Gothic UI Light" panose="020B0300000000000000" pitchFamily="34" charset="-128"/>
            </a:endParaRPr>
          </a:p>
        </p:txBody>
      </p:sp>
      <p:sp>
        <p:nvSpPr>
          <p:cNvPr id="3" name="矩形 2"/>
          <p:cNvSpPr/>
          <p:nvPr/>
        </p:nvSpPr>
        <p:spPr>
          <a:xfrm>
            <a:off x="2615565" y="2355850"/>
            <a:ext cx="2640330" cy="460375"/>
          </a:xfrm>
          <a:prstGeom prst="rect">
            <a:avLst/>
          </a:prstGeom>
        </p:spPr>
        <p:txBody>
          <a:bodyPr wrap="square">
            <a:spAutoFit/>
          </a:bodyPr>
          <a:lstStyle/>
          <a:p>
            <a:pPr lvl="0" algn="ctr"/>
            <a:r>
              <a:rPr lang="zh-CN" altLang="en-US" sz="2400" b="1" dirty="0">
                <a:solidFill>
                  <a:srgbClr val="4990E2"/>
                </a:solidFill>
                <a:latin typeface="Calibri Light" panose="020F0302020204030204" charset="0"/>
              </a:rPr>
              <a:t>任务和工单</a:t>
            </a:r>
            <a:endParaRPr lang="en-US" altLang="zh-CN" sz="2400" b="1" dirty="0">
              <a:solidFill>
                <a:srgbClr val="4990E2"/>
              </a:solidFill>
              <a:latin typeface="Calibri Light" panose="020F0302020204030204" charset="0"/>
            </a:endParaRPr>
          </a:p>
        </p:txBody>
      </p:sp>
      <p:sp>
        <p:nvSpPr>
          <p:cNvPr id="4" name="文本框 3"/>
          <p:cNvSpPr txBox="1"/>
          <p:nvPr/>
        </p:nvSpPr>
        <p:spPr>
          <a:xfrm>
            <a:off x="3302635" y="3088005"/>
            <a:ext cx="3616960" cy="1814830"/>
          </a:xfrm>
          <a:prstGeom prst="rect">
            <a:avLst/>
          </a:prstGeom>
          <a:noFill/>
        </p:spPr>
        <p:txBody>
          <a:bodyPr wrap="square" rtlCol="0">
            <a:spAutoFit/>
          </a:bodyPr>
          <a:lstStyle/>
          <a:p>
            <a:pPr marL="285750" indent="-285750" algn="just">
              <a:buFont typeface="Wingdings" panose="05000000000000000000" charset="0"/>
              <a:buChar char=""/>
            </a:pPr>
            <a:r>
              <a:rPr lang="zh-CN" altLang="en-US" sz="1600" dirty="0">
                <a:solidFill>
                  <a:srgbClr val="3A3A3A"/>
                </a:solidFill>
                <a:latin typeface="Calibri Light" panose="020F0302020204030204" charset="0"/>
              </a:rPr>
              <a:t>添加任务</a:t>
            </a:r>
          </a:p>
          <a:p>
            <a:pPr marL="285750" indent="-285750" algn="just">
              <a:buFont typeface="Wingdings" panose="05000000000000000000" charset="0"/>
              <a:buChar char=""/>
            </a:pPr>
            <a:r>
              <a:rPr lang="zh-CN" altLang="en-US" sz="1600" dirty="0">
                <a:solidFill>
                  <a:srgbClr val="3A3A3A"/>
                </a:solidFill>
                <a:latin typeface="Calibri Light" panose="020F0302020204030204" charset="0"/>
              </a:rPr>
              <a:t>修改</a:t>
            </a:r>
            <a:r>
              <a:rPr lang="en-US" altLang="zh-CN" sz="1600" dirty="0">
                <a:solidFill>
                  <a:srgbClr val="3A3A3A"/>
                </a:solidFill>
                <a:latin typeface="Calibri Light" panose="020F0302020204030204" charset="0"/>
              </a:rPr>
              <a:t>/</a:t>
            </a:r>
            <a:r>
              <a:rPr lang="zh-CN" altLang="en-US" sz="1600" dirty="0">
                <a:solidFill>
                  <a:srgbClr val="3A3A3A"/>
                </a:solidFill>
                <a:latin typeface="Calibri Light" panose="020F0302020204030204" charset="0"/>
              </a:rPr>
              <a:t>删除任务</a:t>
            </a:r>
          </a:p>
          <a:p>
            <a:pPr marL="285750" indent="-285750" algn="just">
              <a:buFont typeface="Wingdings" panose="05000000000000000000" charset="0"/>
              <a:buChar char=""/>
            </a:pPr>
            <a:r>
              <a:rPr lang="zh-CN" altLang="en-US" sz="1600" dirty="0">
                <a:solidFill>
                  <a:srgbClr val="3A3A3A"/>
                </a:solidFill>
                <a:latin typeface="Calibri Light" panose="020F0302020204030204" charset="0"/>
              </a:rPr>
              <a:t>跟踪任务</a:t>
            </a:r>
          </a:p>
          <a:p>
            <a:pPr marL="285750" indent="-285750" algn="just">
              <a:buFont typeface="Wingdings" panose="05000000000000000000" charset="0"/>
              <a:buChar char=""/>
            </a:pPr>
            <a:r>
              <a:rPr lang="zh-CN" altLang="en-US" sz="1600" dirty="0">
                <a:solidFill>
                  <a:srgbClr val="3A3A3A"/>
                </a:solidFill>
                <a:latin typeface="Calibri Light" panose="020F0302020204030204" charset="0"/>
              </a:rPr>
              <a:t>自由汇报</a:t>
            </a:r>
          </a:p>
          <a:p>
            <a:pPr marL="285750" indent="-285750" algn="just">
              <a:buFont typeface="Wingdings" panose="05000000000000000000" charset="0"/>
              <a:buChar char=""/>
            </a:pPr>
            <a:r>
              <a:rPr lang="zh-CN" altLang="en-US" sz="1600" dirty="0">
                <a:solidFill>
                  <a:srgbClr val="3A3A3A"/>
                </a:solidFill>
                <a:latin typeface="Calibri Light" panose="020F0302020204030204" charset="0"/>
              </a:rPr>
              <a:t>工单</a:t>
            </a:r>
          </a:p>
          <a:p>
            <a:pPr indent="0" algn="just">
              <a:buFont typeface="Wingdings" panose="05000000000000000000" charset="0"/>
              <a:buNone/>
            </a:pPr>
            <a:endParaRPr lang="zh-CN" altLang="en-US" sz="1600" dirty="0">
              <a:solidFill>
                <a:srgbClr val="3A3A3A"/>
              </a:solidFill>
              <a:latin typeface="Calibri Light" panose="020F0302020204030204" charset="0"/>
            </a:endParaRPr>
          </a:p>
          <a:p>
            <a:pPr indent="0" algn="just">
              <a:buFont typeface="Wingdings" panose="05000000000000000000" charset="0"/>
              <a:buNone/>
            </a:pPr>
            <a:endParaRPr lang="zh-CN" altLang="en-US" sz="1600" dirty="0">
              <a:solidFill>
                <a:srgbClr val="3A3A3A"/>
              </a:solidFill>
              <a:latin typeface="Calibri Light" panose="020F0302020204030204" charset="0"/>
            </a:endParaRPr>
          </a:p>
        </p:txBody>
      </p:sp>
      <p:cxnSp>
        <p:nvCxnSpPr>
          <p:cNvPr id="7" name="直接连接符 6"/>
          <p:cNvCxnSpPr/>
          <p:nvPr/>
        </p:nvCxnSpPr>
        <p:spPr>
          <a:xfrm>
            <a:off x="2959057" y="2086867"/>
            <a:ext cx="0" cy="2473325"/>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8" name="圆角矩形 17"/>
          <p:cNvSpPr/>
          <p:nvPr/>
        </p:nvSpPr>
        <p:spPr>
          <a:xfrm>
            <a:off x="3622040" y="4436745"/>
            <a:ext cx="2521585" cy="396240"/>
          </a:xfrm>
          <a:prstGeom prst="roundRect">
            <a:avLst>
              <a:gd name="adj" fmla="val 50000"/>
            </a:avLst>
          </a:prstGeom>
          <a:solidFill>
            <a:srgbClr val="4990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1400"/>
              <a:t>Next </a:t>
            </a:r>
            <a:r>
              <a:rPr lang="en-US" altLang="zh-CN" sz="1400">
                <a:latin typeface="Arial" panose="020B0604020202020204" pitchFamily="34" charset="0"/>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stretch>
            <a:fillRect/>
          </a:stretch>
        </p:blipFill>
        <p:spPr>
          <a:xfrm>
            <a:off x="273172" y="1937780"/>
            <a:ext cx="462520" cy="462520"/>
          </a:xfrm>
          <a:prstGeom prst="rect">
            <a:avLst/>
          </a:prstGeom>
        </p:spPr>
      </p:pic>
      <p:sp>
        <p:nvSpPr>
          <p:cNvPr id="5" name="矩形 4"/>
          <p:cNvSpPr/>
          <p:nvPr/>
        </p:nvSpPr>
        <p:spPr>
          <a:xfrm>
            <a:off x="6551809" y="2919095"/>
            <a:ext cx="3170198" cy="306705"/>
          </a:xfrm>
          <a:prstGeom prst="rect">
            <a:avLst/>
          </a:prstGeom>
        </p:spPr>
        <p:txBody>
          <a:bodyPr wrap="square">
            <a:spAutoFit/>
          </a:bodyPr>
          <a:lstStyle/>
          <a:p>
            <a:r>
              <a:rPr lang="zh-CN" altLang="en-US" sz="1400" dirty="0">
                <a:solidFill>
                  <a:schemeClr val="bg1"/>
                </a:solidFill>
                <a:latin typeface="Hiragino Sans GB W3" charset="-122"/>
                <a:ea typeface="Hiragino Sans GB W3" charset="-122"/>
                <a:cs typeface="Hiragino Sans GB W3" charset="-122"/>
              </a:rPr>
              <a:t>管理员</a:t>
            </a:r>
            <a:r>
              <a:rPr lang="en-US" altLang="zh-CN" sz="1400" dirty="0">
                <a:solidFill>
                  <a:schemeClr val="bg1"/>
                </a:solidFill>
                <a:latin typeface="Hiragino Sans GB W3" charset="-122"/>
                <a:ea typeface="Hiragino Sans GB W3" charset="-122"/>
                <a:cs typeface="Hiragino Sans GB W3" charset="-122"/>
              </a:rPr>
              <a:t>/</a:t>
            </a:r>
            <a:r>
              <a:rPr lang="zh-CN" altLang="en-US" sz="1400" dirty="0">
                <a:solidFill>
                  <a:schemeClr val="bg1"/>
                </a:solidFill>
                <a:latin typeface="Hiragino Sans GB W3" charset="-122"/>
                <a:ea typeface="Hiragino Sans GB W3" charset="-122"/>
                <a:cs typeface="Hiragino Sans GB W3" charset="-122"/>
              </a:rPr>
              <a:t>部长版</a:t>
            </a:r>
          </a:p>
        </p:txBody>
      </p:sp>
      <p:sp>
        <p:nvSpPr>
          <p:cNvPr id="11" name="矩形 10"/>
          <p:cNvSpPr/>
          <p:nvPr/>
        </p:nvSpPr>
        <p:spPr>
          <a:xfrm>
            <a:off x="1099478" y="1857389"/>
            <a:ext cx="2929180" cy="622545"/>
          </a:xfrm>
          <a:prstGeom prst="rect">
            <a:avLst/>
          </a:prstGeom>
          <a:solidFill>
            <a:srgbClr val="4990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mn-ea"/>
                <a:sym typeface="Arial" panose="020B0604020202020204"/>
              </a:rPr>
              <a:t>01.</a:t>
            </a:r>
            <a:r>
              <a:rPr lang="zh-CN" altLang="en-US" dirty="0">
                <a:latin typeface="+mn-ea"/>
                <a:sym typeface="Arial" panose="020B0604020202020204"/>
              </a:rPr>
              <a:t>注册登录</a:t>
            </a:r>
          </a:p>
        </p:txBody>
      </p:sp>
      <p:sp>
        <p:nvSpPr>
          <p:cNvPr id="14" name="矩形 13"/>
          <p:cNvSpPr/>
          <p:nvPr/>
        </p:nvSpPr>
        <p:spPr>
          <a:xfrm>
            <a:off x="1099442" y="2834439"/>
            <a:ext cx="2929180" cy="622545"/>
          </a:xfrm>
          <a:prstGeom prst="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mn-ea"/>
                <a:sym typeface="Arial" panose="020B0604020202020204"/>
              </a:rPr>
              <a:t>02.</a:t>
            </a:r>
            <a:r>
              <a:rPr lang="zh-CN" altLang="en-US" dirty="0">
                <a:latin typeface="+mn-ea"/>
                <a:sym typeface="Arial" panose="020B0604020202020204"/>
              </a:rPr>
              <a:t>创建项目</a:t>
            </a:r>
          </a:p>
        </p:txBody>
      </p:sp>
      <p:sp>
        <p:nvSpPr>
          <p:cNvPr id="17" name="矩形 16"/>
          <p:cNvSpPr/>
          <p:nvPr/>
        </p:nvSpPr>
        <p:spPr>
          <a:xfrm>
            <a:off x="5789102" y="1858023"/>
            <a:ext cx="2929180" cy="622545"/>
          </a:xfrm>
          <a:prstGeom prst="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mn-ea"/>
                <a:sym typeface="Arial" panose="020B0604020202020204"/>
              </a:rPr>
              <a:t>05.</a:t>
            </a:r>
            <a:r>
              <a:rPr lang="zh-CN" altLang="en-US" dirty="0">
                <a:latin typeface="+mn-ea"/>
                <a:sym typeface="Arial" panose="020B0604020202020204"/>
              </a:rPr>
              <a:t>报表和其他功能</a:t>
            </a:r>
          </a:p>
        </p:txBody>
      </p:sp>
      <p:sp>
        <p:nvSpPr>
          <p:cNvPr id="20" name="矩形 19"/>
          <p:cNvSpPr/>
          <p:nvPr/>
        </p:nvSpPr>
        <p:spPr>
          <a:xfrm>
            <a:off x="5789102" y="2834438"/>
            <a:ext cx="2929180" cy="622545"/>
          </a:xfrm>
          <a:prstGeom prst="rect">
            <a:avLst/>
          </a:prstGeom>
          <a:solidFill>
            <a:srgbClr val="4990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mn-ea"/>
                <a:sym typeface="Arial" panose="020B0604020202020204"/>
              </a:rPr>
              <a:t>06</a:t>
            </a:r>
            <a:r>
              <a:rPr lang="en-US" dirty="0">
                <a:latin typeface="+mn-ea"/>
                <a:sym typeface="Arial" panose="020B0604020202020204"/>
              </a:rPr>
              <a:t>.</a:t>
            </a:r>
            <a:r>
              <a:rPr lang="zh-CN" altLang="en-US" dirty="0">
                <a:latin typeface="+mn-ea"/>
                <a:sym typeface="Arial" panose="020B0604020202020204"/>
              </a:rPr>
              <a:t>后台功能</a:t>
            </a:r>
          </a:p>
        </p:txBody>
      </p:sp>
      <p:sp>
        <p:nvSpPr>
          <p:cNvPr id="21" name="平行四边形 20"/>
          <p:cNvSpPr/>
          <p:nvPr/>
        </p:nvSpPr>
        <p:spPr>
          <a:xfrm>
            <a:off x="3430583" y="599431"/>
            <a:ext cx="2700670" cy="925033"/>
          </a:xfrm>
          <a:prstGeom prst="parallelogram">
            <a:avLst/>
          </a:prstGeom>
          <a:solidFill>
            <a:srgbClr val="4990E2"/>
          </a:solidFill>
          <a:ln>
            <a:solidFill>
              <a:srgbClr val="4990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2" name="Rectangle 18"/>
          <p:cNvSpPr>
            <a:spLocks noChangeArrowheads="1"/>
          </p:cNvSpPr>
          <p:nvPr/>
        </p:nvSpPr>
        <p:spPr bwMode="auto">
          <a:xfrm>
            <a:off x="3879218" y="749760"/>
            <a:ext cx="1803400" cy="110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zh-CN" altLang="en-US" sz="3600" dirty="0">
                <a:solidFill>
                  <a:schemeClr val="bg1"/>
                </a:solidFill>
                <a:latin typeface="+mj-ea"/>
                <a:ea typeface="+mj-ea"/>
                <a:cs typeface="宋体" panose="02010600030101010101" pitchFamily="2" charset="-122"/>
                <a:sym typeface="Arial" panose="020B0604020202020204"/>
              </a:rPr>
              <a:t>目录</a:t>
            </a:r>
            <a:r>
              <a:rPr lang="en-US" altLang="zh-CN" sz="2000" dirty="0">
                <a:solidFill>
                  <a:schemeClr val="bg1"/>
                </a:solidFill>
                <a:latin typeface="+mj-ea"/>
                <a:ea typeface="+mj-ea"/>
                <a:sym typeface="Arial" panose="020B0604020202020204"/>
              </a:rPr>
              <a:t>CATALOG</a:t>
            </a:r>
            <a:endParaRPr lang="zh-CN" altLang="en-US" sz="3600" dirty="0">
              <a:solidFill>
                <a:schemeClr val="bg1"/>
              </a:solidFill>
              <a:latin typeface="+mj-ea"/>
              <a:ea typeface="+mj-ea"/>
              <a:sym typeface="Arial" panose="020B0604020202020204"/>
            </a:endParaRPr>
          </a:p>
          <a:p>
            <a:pPr algn="ctr" fontAlgn="base">
              <a:spcBef>
                <a:spcPct val="0"/>
              </a:spcBef>
              <a:spcAft>
                <a:spcPct val="0"/>
              </a:spcAft>
            </a:pPr>
            <a:endParaRPr lang="en-US" altLang="zh-CN" sz="3600" dirty="0">
              <a:solidFill>
                <a:schemeClr val="bg1"/>
              </a:solidFill>
              <a:latin typeface="Arial" panose="020B0604020202020204"/>
              <a:ea typeface="微软雅黑" panose="020B0503020204020204" charset="-122"/>
              <a:cs typeface="宋体" panose="02010600030101010101" pitchFamily="2" charset="-122"/>
              <a:sym typeface="Arial" panose="020B0604020202020204"/>
            </a:endParaRPr>
          </a:p>
        </p:txBody>
      </p:sp>
      <p:sp>
        <p:nvSpPr>
          <p:cNvPr id="23" name="平行四边形 22"/>
          <p:cNvSpPr/>
          <p:nvPr/>
        </p:nvSpPr>
        <p:spPr>
          <a:xfrm>
            <a:off x="2786124" y="784949"/>
            <a:ext cx="745738" cy="739515"/>
          </a:xfrm>
          <a:prstGeom prst="parallelogram">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4" name="平行四边形 23"/>
          <p:cNvSpPr/>
          <p:nvPr/>
        </p:nvSpPr>
        <p:spPr>
          <a:xfrm>
            <a:off x="6008858" y="789017"/>
            <a:ext cx="745738" cy="739515"/>
          </a:xfrm>
          <a:prstGeom prst="parallelogram">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pic>
        <p:nvPicPr>
          <p:cNvPr id="8" name="图片 7"/>
          <p:cNvPicPr>
            <a:picLocks noChangeAspect="1"/>
          </p:cNvPicPr>
          <p:nvPr/>
        </p:nvPicPr>
        <p:blipFill>
          <a:blip r:embed="rId2"/>
          <a:stretch>
            <a:fillRect/>
          </a:stretch>
        </p:blipFill>
        <p:spPr>
          <a:xfrm>
            <a:off x="4988682" y="1932700"/>
            <a:ext cx="462520" cy="462520"/>
          </a:xfrm>
          <a:prstGeom prst="rect">
            <a:avLst/>
          </a:prstGeom>
        </p:spPr>
      </p:pic>
      <p:pic>
        <p:nvPicPr>
          <p:cNvPr id="9" name="图片 8"/>
          <p:cNvPicPr>
            <a:picLocks noChangeAspect="1"/>
          </p:cNvPicPr>
          <p:nvPr/>
        </p:nvPicPr>
        <p:blipFill>
          <a:blip r:embed="rId2"/>
          <a:stretch>
            <a:fillRect/>
          </a:stretch>
        </p:blipFill>
        <p:spPr>
          <a:xfrm>
            <a:off x="278887" y="2853450"/>
            <a:ext cx="462520" cy="462520"/>
          </a:xfrm>
          <a:prstGeom prst="rect">
            <a:avLst/>
          </a:prstGeom>
        </p:spPr>
      </p:pic>
      <p:pic>
        <p:nvPicPr>
          <p:cNvPr id="10" name="图片 9"/>
          <p:cNvPicPr>
            <a:picLocks noChangeAspect="1"/>
          </p:cNvPicPr>
          <p:nvPr/>
        </p:nvPicPr>
        <p:blipFill>
          <a:blip r:embed="rId2"/>
          <a:stretch>
            <a:fillRect/>
          </a:stretch>
        </p:blipFill>
        <p:spPr>
          <a:xfrm>
            <a:off x="4989317" y="2914410"/>
            <a:ext cx="462520" cy="462520"/>
          </a:xfrm>
          <a:prstGeom prst="rect">
            <a:avLst/>
          </a:prstGeom>
        </p:spPr>
      </p:pic>
      <p:pic>
        <p:nvPicPr>
          <p:cNvPr id="12" name="图片 11"/>
          <p:cNvPicPr>
            <a:picLocks noChangeAspect="1"/>
          </p:cNvPicPr>
          <p:nvPr/>
        </p:nvPicPr>
        <p:blipFill>
          <a:blip r:embed="rId2"/>
          <a:stretch>
            <a:fillRect/>
          </a:stretch>
        </p:blipFill>
        <p:spPr>
          <a:xfrm>
            <a:off x="273172" y="3933585"/>
            <a:ext cx="462520" cy="462520"/>
          </a:xfrm>
          <a:prstGeom prst="rect">
            <a:avLst/>
          </a:prstGeom>
        </p:spPr>
      </p:pic>
      <p:sp>
        <p:nvSpPr>
          <p:cNvPr id="13" name="矩形 12"/>
          <p:cNvSpPr/>
          <p:nvPr/>
        </p:nvSpPr>
        <p:spPr>
          <a:xfrm>
            <a:off x="1099478" y="3853194"/>
            <a:ext cx="2929180" cy="622545"/>
          </a:xfrm>
          <a:prstGeom prst="rect">
            <a:avLst/>
          </a:prstGeom>
          <a:solidFill>
            <a:srgbClr val="4990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mn-ea"/>
                <a:sym typeface="Arial" panose="020B0604020202020204"/>
              </a:rPr>
              <a:t>03.</a:t>
            </a:r>
            <a:r>
              <a:rPr lang="zh-CN" altLang="en-US" dirty="0">
                <a:latin typeface="+mn-ea"/>
                <a:sym typeface="Arial" panose="020B0604020202020204"/>
              </a:rPr>
              <a:t>点位</a:t>
            </a:r>
          </a:p>
        </p:txBody>
      </p:sp>
      <p:sp>
        <p:nvSpPr>
          <p:cNvPr id="2" name="矩形 1"/>
          <p:cNvSpPr/>
          <p:nvPr/>
        </p:nvSpPr>
        <p:spPr>
          <a:xfrm>
            <a:off x="1073592" y="4911103"/>
            <a:ext cx="2929180" cy="622545"/>
          </a:xfrm>
          <a:prstGeom prst="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mn-ea"/>
                <a:sym typeface="Arial" panose="020B0604020202020204"/>
              </a:rPr>
              <a:t>04.</a:t>
            </a:r>
            <a:r>
              <a:rPr lang="zh-CN" altLang="en-US" dirty="0">
                <a:latin typeface="+mn-ea"/>
                <a:sym typeface="Arial" panose="020B0604020202020204"/>
              </a:rPr>
              <a:t>任务和工单</a:t>
            </a:r>
          </a:p>
        </p:txBody>
      </p:sp>
      <p:pic>
        <p:nvPicPr>
          <p:cNvPr id="3" name="图片 2"/>
          <p:cNvPicPr>
            <a:picLocks noChangeAspect="1"/>
          </p:cNvPicPr>
          <p:nvPr/>
        </p:nvPicPr>
        <p:blipFill>
          <a:blip r:embed="rId2"/>
          <a:stretch>
            <a:fillRect/>
          </a:stretch>
        </p:blipFill>
        <p:spPr>
          <a:xfrm>
            <a:off x="273172" y="4985780"/>
            <a:ext cx="462520" cy="46252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9335" y="583761"/>
            <a:ext cx="1000760" cy="337185"/>
          </a:xfrm>
          <a:prstGeom prst="rect">
            <a:avLst/>
          </a:prstGeom>
        </p:spPr>
        <p:txBody>
          <a:bodyPr wrap="none">
            <a:spAutoFit/>
          </a:bodyPr>
          <a:lstStyle/>
          <a:p>
            <a:r>
              <a:rPr lang="zh-CN" altLang="en-US" sz="1600" b="1" dirty="0">
                <a:solidFill>
                  <a:schemeClr val="bg1"/>
                </a:solidFill>
                <a:latin typeface="宋体" panose="02010600030101010101" pitchFamily="2" charset="-122"/>
                <a:ea typeface="宋体" panose="02010600030101010101" pitchFamily="2" charset="-122"/>
                <a:cs typeface="Hiragino Sans GB W3" charset="-122"/>
              </a:rPr>
              <a:t>任务</a:t>
            </a:r>
            <a:r>
              <a:rPr lang="zh-CN" altLang="en-US" sz="1600" b="1" dirty="0">
                <a:solidFill>
                  <a:schemeClr val="bg1"/>
                </a:solidFill>
                <a:latin typeface="宋体" panose="02010600030101010101" pitchFamily="2" charset="-122"/>
                <a:cs typeface="Hiragino Sans GB W3" charset="-122"/>
              </a:rPr>
              <a:t>添加</a:t>
            </a:r>
            <a:endParaRPr lang="zh-CN" altLang="en-US" sz="1600" b="1" dirty="0">
              <a:solidFill>
                <a:schemeClr val="bg1"/>
              </a:solidFill>
              <a:latin typeface="宋体" panose="02010600030101010101" pitchFamily="2" charset="-122"/>
              <a:ea typeface="宋体" panose="02010600030101010101" pitchFamily="2" charset="-122"/>
              <a:cs typeface="Hiragino Sans GB W3" charset="-122"/>
            </a:endParaRPr>
          </a:p>
        </p:txBody>
      </p:sp>
      <p:sp>
        <p:nvSpPr>
          <p:cNvPr id="3" name="矩形 2"/>
          <p:cNvSpPr/>
          <p:nvPr/>
        </p:nvSpPr>
        <p:spPr>
          <a:xfrm>
            <a:off x="5548870" y="636557"/>
            <a:ext cx="3431935" cy="5262245"/>
          </a:xfrm>
          <a:prstGeom prst="rect">
            <a:avLst/>
          </a:prstGeom>
        </p:spPr>
        <p:txBody>
          <a:bodyPr wrap="square">
            <a:spAutoFit/>
          </a:bodyPr>
          <a:lstStyle/>
          <a:p>
            <a:pPr marL="285750" indent="-285750">
              <a:lnSpc>
                <a:spcPct val="150000"/>
              </a:lnSpc>
              <a:buFont typeface="Wingdings" panose="05000000000000000000" charset="0"/>
              <a:buChar char=""/>
            </a:pPr>
            <a:r>
              <a:rPr lang="en-US" altLang="zh-CN" sz="1400" dirty="0">
                <a:latin typeface="宋体" panose="02010600030101010101" pitchFamily="2" charset="-122"/>
                <a:ea typeface="宋体" panose="02010600030101010101" pitchFamily="2" charset="-122"/>
                <a:cs typeface="Hiragino Sans GB W3" charset="-122"/>
              </a:rPr>
              <a:t>1</a:t>
            </a:r>
            <a:r>
              <a:rPr lang="zh-CN" altLang="en-US" sz="1400" dirty="0">
                <a:latin typeface="宋体" panose="02010600030101010101" pitchFamily="2" charset="-122"/>
                <a:ea typeface="宋体" panose="02010600030101010101" pitchFamily="2" charset="-122"/>
                <a:cs typeface="Hiragino Sans GB W3" charset="-122"/>
              </a:rPr>
              <a:t>、</a:t>
            </a:r>
            <a:r>
              <a:rPr lang="en-US" altLang="zh-CN" sz="1400" dirty="0">
                <a:latin typeface="宋体" panose="02010600030101010101" pitchFamily="2" charset="-122"/>
                <a:ea typeface="宋体" panose="02010600030101010101" pitchFamily="2" charset="-122"/>
                <a:cs typeface="Hiragino Sans GB W3" charset="-122"/>
              </a:rPr>
              <a:t>【</a:t>
            </a:r>
            <a:r>
              <a:rPr lang="zh-CN" altLang="en-US" sz="1400" dirty="0">
                <a:latin typeface="宋体" panose="02010600030101010101" pitchFamily="2" charset="-122"/>
                <a:ea typeface="宋体" panose="02010600030101010101" pitchFamily="2" charset="-122"/>
                <a:cs typeface="Hiragino Sans GB W3" charset="-122"/>
              </a:rPr>
              <a:t>管理员</a:t>
            </a:r>
            <a:r>
              <a:rPr lang="en-US" altLang="zh-CN" sz="1400" dirty="0">
                <a:latin typeface="宋体" panose="02010600030101010101" pitchFamily="2" charset="-122"/>
                <a:ea typeface="宋体" panose="02010600030101010101" pitchFamily="2" charset="-122"/>
                <a:cs typeface="Hiragino Sans GB W3" charset="-122"/>
              </a:rPr>
              <a:t>】</a:t>
            </a:r>
            <a:r>
              <a:rPr lang="zh-CN" altLang="en-US" sz="1400" dirty="0">
                <a:latin typeface="宋体" panose="02010600030101010101" pitchFamily="2" charset="-122"/>
                <a:ea typeface="宋体" panose="02010600030101010101" pitchFamily="2" charset="-122"/>
                <a:cs typeface="Hiragino Sans GB W3" charset="-122"/>
              </a:rPr>
              <a:t>才具有任务管理的权限。在首页点击右上角的</a:t>
            </a:r>
            <a:r>
              <a:rPr lang="en-US" altLang="zh-CN" sz="1400" dirty="0">
                <a:latin typeface="宋体" panose="02010600030101010101" pitchFamily="2" charset="-122"/>
                <a:ea typeface="宋体" panose="02010600030101010101" pitchFamily="2" charset="-122"/>
                <a:cs typeface="Hiragino Sans GB W3" charset="-122"/>
              </a:rPr>
              <a:t>+</a:t>
            </a:r>
            <a:r>
              <a:rPr lang="zh-CN" altLang="en-US" sz="1400" dirty="0">
                <a:latin typeface="宋体" panose="02010600030101010101" pitchFamily="2" charset="-122"/>
                <a:ea typeface="宋体" panose="02010600030101010101" pitchFamily="2" charset="-122"/>
                <a:cs typeface="Hiragino Sans GB W3" charset="-122"/>
              </a:rPr>
              <a:t>号图标，点击新建项目按钮</a:t>
            </a:r>
            <a:r>
              <a:rPr lang="en-US" altLang="zh-CN" sz="1400" dirty="0">
                <a:latin typeface="宋体" panose="02010600030101010101" pitchFamily="2" charset="-122"/>
                <a:ea typeface="宋体" panose="02010600030101010101" pitchFamily="2" charset="-122"/>
                <a:cs typeface="Hiragino Sans GB W3" charset="-122"/>
              </a:rPr>
              <a:t>,</a:t>
            </a:r>
            <a:r>
              <a:rPr lang="zh-CN" altLang="en-US" sz="1400" dirty="0">
                <a:latin typeface="宋体" panose="02010600030101010101" pitchFamily="2" charset="-122"/>
                <a:ea typeface="宋体" panose="02010600030101010101" pitchFamily="2" charset="-122"/>
                <a:cs typeface="Hiragino Sans GB W3" charset="-122"/>
              </a:rPr>
              <a:t>即可进入任务添加页面；</a:t>
            </a:r>
            <a:endParaRPr lang="en-US" altLang="zh-CN" sz="1400" dirty="0">
              <a:latin typeface="宋体" panose="02010600030101010101" pitchFamily="2" charset="-122"/>
              <a:ea typeface="宋体" panose="02010600030101010101" pitchFamily="2" charset="-122"/>
              <a:cs typeface="Hiragino Sans GB W3" charset="-122"/>
            </a:endParaRPr>
          </a:p>
          <a:p>
            <a:pPr marL="285750" indent="-285750">
              <a:lnSpc>
                <a:spcPct val="150000"/>
              </a:lnSpc>
              <a:buFont typeface="Wingdings" panose="05000000000000000000" charset="0"/>
              <a:buChar char=""/>
            </a:pPr>
            <a:r>
              <a:rPr lang="en-US" altLang="zh-CN" sz="1400" dirty="0">
                <a:latin typeface="宋体" panose="02010600030101010101" pitchFamily="2" charset="-122"/>
                <a:ea typeface="宋体" panose="02010600030101010101" pitchFamily="2" charset="-122"/>
                <a:cs typeface="Hiragino Sans GB W3" charset="-122"/>
              </a:rPr>
              <a:t>2</a:t>
            </a:r>
            <a:r>
              <a:rPr lang="zh-CN" altLang="en-US" sz="1400" dirty="0">
                <a:latin typeface="宋体" panose="02010600030101010101" pitchFamily="2" charset="-122"/>
                <a:ea typeface="宋体" panose="02010600030101010101" pitchFamily="2" charset="-122"/>
                <a:cs typeface="Hiragino Sans GB W3" charset="-122"/>
              </a:rPr>
              <a:t>、任务可以根据需要设置周期性，将一些任务常规任务设置为重复推送的任务；</a:t>
            </a:r>
            <a:endParaRPr lang="en-US" altLang="zh-CN" sz="1400" dirty="0">
              <a:latin typeface="宋体" panose="02010600030101010101" pitchFamily="2" charset="-122"/>
              <a:ea typeface="宋体" panose="02010600030101010101" pitchFamily="2" charset="-122"/>
              <a:cs typeface="Hiragino Sans GB W3" charset="-122"/>
            </a:endParaRPr>
          </a:p>
          <a:p>
            <a:pPr marL="285750" indent="-285750">
              <a:lnSpc>
                <a:spcPct val="150000"/>
              </a:lnSpc>
              <a:buFont typeface="Wingdings" panose="05000000000000000000" charset="0"/>
              <a:buChar char=""/>
            </a:pPr>
            <a:r>
              <a:rPr lang="en-US" altLang="zh-CN" sz="1400" dirty="0">
                <a:latin typeface="宋体" panose="02010600030101010101" pitchFamily="2" charset="-122"/>
                <a:ea typeface="宋体" panose="02010600030101010101" pitchFamily="2" charset="-122"/>
                <a:cs typeface="Hiragino Sans GB W3" charset="-122"/>
              </a:rPr>
              <a:t>3</a:t>
            </a:r>
            <a:r>
              <a:rPr lang="zh-CN" altLang="en-US" sz="1400" dirty="0">
                <a:latin typeface="宋体" panose="02010600030101010101" pitchFamily="2" charset="-122"/>
                <a:ea typeface="宋体" panose="02010600030101010101" pitchFamily="2" charset="-122"/>
                <a:cs typeface="Hiragino Sans GB W3" charset="-122"/>
              </a:rPr>
              <a:t>、任务流程</a:t>
            </a:r>
            <a:r>
              <a:rPr lang="zh-CN" altLang="en-US" sz="1400" dirty="0">
                <a:latin typeface="宋体" panose="02010600030101010101" pitchFamily="2" charset="-122"/>
                <a:ea typeface="宋体" panose="02010600030101010101" pitchFamily="2" charset="-122"/>
                <a:cs typeface="Hiragino Sans GB W3" charset="-122"/>
                <a:sym typeface="Wingdings" panose="05000000000000000000" pitchFamily="2" charset="2"/>
              </a:rPr>
              <a:t>：先输入任务名称、选择巡查点位、</a:t>
            </a:r>
            <a:r>
              <a:rPr lang="zh-CN" altLang="en-US" sz="1400" dirty="0">
                <a:latin typeface="宋体" panose="02010600030101010101" pitchFamily="2" charset="-122"/>
                <a:ea typeface="宋体" panose="02010600030101010101" pitchFamily="2" charset="-122"/>
                <a:cs typeface="Hiragino Sans GB W3" charset="-122"/>
              </a:rPr>
              <a:t>然后确定时间，选择巡查人员则视为个人任务；不选择巡查人员，则视为集体任务，然后设置频率，同时还可以将一些信息作为备注进行添加；</a:t>
            </a:r>
          </a:p>
          <a:p>
            <a:pPr marL="285750" indent="-285750">
              <a:lnSpc>
                <a:spcPct val="150000"/>
              </a:lnSpc>
              <a:buFont typeface="Wingdings" panose="05000000000000000000" charset="0"/>
              <a:buChar char=""/>
            </a:pPr>
            <a:r>
              <a:rPr lang="en-US" altLang="zh-CN" sz="1400" dirty="0">
                <a:latin typeface="宋体" panose="02010600030101010101" pitchFamily="2" charset="-122"/>
                <a:ea typeface="宋体" panose="02010600030101010101" pitchFamily="2" charset="-122"/>
                <a:cs typeface="Hiragino Sans GB W3" charset="-122"/>
              </a:rPr>
              <a:t>4</a:t>
            </a:r>
            <a:r>
              <a:rPr lang="zh-CN" altLang="en-US" sz="1400" dirty="0">
                <a:latin typeface="宋体" panose="02010600030101010101" pitchFamily="2" charset="-122"/>
                <a:ea typeface="宋体" panose="02010600030101010101" pitchFamily="2" charset="-122"/>
                <a:cs typeface="Hiragino Sans GB W3" charset="-122"/>
              </a:rPr>
              <a:t>、可选择【路线是否按照顺序】，勾选后巡检员需要按照路线上的点位顺序巡检；</a:t>
            </a:r>
          </a:p>
          <a:p>
            <a:pPr marL="285750" indent="-285750">
              <a:lnSpc>
                <a:spcPct val="150000"/>
              </a:lnSpc>
              <a:buFont typeface="Wingdings" panose="05000000000000000000" charset="0"/>
              <a:buChar char=""/>
            </a:pPr>
            <a:r>
              <a:rPr lang="en-US" altLang="zh-CN" sz="1400" dirty="0">
                <a:latin typeface="宋体" panose="02010600030101010101" pitchFamily="2" charset="-122"/>
                <a:ea typeface="宋体" panose="02010600030101010101" pitchFamily="2" charset="-122"/>
                <a:cs typeface="Hiragino Sans GB W3" charset="-122"/>
              </a:rPr>
              <a:t>5</a:t>
            </a:r>
            <a:r>
              <a:rPr lang="zh-CN" altLang="en-US" sz="1400" dirty="0">
                <a:latin typeface="宋体" panose="02010600030101010101" pitchFamily="2" charset="-122"/>
                <a:ea typeface="宋体" panose="02010600030101010101" pitchFamily="2" charset="-122"/>
                <a:cs typeface="Hiragino Sans GB W3" charset="-122"/>
              </a:rPr>
              <a:t>、点击</a:t>
            </a:r>
            <a:r>
              <a:rPr lang="en-US" altLang="zh-CN" sz="1400" dirty="0">
                <a:latin typeface="宋体" panose="02010600030101010101" pitchFamily="2" charset="-122"/>
                <a:ea typeface="宋体" panose="02010600030101010101" pitchFamily="2" charset="-122"/>
                <a:cs typeface="Hiragino Sans GB W3" charset="-122"/>
              </a:rPr>
              <a:t>【</a:t>
            </a:r>
            <a:r>
              <a:rPr lang="zh-CN" altLang="en-US" sz="1400" dirty="0">
                <a:latin typeface="宋体" panose="02010600030101010101" pitchFamily="2" charset="-122"/>
                <a:ea typeface="宋体" panose="02010600030101010101" pitchFamily="2" charset="-122"/>
                <a:cs typeface="Hiragino Sans GB W3" charset="-122"/>
              </a:rPr>
              <a:t>发布</a:t>
            </a:r>
            <a:r>
              <a:rPr lang="en-US" altLang="zh-CN" sz="1400" dirty="0">
                <a:latin typeface="宋体" panose="02010600030101010101" pitchFamily="2" charset="-122"/>
                <a:ea typeface="宋体" panose="02010600030101010101" pitchFamily="2" charset="-122"/>
                <a:cs typeface="Hiragino Sans GB W3" charset="-122"/>
              </a:rPr>
              <a:t>】</a:t>
            </a:r>
            <a:r>
              <a:rPr lang="zh-CN" altLang="en-US" sz="1400" dirty="0">
                <a:latin typeface="宋体" panose="02010600030101010101" pitchFamily="2" charset="-122"/>
                <a:ea typeface="宋体" panose="02010600030101010101" pitchFamily="2" charset="-122"/>
                <a:cs typeface="Hiragino Sans GB W3" charset="-122"/>
              </a:rPr>
              <a:t>则完成任务下达。</a:t>
            </a:r>
          </a:p>
        </p:txBody>
      </p:sp>
      <p:pic>
        <p:nvPicPr>
          <p:cNvPr id="12" name="图片 11" descr="4巡检员首页（无任务）"/>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335" y="1443990"/>
            <a:ext cx="2469515" cy="4858385"/>
          </a:xfrm>
          <a:prstGeom prst="rect">
            <a:avLst/>
          </a:prstGeom>
        </p:spPr>
      </p:pic>
      <p:pic>
        <p:nvPicPr>
          <p:cNvPr id="13" name="图片 12"/>
          <p:cNvPicPr>
            <a:picLocks noChangeAspect="1"/>
          </p:cNvPicPr>
          <p:nvPr/>
        </p:nvPicPr>
        <p:blipFill>
          <a:blip r:embed="rId3"/>
          <a:srcRect/>
          <a:stretch>
            <a:fillRect/>
          </a:stretch>
        </p:blipFill>
        <p:spPr>
          <a:xfrm>
            <a:off x="434975" y="5412740"/>
            <a:ext cx="2134870" cy="354330"/>
          </a:xfrm>
          <a:prstGeom prst="rect">
            <a:avLst/>
          </a:prstGeom>
        </p:spPr>
      </p:pic>
      <p:pic>
        <p:nvPicPr>
          <p:cNvPr id="15" name="图片 14" descr="C:\Users\chan218\Desktop\新建文件夹\首页菜单栏.jpg首页菜单栏"/>
          <p:cNvPicPr>
            <a:picLocks noChangeAspect="1"/>
          </p:cNvPicPr>
          <p:nvPr/>
        </p:nvPicPr>
        <p:blipFill>
          <a:blip r:embed="rId4"/>
          <a:srcRect/>
          <a:stretch>
            <a:fillRect/>
          </a:stretch>
        </p:blipFill>
        <p:spPr>
          <a:xfrm>
            <a:off x="434975" y="1993265"/>
            <a:ext cx="2134870" cy="3777615"/>
          </a:xfrm>
          <a:prstGeom prst="rect">
            <a:avLst/>
          </a:prstGeom>
        </p:spPr>
      </p:pic>
      <p:sp>
        <p:nvSpPr>
          <p:cNvPr id="16" name="椭圆 15"/>
          <p:cNvSpPr/>
          <p:nvPr/>
        </p:nvSpPr>
        <p:spPr>
          <a:xfrm>
            <a:off x="2247900" y="2150110"/>
            <a:ext cx="386715" cy="292100"/>
          </a:xfrm>
          <a:prstGeom prst="ellipse">
            <a:avLst/>
          </a:prstGeom>
          <a:noFill/>
          <a:ln w="28575">
            <a:solidFill>
              <a:srgbClr val="FFC000"/>
            </a:solid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778000" y="3361055"/>
            <a:ext cx="706120" cy="267335"/>
          </a:xfrm>
          <a:prstGeom prst="ellipse">
            <a:avLst/>
          </a:prstGeom>
          <a:noFill/>
          <a:ln w="28575">
            <a:solidFill>
              <a:srgbClr val="FFC000"/>
            </a:solid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2872740" y="1453515"/>
            <a:ext cx="2469515" cy="4858385"/>
            <a:chOff x="4524" y="2289"/>
            <a:chExt cx="3889" cy="7651"/>
          </a:xfrm>
        </p:grpSpPr>
        <p:pic>
          <p:nvPicPr>
            <p:cNvPr id="4" name="图片 3" descr="addTask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4" y="2289"/>
              <a:ext cx="3889" cy="7651"/>
            </a:xfrm>
            <a:prstGeom prst="rect">
              <a:avLst/>
            </a:prstGeom>
          </p:spPr>
        </p:pic>
        <p:pic>
          <p:nvPicPr>
            <p:cNvPr id="18" name="图片 17" descr="C:\Users\chan218\Desktop\新建任务.jpg新建任务"/>
            <p:cNvPicPr>
              <a:picLocks noChangeAspect="1"/>
            </p:cNvPicPr>
            <p:nvPr/>
          </p:nvPicPr>
          <p:blipFill>
            <a:blip r:embed="rId6"/>
            <a:srcRect/>
            <a:stretch>
              <a:fillRect/>
            </a:stretch>
          </p:blipFill>
          <p:spPr>
            <a:xfrm>
              <a:off x="4796" y="3139"/>
              <a:ext cx="3345" cy="5973"/>
            </a:xfrm>
            <a:prstGeom prst="rect">
              <a:avLst/>
            </a:prstGeom>
          </p:spPr>
        </p:pic>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4085" y="579316"/>
            <a:ext cx="1409700" cy="337185"/>
          </a:xfrm>
          <a:prstGeom prst="rect">
            <a:avLst/>
          </a:prstGeom>
        </p:spPr>
        <p:txBody>
          <a:bodyPr wrap="none">
            <a:spAutoFit/>
          </a:bodyPr>
          <a:lstStyle/>
          <a:p>
            <a:r>
              <a:rPr lang="zh-CN" altLang="en-US" sz="1600" b="1" dirty="0">
                <a:solidFill>
                  <a:schemeClr val="bg1"/>
                </a:solidFill>
                <a:latin typeface="宋体" panose="02010600030101010101" pitchFamily="2" charset="-122"/>
                <a:cs typeface="Hiragino Sans GB W3" charset="-122"/>
              </a:rPr>
              <a:t>添加临时任务</a:t>
            </a:r>
            <a:endParaRPr lang="zh-CN" altLang="en-US" sz="1600" b="1" dirty="0">
              <a:solidFill>
                <a:schemeClr val="bg1"/>
              </a:solidFill>
              <a:latin typeface="宋体" panose="02010600030101010101" pitchFamily="2" charset="-122"/>
              <a:ea typeface="宋体" panose="02010600030101010101" pitchFamily="2" charset="-122"/>
              <a:cs typeface="Hiragino Sans GB W3" charset="-122"/>
            </a:endParaRPr>
          </a:p>
        </p:txBody>
      </p:sp>
      <p:sp>
        <p:nvSpPr>
          <p:cNvPr id="3" name="矩形 2"/>
          <p:cNvSpPr/>
          <p:nvPr/>
        </p:nvSpPr>
        <p:spPr>
          <a:xfrm>
            <a:off x="4520170" y="2246282"/>
            <a:ext cx="3431935" cy="1706880"/>
          </a:xfrm>
          <a:prstGeom prst="rect">
            <a:avLst/>
          </a:prstGeom>
        </p:spPr>
        <p:txBody>
          <a:bodyPr wrap="square">
            <a:spAutoFit/>
          </a:bodyPr>
          <a:lstStyle/>
          <a:p>
            <a:pPr marL="285750" indent="-285750">
              <a:lnSpc>
                <a:spcPct val="150000"/>
              </a:lnSpc>
              <a:buFont typeface="Wingdings" panose="05000000000000000000" charset="0"/>
              <a:buChar char=""/>
            </a:pPr>
            <a:r>
              <a:rPr lang="zh-CN" altLang="en-US" sz="1400" dirty="0">
                <a:latin typeface="宋体" panose="02010600030101010101" pitchFamily="2" charset="-122"/>
                <a:ea typeface="宋体" panose="02010600030101010101" pitchFamily="2" charset="-122"/>
                <a:cs typeface="Hiragino Sans GB W3" charset="-122"/>
              </a:rPr>
              <a:t>管理员可对非点位位置下达一个临时任务，通知相关人员执行；</a:t>
            </a:r>
          </a:p>
          <a:p>
            <a:pPr marL="285750" indent="-285750">
              <a:lnSpc>
                <a:spcPct val="150000"/>
              </a:lnSpc>
              <a:buFont typeface="Wingdings" panose="05000000000000000000" charset="0"/>
              <a:buChar char=""/>
            </a:pPr>
            <a:r>
              <a:rPr lang="zh-CN" altLang="en-US" sz="1400" dirty="0">
                <a:latin typeface="宋体" panose="02010600030101010101" pitchFamily="2" charset="-122"/>
                <a:ea typeface="宋体" panose="02010600030101010101" pitchFamily="2" charset="-122"/>
                <a:cs typeface="Hiragino Sans GB W3" charset="-122"/>
              </a:rPr>
              <a:t>可以设置临时任务的时间、人员、执行位置和任务描述。</a:t>
            </a:r>
          </a:p>
          <a:p>
            <a:pPr marL="285750" indent="-285750">
              <a:lnSpc>
                <a:spcPct val="150000"/>
              </a:lnSpc>
              <a:buFont typeface="Wingdings" panose="05000000000000000000" charset="0"/>
              <a:buChar char=""/>
            </a:pPr>
            <a:endParaRPr lang="zh-CN" altLang="en-US" sz="1400" dirty="0">
              <a:latin typeface="宋体" panose="02010600030101010101" pitchFamily="2" charset="-122"/>
              <a:ea typeface="宋体" panose="02010600030101010101" pitchFamily="2" charset="-122"/>
              <a:cs typeface="Hiragino Sans GB W3" charset="-122"/>
            </a:endParaRPr>
          </a:p>
        </p:txBody>
      </p:sp>
      <p:pic>
        <p:nvPicPr>
          <p:cNvPr id="7" name="图片 6" descr="addTask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545" y="1380490"/>
            <a:ext cx="2469515" cy="4858385"/>
          </a:xfrm>
          <a:prstGeom prst="rect">
            <a:avLst/>
          </a:prstGeom>
        </p:spPr>
      </p:pic>
      <p:pic>
        <p:nvPicPr>
          <p:cNvPr id="8" name="图片 7" descr="C:\Users\chan218\Desktop\任务.jpg任务"/>
          <p:cNvPicPr>
            <a:picLocks noChangeAspect="1"/>
          </p:cNvPicPr>
          <p:nvPr/>
        </p:nvPicPr>
        <p:blipFill>
          <a:blip r:embed="rId3"/>
          <a:srcRect/>
          <a:stretch>
            <a:fillRect/>
          </a:stretch>
        </p:blipFill>
        <p:spPr>
          <a:xfrm>
            <a:off x="1110615" y="1922145"/>
            <a:ext cx="2136775" cy="3771265"/>
          </a:xfrm>
          <a:prstGeom prst="rect">
            <a:avLst/>
          </a:prstGeom>
        </p:spPr>
      </p:pic>
      <p:sp>
        <p:nvSpPr>
          <p:cNvPr id="16" name="椭圆 15"/>
          <p:cNvSpPr/>
          <p:nvPr/>
        </p:nvSpPr>
        <p:spPr>
          <a:xfrm>
            <a:off x="2270125" y="2419350"/>
            <a:ext cx="638175" cy="227965"/>
          </a:xfrm>
          <a:prstGeom prst="ellipse">
            <a:avLst/>
          </a:prstGeom>
          <a:noFill/>
          <a:ln w="28575">
            <a:solidFill>
              <a:srgbClr val="FFC000"/>
            </a:solid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2852420" y="2092960"/>
            <a:ext cx="481965" cy="227965"/>
          </a:xfrm>
          <a:prstGeom prst="ellipse">
            <a:avLst/>
          </a:prstGeom>
          <a:noFill/>
          <a:ln w="28575">
            <a:solidFill>
              <a:srgbClr val="FFC000"/>
            </a:solid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780" y="593090"/>
            <a:ext cx="1610360" cy="337185"/>
          </a:xfrm>
          <a:prstGeom prst="rect">
            <a:avLst/>
          </a:prstGeom>
        </p:spPr>
        <p:txBody>
          <a:bodyPr wrap="square">
            <a:spAutoFit/>
          </a:bodyPr>
          <a:lstStyle/>
          <a:p>
            <a:pPr algn="l"/>
            <a:r>
              <a:rPr lang="zh-CN" altLang="en-US" sz="1600" b="1" dirty="0">
                <a:solidFill>
                  <a:schemeClr val="bg1"/>
                </a:solidFill>
                <a:latin typeface="宋体" panose="02010600030101010101" pitchFamily="2" charset="-122"/>
                <a:ea typeface="宋体" panose="02010600030101010101" pitchFamily="2" charset="-122"/>
                <a:cs typeface="Hiragino Sans GB W3" charset="-122"/>
              </a:rPr>
              <a:t>修改</a:t>
            </a:r>
            <a:r>
              <a:rPr lang="en-US" altLang="zh-CN" sz="1600" b="1" dirty="0">
                <a:solidFill>
                  <a:schemeClr val="bg1"/>
                </a:solidFill>
                <a:latin typeface="宋体" panose="02010600030101010101" pitchFamily="2" charset="-122"/>
                <a:ea typeface="宋体" panose="02010600030101010101" pitchFamily="2" charset="-122"/>
                <a:cs typeface="Hiragino Sans GB W3" charset="-122"/>
              </a:rPr>
              <a:t>/</a:t>
            </a:r>
            <a:r>
              <a:rPr lang="zh-CN" altLang="en-US" sz="1600" b="1" dirty="0">
                <a:solidFill>
                  <a:schemeClr val="bg1"/>
                </a:solidFill>
                <a:latin typeface="宋体" panose="02010600030101010101" pitchFamily="2" charset="-122"/>
                <a:ea typeface="宋体" panose="02010600030101010101" pitchFamily="2" charset="-122"/>
                <a:cs typeface="Hiragino Sans GB W3" charset="-122"/>
              </a:rPr>
              <a:t>删除任务</a:t>
            </a:r>
          </a:p>
        </p:txBody>
      </p:sp>
      <p:sp>
        <p:nvSpPr>
          <p:cNvPr id="3" name="矩形 2"/>
          <p:cNvSpPr/>
          <p:nvPr/>
        </p:nvSpPr>
        <p:spPr>
          <a:xfrm>
            <a:off x="5531725" y="1980217"/>
            <a:ext cx="3431935" cy="2353310"/>
          </a:xfrm>
          <a:prstGeom prst="rect">
            <a:avLst/>
          </a:prstGeom>
        </p:spPr>
        <p:txBody>
          <a:bodyPr wrap="square">
            <a:spAutoFit/>
          </a:bodyPr>
          <a:lstStyle/>
          <a:p>
            <a:pPr marL="285750" indent="-285750">
              <a:lnSpc>
                <a:spcPct val="150000"/>
              </a:lnSpc>
              <a:buFont typeface="Wingdings" panose="05000000000000000000" charset="0"/>
              <a:buChar char=""/>
            </a:pPr>
            <a:r>
              <a:rPr lang="en-US" altLang="zh-CN" sz="1400" dirty="0">
                <a:latin typeface="宋体" panose="02010600030101010101" pitchFamily="2" charset="-122"/>
                <a:ea typeface="宋体" panose="02010600030101010101" pitchFamily="2" charset="-122"/>
                <a:cs typeface="Hiragino Sans GB W3" charset="-122"/>
              </a:rPr>
              <a:t>【</a:t>
            </a:r>
            <a:r>
              <a:rPr lang="zh-CN" altLang="en-US" sz="1400" dirty="0">
                <a:latin typeface="宋体" panose="02010600030101010101" pitchFamily="2" charset="-122"/>
                <a:ea typeface="宋体" panose="02010600030101010101" pitchFamily="2" charset="-122"/>
                <a:cs typeface="Hiragino Sans GB W3" charset="-122"/>
              </a:rPr>
              <a:t>管理员</a:t>
            </a:r>
            <a:r>
              <a:rPr lang="en-US" altLang="zh-CN" sz="1400" dirty="0">
                <a:latin typeface="宋体" panose="02010600030101010101" pitchFamily="2" charset="-122"/>
                <a:ea typeface="宋体" panose="02010600030101010101" pitchFamily="2" charset="-122"/>
                <a:cs typeface="Hiragino Sans GB W3" charset="-122"/>
              </a:rPr>
              <a:t>】</a:t>
            </a:r>
            <a:r>
              <a:rPr lang="zh-CN" altLang="en-US" sz="1400" dirty="0">
                <a:latin typeface="宋体" panose="02010600030101010101" pitchFamily="2" charset="-122"/>
                <a:ea typeface="宋体" panose="02010600030101010101" pitchFamily="2" charset="-122"/>
                <a:cs typeface="Hiragino Sans GB W3" charset="-122"/>
              </a:rPr>
              <a:t>才有任务删除修改的权限。点击进入任务列表，查看未开始的任务；</a:t>
            </a:r>
          </a:p>
          <a:p>
            <a:pPr marL="285750" indent="-285750">
              <a:lnSpc>
                <a:spcPct val="150000"/>
              </a:lnSpc>
              <a:buFont typeface="Wingdings" panose="05000000000000000000" charset="0"/>
              <a:buChar char=""/>
            </a:pPr>
            <a:r>
              <a:rPr lang="zh-CN" altLang="en-US" sz="1400" dirty="0">
                <a:latin typeface="宋体" panose="02010600030101010101" pitchFamily="2" charset="-122"/>
                <a:ea typeface="宋体" panose="02010600030101010101" pitchFamily="2" charset="-122"/>
                <a:cs typeface="Hiragino Sans GB W3" charset="-122"/>
              </a:rPr>
              <a:t>点击我的应用【任务】进入任务列表；</a:t>
            </a:r>
          </a:p>
          <a:p>
            <a:pPr marL="285750" indent="-285750">
              <a:lnSpc>
                <a:spcPct val="150000"/>
              </a:lnSpc>
              <a:buFont typeface="Wingdings" panose="05000000000000000000" charset="0"/>
              <a:buChar char=""/>
            </a:pPr>
            <a:r>
              <a:rPr lang="zh-CN" altLang="en-US" sz="1400" dirty="0">
                <a:latin typeface="宋体" panose="02010600030101010101" pitchFamily="2" charset="-122"/>
                <a:ea typeface="宋体" panose="02010600030101010101" pitchFamily="2" charset="-122"/>
                <a:cs typeface="Hiragino Sans GB W3" charset="-122"/>
              </a:rPr>
              <a:t>当前只有任务开始时间在当前时刻之后的任务才可以进行删除和修改；</a:t>
            </a:r>
            <a:endParaRPr lang="en-US" altLang="zh-CN" sz="1400" dirty="0">
              <a:latin typeface="宋体" panose="02010600030101010101" pitchFamily="2" charset="-122"/>
              <a:ea typeface="宋体" panose="02010600030101010101" pitchFamily="2" charset="-122"/>
              <a:cs typeface="Hiragino Sans GB W3" charset="-122"/>
            </a:endParaRPr>
          </a:p>
          <a:p>
            <a:pPr marL="285750" indent="-285750">
              <a:lnSpc>
                <a:spcPct val="150000"/>
              </a:lnSpc>
              <a:buFont typeface="Wingdings" panose="05000000000000000000" charset="0"/>
              <a:buChar char=""/>
            </a:pPr>
            <a:endParaRPr lang="zh-CN" altLang="en-US" sz="1400" dirty="0">
              <a:latin typeface="宋体" panose="02010600030101010101" pitchFamily="2" charset="-122"/>
              <a:ea typeface="宋体" panose="02010600030101010101" pitchFamily="2" charset="-122"/>
              <a:cs typeface="Hiragino Sans GB W3" charset="-122"/>
            </a:endParaRPr>
          </a:p>
        </p:txBody>
      </p:sp>
      <p:grpSp>
        <p:nvGrpSpPr>
          <p:cNvPr id="29" name="组合 28"/>
          <p:cNvGrpSpPr/>
          <p:nvPr/>
        </p:nvGrpSpPr>
        <p:grpSpPr>
          <a:xfrm>
            <a:off x="2834640" y="1454785"/>
            <a:ext cx="2466340" cy="4851400"/>
            <a:chOff x="4464" y="2291"/>
            <a:chExt cx="3884" cy="764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464" y="2291"/>
              <a:ext cx="3884" cy="7640"/>
            </a:xfrm>
            <a:prstGeom prst="rect">
              <a:avLst/>
            </a:prstGeom>
            <a:noFill/>
            <a:extLst>
              <a:ext uri="{909E8E84-426E-40DD-AFC4-6F175D3DCCD1}">
                <a14:hiddenFill xmlns:a14="http://schemas.microsoft.com/office/drawing/2010/main">
                  <a:solidFill>
                    <a:srgbClr val="FFFFFF"/>
                  </a:solidFill>
                </a14:hiddenFill>
              </a:ext>
            </a:extLst>
          </p:spPr>
        </p:pic>
        <p:pic>
          <p:nvPicPr>
            <p:cNvPr id="10" name="图片 9"/>
            <p:cNvPicPr>
              <a:picLocks noChangeAspect="1"/>
            </p:cNvPicPr>
            <p:nvPr/>
          </p:nvPicPr>
          <p:blipFill>
            <a:blip r:embed="rId3"/>
            <a:stretch>
              <a:fillRect/>
            </a:stretch>
          </p:blipFill>
          <p:spPr>
            <a:xfrm>
              <a:off x="4735" y="3140"/>
              <a:ext cx="3341" cy="5943"/>
            </a:xfrm>
            <a:prstGeom prst="rect">
              <a:avLst/>
            </a:prstGeom>
          </p:spPr>
        </p:pic>
        <p:pic>
          <p:nvPicPr>
            <p:cNvPr id="11" name="图片 10" descr="C:\Users\chan218\Desktop\任务列表.jpg任务列表"/>
            <p:cNvPicPr>
              <a:picLocks noChangeAspect="1"/>
            </p:cNvPicPr>
            <p:nvPr/>
          </p:nvPicPr>
          <p:blipFill>
            <a:blip r:embed="rId4"/>
            <a:srcRect/>
            <a:stretch>
              <a:fillRect/>
            </a:stretch>
          </p:blipFill>
          <p:spPr>
            <a:xfrm>
              <a:off x="4735" y="3155"/>
              <a:ext cx="3342" cy="5888"/>
            </a:xfrm>
            <a:prstGeom prst="rect">
              <a:avLst/>
            </a:prstGeom>
          </p:spPr>
        </p:pic>
        <p:sp>
          <p:nvSpPr>
            <p:cNvPr id="5" name="椭圆 4"/>
            <p:cNvSpPr/>
            <p:nvPr/>
          </p:nvSpPr>
          <p:spPr>
            <a:xfrm>
              <a:off x="4604" y="5367"/>
              <a:ext cx="3341" cy="1044"/>
            </a:xfrm>
            <a:prstGeom prst="ellipse">
              <a:avLst/>
            </a:prstGeom>
            <a:noFill/>
            <a:ln w="2540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a:off x="219075" y="1455420"/>
            <a:ext cx="2466340" cy="4851400"/>
            <a:chOff x="345" y="2292"/>
            <a:chExt cx="3884" cy="7640"/>
          </a:xfrm>
        </p:grpSpPr>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5" y="2292"/>
              <a:ext cx="3884" cy="7640"/>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组合 21"/>
            <p:cNvGrpSpPr/>
            <p:nvPr/>
          </p:nvGrpSpPr>
          <p:grpSpPr>
            <a:xfrm>
              <a:off x="614" y="3139"/>
              <a:ext cx="3370" cy="5974"/>
              <a:chOff x="828" y="3376"/>
              <a:chExt cx="3369" cy="5993"/>
            </a:xfrm>
          </p:grpSpPr>
          <p:pic>
            <p:nvPicPr>
              <p:cNvPr id="23" name="图片 22" descr="C:\Users\chan218\Desktop\新建文件夹\我的.jpg我的"/>
              <p:cNvPicPr/>
              <p:nvPr/>
            </p:nvPicPr>
            <p:blipFill>
              <a:blip r:embed="rId5"/>
              <a:srcRect/>
              <a:stretch>
                <a:fillRect/>
              </a:stretch>
            </p:blipFill>
            <p:spPr>
              <a:xfrm>
                <a:off x="828" y="3376"/>
                <a:ext cx="3369" cy="5993"/>
              </a:xfrm>
              <a:prstGeom prst="rect">
                <a:avLst/>
              </a:prstGeom>
            </p:spPr>
          </p:pic>
          <p:pic>
            <p:nvPicPr>
              <p:cNvPr id="25" name="图片 24"/>
              <p:cNvPicPr/>
              <p:nvPr/>
            </p:nvPicPr>
            <p:blipFill>
              <a:blip r:embed="rId6" cstate="print">
                <a:extLst>
                  <a:ext uri="{28A0092B-C50C-407E-A947-70E740481C1C}">
                    <a14:useLocalDpi xmlns:a14="http://schemas.microsoft.com/office/drawing/2010/main" val="0"/>
                  </a:ext>
                </a:extLst>
              </a:blip>
              <a:srcRect/>
              <a:stretch>
                <a:fillRect/>
              </a:stretch>
            </p:blipFill>
            <p:spPr>
              <a:xfrm>
                <a:off x="1313" y="8221"/>
                <a:ext cx="2423" cy="556"/>
              </a:xfrm>
              <a:prstGeom prst="rect">
                <a:avLst/>
              </a:prstGeom>
            </p:spPr>
          </p:pic>
          <p:pic>
            <p:nvPicPr>
              <p:cNvPr id="26" name="图片 25"/>
              <p:cNvPicPr/>
              <p:nvPr/>
            </p:nvPicPr>
            <p:blipFill>
              <a:blip r:embed="rId7" cstate="print">
                <a:extLst>
                  <a:ext uri="{28A0092B-C50C-407E-A947-70E740481C1C}">
                    <a14:useLocalDpi xmlns:a14="http://schemas.microsoft.com/office/drawing/2010/main" val="0"/>
                  </a:ext>
                </a:extLst>
              </a:blip>
              <a:srcRect/>
              <a:stretch>
                <a:fillRect/>
              </a:stretch>
            </p:blipFill>
            <p:spPr>
              <a:xfrm>
                <a:off x="1225" y="7608"/>
                <a:ext cx="2313" cy="898"/>
              </a:xfrm>
              <a:prstGeom prst="rect">
                <a:avLst/>
              </a:prstGeom>
            </p:spPr>
          </p:pic>
        </p:grpSp>
        <p:sp>
          <p:nvSpPr>
            <p:cNvPr id="27" name="椭圆 26"/>
            <p:cNvSpPr/>
            <p:nvPr/>
          </p:nvSpPr>
          <p:spPr>
            <a:xfrm>
              <a:off x="615" y="4941"/>
              <a:ext cx="833" cy="1008"/>
            </a:xfrm>
            <a:prstGeom prst="ellipse">
              <a:avLst/>
            </a:prstGeom>
            <a:noFill/>
            <a:ln>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780" y="593090"/>
            <a:ext cx="1610360" cy="337185"/>
          </a:xfrm>
          <a:prstGeom prst="rect">
            <a:avLst/>
          </a:prstGeom>
        </p:spPr>
        <p:txBody>
          <a:bodyPr wrap="square">
            <a:spAutoFit/>
          </a:bodyPr>
          <a:lstStyle/>
          <a:p>
            <a:pPr algn="l"/>
            <a:r>
              <a:rPr lang="zh-CN" altLang="en-US" sz="1600" b="1" dirty="0">
                <a:solidFill>
                  <a:schemeClr val="bg1"/>
                </a:solidFill>
                <a:latin typeface="宋体" panose="02010600030101010101" pitchFamily="2" charset="-122"/>
                <a:ea typeface="宋体" panose="02010600030101010101" pitchFamily="2" charset="-122"/>
                <a:cs typeface="Hiragino Sans GB W3" charset="-122"/>
              </a:rPr>
              <a:t>修改</a:t>
            </a:r>
            <a:r>
              <a:rPr lang="en-US" altLang="zh-CN" sz="1600" b="1" dirty="0">
                <a:solidFill>
                  <a:schemeClr val="bg1"/>
                </a:solidFill>
                <a:latin typeface="宋体" panose="02010600030101010101" pitchFamily="2" charset="-122"/>
                <a:ea typeface="宋体" panose="02010600030101010101" pitchFamily="2" charset="-122"/>
                <a:cs typeface="Hiragino Sans GB W3" charset="-122"/>
              </a:rPr>
              <a:t>/</a:t>
            </a:r>
            <a:r>
              <a:rPr lang="zh-CN" altLang="en-US" sz="1600" b="1" dirty="0">
                <a:solidFill>
                  <a:schemeClr val="bg1"/>
                </a:solidFill>
                <a:latin typeface="宋体" panose="02010600030101010101" pitchFamily="2" charset="-122"/>
                <a:ea typeface="宋体" panose="02010600030101010101" pitchFamily="2" charset="-122"/>
                <a:cs typeface="Hiragino Sans GB W3" charset="-122"/>
              </a:rPr>
              <a:t>删除任务</a:t>
            </a:r>
          </a:p>
        </p:txBody>
      </p:sp>
      <p:sp>
        <p:nvSpPr>
          <p:cNvPr id="3" name="矩形 2"/>
          <p:cNvSpPr/>
          <p:nvPr/>
        </p:nvSpPr>
        <p:spPr>
          <a:xfrm>
            <a:off x="5550140" y="1757967"/>
            <a:ext cx="3431935" cy="1706880"/>
          </a:xfrm>
          <a:prstGeom prst="rect">
            <a:avLst/>
          </a:prstGeom>
        </p:spPr>
        <p:txBody>
          <a:bodyPr wrap="square">
            <a:spAutoFit/>
          </a:bodyPr>
          <a:lstStyle/>
          <a:p>
            <a:pPr marL="285750" indent="-285750">
              <a:lnSpc>
                <a:spcPct val="150000"/>
              </a:lnSpc>
              <a:buFont typeface="Wingdings" panose="05000000000000000000" charset="0"/>
              <a:buChar char=""/>
            </a:pPr>
            <a:r>
              <a:rPr lang="zh-CN" altLang="en-US" sz="1400" dirty="0">
                <a:latin typeface="宋体" panose="02010600030101010101" pitchFamily="2" charset="-122"/>
                <a:ea typeface="宋体" panose="02010600030101010101" pitchFamily="2" charset="-122"/>
                <a:cs typeface="Hiragino Sans GB W3" charset="-122"/>
              </a:rPr>
              <a:t>当前，只有任务开始时间在当前时刻之后的任务才可以进行删除和修改；</a:t>
            </a:r>
            <a:endParaRPr lang="en-US" altLang="zh-CN" sz="1400" dirty="0">
              <a:latin typeface="宋体" panose="02010600030101010101" pitchFamily="2" charset="-122"/>
              <a:ea typeface="宋体" panose="02010600030101010101" pitchFamily="2" charset="-122"/>
              <a:cs typeface="Hiragino Sans GB W3" charset="-122"/>
            </a:endParaRPr>
          </a:p>
          <a:p>
            <a:pPr marL="285750" indent="-285750">
              <a:lnSpc>
                <a:spcPct val="150000"/>
              </a:lnSpc>
              <a:buFont typeface="Wingdings" panose="05000000000000000000" charset="0"/>
              <a:buChar char=""/>
            </a:pPr>
            <a:r>
              <a:rPr lang="zh-CN" altLang="en-US" sz="1400" dirty="0">
                <a:latin typeface="宋体" panose="02010600030101010101" pitchFamily="2" charset="-122"/>
                <a:ea typeface="宋体" panose="02010600030101010101" pitchFamily="2" charset="-122"/>
                <a:cs typeface="Hiragino Sans GB W3" charset="-122"/>
              </a:rPr>
              <a:t>点击删除按钮可以删除任务；</a:t>
            </a:r>
          </a:p>
          <a:p>
            <a:pPr marL="285750" indent="-285750">
              <a:lnSpc>
                <a:spcPct val="150000"/>
              </a:lnSpc>
              <a:buFont typeface="Wingdings" panose="05000000000000000000" charset="0"/>
              <a:buChar char=""/>
            </a:pPr>
            <a:r>
              <a:rPr lang="zh-CN" altLang="en-US" sz="1400" dirty="0">
                <a:latin typeface="宋体" panose="02010600030101010101" pitchFamily="2" charset="-122"/>
                <a:ea typeface="宋体" panose="02010600030101010101" pitchFamily="2" charset="-122"/>
                <a:cs typeface="Hiragino Sans GB W3" charset="-122"/>
              </a:rPr>
              <a:t>点击修改按钮可以对任务信息进行修改。</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34480" y="1454898"/>
            <a:ext cx="2466105" cy="4851456"/>
          </a:xfrm>
          <a:prstGeom prst="rect">
            <a:avLst/>
          </a:prstGeom>
          <a:noFill/>
          <a:extLst>
            <a:ext uri="{909E8E84-426E-40DD-AFC4-6F175D3DCCD1}">
              <a14:hiddenFill xmlns:a14="http://schemas.microsoft.com/office/drawing/2010/main">
                <a:solidFill>
                  <a:srgbClr val="FFFFFF"/>
                </a:solidFill>
              </a14:hiddenFill>
            </a:ext>
          </a:extLst>
        </p:spPr>
      </p:pic>
      <p:pic>
        <p:nvPicPr>
          <p:cNvPr id="10" name="图片 9"/>
          <p:cNvPicPr>
            <a:picLocks noChangeAspect="1"/>
          </p:cNvPicPr>
          <p:nvPr/>
        </p:nvPicPr>
        <p:blipFill>
          <a:blip r:embed="rId3"/>
          <a:stretch>
            <a:fillRect/>
          </a:stretch>
        </p:blipFill>
        <p:spPr>
          <a:xfrm>
            <a:off x="3006725" y="1994196"/>
            <a:ext cx="2121268" cy="3774089"/>
          </a:xfrm>
          <a:prstGeom prst="rect">
            <a:avLst/>
          </a:prstGeom>
        </p:spPr>
      </p:pic>
      <p:pic>
        <p:nvPicPr>
          <p:cNvPr id="4" name="图片 3" descr="2EBCB038EBDF3E841FC592F23252E6A8"/>
          <p:cNvPicPr>
            <a:picLocks noChangeAspect="1"/>
          </p:cNvPicPr>
          <p:nvPr/>
        </p:nvPicPr>
        <p:blipFill>
          <a:blip r:embed="rId4"/>
          <a:stretch>
            <a:fillRect/>
          </a:stretch>
        </p:blipFill>
        <p:spPr>
          <a:xfrm>
            <a:off x="400050" y="1993900"/>
            <a:ext cx="2131060" cy="3790950"/>
          </a:xfrm>
          <a:prstGeom prst="rect">
            <a:avLst/>
          </a:prstGeom>
        </p:spPr>
      </p:pic>
      <p:sp>
        <p:nvSpPr>
          <p:cNvPr id="13" name="椭圆 12"/>
          <p:cNvSpPr/>
          <p:nvPr/>
        </p:nvSpPr>
        <p:spPr>
          <a:xfrm>
            <a:off x="2070735" y="1993900"/>
            <a:ext cx="563245" cy="447040"/>
          </a:xfrm>
          <a:prstGeom prst="ellipse">
            <a:avLst/>
          </a:prstGeom>
          <a:noFill/>
          <a:ln w="2540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2273" y="1454488"/>
            <a:ext cx="2466105" cy="4851456"/>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6" descr="C:\Users\chan218\Desktop\修改任务.jpg修改任务"/>
          <p:cNvPicPr>
            <a:picLocks noChangeAspect="1"/>
          </p:cNvPicPr>
          <p:nvPr/>
        </p:nvPicPr>
        <p:blipFill>
          <a:blip r:embed="rId5"/>
          <a:srcRect/>
          <a:stretch>
            <a:fillRect/>
          </a:stretch>
        </p:blipFill>
        <p:spPr>
          <a:xfrm>
            <a:off x="400050" y="1993900"/>
            <a:ext cx="2130425" cy="3766820"/>
          </a:xfrm>
          <a:prstGeom prst="rect">
            <a:avLst/>
          </a:prstGeom>
          <a:ln>
            <a:solidFill>
              <a:schemeClr val="accent1"/>
            </a:solidFill>
          </a:ln>
        </p:spPr>
      </p:pic>
      <p:sp>
        <p:nvSpPr>
          <p:cNvPr id="8" name="椭圆 7"/>
          <p:cNvSpPr/>
          <p:nvPr/>
        </p:nvSpPr>
        <p:spPr>
          <a:xfrm>
            <a:off x="2070735" y="1993900"/>
            <a:ext cx="563245" cy="447040"/>
          </a:xfrm>
          <a:prstGeom prst="ellipse">
            <a:avLst/>
          </a:prstGeom>
          <a:noFill/>
          <a:ln w="2540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C:\Users\chan218\Desktop\删除任务.jpg删除任务"/>
          <p:cNvPicPr>
            <a:picLocks noChangeAspect="1"/>
          </p:cNvPicPr>
          <p:nvPr/>
        </p:nvPicPr>
        <p:blipFill>
          <a:blip r:embed="rId6"/>
          <a:srcRect/>
          <a:stretch>
            <a:fillRect/>
          </a:stretch>
        </p:blipFill>
        <p:spPr>
          <a:xfrm>
            <a:off x="3006725" y="1993900"/>
            <a:ext cx="2121535" cy="3775710"/>
          </a:xfrm>
          <a:prstGeom prst="rect">
            <a:avLst/>
          </a:prstGeom>
          <a:ln>
            <a:solidFill>
              <a:schemeClr val="accent1"/>
            </a:solidFill>
          </a:ln>
        </p:spPr>
      </p:pic>
      <p:sp>
        <p:nvSpPr>
          <p:cNvPr id="5" name="椭圆 4"/>
          <p:cNvSpPr/>
          <p:nvPr/>
        </p:nvSpPr>
        <p:spPr>
          <a:xfrm>
            <a:off x="4565015" y="2387600"/>
            <a:ext cx="563245" cy="447040"/>
          </a:xfrm>
          <a:prstGeom prst="ellipse">
            <a:avLst/>
          </a:prstGeom>
          <a:noFill/>
          <a:ln w="2540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3455" y="577411"/>
            <a:ext cx="1011815" cy="338554"/>
          </a:xfrm>
          <a:prstGeom prst="rect">
            <a:avLst/>
          </a:prstGeom>
        </p:spPr>
        <p:txBody>
          <a:bodyPr wrap="none">
            <a:spAutoFit/>
          </a:bodyPr>
          <a:lstStyle/>
          <a:p>
            <a:r>
              <a:rPr lang="zh-CN" altLang="en-US" sz="1600" b="1" dirty="0">
                <a:solidFill>
                  <a:schemeClr val="bg1"/>
                </a:solidFill>
                <a:latin typeface="宋体" panose="02010600030101010101" pitchFamily="2" charset="-122"/>
                <a:ea typeface="宋体" panose="02010600030101010101" pitchFamily="2" charset="-122"/>
                <a:cs typeface="Hiragino Sans GB W3" charset="-122"/>
              </a:rPr>
              <a:t>跟踪任务</a:t>
            </a:r>
          </a:p>
        </p:txBody>
      </p:sp>
      <p:sp>
        <p:nvSpPr>
          <p:cNvPr id="10" name="矩形 9"/>
          <p:cNvSpPr/>
          <p:nvPr/>
        </p:nvSpPr>
        <p:spPr>
          <a:xfrm>
            <a:off x="-243766" y="915721"/>
            <a:ext cx="3732108" cy="521970"/>
          </a:xfrm>
          <a:prstGeom prst="rect">
            <a:avLst/>
          </a:prstGeom>
        </p:spPr>
        <p:txBody>
          <a:bodyPr wrap="square">
            <a:spAutoFit/>
          </a:bodyPr>
          <a:lstStyle/>
          <a:p>
            <a:pPr marL="742950" lvl="1" indent="-285750">
              <a:lnSpc>
                <a:spcPct val="200000"/>
              </a:lnSpc>
              <a:buFont typeface="Wingdings" panose="05000000000000000000" charset="0"/>
              <a:buChar char="l"/>
            </a:pPr>
            <a:r>
              <a:rPr lang="zh-CN" altLang="en-US" sz="1400" dirty="0">
                <a:latin typeface="宋体" panose="02010600030101010101" pitchFamily="2" charset="-122"/>
                <a:ea typeface="宋体" panose="02010600030101010101" pitchFamily="2" charset="-122"/>
                <a:cs typeface="Hiragino Sans GB W3" charset="-122"/>
              </a:rPr>
              <a:t>首页，点击</a:t>
            </a:r>
            <a:r>
              <a:rPr lang="en-US" altLang="zh-CN" sz="1400" dirty="0">
                <a:latin typeface="宋体" panose="02010600030101010101" pitchFamily="2" charset="-122"/>
                <a:ea typeface="宋体" panose="02010600030101010101" pitchFamily="2" charset="-122"/>
                <a:cs typeface="Hiragino Sans GB W3" charset="-122"/>
              </a:rPr>
              <a:t>【</a:t>
            </a:r>
            <a:r>
              <a:rPr lang="zh-CN" altLang="en-US" sz="1400" dirty="0">
                <a:latin typeface="宋体" panose="02010600030101010101" pitchFamily="2" charset="-122"/>
                <a:ea typeface="宋体" panose="02010600030101010101" pitchFamily="2" charset="-122"/>
                <a:cs typeface="Hiragino Sans GB W3" charset="-122"/>
                <a:sym typeface="+mn-ea"/>
              </a:rPr>
              <a:t>任务完成</a:t>
            </a:r>
            <a:r>
              <a:rPr lang="en-US" altLang="zh-CN" sz="1400" dirty="0">
                <a:latin typeface="宋体" panose="02010600030101010101" pitchFamily="2" charset="-122"/>
                <a:ea typeface="宋体" panose="02010600030101010101" pitchFamily="2" charset="-122"/>
                <a:cs typeface="Hiragino Sans GB W3" charset="-122"/>
              </a:rPr>
              <a:t>】</a:t>
            </a:r>
            <a:r>
              <a:rPr lang="zh-CN" altLang="en-US" sz="1400" dirty="0">
                <a:latin typeface="宋体" panose="02010600030101010101" pitchFamily="2" charset="-122"/>
                <a:ea typeface="宋体" panose="02010600030101010101" pitchFamily="2" charset="-122"/>
                <a:cs typeface="Hiragino Sans GB W3" charset="-122"/>
              </a:rPr>
              <a:t>按钮</a:t>
            </a:r>
          </a:p>
        </p:txBody>
      </p:sp>
      <p:sp>
        <p:nvSpPr>
          <p:cNvPr id="11" name="矩形 10"/>
          <p:cNvSpPr/>
          <p:nvPr/>
        </p:nvSpPr>
        <p:spPr>
          <a:xfrm>
            <a:off x="3054350" y="1058545"/>
            <a:ext cx="2623185" cy="521970"/>
          </a:xfrm>
          <a:prstGeom prst="rect">
            <a:avLst/>
          </a:prstGeom>
        </p:spPr>
        <p:txBody>
          <a:bodyPr wrap="square">
            <a:spAutoFit/>
          </a:bodyPr>
          <a:lstStyle/>
          <a:p>
            <a:pPr marL="285750" indent="-285750" algn="just">
              <a:lnSpc>
                <a:spcPct val="100000"/>
              </a:lnSpc>
              <a:buFont typeface="Wingdings" panose="05000000000000000000" charset="0"/>
              <a:buChar char="l"/>
            </a:pPr>
            <a:r>
              <a:rPr lang="zh-CN" altLang="en-US" sz="1400" dirty="0">
                <a:latin typeface="宋体" panose="02010600030101010101" pitchFamily="2" charset="-122"/>
                <a:ea typeface="宋体" panose="02010600030101010101" pitchFamily="2" charset="-122"/>
                <a:cs typeface="Hiragino Sans GB W3" charset="-122"/>
              </a:rPr>
              <a:t>选择任务列表进行查看，右上角小日历可切换时间查看</a:t>
            </a:r>
          </a:p>
        </p:txBody>
      </p:sp>
      <p:sp>
        <p:nvSpPr>
          <p:cNvPr id="13" name="矩形 12"/>
          <p:cNvSpPr/>
          <p:nvPr/>
        </p:nvSpPr>
        <p:spPr>
          <a:xfrm>
            <a:off x="4478020" y="915721"/>
            <a:ext cx="4179570" cy="521970"/>
          </a:xfrm>
          <a:prstGeom prst="rect">
            <a:avLst/>
          </a:prstGeom>
        </p:spPr>
        <p:txBody>
          <a:bodyPr wrap="square">
            <a:spAutoFit/>
          </a:bodyPr>
          <a:lstStyle/>
          <a:p>
            <a:pPr marL="1657350" lvl="3" indent="-285750">
              <a:lnSpc>
                <a:spcPct val="200000"/>
              </a:lnSpc>
              <a:buFont typeface="Wingdings" panose="05000000000000000000" charset="0"/>
              <a:buChar char="l"/>
            </a:pPr>
            <a:r>
              <a:rPr lang="zh-CN" altLang="en-US" sz="1400" dirty="0">
                <a:latin typeface="宋体" panose="02010600030101010101" pitchFamily="2" charset="-122"/>
                <a:ea typeface="宋体" panose="02010600030101010101" pitchFamily="2" charset="-122"/>
                <a:cs typeface="Hiragino Sans GB W3" charset="-122"/>
              </a:rPr>
              <a:t>点击查看每个点位的执行详情</a:t>
            </a:r>
          </a:p>
        </p:txBody>
      </p:sp>
      <p:pic>
        <p:nvPicPr>
          <p:cNvPr id="7" name="图片 6" descr="8F762A33E04E62C694D8FE623631387D"/>
          <p:cNvPicPr>
            <a:picLocks noChangeAspect="1"/>
          </p:cNvPicPr>
          <p:nvPr/>
        </p:nvPicPr>
        <p:blipFill>
          <a:blip r:embed="rId3"/>
          <a:stretch>
            <a:fillRect/>
          </a:stretch>
        </p:blipFill>
        <p:spPr>
          <a:xfrm>
            <a:off x="6097270" y="2272030"/>
            <a:ext cx="2115820" cy="3763010"/>
          </a:xfrm>
          <a:prstGeom prst="rect">
            <a:avLst/>
          </a:prstGeom>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915478" y="1741508"/>
            <a:ext cx="2466105" cy="4851456"/>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13" descr="C:\Users\chan218\Desktop\任务执行详情.jpg任务执行详情"/>
          <p:cNvPicPr>
            <a:picLocks noChangeAspect="1"/>
          </p:cNvPicPr>
          <p:nvPr/>
        </p:nvPicPr>
        <p:blipFill>
          <a:blip r:embed="rId5"/>
          <a:srcRect/>
          <a:stretch>
            <a:fillRect/>
          </a:stretch>
        </p:blipFill>
        <p:spPr>
          <a:xfrm>
            <a:off x="6097270" y="2272030"/>
            <a:ext cx="2116455" cy="3782695"/>
          </a:xfrm>
          <a:prstGeom prst="rect">
            <a:avLst/>
          </a:prstGeom>
        </p:spPr>
      </p:pic>
      <p:grpSp>
        <p:nvGrpSpPr>
          <p:cNvPr id="30" name="组合 29"/>
          <p:cNvGrpSpPr/>
          <p:nvPr/>
        </p:nvGrpSpPr>
        <p:grpSpPr>
          <a:xfrm>
            <a:off x="266700" y="1734185"/>
            <a:ext cx="2470150" cy="4867910"/>
            <a:chOff x="421" y="2918"/>
            <a:chExt cx="3890" cy="7666"/>
          </a:xfrm>
        </p:grpSpPr>
        <p:pic>
          <p:nvPicPr>
            <p:cNvPr id="16" name="图片 15" descr="4巡检员首页（无任务）"/>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1" y="2918"/>
              <a:ext cx="3889" cy="7651"/>
            </a:xfrm>
            <a:prstGeom prst="rect">
              <a:avLst/>
            </a:prstGeom>
          </p:spPr>
        </p:pic>
        <p:grpSp>
          <p:nvGrpSpPr>
            <p:cNvPr id="20" name="组合 19"/>
            <p:cNvGrpSpPr/>
            <p:nvPr/>
          </p:nvGrpSpPr>
          <p:grpSpPr>
            <a:xfrm>
              <a:off x="422" y="2933"/>
              <a:ext cx="3889" cy="7651"/>
              <a:chOff x="494" y="2228"/>
              <a:chExt cx="3889" cy="7651"/>
            </a:xfrm>
          </p:grpSpPr>
          <p:grpSp>
            <p:nvGrpSpPr>
              <p:cNvPr id="17" name="组合 16"/>
              <p:cNvGrpSpPr/>
              <p:nvPr/>
            </p:nvGrpSpPr>
            <p:grpSpPr>
              <a:xfrm>
                <a:off x="494" y="2228"/>
                <a:ext cx="3889" cy="7651"/>
                <a:chOff x="494" y="2228"/>
                <a:chExt cx="3889" cy="7651"/>
              </a:xfrm>
            </p:grpSpPr>
            <p:pic>
              <p:nvPicPr>
                <p:cNvPr id="18" name="图片 17" descr="4巡检员首页（无任务）"/>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4" y="2228"/>
                  <a:ext cx="3889" cy="7651"/>
                </a:xfrm>
                <a:prstGeom prst="rect">
                  <a:avLst/>
                </a:prstGeom>
              </p:spPr>
            </p:pic>
            <p:pic>
              <p:nvPicPr>
                <p:cNvPr id="19" name="图片 18" descr="C:\Users\chan218\Desktop\新建文件夹\首页.jpg首页"/>
                <p:cNvPicPr>
                  <a:picLocks noChangeAspect="1"/>
                </p:cNvPicPr>
                <p:nvPr/>
              </p:nvPicPr>
              <p:blipFill>
                <a:blip r:embed="rId7"/>
                <a:srcRect/>
                <a:stretch>
                  <a:fillRect/>
                </a:stretch>
              </p:blipFill>
              <p:spPr>
                <a:xfrm>
                  <a:off x="782" y="3060"/>
                  <a:ext cx="3339" cy="5981"/>
                </a:xfrm>
                <a:prstGeom prst="rect">
                  <a:avLst/>
                </a:prstGeom>
              </p:spPr>
            </p:pic>
          </p:grpSp>
          <p:sp>
            <p:nvSpPr>
              <p:cNvPr id="22" name="椭圆 21"/>
              <p:cNvSpPr/>
              <p:nvPr/>
            </p:nvSpPr>
            <p:spPr>
              <a:xfrm>
                <a:off x="2318" y="5765"/>
                <a:ext cx="1628" cy="999"/>
              </a:xfrm>
              <a:prstGeom prst="ellipse">
                <a:avLst/>
              </a:prstGeom>
              <a:noFill/>
              <a:ln w="28575">
                <a:solidFill>
                  <a:srgbClr val="FFC000"/>
                </a:solid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31"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054350" y="1743710"/>
            <a:ext cx="2466340" cy="4851400"/>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descr="C:\Users\chan218\Desktop\任务列表.jpg任务列表"/>
          <p:cNvPicPr>
            <a:picLocks noChangeAspect="1"/>
          </p:cNvPicPr>
          <p:nvPr/>
        </p:nvPicPr>
        <p:blipFill>
          <a:blip r:embed="rId8"/>
          <a:srcRect/>
          <a:stretch>
            <a:fillRect/>
          </a:stretch>
        </p:blipFill>
        <p:spPr>
          <a:xfrm>
            <a:off x="3226435" y="2284095"/>
            <a:ext cx="2122170" cy="3785870"/>
          </a:xfrm>
          <a:prstGeom prst="rect">
            <a:avLst/>
          </a:prstGeom>
        </p:spPr>
      </p:pic>
      <p:sp>
        <p:nvSpPr>
          <p:cNvPr id="34" name="椭圆 33"/>
          <p:cNvSpPr/>
          <p:nvPr/>
        </p:nvSpPr>
        <p:spPr>
          <a:xfrm>
            <a:off x="4625340" y="3468370"/>
            <a:ext cx="575945" cy="2289175"/>
          </a:xfrm>
          <a:prstGeom prst="ellipse">
            <a:avLst/>
          </a:prstGeom>
          <a:noFill/>
          <a:ln w="2540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1235" y="574236"/>
            <a:ext cx="1000760" cy="337185"/>
          </a:xfrm>
          <a:prstGeom prst="rect">
            <a:avLst/>
          </a:prstGeom>
        </p:spPr>
        <p:txBody>
          <a:bodyPr wrap="none">
            <a:spAutoFit/>
          </a:bodyPr>
          <a:lstStyle/>
          <a:p>
            <a:r>
              <a:rPr lang="zh-CN" altLang="en-US" sz="1600" b="1" dirty="0">
                <a:solidFill>
                  <a:schemeClr val="bg1"/>
                </a:solidFill>
                <a:latin typeface="宋体" panose="02010600030101010101" pitchFamily="2" charset="-122"/>
                <a:ea typeface="宋体" panose="02010600030101010101" pitchFamily="2" charset="-122"/>
                <a:cs typeface="Hiragino Sans GB W3" charset="-122"/>
              </a:rPr>
              <a:t>自由汇报</a:t>
            </a:r>
          </a:p>
        </p:txBody>
      </p:sp>
      <p:sp>
        <p:nvSpPr>
          <p:cNvPr id="3" name="矩形 2"/>
          <p:cNvSpPr/>
          <p:nvPr/>
        </p:nvSpPr>
        <p:spPr>
          <a:xfrm>
            <a:off x="3376127" y="2656492"/>
            <a:ext cx="5691674" cy="2676525"/>
          </a:xfrm>
          <a:prstGeom prst="rect">
            <a:avLst/>
          </a:prstGeom>
        </p:spPr>
        <p:txBody>
          <a:bodyPr wrap="square">
            <a:spAutoFit/>
          </a:bodyPr>
          <a:lstStyle/>
          <a:p>
            <a:pPr marL="285750" indent="-285750">
              <a:lnSpc>
                <a:spcPct val="150000"/>
              </a:lnSpc>
              <a:buFont typeface="Wingdings" panose="05000000000000000000" charset="0"/>
              <a:buChar char=""/>
            </a:pPr>
            <a:r>
              <a:rPr lang="zh-CN" altLang="en-US" sz="1400" dirty="0">
                <a:latin typeface="宋体" panose="02010600030101010101" pitchFamily="2" charset="-122"/>
                <a:ea typeface="宋体" panose="02010600030101010101" pitchFamily="2" charset="-122"/>
                <a:cs typeface="Hiragino Sans GB W3" charset="-122"/>
              </a:rPr>
              <a:t>管理员可以通过【切换至巡查</a:t>
            </a:r>
            <a:r>
              <a:rPr lang="en-US" altLang="zh-CN" sz="1400" dirty="0">
                <a:latin typeface="宋体" panose="02010600030101010101" pitchFamily="2" charset="-122"/>
                <a:ea typeface="宋体" panose="02010600030101010101" pitchFamily="2" charset="-122"/>
                <a:cs typeface="Hiragino Sans GB W3" charset="-122"/>
              </a:rPr>
              <a:t>/</a:t>
            </a:r>
            <a:r>
              <a:rPr lang="zh-CN" altLang="en-US" sz="1400" dirty="0">
                <a:latin typeface="宋体" panose="02010600030101010101" pitchFamily="2" charset="-122"/>
                <a:ea typeface="宋体" panose="02010600030101010101" pitchFamily="2" charset="-122"/>
                <a:cs typeface="Hiragino Sans GB W3" charset="-122"/>
              </a:rPr>
              <a:t>管理】两种状态，在自由汇报时，需要切换到巡检状态；</a:t>
            </a:r>
          </a:p>
          <a:p>
            <a:pPr marL="285750" indent="-285750">
              <a:lnSpc>
                <a:spcPct val="150000"/>
              </a:lnSpc>
              <a:buFont typeface="Wingdings" panose="05000000000000000000" charset="0"/>
              <a:buChar char=""/>
            </a:pPr>
            <a:r>
              <a:rPr lang="zh-CN" altLang="en-US" sz="1400" dirty="0">
                <a:latin typeface="宋体" panose="02010600030101010101" pitchFamily="2" charset="-122"/>
                <a:ea typeface="宋体" panose="02010600030101010101" pitchFamily="2" charset="-122"/>
                <a:cs typeface="Hiragino Sans GB W3" charset="-122"/>
              </a:rPr>
              <a:t>点击【巡查】切换至巡查页面，然后点击二维码扫描，可以进行自由汇报周围情况；</a:t>
            </a:r>
            <a:endParaRPr lang="en-US" altLang="zh-CN" sz="1400" dirty="0">
              <a:latin typeface="宋体" panose="02010600030101010101" pitchFamily="2" charset="-122"/>
              <a:ea typeface="宋体" panose="02010600030101010101" pitchFamily="2" charset="-122"/>
              <a:cs typeface="Hiragino Sans GB W3" charset="-122"/>
            </a:endParaRPr>
          </a:p>
          <a:p>
            <a:pPr marL="285750" indent="-285750">
              <a:lnSpc>
                <a:spcPct val="150000"/>
              </a:lnSpc>
              <a:buFont typeface="Wingdings" panose="05000000000000000000" charset="0"/>
              <a:buChar char=""/>
            </a:pPr>
            <a:r>
              <a:rPr lang="en-US" altLang="zh-CN" sz="1400" dirty="0">
                <a:latin typeface="宋体" panose="02010600030101010101" pitchFamily="2" charset="-122"/>
                <a:ea typeface="宋体" panose="02010600030101010101" pitchFamily="2" charset="-122"/>
                <a:cs typeface="Hiragino Sans GB W3" charset="-122"/>
              </a:rPr>
              <a:t>APP</a:t>
            </a:r>
            <a:r>
              <a:rPr lang="zh-CN" altLang="en-US" sz="1400" dirty="0">
                <a:latin typeface="宋体" panose="02010600030101010101" pitchFamily="2" charset="-122"/>
                <a:ea typeface="宋体" panose="02010600030101010101" pitchFamily="2" charset="-122"/>
                <a:cs typeface="Hiragino Sans GB W3" charset="-122"/>
              </a:rPr>
              <a:t>处于此页面（巡查），用</a:t>
            </a:r>
            <a:r>
              <a:rPr lang="en-US" altLang="zh-CN" sz="1400" dirty="0">
                <a:latin typeface="宋体" panose="02010600030101010101" pitchFamily="2" charset="-122"/>
                <a:ea typeface="宋体" panose="02010600030101010101" pitchFamily="2" charset="-122"/>
                <a:cs typeface="Hiragino Sans GB W3" charset="-122"/>
              </a:rPr>
              <a:t>NFC</a:t>
            </a:r>
            <a:r>
              <a:rPr lang="zh-CN" altLang="en-US" sz="1400" dirty="0">
                <a:latin typeface="宋体" panose="02010600030101010101" pitchFamily="2" charset="-122"/>
                <a:ea typeface="宋体" panose="02010600030101010101" pitchFamily="2" charset="-122"/>
                <a:cs typeface="Hiragino Sans GB W3" charset="-122"/>
              </a:rPr>
              <a:t>手机感应标签感应区同样可以自由汇报情况；</a:t>
            </a:r>
            <a:endParaRPr lang="en-US" altLang="zh-CN" sz="1400" dirty="0">
              <a:latin typeface="宋体" panose="02010600030101010101" pitchFamily="2" charset="-122"/>
              <a:ea typeface="宋体" panose="02010600030101010101" pitchFamily="2" charset="-122"/>
              <a:cs typeface="Hiragino Sans GB W3" charset="-122"/>
            </a:endParaRPr>
          </a:p>
          <a:p>
            <a:pPr marL="285750" indent="-285750">
              <a:lnSpc>
                <a:spcPct val="150000"/>
              </a:lnSpc>
              <a:buFont typeface="Wingdings" panose="05000000000000000000" charset="0"/>
              <a:buChar char=""/>
            </a:pPr>
            <a:r>
              <a:rPr lang="zh-CN" altLang="en-US" sz="1400" dirty="0">
                <a:latin typeface="宋体" panose="02010600030101010101" pitchFamily="2" charset="-122"/>
                <a:ea typeface="宋体" panose="02010600030101010101" pitchFamily="2" charset="-122"/>
                <a:cs typeface="Hiragino Sans GB W3" charset="-122"/>
              </a:rPr>
              <a:t>当点击蓝牙连接，蓝牙搜索到最近的</a:t>
            </a:r>
            <a:r>
              <a:rPr lang="en-US" altLang="zh-CN" sz="1400" dirty="0">
                <a:latin typeface="宋体" panose="02010600030101010101" pitchFamily="2" charset="-122"/>
                <a:ea typeface="宋体" panose="02010600030101010101" pitchFamily="2" charset="-122"/>
                <a:cs typeface="Hiragino Sans GB W3" charset="-122"/>
              </a:rPr>
              <a:t>beacon</a:t>
            </a:r>
            <a:r>
              <a:rPr lang="zh-CN" altLang="en-US" sz="1400" dirty="0">
                <a:latin typeface="宋体" panose="02010600030101010101" pitchFamily="2" charset="-122"/>
                <a:ea typeface="宋体" panose="02010600030101010101" pitchFamily="2" charset="-122"/>
                <a:cs typeface="Hiragino Sans GB W3" charset="-122"/>
              </a:rPr>
              <a:t>（小于</a:t>
            </a:r>
            <a:r>
              <a:rPr lang="en-US" altLang="zh-CN" sz="1400" dirty="0">
                <a:latin typeface="宋体" panose="02010600030101010101" pitchFamily="2" charset="-122"/>
                <a:ea typeface="宋体" panose="02010600030101010101" pitchFamily="2" charset="-122"/>
                <a:cs typeface="Hiragino Sans GB W3" charset="-122"/>
              </a:rPr>
              <a:t>1</a:t>
            </a:r>
            <a:r>
              <a:rPr lang="zh-CN" altLang="en-US" sz="1400" dirty="0">
                <a:latin typeface="宋体" panose="02010600030101010101" pitchFamily="2" charset="-122"/>
                <a:ea typeface="宋体" panose="02010600030101010101" pitchFamily="2" charset="-122"/>
                <a:cs typeface="Hiragino Sans GB W3" charset="-122"/>
              </a:rPr>
              <a:t>米时），则弹框显示扫描到的</a:t>
            </a:r>
            <a:r>
              <a:rPr lang="en-US" altLang="zh-CN" sz="1400" dirty="0">
                <a:latin typeface="宋体" panose="02010600030101010101" pitchFamily="2" charset="-122"/>
                <a:ea typeface="宋体" panose="02010600030101010101" pitchFamily="2" charset="-122"/>
                <a:cs typeface="Hiragino Sans GB W3" charset="-122"/>
              </a:rPr>
              <a:t>beacon</a:t>
            </a:r>
            <a:r>
              <a:rPr lang="zh-CN" altLang="en-US" sz="1400" dirty="0">
                <a:latin typeface="宋体" panose="02010600030101010101" pitchFamily="2" charset="-122"/>
                <a:ea typeface="宋体" panose="02010600030101010101" pitchFamily="2" charset="-122"/>
                <a:cs typeface="Hiragino Sans GB W3" charset="-122"/>
              </a:rPr>
              <a:t>名称，由用户选择进行自由汇报。</a:t>
            </a:r>
          </a:p>
        </p:txBody>
      </p:sp>
      <p:sp>
        <p:nvSpPr>
          <p:cNvPr id="9" name="矩形 8"/>
          <p:cNvSpPr/>
          <p:nvPr/>
        </p:nvSpPr>
        <p:spPr>
          <a:xfrm>
            <a:off x="2560320" y="2921000"/>
            <a:ext cx="370306" cy="8991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descr="freedomRepor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435" y="1548765"/>
            <a:ext cx="2486660" cy="4892040"/>
          </a:xfrm>
          <a:prstGeom prst="rect">
            <a:avLst/>
          </a:prstGeom>
        </p:spPr>
      </p:pic>
      <p:pic>
        <p:nvPicPr>
          <p:cNvPr id="4" name="图片 3" descr="C:\Users\chan218\Desktop\自由汇报.jpg自由汇报"/>
          <p:cNvPicPr>
            <a:picLocks noChangeAspect="1"/>
          </p:cNvPicPr>
          <p:nvPr/>
        </p:nvPicPr>
        <p:blipFill>
          <a:blip r:embed="rId3"/>
          <a:srcRect/>
          <a:stretch>
            <a:fillRect/>
          </a:stretch>
        </p:blipFill>
        <p:spPr>
          <a:xfrm>
            <a:off x="737870" y="2108200"/>
            <a:ext cx="2129790" cy="3782695"/>
          </a:xfrm>
          <a:prstGeom prst="rect">
            <a:avLst/>
          </a:prstGeom>
          <a:ln>
            <a:solidFill>
              <a:schemeClr val="accent1"/>
            </a:solidFill>
          </a:ln>
        </p:spPr>
      </p:pic>
      <p:sp>
        <p:nvSpPr>
          <p:cNvPr id="6" name="椭圆 5"/>
          <p:cNvSpPr/>
          <p:nvPr/>
        </p:nvSpPr>
        <p:spPr>
          <a:xfrm>
            <a:off x="967740" y="5060950"/>
            <a:ext cx="1804670" cy="529590"/>
          </a:xfrm>
          <a:prstGeom prst="ellipse">
            <a:avLst/>
          </a:prstGeom>
          <a:noFill/>
          <a:ln w="2540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5340" y="593641"/>
            <a:ext cx="591820" cy="337185"/>
          </a:xfrm>
          <a:prstGeom prst="rect">
            <a:avLst/>
          </a:prstGeom>
        </p:spPr>
        <p:txBody>
          <a:bodyPr wrap="none">
            <a:spAutoFit/>
          </a:bodyPr>
          <a:lstStyle/>
          <a:p>
            <a:r>
              <a:rPr lang="zh-CN" altLang="en-US" sz="1600" b="1" dirty="0">
                <a:solidFill>
                  <a:schemeClr val="bg1"/>
                </a:solidFill>
                <a:latin typeface="宋体" panose="02010600030101010101" pitchFamily="2" charset="-122"/>
                <a:ea typeface="宋体" panose="02010600030101010101" pitchFamily="2" charset="-122"/>
                <a:cs typeface="Hiragino Sans GB W3" charset="-122"/>
              </a:rPr>
              <a:t>工单</a:t>
            </a:r>
          </a:p>
        </p:txBody>
      </p:sp>
      <p:sp>
        <p:nvSpPr>
          <p:cNvPr id="7" name="矩形 6"/>
          <p:cNvSpPr/>
          <p:nvPr/>
        </p:nvSpPr>
        <p:spPr>
          <a:xfrm>
            <a:off x="5616554" y="1796468"/>
            <a:ext cx="3431935" cy="1706880"/>
          </a:xfrm>
          <a:prstGeom prst="rect">
            <a:avLst/>
          </a:prstGeom>
        </p:spPr>
        <p:txBody>
          <a:bodyPr wrap="square">
            <a:spAutoFit/>
          </a:bodyPr>
          <a:lstStyle/>
          <a:p>
            <a:pPr>
              <a:lnSpc>
                <a:spcPct val="150000"/>
              </a:lnSpc>
            </a:pPr>
            <a:r>
              <a:rPr lang="en-US" altLang="zh-CN" sz="1400" dirty="0">
                <a:latin typeface="宋体" panose="02010600030101010101" pitchFamily="2" charset="-122"/>
                <a:ea typeface="宋体" panose="02010600030101010101" pitchFamily="2" charset="-122"/>
                <a:cs typeface="Hiragino Sans GB W3" charset="-122"/>
              </a:rPr>
              <a:t>1</a:t>
            </a:r>
            <a:r>
              <a:rPr lang="zh-CN" altLang="en-US" sz="1400" dirty="0">
                <a:latin typeface="宋体" panose="02010600030101010101" pitchFamily="2" charset="-122"/>
                <a:ea typeface="宋体" panose="02010600030101010101" pitchFamily="2" charset="-122"/>
                <a:cs typeface="Hiragino Sans GB W3" charset="-122"/>
              </a:rPr>
              <a:t>、当项目</a:t>
            </a:r>
            <a:r>
              <a:rPr lang="en-US" altLang="zh-CN" sz="1400" dirty="0">
                <a:latin typeface="宋体" panose="02010600030101010101" pitchFamily="2" charset="-122"/>
                <a:ea typeface="宋体" panose="02010600030101010101" pitchFamily="2" charset="-122"/>
                <a:cs typeface="Hiragino Sans GB W3" charset="-122"/>
              </a:rPr>
              <a:t>/</a:t>
            </a:r>
            <a:r>
              <a:rPr lang="zh-CN" altLang="en-US" sz="1400" dirty="0">
                <a:latin typeface="宋体" panose="02010600030101010101" pitchFamily="2" charset="-122"/>
                <a:ea typeface="宋体" panose="02010600030101010101" pitchFamily="2" charset="-122"/>
                <a:cs typeface="Hiragino Sans GB W3" charset="-122"/>
              </a:rPr>
              <a:t>企业出现异常任务时，从首页点击查看【工单】进入工单任务列表</a:t>
            </a:r>
            <a:r>
              <a:rPr lang="zh-CN" altLang="en-US" sz="1400" dirty="0">
                <a:latin typeface="宋体" panose="02010600030101010101" pitchFamily="2" charset="-122"/>
                <a:cs typeface="Hiragino Sans GB W3" charset="-122"/>
              </a:rPr>
              <a:t>；</a:t>
            </a:r>
            <a:endParaRPr lang="en-US" altLang="zh-CN" sz="1400" dirty="0">
              <a:latin typeface="宋体" panose="02010600030101010101" pitchFamily="2" charset="-122"/>
              <a:cs typeface="Hiragino Sans GB W3" charset="-122"/>
            </a:endParaRPr>
          </a:p>
          <a:p>
            <a:pPr>
              <a:lnSpc>
                <a:spcPct val="150000"/>
              </a:lnSpc>
            </a:pPr>
            <a:r>
              <a:rPr lang="en-US" altLang="zh-CN" sz="1400" dirty="0">
                <a:latin typeface="宋体" panose="02010600030101010101" pitchFamily="2" charset="-122"/>
                <a:ea typeface="宋体" panose="02010600030101010101" pitchFamily="2" charset="-122"/>
                <a:cs typeface="Hiragino Sans GB W3" charset="-122"/>
              </a:rPr>
              <a:t>2</a:t>
            </a:r>
            <a:r>
              <a:rPr lang="zh-CN" altLang="en-US" sz="1400" dirty="0">
                <a:latin typeface="宋体" panose="02010600030101010101" pitchFamily="2" charset="-122"/>
                <a:ea typeface="宋体" panose="02010600030101010101" pitchFamily="2" charset="-122"/>
                <a:cs typeface="Hiragino Sans GB W3" charset="-122"/>
              </a:rPr>
              <a:t>、</a:t>
            </a:r>
            <a:r>
              <a:rPr lang="zh-CN" altLang="en-US" sz="1400" dirty="0">
                <a:latin typeface="宋体" panose="02010600030101010101" pitchFamily="2" charset="-122"/>
                <a:ea typeface="宋体" panose="02010600030101010101" pitchFamily="2" charset="-122"/>
                <a:cs typeface="Hiragino Sans GB W3" charset="-122"/>
                <a:sym typeface="+mn-ea"/>
              </a:rPr>
              <a:t>点击【项目数据】可以查看不同部门上报和转派的工单；</a:t>
            </a:r>
            <a:endParaRPr lang="en-US" altLang="zh-CN" sz="1400" dirty="0">
              <a:latin typeface="宋体" panose="02010600030101010101" pitchFamily="2" charset="-122"/>
              <a:ea typeface="宋体" panose="02010600030101010101" pitchFamily="2" charset="-122"/>
              <a:cs typeface="Hiragino Sans GB W3" charset="-122"/>
            </a:endParaRPr>
          </a:p>
          <a:p>
            <a:pPr>
              <a:lnSpc>
                <a:spcPct val="150000"/>
              </a:lnSpc>
            </a:pPr>
            <a:endParaRPr lang="zh-CN" altLang="en-US" sz="1400" dirty="0">
              <a:latin typeface="宋体" panose="02010600030101010101" pitchFamily="2" charset="-122"/>
              <a:ea typeface="宋体" panose="02010600030101010101" pitchFamily="2" charset="-122"/>
              <a:cs typeface="Hiragino Sans GB W3" charset="-122"/>
            </a:endParaRPr>
          </a:p>
        </p:txBody>
      </p:sp>
      <p:pic>
        <p:nvPicPr>
          <p:cNvPr id="16" name="图片 15" descr="4巡检员首页（无任务）"/>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395" y="1334135"/>
            <a:ext cx="2469515" cy="4858385"/>
          </a:xfrm>
          <a:prstGeom prst="rect">
            <a:avLst/>
          </a:prstGeom>
        </p:spPr>
      </p:pic>
      <p:grpSp>
        <p:nvGrpSpPr>
          <p:cNvPr id="17" name="组合 16"/>
          <p:cNvGrpSpPr/>
          <p:nvPr/>
        </p:nvGrpSpPr>
        <p:grpSpPr>
          <a:xfrm>
            <a:off x="240030" y="1343660"/>
            <a:ext cx="2469515" cy="4858385"/>
            <a:chOff x="494" y="2228"/>
            <a:chExt cx="3889" cy="7651"/>
          </a:xfrm>
        </p:grpSpPr>
        <p:pic>
          <p:nvPicPr>
            <p:cNvPr id="18" name="图片 17" descr="4巡检员首页（无任务）"/>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 y="2228"/>
              <a:ext cx="3889" cy="7651"/>
            </a:xfrm>
            <a:prstGeom prst="rect">
              <a:avLst/>
            </a:prstGeom>
          </p:spPr>
        </p:pic>
        <p:pic>
          <p:nvPicPr>
            <p:cNvPr id="21" name="图片 20"/>
            <p:cNvPicPr>
              <a:picLocks noChangeAspect="1"/>
            </p:cNvPicPr>
            <p:nvPr/>
          </p:nvPicPr>
          <p:blipFill>
            <a:blip r:embed="rId3"/>
            <a:srcRect/>
            <a:stretch>
              <a:fillRect/>
            </a:stretch>
          </p:blipFill>
          <p:spPr>
            <a:xfrm>
              <a:off x="757" y="8463"/>
              <a:ext cx="3362" cy="558"/>
            </a:xfrm>
            <a:prstGeom prst="rect">
              <a:avLst/>
            </a:prstGeom>
          </p:spPr>
        </p:pic>
      </p:grpSp>
      <p:pic>
        <p:nvPicPr>
          <p:cNvPr id="4" name="图片 3" descr="exceptionHandling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5755" y="1343025"/>
            <a:ext cx="2469515" cy="4859020"/>
          </a:xfrm>
          <a:prstGeom prst="rect">
            <a:avLst/>
          </a:prstGeom>
        </p:spPr>
      </p:pic>
      <p:pic>
        <p:nvPicPr>
          <p:cNvPr id="5" name="图片 4" descr="C:\Users\chan218\Desktop\工单.jpg工单"/>
          <p:cNvPicPr>
            <a:picLocks noChangeAspect="1"/>
          </p:cNvPicPr>
          <p:nvPr/>
        </p:nvPicPr>
        <p:blipFill>
          <a:blip r:embed="rId5"/>
          <a:srcRect/>
          <a:stretch>
            <a:fillRect/>
          </a:stretch>
        </p:blipFill>
        <p:spPr>
          <a:xfrm>
            <a:off x="3037205" y="1872615"/>
            <a:ext cx="2125980" cy="3801110"/>
          </a:xfrm>
          <a:prstGeom prst="rect">
            <a:avLst/>
          </a:prstGeom>
        </p:spPr>
      </p:pic>
      <p:sp>
        <p:nvSpPr>
          <p:cNvPr id="11" name="椭圆 10"/>
          <p:cNvSpPr/>
          <p:nvPr/>
        </p:nvSpPr>
        <p:spPr>
          <a:xfrm>
            <a:off x="3209290" y="2654935"/>
            <a:ext cx="845820" cy="313690"/>
          </a:xfrm>
          <a:prstGeom prst="ellipse">
            <a:avLst/>
          </a:prstGeom>
          <a:noFill/>
          <a:ln w="28575">
            <a:solidFill>
              <a:srgbClr val="FFC000"/>
            </a:solid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C:\Users\chan218\Desktop\新建文件夹\首页.jpg首页"/>
          <p:cNvPicPr>
            <a:picLocks noChangeAspect="1"/>
          </p:cNvPicPr>
          <p:nvPr/>
        </p:nvPicPr>
        <p:blipFill>
          <a:blip r:embed="rId6"/>
          <a:srcRect/>
          <a:stretch>
            <a:fillRect/>
          </a:stretch>
        </p:blipFill>
        <p:spPr>
          <a:xfrm>
            <a:off x="421640" y="1859280"/>
            <a:ext cx="2120265" cy="3797935"/>
          </a:xfrm>
          <a:prstGeom prst="rect">
            <a:avLst/>
          </a:prstGeom>
        </p:spPr>
      </p:pic>
      <p:sp>
        <p:nvSpPr>
          <p:cNvPr id="22" name="椭圆 21"/>
          <p:cNvSpPr/>
          <p:nvPr/>
        </p:nvSpPr>
        <p:spPr>
          <a:xfrm>
            <a:off x="333375" y="3548380"/>
            <a:ext cx="1141730" cy="807720"/>
          </a:xfrm>
          <a:prstGeom prst="ellipse">
            <a:avLst/>
          </a:prstGeom>
          <a:noFill/>
          <a:ln w="28575">
            <a:solidFill>
              <a:srgbClr val="FFC000"/>
            </a:solid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4220" y="1372870"/>
            <a:ext cx="2466340" cy="485140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151235" y="574236"/>
            <a:ext cx="1000760" cy="337185"/>
          </a:xfrm>
          <a:prstGeom prst="rect">
            <a:avLst/>
          </a:prstGeom>
        </p:spPr>
        <p:txBody>
          <a:bodyPr wrap="none">
            <a:spAutoFit/>
          </a:bodyPr>
          <a:lstStyle/>
          <a:p>
            <a:r>
              <a:rPr lang="zh-CN" altLang="en-US" sz="1600" b="1" dirty="0">
                <a:solidFill>
                  <a:schemeClr val="bg1"/>
                </a:solidFill>
                <a:latin typeface="宋体" panose="02010600030101010101" pitchFamily="2" charset="-122"/>
                <a:ea typeface="宋体" panose="02010600030101010101" pitchFamily="2" charset="-122"/>
                <a:cs typeface="Hiragino Sans GB W3" charset="-122"/>
              </a:rPr>
              <a:t>工单处理</a:t>
            </a:r>
          </a:p>
        </p:txBody>
      </p:sp>
      <p:sp>
        <p:nvSpPr>
          <p:cNvPr id="10" name="矩形 9"/>
          <p:cNvSpPr/>
          <p:nvPr/>
        </p:nvSpPr>
        <p:spPr>
          <a:xfrm>
            <a:off x="3449955" y="1185545"/>
            <a:ext cx="4649470" cy="1814830"/>
          </a:xfrm>
          <a:prstGeom prst="rect">
            <a:avLst/>
          </a:prstGeom>
        </p:spPr>
        <p:txBody>
          <a:bodyPr wrap="square">
            <a:spAutoFit/>
          </a:bodyPr>
          <a:lstStyle/>
          <a:p>
            <a:pPr marL="742950" lvl="1" indent="-285750">
              <a:lnSpc>
                <a:spcPct val="200000"/>
              </a:lnSpc>
              <a:buFont typeface="Wingdings" panose="05000000000000000000" charset="0"/>
              <a:buChar char="l"/>
            </a:pPr>
            <a:r>
              <a:rPr lang="zh-CN" altLang="en-US" sz="1400" dirty="0">
                <a:latin typeface="宋体" panose="02010600030101010101" pitchFamily="2" charset="-122"/>
                <a:ea typeface="宋体" panose="02010600030101010101" pitchFamily="2" charset="-122"/>
                <a:cs typeface="Hiragino Sans GB W3" charset="-122"/>
              </a:rPr>
              <a:t>管理人员管理工单的状态和历史记录；</a:t>
            </a:r>
          </a:p>
          <a:p>
            <a:pPr marL="742950" lvl="1" indent="-285750">
              <a:lnSpc>
                <a:spcPct val="200000"/>
              </a:lnSpc>
              <a:buFont typeface="Wingdings" panose="05000000000000000000" charset="0"/>
              <a:buChar char="l"/>
            </a:pPr>
            <a:r>
              <a:rPr lang="zh-CN" altLang="en-US" sz="1400" dirty="0">
                <a:latin typeface="宋体" panose="02010600030101010101" pitchFamily="2" charset="-122"/>
                <a:ea typeface="宋体" panose="02010600030101010101" pitchFamily="2" charset="-122"/>
                <a:cs typeface="Hiragino Sans GB W3" charset="-122"/>
              </a:rPr>
              <a:t>发现工单是误报的可以进行关闭；</a:t>
            </a:r>
          </a:p>
          <a:p>
            <a:pPr marL="742950" lvl="1" indent="-285750">
              <a:lnSpc>
                <a:spcPct val="200000"/>
              </a:lnSpc>
              <a:buFont typeface="Wingdings" panose="05000000000000000000" charset="0"/>
              <a:buChar char="l"/>
            </a:pPr>
            <a:r>
              <a:rPr lang="zh-CN" altLang="en-US" sz="1400" dirty="0">
                <a:latin typeface="宋体" panose="02010600030101010101" pitchFamily="2" charset="-122"/>
                <a:ea typeface="宋体" panose="02010600030101010101" pitchFamily="2" charset="-122"/>
                <a:cs typeface="Hiragino Sans GB W3" charset="-122"/>
              </a:rPr>
              <a:t>可以选择指派给成员进行处理或者自行领取，指派可以选择多名协助人员处理工单。</a:t>
            </a:r>
            <a:endParaRPr lang="en-US" altLang="zh-CN" sz="1400" dirty="0">
              <a:latin typeface="宋体" panose="02010600030101010101" pitchFamily="2" charset="-122"/>
              <a:ea typeface="宋体" panose="02010600030101010101" pitchFamily="2" charset="-122"/>
              <a:cs typeface="Hiragino Sans GB W3" charset="-122"/>
            </a:endParaRPr>
          </a:p>
        </p:txBody>
      </p:sp>
      <p:pic>
        <p:nvPicPr>
          <p:cNvPr id="7" name="图片 6" descr="C:\Users\chan218\Desktop\工单详情.jpg工单详情"/>
          <p:cNvPicPr>
            <a:picLocks noChangeAspect="1"/>
          </p:cNvPicPr>
          <p:nvPr/>
        </p:nvPicPr>
        <p:blipFill>
          <a:blip r:embed="rId3"/>
          <a:srcRect/>
          <a:stretch>
            <a:fillRect/>
          </a:stretch>
        </p:blipFill>
        <p:spPr>
          <a:xfrm>
            <a:off x="920115" y="1888490"/>
            <a:ext cx="2114550" cy="3820795"/>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38065" y="1753870"/>
            <a:ext cx="2466340" cy="485140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151235" y="574236"/>
            <a:ext cx="1000760" cy="337185"/>
          </a:xfrm>
          <a:prstGeom prst="rect">
            <a:avLst/>
          </a:prstGeom>
        </p:spPr>
        <p:txBody>
          <a:bodyPr wrap="none">
            <a:spAutoFit/>
          </a:bodyPr>
          <a:lstStyle/>
          <a:p>
            <a:r>
              <a:rPr lang="zh-CN" altLang="en-US" sz="1600" b="1" dirty="0">
                <a:solidFill>
                  <a:schemeClr val="bg1"/>
                </a:solidFill>
                <a:latin typeface="宋体" panose="02010600030101010101" pitchFamily="2" charset="-122"/>
                <a:ea typeface="宋体" panose="02010600030101010101" pitchFamily="2" charset="-122"/>
                <a:cs typeface="Hiragino Sans GB W3" charset="-122"/>
              </a:rPr>
              <a:t>新建工单</a:t>
            </a:r>
          </a:p>
        </p:txBody>
      </p:sp>
      <p:sp>
        <p:nvSpPr>
          <p:cNvPr id="10" name="矩形 9"/>
          <p:cNvSpPr/>
          <p:nvPr/>
        </p:nvSpPr>
        <p:spPr>
          <a:xfrm>
            <a:off x="1690370" y="574040"/>
            <a:ext cx="6008370" cy="1383665"/>
          </a:xfrm>
          <a:prstGeom prst="rect">
            <a:avLst/>
          </a:prstGeom>
        </p:spPr>
        <p:txBody>
          <a:bodyPr wrap="square">
            <a:spAutoFit/>
          </a:bodyPr>
          <a:lstStyle/>
          <a:p>
            <a:pPr marL="742950" lvl="1" indent="-285750">
              <a:lnSpc>
                <a:spcPct val="200000"/>
              </a:lnSpc>
              <a:buFont typeface="Wingdings" panose="05000000000000000000" charset="0"/>
              <a:buChar char="l"/>
            </a:pPr>
            <a:r>
              <a:rPr lang="zh-CN" altLang="en-US" sz="1400" dirty="0">
                <a:latin typeface="宋体" panose="02010600030101010101" pitchFamily="2" charset="-122"/>
                <a:ea typeface="宋体" panose="02010600030101010101" pitchFamily="2" charset="-122"/>
                <a:cs typeface="Hiragino Sans GB W3" charset="-122"/>
              </a:rPr>
              <a:t>点击【工单】页面右上方的</a:t>
            </a:r>
            <a:r>
              <a:rPr lang="en-US" altLang="zh-CN" sz="1400" dirty="0">
                <a:latin typeface="宋体" panose="02010600030101010101" pitchFamily="2" charset="-122"/>
                <a:ea typeface="宋体" panose="02010600030101010101" pitchFamily="2" charset="-122"/>
                <a:cs typeface="Hiragino Sans GB W3" charset="-122"/>
              </a:rPr>
              <a:t>“+”</a:t>
            </a:r>
            <a:r>
              <a:rPr lang="zh-CN" altLang="en-US" sz="1400" dirty="0">
                <a:latin typeface="宋体" panose="02010600030101010101" pitchFamily="2" charset="-122"/>
                <a:ea typeface="宋体" panose="02010600030101010101" pitchFamily="2" charset="-122"/>
                <a:cs typeface="Hiragino Sans GB W3" charset="-122"/>
              </a:rPr>
              <a:t>号图标，可以新建工单；</a:t>
            </a:r>
          </a:p>
          <a:p>
            <a:pPr marL="742950" lvl="1" indent="-285750">
              <a:lnSpc>
                <a:spcPct val="200000"/>
              </a:lnSpc>
              <a:buFont typeface="Wingdings" panose="05000000000000000000" charset="0"/>
              <a:buChar char="l"/>
            </a:pPr>
            <a:r>
              <a:rPr lang="zh-CN" altLang="en-US" sz="1400" dirty="0">
                <a:latin typeface="宋体" panose="02010600030101010101" pitchFamily="2" charset="-122"/>
                <a:ea typeface="宋体" panose="02010600030101010101" pitchFamily="2" charset="-122"/>
                <a:cs typeface="Hiragino Sans GB W3" charset="-122"/>
              </a:rPr>
              <a:t>填写详细的工单信息，点击</a:t>
            </a:r>
            <a:r>
              <a:rPr lang="en-US" altLang="zh-CN" sz="1400" dirty="0">
                <a:latin typeface="宋体" panose="02010600030101010101" pitchFamily="2" charset="-122"/>
                <a:ea typeface="宋体" panose="02010600030101010101" pitchFamily="2" charset="-122"/>
                <a:cs typeface="Hiragino Sans GB W3" charset="-122"/>
              </a:rPr>
              <a:t>“</a:t>
            </a:r>
            <a:r>
              <a:rPr lang="zh-CN" altLang="en-US" sz="1400" dirty="0">
                <a:latin typeface="宋体" panose="02010600030101010101" pitchFamily="2" charset="-122"/>
                <a:ea typeface="宋体" panose="02010600030101010101" pitchFamily="2" charset="-122"/>
                <a:cs typeface="Hiragino Sans GB W3" charset="-122"/>
              </a:rPr>
              <a:t>完成</a:t>
            </a:r>
            <a:r>
              <a:rPr lang="en-US" altLang="zh-CN" sz="1400" dirty="0">
                <a:latin typeface="宋体" panose="02010600030101010101" pitchFamily="2" charset="-122"/>
                <a:ea typeface="宋体" panose="02010600030101010101" pitchFamily="2" charset="-122"/>
                <a:cs typeface="Hiragino Sans GB W3" charset="-122"/>
              </a:rPr>
              <a:t>”</a:t>
            </a:r>
            <a:r>
              <a:rPr lang="zh-CN" altLang="en-US" sz="1400" dirty="0">
                <a:latin typeface="宋体" panose="02010600030101010101" pitchFamily="2" charset="-122"/>
                <a:ea typeface="宋体" panose="02010600030101010101" pitchFamily="2" charset="-122"/>
                <a:cs typeface="Hiragino Sans GB W3" charset="-122"/>
              </a:rPr>
              <a:t>则成功发布一则新工单；</a:t>
            </a:r>
          </a:p>
          <a:p>
            <a:pPr marL="742950" lvl="1" indent="-285750">
              <a:lnSpc>
                <a:spcPct val="200000"/>
              </a:lnSpc>
              <a:buFont typeface="Wingdings" panose="05000000000000000000" charset="0"/>
              <a:buChar char="l"/>
            </a:pPr>
            <a:endParaRPr lang="en-US" altLang="zh-CN" sz="1400" dirty="0">
              <a:latin typeface="宋体" panose="02010600030101010101" pitchFamily="2" charset="-122"/>
              <a:ea typeface="宋体" panose="02010600030101010101" pitchFamily="2" charset="-122"/>
              <a:cs typeface="Hiragino Sans GB W3" charset="-122"/>
            </a:endParaRPr>
          </a:p>
        </p:txBody>
      </p:sp>
      <p:pic>
        <p:nvPicPr>
          <p:cNvPr id="7" name="图片 6" descr="C:\Users\chan218\Desktop\新建工单.jpg新建工单"/>
          <p:cNvPicPr>
            <a:picLocks noChangeAspect="1"/>
          </p:cNvPicPr>
          <p:nvPr/>
        </p:nvPicPr>
        <p:blipFill>
          <a:blip r:embed="rId3"/>
          <a:srcRect/>
          <a:stretch>
            <a:fillRect/>
          </a:stretch>
        </p:blipFill>
        <p:spPr>
          <a:xfrm>
            <a:off x="5005070" y="2283460"/>
            <a:ext cx="2132330" cy="3778885"/>
          </a:xfrm>
          <a:prstGeom prst="rect">
            <a:avLst/>
          </a:prstGeom>
        </p:spPr>
      </p:pic>
      <p:pic>
        <p:nvPicPr>
          <p:cNvPr id="4" name="图片 3" descr="exceptionHandling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900" y="1753870"/>
            <a:ext cx="2469515" cy="4859020"/>
          </a:xfrm>
          <a:prstGeom prst="rect">
            <a:avLst/>
          </a:prstGeom>
        </p:spPr>
      </p:pic>
      <p:pic>
        <p:nvPicPr>
          <p:cNvPr id="3" name="图片 2" descr="C:\Users\chan218\Desktop\工单.jpg工单"/>
          <p:cNvPicPr>
            <a:picLocks noChangeAspect="1"/>
          </p:cNvPicPr>
          <p:nvPr/>
        </p:nvPicPr>
        <p:blipFill>
          <a:blip r:embed="rId5"/>
          <a:srcRect/>
          <a:stretch>
            <a:fillRect/>
          </a:stretch>
        </p:blipFill>
        <p:spPr>
          <a:xfrm>
            <a:off x="1022350" y="2283460"/>
            <a:ext cx="2125980" cy="3801110"/>
          </a:xfrm>
          <a:prstGeom prst="rect">
            <a:avLst/>
          </a:prstGeom>
        </p:spPr>
      </p:pic>
      <p:sp>
        <p:nvSpPr>
          <p:cNvPr id="11" name="椭圆 10"/>
          <p:cNvSpPr/>
          <p:nvPr/>
        </p:nvSpPr>
        <p:spPr>
          <a:xfrm>
            <a:off x="2700655" y="2437130"/>
            <a:ext cx="541020" cy="313690"/>
          </a:xfrm>
          <a:prstGeom prst="ellipse">
            <a:avLst/>
          </a:prstGeom>
          <a:noFill/>
          <a:ln w="28575">
            <a:solidFill>
              <a:srgbClr val="FFC000"/>
            </a:solid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551809" y="2919095"/>
            <a:ext cx="3170198" cy="306705"/>
          </a:xfrm>
          <a:prstGeom prst="rect">
            <a:avLst/>
          </a:prstGeom>
        </p:spPr>
        <p:txBody>
          <a:bodyPr wrap="square">
            <a:spAutoFit/>
          </a:bodyPr>
          <a:lstStyle/>
          <a:p>
            <a:r>
              <a:rPr lang="zh-CN" altLang="en-US" sz="1400" dirty="0">
                <a:solidFill>
                  <a:schemeClr val="bg1"/>
                </a:solidFill>
                <a:latin typeface="Hiragino Sans GB W3" charset="-122"/>
                <a:ea typeface="Hiragino Sans GB W3" charset="-122"/>
                <a:cs typeface="Hiragino Sans GB W3" charset="-122"/>
              </a:rPr>
              <a:t>管理员</a:t>
            </a:r>
            <a:r>
              <a:rPr lang="en-US" altLang="zh-CN" sz="1400" dirty="0">
                <a:solidFill>
                  <a:schemeClr val="bg1"/>
                </a:solidFill>
                <a:latin typeface="Hiragino Sans GB W3" charset="-122"/>
                <a:ea typeface="Hiragino Sans GB W3" charset="-122"/>
                <a:cs typeface="Hiragino Sans GB W3" charset="-122"/>
              </a:rPr>
              <a:t>/</a:t>
            </a:r>
            <a:r>
              <a:rPr lang="zh-CN" altLang="en-US" sz="1400" dirty="0">
                <a:solidFill>
                  <a:schemeClr val="bg1"/>
                </a:solidFill>
                <a:latin typeface="Hiragino Sans GB W3" charset="-122"/>
                <a:ea typeface="Hiragino Sans GB W3" charset="-122"/>
                <a:cs typeface="Hiragino Sans GB W3" charset="-122"/>
              </a:rPr>
              <a:t>部长版</a:t>
            </a:r>
          </a:p>
        </p:txBody>
      </p:sp>
      <p:sp>
        <p:nvSpPr>
          <p:cNvPr id="28" name="文本框 27"/>
          <p:cNvSpPr txBox="1"/>
          <p:nvPr/>
        </p:nvSpPr>
        <p:spPr>
          <a:xfrm>
            <a:off x="1816100" y="1544320"/>
            <a:ext cx="5736590" cy="3769360"/>
          </a:xfrm>
          <a:prstGeom prst="rect">
            <a:avLst/>
          </a:prstGeom>
          <a:noFill/>
        </p:spPr>
        <p:txBody>
          <a:bodyPr wrap="square" rtlCol="0">
            <a:spAutoFit/>
          </a:bodyPr>
          <a:lstStyle/>
          <a:p>
            <a:r>
              <a:rPr lang="en-US" altLang="zh-CN" sz="23900" dirty="0">
                <a:solidFill>
                  <a:schemeClr val="tx1">
                    <a:alpha val="3000"/>
                  </a:schemeClr>
                </a:solidFill>
                <a:latin typeface="Arial Black" panose="020B0A04020102020204" pitchFamily="34" charset="0"/>
              </a:rPr>
              <a:t>05</a:t>
            </a:r>
            <a:endParaRPr lang="zh-CN" altLang="en-US" sz="23900" dirty="0">
              <a:solidFill>
                <a:schemeClr val="tx1">
                  <a:alpha val="3000"/>
                </a:schemeClr>
              </a:solidFill>
              <a:latin typeface="Arial Black" panose="020B0A04020102020204" pitchFamily="34" charset="0"/>
            </a:endParaRPr>
          </a:p>
        </p:txBody>
      </p:sp>
      <p:sp>
        <p:nvSpPr>
          <p:cNvPr id="2" name="文本框 1"/>
          <p:cNvSpPr txBox="1"/>
          <p:nvPr/>
        </p:nvSpPr>
        <p:spPr>
          <a:xfrm>
            <a:off x="1816100" y="2816225"/>
            <a:ext cx="1943100" cy="1014730"/>
          </a:xfrm>
          <a:prstGeom prst="rect">
            <a:avLst/>
          </a:prstGeom>
          <a:noFill/>
        </p:spPr>
        <p:txBody>
          <a:bodyPr wrap="square" rtlCol="0">
            <a:spAutoFit/>
          </a:bodyPr>
          <a:lstStyle/>
          <a:p>
            <a:r>
              <a:rPr lang="en-US" altLang="zh-CN" sz="6000" dirty="0">
                <a:solidFill>
                  <a:schemeClr val="tx1">
                    <a:lumMod val="65000"/>
                    <a:lumOff val="35000"/>
                  </a:schemeClr>
                </a:solidFill>
                <a:latin typeface="Yu Gothic UI Light" panose="020B0300000000000000" pitchFamily="34" charset="-128"/>
                <a:ea typeface="Yu Gothic UI Light" panose="020B0300000000000000" pitchFamily="34" charset="-128"/>
              </a:rPr>
              <a:t>05</a:t>
            </a:r>
            <a:endParaRPr lang="zh-CN" altLang="en-US" sz="6000" dirty="0">
              <a:solidFill>
                <a:schemeClr val="tx1">
                  <a:lumMod val="65000"/>
                  <a:lumOff val="35000"/>
                </a:schemeClr>
              </a:solidFill>
              <a:latin typeface="Yu Gothic UI Light" panose="020B0300000000000000" pitchFamily="34" charset="-128"/>
              <a:ea typeface="Yu Gothic UI Light" panose="020B0300000000000000" pitchFamily="34" charset="-128"/>
            </a:endParaRPr>
          </a:p>
        </p:txBody>
      </p:sp>
      <p:sp>
        <p:nvSpPr>
          <p:cNvPr id="3" name="矩形 2"/>
          <p:cNvSpPr/>
          <p:nvPr/>
        </p:nvSpPr>
        <p:spPr>
          <a:xfrm>
            <a:off x="3023235" y="2355850"/>
            <a:ext cx="2640330" cy="460375"/>
          </a:xfrm>
          <a:prstGeom prst="rect">
            <a:avLst/>
          </a:prstGeom>
        </p:spPr>
        <p:txBody>
          <a:bodyPr wrap="square">
            <a:spAutoFit/>
          </a:bodyPr>
          <a:lstStyle/>
          <a:p>
            <a:pPr lvl="0" algn="ctr"/>
            <a:r>
              <a:rPr lang="zh-CN" altLang="en-US" sz="2400" b="1" dirty="0">
                <a:solidFill>
                  <a:srgbClr val="4990E2"/>
                </a:solidFill>
                <a:latin typeface="Calibri Light" panose="020F0302020204030204" charset="0"/>
              </a:rPr>
              <a:t>报表和其他功能</a:t>
            </a:r>
          </a:p>
        </p:txBody>
      </p:sp>
      <p:sp>
        <p:nvSpPr>
          <p:cNvPr id="4" name="文本框 3"/>
          <p:cNvSpPr txBox="1"/>
          <p:nvPr/>
        </p:nvSpPr>
        <p:spPr>
          <a:xfrm>
            <a:off x="3245485" y="2816225"/>
            <a:ext cx="2207260" cy="1322070"/>
          </a:xfrm>
          <a:prstGeom prst="rect">
            <a:avLst/>
          </a:prstGeom>
          <a:noFill/>
        </p:spPr>
        <p:txBody>
          <a:bodyPr wrap="square" rtlCol="0">
            <a:spAutoFit/>
          </a:bodyPr>
          <a:lstStyle/>
          <a:p>
            <a:pPr marL="285750" indent="-285750" algn="just">
              <a:buFont typeface="Wingdings" panose="05000000000000000000" charset="0"/>
              <a:buChar char=""/>
            </a:pPr>
            <a:r>
              <a:rPr lang="zh-CN" altLang="en-US" sz="1600" dirty="0">
                <a:solidFill>
                  <a:srgbClr val="3A3A3A"/>
                </a:solidFill>
                <a:latin typeface="Calibri Light" panose="020F0302020204030204" charset="0"/>
              </a:rPr>
              <a:t>日报</a:t>
            </a:r>
            <a:r>
              <a:rPr lang="en-US" altLang="zh-CN" sz="1600" dirty="0">
                <a:solidFill>
                  <a:srgbClr val="3A3A3A"/>
                </a:solidFill>
                <a:latin typeface="Calibri Light" panose="020F0302020204030204" charset="0"/>
              </a:rPr>
              <a:t>/</a:t>
            </a:r>
            <a:r>
              <a:rPr lang="zh-CN" altLang="en-US" sz="1600" dirty="0">
                <a:solidFill>
                  <a:srgbClr val="3A3A3A"/>
                </a:solidFill>
                <a:latin typeface="Calibri Light" panose="020F0302020204030204" charset="0"/>
              </a:rPr>
              <a:t>周报</a:t>
            </a:r>
            <a:r>
              <a:rPr lang="en-US" altLang="zh-CN" sz="1600" dirty="0">
                <a:solidFill>
                  <a:srgbClr val="3A3A3A"/>
                </a:solidFill>
                <a:latin typeface="Calibri Light" panose="020F0302020204030204" charset="0"/>
              </a:rPr>
              <a:t>/</a:t>
            </a:r>
            <a:r>
              <a:rPr lang="zh-CN" altLang="en-US" sz="1600" dirty="0">
                <a:solidFill>
                  <a:srgbClr val="3A3A3A"/>
                </a:solidFill>
                <a:latin typeface="Calibri Light" panose="020F0302020204030204" charset="0"/>
              </a:rPr>
              <a:t>月报</a:t>
            </a:r>
          </a:p>
          <a:p>
            <a:pPr marL="285750" indent="-285750" algn="just">
              <a:buFont typeface="Wingdings" panose="05000000000000000000" charset="0"/>
              <a:buChar char=""/>
            </a:pPr>
            <a:r>
              <a:rPr lang="zh-CN" altLang="en-US" sz="1600" dirty="0">
                <a:solidFill>
                  <a:srgbClr val="3A3A3A"/>
                </a:solidFill>
                <a:latin typeface="Calibri Light" panose="020F0302020204030204" charset="0"/>
                <a:sym typeface="+mn-ea"/>
              </a:rPr>
              <a:t>个人设置</a:t>
            </a:r>
            <a:endParaRPr lang="zh-CN" altLang="en-US" sz="1600" dirty="0">
              <a:solidFill>
                <a:srgbClr val="3A3A3A"/>
              </a:solidFill>
              <a:latin typeface="Calibri Light" panose="020F0302020204030204" charset="0"/>
            </a:endParaRPr>
          </a:p>
          <a:p>
            <a:pPr marL="285750" indent="-285750" algn="just">
              <a:buFont typeface="Wingdings" panose="05000000000000000000" charset="0"/>
              <a:buChar char=""/>
            </a:pPr>
            <a:endParaRPr lang="zh-CN" altLang="en-US" sz="1600" dirty="0">
              <a:solidFill>
                <a:srgbClr val="3A3A3A"/>
              </a:solidFill>
              <a:latin typeface="Calibri Light" panose="020F0302020204030204" charset="0"/>
            </a:endParaRPr>
          </a:p>
          <a:p>
            <a:pPr indent="0" algn="just">
              <a:buFont typeface="Wingdings" panose="05000000000000000000" charset="0"/>
              <a:buNone/>
            </a:pPr>
            <a:endParaRPr lang="zh-CN" altLang="en-US" sz="1600" dirty="0">
              <a:solidFill>
                <a:srgbClr val="3A3A3A"/>
              </a:solidFill>
              <a:latin typeface="Calibri Light" panose="020F0302020204030204" charset="0"/>
            </a:endParaRPr>
          </a:p>
          <a:p>
            <a:pPr indent="0" algn="just">
              <a:buFont typeface="Wingdings" panose="05000000000000000000" charset="0"/>
              <a:buNone/>
            </a:pPr>
            <a:endParaRPr lang="zh-CN" altLang="en-US" sz="1600" dirty="0">
              <a:solidFill>
                <a:srgbClr val="3A3A3A"/>
              </a:solidFill>
              <a:latin typeface="Calibri Light" panose="020F0302020204030204" charset="0"/>
            </a:endParaRPr>
          </a:p>
        </p:txBody>
      </p:sp>
      <p:cxnSp>
        <p:nvCxnSpPr>
          <p:cNvPr id="7" name="直接连接符 6"/>
          <p:cNvCxnSpPr/>
          <p:nvPr/>
        </p:nvCxnSpPr>
        <p:spPr>
          <a:xfrm>
            <a:off x="2959057" y="2086867"/>
            <a:ext cx="0" cy="2473325"/>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8" name="圆角矩形 17"/>
          <p:cNvSpPr/>
          <p:nvPr/>
        </p:nvSpPr>
        <p:spPr>
          <a:xfrm>
            <a:off x="3622040" y="4436745"/>
            <a:ext cx="2521585" cy="396240"/>
          </a:xfrm>
          <a:prstGeom prst="roundRect">
            <a:avLst>
              <a:gd name="adj" fmla="val 50000"/>
            </a:avLst>
          </a:prstGeom>
          <a:solidFill>
            <a:srgbClr val="4990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1400"/>
              <a:t>Next </a:t>
            </a:r>
            <a:r>
              <a:rPr lang="en-US" altLang="zh-CN" sz="1400">
                <a:latin typeface="Arial" panose="020B0604020202020204" pitchFamily="34" charset="0"/>
              </a:rPr>
              <a:t>→</a:t>
            </a:r>
          </a:p>
        </p:txBody>
      </p:sp>
      <p:sp>
        <p:nvSpPr>
          <p:cNvPr id="6" name="文本框 5"/>
          <p:cNvSpPr txBox="1"/>
          <p:nvPr/>
        </p:nvSpPr>
        <p:spPr>
          <a:xfrm>
            <a:off x="4690745" y="3225800"/>
            <a:ext cx="2540000" cy="1076325"/>
          </a:xfrm>
          <a:prstGeom prst="rect">
            <a:avLst/>
          </a:prstGeom>
          <a:noFill/>
        </p:spPr>
        <p:txBody>
          <a:bodyPr wrap="square" rtlCol="0" anchor="t">
            <a:spAutoFit/>
          </a:bodyPr>
          <a:lstStyle/>
          <a:p>
            <a:pPr indent="0" algn="just">
              <a:buFont typeface="Wingdings" panose="05000000000000000000" charset="0"/>
              <a:buNone/>
            </a:pPr>
            <a:endParaRPr lang="zh-CN" altLang="en-US" sz="1600" dirty="0">
              <a:solidFill>
                <a:srgbClr val="3A3A3A"/>
              </a:solidFill>
              <a:latin typeface="Calibri Light" panose="020F0302020204030204" charset="0"/>
              <a:sym typeface="+mn-ea"/>
            </a:endParaRPr>
          </a:p>
          <a:p>
            <a:pPr marL="285750" indent="-285750" algn="just">
              <a:buFont typeface="Wingdings" panose="05000000000000000000" charset="0"/>
              <a:buChar char=""/>
            </a:pPr>
            <a:r>
              <a:rPr lang="zh-CN" altLang="en-US" sz="1600" dirty="0">
                <a:solidFill>
                  <a:srgbClr val="3A3A3A"/>
                </a:solidFill>
                <a:latin typeface="Calibri Light" panose="020F0302020204030204" charset="0"/>
                <a:sym typeface="+mn-ea"/>
              </a:rPr>
              <a:t>我的称号</a:t>
            </a:r>
          </a:p>
          <a:p>
            <a:pPr marL="285750" indent="-285750" algn="just">
              <a:buFont typeface="Wingdings" panose="05000000000000000000" charset="0"/>
              <a:buChar char=""/>
            </a:pPr>
            <a:r>
              <a:rPr lang="zh-CN" altLang="en-US" sz="1600" dirty="0">
                <a:solidFill>
                  <a:srgbClr val="3A3A3A"/>
                </a:solidFill>
                <a:latin typeface="Calibri Light" panose="020F0302020204030204" charset="0"/>
                <a:sym typeface="+mn-ea"/>
              </a:rPr>
              <a:t>关于我们</a:t>
            </a:r>
            <a:endParaRPr lang="zh-CN" altLang="en-US" sz="1600" dirty="0">
              <a:solidFill>
                <a:srgbClr val="3A3A3A"/>
              </a:solidFill>
              <a:latin typeface="Calibri Light" panose="020F0302020204030204" charset="0"/>
            </a:endParaRPr>
          </a:p>
          <a:p>
            <a:pPr marL="285750" indent="-285750" algn="just">
              <a:buFont typeface="Wingdings" panose="05000000000000000000" charset="0"/>
              <a:buChar char=""/>
            </a:pPr>
            <a:r>
              <a:rPr lang="zh-CN" altLang="en-US" sz="1600" dirty="0">
                <a:solidFill>
                  <a:srgbClr val="3A3A3A"/>
                </a:solidFill>
                <a:latin typeface="Calibri Light" panose="020F0302020204030204" charset="0"/>
                <a:sym typeface="+mn-ea"/>
              </a:rPr>
              <a:t>使用教程</a:t>
            </a:r>
            <a:endParaRPr lang="zh-CN" altLang="en-US" sz="16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551809" y="2919095"/>
            <a:ext cx="3170198" cy="306705"/>
          </a:xfrm>
          <a:prstGeom prst="rect">
            <a:avLst/>
          </a:prstGeom>
        </p:spPr>
        <p:txBody>
          <a:bodyPr wrap="square">
            <a:spAutoFit/>
          </a:bodyPr>
          <a:lstStyle/>
          <a:p>
            <a:r>
              <a:rPr lang="zh-CN" altLang="en-US" sz="1400" dirty="0">
                <a:solidFill>
                  <a:schemeClr val="bg1"/>
                </a:solidFill>
                <a:latin typeface="Hiragino Sans GB W3" charset="-122"/>
                <a:ea typeface="Hiragino Sans GB W3" charset="-122"/>
                <a:cs typeface="Hiragino Sans GB W3" charset="-122"/>
              </a:rPr>
              <a:t>管理员</a:t>
            </a:r>
            <a:r>
              <a:rPr lang="en-US" altLang="zh-CN" sz="1400" dirty="0">
                <a:solidFill>
                  <a:schemeClr val="bg1"/>
                </a:solidFill>
                <a:latin typeface="Hiragino Sans GB W3" charset="-122"/>
                <a:ea typeface="Hiragino Sans GB W3" charset="-122"/>
                <a:cs typeface="Hiragino Sans GB W3" charset="-122"/>
              </a:rPr>
              <a:t>/</a:t>
            </a:r>
            <a:r>
              <a:rPr lang="zh-CN" altLang="en-US" sz="1400" dirty="0">
                <a:solidFill>
                  <a:schemeClr val="bg1"/>
                </a:solidFill>
                <a:latin typeface="Hiragino Sans GB W3" charset="-122"/>
                <a:ea typeface="Hiragino Sans GB W3" charset="-122"/>
                <a:cs typeface="Hiragino Sans GB W3" charset="-122"/>
              </a:rPr>
              <a:t>部长版</a:t>
            </a:r>
          </a:p>
        </p:txBody>
      </p:sp>
      <p:sp>
        <p:nvSpPr>
          <p:cNvPr id="28" name="文本框 27"/>
          <p:cNvSpPr txBox="1"/>
          <p:nvPr/>
        </p:nvSpPr>
        <p:spPr>
          <a:xfrm>
            <a:off x="1816100" y="1544955"/>
            <a:ext cx="5736590" cy="3769360"/>
          </a:xfrm>
          <a:prstGeom prst="rect">
            <a:avLst/>
          </a:prstGeom>
          <a:noFill/>
        </p:spPr>
        <p:txBody>
          <a:bodyPr wrap="square" rtlCol="0">
            <a:spAutoFit/>
          </a:bodyPr>
          <a:lstStyle/>
          <a:p>
            <a:r>
              <a:rPr lang="en-US" altLang="zh-CN" sz="23900" dirty="0">
                <a:solidFill>
                  <a:schemeClr val="tx1">
                    <a:alpha val="3000"/>
                  </a:schemeClr>
                </a:solidFill>
                <a:latin typeface="Arial Black" panose="020B0A04020102020204" pitchFamily="34" charset="0"/>
              </a:rPr>
              <a:t>01</a:t>
            </a:r>
            <a:endParaRPr lang="zh-CN" altLang="en-US" sz="23900" dirty="0">
              <a:solidFill>
                <a:schemeClr val="tx1">
                  <a:alpha val="3000"/>
                </a:schemeClr>
              </a:solidFill>
              <a:latin typeface="Arial Black" panose="020B0A04020102020204" pitchFamily="34" charset="0"/>
            </a:endParaRPr>
          </a:p>
        </p:txBody>
      </p:sp>
      <p:sp>
        <p:nvSpPr>
          <p:cNvPr id="2" name="文本框 1"/>
          <p:cNvSpPr txBox="1"/>
          <p:nvPr/>
        </p:nvSpPr>
        <p:spPr>
          <a:xfrm>
            <a:off x="1816100" y="2816225"/>
            <a:ext cx="1943100" cy="1014730"/>
          </a:xfrm>
          <a:prstGeom prst="rect">
            <a:avLst/>
          </a:prstGeom>
          <a:noFill/>
        </p:spPr>
        <p:txBody>
          <a:bodyPr wrap="square" rtlCol="0">
            <a:spAutoFit/>
          </a:bodyPr>
          <a:lstStyle/>
          <a:p>
            <a:r>
              <a:rPr lang="en-US" altLang="zh-CN" sz="6000" dirty="0">
                <a:solidFill>
                  <a:schemeClr val="tx1">
                    <a:lumMod val="65000"/>
                    <a:lumOff val="35000"/>
                  </a:schemeClr>
                </a:solidFill>
                <a:latin typeface="Yu Gothic UI Light" panose="020B0300000000000000" pitchFamily="34" charset="-128"/>
                <a:ea typeface="Yu Gothic UI Light" panose="020B0300000000000000" pitchFamily="34" charset="-128"/>
              </a:rPr>
              <a:t>01</a:t>
            </a:r>
            <a:endParaRPr lang="zh-CN" altLang="en-US" sz="6000" dirty="0">
              <a:solidFill>
                <a:schemeClr val="tx1">
                  <a:lumMod val="65000"/>
                  <a:lumOff val="35000"/>
                </a:schemeClr>
              </a:solidFill>
              <a:latin typeface="Yu Gothic UI Light" panose="020B0300000000000000" pitchFamily="34" charset="-128"/>
              <a:ea typeface="Yu Gothic UI Light" panose="020B0300000000000000" pitchFamily="34" charset="-128"/>
            </a:endParaRPr>
          </a:p>
        </p:txBody>
      </p:sp>
      <p:sp>
        <p:nvSpPr>
          <p:cNvPr id="3" name="矩形 2"/>
          <p:cNvSpPr/>
          <p:nvPr/>
        </p:nvSpPr>
        <p:spPr>
          <a:xfrm>
            <a:off x="2615565" y="2355850"/>
            <a:ext cx="2640330" cy="460375"/>
          </a:xfrm>
          <a:prstGeom prst="rect">
            <a:avLst/>
          </a:prstGeom>
        </p:spPr>
        <p:txBody>
          <a:bodyPr wrap="square">
            <a:spAutoFit/>
          </a:bodyPr>
          <a:lstStyle/>
          <a:p>
            <a:pPr lvl="0" algn="ctr"/>
            <a:r>
              <a:rPr lang="zh-CN" altLang="en-US" sz="2400" b="1" dirty="0">
                <a:solidFill>
                  <a:srgbClr val="4990E2"/>
                </a:solidFill>
                <a:latin typeface="Calibri Light" panose="020F0302020204030204" charset="0"/>
              </a:rPr>
              <a:t>注册登录</a:t>
            </a:r>
          </a:p>
        </p:txBody>
      </p:sp>
      <p:sp>
        <p:nvSpPr>
          <p:cNvPr id="4" name="文本框 3"/>
          <p:cNvSpPr txBox="1"/>
          <p:nvPr/>
        </p:nvSpPr>
        <p:spPr>
          <a:xfrm>
            <a:off x="3302635" y="3088005"/>
            <a:ext cx="7703185" cy="1076325"/>
          </a:xfrm>
          <a:prstGeom prst="rect">
            <a:avLst/>
          </a:prstGeom>
          <a:noFill/>
        </p:spPr>
        <p:txBody>
          <a:bodyPr wrap="square" rtlCol="0">
            <a:spAutoFit/>
          </a:bodyPr>
          <a:lstStyle/>
          <a:p>
            <a:pPr marL="285750" indent="-285750" algn="just">
              <a:buFont typeface="Wingdings" panose="05000000000000000000" charset="0"/>
              <a:buChar char=""/>
            </a:pPr>
            <a:r>
              <a:rPr lang="zh-CN" altLang="en-US" sz="1600" dirty="0">
                <a:solidFill>
                  <a:srgbClr val="3A3A3A"/>
                </a:solidFill>
                <a:latin typeface="Calibri Light" panose="020F0302020204030204" charset="0"/>
              </a:rPr>
              <a:t>下载</a:t>
            </a:r>
            <a:r>
              <a:rPr lang="en-US" altLang="zh-CN" sz="1600" dirty="0">
                <a:solidFill>
                  <a:srgbClr val="3A3A3A"/>
                </a:solidFill>
                <a:latin typeface="Calibri Light" panose="020F0302020204030204" charset="0"/>
              </a:rPr>
              <a:t>app</a:t>
            </a:r>
          </a:p>
          <a:p>
            <a:pPr marL="285750" indent="-285750" algn="just">
              <a:buFont typeface="Wingdings" panose="05000000000000000000" charset="0"/>
              <a:buChar char=""/>
            </a:pPr>
            <a:r>
              <a:rPr lang="zh-CN" altLang="en-US" sz="1600" dirty="0">
                <a:solidFill>
                  <a:srgbClr val="3A3A3A"/>
                </a:solidFill>
                <a:latin typeface="Calibri Light" panose="020F0302020204030204" charset="0"/>
              </a:rPr>
              <a:t>注册账号</a:t>
            </a:r>
          </a:p>
          <a:p>
            <a:pPr marL="285750" indent="-285750" algn="just">
              <a:buFont typeface="Wingdings" panose="05000000000000000000" charset="0"/>
              <a:buChar char=""/>
            </a:pPr>
            <a:r>
              <a:rPr lang="zh-CN" altLang="en-US" sz="1600" dirty="0">
                <a:solidFill>
                  <a:srgbClr val="3A3A3A"/>
                </a:solidFill>
                <a:latin typeface="Calibri Light" panose="020F0302020204030204" charset="0"/>
              </a:rPr>
              <a:t>登录账号</a:t>
            </a:r>
          </a:p>
          <a:p>
            <a:pPr marL="285750" indent="-285750" algn="just">
              <a:buFont typeface="Wingdings" panose="05000000000000000000" charset="0"/>
              <a:buChar char=""/>
            </a:pPr>
            <a:r>
              <a:rPr lang="zh-CN" altLang="en-US" sz="1600" dirty="0">
                <a:solidFill>
                  <a:srgbClr val="3A3A3A"/>
                </a:solidFill>
                <a:latin typeface="Calibri Light" panose="020F0302020204030204" charset="0"/>
              </a:rPr>
              <a:t>找回密码</a:t>
            </a:r>
          </a:p>
        </p:txBody>
      </p:sp>
      <p:cxnSp>
        <p:nvCxnSpPr>
          <p:cNvPr id="7" name="直接连接符 6"/>
          <p:cNvCxnSpPr/>
          <p:nvPr/>
        </p:nvCxnSpPr>
        <p:spPr>
          <a:xfrm>
            <a:off x="2959057" y="2086867"/>
            <a:ext cx="0" cy="2473325"/>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8" name="圆角矩形 17"/>
          <p:cNvSpPr/>
          <p:nvPr/>
        </p:nvSpPr>
        <p:spPr>
          <a:xfrm>
            <a:off x="3622040" y="4436745"/>
            <a:ext cx="2521585" cy="396240"/>
          </a:xfrm>
          <a:prstGeom prst="roundRect">
            <a:avLst>
              <a:gd name="adj" fmla="val 50000"/>
            </a:avLst>
          </a:prstGeom>
          <a:solidFill>
            <a:srgbClr val="4990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1400"/>
              <a:t>Next </a:t>
            </a:r>
            <a:r>
              <a:rPr lang="en-US" altLang="zh-CN" sz="1400">
                <a:latin typeface="Arial" panose="020B0604020202020204" pitchFamily="34" charset="0"/>
              </a:rPr>
              <a: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504190"/>
            <a:ext cx="1615440" cy="460375"/>
          </a:xfrm>
          <a:prstGeom prst="rect">
            <a:avLst/>
          </a:prstGeom>
          <a:noFill/>
        </p:spPr>
        <p:txBody>
          <a:bodyPr wrap="none" rtlCol="0" anchor="t">
            <a:spAutoFit/>
          </a:bodyPr>
          <a:lstStyle/>
          <a:p>
            <a:pPr>
              <a:lnSpc>
                <a:spcPct val="150000"/>
              </a:lnSpc>
            </a:pPr>
            <a:r>
              <a:rPr lang="zh-CN" altLang="en-US" sz="1600" b="1" dirty="0">
                <a:solidFill>
                  <a:schemeClr val="bg1"/>
                </a:solidFill>
                <a:latin typeface="宋体" panose="02010600030101010101" pitchFamily="2" charset="-122"/>
                <a:ea typeface="宋体" panose="02010600030101010101" pitchFamily="2" charset="-122"/>
              </a:rPr>
              <a:t>日报</a:t>
            </a:r>
            <a:r>
              <a:rPr lang="en-US" altLang="zh-CN" sz="1600" b="1" dirty="0">
                <a:solidFill>
                  <a:schemeClr val="bg1"/>
                </a:solidFill>
                <a:latin typeface="宋体" panose="02010600030101010101" pitchFamily="2" charset="-122"/>
                <a:ea typeface="宋体" panose="02010600030101010101" pitchFamily="2" charset="-122"/>
              </a:rPr>
              <a:t>/</a:t>
            </a:r>
            <a:r>
              <a:rPr lang="zh-CN" altLang="en-US" sz="1600" b="1" dirty="0">
                <a:solidFill>
                  <a:schemeClr val="bg1"/>
                </a:solidFill>
                <a:latin typeface="宋体" panose="02010600030101010101" pitchFamily="2" charset="-122"/>
                <a:ea typeface="宋体" panose="02010600030101010101" pitchFamily="2" charset="-122"/>
              </a:rPr>
              <a:t>周报</a:t>
            </a:r>
            <a:r>
              <a:rPr lang="en-US" altLang="zh-CN" sz="1600" b="1" dirty="0">
                <a:solidFill>
                  <a:schemeClr val="bg1"/>
                </a:solidFill>
                <a:latin typeface="宋体" panose="02010600030101010101" pitchFamily="2" charset="-122"/>
                <a:ea typeface="宋体" panose="02010600030101010101" pitchFamily="2" charset="-122"/>
              </a:rPr>
              <a:t>/</a:t>
            </a:r>
            <a:r>
              <a:rPr lang="zh-CN" altLang="en-US" sz="1600" b="1" dirty="0">
                <a:solidFill>
                  <a:schemeClr val="bg1"/>
                </a:solidFill>
                <a:latin typeface="宋体" panose="02010600030101010101" pitchFamily="2" charset="-122"/>
                <a:ea typeface="宋体" panose="02010600030101010101" pitchFamily="2" charset="-122"/>
              </a:rPr>
              <a:t>月报</a:t>
            </a:r>
          </a:p>
        </p:txBody>
      </p:sp>
      <p:sp>
        <p:nvSpPr>
          <p:cNvPr id="5" name="矩形 4"/>
          <p:cNvSpPr/>
          <p:nvPr/>
        </p:nvSpPr>
        <p:spPr>
          <a:xfrm>
            <a:off x="5712065" y="1757967"/>
            <a:ext cx="3431935" cy="2353310"/>
          </a:xfrm>
          <a:prstGeom prst="rect">
            <a:avLst/>
          </a:prstGeom>
        </p:spPr>
        <p:txBody>
          <a:bodyPr wrap="square">
            <a:spAutoFit/>
          </a:bodyPr>
          <a:lstStyle/>
          <a:p>
            <a:pPr>
              <a:lnSpc>
                <a:spcPct val="150000"/>
              </a:lnSpc>
            </a:pPr>
            <a:r>
              <a:rPr lang="en-US" altLang="zh-CN" sz="1400" dirty="0">
                <a:latin typeface="宋体" panose="02010600030101010101" pitchFamily="2" charset="-122"/>
                <a:ea typeface="宋体" panose="02010600030101010101" pitchFamily="2" charset="-122"/>
                <a:cs typeface="Hiragino Sans GB W3" charset="-122"/>
              </a:rPr>
              <a:t>1</a:t>
            </a:r>
            <a:r>
              <a:rPr lang="zh-CN" altLang="en-US" sz="1400" dirty="0">
                <a:latin typeface="宋体" panose="02010600030101010101" pitchFamily="2" charset="-122"/>
                <a:ea typeface="宋体" panose="02010600030101010101" pitchFamily="2" charset="-122"/>
                <a:cs typeface="Hiragino Sans GB W3" charset="-122"/>
              </a:rPr>
              <a:t>、</a:t>
            </a:r>
            <a:r>
              <a:rPr lang="zh-CN" altLang="en-US" sz="1400" dirty="0">
                <a:latin typeface="宋体" panose="02010600030101010101" pitchFamily="2" charset="-122"/>
                <a:ea typeface="宋体" panose="02010600030101010101" pitchFamily="2" charset="-122"/>
                <a:cs typeface="Hiragino Sans GB W3" charset="-122"/>
                <a:sym typeface="+mn-ea"/>
              </a:rPr>
              <a:t>在【我的应用】中点击</a:t>
            </a:r>
            <a:r>
              <a:rPr lang="en-US" altLang="zh-CN" sz="1400" dirty="0">
                <a:latin typeface="宋体" panose="02010600030101010101" pitchFamily="2" charset="-122"/>
                <a:ea typeface="宋体" panose="02010600030101010101" pitchFamily="2" charset="-122"/>
                <a:cs typeface="Hiragino Sans GB W3" charset="-122"/>
                <a:sym typeface="+mn-ea"/>
              </a:rPr>
              <a:t>【</a:t>
            </a:r>
            <a:r>
              <a:rPr lang="zh-CN" altLang="en-US" sz="1400" dirty="0">
                <a:latin typeface="宋体" panose="02010600030101010101" pitchFamily="2" charset="-122"/>
                <a:ea typeface="宋体" panose="02010600030101010101" pitchFamily="2" charset="-122"/>
                <a:cs typeface="Hiragino Sans GB W3" charset="-122"/>
                <a:sym typeface="+mn-ea"/>
              </a:rPr>
              <a:t>日报</a:t>
            </a:r>
            <a:r>
              <a:rPr lang="en-US" altLang="zh-CN" sz="1400" dirty="0">
                <a:latin typeface="宋体" panose="02010600030101010101" pitchFamily="2" charset="-122"/>
                <a:ea typeface="宋体" panose="02010600030101010101" pitchFamily="2" charset="-122"/>
                <a:cs typeface="Hiragino Sans GB W3" charset="-122"/>
                <a:sym typeface="+mn-ea"/>
              </a:rPr>
              <a:t>】</a:t>
            </a:r>
            <a:r>
              <a:rPr lang="zh-CN" altLang="en-US" sz="1400" dirty="0">
                <a:latin typeface="宋体" panose="02010600030101010101" pitchFamily="2" charset="-122"/>
                <a:ea typeface="宋体" panose="02010600030101010101" pitchFamily="2" charset="-122"/>
                <a:cs typeface="Hiragino Sans GB W3" charset="-122"/>
                <a:sym typeface="+mn-ea"/>
              </a:rPr>
              <a:t>、【周报】或【月报】可以查看当天、本周及本月工作情况；</a:t>
            </a:r>
          </a:p>
          <a:p>
            <a:pPr>
              <a:lnSpc>
                <a:spcPct val="150000"/>
              </a:lnSpc>
            </a:pPr>
            <a:r>
              <a:rPr lang="en-US" altLang="zh-CN" sz="1400" dirty="0">
                <a:latin typeface="宋体" panose="02010600030101010101" pitchFamily="2" charset="-122"/>
                <a:ea typeface="宋体" panose="02010600030101010101" pitchFamily="2" charset="-122"/>
                <a:cs typeface="Hiragino Sans GB W3" charset="-122"/>
                <a:sym typeface="+mn-ea"/>
              </a:rPr>
              <a:t>2</a:t>
            </a:r>
            <a:r>
              <a:rPr lang="zh-CN" altLang="en-US" sz="1400" dirty="0">
                <a:latin typeface="宋体" panose="02010600030101010101" pitchFamily="2" charset="-122"/>
                <a:ea typeface="宋体" panose="02010600030101010101" pitchFamily="2" charset="-122"/>
                <a:cs typeface="Hiragino Sans GB W3" charset="-122"/>
                <a:sym typeface="+mn-ea"/>
              </a:rPr>
              <a:t>、在报表顶部可以切换日期查看；</a:t>
            </a:r>
          </a:p>
          <a:p>
            <a:pPr>
              <a:lnSpc>
                <a:spcPct val="150000"/>
              </a:lnSpc>
            </a:pPr>
            <a:r>
              <a:rPr lang="en-US" altLang="zh-CN" sz="1400" dirty="0">
                <a:latin typeface="宋体" panose="02010600030101010101" pitchFamily="2" charset="-122"/>
                <a:ea typeface="宋体" panose="02010600030101010101" pitchFamily="2" charset="-122"/>
                <a:cs typeface="Hiragino Sans GB W3" charset="-122"/>
                <a:sym typeface="+mn-ea"/>
              </a:rPr>
              <a:t>3</a:t>
            </a:r>
            <a:r>
              <a:rPr lang="zh-CN" altLang="en-US" sz="1400" dirty="0">
                <a:latin typeface="宋体" panose="02010600030101010101" pitchFamily="2" charset="-122"/>
                <a:ea typeface="宋体" panose="02010600030101010101" pitchFamily="2" charset="-122"/>
                <a:cs typeface="Hiragino Sans GB W3" charset="-122"/>
                <a:sym typeface="+mn-ea"/>
              </a:rPr>
              <a:t>、点击右上角分享按钮，可以将报表分享给朋友圈或微信好友。</a:t>
            </a:r>
            <a:endParaRPr lang="en-US" altLang="zh-CN" sz="1400" dirty="0">
              <a:latin typeface="宋体" panose="02010600030101010101" pitchFamily="2" charset="-122"/>
              <a:ea typeface="宋体" panose="02010600030101010101" pitchFamily="2" charset="-122"/>
              <a:cs typeface="Hiragino Sans GB W3" charset="-122"/>
            </a:endParaRPr>
          </a:p>
          <a:p>
            <a:pPr>
              <a:lnSpc>
                <a:spcPct val="150000"/>
              </a:lnSpc>
            </a:pPr>
            <a:endParaRPr lang="en-US" altLang="zh-CN" sz="1400" dirty="0">
              <a:latin typeface="宋体" panose="02010600030101010101" pitchFamily="2" charset="-122"/>
              <a:ea typeface="宋体" panose="02010600030101010101" pitchFamily="2" charset="-122"/>
              <a:cs typeface="Hiragino Sans GB W3" charset="-122"/>
            </a:endParaRPr>
          </a:p>
        </p:txBody>
      </p:sp>
      <p:sp>
        <p:nvSpPr>
          <p:cNvPr id="7" name="椭圆 6"/>
          <p:cNvSpPr/>
          <p:nvPr/>
        </p:nvSpPr>
        <p:spPr>
          <a:xfrm>
            <a:off x="1494155" y="3402330"/>
            <a:ext cx="1154430" cy="635635"/>
          </a:xfrm>
          <a:prstGeom prst="ellipse">
            <a:avLst/>
          </a:prstGeom>
          <a:noFill/>
          <a:ln>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73380" y="1363980"/>
            <a:ext cx="2466340" cy="4851400"/>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descr="msgCenter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5925" y="1356995"/>
            <a:ext cx="2469515" cy="4858385"/>
          </a:xfrm>
          <a:prstGeom prst="rect">
            <a:avLst/>
          </a:prstGeom>
        </p:spPr>
      </p:pic>
      <p:sp>
        <p:nvSpPr>
          <p:cNvPr id="9" name="椭圆 8"/>
          <p:cNvSpPr/>
          <p:nvPr/>
        </p:nvSpPr>
        <p:spPr>
          <a:xfrm>
            <a:off x="4864735" y="1982470"/>
            <a:ext cx="403225" cy="288925"/>
          </a:xfrm>
          <a:prstGeom prst="ellipse">
            <a:avLst/>
          </a:prstGeom>
          <a:noFill/>
          <a:ln w="2540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descr="C:\Users\chan218\Desktop\周报.jpg周报"/>
          <p:cNvPicPr>
            <a:picLocks noChangeAspect="1"/>
          </p:cNvPicPr>
          <p:nvPr/>
        </p:nvPicPr>
        <p:blipFill>
          <a:blip r:embed="rId4"/>
          <a:srcRect b="19275"/>
          <a:stretch>
            <a:fillRect/>
          </a:stretch>
        </p:blipFill>
        <p:spPr>
          <a:xfrm>
            <a:off x="3121660" y="1887855"/>
            <a:ext cx="2146300" cy="3792220"/>
          </a:xfrm>
          <a:prstGeom prst="rect">
            <a:avLst/>
          </a:prstGeom>
        </p:spPr>
      </p:pic>
      <p:pic>
        <p:nvPicPr>
          <p:cNvPr id="3" name="图片 2" descr="我的"/>
          <p:cNvPicPr>
            <a:picLocks noChangeAspect="1"/>
          </p:cNvPicPr>
          <p:nvPr/>
        </p:nvPicPr>
        <p:blipFill>
          <a:blip r:embed="rId5"/>
          <a:srcRect/>
          <a:stretch>
            <a:fillRect/>
          </a:stretch>
        </p:blipFill>
        <p:spPr>
          <a:xfrm>
            <a:off x="541020" y="1888490"/>
            <a:ext cx="2136775" cy="3810000"/>
          </a:xfrm>
          <a:prstGeom prst="rect">
            <a:avLst/>
          </a:prstGeom>
        </p:spPr>
      </p:pic>
      <p:sp>
        <p:nvSpPr>
          <p:cNvPr id="10" name="椭圆 9"/>
          <p:cNvSpPr/>
          <p:nvPr/>
        </p:nvSpPr>
        <p:spPr>
          <a:xfrm>
            <a:off x="541020" y="3808730"/>
            <a:ext cx="1663700" cy="575310"/>
          </a:xfrm>
          <a:prstGeom prst="ellipse">
            <a:avLst/>
          </a:prstGeom>
          <a:noFill/>
          <a:ln>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 y="607611"/>
            <a:ext cx="1615440" cy="337185"/>
          </a:xfrm>
          <a:prstGeom prst="rect">
            <a:avLst/>
          </a:prstGeom>
        </p:spPr>
        <p:txBody>
          <a:bodyPr wrap="none">
            <a:spAutoFit/>
          </a:bodyPr>
          <a:lstStyle/>
          <a:p>
            <a:pPr algn="l"/>
            <a:r>
              <a:rPr lang="zh-CN" altLang="en-US" sz="1600" b="1" dirty="0">
                <a:solidFill>
                  <a:schemeClr val="bg1"/>
                </a:solidFill>
                <a:latin typeface="宋体" panose="02010600030101010101" pitchFamily="2" charset="-122"/>
                <a:ea typeface="宋体" panose="02010600030101010101" pitchFamily="2" charset="-122"/>
                <a:sym typeface="+mn-ea"/>
              </a:rPr>
              <a:t>日报</a:t>
            </a:r>
            <a:r>
              <a:rPr lang="en-US" altLang="zh-CN" sz="1600" b="1" dirty="0">
                <a:solidFill>
                  <a:schemeClr val="bg1"/>
                </a:solidFill>
                <a:latin typeface="宋体" panose="02010600030101010101" pitchFamily="2" charset="-122"/>
                <a:ea typeface="宋体" panose="02010600030101010101" pitchFamily="2" charset="-122"/>
                <a:sym typeface="+mn-ea"/>
              </a:rPr>
              <a:t>/</a:t>
            </a:r>
            <a:r>
              <a:rPr lang="zh-CN" altLang="en-US" sz="1600" b="1" dirty="0">
                <a:solidFill>
                  <a:schemeClr val="bg1"/>
                </a:solidFill>
                <a:latin typeface="宋体" panose="02010600030101010101" pitchFamily="2" charset="-122"/>
                <a:ea typeface="宋体" panose="02010600030101010101" pitchFamily="2" charset="-122"/>
                <a:sym typeface="+mn-ea"/>
              </a:rPr>
              <a:t>周报</a:t>
            </a:r>
            <a:r>
              <a:rPr lang="en-US" altLang="zh-CN" sz="1600" b="1" dirty="0">
                <a:solidFill>
                  <a:schemeClr val="bg1"/>
                </a:solidFill>
                <a:latin typeface="宋体" panose="02010600030101010101" pitchFamily="2" charset="-122"/>
                <a:ea typeface="宋体" panose="02010600030101010101" pitchFamily="2" charset="-122"/>
                <a:sym typeface="+mn-ea"/>
              </a:rPr>
              <a:t>/</a:t>
            </a:r>
            <a:r>
              <a:rPr lang="zh-CN" altLang="en-US" sz="1600" b="1" dirty="0">
                <a:solidFill>
                  <a:schemeClr val="bg1"/>
                </a:solidFill>
                <a:latin typeface="宋体" panose="02010600030101010101" pitchFamily="2" charset="-122"/>
                <a:ea typeface="宋体" panose="02010600030101010101" pitchFamily="2" charset="-122"/>
                <a:sym typeface="+mn-ea"/>
              </a:rPr>
              <a:t>月报</a:t>
            </a:r>
            <a:endParaRPr lang="zh-CN" altLang="en-US" sz="1600" b="1" dirty="0">
              <a:solidFill>
                <a:schemeClr val="bg1"/>
              </a:solidFill>
              <a:latin typeface="宋体" panose="02010600030101010101" pitchFamily="2" charset="-122"/>
              <a:ea typeface="宋体" panose="02010600030101010101" pitchFamily="2" charset="-122"/>
              <a:cs typeface="Hiragino Sans GB W3" charset="-122"/>
            </a:endParaRPr>
          </a:p>
        </p:txBody>
      </p:sp>
      <p:sp>
        <p:nvSpPr>
          <p:cNvPr id="4" name="文本框 3"/>
          <p:cNvSpPr txBox="1"/>
          <p:nvPr/>
        </p:nvSpPr>
        <p:spPr>
          <a:xfrm>
            <a:off x="4333240" y="1112520"/>
            <a:ext cx="4345305" cy="521970"/>
          </a:xfrm>
          <a:prstGeom prst="rect">
            <a:avLst/>
          </a:prstGeom>
          <a:noFill/>
        </p:spPr>
        <p:txBody>
          <a:bodyPr wrap="square" rtlCol="0" anchor="t">
            <a:spAutoFit/>
          </a:bodyPr>
          <a:lstStyle/>
          <a:p>
            <a:pPr marL="285750" indent="-285750" algn="just">
              <a:buFont typeface="Wingdings" panose="05000000000000000000" charset="0"/>
              <a:buChar char="l"/>
            </a:pPr>
            <a:r>
              <a:rPr lang="zh-CN" altLang="en-US" sz="1400" dirty="0">
                <a:latin typeface="宋体" panose="02010600030101010101" pitchFamily="2" charset="-122"/>
                <a:ea typeface="宋体" panose="02010600030101010101" pitchFamily="2" charset="-122"/>
                <a:cs typeface="Hiragino Sans GB W3" charset="-122"/>
                <a:sym typeface="+mn-ea"/>
              </a:rPr>
              <a:t>用户可以查看周报</a:t>
            </a:r>
            <a:r>
              <a:rPr lang="en-US" altLang="zh-CN" sz="1400" dirty="0">
                <a:latin typeface="宋体" panose="02010600030101010101" pitchFamily="2" charset="-122"/>
                <a:ea typeface="宋体" panose="02010600030101010101" pitchFamily="2" charset="-122"/>
                <a:cs typeface="Hiragino Sans GB W3" charset="-122"/>
                <a:sym typeface="+mn-ea"/>
              </a:rPr>
              <a:t>/</a:t>
            </a:r>
            <a:r>
              <a:rPr lang="zh-CN" altLang="en-US" sz="1400" dirty="0">
                <a:latin typeface="宋体" panose="02010600030101010101" pitchFamily="2" charset="-122"/>
                <a:ea typeface="宋体" panose="02010600030101010101" pitchFamily="2" charset="-122"/>
                <a:cs typeface="Hiragino Sans GB W3" charset="-122"/>
                <a:sym typeface="+mn-ea"/>
              </a:rPr>
              <a:t>月报，了解本周</a:t>
            </a:r>
            <a:r>
              <a:rPr lang="en-US" altLang="zh-CN" sz="1400" dirty="0">
                <a:latin typeface="宋体" panose="02010600030101010101" pitchFamily="2" charset="-122"/>
                <a:ea typeface="宋体" panose="02010600030101010101" pitchFamily="2" charset="-122"/>
                <a:cs typeface="Hiragino Sans GB W3" charset="-122"/>
                <a:sym typeface="+mn-ea"/>
              </a:rPr>
              <a:t>/</a:t>
            </a:r>
            <a:r>
              <a:rPr lang="zh-CN" altLang="en-US" sz="1400" dirty="0">
                <a:latin typeface="宋体" panose="02010600030101010101" pitchFamily="2" charset="-122"/>
                <a:ea typeface="宋体" panose="02010600030101010101" pitchFamily="2" charset="-122"/>
                <a:cs typeface="Hiragino Sans GB W3" charset="-122"/>
                <a:sym typeface="+mn-ea"/>
              </a:rPr>
              <a:t>本月巡查点数量、漏巡点、本周</a:t>
            </a:r>
            <a:r>
              <a:rPr lang="en-US" altLang="zh-CN" sz="1400" dirty="0">
                <a:latin typeface="宋体" panose="02010600030101010101" pitchFamily="2" charset="-122"/>
                <a:ea typeface="宋体" panose="02010600030101010101" pitchFamily="2" charset="-122"/>
                <a:cs typeface="Hiragino Sans GB W3" charset="-122"/>
                <a:sym typeface="+mn-ea"/>
              </a:rPr>
              <a:t>/</a:t>
            </a:r>
            <a:r>
              <a:rPr lang="zh-CN" altLang="en-US" sz="1400" dirty="0">
                <a:latin typeface="宋体" panose="02010600030101010101" pitchFamily="2" charset="-122"/>
                <a:ea typeface="宋体" panose="02010600030101010101" pitchFamily="2" charset="-122"/>
                <a:cs typeface="Hiragino Sans GB W3" charset="-122"/>
                <a:sym typeface="+mn-ea"/>
              </a:rPr>
              <a:t>本月任务执行率等；</a:t>
            </a:r>
            <a:endParaRPr lang="zh-CN" altLang="en-US" sz="1400"/>
          </a:p>
        </p:txBody>
      </p:sp>
      <p:sp>
        <p:nvSpPr>
          <p:cNvPr id="7" name="文本框 6"/>
          <p:cNvSpPr txBox="1"/>
          <p:nvPr/>
        </p:nvSpPr>
        <p:spPr>
          <a:xfrm>
            <a:off x="629285" y="1164590"/>
            <a:ext cx="3214370" cy="306705"/>
          </a:xfrm>
          <a:prstGeom prst="rect">
            <a:avLst/>
          </a:prstGeom>
          <a:noFill/>
        </p:spPr>
        <p:txBody>
          <a:bodyPr wrap="square" rtlCol="0" anchor="t">
            <a:spAutoFit/>
          </a:bodyPr>
          <a:lstStyle/>
          <a:p>
            <a:pPr marL="285750" indent="-285750" algn="l">
              <a:lnSpc>
                <a:spcPct val="100000"/>
              </a:lnSpc>
              <a:buFont typeface="Wingdings" panose="05000000000000000000" charset="0"/>
              <a:buChar char="l"/>
            </a:pPr>
            <a:r>
              <a:rPr lang="zh-CN" altLang="en-US" sz="1400" dirty="0">
                <a:latin typeface="宋体" panose="02010600030101010101" pitchFamily="2" charset="-122"/>
                <a:ea typeface="宋体" panose="02010600030101010101" pitchFamily="2" charset="-122"/>
                <a:cs typeface="Hiragino Sans GB W3" charset="-122"/>
              </a:rPr>
              <a:t>分为项目、部门、个人周报</a:t>
            </a:r>
            <a:r>
              <a:rPr lang="en-US" altLang="zh-CN" sz="1400" dirty="0">
                <a:latin typeface="宋体" panose="02010600030101010101" pitchFamily="2" charset="-122"/>
                <a:ea typeface="宋体" panose="02010600030101010101" pitchFamily="2" charset="-122"/>
                <a:cs typeface="Hiragino Sans GB W3" charset="-122"/>
              </a:rPr>
              <a:t>/</a:t>
            </a:r>
            <a:r>
              <a:rPr lang="zh-CN" altLang="en-US" sz="1400" dirty="0">
                <a:latin typeface="宋体" panose="02010600030101010101" pitchFamily="2" charset="-122"/>
                <a:ea typeface="宋体" panose="02010600030101010101" pitchFamily="2" charset="-122"/>
                <a:cs typeface="Hiragino Sans GB W3" charset="-122"/>
              </a:rPr>
              <a:t>月报</a:t>
            </a:r>
          </a:p>
        </p:txBody>
      </p:sp>
      <p:pic>
        <p:nvPicPr>
          <p:cNvPr id="9" name="图片 8" descr="msgCenter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930" y="1767840"/>
            <a:ext cx="2469515" cy="4858385"/>
          </a:xfrm>
          <a:prstGeom prst="rect">
            <a:avLst/>
          </a:prstGeom>
        </p:spPr>
      </p:pic>
      <p:sp>
        <p:nvSpPr>
          <p:cNvPr id="11" name="椭圆 10"/>
          <p:cNvSpPr/>
          <p:nvPr/>
        </p:nvSpPr>
        <p:spPr>
          <a:xfrm>
            <a:off x="2745740" y="2393315"/>
            <a:ext cx="403225" cy="288925"/>
          </a:xfrm>
          <a:prstGeom prst="ellipse">
            <a:avLst/>
          </a:prstGeom>
          <a:noFill/>
          <a:ln w="2540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4907915" y="1768475"/>
            <a:ext cx="2469515" cy="4858385"/>
            <a:chOff x="4655" y="2137"/>
            <a:chExt cx="3889" cy="7651"/>
          </a:xfrm>
        </p:grpSpPr>
        <p:pic>
          <p:nvPicPr>
            <p:cNvPr id="16" name="图片 15" descr="msgCenter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5" y="2137"/>
              <a:ext cx="3889" cy="7651"/>
            </a:xfrm>
            <a:prstGeom prst="rect">
              <a:avLst/>
            </a:prstGeom>
          </p:spPr>
        </p:pic>
        <p:sp>
          <p:nvSpPr>
            <p:cNvPr id="17" name="椭圆 16"/>
            <p:cNvSpPr/>
            <p:nvPr/>
          </p:nvSpPr>
          <p:spPr>
            <a:xfrm>
              <a:off x="7661" y="3122"/>
              <a:ext cx="635" cy="455"/>
            </a:xfrm>
            <a:prstGeom prst="ellipse">
              <a:avLst/>
            </a:prstGeom>
            <a:noFill/>
            <a:ln w="2540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4" name="图片 13" descr="C:\Users\chan218\Desktop\月报.jpg月报"/>
          <p:cNvPicPr>
            <a:picLocks noChangeAspect="1"/>
          </p:cNvPicPr>
          <p:nvPr/>
        </p:nvPicPr>
        <p:blipFill>
          <a:blip r:embed="rId3"/>
          <a:srcRect/>
          <a:stretch>
            <a:fillRect/>
          </a:stretch>
        </p:blipFill>
        <p:spPr>
          <a:xfrm>
            <a:off x="5081905" y="2310130"/>
            <a:ext cx="2138680" cy="3759200"/>
          </a:xfrm>
          <a:prstGeom prst="rect">
            <a:avLst/>
          </a:prstGeom>
        </p:spPr>
      </p:pic>
      <p:pic>
        <p:nvPicPr>
          <p:cNvPr id="3" name="图片 2" descr="C:\Users\chan218\Desktop\周报.jpg周报"/>
          <p:cNvPicPr>
            <a:picLocks noChangeAspect="1"/>
          </p:cNvPicPr>
          <p:nvPr/>
        </p:nvPicPr>
        <p:blipFill>
          <a:blip r:embed="rId4"/>
          <a:srcRect b="19275"/>
          <a:stretch>
            <a:fillRect/>
          </a:stretch>
        </p:blipFill>
        <p:spPr>
          <a:xfrm>
            <a:off x="1002665" y="2274570"/>
            <a:ext cx="2146300" cy="383794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1235" y="574236"/>
            <a:ext cx="1425390" cy="338554"/>
          </a:xfrm>
          <a:prstGeom prst="rect">
            <a:avLst/>
          </a:prstGeom>
        </p:spPr>
        <p:txBody>
          <a:bodyPr wrap="none">
            <a:spAutoFit/>
          </a:bodyPr>
          <a:lstStyle/>
          <a:p>
            <a:r>
              <a:rPr lang="zh-CN" altLang="en-US" sz="1600" b="1" dirty="0">
                <a:solidFill>
                  <a:schemeClr val="bg1"/>
                </a:solidFill>
                <a:latin typeface="宋体" panose="02010600030101010101" pitchFamily="2" charset="-122"/>
                <a:ea typeface="宋体" panose="02010600030101010101" pitchFamily="2" charset="-122"/>
                <a:cs typeface="Hiragino Sans GB W3" charset="-122"/>
              </a:rPr>
              <a:t>个人信息修改</a:t>
            </a:r>
          </a:p>
        </p:txBody>
      </p:sp>
      <p:sp>
        <p:nvSpPr>
          <p:cNvPr id="3" name="矩形 2"/>
          <p:cNvSpPr/>
          <p:nvPr/>
        </p:nvSpPr>
        <p:spPr>
          <a:xfrm>
            <a:off x="5712065" y="1757967"/>
            <a:ext cx="3431935" cy="1706880"/>
          </a:xfrm>
          <a:prstGeom prst="rect">
            <a:avLst/>
          </a:prstGeom>
        </p:spPr>
        <p:txBody>
          <a:bodyPr wrap="square">
            <a:spAutoFit/>
          </a:bodyPr>
          <a:lstStyle/>
          <a:p>
            <a:pPr>
              <a:lnSpc>
                <a:spcPct val="150000"/>
              </a:lnSpc>
            </a:pPr>
            <a:r>
              <a:rPr lang="en-US" altLang="zh-CN" sz="1400" dirty="0">
                <a:latin typeface="宋体" panose="02010600030101010101" pitchFamily="2" charset="-122"/>
                <a:ea typeface="宋体" panose="02010600030101010101" pitchFamily="2" charset="-122"/>
                <a:cs typeface="Hiragino Sans GB W3" charset="-122"/>
              </a:rPr>
              <a:t>1</a:t>
            </a:r>
            <a:r>
              <a:rPr lang="zh-CN" altLang="en-US" sz="1400" dirty="0">
                <a:latin typeface="宋体" panose="02010600030101010101" pitchFamily="2" charset="-122"/>
                <a:ea typeface="宋体" panose="02010600030101010101" pitchFamily="2" charset="-122"/>
                <a:cs typeface="Hiragino Sans GB W3" charset="-122"/>
              </a:rPr>
              <a:t>、点击【我的】中的头像可对个人信息进行编辑；</a:t>
            </a:r>
            <a:endParaRPr lang="en-US" altLang="zh-CN" sz="1400" dirty="0">
              <a:latin typeface="宋体" panose="02010600030101010101" pitchFamily="2" charset="-122"/>
              <a:ea typeface="宋体" panose="02010600030101010101" pitchFamily="2" charset="-122"/>
              <a:cs typeface="Hiragino Sans GB W3" charset="-122"/>
            </a:endParaRPr>
          </a:p>
          <a:p>
            <a:pPr>
              <a:lnSpc>
                <a:spcPct val="150000"/>
              </a:lnSpc>
            </a:pPr>
            <a:r>
              <a:rPr lang="en-US" altLang="zh-CN" sz="1400" dirty="0">
                <a:latin typeface="宋体" panose="02010600030101010101" pitchFamily="2" charset="-122"/>
                <a:ea typeface="宋体" panose="02010600030101010101" pitchFamily="2" charset="-122"/>
                <a:cs typeface="Hiragino Sans GB W3" charset="-122"/>
              </a:rPr>
              <a:t>2</a:t>
            </a:r>
            <a:r>
              <a:rPr lang="zh-CN" altLang="en-US" sz="1400" dirty="0">
                <a:latin typeface="宋体" panose="02010600030101010101" pitchFamily="2" charset="-122"/>
                <a:ea typeface="宋体" panose="02010600030101010101" pitchFamily="2" charset="-122"/>
                <a:cs typeface="Hiragino Sans GB W3" charset="-122"/>
              </a:rPr>
              <a:t>、点击</a:t>
            </a:r>
            <a:r>
              <a:rPr lang="en-US" altLang="zh-CN" sz="1400" dirty="0">
                <a:latin typeface="宋体" panose="02010600030101010101" pitchFamily="2" charset="-122"/>
                <a:ea typeface="宋体" panose="02010600030101010101" pitchFamily="2" charset="-122"/>
                <a:cs typeface="Hiragino Sans GB W3" charset="-122"/>
              </a:rPr>
              <a:t>【</a:t>
            </a:r>
            <a:r>
              <a:rPr lang="zh-CN" altLang="en-US" sz="1400" dirty="0">
                <a:latin typeface="宋体" panose="02010600030101010101" pitchFamily="2" charset="-122"/>
                <a:cs typeface="Hiragino Sans GB W3" charset="-122"/>
              </a:rPr>
              <a:t>修改密码</a:t>
            </a:r>
            <a:r>
              <a:rPr lang="en-US" altLang="zh-CN" sz="1400" dirty="0">
                <a:latin typeface="宋体" panose="02010600030101010101" pitchFamily="2" charset="-122"/>
                <a:ea typeface="宋体" panose="02010600030101010101" pitchFamily="2" charset="-122"/>
                <a:cs typeface="Hiragino Sans GB W3" charset="-122"/>
              </a:rPr>
              <a:t>】</a:t>
            </a:r>
            <a:r>
              <a:rPr lang="zh-CN" altLang="en-US" sz="1400" dirty="0">
                <a:latin typeface="宋体" panose="02010600030101010101" pitchFamily="2" charset="-122"/>
                <a:ea typeface="宋体" panose="02010600030101010101" pitchFamily="2" charset="-122"/>
                <a:cs typeface="Hiragino Sans GB W3" charset="-122"/>
              </a:rPr>
              <a:t>可以重新修改账号密码；</a:t>
            </a:r>
            <a:endParaRPr lang="en-US" altLang="zh-CN" sz="1400" dirty="0">
              <a:latin typeface="宋体" panose="02010600030101010101" pitchFamily="2" charset="-122"/>
              <a:ea typeface="宋体" panose="02010600030101010101" pitchFamily="2" charset="-122"/>
              <a:cs typeface="Hiragino Sans GB W3" charset="-122"/>
            </a:endParaRPr>
          </a:p>
          <a:p>
            <a:pPr>
              <a:lnSpc>
                <a:spcPct val="150000"/>
              </a:lnSpc>
            </a:pPr>
            <a:endParaRPr lang="en-US" altLang="zh-CN" sz="1400" dirty="0">
              <a:latin typeface="宋体" panose="02010600030101010101" pitchFamily="2" charset="-122"/>
              <a:ea typeface="宋体" panose="02010600030101010101" pitchFamily="2" charset="-122"/>
              <a:cs typeface="Hiragino Sans GB W3" charset="-122"/>
            </a:endParaRPr>
          </a:p>
        </p:txBody>
      </p:sp>
      <p:grpSp>
        <p:nvGrpSpPr>
          <p:cNvPr id="11" name="组合 10"/>
          <p:cNvGrpSpPr/>
          <p:nvPr/>
        </p:nvGrpSpPr>
        <p:grpSpPr>
          <a:xfrm>
            <a:off x="372110" y="1430655"/>
            <a:ext cx="2469515" cy="4858385"/>
            <a:chOff x="586" y="2253"/>
            <a:chExt cx="3889" cy="7651"/>
          </a:xfrm>
        </p:grpSpPr>
        <p:pic>
          <p:nvPicPr>
            <p:cNvPr id="4" name="图片 3" descr="rank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 y="2253"/>
              <a:ext cx="3889" cy="7651"/>
            </a:xfrm>
            <a:prstGeom prst="rect">
              <a:avLst/>
            </a:prstGeom>
          </p:spPr>
        </p:pic>
        <p:pic>
          <p:nvPicPr>
            <p:cNvPr id="17" name="图片 16" descr="C:\Users\chan218\Desktop\新建文件夹\我的.jpg我的"/>
            <p:cNvPicPr/>
            <p:nvPr/>
          </p:nvPicPr>
          <p:blipFill>
            <a:blip r:embed="rId3"/>
            <a:srcRect/>
            <a:stretch>
              <a:fillRect/>
            </a:stretch>
          </p:blipFill>
          <p:spPr>
            <a:xfrm>
              <a:off x="844" y="3017"/>
              <a:ext cx="3373" cy="5996"/>
            </a:xfrm>
            <a:prstGeom prst="rect">
              <a:avLst/>
            </a:prstGeom>
          </p:spPr>
        </p:pic>
      </p:grpSp>
      <p:sp>
        <p:nvSpPr>
          <p:cNvPr id="6" name="椭圆 5"/>
          <p:cNvSpPr/>
          <p:nvPr/>
        </p:nvSpPr>
        <p:spPr>
          <a:xfrm>
            <a:off x="487045" y="2400300"/>
            <a:ext cx="2087880" cy="489585"/>
          </a:xfrm>
          <a:prstGeom prst="ellipse">
            <a:avLst/>
          </a:prstGeom>
          <a:noFill/>
          <a:ln w="2540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3098800" y="1430655"/>
            <a:ext cx="2468880" cy="4857750"/>
            <a:chOff x="4880" y="2253"/>
            <a:chExt cx="3888" cy="7650"/>
          </a:xfrm>
        </p:grpSpPr>
        <p:pic>
          <p:nvPicPr>
            <p:cNvPr id="7" name="图片 6" descr="modifyPersonalInfo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0" y="2253"/>
              <a:ext cx="3889" cy="7651"/>
            </a:xfrm>
            <a:prstGeom prst="rect">
              <a:avLst/>
            </a:prstGeom>
          </p:spPr>
        </p:pic>
        <p:sp>
          <p:nvSpPr>
            <p:cNvPr id="18" name="椭圆 17"/>
            <p:cNvSpPr/>
            <p:nvPr/>
          </p:nvSpPr>
          <p:spPr>
            <a:xfrm>
              <a:off x="7658" y="3230"/>
              <a:ext cx="797" cy="550"/>
            </a:xfrm>
            <a:prstGeom prst="ellipse">
              <a:avLst/>
            </a:prstGeom>
            <a:noFill/>
            <a:ln w="2540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微信图片_201902281001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62" y="2874"/>
              <a:ext cx="3524" cy="6267"/>
            </a:xfrm>
            <a:prstGeom prst="rect">
              <a:avLst/>
            </a:prstGeom>
            <a:ln>
              <a:solidFill>
                <a:schemeClr val="accent1"/>
              </a:solidFill>
            </a:ln>
          </p:spPr>
        </p:pic>
        <p:sp>
          <p:nvSpPr>
            <p:cNvPr id="9" name="椭圆 8"/>
            <p:cNvSpPr/>
            <p:nvPr/>
          </p:nvSpPr>
          <p:spPr>
            <a:xfrm>
              <a:off x="7662" y="3017"/>
              <a:ext cx="924" cy="515"/>
            </a:xfrm>
            <a:prstGeom prst="ellipse">
              <a:avLst/>
            </a:prstGeom>
            <a:noFill/>
            <a:ln w="2540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7106" y="5112"/>
              <a:ext cx="1287" cy="18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3" name="矩形 12"/>
            <p:cNvSpPr/>
            <p:nvPr/>
          </p:nvSpPr>
          <p:spPr>
            <a:xfrm>
              <a:off x="5145" y="8587"/>
              <a:ext cx="3311" cy="553"/>
            </a:xfrm>
            <a:prstGeom prst="rect">
              <a:avLst/>
            </a:prstGeom>
            <a:solidFill>
              <a:srgbClr val="F0EFEF"/>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46510" y="564711"/>
            <a:ext cx="1000760" cy="337185"/>
          </a:xfrm>
          <a:prstGeom prst="rect">
            <a:avLst/>
          </a:prstGeom>
        </p:spPr>
        <p:txBody>
          <a:bodyPr wrap="none">
            <a:spAutoFit/>
          </a:bodyPr>
          <a:lstStyle/>
          <a:p>
            <a:r>
              <a:rPr lang="zh-CN" altLang="en-US" sz="1600" b="1" dirty="0">
                <a:solidFill>
                  <a:schemeClr val="bg1"/>
                </a:solidFill>
                <a:latin typeface="宋体" panose="02010600030101010101" pitchFamily="2" charset="-122"/>
                <a:ea typeface="宋体" panose="02010600030101010101" pitchFamily="2" charset="-122"/>
                <a:cs typeface="Hiragino Sans GB W3" charset="-122"/>
              </a:rPr>
              <a:t>我的称号</a:t>
            </a:r>
          </a:p>
        </p:txBody>
      </p:sp>
      <p:sp>
        <p:nvSpPr>
          <p:cNvPr id="10" name="矩形 9"/>
          <p:cNvSpPr/>
          <p:nvPr/>
        </p:nvSpPr>
        <p:spPr>
          <a:xfrm>
            <a:off x="5711825" y="1757680"/>
            <a:ext cx="2994660" cy="1706880"/>
          </a:xfrm>
          <a:prstGeom prst="rect">
            <a:avLst/>
          </a:prstGeom>
        </p:spPr>
        <p:txBody>
          <a:bodyPr wrap="square">
            <a:spAutoFit/>
          </a:bodyPr>
          <a:lstStyle/>
          <a:p>
            <a:pPr marL="285750" indent="-285750">
              <a:lnSpc>
                <a:spcPct val="150000"/>
              </a:lnSpc>
              <a:buFont typeface="Wingdings" panose="05000000000000000000" charset="0"/>
              <a:buChar char="l"/>
            </a:pPr>
            <a:r>
              <a:rPr lang="zh-CN" altLang="en-US" sz="1400" dirty="0">
                <a:latin typeface="宋体" panose="02010600030101010101" pitchFamily="2" charset="-122"/>
                <a:ea typeface="宋体" panose="02010600030101010101" pitchFamily="2" charset="-122"/>
                <a:cs typeface="Hiragino Sans GB W3" charset="-122"/>
              </a:rPr>
              <a:t>在【个人信息】页面点击【称号】，进入【我的称号】页面。</a:t>
            </a:r>
          </a:p>
          <a:p>
            <a:pPr marL="285750" indent="-285750">
              <a:lnSpc>
                <a:spcPct val="150000"/>
              </a:lnSpc>
              <a:buFont typeface="Wingdings" panose="05000000000000000000" charset="0"/>
              <a:buChar char="l"/>
            </a:pPr>
            <a:r>
              <a:rPr lang="zh-CN" altLang="en-US" sz="1400" dirty="0">
                <a:latin typeface="宋体" panose="02010600030101010101" pitchFamily="2" charset="-122"/>
                <a:ea typeface="宋体" panose="02010600030101010101" pitchFamily="2" charset="-122"/>
                <a:cs typeface="Hiragino Sans GB W3" charset="-122"/>
              </a:rPr>
              <a:t>每日登录、完成任务、自由上报、异常解决都能获取经验哦。</a:t>
            </a:r>
          </a:p>
          <a:p>
            <a:pPr marL="285750" indent="-285750">
              <a:lnSpc>
                <a:spcPct val="150000"/>
              </a:lnSpc>
            </a:pPr>
            <a:endParaRPr lang="en-US" altLang="zh-CN" sz="1400" dirty="0">
              <a:latin typeface="宋体" panose="02010600030101010101" pitchFamily="2" charset="-122"/>
              <a:ea typeface="宋体" panose="02010600030101010101" pitchFamily="2" charset="-122"/>
              <a:cs typeface="Hiragino Sans GB W3" charset="-122"/>
            </a:endParaRPr>
          </a:p>
        </p:txBody>
      </p:sp>
      <p:grpSp>
        <p:nvGrpSpPr>
          <p:cNvPr id="11" name="组合 10"/>
          <p:cNvGrpSpPr/>
          <p:nvPr/>
        </p:nvGrpSpPr>
        <p:grpSpPr>
          <a:xfrm>
            <a:off x="364490" y="1285240"/>
            <a:ext cx="2469515" cy="4858385"/>
            <a:chOff x="586" y="2253"/>
            <a:chExt cx="3889" cy="7651"/>
          </a:xfrm>
        </p:grpSpPr>
        <p:pic>
          <p:nvPicPr>
            <p:cNvPr id="5" name="图片 4" descr="rank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 y="2253"/>
              <a:ext cx="3889" cy="7651"/>
            </a:xfrm>
            <a:prstGeom prst="rect">
              <a:avLst/>
            </a:prstGeom>
          </p:spPr>
        </p:pic>
        <p:grpSp>
          <p:nvGrpSpPr>
            <p:cNvPr id="7" name="组合 6"/>
            <p:cNvGrpSpPr/>
            <p:nvPr/>
          </p:nvGrpSpPr>
          <p:grpSpPr>
            <a:xfrm>
              <a:off x="1250" y="7346"/>
              <a:ext cx="2522" cy="1167"/>
              <a:chOff x="1225" y="7608"/>
              <a:chExt cx="2511" cy="1169"/>
            </a:xfrm>
          </p:grpSpPr>
          <p:pic>
            <p:nvPicPr>
              <p:cNvPr id="20" name="图片 19"/>
              <p:cNvPicPr/>
              <p:nvPr/>
            </p:nvPicPr>
            <p:blipFill>
              <a:blip r:embed="rId3" cstate="print">
                <a:extLst>
                  <a:ext uri="{28A0092B-C50C-407E-A947-70E740481C1C}">
                    <a14:useLocalDpi xmlns:a14="http://schemas.microsoft.com/office/drawing/2010/main" val="0"/>
                  </a:ext>
                </a:extLst>
              </a:blip>
              <a:srcRect/>
              <a:stretch>
                <a:fillRect/>
              </a:stretch>
            </p:blipFill>
            <p:spPr>
              <a:xfrm>
                <a:off x="1313" y="8221"/>
                <a:ext cx="2423" cy="556"/>
              </a:xfrm>
              <a:prstGeom prst="rect">
                <a:avLst/>
              </a:prstGeom>
            </p:spPr>
          </p:pic>
          <p:pic>
            <p:nvPicPr>
              <p:cNvPr id="21" name="图片 20"/>
              <p:cNvPicPr/>
              <p:nvPr/>
            </p:nvPicPr>
            <p:blipFill>
              <a:blip r:embed="rId4" cstate="print">
                <a:extLst>
                  <a:ext uri="{28A0092B-C50C-407E-A947-70E740481C1C}">
                    <a14:useLocalDpi xmlns:a14="http://schemas.microsoft.com/office/drawing/2010/main" val="0"/>
                  </a:ext>
                </a:extLst>
              </a:blip>
              <a:srcRect/>
              <a:stretch>
                <a:fillRect/>
              </a:stretch>
            </p:blipFill>
            <p:spPr>
              <a:xfrm>
                <a:off x="1225" y="7608"/>
                <a:ext cx="2313" cy="898"/>
              </a:xfrm>
              <a:prstGeom prst="rect">
                <a:avLst/>
              </a:prstGeom>
            </p:spPr>
          </p:pic>
        </p:grpSp>
      </p:grpSp>
      <p:pic>
        <p:nvPicPr>
          <p:cNvPr id="3" name="图片 2" descr="C:\Users\chan218\Desktop\新建文件夹\我的.jpg我的"/>
          <p:cNvPicPr/>
          <p:nvPr/>
        </p:nvPicPr>
        <p:blipFill>
          <a:blip r:embed="rId5"/>
          <a:srcRect/>
          <a:stretch>
            <a:fillRect/>
          </a:stretch>
        </p:blipFill>
        <p:spPr>
          <a:xfrm>
            <a:off x="528320" y="1823720"/>
            <a:ext cx="2141855" cy="3807460"/>
          </a:xfrm>
          <a:prstGeom prst="rect">
            <a:avLst/>
          </a:prstGeom>
        </p:spPr>
      </p:pic>
      <p:sp>
        <p:nvSpPr>
          <p:cNvPr id="12" name="椭圆 11"/>
          <p:cNvSpPr/>
          <p:nvPr/>
        </p:nvSpPr>
        <p:spPr>
          <a:xfrm>
            <a:off x="1360805" y="2412365"/>
            <a:ext cx="508000" cy="275590"/>
          </a:xfrm>
          <a:prstGeom prst="ellipse">
            <a:avLst/>
          </a:prstGeom>
          <a:noFill/>
          <a:ln w="2540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3050540" y="1285240"/>
            <a:ext cx="2468880" cy="4857750"/>
            <a:chOff x="4804" y="2024"/>
            <a:chExt cx="3888" cy="7650"/>
          </a:xfrm>
        </p:grpSpPr>
        <p:pic>
          <p:nvPicPr>
            <p:cNvPr id="8" name="图片 7" descr="rank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04" y="2024"/>
              <a:ext cx="3889" cy="7651"/>
            </a:xfrm>
            <a:prstGeom prst="rect">
              <a:avLst/>
            </a:prstGeom>
          </p:spPr>
        </p:pic>
        <p:pic>
          <p:nvPicPr>
            <p:cNvPr id="13" name="图片 12"/>
            <p:cNvPicPr>
              <a:picLocks noChangeAspect="1"/>
            </p:cNvPicPr>
            <p:nvPr/>
          </p:nvPicPr>
          <p:blipFill>
            <a:blip r:embed="rId7"/>
            <a:srcRect/>
            <a:stretch>
              <a:fillRect/>
            </a:stretch>
          </p:blipFill>
          <p:spPr>
            <a:xfrm>
              <a:off x="5079" y="2872"/>
              <a:ext cx="3339" cy="5950"/>
            </a:xfrm>
            <a:prstGeom prst="rect">
              <a:avLst/>
            </a:prstGeom>
          </p:spPr>
        </p:pic>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6475" y="588206"/>
            <a:ext cx="1000760" cy="337185"/>
          </a:xfrm>
          <a:prstGeom prst="rect">
            <a:avLst/>
          </a:prstGeom>
        </p:spPr>
        <p:txBody>
          <a:bodyPr wrap="none">
            <a:spAutoFit/>
          </a:bodyPr>
          <a:lstStyle/>
          <a:p>
            <a:r>
              <a:rPr lang="zh-CN" altLang="en-US" sz="1600" b="1" dirty="0">
                <a:solidFill>
                  <a:schemeClr val="bg1"/>
                </a:solidFill>
                <a:latin typeface="宋体" panose="02010600030101010101" pitchFamily="2" charset="-122"/>
                <a:ea typeface="宋体" panose="02010600030101010101" pitchFamily="2" charset="-122"/>
                <a:cs typeface="Hiragino Sans GB W3" charset="-122"/>
              </a:rPr>
              <a:t>关于我们</a:t>
            </a:r>
          </a:p>
        </p:txBody>
      </p:sp>
      <p:sp>
        <p:nvSpPr>
          <p:cNvPr id="3" name="矩形 2"/>
          <p:cNvSpPr/>
          <p:nvPr/>
        </p:nvSpPr>
        <p:spPr>
          <a:xfrm>
            <a:off x="5712065" y="1757967"/>
            <a:ext cx="3431935" cy="3020060"/>
          </a:xfrm>
          <a:prstGeom prst="rect">
            <a:avLst/>
          </a:prstGeom>
        </p:spPr>
        <p:txBody>
          <a:bodyPr wrap="square">
            <a:spAutoFit/>
          </a:bodyPr>
          <a:lstStyle/>
          <a:p>
            <a:pPr marL="285750" indent="-285750">
              <a:lnSpc>
                <a:spcPct val="170000"/>
              </a:lnSpc>
              <a:buFont typeface="Wingdings" panose="05000000000000000000" charset="0"/>
              <a:buChar char=""/>
            </a:pPr>
            <a:r>
              <a:rPr lang="zh-CN" altLang="en-US" sz="1400" dirty="0">
                <a:latin typeface="宋体" panose="02010600030101010101" pitchFamily="2" charset="-122"/>
                <a:ea typeface="宋体" panose="02010600030101010101" pitchFamily="2" charset="-122"/>
                <a:cs typeface="Hiragino Sans GB W3" charset="-122"/>
              </a:rPr>
              <a:t>查看版本更新；</a:t>
            </a:r>
          </a:p>
          <a:p>
            <a:pPr marL="285750" indent="-285750">
              <a:lnSpc>
                <a:spcPct val="170000"/>
              </a:lnSpc>
              <a:buFont typeface="Wingdings" panose="05000000000000000000" charset="0"/>
              <a:buChar char=""/>
            </a:pPr>
            <a:r>
              <a:rPr lang="zh-CN" altLang="en-US" sz="1400" dirty="0">
                <a:latin typeface="宋体" panose="02010600030101010101" pitchFamily="2" charset="-122"/>
                <a:ea typeface="宋体" panose="02010600030101010101" pitchFamily="2" charset="-122"/>
                <a:cs typeface="Hiragino Sans GB W3" charset="-122"/>
              </a:rPr>
              <a:t>如果您在软件的使用过程中发现任何问题或建议，请在意见反馈页面向我们反馈，我们会尽快处理；</a:t>
            </a:r>
          </a:p>
          <a:p>
            <a:pPr marL="285750" indent="-285750">
              <a:lnSpc>
                <a:spcPct val="170000"/>
              </a:lnSpc>
              <a:buFont typeface="Wingdings" panose="05000000000000000000" charset="0"/>
              <a:buChar char=""/>
            </a:pPr>
            <a:r>
              <a:rPr lang="zh-CN" altLang="en-US" sz="1400" dirty="0">
                <a:latin typeface="宋体" panose="02010600030101010101" pitchFamily="2" charset="-122"/>
                <a:ea typeface="宋体" panose="02010600030101010101" pitchFamily="2" charset="-122"/>
                <a:cs typeface="Hiragino Sans GB W3" charset="-122"/>
              </a:rPr>
              <a:t>可以在【清理缓存】中清除本地数据；</a:t>
            </a:r>
          </a:p>
          <a:p>
            <a:pPr marL="285750" indent="-285750">
              <a:lnSpc>
                <a:spcPct val="170000"/>
              </a:lnSpc>
              <a:buFont typeface="Wingdings" panose="05000000000000000000" charset="0"/>
              <a:buChar char=""/>
            </a:pPr>
            <a:r>
              <a:rPr lang="zh-CN" altLang="en-US" sz="1400" dirty="0">
                <a:latin typeface="宋体" panose="02010600030101010101" pitchFamily="2" charset="-122"/>
                <a:ea typeface="宋体" panose="02010600030101010101" pitchFamily="2" charset="-122"/>
                <a:cs typeface="Hiragino Sans GB W3" charset="-122"/>
              </a:rPr>
              <a:t>如果您喜欢巡查蝠，让更多的人了解它吧</a:t>
            </a:r>
            <a:r>
              <a:rPr lang="en-US" altLang="zh-CN" sz="1400" dirty="0">
                <a:latin typeface="宋体" panose="02010600030101010101" pitchFamily="2" charset="-122"/>
                <a:ea typeface="宋体" panose="02010600030101010101" pitchFamily="2" charset="-122"/>
                <a:cs typeface="Hiragino Sans GB W3" charset="-122"/>
              </a:rPr>
              <a:t>~</a:t>
            </a:r>
          </a:p>
          <a:p>
            <a:pPr marL="285750" indent="-285750">
              <a:lnSpc>
                <a:spcPct val="170000"/>
              </a:lnSpc>
              <a:buFont typeface="Wingdings" panose="05000000000000000000" charset="0"/>
              <a:buChar char=""/>
            </a:pPr>
            <a:endParaRPr lang="en-US" altLang="zh-CN" sz="1400" dirty="0">
              <a:latin typeface="宋体" panose="02010600030101010101" pitchFamily="2" charset="-122"/>
              <a:ea typeface="宋体" panose="02010600030101010101" pitchFamily="2" charset="-122"/>
              <a:cs typeface="Hiragino Sans GB W3" charset="-122"/>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45960" y="1437118"/>
            <a:ext cx="2466105" cy="4851456"/>
          </a:xfrm>
          <a:prstGeom prst="rect">
            <a:avLst/>
          </a:prstGeom>
          <a:noFill/>
          <a:extLst>
            <a:ext uri="{909E8E84-426E-40DD-AFC4-6F175D3DCCD1}">
              <a14:hiddenFill xmlns:a14="http://schemas.microsoft.com/office/drawing/2010/main">
                <a:solidFill>
                  <a:srgbClr val="FFFFFF"/>
                </a:solidFill>
              </a14:hiddenFill>
            </a:ext>
          </a:extLst>
        </p:spPr>
      </p:pic>
      <p:sp>
        <p:nvSpPr>
          <p:cNvPr id="4" name="圆角矩形 3"/>
          <p:cNvSpPr/>
          <p:nvPr/>
        </p:nvSpPr>
        <p:spPr>
          <a:xfrm>
            <a:off x="5073650" y="2159000"/>
            <a:ext cx="327025" cy="142875"/>
          </a:xfrm>
          <a:prstGeom prst="roundRect">
            <a:avLst/>
          </a:prstGeom>
          <a:noFill/>
          <a:ln w="6350" cmpd="sng">
            <a:solidFill>
              <a:schemeClr val="bg1"/>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5065395" y="2136775"/>
            <a:ext cx="335280" cy="183515"/>
          </a:xfrm>
          <a:prstGeom prst="rect">
            <a:avLst/>
          </a:prstGeom>
          <a:noFill/>
        </p:spPr>
        <p:txBody>
          <a:bodyPr wrap="none" rtlCol="0">
            <a:spAutoFit/>
          </a:bodyPr>
          <a:lstStyle/>
          <a:p>
            <a:r>
              <a:rPr lang="zh-CN" altLang="en-US" sz="600">
                <a:solidFill>
                  <a:schemeClr val="bg1"/>
                </a:solidFill>
              </a:rPr>
              <a:t>完成</a:t>
            </a:r>
          </a:p>
        </p:txBody>
      </p:sp>
      <p:pic>
        <p:nvPicPr>
          <p:cNvPr id="8" name="图片 7" descr="C:\Users\chan218\Desktop\意见反馈.jpg意见反馈"/>
          <p:cNvPicPr>
            <a:picLocks noChangeAspect="1"/>
          </p:cNvPicPr>
          <p:nvPr/>
        </p:nvPicPr>
        <p:blipFill>
          <a:blip r:embed="rId3"/>
          <a:srcRect/>
          <a:stretch>
            <a:fillRect/>
          </a:stretch>
        </p:blipFill>
        <p:spPr>
          <a:xfrm>
            <a:off x="3413125" y="1967230"/>
            <a:ext cx="2135505" cy="3796665"/>
          </a:xfrm>
          <a:prstGeom prst="rect">
            <a:avLst/>
          </a:prstGeom>
        </p:spPr>
      </p:pic>
      <p:grpSp>
        <p:nvGrpSpPr>
          <p:cNvPr id="11" name="组合 10"/>
          <p:cNvGrpSpPr/>
          <p:nvPr/>
        </p:nvGrpSpPr>
        <p:grpSpPr>
          <a:xfrm>
            <a:off x="641985" y="1435735"/>
            <a:ext cx="2466340" cy="4851400"/>
            <a:chOff x="1011" y="2261"/>
            <a:chExt cx="3884" cy="7640"/>
          </a:xfrm>
        </p:grpSpPr>
        <p:pic>
          <p:nvPicPr>
            <p:cNvPr id="7" name="图片 6" descr="AF91F247C59981CA275FA309CFB37E1F"/>
            <p:cNvPicPr>
              <a:picLocks noChangeAspect="1"/>
            </p:cNvPicPr>
            <p:nvPr/>
          </p:nvPicPr>
          <p:blipFill>
            <a:blip r:embed="rId4"/>
            <a:stretch>
              <a:fillRect/>
            </a:stretch>
          </p:blipFill>
          <p:spPr>
            <a:xfrm>
              <a:off x="1275" y="3109"/>
              <a:ext cx="3356" cy="5969"/>
            </a:xfrm>
            <a:prstGeom prst="rect">
              <a:avLst/>
            </a:prstGeom>
          </p:spPr>
        </p:pic>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11" y="2261"/>
              <a:ext cx="3884" cy="7640"/>
            </a:xfrm>
            <a:prstGeom prst="rect">
              <a:avLst/>
            </a:prstGeom>
            <a:noFill/>
            <a:extLst>
              <a:ext uri="{909E8E84-426E-40DD-AFC4-6F175D3DCCD1}">
                <a14:hiddenFill xmlns:a14="http://schemas.microsoft.com/office/drawing/2010/main">
                  <a:solidFill>
                    <a:srgbClr val="FFFFFF"/>
                  </a:solidFill>
                </a14:hiddenFill>
              </a:ext>
            </a:extLst>
          </p:spPr>
        </p:pic>
        <p:pic>
          <p:nvPicPr>
            <p:cNvPr id="10" name="图片 9" descr="C:\Users\chan218\Desktop\关于我们.jpg关于我们"/>
            <p:cNvPicPr>
              <a:picLocks noChangeAspect="1"/>
            </p:cNvPicPr>
            <p:nvPr/>
          </p:nvPicPr>
          <p:blipFill>
            <a:blip r:embed="rId5"/>
            <a:srcRect/>
            <a:stretch>
              <a:fillRect/>
            </a:stretch>
          </p:blipFill>
          <p:spPr>
            <a:xfrm>
              <a:off x="1275" y="3098"/>
              <a:ext cx="3356" cy="5976"/>
            </a:xfrm>
            <a:prstGeom prst="rect">
              <a:avLst/>
            </a:prstGeom>
          </p:spPr>
        </p:pic>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5535" y="602811"/>
            <a:ext cx="1000760" cy="337185"/>
          </a:xfrm>
          <a:prstGeom prst="rect">
            <a:avLst/>
          </a:prstGeom>
        </p:spPr>
        <p:txBody>
          <a:bodyPr wrap="none">
            <a:spAutoFit/>
          </a:bodyPr>
          <a:lstStyle/>
          <a:p>
            <a:r>
              <a:rPr lang="zh-CN" altLang="en-US" sz="1600" b="1" dirty="0">
                <a:solidFill>
                  <a:schemeClr val="bg1"/>
                </a:solidFill>
                <a:latin typeface="宋体" panose="02010600030101010101" pitchFamily="2" charset="-122"/>
                <a:ea typeface="宋体" panose="02010600030101010101" pitchFamily="2" charset="-122"/>
                <a:cs typeface="Hiragino Sans GB W3" charset="-122"/>
              </a:rPr>
              <a:t>使用教程</a:t>
            </a:r>
          </a:p>
        </p:txBody>
      </p:sp>
      <p:sp>
        <p:nvSpPr>
          <p:cNvPr id="5" name="文本框 4"/>
          <p:cNvSpPr txBox="1"/>
          <p:nvPr/>
        </p:nvSpPr>
        <p:spPr>
          <a:xfrm>
            <a:off x="0" y="1209675"/>
            <a:ext cx="5587365" cy="306705"/>
          </a:xfrm>
          <a:prstGeom prst="rect">
            <a:avLst/>
          </a:prstGeom>
          <a:noFill/>
        </p:spPr>
        <p:txBody>
          <a:bodyPr wrap="square" rtlCol="0" anchor="t">
            <a:spAutoFit/>
          </a:bodyPr>
          <a:lstStyle/>
          <a:p>
            <a:pPr marL="742950" lvl="1" indent="-285750">
              <a:buFont typeface="Wingdings" panose="05000000000000000000" charset="0"/>
              <a:buChar char="l"/>
            </a:pPr>
            <a:r>
              <a:rPr lang="zh-CN" altLang="en-US" sz="1400"/>
              <a:t>如果您在使用过程中有不明白的地方，可以查看【使用教程】</a:t>
            </a:r>
          </a:p>
        </p:txBody>
      </p:sp>
      <p:grpSp>
        <p:nvGrpSpPr>
          <p:cNvPr id="16" name="组合 15"/>
          <p:cNvGrpSpPr/>
          <p:nvPr/>
        </p:nvGrpSpPr>
        <p:grpSpPr>
          <a:xfrm>
            <a:off x="347980" y="1786255"/>
            <a:ext cx="2469515" cy="4858385"/>
            <a:chOff x="586" y="2253"/>
            <a:chExt cx="3889" cy="7651"/>
          </a:xfrm>
        </p:grpSpPr>
        <p:pic>
          <p:nvPicPr>
            <p:cNvPr id="18" name="图片 17" descr="rank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 y="2253"/>
              <a:ext cx="3889" cy="7651"/>
            </a:xfrm>
            <a:prstGeom prst="rect">
              <a:avLst/>
            </a:prstGeom>
          </p:spPr>
        </p:pic>
        <p:grpSp>
          <p:nvGrpSpPr>
            <p:cNvPr id="22" name="组合 21"/>
            <p:cNvGrpSpPr/>
            <p:nvPr/>
          </p:nvGrpSpPr>
          <p:grpSpPr>
            <a:xfrm>
              <a:off x="1250" y="7346"/>
              <a:ext cx="2522" cy="1167"/>
              <a:chOff x="1225" y="7608"/>
              <a:chExt cx="2511" cy="1169"/>
            </a:xfrm>
          </p:grpSpPr>
          <p:pic>
            <p:nvPicPr>
              <p:cNvPr id="25" name="图片 24"/>
              <p:cNvPicPr/>
              <p:nvPr/>
            </p:nvPicPr>
            <p:blipFill>
              <a:blip r:embed="rId3" cstate="print">
                <a:extLst>
                  <a:ext uri="{28A0092B-C50C-407E-A947-70E740481C1C}">
                    <a14:useLocalDpi xmlns:a14="http://schemas.microsoft.com/office/drawing/2010/main" val="0"/>
                  </a:ext>
                </a:extLst>
              </a:blip>
              <a:srcRect/>
              <a:stretch>
                <a:fillRect/>
              </a:stretch>
            </p:blipFill>
            <p:spPr>
              <a:xfrm>
                <a:off x="1313" y="8221"/>
                <a:ext cx="2423" cy="556"/>
              </a:xfrm>
              <a:prstGeom prst="rect">
                <a:avLst/>
              </a:prstGeom>
            </p:spPr>
          </p:pic>
          <p:pic>
            <p:nvPicPr>
              <p:cNvPr id="26" name="图片 25"/>
              <p:cNvPicPr/>
              <p:nvPr/>
            </p:nvPicPr>
            <p:blipFill>
              <a:blip r:embed="rId4" cstate="print">
                <a:extLst>
                  <a:ext uri="{28A0092B-C50C-407E-A947-70E740481C1C}">
                    <a14:useLocalDpi xmlns:a14="http://schemas.microsoft.com/office/drawing/2010/main" val="0"/>
                  </a:ext>
                </a:extLst>
              </a:blip>
              <a:srcRect/>
              <a:stretch>
                <a:fillRect/>
              </a:stretch>
            </p:blipFill>
            <p:spPr>
              <a:xfrm>
                <a:off x="1225" y="7608"/>
                <a:ext cx="2313" cy="898"/>
              </a:xfrm>
              <a:prstGeom prst="rect">
                <a:avLst/>
              </a:prstGeom>
            </p:spPr>
          </p:pic>
        </p:grpSp>
      </p:grpSp>
      <p:pic>
        <p:nvPicPr>
          <p:cNvPr id="4" name="图片 3" descr="C:\Users\chan218\Desktop\新建文件夹\我的.jpg我的"/>
          <p:cNvPicPr/>
          <p:nvPr/>
        </p:nvPicPr>
        <p:blipFill>
          <a:blip r:embed="rId5"/>
          <a:srcRect/>
          <a:stretch>
            <a:fillRect/>
          </a:stretch>
        </p:blipFill>
        <p:spPr>
          <a:xfrm>
            <a:off x="511810" y="2305685"/>
            <a:ext cx="2141855" cy="3807460"/>
          </a:xfrm>
          <a:prstGeom prst="rect">
            <a:avLst/>
          </a:prstGeom>
        </p:spPr>
      </p:pic>
      <p:pic>
        <p:nvPicPr>
          <p:cNvPr id="6" name="图片 5" descr="rank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0700" y="1803400"/>
            <a:ext cx="2469515" cy="4858385"/>
          </a:xfrm>
          <a:prstGeom prst="rect">
            <a:avLst/>
          </a:prstGeom>
        </p:spPr>
      </p:pic>
      <p:sp>
        <p:nvSpPr>
          <p:cNvPr id="27" name="椭圆 26"/>
          <p:cNvSpPr/>
          <p:nvPr/>
        </p:nvSpPr>
        <p:spPr>
          <a:xfrm>
            <a:off x="2244725" y="2400300"/>
            <a:ext cx="480695" cy="307340"/>
          </a:xfrm>
          <a:prstGeom prst="ellipse">
            <a:avLst/>
          </a:prstGeom>
          <a:noFill/>
          <a:ln w="2540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p:nvGrpSpPr>
        <p:grpSpPr>
          <a:xfrm>
            <a:off x="5772785" y="1803400"/>
            <a:ext cx="2466340" cy="4851400"/>
            <a:chOff x="8866" y="2824"/>
            <a:chExt cx="3884" cy="7640"/>
          </a:xfrm>
        </p:grpSpPr>
        <p:pic>
          <p:nvPicPr>
            <p:cNvPr id="7" name="图片 6" descr="454331BF8C597F2AD5F4256B840D5CF1"/>
            <p:cNvPicPr>
              <a:picLocks noChangeAspect="1"/>
            </p:cNvPicPr>
            <p:nvPr/>
          </p:nvPicPr>
          <p:blipFill>
            <a:blip r:embed="rId6"/>
            <a:stretch>
              <a:fillRect/>
            </a:stretch>
          </p:blipFill>
          <p:spPr>
            <a:xfrm>
              <a:off x="9138" y="3674"/>
              <a:ext cx="3341" cy="5941"/>
            </a:xfrm>
            <a:prstGeom prst="rect">
              <a:avLst/>
            </a:prstGeom>
          </p:spPr>
        </p:pic>
        <p:pic>
          <p:nvPicPr>
            <p:cNvPr id="3"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866" y="2824"/>
              <a:ext cx="3884" cy="7640"/>
            </a:xfrm>
            <a:prstGeom prst="rect">
              <a:avLst/>
            </a:prstGeom>
            <a:noFill/>
            <a:extLst>
              <a:ext uri="{909E8E84-426E-40DD-AFC4-6F175D3DCCD1}">
                <a14:hiddenFill xmlns:a14="http://schemas.microsoft.com/office/drawing/2010/main">
                  <a:solidFill>
                    <a:srgbClr val="FFFFFF"/>
                  </a:solidFill>
                </a14:hiddenFill>
              </a:ext>
            </a:extLst>
          </p:spPr>
        </p:pic>
        <p:pic>
          <p:nvPicPr>
            <p:cNvPr id="29" name="图片 28"/>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9138" y="3674"/>
              <a:ext cx="3340" cy="5950"/>
            </a:xfrm>
            <a:prstGeom prst="rect">
              <a:avLst/>
            </a:prstGeom>
          </p:spPr>
        </p:pic>
      </p:grpSp>
      <p:pic>
        <p:nvPicPr>
          <p:cNvPr id="8" name="图片 7" descr="设置页面"/>
          <p:cNvPicPr>
            <a:picLocks noChangeAspect="1"/>
          </p:cNvPicPr>
          <p:nvPr/>
        </p:nvPicPr>
        <p:blipFill>
          <a:blip r:embed="rId9"/>
          <a:srcRect/>
          <a:stretch>
            <a:fillRect/>
          </a:stretch>
        </p:blipFill>
        <p:spPr>
          <a:xfrm>
            <a:off x="3217545" y="2305685"/>
            <a:ext cx="2155190" cy="3811905"/>
          </a:xfrm>
          <a:prstGeom prst="rect">
            <a:avLst/>
          </a:prstGeom>
        </p:spPr>
      </p:pic>
      <p:sp>
        <p:nvSpPr>
          <p:cNvPr id="10" name="椭圆 9"/>
          <p:cNvSpPr/>
          <p:nvPr/>
        </p:nvSpPr>
        <p:spPr>
          <a:xfrm>
            <a:off x="3217545" y="3493135"/>
            <a:ext cx="1229995" cy="339725"/>
          </a:xfrm>
          <a:prstGeom prst="ellipse">
            <a:avLst/>
          </a:prstGeom>
          <a:noFill/>
          <a:ln w="2540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551809" y="2919095"/>
            <a:ext cx="3170198" cy="306705"/>
          </a:xfrm>
          <a:prstGeom prst="rect">
            <a:avLst/>
          </a:prstGeom>
        </p:spPr>
        <p:txBody>
          <a:bodyPr wrap="square">
            <a:spAutoFit/>
          </a:bodyPr>
          <a:lstStyle/>
          <a:p>
            <a:r>
              <a:rPr lang="zh-CN" altLang="en-US" sz="1400" dirty="0">
                <a:solidFill>
                  <a:schemeClr val="bg1"/>
                </a:solidFill>
                <a:latin typeface="Hiragino Sans GB W3" charset="-122"/>
                <a:ea typeface="Hiragino Sans GB W3" charset="-122"/>
                <a:cs typeface="Hiragino Sans GB W3" charset="-122"/>
              </a:rPr>
              <a:t>管理员</a:t>
            </a:r>
            <a:r>
              <a:rPr lang="en-US" altLang="zh-CN" sz="1400" dirty="0">
                <a:solidFill>
                  <a:schemeClr val="bg1"/>
                </a:solidFill>
                <a:latin typeface="Hiragino Sans GB W3" charset="-122"/>
                <a:ea typeface="Hiragino Sans GB W3" charset="-122"/>
                <a:cs typeface="Hiragino Sans GB W3" charset="-122"/>
              </a:rPr>
              <a:t>/</a:t>
            </a:r>
            <a:r>
              <a:rPr lang="zh-CN" altLang="en-US" sz="1400" dirty="0">
                <a:solidFill>
                  <a:schemeClr val="bg1"/>
                </a:solidFill>
                <a:latin typeface="Hiragino Sans GB W3" charset="-122"/>
                <a:ea typeface="Hiragino Sans GB W3" charset="-122"/>
                <a:cs typeface="Hiragino Sans GB W3" charset="-122"/>
              </a:rPr>
              <a:t>部长版</a:t>
            </a:r>
          </a:p>
        </p:txBody>
      </p:sp>
      <p:sp>
        <p:nvSpPr>
          <p:cNvPr id="28" name="文本框 27"/>
          <p:cNvSpPr txBox="1"/>
          <p:nvPr/>
        </p:nvSpPr>
        <p:spPr>
          <a:xfrm>
            <a:off x="1816100" y="1544955"/>
            <a:ext cx="5736590" cy="3769360"/>
          </a:xfrm>
          <a:prstGeom prst="rect">
            <a:avLst/>
          </a:prstGeom>
          <a:noFill/>
        </p:spPr>
        <p:txBody>
          <a:bodyPr wrap="square" rtlCol="0">
            <a:spAutoFit/>
          </a:bodyPr>
          <a:lstStyle/>
          <a:p>
            <a:r>
              <a:rPr lang="en-US" altLang="zh-CN" sz="23900" dirty="0">
                <a:solidFill>
                  <a:schemeClr val="tx1">
                    <a:alpha val="3000"/>
                  </a:schemeClr>
                </a:solidFill>
                <a:latin typeface="Arial Black" panose="020B0A04020102020204" pitchFamily="34" charset="0"/>
              </a:rPr>
              <a:t>07</a:t>
            </a:r>
            <a:endParaRPr lang="zh-CN" altLang="en-US" sz="23900" dirty="0">
              <a:solidFill>
                <a:schemeClr val="tx1">
                  <a:alpha val="3000"/>
                </a:schemeClr>
              </a:solidFill>
              <a:latin typeface="Arial Black" panose="020B0A04020102020204" pitchFamily="34" charset="0"/>
            </a:endParaRPr>
          </a:p>
        </p:txBody>
      </p:sp>
      <p:sp>
        <p:nvSpPr>
          <p:cNvPr id="2" name="文本框 1"/>
          <p:cNvSpPr txBox="1"/>
          <p:nvPr/>
        </p:nvSpPr>
        <p:spPr>
          <a:xfrm>
            <a:off x="1816100" y="2816225"/>
            <a:ext cx="1943100" cy="1014730"/>
          </a:xfrm>
          <a:prstGeom prst="rect">
            <a:avLst/>
          </a:prstGeom>
          <a:noFill/>
        </p:spPr>
        <p:txBody>
          <a:bodyPr wrap="square" rtlCol="0">
            <a:spAutoFit/>
          </a:bodyPr>
          <a:lstStyle/>
          <a:p>
            <a:r>
              <a:rPr lang="en-US" altLang="zh-CN" sz="6000" dirty="0">
                <a:solidFill>
                  <a:schemeClr val="tx1">
                    <a:lumMod val="65000"/>
                    <a:lumOff val="35000"/>
                  </a:schemeClr>
                </a:solidFill>
                <a:latin typeface="Yu Gothic UI Light" panose="020B0300000000000000" pitchFamily="34" charset="-128"/>
                <a:ea typeface="Yu Gothic UI Light" panose="020B0300000000000000" pitchFamily="34" charset="-128"/>
              </a:rPr>
              <a:t>07</a:t>
            </a:r>
            <a:endParaRPr lang="zh-CN" altLang="en-US" sz="6000" dirty="0">
              <a:solidFill>
                <a:schemeClr val="tx1">
                  <a:lumMod val="65000"/>
                  <a:lumOff val="35000"/>
                </a:schemeClr>
              </a:solidFill>
              <a:latin typeface="Yu Gothic UI Light" panose="020B0300000000000000" pitchFamily="34" charset="-128"/>
              <a:ea typeface="Yu Gothic UI Light" panose="020B0300000000000000" pitchFamily="34" charset="-128"/>
            </a:endParaRPr>
          </a:p>
        </p:txBody>
      </p:sp>
      <p:sp>
        <p:nvSpPr>
          <p:cNvPr id="3" name="矩形 2"/>
          <p:cNvSpPr/>
          <p:nvPr/>
        </p:nvSpPr>
        <p:spPr>
          <a:xfrm>
            <a:off x="3023235" y="2355850"/>
            <a:ext cx="2640330" cy="460375"/>
          </a:xfrm>
          <a:prstGeom prst="rect">
            <a:avLst/>
          </a:prstGeom>
        </p:spPr>
        <p:txBody>
          <a:bodyPr wrap="square">
            <a:spAutoFit/>
          </a:bodyPr>
          <a:lstStyle/>
          <a:p>
            <a:pPr lvl="0" algn="ctr"/>
            <a:r>
              <a:rPr lang="zh-CN" altLang="en-US" sz="2400" b="1" dirty="0">
                <a:solidFill>
                  <a:srgbClr val="4990E2"/>
                </a:solidFill>
                <a:latin typeface="Calibri Light" panose="020F0302020204030204" charset="0"/>
              </a:rPr>
              <a:t>后台功能</a:t>
            </a:r>
          </a:p>
        </p:txBody>
      </p:sp>
      <p:sp>
        <p:nvSpPr>
          <p:cNvPr id="4" name="文本框 3"/>
          <p:cNvSpPr txBox="1"/>
          <p:nvPr/>
        </p:nvSpPr>
        <p:spPr>
          <a:xfrm>
            <a:off x="3245485" y="2816225"/>
            <a:ext cx="1340485" cy="2061210"/>
          </a:xfrm>
          <a:prstGeom prst="rect">
            <a:avLst/>
          </a:prstGeom>
          <a:noFill/>
        </p:spPr>
        <p:txBody>
          <a:bodyPr wrap="square" rtlCol="0">
            <a:spAutoFit/>
          </a:bodyPr>
          <a:lstStyle/>
          <a:p>
            <a:pPr marL="285750" indent="-285750" algn="just">
              <a:buFont typeface="Wingdings" panose="05000000000000000000" charset="0"/>
              <a:buChar char=""/>
            </a:pPr>
            <a:r>
              <a:rPr lang="zh-CN" altLang="en-US" sz="1600" dirty="0">
                <a:solidFill>
                  <a:srgbClr val="3A3A3A"/>
                </a:solidFill>
                <a:latin typeface="Calibri Light" panose="020F0302020204030204" charset="0"/>
              </a:rPr>
              <a:t>首页介绍</a:t>
            </a:r>
          </a:p>
          <a:p>
            <a:pPr marL="285750" indent="-285750" algn="just">
              <a:buFont typeface="Wingdings" panose="05000000000000000000" charset="0"/>
              <a:buChar char=""/>
            </a:pPr>
            <a:r>
              <a:rPr lang="zh-CN" altLang="en-US" sz="1600" dirty="0">
                <a:solidFill>
                  <a:srgbClr val="3A3A3A"/>
                </a:solidFill>
                <a:latin typeface="Calibri Light" panose="020F0302020204030204" charset="0"/>
              </a:rPr>
              <a:t>巡检模块</a:t>
            </a:r>
          </a:p>
          <a:p>
            <a:pPr marL="285750" indent="-285750" algn="just">
              <a:buFont typeface="Wingdings" panose="05000000000000000000" charset="0"/>
              <a:buChar char=""/>
            </a:pPr>
            <a:r>
              <a:rPr lang="zh-CN" altLang="en-US" sz="1600" dirty="0">
                <a:solidFill>
                  <a:srgbClr val="3A3A3A"/>
                </a:solidFill>
                <a:latin typeface="Calibri Light" panose="020F0302020204030204" charset="0"/>
              </a:rPr>
              <a:t>任务模块</a:t>
            </a:r>
          </a:p>
          <a:p>
            <a:pPr marL="285750" indent="-285750" algn="just">
              <a:buFont typeface="Wingdings" panose="05000000000000000000" charset="0"/>
              <a:buChar char=""/>
            </a:pPr>
            <a:r>
              <a:rPr lang="zh-CN" altLang="en-US" sz="1600" dirty="0">
                <a:solidFill>
                  <a:srgbClr val="3A3A3A"/>
                </a:solidFill>
                <a:latin typeface="Calibri Light" panose="020F0302020204030204" charset="0"/>
              </a:rPr>
              <a:t>异常</a:t>
            </a:r>
            <a:r>
              <a:rPr lang="zh-CN" altLang="en-US" sz="1600" dirty="0">
                <a:solidFill>
                  <a:srgbClr val="3A3A3A"/>
                </a:solidFill>
                <a:latin typeface="Calibri Light" panose="020F0302020204030204" charset="0"/>
                <a:sym typeface="+mn-ea"/>
              </a:rPr>
              <a:t>模块</a:t>
            </a:r>
            <a:endParaRPr lang="zh-CN" altLang="en-US" sz="1600" dirty="0">
              <a:solidFill>
                <a:srgbClr val="3A3A3A"/>
              </a:solidFill>
              <a:latin typeface="Calibri Light" panose="020F0302020204030204" charset="0"/>
            </a:endParaRPr>
          </a:p>
          <a:p>
            <a:pPr marL="285750" indent="-285750" algn="just">
              <a:buFont typeface="Wingdings" panose="05000000000000000000" charset="0"/>
              <a:buChar char=""/>
            </a:pPr>
            <a:r>
              <a:rPr lang="zh-CN" altLang="en-US" sz="1600" dirty="0">
                <a:solidFill>
                  <a:srgbClr val="3A3A3A"/>
                </a:solidFill>
                <a:latin typeface="Calibri Light" panose="020F0302020204030204" charset="0"/>
                <a:sym typeface="+mn-ea"/>
              </a:rPr>
              <a:t>点位模块</a:t>
            </a:r>
            <a:endParaRPr lang="zh-CN" altLang="en-US" sz="1600" dirty="0">
              <a:solidFill>
                <a:srgbClr val="3A3A3A"/>
              </a:solidFill>
              <a:latin typeface="Calibri Light" panose="020F0302020204030204" charset="0"/>
            </a:endParaRPr>
          </a:p>
          <a:p>
            <a:pPr marL="285750" indent="-285750" algn="just">
              <a:buFont typeface="Wingdings" panose="05000000000000000000" charset="0"/>
              <a:buChar char=""/>
            </a:pPr>
            <a:endParaRPr lang="zh-CN" altLang="en-US" sz="1600" dirty="0">
              <a:solidFill>
                <a:srgbClr val="3A3A3A"/>
              </a:solidFill>
              <a:latin typeface="Calibri Light" panose="020F0302020204030204" charset="0"/>
            </a:endParaRPr>
          </a:p>
          <a:p>
            <a:pPr indent="0" algn="just">
              <a:buFont typeface="Wingdings" panose="05000000000000000000" charset="0"/>
              <a:buNone/>
            </a:pPr>
            <a:endParaRPr lang="zh-CN" altLang="en-US" sz="1600" dirty="0">
              <a:solidFill>
                <a:srgbClr val="3A3A3A"/>
              </a:solidFill>
              <a:latin typeface="Calibri Light" panose="020F0302020204030204" charset="0"/>
            </a:endParaRPr>
          </a:p>
          <a:p>
            <a:pPr indent="0" algn="just">
              <a:buFont typeface="Wingdings" panose="05000000000000000000" charset="0"/>
              <a:buNone/>
            </a:pPr>
            <a:endParaRPr lang="zh-CN" altLang="en-US" sz="1600" dirty="0">
              <a:solidFill>
                <a:srgbClr val="3A3A3A"/>
              </a:solidFill>
              <a:latin typeface="Calibri Light" panose="020F0302020204030204" charset="0"/>
            </a:endParaRPr>
          </a:p>
        </p:txBody>
      </p:sp>
      <p:cxnSp>
        <p:nvCxnSpPr>
          <p:cNvPr id="7" name="直接连接符 6"/>
          <p:cNvCxnSpPr/>
          <p:nvPr/>
        </p:nvCxnSpPr>
        <p:spPr>
          <a:xfrm>
            <a:off x="2959057" y="2086867"/>
            <a:ext cx="0" cy="2473325"/>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8" name="圆角矩形 17"/>
          <p:cNvSpPr/>
          <p:nvPr/>
        </p:nvSpPr>
        <p:spPr>
          <a:xfrm>
            <a:off x="3557270" y="5129530"/>
            <a:ext cx="2521585" cy="396240"/>
          </a:xfrm>
          <a:prstGeom prst="roundRect">
            <a:avLst>
              <a:gd name="adj" fmla="val 50000"/>
            </a:avLst>
          </a:prstGeom>
          <a:solidFill>
            <a:srgbClr val="4990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1400"/>
              <a:t>Next </a:t>
            </a:r>
            <a:r>
              <a:rPr lang="en-US" altLang="zh-CN" sz="1400">
                <a:latin typeface="Arial" panose="020B0604020202020204" pitchFamily="34" charset="0"/>
              </a:rPr>
              <a:t>→</a:t>
            </a:r>
          </a:p>
        </p:txBody>
      </p:sp>
      <p:sp>
        <p:nvSpPr>
          <p:cNvPr id="6" name="文本框 5"/>
          <p:cNvSpPr txBox="1"/>
          <p:nvPr/>
        </p:nvSpPr>
        <p:spPr>
          <a:xfrm>
            <a:off x="3245485" y="3830955"/>
            <a:ext cx="2540000" cy="829945"/>
          </a:xfrm>
          <a:prstGeom prst="rect">
            <a:avLst/>
          </a:prstGeom>
          <a:noFill/>
        </p:spPr>
        <p:txBody>
          <a:bodyPr wrap="square" rtlCol="0" anchor="t">
            <a:spAutoFit/>
          </a:bodyPr>
          <a:lstStyle/>
          <a:p>
            <a:pPr marL="285750" indent="-285750" algn="just">
              <a:buFont typeface="Wingdings" panose="05000000000000000000" charset="0"/>
              <a:buChar char=""/>
            </a:pPr>
            <a:endParaRPr lang="zh-CN" altLang="en-US" sz="1600" dirty="0">
              <a:solidFill>
                <a:srgbClr val="3A3A3A"/>
              </a:solidFill>
              <a:latin typeface="Calibri Light" panose="020F0302020204030204" charset="0"/>
            </a:endParaRPr>
          </a:p>
          <a:p>
            <a:pPr marL="285750" indent="-285750" algn="just">
              <a:buFont typeface="Wingdings" panose="05000000000000000000" charset="0"/>
              <a:buChar char=""/>
            </a:pPr>
            <a:r>
              <a:rPr lang="zh-CN" altLang="en-US" sz="1600" dirty="0">
                <a:solidFill>
                  <a:srgbClr val="3A3A3A"/>
                </a:solidFill>
                <a:latin typeface="Calibri Light" panose="020F0302020204030204" charset="0"/>
              </a:rPr>
              <a:t>人员</a:t>
            </a:r>
            <a:r>
              <a:rPr lang="zh-CN" altLang="en-US" sz="1600" dirty="0">
                <a:solidFill>
                  <a:srgbClr val="3A3A3A"/>
                </a:solidFill>
                <a:latin typeface="Calibri Light" panose="020F0302020204030204" charset="0"/>
                <a:sym typeface="+mn-ea"/>
              </a:rPr>
              <a:t>模块</a:t>
            </a:r>
            <a:endParaRPr lang="zh-CN" altLang="en-US" sz="1600" dirty="0">
              <a:solidFill>
                <a:srgbClr val="3A3A3A"/>
              </a:solidFill>
              <a:latin typeface="Calibri Light" panose="020F0302020204030204" charset="0"/>
            </a:endParaRPr>
          </a:p>
          <a:p>
            <a:pPr marL="285750" indent="-285750" algn="just">
              <a:buFont typeface="Wingdings" panose="05000000000000000000" charset="0"/>
              <a:buChar char=""/>
            </a:pPr>
            <a:r>
              <a:rPr lang="zh-CN" altLang="en-US" sz="1600"/>
              <a:t>订单</a:t>
            </a:r>
            <a:r>
              <a:rPr lang="zh-CN" altLang="en-US" sz="1600" dirty="0">
                <a:solidFill>
                  <a:srgbClr val="3A3A3A"/>
                </a:solidFill>
                <a:latin typeface="Calibri Light" panose="020F0302020204030204" charset="0"/>
                <a:sym typeface="+mn-ea"/>
              </a:rPr>
              <a:t>模块</a:t>
            </a:r>
            <a:endParaRPr lang="zh-CN" altLang="en-US" sz="160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5535" y="602811"/>
            <a:ext cx="1000760" cy="337185"/>
          </a:xfrm>
          <a:prstGeom prst="rect">
            <a:avLst/>
          </a:prstGeom>
        </p:spPr>
        <p:txBody>
          <a:bodyPr wrap="none">
            <a:spAutoFit/>
          </a:bodyPr>
          <a:lstStyle/>
          <a:p>
            <a:r>
              <a:rPr lang="zh-CN" altLang="en-US" sz="1600" b="1" dirty="0">
                <a:solidFill>
                  <a:schemeClr val="bg1"/>
                </a:solidFill>
                <a:latin typeface="宋体" panose="02010600030101010101" pitchFamily="2" charset="-122"/>
                <a:ea typeface="宋体" panose="02010600030101010101" pitchFamily="2" charset="-122"/>
                <a:cs typeface="Hiragino Sans GB W3" charset="-122"/>
              </a:rPr>
              <a:t>首页介绍</a:t>
            </a:r>
          </a:p>
        </p:txBody>
      </p:sp>
      <p:sp>
        <p:nvSpPr>
          <p:cNvPr id="10" name="文本框 9"/>
          <p:cNvSpPr txBox="1"/>
          <p:nvPr/>
        </p:nvSpPr>
        <p:spPr>
          <a:xfrm>
            <a:off x="507365" y="5180965"/>
            <a:ext cx="8255000" cy="737235"/>
          </a:xfrm>
          <a:prstGeom prst="rect">
            <a:avLst/>
          </a:prstGeom>
          <a:noFill/>
        </p:spPr>
        <p:txBody>
          <a:bodyPr wrap="square" rtlCol="0" anchor="t">
            <a:spAutoFit/>
          </a:bodyPr>
          <a:lstStyle/>
          <a:p>
            <a:pPr marL="742950" lvl="1" indent="-285750">
              <a:buFont typeface="Wingdings" panose="05000000000000000000" charset="0"/>
              <a:buChar char="l"/>
            </a:pPr>
            <a:r>
              <a:rPr lang="zh-CN" altLang="en-US" sz="1400" dirty="0"/>
              <a:t>访问巡查蝠官网进入</a:t>
            </a:r>
            <a:r>
              <a:rPr lang="zh-CN" altLang="en-US" sz="1400"/>
              <a:t>后台管理系统</a:t>
            </a:r>
            <a:endParaRPr lang="zh-CN" altLang="en-US" sz="1400" dirty="0"/>
          </a:p>
          <a:p>
            <a:pPr marL="742950" lvl="1" indent="-285750">
              <a:buFont typeface="Wingdings" panose="05000000000000000000" charset="0"/>
              <a:buChar char="l"/>
            </a:pPr>
            <a:r>
              <a:rPr lang="zh-CN" altLang="en-US" sz="1400" dirty="0"/>
              <a:t>只有管理员账号才能进入后台管理系统</a:t>
            </a:r>
          </a:p>
          <a:p>
            <a:pPr marL="742950" lvl="1" indent="-285750">
              <a:buFont typeface="Arial" panose="020B0604020202020204" pitchFamily="34" charset="0"/>
              <a:buChar char="•"/>
            </a:pPr>
            <a:endParaRPr lang="zh-CN" altLang="en-US" sz="1400" dirty="0"/>
          </a:p>
        </p:txBody>
      </p:sp>
      <p:pic>
        <p:nvPicPr>
          <p:cNvPr id="3" name="图片 2" descr="C:\Users\chan218\Desktop\TIM图片20190228171331.pngTIM图片20190228171331"/>
          <p:cNvPicPr>
            <a:picLocks noChangeAspect="1"/>
          </p:cNvPicPr>
          <p:nvPr/>
        </p:nvPicPr>
        <p:blipFill>
          <a:blip r:embed="rId2"/>
          <a:srcRect/>
          <a:stretch>
            <a:fillRect/>
          </a:stretch>
        </p:blipFill>
        <p:spPr>
          <a:xfrm>
            <a:off x="908050" y="1519555"/>
            <a:ext cx="7454265" cy="3566160"/>
          </a:xfrm>
          <a:prstGeom prst="rect">
            <a:avLst/>
          </a:prstGeom>
          <a:ln>
            <a:solidFill>
              <a:schemeClr val="accent1"/>
            </a:solidFill>
          </a:ln>
        </p:spPr>
      </p:pic>
      <p:sp>
        <p:nvSpPr>
          <p:cNvPr id="12" name="椭圆 11"/>
          <p:cNvSpPr/>
          <p:nvPr/>
        </p:nvSpPr>
        <p:spPr>
          <a:xfrm>
            <a:off x="7215505" y="1645920"/>
            <a:ext cx="944245" cy="339725"/>
          </a:xfrm>
          <a:prstGeom prst="ellipse">
            <a:avLst/>
          </a:prstGeom>
          <a:noFill/>
          <a:ln w="2540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5535" y="602811"/>
            <a:ext cx="1000760" cy="337185"/>
          </a:xfrm>
          <a:prstGeom prst="rect">
            <a:avLst/>
          </a:prstGeom>
        </p:spPr>
        <p:txBody>
          <a:bodyPr wrap="none">
            <a:spAutoFit/>
          </a:bodyPr>
          <a:lstStyle/>
          <a:p>
            <a:r>
              <a:rPr lang="zh-CN" altLang="en-US" sz="1600" b="1" dirty="0">
                <a:solidFill>
                  <a:schemeClr val="bg1"/>
                </a:solidFill>
                <a:latin typeface="宋体" panose="02010600030101010101" pitchFamily="2" charset="-122"/>
                <a:ea typeface="宋体" panose="02010600030101010101" pitchFamily="2" charset="-122"/>
                <a:cs typeface="Hiragino Sans GB W3" charset="-122"/>
              </a:rPr>
              <a:t>首页介绍</a:t>
            </a:r>
          </a:p>
        </p:txBody>
      </p:sp>
      <p:sp>
        <p:nvSpPr>
          <p:cNvPr id="10" name="文本框 9"/>
          <p:cNvSpPr txBox="1"/>
          <p:nvPr/>
        </p:nvSpPr>
        <p:spPr>
          <a:xfrm>
            <a:off x="444500" y="5685790"/>
            <a:ext cx="8255000" cy="953135"/>
          </a:xfrm>
          <a:prstGeom prst="rect">
            <a:avLst/>
          </a:prstGeom>
          <a:noFill/>
        </p:spPr>
        <p:txBody>
          <a:bodyPr wrap="square" rtlCol="0" anchor="t">
            <a:spAutoFit/>
          </a:bodyPr>
          <a:lstStyle/>
          <a:p>
            <a:pPr marL="742950" lvl="1" indent="-285750">
              <a:buFont typeface="Arial" panose="020B0604020202020204" pitchFamily="34" charset="0"/>
              <a:buChar char="•"/>
            </a:pPr>
            <a:r>
              <a:rPr lang="zh-CN" altLang="en-US" sz="1400"/>
              <a:t>项目巡查工作情况统计分析；</a:t>
            </a:r>
          </a:p>
          <a:p>
            <a:pPr marL="742950" lvl="1" indent="-285750">
              <a:buFont typeface="Arial" panose="020B0604020202020204" pitchFamily="34" charset="0"/>
              <a:buChar char="•"/>
            </a:pPr>
            <a:r>
              <a:rPr lang="zh-CN" altLang="en-US" sz="1400"/>
              <a:t>查看任务执行情况</a:t>
            </a:r>
          </a:p>
          <a:p>
            <a:pPr marL="742950" lvl="1" indent="-285750">
              <a:buFont typeface="Arial" panose="020B0604020202020204" pitchFamily="34" charset="0"/>
              <a:buChar char="•"/>
            </a:pPr>
            <a:r>
              <a:rPr lang="zh-CN" altLang="en-US" sz="1400"/>
              <a:t>点位巡查情况</a:t>
            </a:r>
          </a:p>
          <a:p>
            <a:pPr marL="742950" lvl="1" indent="-285750">
              <a:buFont typeface="Arial" panose="020B0604020202020204" pitchFamily="34" charset="0"/>
              <a:buChar char="•"/>
            </a:pPr>
            <a:r>
              <a:rPr lang="zh-CN" altLang="en-US" sz="1400"/>
              <a:t>人员巡查详情</a:t>
            </a:r>
          </a:p>
        </p:txBody>
      </p:sp>
      <p:pic>
        <p:nvPicPr>
          <p:cNvPr id="4" name="图片 3"/>
          <p:cNvPicPr>
            <a:picLocks noChangeAspect="1"/>
          </p:cNvPicPr>
          <p:nvPr/>
        </p:nvPicPr>
        <p:blipFill>
          <a:blip r:embed="rId2"/>
          <a:stretch>
            <a:fillRect/>
          </a:stretch>
        </p:blipFill>
        <p:spPr>
          <a:xfrm>
            <a:off x="950595" y="1345565"/>
            <a:ext cx="7242810" cy="4167505"/>
          </a:xfrm>
          <a:prstGeom prst="rect">
            <a:avLst/>
          </a:prstGeom>
          <a:ln>
            <a:solidFill>
              <a:schemeClr val="accent1"/>
            </a:solid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p:nvPr/>
        </p:nvPicPr>
        <p:blipFill>
          <a:blip r:embed="rId2"/>
          <a:stretch>
            <a:fillRect/>
          </a:stretch>
        </p:blipFill>
        <p:spPr>
          <a:xfrm>
            <a:off x="949960" y="1345565"/>
            <a:ext cx="7243200" cy="4168800"/>
          </a:xfrm>
          <a:prstGeom prst="rect">
            <a:avLst/>
          </a:prstGeom>
        </p:spPr>
      </p:pic>
      <p:sp>
        <p:nvSpPr>
          <p:cNvPr id="2" name="矩形 1"/>
          <p:cNvSpPr/>
          <p:nvPr/>
        </p:nvSpPr>
        <p:spPr>
          <a:xfrm>
            <a:off x="265535" y="602811"/>
            <a:ext cx="1000760" cy="337185"/>
          </a:xfrm>
          <a:prstGeom prst="rect">
            <a:avLst/>
          </a:prstGeom>
        </p:spPr>
        <p:txBody>
          <a:bodyPr wrap="none">
            <a:spAutoFit/>
          </a:bodyPr>
          <a:lstStyle/>
          <a:p>
            <a:pPr algn="l"/>
            <a:r>
              <a:rPr lang="zh-CN" altLang="en-US" sz="1600" b="1" dirty="0">
                <a:solidFill>
                  <a:schemeClr val="bg1"/>
                </a:solidFill>
                <a:latin typeface="宋体" panose="02010600030101010101" pitchFamily="2" charset="-122"/>
                <a:ea typeface="宋体" panose="02010600030101010101" pitchFamily="2" charset="-122"/>
                <a:cs typeface="Hiragino Sans GB W3" charset="-122"/>
                <a:sym typeface="+mn-ea"/>
              </a:rPr>
              <a:t>巡检模块</a:t>
            </a:r>
            <a:endParaRPr lang="zh-CN" altLang="en-US" sz="1600" b="1" dirty="0">
              <a:solidFill>
                <a:schemeClr val="bg1"/>
              </a:solidFill>
              <a:latin typeface="宋体" panose="02010600030101010101" pitchFamily="2" charset="-122"/>
              <a:ea typeface="宋体" panose="02010600030101010101" pitchFamily="2" charset="-122"/>
              <a:cs typeface="Hiragino Sans GB W3" charset="-122"/>
            </a:endParaRPr>
          </a:p>
        </p:txBody>
      </p:sp>
      <p:sp>
        <p:nvSpPr>
          <p:cNvPr id="10" name="文本框 9"/>
          <p:cNvSpPr txBox="1"/>
          <p:nvPr/>
        </p:nvSpPr>
        <p:spPr>
          <a:xfrm>
            <a:off x="444500" y="5685790"/>
            <a:ext cx="8255000" cy="953135"/>
          </a:xfrm>
          <a:prstGeom prst="rect">
            <a:avLst/>
          </a:prstGeom>
          <a:noFill/>
        </p:spPr>
        <p:txBody>
          <a:bodyPr wrap="square" rtlCol="0" anchor="t">
            <a:spAutoFit/>
          </a:bodyPr>
          <a:lstStyle/>
          <a:p>
            <a:pPr marL="742950" lvl="1" indent="-285750">
              <a:buFont typeface="Arial" panose="020B0604020202020204" pitchFamily="34" charset="0"/>
              <a:buChar char="•"/>
            </a:pPr>
            <a:r>
              <a:rPr lang="zh-CN" altLang="en-US" sz="1400">
                <a:sym typeface="+mn-ea"/>
              </a:rPr>
              <a:t>导出数据，可以导出月报；</a:t>
            </a:r>
            <a:endParaRPr lang="en-US" altLang="zh-CN" sz="1400"/>
          </a:p>
          <a:p>
            <a:pPr marL="742950" lvl="1" indent="-285750">
              <a:buFont typeface="Arial" panose="020B0604020202020204" pitchFamily="34" charset="0"/>
              <a:buChar char="•"/>
            </a:pPr>
            <a:r>
              <a:rPr lang="zh-CN" altLang="en-US" sz="1400">
                <a:sym typeface="+mn-ea"/>
              </a:rPr>
              <a:t>最多可选择三十天的数据导出；</a:t>
            </a:r>
          </a:p>
          <a:p>
            <a:pPr marL="742950" lvl="1" indent="-285750">
              <a:buFont typeface="Arial" panose="020B0604020202020204" pitchFamily="34" charset="0"/>
              <a:buChar char="•"/>
            </a:pPr>
            <a:r>
              <a:rPr lang="zh-CN" altLang="en-US" sz="1400">
                <a:sym typeface="+mn-ea"/>
              </a:rPr>
              <a:t>可选择导出任务、异常中的图片、语音、视频；</a:t>
            </a:r>
            <a:endParaRPr lang="zh-CN" altLang="en-US" sz="1400"/>
          </a:p>
          <a:p>
            <a:pPr marL="742950" lvl="1" indent="-285750">
              <a:buFont typeface="Arial" panose="020B0604020202020204" pitchFamily="34" charset="0"/>
              <a:buChar char="•"/>
            </a:pPr>
            <a:r>
              <a:rPr lang="zh-CN" altLang="en-US" sz="1400">
                <a:sym typeface="+mn-ea"/>
              </a:rPr>
              <a:t>查看巡检详情</a:t>
            </a:r>
            <a:endParaRPr lang="zh-CN" altLang="en-US" sz="1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4523" y="582712"/>
            <a:ext cx="900430" cy="337185"/>
          </a:xfrm>
          <a:prstGeom prst="rect">
            <a:avLst/>
          </a:prstGeom>
        </p:spPr>
        <p:txBody>
          <a:bodyPr wrap="none">
            <a:spAutoFit/>
          </a:bodyPr>
          <a:lstStyle/>
          <a:p>
            <a:r>
              <a:rPr lang="zh-CN" altLang="en-US" sz="1600" b="1" dirty="0">
                <a:solidFill>
                  <a:schemeClr val="bg1"/>
                </a:solidFill>
                <a:latin typeface="宋体" panose="02010600030101010101" pitchFamily="2" charset="-122"/>
                <a:ea typeface="宋体" panose="02010600030101010101" pitchFamily="2" charset="-122"/>
                <a:cs typeface="Hiragino Sans GB W3" charset="-122"/>
              </a:rPr>
              <a:t>下载</a:t>
            </a:r>
            <a:r>
              <a:rPr lang="en-US" altLang="zh-CN" sz="1600" b="1" dirty="0">
                <a:solidFill>
                  <a:schemeClr val="bg1"/>
                </a:solidFill>
                <a:latin typeface="宋体" panose="02010600030101010101" pitchFamily="2" charset="-122"/>
                <a:ea typeface="宋体" panose="02010600030101010101" pitchFamily="2" charset="-122"/>
                <a:cs typeface="Hiragino Sans GB W3" charset="-122"/>
              </a:rPr>
              <a:t>APP</a:t>
            </a:r>
            <a:endParaRPr lang="zh-CN" altLang="en-US" sz="1600" b="1" dirty="0">
              <a:solidFill>
                <a:schemeClr val="bg1"/>
              </a:solidFill>
              <a:latin typeface="宋体" panose="02010600030101010101" pitchFamily="2" charset="-122"/>
              <a:ea typeface="宋体" panose="02010600030101010101" pitchFamily="2" charset="-122"/>
              <a:cs typeface="Hiragino Sans GB W3" charset="-122"/>
            </a:endParaRPr>
          </a:p>
        </p:txBody>
      </p:sp>
      <p:sp>
        <p:nvSpPr>
          <p:cNvPr id="8" name="矩形 7"/>
          <p:cNvSpPr/>
          <p:nvPr/>
        </p:nvSpPr>
        <p:spPr>
          <a:xfrm>
            <a:off x="2883831" y="1361131"/>
            <a:ext cx="2698175" cy="365036"/>
          </a:xfrm>
          <a:prstGeom prst="rect">
            <a:avLst/>
          </a:prstGeom>
        </p:spPr>
        <p:txBody>
          <a:bodyPr wrap="none">
            <a:spAutoFit/>
          </a:bodyPr>
          <a:lstStyle/>
          <a:p>
            <a:pPr algn="ctr">
              <a:lnSpc>
                <a:spcPct val="150000"/>
              </a:lnSpc>
            </a:pPr>
            <a:r>
              <a:rPr lang="zh-CN" altLang="en-US" sz="1400" b="1" dirty="0">
                <a:latin typeface="宋体" panose="02010600030101010101" pitchFamily="2" charset="-122"/>
                <a:ea typeface="宋体" panose="02010600030101010101" pitchFamily="2" charset="-122"/>
                <a:cs typeface="Hiragino Sans GB W3" charset="-122"/>
              </a:rPr>
              <a:t>可以到华为应用市场下载安装。</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p:nvPr/>
        </p:nvPicPr>
        <p:blipFill>
          <a:blip r:embed="rId2"/>
          <a:stretch>
            <a:fillRect/>
          </a:stretch>
        </p:blipFill>
        <p:spPr>
          <a:xfrm>
            <a:off x="950595" y="1345565"/>
            <a:ext cx="7243200" cy="4168800"/>
          </a:xfrm>
          <a:prstGeom prst="rect">
            <a:avLst/>
          </a:prstGeom>
        </p:spPr>
      </p:pic>
      <p:sp>
        <p:nvSpPr>
          <p:cNvPr id="2" name="矩形 1"/>
          <p:cNvSpPr/>
          <p:nvPr/>
        </p:nvSpPr>
        <p:spPr>
          <a:xfrm>
            <a:off x="265535" y="602811"/>
            <a:ext cx="1000760" cy="337185"/>
          </a:xfrm>
          <a:prstGeom prst="rect">
            <a:avLst/>
          </a:prstGeom>
        </p:spPr>
        <p:txBody>
          <a:bodyPr wrap="none">
            <a:spAutoFit/>
          </a:bodyPr>
          <a:lstStyle/>
          <a:p>
            <a:pPr algn="l"/>
            <a:r>
              <a:rPr lang="zh-CN" altLang="en-US" sz="1600" b="1" dirty="0">
                <a:solidFill>
                  <a:schemeClr val="bg1"/>
                </a:solidFill>
                <a:latin typeface="宋体" panose="02010600030101010101" pitchFamily="2" charset="-122"/>
                <a:ea typeface="宋体" panose="02010600030101010101" pitchFamily="2" charset="-122"/>
                <a:cs typeface="Hiragino Sans GB W3" charset="-122"/>
              </a:rPr>
              <a:t>任务模块</a:t>
            </a:r>
          </a:p>
        </p:txBody>
      </p:sp>
      <p:sp>
        <p:nvSpPr>
          <p:cNvPr id="10" name="文本框 9"/>
          <p:cNvSpPr txBox="1"/>
          <p:nvPr/>
        </p:nvSpPr>
        <p:spPr>
          <a:xfrm>
            <a:off x="444500" y="5685790"/>
            <a:ext cx="8255000" cy="737235"/>
          </a:xfrm>
          <a:prstGeom prst="rect">
            <a:avLst/>
          </a:prstGeom>
          <a:noFill/>
        </p:spPr>
        <p:txBody>
          <a:bodyPr wrap="square" rtlCol="0" anchor="t">
            <a:spAutoFit/>
          </a:bodyPr>
          <a:lstStyle/>
          <a:p>
            <a:pPr marL="742950" lvl="1" indent="-285750">
              <a:buFont typeface="Arial" panose="020B0604020202020204" pitchFamily="34" charset="0"/>
              <a:buChar char="•"/>
            </a:pPr>
            <a:r>
              <a:rPr lang="zh-CN" altLang="en-US" sz="1400">
                <a:sym typeface="+mn-ea"/>
              </a:rPr>
              <a:t>可以发布巡检任务；</a:t>
            </a:r>
            <a:endParaRPr lang="en-US" altLang="zh-CN" sz="1400"/>
          </a:p>
          <a:p>
            <a:pPr marL="742950" lvl="1" indent="-285750">
              <a:buFont typeface="Arial" panose="020B0604020202020204" pitchFamily="34" charset="0"/>
              <a:buChar char="•"/>
            </a:pPr>
            <a:r>
              <a:rPr lang="zh-CN" altLang="en-US" sz="1400">
                <a:sym typeface="+mn-ea"/>
              </a:rPr>
              <a:t>任务分为普通任务、集体任务、周期任务；</a:t>
            </a:r>
          </a:p>
          <a:p>
            <a:pPr marL="742950" lvl="1" indent="-285750">
              <a:buFont typeface="Arial" panose="020B0604020202020204" pitchFamily="34" charset="0"/>
              <a:buChar char="•"/>
            </a:pPr>
            <a:r>
              <a:rPr lang="zh-CN" altLang="en-US" sz="1400">
                <a:sym typeface="+mn-ea"/>
              </a:rPr>
              <a:t>查看巡检任务详情</a:t>
            </a:r>
            <a:endParaRPr lang="zh-CN" altLang="en-US" sz="140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p:nvPr/>
        </p:nvPicPr>
        <p:blipFill>
          <a:blip r:embed="rId2"/>
          <a:stretch>
            <a:fillRect/>
          </a:stretch>
        </p:blipFill>
        <p:spPr>
          <a:xfrm>
            <a:off x="950595" y="1345565"/>
            <a:ext cx="7243200" cy="4168800"/>
          </a:xfrm>
          <a:prstGeom prst="rect">
            <a:avLst/>
          </a:prstGeom>
        </p:spPr>
      </p:pic>
      <p:sp>
        <p:nvSpPr>
          <p:cNvPr id="2" name="矩形 1"/>
          <p:cNvSpPr/>
          <p:nvPr/>
        </p:nvSpPr>
        <p:spPr>
          <a:xfrm>
            <a:off x="265535" y="602811"/>
            <a:ext cx="1000760" cy="337185"/>
          </a:xfrm>
          <a:prstGeom prst="rect">
            <a:avLst/>
          </a:prstGeom>
        </p:spPr>
        <p:txBody>
          <a:bodyPr wrap="none">
            <a:spAutoFit/>
          </a:bodyPr>
          <a:lstStyle/>
          <a:p>
            <a:pPr algn="l"/>
            <a:r>
              <a:rPr lang="zh-CN" altLang="en-US" sz="1600" b="1" dirty="0">
                <a:solidFill>
                  <a:schemeClr val="bg1"/>
                </a:solidFill>
                <a:latin typeface="宋体" panose="02010600030101010101" pitchFamily="2" charset="-122"/>
                <a:ea typeface="宋体" panose="02010600030101010101" pitchFamily="2" charset="-122"/>
                <a:cs typeface="Hiragino Sans GB W3" charset="-122"/>
              </a:rPr>
              <a:t>任务模块</a:t>
            </a:r>
          </a:p>
        </p:txBody>
      </p:sp>
      <p:sp>
        <p:nvSpPr>
          <p:cNvPr id="10" name="文本框 9"/>
          <p:cNvSpPr txBox="1"/>
          <p:nvPr/>
        </p:nvSpPr>
        <p:spPr>
          <a:xfrm>
            <a:off x="444500" y="5685790"/>
            <a:ext cx="8255000" cy="737235"/>
          </a:xfrm>
          <a:prstGeom prst="rect">
            <a:avLst/>
          </a:prstGeom>
          <a:noFill/>
        </p:spPr>
        <p:txBody>
          <a:bodyPr wrap="square" rtlCol="0" anchor="t">
            <a:spAutoFit/>
          </a:bodyPr>
          <a:lstStyle/>
          <a:p>
            <a:pPr marL="742950" lvl="1" indent="-285750">
              <a:buFont typeface="Arial" panose="020B0604020202020204" pitchFamily="34" charset="0"/>
              <a:buChar char="•"/>
            </a:pPr>
            <a:r>
              <a:rPr lang="zh-CN" altLang="en-US" sz="1400">
                <a:sym typeface="+mn-ea"/>
              </a:rPr>
              <a:t>可以发布巡检任务；</a:t>
            </a:r>
            <a:endParaRPr lang="en-US" altLang="zh-CN" sz="1400"/>
          </a:p>
          <a:p>
            <a:pPr marL="742950" lvl="1" indent="-285750">
              <a:buFont typeface="Arial" panose="020B0604020202020204" pitchFamily="34" charset="0"/>
              <a:buChar char="•"/>
            </a:pPr>
            <a:r>
              <a:rPr lang="zh-CN" altLang="en-US" sz="1400">
                <a:sym typeface="+mn-ea"/>
              </a:rPr>
              <a:t>任务分为普通任务、集体任务、周期任务；</a:t>
            </a:r>
          </a:p>
          <a:p>
            <a:pPr marL="742950" lvl="1" indent="-285750">
              <a:buFont typeface="Arial" panose="020B0604020202020204" pitchFamily="34" charset="0"/>
              <a:buChar char="•"/>
            </a:pPr>
            <a:r>
              <a:rPr lang="zh-CN" altLang="en-US" sz="1400">
                <a:sym typeface="+mn-ea"/>
              </a:rPr>
              <a:t>查看巡检任务详情</a:t>
            </a:r>
            <a:endParaRPr lang="zh-CN" altLang="en-US" sz="140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p:nvPr/>
        </p:nvPicPr>
        <p:blipFill>
          <a:blip r:embed="rId2"/>
          <a:stretch>
            <a:fillRect/>
          </a:stretch>
        </p:blipFill>
        <p:spPr>
          <a:xfrm>
            <a:off x="949960" y="1174115"/>
            <a:ext cx="7243200" cy="4168800"/>
          </a:xfrm>
          <a:prstGeom prst="rect">
            <a:avLst/>
          </a:prstGeom>
        </p:spPr>
      </p:pic>
      <p:sp>
        <p:nvSpPr>
          <p:cNvPr id="2" name="矩形 1"/>
          <p:cNvSpPr/>
          <p:nvPr/>
        </p:nvSpPr>
        <p:spPr>
          <a:xfrm>
            <a:off x="265535" y="602811"/>
            <a:ext cx="1000760" cy="337185"/>
          </a:xfrm>
          <a:prstGeom prst="rect">
            <a:avLst/>
          </a:prstGeom>
        </p:spPr>
        <p:txBody>
          <a:bodyPr wrap="none">
            <a:spAutoFit/>
          </a:bodyPr>
          <a:lstStyle/>
          <a:p>
            <a:pPr algn="l"/>
            <a:r>
              <a:rPr lang="zh-CN" altLang="en-US" sz="1600" b="1" dirty="0">
                <a:solidFill>
                  <a:schemeClr val="bg1"/>
                </a:solidFill>
                <a:latin typeface="宋体" panose="02010600030101010101" pitchFamily="2" charset="-122"/>
                <a:ea typeface="宋体" panose="02010600030101010101" pitchFamily="2" charset="-122"/>
                <a:cs typeface="Hiragino Sans GB W3" charset="-122"/>
                <a:sym typeface="+mn-ea"/>
              </a:rPr>
              <a:t>工单模块</a:t>
            </a:r>
          </a:p>
        </p:txBody>
      </p:sp>
      <p:sp>
        <p:nvSpPr>
          <p:cNvPr id="10" name="文本框 9"/>
          <p:cNvSpPr txBox="1"/>
          <p:nvPr/>
        </p:nvSpPr>
        <p:spPr>
          <a:xfrm>
            <a:off x="557530" y="5742940"/>
            <a:ext cx="8255000" cy="521970"/>
          </a:xfrm>
          <a:prstGeom prst="rect">
            <a:avLst/>
          </a:prstGeom>
          <a:noFill/>
        </p:spPr>
        <p:txBody>
          <a:bodyPr wrap="square" rtlCol="0" anchor="t">
            <a:spAutoFit/>
          </a:bodyPr>
          <a:lstStyle/>
          <a:p>
            <a:pPr marL="742950" lvl="1" indent="-285750">
              <a:buFont typeface="Wingdings" panose="05000000000000000000" charset="0"/>
              <a:buChar char="l"/>
            </a:pPr>
            <a:r>
              <a:rPr lang="zh-CN" altLang="en-US" sz="1400"/>
              <a:t>可发布工单</a:t>
            </a:r>
          </a:p>
          <a:p>
            <a:pPr marL="742950" lvl="1" indent="-285750">
              <a:buFont typeface="Wingdings" panose="05000000000000000000" charset="0"/>
              <a:buChar char="l"/>
            </a:pPr>
            <a:r>
              <a:rPr lang="zh-CN" altLang="en-US" sz="1400"/>
              <a:t>查看工单处理详情</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p:nvPr/>
        </p:nvPicPr>
        <p:blipFill>
          <a:blip r:embed="rId2"/>
          <a:stretch>
            <a:fillRect/>
          </a:stretch>
        </p:blipFill>
        <p:spPr>
          <a:xfrm>
            <a:off x="950595" y="1174115"/>
            <a:ext cx="7243200" cy="4168800"/>
          </a:xfrm>
          <a:prstGeom prst="rect">
            <a:avLst/>
          </a:prstGeom>
        </p:spPr>
      </p:pic>
      <p:sp>
        <p:nvSpPr>
          <p:cNvPr id="2" name="矩形 1"/>
          <p:cNvSpPr/>
          <p:nvPr/>
        </p:nvSpPr>
        <p:spPr>
          <a:xfrm>
            <a:off x="265535" y="602811"/>
            <a:ext cx="1000760" cy="337185"/>
          </a:xfrm>
          <a:prstGeom prst="rect">
            <a:avLst/>
          </a:prstGeom>
        </p:spPr>
        <p:txBody>
          <a:bodyPr wrap="none">
            <a:spAutoFit/>
          </a:bodyPr>
          <a:lstStyle/>
          <a:p>
            <a:pPr algn="l"/>
            <a:r>
              <a:rPr lang="zh-CN" altLang="en-US" sz="1600" b="1" dirty="0">
                <a:solidFill>
                  <a:schemeClr val="bg1"/>
                </a:solidFill>
                <a:latin typeface="宋体" panose="02010600030101010101" pitchFamily="2" charset="-122"/>
                <a:ea typeface="宋体" panose="02010600030101010101" pitchFamily="2" charset="-122"/>
                <a:cs typeface="Hiragino Sans GB W3" charset="-122"/>
                <a:sym typeface="+mn-ea"/>
              </a:rPr>
              <a:t>点位模块</a:t>
            </a:r>
          </a:p>
        </p:txBody>
      </p:sp>
      <p:sp>
        <p:nvSpPr>
          <p:cNvPr id="10" name="文本框 9"/>
          <p:cNvSpPr txBox="1"/>
          <p:nvPr/>
        </p:nvSpPr>
        <p:spPr>
          <a:xfrm>
            <a:off x="557530" y="5634355"/>
            <a:ext cx="8255000" cy="1168400"/>
          </a:xfrm>
          <a:prstGeom prst="rect">
            <a:avLst/>
          </a:prstGeom>
          <a:noFill/>
        </p:spPr>
        <p:txBody>
          <a:bodyPr wrap="square" rtlCol="0" anchor="t">
            <a:spAutoFit/>
          </a:bodyPr>
          <a:lstStyle/>
          <a:p>
            <a:pPr marL="742950" lvl="1" indent="-285750">
              <a:buFont typeface="Wingdings" panose="05000000000000000000" charset="0"/>
              <a:buChar char="l"/>
            </a:pPr>
            <a:r>
              <a:rPr lang="zh-CN" altLang="en-US" sz="1400">
                <a:sym typeface="+mn-ea"/>
              </a:rPr>
              <a:t>查看点位基本信息</a:t>
            </a:r>
            <a:endParaRPr lang="zh-CN" altLang="en-US" sz="1400"/>
          </a:p>
          <a:p>
            <a:pPr marL="742950" lvl="1" indent="-285750">
              <a:buFont typeface="Wingdings" panose="05000000000000000000" charset="0"/>
              <a:buChar char="l"/>
            </a:pPr>
            <a:r>
              <a:rPr lang="zh-CN" altLang="en-US" sz="1400">
                <a:sym typeface="+mn-ea"/>
              </a:rPr>
              <a:t>查看点位巡查历史</a:t>
            </a:r>
            <a:endParaRPr lang="zh-CN" altLang="en-US" sz="1400"/>
          </a:p>
          <a:p>
            <a:pPr marL="742950" lvl="1" indent="-285750">
              <a:buFont typeface="Wingdings" panose="05000000000000000000" charset="0"/>
              <a:buChar char="l"/>
            </a:pPr>
            <a:r>
              <a:rPr lang="zh-CN" altLang="en-US" sz="1400">
                <a:sym typeface="+mn-ea"/>
              </a:rPr>
              <a:t>查看点位异常记录</a:t>
            </a:r>
            <a:endParaRPr lang="zh-CN" altLang="en-US" sz="1400"/>
          </a:p>
          <a:p>
            <a:pPr marL="742950" lvl="1" indent="-285750">
              <a:buFont typeface="Wingdings" panose="05000000000000000000" charset="0"/>
              <a:buChar char="l"/>
            </a:pPr>
            <a:r>
              <a:rPr lang="zh-CN" altLang="en-US" sz="1400">
                <a:sym typeface="+mn-ea"/>
              </a:rPr>
              <a:t>对点位分组进行管理</a:t>
            </a:r>
            <a:endParaRPr lang="zh-CN" altLang="en-US" sz="1400"/>
          </a:p>
          <a:p>
            <a:pPr marL="742950" lvl="1" indent="-285750">
              <a:buFont typeface="Wingdings" panose="05000000000000000000" charset="0"/>
              <a:buChar char="l"/>
            </a:pPr>
            <a:r>
              <a:rPr lang="zh-CN" altLang="en-US" sz="1400">
                <a:sym typeface="+mn-ea"/>
              </a:rPr>
              <a:t>巡检模板管理：查看巡查蝠内置巡检项、管理自定义巡检项</a:t>
            </a:r>
            <a:endParaRPr lang="zh-CN" altLang="en-US" sz="140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p:nvPr/>
        </p:nvPicPr>
        <p:blipFill>
          <a:blip r:embed="rId2"/>
          <a:stretch>
            <a:fillRect/>
          </a:stretch>
        </p:blipFill>
        <p:spPr>
          <a:xfrm>
            <a:off x="949960" y="1174115"/>
            <a:ext cx="7243200" cy="4168800"/>
          </a:xfrm>
          <a:prstGeom prst="rect">
            <a:avLst/>
          </a:prstGeom>
        </p:spPr>
      </p:pic>
      <p:sp>
        <p:nvSpPr>
          <p:cNvPr id="2" name="矩形 1"/>
          <p:cNvSpPr/>
          <p:nvPr/>
        </p:nvSpPr>
        <p:spPr>
          <a:xfrm>
            <a:off x="265535" y="602811"/>
            <a:ext cx="1000760" cy="337185"/>
          </a:xfrm>
          <a:prstGeom prst="rect">
            <a:avLst/>
          </a:prstGeom>
        </p:spPr>
        <p:txBody>
          <a:bodyPr wrap="none">
            <a:spAutoFit/>
          </a:bodyPr>
          <a:lstStyle/>
          <a:p>
            <a:pPr algn="l"/>
            <a:r>
              <a:rPr lang="zh-CN" altLang="en-US" sz="1600" b="1" dirty="0">
                <a:solidFill>
                  <a:schemeClr val="bg1"/>
                </a:solidFill>
                <a:latin typeface="宋体" panose="02010600030101010101" pitchFamily="2" charset="-122"/>
                <a:ea typeface="宋体" panose="02010600030101010101" pitchFamily="2" charset="-122"/>
                <a:cs typeface="Hiragino Sans GB W3" charset="-122"/>
                <a:sym typeface="+mn-ea"/>
              </a:rPr>
              <a:t>人员模块</a:t>
            </a:r>
          </a:p>
        </p:txBody>
      </p:sp>
      <p:sp>
        <p:nvSpPr>
          <p:cNvPr id="10" name="文本框 9"/>
          <p:cNvSpPr txBox="1"/>
          <p:nvPr/>
        </p:nvSpPr>
        <p:spPr>
          <a:xfrm>
            <a:off x="557530" y="5742940"/>
            <a:ext cx="8255000" cy="953135"/>
          </a:xfrm>
          <a:prstGeom prst="rect">
            <a:avLst/>
          </a:prstGeom>
          <a:noFill/>
        </p:spPr>
        <p:txBody>
          <a:bodyPr wrap="square" rtlCol="0" anchor="t">
            <a:spAutoFit/>
          </a:bodyPr>
          <a:lstStyle/>
          <a:p>
            <a:pPr marL="742950" lvl="1" indent="-285750">
              <a:buFont typeface="Wingdings" panose="05000000000000000000" charset="0"/>
              <a:buChar char="l"/>
            </a:pPr>
            <a:r>
              <a:rPr lang="zh-CN" altLang="en-US" sz="1400"/>
              <a:t>可添加项目成员</a:t>
            </a:r>
          </a:p>
          <a:p>
            <a:pPr marL="742950" lvl="1" indent="-285750">
              <a:buFont typeface="Wingdings" panose="05000000000000000000" charset="0"/>
              <a:buChar char="l"/>
            </a:pPr>
            <a:r>
              <a:rPr lang="zh-CN" altLang="en-US" sz="1400"/>
              <a:t>对部门进行增删改查操作</a:t>
            </a:r>
          </a:p>
          <a:p>
            <a:pPr marL="742950" lvl="1" indent="-285750">
              <a:buFont typeface="Wingdings" panose="05000000000000000000" charset="0"/>
              <a:buChar char="l"/>
            </a:pPr>
            <a:r>
              <a:rPr lang="zh-CN" altLang="en-US" sz="1400"/>
              <a:t>对人员申请进行审批</a:t>
            </a:r>
          </a:p>
          <a:p>
            <a:pPr marL="742950" lvl="1" indent="-285750">
              <a:buFont typeface="Wingdings" panose="05000000000000000000" charset="0"/>
              <a:buChar char="l"/>
            </a:pPr>
            <a:r>
              <a:rPr lang="zh-CN" altLang="en-US" sz="1400"/>
              <a:t>查看人员巡检记录</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p:nvPr/>
        </p:nvPicPr>
        <p:blipFill>
          <a:blip r:embed="rId3"/>
          <a:stretch>
            <a:fillRect/>
          </a:stretch>
        </p:blipFill>
        <p:spPr>
          <a:xfrm>
            <a:off x="1056005" y="1180465"/>
            <a:ext cx="7243200" cy="4168800"/>
          </a:xfrm>
          <a:prstGeom prst="rect">
            <a:avLst/>
          </a:prstGeom>
        </p:spPr>
      </p:pic>
      <p:sp>
        <p:nvSpPr>
          <p:cNvPr id="2" name="矩形 1"/>
          <p:cNvSpPr/>
          <p:nvPr/>
        </p:nvSpPr>
        <p:spPr>
          <a:xfrm>
            <a:off x="265535" y="602811"/>
            <a:ext cx="1000760" cy="337185"/>
          </a:xfrm>
          <a:prstGeom prst="rect">
            <a:avLst/>
          </a:prstGeom>
        </p:spPr>
        <p:txBody>
          <a:bodyPr wrap="none">
            <a:spAutoFit/>
          </a:bodyPr>
          <a:lstStyle/>
          <a:p>
            <a:pPr algn="l"/>
            <a:r>
              <a:rPr lang="zh-CN" altLang="en-US" sz="1600" b="1" dirty="0">
                <a:solidFill>
                  <a:schemeClr val="bg1"/>
                </a:solidFill>
                <a:latin typeface="宋体" panose="02010600030101010101" pitchFamily="2" charset="-122"/>
                <a:ea typeface="宋体" panose="02010600030101010101" pitchFamily="2" charset="-122"/>
                <a:cs typeface="Hiragino Sans GB W3" charset="-122"/>
                <a:sym typeface="+mn-ea"/>
              </a:rPr>
              <a:t>订单模块</a:t>
            </a:r>
          </a:p>
        </p:txBody>
      </p:sp>
      <p:sp>
        <p:nvSpPr>
          <p:cNvPr id="10" name="文本框 9"/>
          <p:cNvSpPr txBox="1"/>
          <p:nvPr/>
        </p:nvSpPr>
        <p:spPr>
          <a:xfrm>
            <a:off x="265430" y="5390515"/>
            <a:ext cx="8150225" cy="737235"/>
          </a:xfrm>
          <a:prstGeom prst="rect">
            <a:avLst/>
          </a:prstGeom>
          <a:noFill/>
        </p:spPr>
        <p:txBody>
          <a:bodyPr wrap="square" rtlCol="0" anchor="t">
            <a:spAutoFit/>
          </a:bodyPr>
          <a:lstStyle/>
          <a:p>
            <a:pPr marL="742950" lvl="1" indent="-285750">
              <a:buFont typeface="Wingdings" panose="05000000000000000000" charset="0"/>
              <a:buChar char="l"/>
            </a:pPr>
            <a:r>
              <a:rPr lang="zh-CN" altLang="en-US" sz="1400"/>
              <a:t>开通续费、版本升级等服务</a:t>
            </a:r>
          </a:p>
          <a:p>
            <a:pPr marL="742950" lvl="1" indent="-285750">
              <a:buFont typeface="Wingdings" panose="05000000000000000000" charset="0"/>
              <a:buChar char="l"/>
            </a:pPr>
            <a:r>
              <a:rPr lang="zh-CN" altLang="en-US" sz="1400"/>
              <a:t>购买实体标签</a:t>
            </a:r>
          </a:p>
          <a:p>
            <a:pPr marL="742950" lvl="1" indent="-285750">
              <a:buFont typeface="Wingdings" panose="05000000000000000000" charset="0"/>
              <a:buChar char="l"/>
            </a:pPr>
            <a:r>
              <a:rPr lang="zh-CN" altLang="en-US" sz="1400"/>
              <a:t>查看订单历史</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p:cNvPicPr>
          <p:nvPr/>
        </p:nvPicPr>
        <p:blipFill>
          <a:blip r:embed="rId2"/>
          <a:stretch>
            <a:fillRect/>
          </a:stretch>
        </p:blipFill>
        <p:spPr bwMode="auto">
          <a:xfrm>
            <a:off x="4429837" y="5672584"/>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147" name="Rectangle 3"/>
          <p:cNvSpPr/>
          <p:nvPr/>
        </p:nvSpPr>
        <p:spPr bwMode="auto">
          <a:xfrm>
            <a:off x="3336252" y="2427411"/>
            <a:ext cx="2757170" cy="2876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zh-CN" altLang="en-US" sz="1405" dirty="0">
                <a:solidFill>
                  <a:srgbClr val="53585F"/>
                </a:solidFill>
                <a:latin typeface="微软雅黑" panose="020B0503020204020204" charset="-122"/>
                <a:ea typeface="微软雅黑" panose="020B0503020204020204" charset="-122"/>
                <a:cs typeface="微软雅黑" panose="020B0503020204020204" charset="-122"/>
                <a:sym typeface="微软雅黑" panose="020B0503020204020204" charset="-122"/>
              </a:rPr>
              <a:t>对巡查蝠有任何疑问，请联系我们</a:t>
            </a:r>
            <a:endParaRPr lang="zh-CN" altLang="zh-CN" sz="1405" dirty="0">
              <a:solidFill>
                <a:srgbClr val="53585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6" name="Rectangle 3"/>
          <p:cNvSpPr/>
          <p:nvPr/>
        </p:nvSpPr>
        <p:spPr bwMode="auto">
          <a:xfrm>
            <a:off x="3701973" y="4065569"/>
            <a:ext cx="1747520" cy="8324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pPr algn="l">
              <a:lnSpc>
                <a:spcPct val="150000"/>
              </a:lnSpc>
            </a:pPr>
            <a:r>
              <a:rPr lang="zh-CN" altLang="en-US" sz="1100" dirty="0">
                <a:solidFill>
                  <a:srgbClr val="53585F"/>
                </a:solidFill>
                <a:latin typeface="微软雅黑" panose="020B0503020204020204" charset="-122"/>
                <a:ea typeface="微软雅黑" panose="020B0503020204020204" charset="-122"/>
                <a:cs typeface="微软雅黑" panose="020B0503020204020204" charset="-122"/>
                <a:sym typeface="微软雅黑" panose="020B0503020204020204" charset="-122"/>
              </a:rPr>
              <a:t>广州甲子智能科技有限公司</a:t>
            </a:r>
            <a:endParaRPr lang="en-US" altLang="zh-CN" sz="1100" dirty="0">
              <a:solidFill>
                <a:srgbClr val="53585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algn="l">
              <a:lnSpc>
                <a:spcPct val="150000"/>
              </a:lnSpc>
            </a:pPr>
            <a:r>
              <a:rPr lang="zh-CN" altLang="en-US" sz="1100" dirty="0">
                <a:solidFill>
                  <a:srgbClr val="53585F"/>
                </a:solidFill>
                <a:latin typeface="微软雅黑" panose="020B0503020204020204" charset="-122"/>
                <a:ea typeface="微软雅黑" panose="020B0503020204020204" charset="-122"/>
                <a:cs typeface="微软雅黑" panose="020B0503020204020204" charset="-122"/>
                <a:sym typeface="微软雅黑" panose="020B0503020204020204" charset="-122"/>
              </a:rPr>
              <a:t>邮箱：</a:t>
            </a:r>
            <a:r>
              <a:rPr lang="en-US" altLang="zh-CN" sz="1100" dirty="0">
                <a:solidFill>
                  <a:srgbClr val="53585F"/>
                </a:solidFill>
                <a:latin typeface="微软雅黑" panose="020B0503020204020204" charset="-122"/>
                <a:ea typeface="微软雅黑" panose="020B0503020204020204" charset="-122"/>
                <a:cs typeface="微软雅黑" panose="020B0503020204020204" charset="-122"/>
                <a:sym typeface="微软雅黑" panose="020B0503020204020204" charset="-122"/>
                <a:hlinkClick r:id="rId3"/>
              </a:rPr>
              <a:t>jiazi@jiazi-it.com</a:t>
            </a:r>
            <a:endParaRPr lang="en-US" altLang="zh-CN" sz="1100" dirty="0">
              <a:solidFill>
                <a:srgbClr val="53585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algn="l">
              <a:lnSpc>
                <a:spcPct val="150000"/>
              </a:lnSpc>
            </a:pPr>
            <a:r>
              <a:rPr lang="zh-CN" altLang="en-US" sz="1100" dirty="0">
                <a:solidFill>
                  <a:srgbClr val="53585F"/>
                </a:solidFill>
                <a:latin typeface="微软雅黑" panose="020B0503020204020204" charset="-122"/>
                <a:ea typeface="微软雅黑" panose="020B0503020204020204" charset="-122"/>
                <a:cs typeface="微软雅黑" panose="020B0503020204020204" charset="-122"/>
                <a:sym typeface="微软雅黑" panose="020B0503020204020204" charset="-122"/>
              </a:rPr>
              <a:t>电话：400-8698-001</a:t>
            </a:r>
          </a:p>
        </p:txBody>
      </p:sp>
      <p:pic>
        <p:nvPicPr>
          <p:cNvPr id="2" name="图片 1" descr="qrcode_for_gh_97437e432494_3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2740" y="2920365"/>
            <a:ext cx="1144905" cy="1144905"/>
          </a:xfrm>
          <a:prstGeom prst="rect">
            <a:avLst/>
          </a:prstGeom>
        </p:spPr>
      </p:pic>
      <p:sp>
        <p:nvSpPr>
          <p:cNvPr id="7" name="Rectangle 3">
            <a:extLst>
              <a:ext uri="{FF2B5EF4-FFF2-40B4-BE49-F238E27FC236}">
                <a16:creationId xmlns:a16="http://schemas.microsoft.com/office/drawing/2014/main" id="{C1E2A422-EE48-4CBD-8A86-1D4C1052ED8F}"/>
              </a:ext>
            </a:extLst>
          </p:cNvPr>
          <p:cNvSpPr/>
          <p:nvPr/>
        </p:nvSpPr>
        <p:spPr bwMode="auto">
          <a:xfrm>
            <a:off x="3172923" y="3348642"/>
            <a:ext cx="969817" cy="2883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zh-CN" altLang="en-US" sz="1405" dirty="0">
                <a:solidFill>
                  <a:srgbClr val="53585F"/>
                </a:solidFill>
                <a:latin typeface="微软雅黑" panose="020B0503020204020204" charset="-122"/>
                <a:ea typeface="微软雅黑" panose="020B0503020204020204" charset="-122"/>
                <a:cs typeface="微软雅黑" panose="020B0503020204020204" charset="-122"/>
                <a:sym typeface="微软雅黑" panose="020B0503020204020204" charset="-122"/>
              </a:rPr>
              <a:t>微信公众号</a:t>
            </a:r>
            <a:endParaRPr lang="zh-CN" altLang="zh-CN" sz="1405" dirty="0">
              <a:solidFill>
                <a:srgbClr val="53585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1235" y="574236"/>
            <a:ext cx="1000760" cy="337185"/>
          </a:xfrm>
          <a:prstGeom prst="rect">
            <a:avLst/>
          </a:prstGeom>
        </p:spPr>
        <p:txBody>
          <a:bodyPr wrap="none">
            <a:spAutoFit/>
          </a:bodyPr>
          <a:lstStyle/>
          <a:p>
            <a:r>
              <a:rPr lang="zh-CN" altLang="en-US" sz="1600" b="1" dirty="0">
                <a:solidFill>
                  <a:schemeClr val="bg1"/>
                </a:solidFill>
                <a:latin typeface="宋体" panose="02010600030101010101" pitchFamily="2" charset="-122"/>
                <a:ea typeface="宋体" panose="02010600030101010101" pitchFamily="2" charset="-122"/>
                <a:cs typeface="Hiragino Sans GB W3" charset="-122"/>
              </a:rPr>
              <a:t>注册帐号</a:t>
            </a:r>
          </a:p>
        </p:txBody>
      </p:sp>
      <p:sp>
        <p:nvSpPr>
          <p:cNvPr id="19" name="矩形 18"/>
          <p:cNvSpPr/>
          <p:nvPr/>
        </p:nvSpPr>
        <p:spPr>
          <a:xfrm>
            <a:off x="3792498" y="1416189"/>
            <a:ext cx="5080197" cy="1011367"/>
          </a:xfrm>
          <a:prstGeom prst="rect">
            <a:avLst/>
          </a:prstGeom>
        </p:spPr>
        <p:txBody>
          <a:bodyPr wrap="square">
            <a:spAutoFit/>
          </a:bodyPr>
          <a:lstStyle/>
          <a:p>
            <a:pPr>
              <a:lnSpc>
                <a:spcPct val="150000"/>
              </a:lnSpc>
            </a:pPr>
            <a:r>
              <a:rPr lang="en-US" altLang="zh-CN" sz="1400" dirty="0">
                <a:latin typeface="宋体" panose="02010600030101010101" pitchFamily="2" charset="-122"/>
                <a:ea typeface="宋体" panose="02010600030101010101" pitchFamily="2" charset="-122"/>
                <a:cs typeface="Hiragino Sans GB W3" charset="-122"/>
              </a:rPr>
              <a:t>1</a:t>
            </a:r>
            <a:r>
              <a:rPr lang="zh-CN" altLang="en-US" sz="1400" dirty="0">
                <a:latin typeface="宋体" panose="02010600030101010101" pitchFamily="2" charset="-122"/>
                <a:ea typeface="宋体" panose="02010600030101010101" pitchFamily="2" charset="-122"/>
                <a:cs typeface="Hiragino Sans GB W3" charset="-122"/>
              </a:rPr>
              <a:t>、未注册的新用户，可以点击右上角的</a:t>
            </a:r>
            <a:r>
              <a:rPr lang="en-US" altLang="zh-CN" sz="1400" dirty="0">
                <a:latin typeface="宋体" panose="02010600030101010101" pitchFamily="2" charset="-122"/>
                <a:ea typeface="宋体" panose="02010600030101010101" pitchFamily="2" charset="-122"/>
                <a:cs typeface="Hiragino Sans GB W3" charset="-122"/>
              </a:rPr>
              <a:t>【</a:t>
            </a:r>
            <a:r>
              <a:rPr lang="zh-CN" altLang="en-US" sz="1400" dirty="0">
                <a:latin typeface="宋体" panose="02010600030101010101" pitchFamily="2" charset="-122"/>
                <a:ea typeface="宋体" panose="02010600030101010101" pitchFamily="2" charset="-122"/>
                <a:cs typeface="Hiragino Sans GB W3" charset="-122"/>
              </a:rPr>
              <a:t>极速注册</a:t>
            </a:r>
            <a:r>
              <a:rPr lang="en-US" altLang="zh-CN" sz="1400" dirty="0">
                <a:latin typeface="宋体" panose="02010600030101010101" pitchFamily="2" charset="-122"/>
                <a:ea typeface="宋体" panose="02010600030101010101" pitchFamily="2" charset="-122"/>
                <a:cs typeface="Hiragino Sans GB W3" charset="-122"/>
              </a:rPr>
              <a:t>】</a:t>
            </a:r>
            <a:r>
              <a:rPr lang="zh-CN" altLang="en-US" sz="1400" dirty="0">
                <a:latin typeface="宋体" panose="02010600030101010101" pitchFamily="2" charset="-122"/>
                <a:ea typeface="宋体" panose="02010600030101010101" pitchFamily="2" charset="-122"/>
                <a:cs typeface="Hiragino Sans GB W3" charset="-122"/>
              </a:rPr>
              <a:t>进行注册；</a:t>
            </a:r>
          </a:p>
          <a:p>
            <a:pPr>
              <a:lnSpc>
                <a:spcPct val="150000"/>
              </a:lnSpc>
            </a:pPr>
            <a:r>
              <a:rPr lang="en-US" altLang="zh-CN" sz="1400" dirty="0">
                <a:latin typeface="宋体" panose="02010600030101010101" pitchFamily="2" charset="-122"/>
                <a:ea typeface="宋体" panose="02010600030101010101" pitchFamily="2" charset="-122"/>
                <a:cs typeface="Hiragino Sans GB W3" charset="-122"/>
              </a:rPr>
              <a:t>2</a:t>
            </a:r>
            <a:r>
              <a:rPr lang="zh-CN" altLang="en-US" sz="1400" dirty="0">
                <a:latin typeface="宋体" panose="02010600030101010101" pitchFamily="2" charset="-122"/>
                <a:ea typeface="宋体" panose="02010600030101010101" pitchFamily="2" charset="-122"/>
                <a:cs typeface="Hiragino Sans GB W3" charset="-122"/>
              </a:rPr>
              <a:t>、支持大陆手机号码；</a:t>
            </a:r>
          </a:p>
          <a:p>
            <a:pPr>
              <a:lnSpc>
                <a:spcPct val="150000"/>
              </a:lnSpc>
            </a:pPr>
            <a:r>
              <a:rPr lang="en-US" altLang="zh-CN" sz="1400" dirty="0">
                <a:latin typeface="宋体" panose="02010600030101010101" pitchFamily="2" charset="-122"/>
                <a:ea typeface="宋体" panose="02010600030101010101" pitchFamily="2" charset="-122"/>
                <a:cs typeface="Hiragino Sans GB W3" charset="-122"/>
              </a:rPr>
              <a:t>3</a:t>
            </a:r>
            <a:r>
              <a:rPr lang="zh-CN" altLang="en-US" sz="1400" dirty="0">
                <a:latin typeface="宋体" panose="02010600030101010101" pitchFamily="2" charset="-122"/>
                <a:ea typeface="宋体" panose="02010600030101010101" pitchFamily="2" charset="-122"/>
                <a:cs typeface="Hiragino Sans GB W3" charset="-122"/>
              </a:rPr>
              <a:t>、可点击【微信登录】，绑定手机号码后，支持微信快捷登录。</a:t>
            </a:r>
          </a:p>
        </p:txBody>
      </p:sp>
      <p:pic>
        <p:nvPicPr>
          <p:cNvPr id="3" name="图片 2"/>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651510" y="1870075"/>
            <a:ext cx="2182495" cy="3865880"/>
          </a:xfrm>
          <a:prstGeom prst="rect">
            <a:avLst/>
          </a:prstGeom>
          <a:ln>
            <a:solidFill>
              <a:schemeClr val="bg1"/>
            </a:solidFill>
          </a:ln>
        </p:spPr>
      </p:pic>
      <p:sp>
        <p:nvSpPr>
          <p:cNvPr id="27" name="椭圆 26"/>
          <p:cNvSpPr/>
          <p:nvPr/>
        </p:nvSpPr>
        <p:spPr>
          <a:xfrm>
            <a:off x="2146300" y="1958653"/>
            <a:ext cx="867410" cy="355600"/>
          </a:xfrm>
          <a:prstGeom prst="ellipse">
            <a:avLst/>
          </a:prstGeom>
          <a:noFill/>
          <a:ln w="2540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Picture 2"/>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bwMode="auto">
          <a:xfrm>
            <a:off x="500380" y="1329690"/>
            <a:ext cx="2513330" cy="49447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1235" y="574236"/>
            <a:ext cx="1000760" cy="337185"/>
          </a:xfrm>
          <a:prstGeom prst="rect">
            <a:avLst/>
          </a:prstGeom>
        </p:spPr>
        <p:txBody>
          <a:bodyPr wrap="none">
            <a:spAutoFit/>
          </a:bodyPr>
          <a:lstStyle/>
          <a:p>
            <a:r>
              <a:rPr lang="zh-CN" altLang="en-US" sz="1600" b="1" dirty="0">
                <a:solidFill>
                  <a:schemeClr val="bg1"/>
                </a:solidFill>
                <a:latin typeface="宋体" panose="02010600030101010101" pitchFamily="2" charset="-122"/>
                <a:ea typeface="宋体" panose="02010600030101010101" pitchFamily="2" charset="-122"/>
                <a:cs typeface="Hiragino Sans GB W3" charset="-122"/>
              </a:rPr>
              <a:t>注册帐号</a:t>
            </a:r>
          </a:p>
        </p:txBody>
      </p:sp>
      <p:sp>
        <p:nvSpPr>
          <p:cNvPr id="3" name="矩形 2"/>
          <p:cNvSpPr/>
          <p:nvPr/>
        </p:nvSpPr>
        <p:spPr>
          <a:xfrm>
            <a:off x="3525798" y="1422679"/>
            <a:ext cx="5399261" cy="1708160"/>
          </a:xfrm>
          <a:prstGeom prst="rect">
            <a:avLst/>
          </a:prstGeom>
        </p:spPr>
        <p:txBody>
          <a:bodyPr wrap="square">
            <a:spAutoFit/>
          </a:bodyPr>
          <a:lstStyle/>
          <a:p>
            <a:pPr>
              <a:lnSpc>
                <a:spcPct val="150000"/>
              </a:lnSpc>
            </a:pPr>
            <a:r>
              <a:rPr lang="en-US" altLang="zh-CN" sz="1400" dirty="0">
                <a:latin typeface="宋体" panose="02010600030101010101" pitchFamily="2" charset="-122"/>
                <a:ea typeface="宋体" panose="02010600030101010101" pitchFamily="2" charset="-122"/>
                <a:cs typeface="Hiragino Sans GB W3" charset="-122"/>
              </a:rPr>
              <a:t>1</a:t>
            </a:r>
            <a:r>
              <a:rPr lang="zh-CN" altLang="en-US" sz="1400" dirty="0">
                <a:latin typeface="宋体" panose="02010600030101010101" pitchFamily="2" charset="-122"/>
                <a:ea typeface="宋体" panose="02010600030101010101" pitchFamily="2" charset="-122"/>
                <a:cs typeface="Hiragino Sans GB W3" charset="-122"/>
              </a:rPr>
              <a:t>、输入手机号码，点击</a:t>
            </a:r>
            <a:r>
              <a:rPr lang="en-US" altLang="zh-CN" sz="1400" dirty="0">
                <a:latin typeface="宋体" panose="02010600030101010101" pitchFamily="2" charset="-122"/>
                <a:ea typeface="宋体" panose="02010600030101010101" pitchFamily="2" charset="-122"/>
                <a:cs typeface="Hiragino Sans GB W3" charset="-122"/>
              </a:rPr>
              <a:t>【</a:t>
            </a:r>
            <a:r>
              <a:rPr lang="zh-CN" altLang="en-US" sz="1400" dirty="0">
                <a:latin typeface="宋体" panose="02010600030101010101" pitchFamily="2" charset="-122"/>
                <a:ea typeface="宋体" panose="02010600030101010101" pitchFamily="2" charset="-122"/>
                <a:cs typeface="Hiragino Sans GB W3" charset="-122"/>
              </a:rPr>
              <a:t>获取验证码</a:t>
            </a:r>
            <a:r>
              <a:rPr lang="en-US" altLang="zh-CN" sz="1400" dirty="0">
                <a:latin typeface="宋体" panose="02010600030101010101" pitchFamily="2" charset="-122"/>
                <a:ea typeface="宋体" panose="02010600030101010101" pitchFamily="2" charset="-122"/>
                <a:cs typeface="Hiragino Sans GB W3" charset="-122"/>
              </a:rPr>
              <a:t>】</a:t>
            </a:r>
            <a:r>
              <a:rPr lang="zh-CN" altLang="en-US" sz="1400" dirty="0">
                <a:latin typeface="宋体" panose="02010600030101010101" pitchFamily="2" charset="-122"/>
                <a:ea typeface="宋体" panose="02010600030101010101" pitchFamily="2" charset="-122"/>
                <a:cs typeface="Hiragino Sans GB W3" charset="-122"/>
              </a:rPr>
              <a:t>按钮，收到短信验证后填写验证码，然后输入密码、确认</a:t>
            </a:r>
            <a:r>
              <a:rPr lang="en-US" altLang="zh-CN" sz="1400" dirty="0">
                <a:latin typeface="宋体" panose="02010600030101010101" pitchFamily="2" charset="-122"/>
                <a:ea typeface="宋体" panose="02010600030101010101" pitchFamily="2" charset="-122"/>
                <a:cs typeface="Hiragino Sans GB W3" charset="-122"/>
              </a:rPr>
              <a:t>【</a:t>
            </a:r>
            <a:r>
              <a:rPr lang="zh-CN" altLang="en-US" sz="1400" dirty="0">
                <a:latin typeface="宋体" panose="02010600030101010101" pitchFamily="2" charset="-122"/>
                <a:ea typeface="宋体" panose="02010600030101010101" pitchFamily="2" charset="-122"/>
                <a:cs typeface="Hiragino Sans GB W3" charset="-122"/>
              </a:rPr>
              <a:t>用户协议</a:t>
            </a:r>
            <a:r>
              <a:rPr lang="en-US" altLang="zh-CN" sz="1400" dirty="0">
                <a:latin typeface="宋体" panose="02010600030101010101" pitchFamily="2" charset="-122"/>
                <a:ea typeface="宋体" panose="02010600030101010101" pitchFamily="2" charset="-122"/>
                <a:cs typeface="Hiragino Sans GB W3" charset="-122"/>
              </a:rPr>
              <a:t>】</a:t>
            </a:r>
            <a:r>
              <a:rPr lang="zh-CN" altLang="en-US" sz="1400" dirty="0">
                <a:latin typeface="宋体" panose="02010600030101010101" pitchFamily="2" charset="-122"/>
                <a:ea typeface="宋体" panose="02010600030101010101" pitchFamily="2" charset="-122"/>
                <a:cs typeface="Hiragino Sans GB W3" charset="-122"/>
              </a:rPr>
              <a:t>后，点击</a:t>
            </a:r>
            <a:r>
              <a:rPr lang="en-US" altLang="zh-CN" sz="1400" dirty="0">
                <a:latin typeface="宋体" panose="02010600030101010101" pitchFamily="2" charset="-122"/>
                <a:ea typeface="宋体" panose="02010600030101010101" pitchFamily="2" charset="-122"/>
                <a:cs typeface="Hiragino Sans GB W3" charset="-122"/>
              </a:rPr>
              <a:t>【</a:t>
            </a:r>
            <a:r>
              <a:rPr lang="zh-CN" altLang="en-US" sz="1400" dirty="0">
                <a:latin typeface="宋体" panose="02010600030101010101" pitchFamily="2" charset="-122"/>
                <a:ea typeface="宋体" panose="02010600030101010101" pitchFamily="2" charset="-122"/>
                <a:cs typeface="Hiragino Sans GB W3" charset="-122"/>
              </a:rPr>
              <a:t>注册</a:t>
            </a:r>
            <a:r>
              <a:rPr lang="en-US" altLang="zh-CN" sz="1400" dirty="0">
                <a:latin typeface="宋体" panose="02010600030101010101" pitchFamily="2" charset="-122"/>
                <a:ea typeface="宋体" panose="02010600030101010101" pitchFamily="2" charset="-122"/>
                <a:cs typeface="Hiragino Sans GB W3" charset="-122"/>
              </a:rPr>
              <a:t>】</a:t>
            </a:r>
            <a:r>
              <a:rPr lang="zh-CN" altLang="en-US" sz="1400" dirty="0">
                <a:latin typeface="宋体" panose="02010600030101010101" pitchFamily="2" charset="-122"/>
                <a:ea typeface="宋体" panose="02010600030101010101" pitchFamily="2" charset="-122"/>
                <a:cs typeface="Hiragino Sans GB W3" charset="-122"/>
              </a:rPr>
              <a:t>按钮完成账号注册；</a:t>
            </a:r>
          </a:p>
          <a:p>
            <a:pPr>
              <a:lnSpc>
                <a:spcPct val="150000"/>
              </a:lnSpc>
            </a:pPr>
            <a:r>
              <a:rPr lang="en-US" altLang="zh-CN" sz="1400" dirty="0">
                <a:latin typeface="宋体" panose="02010600030101010101" pitchFamily="2" charset="-122"/>
                <a:ea typeface="宋体" panose="02010600030101010101" pitchFamily="2" charset="-122"/>
                <a:cs typeface="Hiragino Sans GB W3" charset="-122"/>
              </a:rPr>
              <a:t>2</a:t>
            </a:r>
            <a:r>
              <a:rPr lang="zh-CN" altLang="en-US" sz="1400" dirty="0">
                <a:latin typeface="宋体" panose="02010600030101010101" pitchFamily="2" charset="-122"/>
                <a:ea typeface="宋体" panose="02010600030101010101" pitchFamily="2" charset="-122"/>
                <a:cs typeface="Hiragino Sans GB W3" charset="-122"/>
              </a:rPr>
              <a:t>、超过</a:t>
            </a:r>
            <a:r>
              <a:rPr lang="en-US" altLang="zh-CN" sz="1400" dirty="0">
                <a:latin typeface="宋体" panose="02010600030101010101" pitchFamily="2" charset="-122"/>
                <a:ea typeface="宋体" panose="02010600030101010101" pitchFamily="2" charset="-122"/>
                <a:cs typeface="Hiragino Sans GB W3" charset="-122"/>
              </a:rPr>
              <a:t>60</a:t>
            </a:r>
            <a:r>
              <a:rPr lang="zh-CN" altLang="en-US" sz="1400" dirty="0">
                <a:latin typeface="宋体" panose="02010600030101010101" pitchFamily="2" charset="-122"/>
                <a:ea typeface="宋体" panose="02010600030101010101" pitchFamily="2" charset="-122"/>
                <a:cs typeface="Hiragino Sans GB W3" charset="-122"/>
              </a:rPr>
              <a:t>秒收不到验证码，可以尝试点击</a:t>
            </a:r>
            <a:r>
              <a:rPr lang="en-US" altLang="zh-CN" sz="1400" dirty="0">
                <a:latin typeface="宋体" panose="02010600030101010101" pitchFamily="2" charset="-122"/>
                <a:ea typeface="宋体" panose="02010600030101010101" pitchFamily="2" charset="-122"/>
                <a:cs typeface="Hiragino Sans GB W3" charset="-122"/>
              </a:rPr>
              <a:t>【</a:t>
            </a:r>
            <a:r>
              <a:rPr lang="zh-CN" altLang="en-US" sz="1400" dirty="0">
                <a:latin typeface="宋体" panose="02010600030101010101" pitchFamily="2" charset="-122"/>
                <a:ea typeface="宋体" panose="02010600030101010101" pitchFamily="2" charset="-122"/>
                <a:cs typeface="Hiragino Sans GB W3" charset="-122"/>
              </a:rPr>
              <a:t>获取验证码</a:t>
            </a:r>
            <a:r>
              <a:rPr lang="en-US" altLang="zh-CN" sz="1400" dirty="0">
                <a:latin typeface="宋体" panose="02010600030101010101" pitchFamily="2" charset="-122"/>
                <a:ea typeface="宋体" panose="02010600030101010101" pitchFamily="2" charset="-122"/>
                <a:cs typeface="Hiragino Sans GB W3" charset="-122"/>
              </a:rPr>
              <a:t>】</a:t>
            </a:r>
            <a:r>
              <a:rPr lang="zh-CN" altLang="en-US" sz="1400" dirty="0">
                <a:latin typeface="宋体" panose="02010600030101010101" pitchFamily="2" charset="-122"/>
                <a:ea typeface="宋体" panose="02010600030101010101" pitchFamily="2" charset="-122"/>
                <a:cs typeface="Hiragino Sans GB W3" charset="-122"/>
              </a:rPr>
              <a:t>再次获取；</a:t>
            </a: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0122" y="1241763"/>
            <a:ext cx="2466105" cy="4851456"/>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descr="注册"/>
          <p:cNvPicPr>
            <a:picLocks noChangeAspect="1"/>
          </p:cNvPicPr>
          <p:nvPr>
            <p:custDataLst>
              <p:tags r:id="rId1"/>
            </p:custDataLst>
          </p:nvPr>
        </p:nvPicPr>
        <p:blipFill>
          <a:blip r:embed="rId4"/>
          <a:stretch>
            <a:fillRect/>
          </a:stretch>
        </p:blipFill>
        <p:spPr>
          <a:xfrm>
            <a:off x="670560" y="1767840"/>
            <a:ext cx="2132965" cy="3813810"/>
          </a:xfrm>
          <a:prstGeom prst="rect">
            <a:avLst/>
          </a:prstGeom>
        </p:spPr>
      </p:pic>
      <p:sp>
        <p:nvSpPr>
          <p:cNvPr id="27" name="椭圆 26"/>
          <p:cNvSpPr/>
          <p:nvPr/>
        </p:nvSpPr>
        <p:spPr>
          <a:xfrm>
            <a:off x="2091690" y="2281555"/>
            <a:ext cx="711835" cy="355600"/>
          </a:xfrm>
          <a:prstGeom prst="ellipse">
            <a:avLst/>
          </a:prstGeom>
          <a:noFill/>
          <a:ln w="2540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1235" y="574236"/>
            <a:ext cx="1000760" cy="337185"/>
          </a:xfrm>
          <a:prstGeom prst="rect">
            <a:avLst/>
          </a:prstGeom>
        </p:spPr>
        <p:txBody>
          <a:bodyPr wrap="none">
            <a:spAutoFit/>
          </a:bodyPr>
          <a:lstStyle/>
          <a:p>
            <a:r>
              <a:rPr lang="zh-CN" altLang="en-US" sz="1600" b="1" dirty="0">
                <a:solidFill>
                  <a:schemeClr val="bg1"/>
                </a:solidFill>
                <a:latin typeface="宋体" panose="02010600030101010101" pitchFamily="2" charset="-122"/>
                <a:ea typeface="宋体" panose="02010600030101010101" pitchFamily="2" charset="-122"/>
                <a:cs typeface="Hiragino Sans GB W3" charset="-122"/>
              </a:rPr>
              <a:t>登陆帐号</a:t>
            </a:r>
          </a:p>
        </p:txBody>
      </p:sp>
      <p:sp>
        <p:nvSpPr>
          <p:cNvPr id="19" name="矩形 18"/>
          <p:cNvSpPr/>
          <p:nvPr/>
        </p:nvSpPr>
        <p:spPr>
          <a:xfrm>
            <a:off x="3792498" y="1416189"/>
            <a:ext cx="5080197" cy="1060450"/>
          </a:xfrm>
          <a:prstGeom prst="rect">
            <a:avLst/>
          </a:prstGeom>
        </p:spPr>
        <p:txBody>
          <a:bodyPr wrap="square">
            <a:spAutoFit/>
          </a:bodyPr>
          <a:lstStyle/>
          <a:p>
            <a:pPr>
              <a:lnSpc>
                <a:spcPct val="150000"/>
              </a:lnSpc>
            </a:pPr>
            <a:r>
              <a:rPr lang="en-US" altLang="zh-CN" sz="1400" dirty="0">
                <a:latin typeface="宋体" panose="02010600030101010101" pitchFamily="2" charset="-122"/>
                <a:ea typeface="宋体" panose="02010600030101010101" pitchFamily="2" charset="-122"/>
                <a:cs typeface="Hiragino Sans GB W3" charset="-122"/>
              </a:rPr>
              <a:t>1</a:t>
            </a:r>
            <a:r>
              <a:rPr lang="zh-CN" altLang="en-US" sz="1400" dirty="0">
                <a:latin typeface="宋体" panose="02010600030101010101" pitchFamily="2" charset="-122"/>
                <a:ea typeface="宋体" panose="02010600030101010101" pitchFamily="2" charset="-122"/>
                <a:cs typeface="Hiragino Sans GB W3" charset="-122"/>
              </a:rPr>
              <a:t>、已注册的老用户，可以输入帐号和密码进行登陆；</a:t>
            </a:r>
          </a:p>
          <a:p>
            <a:pPr>
              <a:lnSpc>
                <a:spcPct val="150000"/>
              </a:lnSpc>
            </a:pPr>
            <a:r>
              <a:rPr lang="en-US" altLang="zh-CN" sz="1400" dirty="0">
                <a:latin typeface="宋体" panose="02010600030101010101" pitchFamily="2" charset="-122"/>
                <a:ea typeface="宋体" panose="02010600030101010101" pitchFamily="2" charset="-122"/>
                <a:cs typeface="Hiragino Sans GB W3" charset="-122"/>
              </a:rPr>
              <a:t>2</a:t>
            </a:r>
            <a:r>
              <a:rPr lang="zh-CN" altLang="en-US" sz="1400" dirty="0">
                <a:latin typeface="宋体" panose="02010600030101010101" pitchFamily="2" charset="-122"/>
                <a:ea typeface="宋体" panose="02010600030101010101" pitchFamily="2" charset="-122"/>
                <a:cs typeface="Hiragino Sans GB W3" charset="-122"/>
              </a:rPr>
              <a:t>、只支持大陆手机号码；</a:t>
            </a:r>
          </a:p>
          <a:p>
            <a:pPr>
              <a:lnSpc>
                <a:spcPct val="150000"/>
              </a:lnSpc>
            </a:pPr>
            <a:r>
              <a:rPr lang="en-US" altLang="zh-CN" sz="1400" dirty="0">
                <a:latin typeface="宋体" panose="02010600030101010101" pitchFamily="2" charset="-122"/>
                <a:ea typeface="宋体" panose="02010600030101010101" pitchFamily="2" charset="-122"/>
                <a:cs typeface="Hiragino Sans GB W3" charset="-122"/>
              </a:rPr>
              <a:t>3</a:t>
            </a:r>
            <a:r>
              <a:rPr lang="zh-CN" altLang="en-US" sz="1400" dirty="0">
                <a:latin typeface="宋体" panose="02010600030101010101" pitchFamily="2" charset="-122"/>
                <a:ea typeface="宋体" panose="02010600030101010101" pitchFamily="2" charset="-122"/>
                <a:cs typeface="Hiragino Sans GB W3" charset="-122"/>
              </a:rPr>
              <a:t>、支持微信快捷登录方式。</a:t>
            </a:r>
          </a:p>
        </p:txBody>
      </p:sp>
      <p:pic>
        <p:nvPicPr>
          <p:cNvPr id="4" name="图片 3" descr="登录"/>
          <p:cNvPicPr>
            <a:picLocks noChangeAspect="1"/>
          </p:cNvPicPr>
          <p:nvPr/>
        </p:nvPicPr>
        <p:blipFill>
          <a:blip r:embed="rId2"/>
          <a:stretch>
            <a:fillRect/>
          </a:stretch>
        </p:blipFill>
        <p:spPr>
          <a:xfrm>
            <a:off x="615950" y="1769745"/>
            <a:ext cx="2172970" cy="3796030"/>
          </a:xfrm>
          <a:prstGeom prst="rect">
            <a:avLst/>
          </a:prstGeom>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0122" y="1241763"/>
            <a:ext cx="2466105" cy="48514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SLIDE_MODEL_TYPE" val="cover"/>
</p:tagLst>
</file>

<file path=ppt/tags/tag10.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23400,&quot;width&quot;:10800}"/>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6088,&quot;width&quot;:3437}"/>
</p:tagLst>
</file>

<file path=ppt/tags/tag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7787,&quot;width&quot;:3958}"/>
</p:tagLst>
</file>

<file path=ppt/tags/tag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5840,&quot;width&quot;:7566}"/>
</p:tagLst>
</file>

<file path=ppt/tags/tag5.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7640.0881889763778,&quot;width&quot;:3883.6299212598424}"/>
</p:tagLst>
</file>

<file path=ppt/tags/tag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7640.0881889763778,&quot;width&quot;:3883.6299212598424}"/>
</p:tagLst>
</file>

<file path=ppt/tags/tag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7640.0881889763778,&quot;width&quot;:3883.6299212598424}"/>
</p:tagLst>
</file>

<file path=ppt/tags/tag8.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23400,&quot;width&quot;:10800}"/>
</p:tagLst>
</file>

<file path=ppt/tags/tag9.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7640.0881889763778,&quot;width&quot;:3883.6299212598424}"/>
</p:tagLst>
</file>

<file path=ppt/theme/theme1.xml><?xml version="1.0" encoding="utf-8"?>
<a:theme xmlns:a="http://schemas.openxmlformats.org/drawingml/2006/main" name="钉钉">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138</TotalTime>
  <Words>2503</Words>
  <Application>Microsoft Office PowerPoint</Application>
  <PresentationFormat>全屏显示(4:3)</PresentationFormat>
  <Paragraphs>305</Paragraphs>
  <Slides>66</Slides>
  <Notes>3</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66</vt:i4>
      </vt:variant>
    </vt:vector>
  </HeadingPairs>
  <TitlesOfParts>
    <vt:vector size="76" baseType="lpstr">
      <vt:lpstr>Hiragino Sans GB W3</vt:lpstr>
      <vt:lpstr>Yu Gothic UI Light</vt:lpstr>
      <vt:lpstr>宋体</vt:lpstr>
      <vt:lpstr>微软雅黑</vt:lpstr>
      <vt:lpstr>Arial</vt:lpstr>
      <vt:lpstr>Arial Black</vt:lpstr>
      <vt:lpstr>Calibri</vt:lpstr>
      <vt:lpstr>Calibri Light</vt:lpstr>
      <vt:lpstr>Wingdings</vt:lpstr>
      <vt:lpstr>钉钉</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User</dc:creator>
  <cp:lastModifiedBy>Jiazi</cp:lastModifiedBy>
  <cp:revision>791</cp:revision>
  <cp:lastPrinted>2017-08-31T08:11:00Z</cp:lastPrinted>
  <dcterms:created xsi:type="dcterms:W3CDTF">2016-07-10T12:40:00Z</dcterms:created>
  <dcterms:modified xsi:type="dcterms:W3CDTF">2021-04-25T06:11:33Z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