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5" r:id="rId2"/>
  </p:sldMasterIdLst>
  <p:notesMasterIdLst>
    <p:notesMasterId r:id="rId26"/>
  </p:notesMasterIdLst>
  <p:handoutMasterIdLst>
    <p:handoutMasterId r:id="rId27"/>
  </p:handoutMasterIdLst>
  <p:sldIdLst>
    <p:sldId id="261" r:id="rId3"/>
    <p:sldId id="2502" r:id="rId4"/>
    <p:sldId id="4250" r:id="rId5"/>
    <p:sldId id="4415" r:id="rId6"/>
    <p:sldId id="4416" r:id="rId7"/>
    <p:sldId id="2550" r:id="rId8"/>
    <p:sldId id="2551" r:id="rId9"/>
    <p:sldId id="2560" r:id="rId10"/>
    <p:sldId id="2552" r:id="rId11"/>
    <p:sldId id="4417" r:id="rId12"/>
    <p:sldId id="4251" r:id="rId13"/>
    <p:sldId id="4252" r:id="rId14"/>
    <p:sldId id="4421" r:id="rId15"/>
    <p:sldId id="4422" r:id="rId16"/>
    <p:sldId id="4395" r:id="rId17"/>
    <p:sldId id="4423" r:id="rId18"/>
    <p:sldId id="4256" r:id="rId19"/>
    <p:sldId id="4080" r:id="rId20"/>
    <p:sldId id="4419" r:id="rId21"/>
    <p:sldId id="2558" r:id="rId22"/>
    <p:sldId id="4420" r:id="rId23"/>
    <p:sldId id="4073" r:id="rId24"/>
    <p:sldId id="356"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p15:clr>
            <a:srgbClr val="A4A3A4"/>
          </p15:clr>
        </p15:guide>
        <p15:guide id="2" pos="597">
          <p15:clr>
            <a:srgbClr val="A4A3A4"/>
          </p15:clr>
        </p15:guide>
        <p15:guide id="3" pos="438">
          <p15:clr>
            <a:srgbClr val="A4A3A4"/>
          </p15:clr>
        </p15:guide>
        <p15:guide id="4" pos="7242">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CF8"/>
    <a:srgbClr val="5AAAE4"/>
    <a:srgbClr val="345EA4"/>
    <a:srgbClr val="EDEDED"/>
    <a:srgbClr val="2E9EFC"/>
    <a:srgbClr val="4D90FD"/>
    <a:srgbClr val="4CA5FD"/>
    <a:srgbClr val="5CACFC"/>
    <a:srgbClr val="558ED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73" autoAdjust="0"/>
    <p:restoredTop sz="95244" autoAdjust="0"/>
  </p:normalViewPr>
  <p:slideViewPr>
    <p:cSldViewPr snapToGrid="0">
      <p:cViewPr varScale="1">
        <p:scale>
          <a:sx n="118" d="100"/>
          <a:sy n="118" d="100"/>
        </p:scale>
        <p:origin x="126" y="300"/>
      </p:cViewPr>
      <p:guideLst>
        <p:guide orient="horz" pos="96"/>
        <p:guide pos="597"/>
        <p:guide pos="438"/>
        <p:guide pos="7242"/>
        <p:guide pos="3840"/>
      </p:guideLst>
    </p:cSldViewPr>
  </p:slideViewPr>
  <p:outlineViewPr>
    <p:cViewPr>
      <p:scale>
        <a:sx n="33" d="100"/>
        <a:sy n="33" d="100"/>
      </p:scale>
      <p:origin x="0" y="-900"/>
    </p:cViewPr>
  </p:outlineViewPr>
  <p:notesTextViewPr>
    <p:cViewPr>
      <p:scale>
        <a:sx n="3" d="2"/>
        <a:sy n="3" d="2"/>
      </p:scale>
      <p:origin x="0" y="0"/>
    </p:cViewPr>
  </p:notesTextViewPr>
  <p:sorterViewPr>
    <p:cViewPr>
      <p:scale>
        <a:sx n="150" d="100"/>
        <a:sy n="150" d="100"/>
      </p:scale>
      <p:origin x="0" y="-64364"/>
    </p:cViewPr>
  </p:sorterViewPr>
  <p:notesViewPr>
    <p:cSldViewPr snapToGrid="0">
      <p:cViewPr varScale="1">
        <p:scale>
          <a:sx n="65" d="100"/>
          <a:sy n="65" d="100"/>
        </p:scale>
        <p:origin x="2376"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2021/3/29</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406000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2021/3/29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792061286"/>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D18FFB-08D9-4882-91BA-2A201EEDF85E}" type="slidenum">
              <a:rPr lang="zh-CN" altLang="en-US" smtClean="0"/>
              <a:t>12</a:t>
            </a:fld>
            <a:endParaRPr lang="zh-CN" altLang="en-US"/>
          </a:p>
        </p:txBody>
      </p:sp>
    </p:spTree>
    <p:extLst>
      <p:ext uri="{BB962C8B-B14F-4D97-AF65-F5344CB8AC3E}">
        <p14:creationId xmlns:p14="http://schemas.microsoft.com/office/powerpoint/2010/main" val="577171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13</a:t>
            </a:fld>
            <a:endParaRPr lang="zh-CN" altLang="en-US"/>
          </a:p>
        </p:txBody>
      </p:sp>
    </p:spTree>
    <p:extLst>
      <p:ext uri="{BB962C8B-B14F-4D97-AF65-F5344CB8AC3E}">
        <p14:creationId xmlns:p14="http://schemas.microsoft.com/office/powerpoint/2010/main" val="326693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14</a:t>
            </a:fld>
            <a:endParaRPr lang="zh-CN" altLang="en-US"/>
          </a:p>
        </p:txBody>
      </p:sp>
    </p:spTree>
    <p:extLst>
      <p:ext uri="{BB962C8B-B14F-4D97-AF65-F5344CB8AC3E}">
        <p14:creationId xmlns:p14="http://schemas.microsoft.com/office/powerpoint/2010/main" val="160340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16</a:t>
            </a:fld>
            <a:endParaRPr lang="zh-CN" altLang="en-US"/>
          </a:p>
        </p:txBody>
      </p:sp>
    </p:spTree>
    <p:extLst>
      <p:ext uri="{BB962C8B-B14F-4D97-AF65-F5344CB8AC3E}">
        <p14:creationId xmlns:p14="http://schemas.microsoft.com/office/powerpoint/2010/main" val="308831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D18FFB-08D9-4882-91BA-2A201EEDF85E}" type="slidenum">
              <a:rPr lang="zh-CN" altLang="en-US" smtClean="0"/>
              <a:t>18</a:t>
            </a:fld>
            <a:endParaRPr lang="zh-CN" altLang="en-US"/>
          </a:p>
        </p:txBody>
      </p:sp>
    </p:spTree>
    <p:extLst>
      <p:ext uri="{BB962C8B-B14F-4D97-AF65-F5344CB8AC3E}">
        <p14:creationId xmlns:p14="http://schemas.microsoft.com/office/powerpoint/2010/main" val="1811012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D18FFB-08D9-4882-91BA-2A201EEDF85E}" type="slidenum">
              <a:rPr lang="zh-CN" altLang="en-US" smtClean="0"/>
              <a:t>19</a:t>
            </a:fld>
            <a:endParaRPr lang="zh-CN" altLang="en-US"/>
          </a:p>
        </p:txBody>
      </p:sp>
    </p:spTree>
    <p:extLst>
      <p:ext uri="{BB962C8B-B14F-4D97-AF65-F5344CB8AC3E}">
        <p14:creationId xmlns:p14="http://schemas.microsoft.com/office/powerpoint/2010/main" val="3460213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4229942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21</a:t>
            </a:fld>
            <a:endParaRPr lang="zh-CN" altLang="en-US"/>
          </a:p>
        </p:txBody>
      </p:sp>
    </p:spTree>
    <p:extLst>
      <p:ext uri="{BB962C8B-B14F-4D97-AF65-F5344CB8AC3E}">
        <p14:creationId xmlns:p14="http://schemas.microsoft.com/office/powerpoint/2010/main" val="145260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D18FFB-08D9-4882-91BA-2A201EEDF85E}"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D18FFB-08D9-4882-91BA-2A201EEDF85E}" type="slidenum">
              <a:rPr lang="zh-CN" altLang="en-US" smtClean="0"/>
              <a:t>5</a:t>
            </a:fld>
            <a:endParaRPr lang="zh-CN" altLang="en-US"/>
          </a:p>
        </p:txBody>
      </p:sp>
    </p:spTree>
    <p:extLst>
      <p:ext uri="{BB962C8B-B14F-4D97-AF65-F5344CB8AC3E}">
        <p14:creationId xmlns:p14="http://schemas.microsoft.com/office/powerpoint/2010/main" val="2173011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9700" y="768350"/>
            <a:ext cx="6819900" cy="3836988"/>
          </a:xfrm>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347408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D18FFB-08D9-4882-91BA-2A201EEDF85E}" type="slidenum">
              <a:rPr lang="zh-CN" altLang="en-US" smtClean="0"/>
              <a:t>7</a:t>
            </a:fld>
            <a:endParaRPr lang="zh-CN" altLang="en-US"/>
          </a:p>
        </p:txBody>
      </p:sp>
    </p:spTree>
    <p:extLst>
      <p:ext uri="{BB962C8B-B14F-4D97-AF65-F5344CB8AC3E}">
        <p14:creationId xmlns:p14="http://schemas.microsoft.com/office/powerpoint/2010/main" val="2736664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D18FFB-08D9-4882-91BA-2A201EEDF85E}" type="slidenum">
              <a:rPr lang="zh-CN" altLang="en-US" smtClean="0"/>
              <a:t>8</a:t>
            </a:fld>
            <a:endParaRPr lang="zh-CN" altLang="en-US"/>
          </a:p>
        </p:txBody>
      </p:sp>
    </p:spTree>
    <p:extLst>
      <p:ext uri="{BB962C8B-B14F-4D97-AF65-F5344CB8AC3E}">
        <p14:creationId xmlns:p14="http://schemas.microsoft.com/office/powerpoint/2010/main" val="77897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D18FFB-08D9-4882-91BA-2A201EEDF85E}" type="slidenum">
              <a:rPr lang="zh-CN" altLang="en-US" smtClean="0"/>
              <a:t>9</a:t>
            </a:fld>
            <a:endParaRPr lang="zh-CN" altLang="en-US"/>
          </a:p>
        </p:txBody>
      </p:sp>
    </p:spTree>
    <p:extLst>
      <p:ext uri="{BB962C8B-B14F-4D97-AF65-F5344CB8AC3E}">
        <p14:creationId xmlns:p14="http://schemas.microsoft.com/office/powerpoint/2010/main" val="140691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D18FFB-08D9-4882-91BA-2A201EEDF85E}" type="slidenum">
              <a:rPr lang="zh-CN" altLang="en-US" smtClean="0"/>
              <a:t>10</a:t>
            </a:fld>
            <a:endParaRPr lang="zh-CN" altLang="en-US"/>
          </a:p>
        </p:txBody>
      </p:sp>
    </p:spTree>
    <p:extLst>
      <p:ext uri="{BB962C8B-B14F-4D97-AF65-F5344CB8AC3E}">
        <p14:creationId xmlns:p14="http://schemas.microsoft.com/office/powerpoint/2010/main" val="3579743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2D18FFB-08D9-4882-91BA-2A201EEDF85E}" type="slidenum">
              <a:rPr lang="zh-CN" altLang="en-US" smtClean="0"/>
              <a:t>11</a:t>
            </a:fld>
            <a:endParaRPr lang="zh-CN" altLang="en-US"/>
          </a:p>
        </p:txBody>
      </p:sp>
    </p:spTree>
    <p:extLst>
      <p:ext uri="{BB962C8B-B14F-4D97-AF65-F5344CB8AC3E}">
        <p14:creationId xmlns:p14="http://schemas.microsoft.com/office/powerpoint/2010/main" val="1469960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2.xml"/><Relationship Id="rId5" Type="http://schemas.openxmlformats.org/officeDocument/2006/relationships/tags" Target="../tags/tag67.xml"/><Relationship Id="rId4" Type="http://schemas.openxmlformats.org/officeDocument/2006/relationships/tags" Target="../tags/tag6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endParaRPr lang="zh-CN" altLang="en-US"/>
          </a:p>
        </p:txBody>
      </p:sp>
      <p:sp>
        <p:nvSpPr>
          <p:cNvPr id="17" name="页脚占位符 16"/>
          <p:cNvSpPr>
            <a:spLocks noGrp="1"/>
          </p:cNvSpPr>
          <p:nvPr>
            <p:ph type="ftr" sz="quarter" idx="11"/>
            <p:custDataLst>
              <p:tags r:id="rId4"/>
            </p:custDataLst>
          </p:nvPr>
        </p:nvSpPr>
        <p:spPr/>
        <p:txBody>
          <a:bodyPr/>
          <a:lstStyle/>
          <a:p>
            <a:r>
              <a:rPr lang="en-US" altLang="zh-CN" dirty="0"/>
              <a:t>1</a:t>
            </a:r>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endParaRPr lang="zh-CN" altLang="en-US"/>
          </a:p>
        </p:txBody>
      </p:sp>
      <p:sp>
        <p:nvSpPr>
          <p:cNvPr id="4" name="页脚占位符 3"/>
          <p:cNvSpPr>
            <a:spLocks noGrp="1"/>
          </p:cNvSpPr>
          <p:nvPr>
            <p:ph type="ftr" sz="quarter" idx="11"/>
            <p:custDataLst>
              <p:tags r:id="rId2"/>
            </p:custDataLst>
          </p:nvPr>
        </p:nvSpPr>
        <p:spPr/>
        <p:txBody>
          <a:bodyPr/>
          <a:lstStyle/>
          <a:p>
            <a:r>
              <a:rPr lang="en-US" altLang="zh-CN" dirty="0"/>
              <a:t>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endParaRPr lang="zh-CN" altLang="en-US"/>
          </a:p>
        </p:txBody>
      </p:sp>
      <p:sp>
        <p:nvSpPr>
          <p:cNvPr id="4" name="页脚占位符 3"/>
          <p:cNvSpPr>
            <a:spLocks noGrp="1"/>
          </p:cNvSpPr>
          <p:nvPr>
            <p:ph type="ftr" sz="quarter" idx="11"/>
            <p:custDataLst>
              <p:tags r:id="rId2"/>
            </p:custDataLst>
          </p:nvPr>
        </p:nvSpPr>
        <p:spPr/>
        <p:txBody>
          <a:bodyPr/>
          <a:lstStyle/>
          <a:p>
            <a:r>
              <a:rPr lang="en-US" altLang="zh-CN" dirty="0"/>
              <a:t>1</a:t>
            </a:r>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Insert Title Here</a:t>
            </a:r>
          </a:p>
        </p:txBody>
      </p:sp>
      <p:sp>
        <p:nvSpPr>
          <p:cNvPr id="25" name="Text Placeholder 24"/>
          <p:cNvSpPr>
            <a:spLocks noGrp="1"/>
          </p:cNvSpPr>
          <p:nvPr>
            <p:ph type="body" sz="quarter" idx="13" hasCustomPrompt="1"/>
          </p:nvPr>
        </p:nvSpPr>
        <p:spPr>
          <a:xfrm>
            <a:off x="814918" y="808384"/>
            <a:ext cx="10562167" cy="360892"/>
          </a:xfrm>
        </p:spPr>
        <p:txBody>
          <a:bodyPr lIns="0" tIns="0" rIns="0" bIns="0">
            <a:noAutofit/>
          </a:bodyPr>
          <a:lstStyle>
            <a:lvl1pPr marL="0" indent="0" algn="l">
              <a:lnSpc>
                <a:spcPct val="100000"/>
              </a:lnSpc>
              <a:spcBef>
                <a:spcPts val="0"/>
              </a:spcBef>
              <a:buNone/>
              <a:defRPr sz="1100">
                <a:solidFill>
                  <a:schemeClr val="tx2"/>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r>
              <a:rPr lang="en-US" dirty="0"/>
              <a:t>Click to edit Master text</a:t>
            </a:r>
          </a:p>
        </p:txBody>
      </p:sp>
    </p:spTree>
  </p:cSld>
  <p:clrMapOvr>
    <a:masterClrMapping/>
  </p:clrMapOvr>
  <mc:AlternateContent xmlns:mc="http://schemas.openxmlformats.org/markup-compatibility/2006" xmlns:p14="http://schemas.microsoft.com/office/powerpoint/2010/main">
    <mc:Choice Requires="p14">
      <p:transition p14:dur="250" advTm="1000">
        <p:fade/>
      </p:transition>
    </mc:Choice>
    <mc:Fallback xmlns="">
      <p:transition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标题幻灯片">
    <p:bg>
      <p:bgPr>
        <a:solidFill>
          <a:srgbClr val="FFFFFF"/>
        </a:solidFill>
        <a:effectLst/>
      </p:bgPr>
    </p:bg>
    <p:spTree>
      <p:nvGrpSpPr>
        <p:cNvPr id="1" name=""/>
        <p:cNvGrpSpPr/>
        <p:nvPr/>
      </p:nvGrpSpPr>
      <p:grpSpPr>
        <a:xfrm>
          <a:off x="0" y="0"/>
          <a:ext cx="0" cy="0"/>
          <a:chOff x="0" y="0"/>
          <a:chExt cx="0" cy="0"/>
        </a:xfrm>
      </p:grpSpPr>
      <p:sp>
        <p:nvSpPr>
          <p:cNvPr id="26" name="Shape 26"/>
          <p:cNvSpPr/>
          <p:nvPr/>
        </p:nvSpPr>
        <p:spPr>
          <a:xfrm>
            <a:off x="294308" y="6593540"/>
            <a:ext cx="5250150" cy="2"/>
          </a:xfrm>
          <a:prstGeom prst="line">
            <a:avLst/>
          </a:prstGeom>
          <a:ln w="57150">
            <a:solidFill>
              <a:srgbClr val="FFFFFF"/>
            </a:solidFill>
            <a:miter/>
          </a:ln>
        </p:spPr>
        <p:txBody>
          <a:bodyPr lIns="0" tIns="0" rIns="0" bIns="0"/>
          <a:lstStyle/>
          <a:p>
            <a:pPr lvl="0" defTabSz="457200">
              <a:defRPr sz="1200">
                <a:latin typeface="+mn-lt"/>
                <a:ea typeface="+mn-ea"/>
                <a:cs typeface="+mn-cs"/>
                <a:sym typeface="Helvetica" panose="020B0604020202030204"/>
              </a:defRPr>
            </a:pPr>
            <a:endParaRPr sz="1800" dirty="0"/>
          </a:p>
        </p:txBody>
      </p:sp>
      <p:sp>
        <p:nvSpPr>
          <p:cNvPr id="27" name="Shape 27"/>
          <p:cNvSpPr/>
          <p:nvPr/>
        </p:nvSpPr>
        <p:spPr>
          <a:xfrm>
            <a:off x="6644306" y="6600797"/>
            <a:ext cx="5250151" cy="2"/>
          </a:xfrm>
          <a:prstGeom prst="line">
            <a:avLst/>
          </a:prstGeom>
          <a:ln w="57150">
            <a:solidFill>
              <a:srgbClr val="FFFFFF"/>
            </a:solidFill>
            <a:miter/>
          </a:ln>
        </p:spPr>
        <p:txBody>
          <a:bodyPr lIns="0" tIns="0" rIns="0" bIns="0"/>
          <a:lstStyle/>
          <a:p>
            <a:pPr lvl="0" defTabSz="457200">
              <a:defRPr sz="1200">
                <a:latin typeface="+mn-lt"/>
                <a:ea typeface="+mn-ea"/>
                <a:cs typeface="+mn-cs"/>
                <a:sym typeface="Helvetica" panose="020B0604020202030204"/>
              </a:defRPr>
            </a:pPr>
            <a:endParaRPr sz="1800" dirty="0"/>
          </a:p>
        </p:txBody>
      </p:sp>
      <p:sp>
        <p:nvSpPr>
          <p:cNvPr id="28" name="Shape 28"/>
          <p:cNvSpPr/>
          <p:nvPr/>
        </p:nvSpPr>
        <p:spPr>
          <a:xfrm>
            <a:off x="316082" y="6587355"/>
            <a:ext cx="7577342" cy="1704"/>
          </a:xfrm>
          <a:prstGeom prst="line">
            <a:avLst/>
          </a:prstGeom>
          <a:ln w="57150">
            <a:solidFill>
              <a:srgbClr val="F2F2F2"/>
            </a:solidFill>
            <a:miter/>
          </a:ln>
        </p:spPr>
        <p:txBody>
          <a:bodyPr lIns="0" tIns="0" rIns="0" bIns="0"/>
          <a:lstStyle/>
          <a:p>
            <a:pPr lvl="0" defTabSz="457200">
              <a:defRPr sz="1200">
                <a:latin typeface="+mn-lt"/>
                <a:ea typeface="+mn-ea"/>
                <a:cs typeface="+mn-cs"/>
                <a:sym typeface="Helvetica" panose="020B0604020202030204"/>
              </a:defRPr>
            </a:pPr>
            <a:endParaRPr sz="1800" dirty="0"/>
          </a:p>
        </p:txBody>
      </p:sp>
      <p:sp>
        <p:nvSpPr>
          <p:cNvPr id="30" name="Shape 30"/>
          <p:cNvSpPr/>
          <p:nvPr/>
        </p:nvSpPr>
        <p:spPr>
          <a:xfrm>
            <a:off x="6666082" y="6594612"/>
            <a:ext cx="5250151" cy="2"/>
          </a:xfrm>
          <a:prstGeom prst="line">
            <a:avLst/>
          </a:prstGeom>
          <a:ln w="57150">
            <a:solidFill>
              <a:srgbClr val="F2F2F2"/>
            </a:solidFill>
            <a:miter/>
          </a:ln>
        </p:spPr>
        <p:txBody>
          <a:bodyPr lIns="0" tIns="0" rIns="0" bIns="0"/>
          <a:lstStyle/>
          <a:p>
            <a:pPr lvl="0" defTabSz="457200">
              <a:defRPr sz="1200">
                <a:latin typeface="+mn-lt"/>
                <a:ea typeface="+mn-ea"/>
                <a:cs typeface="+mn-cs"/>
                <a:sym typeface="Helvetica" panose="020B0604020202030204"/>
              </a:defRPr>
            </a:pPr>
            <a:endParaRPr sz="1800" dirty="0"/>
          </a:p>
        </p:txBody>
      </p:sp>
      <p:sp>
        <p:nvSpPr>
          <p:cNvPr id="31" name="Shape 31"/>
          <p:cNvSpPr>
            <a:spLocks noGrp="1"/>
          </p:cNvSpPr>
          <p:nvPr>
            <p:ph type="title" hasCustomPrompt="1"/>
          </p:nvPr>
        </p:nvSpPr>
        <p:spPr>
          <a:xfrm>
            <a:off x="1524000" y="308958"/>
            <a:ext cx="9144000" cy="3745470"/>
          </a:xfrm>
          <a:prstGeom prst="rect">
            <a:avLst/>
          </a:prstGeom>
        </p:spPr>
        <p:txBody>
          <a:bodyPr/>
          <a:lstStyle>
            <a:lvl1pPr algn="ctr">
              <a:defRPr sz="5400" b="0"/>
            </a:lvl1pPr>
          </a:lstStyle>
          <a:p>
            <a:pPr lvl="0">
              <a:defRPr sz="1800"/>
            </a:pPr>
            <a:r>
              <a:rPr sz="5400"/>
              <a:t>标题文本</a:t>
            </a:r>
          </a:p>
        </p:txBody>
      </p:sp>
      <p:sp>
        <p:nvSpPr>
          <p:cNvPr id="32" name="Shape 32"/>
          <p:cNvSpPr>
            <a:spLocks noGrp="1"/>
          </p:cNvSpPr>
          <p:nvPr>
            <p:ph type="body" idx="1" hasCustomPrompt="1"/>
          </p:nvPr>
        </p:nvSpPr>
        <p:spPr>
          <a:xfrm>
            <a:off x="1524000" y="4054426"/>
            <a:ext cx="9144000" cy="2285719"/>
          </a:xfrm>
          <a:prstGeom prst="rect">
            <a:avLst/>
          </a:prstGeom>
        </p:spPr>
        <p:txBody>
          <a:bodyPr anchor="ctr"/>
          <a:lstStyle>
            <a:lvl1pPr algn="ctr">
              <a:lnSpc>
                <a:spcPct val="90000"/>
              </a:lnSpc>
              <a:spcBef>
                <a:spcPts val="1000"/>
              </a:spcBef>
              <a:defRPr sz="2400"/>
            </a:lvl1pPr>
            <a:lvl2pPr algn="ctr">
              <a:lnSpc>
                <a:spcPct val="90000"/>
              </a:lnSpc>
              <a:spcBef>
                <a:spcPts val="1000"/>
              </a:spcBef>
              <a:defRPr sz="2400"/>
            </a:lvl2pPr>
            <a:lvl3pPr algn="ctr">
              <a:lnSpc>
                <a:spcPct val="90000"/>
              </a:lnSpc>
              <a:spcBef>
                <a:spcPts val="1000"/>
              </a:spcBef>
              <a:defRPr sz="2400"/>
            </a:lvl3pPr>
            <a:lvl4pPr algn="ctr">
              <a:lnSpc>
                <a:spcPct val="90000"/>
              </a:lnSpc>
              <a:spcBef>
                <a:spcPts val="1000"/>
              </a:spcBef>
              <a:defRPr sz="2400"/>
            </a:lvl4pPr>
            <a:lvl5pPr algn="ctr">
              <a:lnSpc>
                <a:spcPct val="90000"/>
              </a:lnSpc>
              <a:spcBef>
                <a:spcPts val="1000"/>
              </a:spcBef>
              <a:defRPr sz="2400"/>
            </a:lvl5pPr>
          </a:lstStyle>
          <a:p>
            <a:pPr lvl="0">
              <a:defRPr sz="1800"/>
            </a:pPr>
            <a:r>
              <a:rPr sz="2400"/>
              <a:t>正文级别 1</a:t>
            </a:r>
          </a:p>
          <a:p>
            <a:pPr lvl="1">
              <a:defRPr sz="1800"/>
            </a:pPr>
            <a:r>
              <a:rPr sz="2400"/>
              <a:t>正文级别 2</a:t>
            </a:r>
          </a:p>
          <a:p>
            <a:pPr lvl="2">
              <a:defRPr sz="1800"/>
            </a:pPr>
            <a:r>
              <a:rPr sz="2400"/>
              <a:t>正文级别 3</a:t>
            </a:r>
          </a:p>
          <a:p>
            <a:pPr lvl="3">
              <a:defRPr sz="1800"/>
            </a:pPr>
            <a:r>
              <a:rPr sz="2400"/>
              <a:t>正文级别 4</a:t>
            </a:r>
          </a:p>
          <a:p>
            <a:pPr lvl="4">
              <a:defRPr sz="1800"/>
            </a:pPr>
            <a:r>
              <a:rPr sz="2400"/>
              <a:t>正文级别 5</a:t>
            </a:r>
          </a:p>
        </p:txBody>
      </p:sp>
      <p:sp>
        <p:nvSpPr>
          <p:cNvPr id="33" name="Shape 33"/>
          <p:cNvSpPr>
            <a:spLocks noGrp="1"/>
          </p:cNvSpPr>
          <p:nvPr>
            <p:ph type="sldNum" sz="quarter" idx="2"/>
          </p:nvPr>
        </p:nvSpPr>
        <p:spPr>
          <a:xfrm>
            <a:off x="8610600" y="6356350"/>
            <a:ext cx="2743200" cy="358138"/>
          </a:xfrm>
          <a:prstGeom prst="rect">
            <a:avLst/>
          </a:prstGeom>
        </p:spPr>
        <p:txBody>
          <a:bodyPr anchor="t"/>
          <a:lstStyle>
            <a:lvl1pPr algn="l">
              <a:defRPr sz="1800">
                <a:solidFill>
                  <a:srgbClr val="000000"/>
                </a:solidFill>
                <a:latin typeface="Calibri" panose="020F0502020204030204"/>
                <a:ea typeface="Calibri" panose="020F0502020204030204"/>
                <a:cs typeface="Calibri" panose="020F0502020204030204"/>
                <a:sym typeface="Calibri" panose="020F0502020204030204"/>
              </a:defRPr>
            </a:lvl1pPr>
          </a:lstStyle>
          <a:p>
            <a:pPr lvl="0"/>
            <a:fld id="{86CB4B4D-7CA3-9044-876B-883B54F8677D}" type="slidenum">
              <a:r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age Layout">
    <p:spTree>
      <p:nvGrpSpPr>
        <p:cNvPr id="1" name=""/>
        <p:cNvGrpSpPr/>
        <p:nvPr/>
      </p:nvGrpSpPr>
      <p:grpSpPr>
        <a:xfrm>
          <a:off x="0" y="0"/>
          <a:ext cx="0" cy="0"/>
          <a:chOff x="0" y="0"/>
          <a:chExt cx="0" cy="0"/>
        </a:xfrm>
      </p:grpSpPr>
      <p:pic>
        <p:nvPicPr>
          <p:cNvPr id="2" name="Picture 2" descr="C:\Users\Administrator\Desktop\图片1.jpg">
            <a:extLst>
              <a:ext uri="{FF2B5EF4-FFF2-40B4-BE49-F238E27FC236}">
                <a16:creationId xmlns:a16="http://schemas.microsoft.com/office/drawing/2014/main" id="{13289D22-C7BA-4DC8-9E24-910CA1CC4E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2" y="0"/>
            <a:ext cx="12177718" cy="686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099843"/>
      </p:ext>
    </p:extLst>
  </p:cSld>
  <p:clrMapOvr>
    <a:masterClrMapping/>
  </p:clrMapOvr>
  <mc:AlternateContent xmlns:mc="http://schemas.openxmlformats.org/markup-compatibility/2006" xmlns:p14="http://schemas.microsoft.com/office/powerpoint/2010/main">
    <mc:Choice Requires="p14">
      <p:transition p14:dur="250" advTm="1000">
        <p:fade/>
      </p:transition>
    </mc:Choice>
    <mc:Fallback xmlns="">
      <p:transition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Shape 199"/>
          <p:cNvSpPr/>
          <p:nvPr userDrawn="1"/>
        </p:nvSpPr>
        <p:spPr>
          <a:xfrm>
            <a:off x="1276" y="1610960"/>
            <a:ext cx="12190730" cy="3960000"/>
          </a:xfrm>
          <a:prstGeom prst="rect">
            <a:avLst/>
          </a:prstGeom>
          <a:solidFill>
            <a:srgbClr val="2E5B9E"/>
          </a:solidFill>
          <a:ln w="12700">
            <a:miter lim="400000"/>
          </a:ln>
        </p:spPr>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a:endParaRPr>
          </a:p>
        </p:txBody>
      </p:sp>
      <p:sp>
        <p:nvSpPr>
          <p:cNvPr id="24" name="标题 23"/>
          <p:cNvSpPr>
            <a:spLocks noGrp="1"/>
          </p:cNvSpPr>
          <p:nvPr>
            <p:ph type="title" hasCustomPrompt="1"/>
          </p:nvPr>
        </p:nvSpPr>
        <p:spPr>
          <a:xfrm>
            <a:off x="1772277" y="1995999"/>
            <a:ext cx="8644381" cy="1604999"/>
          </a:xfrm>
        </p:spPr>
        <p:txBody>
          <a:bodyPr>
            <a:noAutofit/>
          </a:bodyPr>
          <a:lstStyle>
            <a:lvl1pPr algn="ctr">
              <a:lnSpc>
                <a:spcPct val="130000"/>
              </a:lnSpc>
              <a:defRPr sz="4400">
                <a:solidFill>
                  <a:schemeClr val="bg1"/>
                </a:solidFill>
              </a:defRPr>
            </a:lvl1pPr>
          </a:lstStyle>
          <a:p>
            <a:r>
              <a:rPr lang="zh-CN" altLang="en-US" dirty="0"/>
              <a:t>单击此处编辑</a:t>
            </a:r>
            <a:br>
              <a:rPr lang="en-US" altLang="zh-CN" dirty="0"/>
            </a:br>
            <a:r>
              <a:rPr lang="zh-CN" altLang="en-US" dirty="0"/>
              <a:t>母版标题样式</a:t>
            </a:r>
          </a:p>
        </p:txBody>
      </p:sp>
      <p:sp>
        <p:nvSpPr>
          <p:cNvPr id="29" name="内容占位符 28"/>
          <p:cNvSpPr>
            <a:spLocks noGrp="1"/>
          </p:cNvSpPr>
          <p:nvPr>
            <p:ph sz="quarter" idx="10" hasCustomPrompt="1"/>
          </p:nvPr>
        </p:nvSpPr>
        <p:spPr>
          <a:xfrm>
            <a:off x="3926263" y="4401957"/>
            <a:ext cx="4336331" cy="471700"/>
          </a:xfrm>
        </p:spPr>
        <p:txBody>
          <a:bodyPr anchor="ctr">
            <a:noAutofit/>
          </a:bodyPr>
          <a:lstStyle>
            <a:lvl1pPr marL="0" indent="0" algn="ctr">
              <a:buNone/>
              <a:defRPr sz="1800">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单击此处编辑母版副标题</a:t>
            </a:r>
          </a:p>
        </p:txBody>
      </p:sp>
      <p:pic>
        <p:nvPicPr>
          <p:cNvPr id="5" name="图片 4"/>
          <p:cNvPicPr>
            <a:picLocks noChangeAspect="1"/>
          </p:cNvPicPr>
          <p:nvPr userDrawn="1"/>
        </p:nvPicPr>
        <p:blipFill>
          <a:blip r:embed="rId2" cstate="email"/>
          <a:stretch>
            <a:fillRect/>
          </a:stretch>
        </p:blipFill>
        <p:spPr>
          <a:xfrm>
            <a:off x="240184" y="173677"/>
            <a:ext cx="2300019" cy="892248"/>
          </a:xfrm>
          <a:prstGeom prst="rect">
            <a:avLst/>
          </a:prstGeom>
        </p:spPr>
      </p:pic>
      <p:sp>
        <p:nvSpPr>
          <p:cNvPr id="3" name="内容占位符 2"/>
          <p:cNvSpPr>
            <a:spLocks noGrp="1"/>
          </p:cNvSpPr>
          <p:nvPr>
            <p:ph sz="quarter" idx="11"/>
          </p:nvPr>
        </p:nvSpPr>
        <p:spPr>
          <a:xfrm>
            <a:off x="3572758" y="3600967"/>
            <a:ext cx="5043340" cy="480848"/>
          </a:xfrm>
        </p:spPr>
        <p:txBody>
          <a:bodyPr anchor="ctr">
            <a:noAutofit/>
          </a:bodyPr>
          <a:lstStyle>
            <a:lvl1pPr marL="0" indent="0" algn="ctr">
              <a:buNone/>
              <a:defRPr sz="1800">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p:txBody>
      </p:sp>
      <p:sp>
        <p:nvSpPr>
          <p:cNvPr id="7" name="矩形 6"/>
          <p:cNvSpPr/>
          <p:nvPr userDrawn="1"/>
        </p:nvSpPr>
        <p:spPr>
          <a:xfrm>
            <a:off x="10111108" y="636"/>
            <a:ext cx="2082166"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lang="zh-CN" altLang="en-US"/>
          </a:p>
        </p:txBody>
      </p:sp>
    </p:spTree>
    <p:extLst>
      <p:ext uri="{BB962C8B-B14F-4D97-AF65-F5344CB8AC3E}">
        <p14:creationId xmlns:p14="http://schemas.microsoft.com/office/powerpoint/2010/main" val="3006211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Shape 199"/>
          <p:cNvSpPr/>
          <p:nvPr userDrawn="1"/>
        </p:nvSpPr>
        <p:spPr>
          <a:xfrm>
            <a:off x="-9526" y="0"/>
            <a:ext cx="3600000" cy="6858000"/>
          </a:xfrm>
          <a:prstGeom prst="rect">
            <a:avLst/>
          </a:prstGeom>
          <a:solidFill>
            <a:srgbClr val="345EA4"/>
          </a:solidFill>
          <a:ln w="12700">
            <a:miter lim="400000"/>
          </a:ln>
        </p:spPr>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a:sym typeface="Calibri" panose="020F0502020204030204"/>
            </a:endParaRPr>
          </a:p>
        </p:txBody>
      </p:sp>
      <p:sp>
        <p:nvSpPr>
          <p:cNvPr id="8" name="Shape 199"/>
          <p:cNvSpPr/>
          <p:nvPr userDrawn="1"/>
        </p:nvSpPr>
        <p:spPr>
          <a:xfrm>
            <a:off x="1908" y="-1270"/>
            <a:ext cx="3499486" cy="6873876"/>
          </a:xfrm>
          <a:prstGeom prst="rect">
            <a:avLst/>
          </a:prstGeom>
          <a:noFill/>
          <a:ln w="12700">
            <a:miter lim="400000"/>
          </a:ln>
        </p:spPr>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a:sym typeface="Calibri" panose="020F0502020204030204"/>
            </a:endParaRPr>
          </a:p>
        </p:txBody>
      </p:sp>
      <p:sp>
        <p:nvSpPr>
          <p:cNvPr id="9" name="Shape 199"/>
          <p:cNvSpPr/>
          <p:nvPr userDrawn="1"/>
        </p:nvSpPr>
        <p:spPr>
          <a:xfrm>
            <a:off x="-9526" y="38"/>
            <a:ext cx="3600000" cy="6857999"/>
          </a:xfrm>
          <a:prstGeom prst="rect">
            <a:avLst/>
          </a:prstGeom>
          <a:blipFill rotWithShape="1">
            <a:blip r:embed="rId2" cstate="email">
              <a:alphaModFix amt="24000"/>
            </a:blip>
            <a:stretch>
              <a:fillRect/>
            </a:stretch>
          </a:blipFill>
          <a:ln w="12700">
            <a:miter lim="400000"/>
          </a:ln>
        </p:spPr>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a:sym typeface="Calibri" panose="020F0502020204030204"/>
            </a:endParaRPr>
          </a:p>
        </p:txBody>
      </p:sp>
      <p:sp>
        <p:nvSpPr>
          <p:cNvPr id="10" name="矩形 9"/>
          <p:cNvSpPr/>
          <p:nvPr userDrawn="1"/>
        </p:nvSpPr>
        <p:spPr>
          <a:xfrm rot="2700000">
            <a:off x="2439936" y="2132648"/>
            <a:ext cx="2301080" cy="23010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20" name="文本框 19"/>
          <p:cNvSpPr txBox="1"/>
          <p:nvPr userDrawn="1"/>
        </p:nvSpPr>
        <p:spPr>
          <a:xfrm>
            <a:off x="2738946" y="2929811"/>
            <a:ext cx="1703070" cy="706756"/>
          </a:xfrm>
          <a:prstGeom prst="rect">
            <a:avLst/>
          </a:prstGeom>
          <a:noFill/>
        </p:spPr>
        <p:txBody>
          <a:bodyPr wrap="square" lIns="91435" tIns="45720" rIns="91435" bIns="45720" rtlCol="0">
            <a:spAutoFit/>
          </a:bodyPr>
          <a:lstStyle/>
          <a:p>
            <a:pPr algn="ctr"/>
            <a:r>
              <a:rPr lang="zh-CN" altLang="en-US" sz="4000" b="1" dirty="0">
                <a:solidFill>
                  <a:schemeClr val="accent1"/>
                </a:solidFill>
                <a:latin typeface="微软雅黑" panose="020B0503020204020204" pitchFamily="34" charset="-122"/>
                <a:ea typeface="微软雅黑" panose="020B0503020204020204" pitchFamily="34" charset="-122"/>
                <a:sym typeface="+mn-ea"/>
              </a:rPr>
              <a:t>目录</a:t>
            </a:r>
            <a:endParaRPr lang="zh-CN" altLang="en-US" sz="4000" dirty="0">
              <a:solidFill>
                <a:schemeClr val="accent1"/>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10111108" y="636"/>
            <a:ext cx="2082166"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lang="zh-CN" altLang="en-US"/>
          </a:p>
        </p:txBody>
      </p:sp>
    </p:spTree>
    <p:extLst>
      <p:ext uri="{BB962C8B-B14F-4D97-AF65-F5344CB8AC3E}">
        <p14:creationId xmlns:p14="http://schemas.microsoft.com/office/powerpoint/2010/main" val="3510291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7" name="Shape 199"/>
          <p:cNvSpPr/>
          <p:nvPr userDrawn="1"/>
        </p:nvSpPr>
        <p:spPr>
          <a:xfrm>
            <a:off x="-9526" y="0"/>
            <a:ext cx="3600000" cy="6858000"/>
          </a:xfrm>
          <a:prstGeom prst="rect">
            <a:avLst/>
          </a:prstGeom>
          <a:solidFill>
            <a:srgbClr val="345EA4"/>
          </a:solidFill>
          <a:ln w="12700">
            <a:miter lim="400000"/>
          </a:ln>
        </p:spPr>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a:sym typeface="Calibri" panose="020F0502020204030204"/>
            </a:endParaRPr>
          </a:p>
        </p:txBody>
      </p:sp>
      <p:sp>
        <p:nvSpPr>
          <p:cNvPr id="8" name="Shape 199"/>
          <p:cNvSpPr/>
          <p:nvPr userDrawn="1"/>
        </p:nvSpPr>
        <p:spPr>
          <a:xfrm>
            <a:off x="1908" y="-1270"/>
            <a:ext cx="3499486" cy="6873876"/>
          </a:xfrm>
          <a:prstGeom prst="rect">
            <a:avLst/>
          </a:prstGeom>
          <a:noFill/>
          <a:ln w="12700">
            <a:miter lim="400000"/>
          </a:ln>
        </p:spPr>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a:sym typeface="Calibri" panose="020F0502020204030204"/>
            </a:endParaRPr>
          </a:p>
        </p:txBody>
      </p:sp>
      <p:sp>
        <p:nvSpPr>
          <p:cNvPr id="9" name="Shape 199"/>
          <p:cNvSpPr/>
          <p:nvPr userDrawn="1"/>
        </p:nvSpPr>
        <p:spPr>
          <a:xfrm>
            <a:off x="-9526" y="38"/>
            <a:ext cx="3600000" cy="6857999"/>
          </a:xfrm>
          <a:prstGeom prst="rect">
            <a:avLst/>
          </a:prstGeom>
          <a:blipFill rotWithShape="1">
            <a:blip r:embed="rId2" cstate="email">
              <a:alphaModFix amt="24000"/>
            </a:blip>
            <a:stretch>
              <a:fillRect/>
            </a:stretch>
          </a:blipFill>
          <a:ln w="12700">
            <a:miter lim="400000"/>
          </a:ln>
        </p:spPr>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a:sym typeface="Calibri" panose="020F0502020204030204"/>
            </a:endParaRPr>
          </a:p>
        </p:txBody>
      </p:sp>
      <p:sp>
        <p:nvSpPr>
          <p:cNvPr id="10" name="矩形 9"/>
          <p:cNvSpPr/>
          <p:nvPr userDrawn="1"/>
        </p:nvSpPr>
        <p:spPr>
          <a:xfrm rot="2700000">
            <a:off x="2439936" y="2132648"/>
            <a:ext cx="2301080" cy="23010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kumimoji="1" lang="zh-CN" altLang="en-US">
              <a:latin typeface="微软雅黑" panose="020B0503020204020204" pitchFamily="34" charset="-122"/>
              <a:ea typeface="微软雅黑" panose="020B0503020204020204" pitchFamily="34" charset="-122"/>
            </a:endParaRPr>
          </a:p>
        </p:txBody>
      </p:sp>
      <p:sp>
        <p:nvSpPr>
          <p:cNvPr id="3" name="内容占位符 2"/>
          <p:cNvSpPr>
            <a:spLocks noGrp="1"/>
          </p:cNvSpPr>
          <p:nvPr userDrawn="1">
            <p:ph sz="quarter" idx="10" hasCustomPrompt="1"/>
          </p:nvPr>
        </p:nvSpPr>
        <p:spPr>
          <a:xfrm>
            <a:off x="6819900" y="1727587"/>
            <a:ext cx="4263088" cy="307777"/>
          </a:xfrm>
        </p:spPr>
        <p:txBody>
          <a:bodyPr lIns="0" tIns="0" rIns="0" bIns="0" anchor="ctr">
            <a:noAutofit/>
          </a:bodyPr>
          <a:lstStyle>
            <a:lvl1pPr marL="0" indent="0">
              <a:buNone/>
              <a:defRPr sz="2000" b="0">
                <a:latin typeface="微软雅黑" panose="020B0503020204020204" pitchFamily="34" charset="-122"/>
                <a:ea typeface="微软雅黑" panose="020B0503020204020204" pitchFamily="34" charset="-122"/>
              </a:defRPr>
            </a:lvl1pPr>
          </a:lstStyle>
          <a:p>
            <a:pPr lvl="0"/>
            <a:r>
              <a:rPr lang="zh-CN" altLang="en-US" dirty="0"/>
              <a:t>单击此处编辑小标题</a:t>
            </a:r>
          </a:p>
        </p:txBody>
      </p:sp>
      <p:sp>
        <p:nvSpPr>
          <p:cNvPr id="17" name="菱形 16"/>
          <p:cNvSpPr/>
          <p:nvPr/>
        </p:nvSpPr>
        <p:spPr>
          <a:xfrm>
            <a:off x="5787817" y="1656078"/>
            <a:ext cx="624428" cy="450716"/>
          </a:xfrm>
          <a:prstGeom prst="diamond">
            <a:avLst/>
          </a:prstGeom>
          <a:solidFill>
            <a:srgbClr val="8FAA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sz="1200" b="1" dirty="0">
                <a:solidFill>
                  <a:schemeClr val="accent1"/>
                </a:solidFill>
                <a:latin typeface="微软雅黑" panose="020B0503020204020204" pitchFamily="34" charset="-122"/>
                <a:ea typeface="微软雅黑" panose="020B0503020204020204" pitchFamily="34" charset="-122"/>
              </a:rPr>
              <a:t>01</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19" name="菱形 18"/>
          <p:cNvSpPr/>
          <p:nvPr/>
        </p:nvSpPr>
        <p:spPr>
          <a:xfrm>
            <a:off x="5787817" y="2356954"/>
            <a:ext cx="624428" cy="450716"/>
          </a:xfrm>
          <a:prstGeom prst="diamond">
            <a:avLst/>
          </a:prstGeom>
          <a:solidFill>
            <a:srgbClr val="8FAA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lvl="0" algn="ctr"/>
            <a:r>
              <a:rPr lang="en-US" altLang="zh-CN" sz="1200" b="1" dirty="0">
                <a:solidFill>
                  <a:schemeClr val="accent1"/>
                </a:solidFill>
                <a:latin typeface="微软雅黑" panose="020B0503020204020204" pitchFamily="34" charset="-122"/>
                <a:ea typeface="微软雅黑" panose="020B0503020204020204" pitchFamily="34" charset="-122"/>
              </a:rPr>
              <a:t>02</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33" name="内容占位符 2"/>
          <p:cNvSpPr>
            <a:spLocks noGrp="1"/>
          </p:cNvSpPr>
          <p:nvPr>
            <p:ph sz="quarter" idx="14" hasCustomPrompt="1"/>
          </p:nvPr>
        </p:nvSpPr>
        <p:spPr>
          <a:xfrm>
            <a:off x="6819900" y="2428464"/>
            <a:ext cx="4263088" cy="307777"/>
          </a:xfrm>
        </p:spPr>
        <p:txBody>
          <a:bodyPr lIns="0" tIns="0" rIns="0" bIns="0" anchor="ctr">
            <a:noAutofit/>
          </a:bodyPr>
          <a:lstStyle>
            <a:lvl1pPr marL="0" indent="0">
              <a:buNone/>
              <a:defRPr sz="2000" b="0">
                <a:latin typeface="微软雅黑" panose="020B0503020204020204" pitchFamily="34" charset="-122"/>
                <a:ea typeface="微软雅黑" panose="020B0503020204020204" pitchFamily="34" charset="-122"/>
              </a:defRPr>
            </a:lvl1pPr>
          </a:lstStyle>
          <a:p>
            <a:pPr lvl="0"/>
            <a:r>
              <a:rPr lang="zh-CN" altLang="en-US" dirty="0"/>
              <a:t>单击此处编辑小标题</a:t>
            </a:r>
          </a:p>
        </p:txBody>
      </p:sp>
      <p:sp>
        <p:nvSpPr>
          <p:cNvPr id="22" name="菱形 21"/>
          <p:cNvSpPr/>
          <p:nvPr/>
        </p:nvSpPr>
        <p:spPr>
          <a:xfrm>
            <a:off x="5787817" y="3758706"/>
            <a:ext cx="624428" cy="450716"/>
          </a:xfrm>
          <a:prstGeom prst="diamond">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lvl="0" algn="ctr"/>
            <a:r>
              <a:rPr lang="en-US" altLang="zh-CN" sz="1200" b="1" dirty="0">
                <a:solidFill>
                  <a:schemeClr val="accent1"/>
                </a:solidFill>
                <a:latin typeface="微软雅黑" panose="020B0503020204020204" pitchFamily="34" charset="-122"/>
                <a:ea typeface="微软雅黑" panose="020B0503020204020204" pitchFamily="34" charset="-122"/>
              </a:rPr>
              <a:t>04</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31" name="内容占位符 2"/>
          <p:cNvSpPr>
            <a:spLocks noGrp="1"/>
          </p:cNvSpPr>
          <p:nvPr>
            <p:ph sz="quarter" idx="12" hasCustomPrompt="1"/>
          </p:nvPr>
        </p:nvSpPr>
        <p:spPr>
          <a:xfrm>
            <a:off x="6819900" y="3830216"/>
            <a:ext cx="4263088" cy="307777"/>
          </a:xfrm>
        </p:spPr>
        <p:txBody>
          <a:bodyPr lIns="0" tIns="0" rIns="0" bIns="0" anchor="ctr">
            <a:noAutofit/>
          </a:bodyPr>
          <a:lstStyle>
            <a:lvl1pPr marL="0" indent="0">
              <a:buNone/>
              <a:defRPr sz="2000" b="1">
                <a:latin typeface="微软雅黑" panose="020B0503020204020204" pitchFamily="34" charset="-122"/>
                <a:ea typeface="微软雅黑" panose="020B0503020204020204" pitchFamily="34" charset="-122"/>
              </a:defRPr>
            </a:lvl1pPr>
          </a:lstStyle>
          <a:p>
            <a:pPr lvl="0"/>
            <a:r>
              <a:rPr lang="zh-CN" altLang="en-US" dirty="0"/>
              <a:t>单击此处编辑小标题</a:t>
            </a:r>
          </a:p>
        </p:txBody>
      </p:sp>
      <p:sp>
        <p:nvSpPr>
          <p:cNvPr id="30" name="内容占位符 2"/>
          <p:cNvSpPr>
            <a:spLocks noGrp="1"/>
          </p:cNvSpPr>
          <p:nvPr>
            <p:ph sz="quarter" idx="11" hasCustomPrompt="1"/>
          </p:nvPr>
        </p:nvSpPr>
        <p:spPr>
          <a:xfrm>
            <a:off x="6819900" y="4531090"/>
            <a:ext cx="4263088" cy="307777"/>
          </a:xfrm>
        </p:spPr>
        <p:txBody>
          <a:bodyPr lIns="0" tIns="0" rIns="0" bIns="0" anchor="ctr">
            <a:noAutofit/>
          </a:bodyPr>
          <a:lstStyle>
            <a:lvl1pPr marL="0" indent="0">
              <a:buNone/>
              <a:defRPr sz="2000" b="0">
                <a:latin typeface="微软雅黑" panose="020B0503020204020204" pitchFamily="34" charset="-122"/>
                <a:ea typeface="微软雅黑" panose="020B0503020204020204" pitchFamily="34" charset="-122"/>
              </a:defRPr>
            </a:lvl1pPr>
          </a:lstStyle>
          <a:p>
            <a:pPr lvl="0"/>
            <a:r>
              <a:rPr lang="zh-CN" altLang="en-US" dirty="0"/>
              <a:t>单击此处编辑小标题</a:t>
            </a:r>
          </a:p>
        </p:txBody>
      </p:sp>
      <p:sp>
        <p:nvSpPr>
          <p:cNvPr id="26" name="菱形 25"/>
          <p:cNvSpPr/>
          <p:nvPr/>
        </p:nvSpPr>
        <p:spPr>
          <a:xfrm>
            <a:off x="5787817" y="4459582"/>
            <a:ext cx="624428" cy="450716"/>
          </a:xfrm>
          <a:prstGeom prst="diamon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5" tIns="45720" rIns="91435" bIns="45720" rtlCol="0" anchor="ctr"/>
          <a:lstStyle/>
          <a:p>
            <a:pPr algn="ctr"/>
            <a:r>
              <a:rPr lang="en-US" altLang="zh-CN" sz="1200" b="1" dirty="0">
                <a:solidFill>
                  <a:schemeClr val="accent1"/>
                </a:solidFill>
                <a:latin typeface="微软雅黑" panose="020B0503020204020204" pitchFamily="34" charset="-122"/>
                <a:ea typeface="微软雅黑" panose="020B0503020204020204" pitchFamily="34" charset="-122"/>
              </a:rPr>
              <a:t>05</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28" name="菱形 27"/>
          <p:cNvSpPr/>
          <p:nvPr userDrawn="1"/>
        </p:nvSpPr>
        <p:spPr>
          <a:xfrm>
            <a:off x="5787817" y="3057830"/>
            <a:ext cx="624428" cy="450716"/>
          </a:xfrm>
          <a:prstGeom prst="diamond">
            <a:avLst/>
          </a:prstGeom>
          <a:solidFill>
            <a:srgbClr val="8FAA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lvl="0" algn="ctr"/>
            <a:r>
              <a:rPr lang="en-US" altLang="zh-CN" sz="1200" b="1" dirty="0">
                <a:solidFill>
                  <a:schemeClr val="accent1"/>
                </a:solidFill>
                <a:latin typeface="微软雅黑" panose="020B0503020204020204" pitchFamily="34" charset="-122"/>
                <a:ea typeface="微软雅黑" panose="020B0503020204020204" pitchFamily="34" charset="-122"/>
              </a:rPr>
              <a:t>03</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32" name="内容占位符 2"/>
          <p:cNvSpPr>
            <a:spLocks noGrp="1"/>
          </p:cNvSpPr>
          <p:nvPr>
            <p:ph sz="quarter" idx="13" hasCustomPrompt="1"/>
          </p:nvPr>
        </p:nvSpPr>
        <p:spPr>
          <a:xfrm>
            <a:off x="6819900" y="3129340"/>
            <a:ext cx="4263088" cy="307777"/>
          </a:xfrm>
        </p:spPr>
        <p:txBody>
          <a:bodyPr lIns="0" tIns="0" rIns="0" bIns="0" anchor="ctr">
            <a:noAutofit/>
          </a:bodyPr>
          <a:lstStyle>
            <a:lvl1pPr marL="0" indent="0">
              <a:buNone/>
              <a:defRPr sz="2000" b="0">
                <a:latin typeface="微软雅黑" panose="020B0503020204020204" pitchFamily="34" charset="-122"/>
                <a:ea typeface="微软雅黑" panose="020B0503020204020204" pitchFamily="34" charset="-122"/>
              </a:defRPr>
            </a:lvl1pPr>
          </a:lstStyle>
          <a:p>
            <a:pPr lvl="0"/>
            <a:r>
              <a:rPr lang="zh-CN" altLang="en-US" dirty="0"/>
              <a:t>单击此处编辑小标题</a:t>
            </a:r>
          </a:p>
        </p:txBody>
      </p:sp>
      <p:sp>
        <p:nvSpPr>
          <p:cNvPr id="20" name="文本框 19"/>
          <p:cNvSpPr txBox="1"/>
          <p:nvPr userDrawn="1"/>
        </p:nvSpPr>
        <p:spPr>
          <a:xfrm>
            <a:off x="2738946" y="2929811"/>
            <a:ext cx="1703070" cy="706756"/>
          </a:xfrm>
          <a:prstGeom prst="rect">
            <a:avLst/>
          </a:prstGeom>
          <a:noFill/>
        </p:spPr>
        <p:txBody>
          <a:bodyPr wrap="square" lIns="91435" tIns="45720" rIns="91435" bIns="45720" rtlCol="0">
            <a:spAutoFit/>
          </a:bodyPr>
          <a:lstStyle/>
          <a:p>
            <a:pPr algn="ctr"/>
            <a:r>
              <a:rPr lang="zh-CN" altLang="en-US" sz="4000" b="1" dirty="0">
                <a:solidFill>
                  <a:schemeClr val="accent1"/>
                </a:solidFill>
                <a:latin typeface="微软雅黑" panose="020B0503020204020204" pitchFamily="34" charset="-122"/>
                <a:ea typeface="微软雅黑" panose="020B0503020204020204" pitchFamily="34" charset="-122"/>
                <a:sym typeface="+mn-ea"/>
              </a:rPr>
              <a:t>目录</a:t>
            </a:r>
            <a:endParaRPr lang="zh-CN" altLang="en-US" sz="4000" dirty="0">
              <a:solidFill>
                <a:schemeClr val="accent1"/>
              </a:solidFill>
              <a:latin typeface="微软雅黑" panose="020B0503020204020204" pitchFamily="34" charset="-122"/>
              <a:ea typeface="微软雅黑" panose="020B0503020204020204" pitchFamily="34" charset="-122"/>
            </a:endParaRPr>
          </a:p>
        </p:txBody>
      </p:sp>
      <p:sp>
        <p:nvSpPr>
          <p:cNvPr id="18" name="矩形 17"/>
          <p:cNvSpPr/>
          <p:nvPr userDrawn="1"/>
        </p:nvSpPr>
        <p:spPr>
          <a:xfrm>
            <a:off x="10111108" y="636"/>
            <a:ext cx="2082166"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lang="zh-CN" altLang="en-US"/>
          </a:p>
        </p:txBody>
      </p:sp>
    </p:spTree>
    <p:extLst>
      <p:ext uri="{BB962C8B-B14F-4D97-AF65-F5344CB8AC3E}">
        <p14:creationId xmlns:p14="http://schemas.microsoft.com/office/powerpoint/2010/main" val="457571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066819" y="246379"/>
            <a:ext cx="10515600" cy="570866"/>
          </a:xfrm>
        </p:spPr>
        <p:txBody>
          <a:bodyPr>
            <a:noAutofit/>
          </a:bodyPr>
          <a:lstStyle>
            <a:lvl1pPr>
              <a:defRPr sz="2400" b="1">
                <a:latin typeface="+mj-ea"/>
                <a:ea typeface="+mj-ea"/>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BE5C54F5-7434-4A39-9B6F-4EA333712505}" type="datetime1">
              <a:rPr lang="zh-CN" altLang="en-US" smtClean="0"/>
              <a:t>2021/3/29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latin typeface="微软雅黑" panose="020B0503020204020204" pitchFamily="34" charset="-122"/>
                <a:ea typeface="微软雅黑" panose="020B0503020204020204" pitchFamily="34" charset="-122"/>
              </a:defRPr>
            </a:lvl1pPr>
          </a:lstStyle>
          <a:p>
            <a:fld id="{DD55D26B-1F4B-45D3-9446-C8A412001801}" type="slidenum">
              <a:rPr lang="zh-CN" altLang="en-US" smtClean="0"/>
              <a:t>‹#›</a:t>
            </a:fld>
            <a:endParaRPr lang="zh-CN" altLang="en-US" dirty="0"/>
          </a:p>
        </p:txBody>
      </p:sp>
      <p:pic>
        <p:nvPicPr>
          <p:cNvPr id="9" name="图片 8" descr="图片1"/>
          <p:cNvPicPr>
            <a:picLocks noChangeAspect="1"/>
          </p:cNvPicPr>
          <p:nvPr userDrawn="1"/>
        </p:nvPicPr>
        <p:blipFill>
          <a:blip r:embed="rId3" cstate="email"/>
          <a:stretch>
            <a:fillRect/>
          </a:stretch>
        </p:blipFill>
        <p:spPr>
          <a:xfrm>
            <a:off x="330206" y="233570"/>
            <a:ext cx="689610" cy="570866"/>
          </a:xfrm>
          <a:prstGeom prst="rect">
            <a:avLst/>
          </a:prstGeom>
        </p:spPr>
      </p:pic>
      <p:sp>
        <p:nvSpPr>
          <p:cNvPr id="10" name="矩形 9"/>
          <p:cNvSpPr/>
          <p:nvPr userDrawn="1"/>
        </p:nvSpPr>
        <p:spPr>
          <a:xfrm>
            <a:off x="10111108" y="636"/>
            <a:ext cx="2082166" cy="1035050"/>
          </a:xfrm>
          <a:prstGeom prst="rect">
            <a:avLst/>
          </a:prstGeom>
          <a:blipFill rotWithShape="1">
            <a:blip r:embed="rId4">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lang="zh-CN" altLang="en-US"/>
          </a:p>
        </p:txBody>
      </p:sp>
      <p:sp>
        <p:nvSpPr>
          <p:cNvPr id="11" name="内容占位符 2"/>
          <p:cNvSpPr>
            <a:spLocks noGrp="1"/>
          </p:cNvSpPr>
          <p:nvPr>
            <p:ph idx="1"/>
            <p:custDataLst>
              <p:tags r:id="rId1"/>
            </p:custDataLst>
          </p:nvPr>
        </p:nvSpPr>
        <p:spPr>
          <a:xfrm>
            <a:off x="669920" y="1296000"/>
            <a:ext cx="10852237" cy="5041356"/>
          </a:xfrm>
        </p:spPr>
        <p:txBody>
          <a:bodyPr vert="horz" lIns="101595" tIns="0" rIns="82545" bIns="0" rtlCol="0">
            <a:noAutofit/>
          </a:bodyPr>
          <a:lstStyle>
            <a:lvl1pPr marL="228600" marR="0" lvl="0" indent="-228600" algn="l" defTabSz="913765" rtl="0" eaLnBrk="1" fontAlgn="auto" latinLnBrk="0" hangingPunct="1">
              <a:lnSpc>
                <a:spcPct val="130000"/>
              </a:lnSpc>
              <a:spcBef>
                <a:spcPts val="0"/>
              </a:spcBef>
              <a:spcAft>
                <a:spcPts val="1000"/>
              </a:spcAft>
              <a:buFont typeface="Arial" panose="020B0302020203020207"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3765" rtl="0" eaLnBrk="1" fontAlgn="auto" latinLnBrk="0" hangingPunct="1">
              <a:lnSpc>
                <a:spcPct val="130000"/>
              </a:lnSpc>
              <a:spcBef>
                <a:spcPts val="0"/>
              </a:spcBef>
              <a:spcAft>
                <a:spcPts val="1000"/>
              </a:spcAft>
              <a:buFont typeface="Arial" panose="020B0302020203020207" pitchFamily="34" charset="0"/>
              <a:buChar char="•"/>
              <a:tabLst>
                <a:tab pos="1609090"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2365" marR="0" lvl="2" indent="-228600" algn="l" defTabSz="913765" rtl="0" eaLnBrk="1" fontAlgn="auto" latinLnBrk="0" hangingPunct="1">
              <a:lnSpc>
                <a:spcPct val="130000"/>
              </a:lnSpc>
              <a:spcBef>
                <a:spcPts val="0"/>
              </a:spcBef>
              <a:spcAft>
                <a:spcPts val="1000"/>
              </a:spcAft>
              <a:buFont typeface="Arial" panose="020B0302020203020207"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599565" marR="0" lvl="3" indent="-228600" algn="l" defTabSz="913765" rtl="0" eaLnBrk="1" fontAlgn="auto" latinLnBrk="0" hangingPunct="1">
              <a:lnSpc>
                <a:spcPct val="130000"/>
              </a:lnSpc>
              <a:spcBef>
                <a:spcPts val="0"/>
              </a:spcBef>
              <a:spcAft>
                <a:spcPts val="1000"/>
              </a:spcAft>
              <a:buFont typeface="Arial" panose="020B0302020203020207"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6765" marR="0" lvl="4" indent="-228600" algn="l" defTabSz="913765" rtl="0" eaLnBrk="1" fontAlgn="auto" latinLnBrk="0" hangingPunct="1">
              <a:lnSpc>
                <a:spcPct val="130000"/>
              </a:lnSpc>
              <a:spcBef>
                <a:spcPts val="0"/>
              </a:spcBef>
              <a:spcAft>
                <a:spcPts val="1000"/>
              </a:spcAft>
              <a:buFont typeface="Arial" panose="020B0302020203020207"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pic>
        <p:nvPicPr>
          <p:cNvPr id="12" name="Picture 2" descr="C:\Users\Administrator\Desktop\图片1.jpg">
            <a:extLst>
              <a:ext uri="{FF2B5EF4-FFF2-40B4-BE49-F238E27FC236}">
                <a16:creationId xmlns:a16="http://schemas.microsoft.com/office/drawing/2014/main" id="{AD9C846A-9D74-4DF6-960C-E1304BE263E6}"/>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4229"/>
          <a:stretch/>
        </p:blipFill>
        <p:spPr bwMode="auto">
          <a:xfrm>
            <a:off x="0" y="993058"/>
            <a:ext cx="12192000" cy="586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303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066819" y="246379"/>
            <a:ext cx="10515600" cy="570866"/>
          </a:xfrm>
        </p:spPr>
        <p:txBody>
          <a:bodyPr>
            <a:noAutofit/>
          </a:bodyPr>
          <a:lstStyle>
            <a:lvl1pPr>
              <a:defRPr sz="2400" b="1">
                <a:latin typeface="+mj-ea"/>
                <a:ea typeface="+mj-ea"/>
              </a:defRPr>
            </a:lvl1pPr>
          </a:lstStyle>
          <a:p>
            <a:r>
              <a:rPr lang="zh-CN" altLang="en-US" dirty="0"/>
              <a:t>单击此处编辑母版标题样式</a:t>
            </a:r>
          </a:p>
        </p:txBody>
      </p:sp>
      <p:sp>
        <p:nvSpPr>
          <p:cNvPr id="5" name="灯片编号占位符 4"/>
          <p:cNvSpPr>
            <a:spLocks noGrp="1"/>
          </p:cNvSpPr>
          <p:nvPr>
            <p:ph type="sldNum" sz="quarter" idx="12"/>
          </p:nvPr>
        </p:nvSpPr>
        <p:spPr/>
        <p:txBody>
          <a:bodyPr/>
          <a:lstStyle/>
          <a:p>
            <a:fld id="{DD55D26B-1F4B-45D3-9446-C8A412001801}" type="slidenum">
              <a:rPr lang="zh-CN" altLang="en-US" smtClean="0"/>
              <a:t>‹#›</a:t>
            </a:fld>
            <a:endParaRPr lang="zh-CN" altLang="en-US"/>
          </a:p>
        </p:txBody>
      </p:sp>
      <p:pic>
        <p:nvPicPr>
          <p:cNvPr id="9" name="图片 8" descr="图片1"/>
          <p:cNvPicPr>
            <a:picLocks noChangeAspect="1"/>
          </p:cNvPicPr>
          <p:nvPr userDrawn="1"/>
        </p:nvPicPr>
        <p:blipFill>
          <a:blip r:embed="rId2" cstate="email"/>
          <a:stretch>
            <a:fillRect/>
          </a:stretch>
        </p:blipFill>
        <p:spPr>
          <a:xfrm>
            <a:off x="330206" y="233570"/>
            <a:ext cx="689610" cy="570866"/>
          </a:xfrm>
          <a:prstGeom prst="rect">
            <a:avLst/>
          </a:prstGeom>
        </p:spPr>
      </p:pic>
      <p:sp>
        <p:nvSpPr>
          <p:cNvPr id="11" name="矩形: 圆角 10"/>
          <p:cNvSpPr/>
          <p:nvPr userDrawn="1"/>
        </p:nvSpPr>
        <p:spPr>
          <a:xfrm>
            <a:off x="334967" y="1466076"/>
            <a:ext cx="5615468" cy="4842650"/>
          </a:xfrm>
          <a:prstGeom prst="roundRect">
            <a:avLst>
              <a:gd name="adj" fmla="val 3098"/>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lang="zh-CN" altLang="en-US" sz="1400">
              <a:latin typeface="+mj-ea"/>
              <a:ea typeface="+mj-ea"/>
            </a:endParaRPr>
          </a:p>
        </p:txBody>
      </p:sp>
      <p:sp>
        <p:nvSpPr>
          <p:cNvPr id="12" name="矩形: 圆角 11"/>
          <p:cNvSpPr/>
          <p:nvPr userDrawn="1"/>
        </p:nvSpPr>
        <p:spPr>
          <a:xfrm>
            <a:off x="6247462" y="1466076"/>
            <a:ext cx="5609576" cy="4842650"/>
          </a:xfrm>
          <a:prstGeom prst="roundRect">
            <a:avLst>
              <a:gd name="adj" fmla="val 3098"/>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lang="zh-CN" altLang="en-US"/>
          </a:p>
        </p:txBody>
      </p:sp>
      <p:sp>
        <p:nvSpPr>
          <p:cNvPr id="15" name="内容占位符 19"/>
          <p:cNvSpPr>
            <a:spLocks noGrp="1"/>
          </p:cNvSpPr>
          <p:nvPr>
            <p:ph sz="quarter" idx="18" hasCustomPrompt="1"/>
          </p:nvPr>
        </p:nvSpPr>
        <p:spPr>
          <a:xfrm>
            <a:off x="2440431" y="1277375"/>
            <a:ext cx="1692000" cy="369332"/>
          </a:xfr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zh-CN" altLang="en-US" sz="1800" b="1" dirty="0">
                <a:solidFill>
                  <a:schemeClr val="accent1"/>
                </a:solidFill>
                <a:latin typeface="微软雅黑" panose="020B0503020204020204" pitchFamily="34" charset="-122"/>
                <a:ea typeface="微软雅黑" panose="020B0503020204020204" pitchFamily="34" charset="-122"/>
              </a:defRPr>
            </a:lvl1pPr>
          </a:lstStyle>
          <a:p>
            <a:pPr marL="0" lvl="0" algn="ctr"/>
            <a:r>
              <a:rPr lang="zh-CN" altLang="en-US" dirty="0"/>
              <a:t>现状问题</a:t>
            </a:r>
          </a:p>
        </p:txBody>
      </p:sp>
      <p:sp>
        <p:nvSpPr>
          <p:cNvPr id="16" name="内容占位符 19"/>
          <p:cNvSpPr>
            <a:spLocks noGrp="1"/>
          </p:cNvSpPr>
          <p:nvPr>
            <p:ph sz="quarter" idx="19" hasCustomPrompt="1"/>
          </p:nvPr>
        </p:nvSpPr>
        <p:spPr>
          <a:xfrm>
            <a:off x="8069838" y="1288105"/>
            <a:ext cx="1683256" cy="369332"/>
          </a:xfr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zh-CN" altLang="en-US" sz="1800" b="1" dirty="0">
                <a:solidFill>
                  <a:schemeClr val="accent1"/>
                </a:solidFill>
                <a:latin typeface="微软雅黑" panose="020B0503020204020204" pitchFamily="34" charset="-122"/>
                <a:ea typeface="微软雅黑" panose="020B0503020204020204" pitchFamily="34" charset="-122"/>
              </a:defRPr>
            </a:lvl1pPr>
          </a:lstStyle>
          <a:p>
            <a:pPr marL="0" lvl="0" algn="ctr"/>
            <a:r>
              <a:rPr lang="zh-CN" altLang="en-US" dirty="0"/>
              <a:t>改善建议</a:t>
            </a:r>
          </a:p>
        </p:txBody>
      </p:sp>
      <p:sp>
        <p:nvSpPr>
          <p:cNvPr id="20" name="内容占位符 19"/>
          <p:cNvSpPr>
            <a:spLocks noGrp="1"/>
          </p:cNvSpPr>
          <p:nvPr>
            <p:ph sz="quarter" idx="13"/>
          </p:nvPr>
        </p:nvSpPr>
        <p:spPr>
          <a:xfrm>
            <a:off x="766431" y="1713912"/>
            <a:ext cx="5040000" cy="614509"/>
          </a:xfrm>
        </p:spPr>
        <p:txBody>
          <a:bodyPr lIns="0" tIns="0" rIns="0" bIns="0">
            <a:noAutofit/>
          </a:bodyPr>
          <a:lstStyle>
            <a:lvl1pPr>
              <a:lnSpc>
                <a:spcPct val="130000"/>
              </a:lnSpc>
              <a:spcBef>
                <a:spcPts val="0"/>
              </a:spcBef>
              <a:defRPr sz="1400">
                <a:latin typeface="+mj-ea"/>
                <a:ea typeface="+mj-ea"/>
              </a:defRPr>
            </a:lvl1pPr>
          </a:lstStyle>
          <a:p>
            <a:pPr lvl="0"/>
            <a:r>
              <a:rPr lang="zh-CN" altLang="en-US" dirty="0"/>
              <a:t>单击此处编辑母版文本样式</a:t>
            </a:r>
          </a:p>
        </p:txBody>
      </p:sp>
      <p:sp>
        <p:nvSpPr>
          <p:cNvPr id="21" name="内容占位符 19"/>
          <p:cNvSpPr>
            <a:spLocks noGrp="1"/>
          </p:cNvSpPr>
          <p:nvPr>
            <p:ph sz="quarter" idx="14"/>
          </p:nvPr>
        </p:nvSpPr>
        <p:spPr>
          <a:xfrm>
            <a:off x="6391462" y="1713912"/>
            <a:ext cx="5040000" cy="614509"/>
          </a:xfrm>
        </p:spPr>
        <p:txBody>
          <a:bodyPr lIns="0" tIns="0" rIns="0" bIns="0">
            <a:noAutofit/>
          </a:bodyPr>
          <a:lstStyle>
            <a:lvl1pPr>
              <a:lnSpc>
                <a:spcPct val="130000"/>
              </a:lnSpc>
              <a:spcBef>
                <a:spcPts val="0"/>
              </a:spcBef>
              <a:defRPr sz="1400">
                <a:latin typeface="+mj-ea"/>
                <a:ea typeface="+mj-ea"/>
              </a:defRPr>
            </a:lvl1pPr>
          </a:lstStyle>
          <a:p>
            <a:pPr lvl="0"/>
            <a:r>
              <a:rPr lang="zh-CN" altLang="en-US" dirty="0"/>
              <a:t>单击此处编辑母版文本样式</a:t>
            </a:r>
          </a:p>
        </p:txBody>
      </p:sp>
      <p:sp>
        <p:nvSpPr>
          <p:cNvPr id="23" name="图片占位符 22"/>
          <p:cNvSpPr>
            <a:spLocks noGrp="1"/>
          </p:cNvSpPr>
          <p:nvPr>
            <p:ph type="pic" sz="quarter" idx="15"/>
          </p:nvPr>
        </p:nvSpPr>
        <p:spPr>
          <a:xfrm>
            <a:off x="1274432" y="2714620"/>
            <a:ext cx="4078800" cy="3060000"/>
          </a:xfrm>
        </p:spPr>
        <p:txBody>
          <a:bodyPr/>
          <a:lstStyle/>
          <a:p>
            <a:endParaRPr lang="zh-CN" altLang="en-US" dirty="0"/>
          </a:p>
        </p:txBody>
      </p:sp>
      <p:sp>
        <p:nvSpPr>
          <p:cNvPr id="24" name="图片占位符 22"/>
          <p:cNvSpPr>
            <a:spLocks noGrp="1"/>
          </p:cNvSpPr>
          <p:nvPr>
            <p:ph type="pic" sz="quarter" idx="16"/>
          </p:nvPr>
        </p:nvSpPr>
        <p:spPr>
          <a:xfrm>
            <a:off x="6391502" y="2714620"/>
            <a:ext cx="5039999" cy="3060000"/>
          </a:xfrm>
        </p:spPr>
        <p:txBody>
          <a:bodyPr/>
          <a:lstStyle/>
          <a:p>
            <a:endParaRPr lang="zh-CN" altLang="en-US"/>
          </a:p>
        </p:txBody>
      </p:sp>
    </p:spTree>
    <p:extLst>
      <p:ext uri="{BB962C8B-B14F-4D97-AF65-F5344CB8AC3E}">
        <p14:creationId xmlns:p14="http://schemas.microsoft.com/office/powerpoint/2010/main" val="114113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dirty="0"/>
              <a:t>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Shape 199"/>
          <p:cNvSpPr/>
          <p:nvPr userDrawn="1"/>
        </p:nvSpPr>
        <p:spPr>
          <a:xfrm>
            <a:off x="1276" y="1610960"/>
            <a:ext cx="12190730" cy="3960000"/>
          </a:xfrm>
          <a:prstGeom prst="rect">
            <a:avLst/>
          </a:prstGeom>
          <a:solidFill>
            <a:srgbClr val="2E5B9E"/>
          </a:solidFill>
          <a:ln w="12700">
            <a:miter lim="400000"/>
          </a:ln>
        </p:spPr>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Calibri" panose="020F0502020204030204" pitchFamily="34" charset="0"/>
              <a:sym typeface="Calibri" panose="020F0502020204030204"/>
            </a:endParaRPr>
          </a:p>
        </p:txBody>
      </p:sp>
      <p:sp>
        <p:nvSpPr>
          <p:cNvPr id="24" name="标题 23"/>
          <p:cNvSpPr>
            <a:spLocks noGrp="1"/>
          </p:cNvSpPr>
          <p:nvPr>
            <p:ph type="title"/>
          </p:nvPr>
        </p:nvSpPr>
        <p:spPr>
          <a:xfrm>
            <a:off x="1772277" y="2691718"/>
            <a:ext cx="8644381" cy="909246"/>
          </a:xfrm>
        </p:spPr>
        <p:txBody>
          <a:bodyPr>
            <a:noAutofit/>
          </a:bodyPr>
          <a:lstStyle>
            <a:lvl1pPr algn="ctr">
              <a:lnSpc>
                <a:spcPct val="130000"/>
              </a:lnSpc>
              <a:defRPr sz="5400">
                <a:solidFill>
                  <a:schemeClr val="bg1"/>
                </a:solidFill>
              </a:defRPr>
            </a:lvl1pPr>
          </a:lstStyle>
          <a:p>
            <a:r>
              <a:rPr lang="zh-CN" altLang="en-US" dirty="0"/>
              <a:t>单击此处编辑母版标题样式</a:t>
            </a:r>
          </a:p>
        </p:txBody>
      </p:sp>
      <p:sp>
        <p:nvSpPr>
          <p:cNvPr id="29" name="内容占位符 28"/>
          <p:cNvSpPr>
            <a:spLocks noGrp="1"/>
          </p:cNvSpPr>
          <p:nvPr>
            <p:ph sz="quarter" idx="10" hasCustomPrompt="1"/>
          </p:nvPr>
        </p:nvSpPr>
        <p:spPr>
          <a:xfrm>
            <a:off x="3926263" y="4166286"/>
            <a:ext cx="4336331" cy="471700"/>
          </a:xfrm>
        </p:spPr>
        <p:txBody>
          <a:bodyPr anchor="ctr">
            <a:noAutofit/>
          </a:bodyPr>
          <a:lstStyle>
            <a:lvl1pPr marL="0" indent="0" algn="ctr">
              <a:buNone/>
              <a:defRPr sz="1800">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单击此处编辑母版副标题</a:t>
            </a:r>
          </a:p>
        </p:txBody>
      </p:sp>
      <p:pic>
        <p:nvPicPr>
          <p:cNvPr id="5" name="图片 4"/>
          <p:cNvPicPr>
            <a:picLocks noChangeAspect="1"/>
          </p:cNvPicPr>
          <p:nvPr userDrawn="1"/>
        </p:nvPicPr>
        <p:blipFill>
          <a:blip r:embed="rId2" cstate="email"/>
          <a:stretch>
            <a:fillRect/>
          </a:stretch>
        </p:blipFill>
        <p:spPr>
          <a:xfrm>
            <a:off x="240184" y="173677"/>
            <a:ext cx="2300019" cy="892248"/>
          </a:xfrm>
          <a:prstGeom prst="rect">
            <a:avLst/>
          </a:prstGeom>
        </p:spPr>
      </p:pic>
      <p:cxnSp>
        <p:nvCxnSpPr>
          <p:cNvPr id="7" name="직선 연결선 6"/>
          <p:cNvCxnSpPr/>
          <p:nvPr userDrawn="1"/>
        </p:nvCxnSpPr>
        <p:spPr>
          <a:xfrm>
            <a:off x="5870090" y="3877570"/>
            <a:ext cx="45182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560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ag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109716"/>
      </p:ext>
    </p:extLst>
  </p:cSld>
  <p:clrMapOvr>
    <a:masterClrMapping/>
  </p:clrMapOvr>
  <mc:AlternateContent xmlns:mc="http://schemas.openxmlformats.org/markup-compatibility/2006" xmlns:p14="http://schemas.microsoft.com/office/powerpoint/2010/main">
    <mc:Choice Requires="p14">
      <p:transition p14:dur="250" advTm="1000">
        <p:fade/>
      </p:transition>
    </mc:Choice>
    <mc:Fallback xmlns="">
      <p:transition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302020203020207"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302020203020207"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302020203020207"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302020203020207"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302020203020207"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a:t>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0534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dirty="0"/>
              <a:t>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endParaRPr lang="zh-CN" altLang="en-US"/>
          </a:p>
        </p:txBody>
      </p:sp>
      <p:sp>
        <p:nvSpPr>
          <p:cNvPr id="6" name="页脚占位符 5"/>
          <p:cNvSpPr>
            <a:spLocks noGrp="1"/>
          </p:cNvSpPr>
          <p:nvPr>
            <p:ph type="ftr" sz="quarter" idx="11"/>
            <p:custDataLst>
              <p:tags r:id="rId5"/>
            </p:custDataLst>
          </p:nvPr>
        </p:nvSpPr>
        <p:spPr/>
        <p:txBody>
          <a:bodyPr/>
          <a:lstStyle/>
          <a:p>
            <a:r>
              <a:rPr lang="en-US" altLang="zh-CN" dirty="0"/>
              <a:t>1</a:t>
            </a:r>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endParaRPr lang="zh-CN" altLang="en-US"/>
          </a:p>
        </p:txBody>
      </p:sp>
      <p:sp>
        <p:nvSpPr>
          <p:cNvPr id="8" name="页脚占位符 7"/>
          <p:cNvSpPr>
            <a:spLocks noGrp="1"/>
          </p:cNvSpPr>
          <p:nvPr>
            <p:ph type="ftr" sz="quarter" idx="11"/>
            <p:custDataLst>
              <p:tags r:id="rId7"/>
            </p:custDataLst>
          </p:nvPr>
        </p:nvSpPr>
        <p:spPr/>
        <p:txBody>
          <a:bodyPr/>
          <a:lstStyle/>
          <a:p>
            <a:r>
              <a:rPr lang="en-US" altLang="zh-CN" dirty="0"/>
              <a:t>1</a:t>
            </a:r>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endParaRPr lang="zh-CN" altLang="en-US"/>
          </a:p>
        </p:txBody>
      </p:sp>
      <p:sp>
        <p:nvSpPr>
          <p:cNvPr id="4" name="页脚占位符 3"/>
          <p:cNvSpPr>
            <a:spLocks noGrp="1"/>
          </p:cNvSpPr>
          <p:nvPr>
            <p:ph type="ftr" sz="quarter" idx="11"/>
            <p:custDataLst>
              <p:tags r:id="rId3"/>
            </p:custDataLst>
          </p:nvPr>
        </p:nvSpPr>
        <p:spPr/>
        <p:txBody>
          <a:bodyPr/>
          <a:lstStyle/>
          <a:p>
            <a:r>
              <a:rPr lang="en-US" altLang="zh-CN" dirty="0"/>
              <a:t>1</a:t>
            </a:r>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endParaRPr lang="zh-CN" altLang="en-US"/>
          </a:p>
        </p:txBody>
      </p:sp>
      <p:sp>
        <p:nvSpPr>
          <p:cNvPr id="3" name="页脚占位符 2"/>
          <p:cNvSpPr>
            <a:spLocks noGrp="1"/>
          </p:cNvSpPr>
          <p:nvPr>
            <p:ph type="ftr" sz="quarter" idx="11"/>
            <p:custDataLst>
              <p:tags r:id="rId2"/>
            </p:custDataLst>
          </p:nvPr>
        </p:nvSpPr>
        <p:spPr/>
        <p:txBody>
          <a:bodyPr/>
          <a:lstStyle/>
          <a:p>
            <a:r>
              <a:rPr lang="en-US" altLang="zh-CN" dirty="0"/>
              <a:t>1</a:t>
            </a:r>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endParaRPr lang="zh-CN" altLang="en-US" dirty="0"/>
          </a:p>
        </p:txBody>
      </p:sp>
      <p:sp>
        <p:nvSpPr>
          <p:cNvPr id="6" name="页脚占位符 5"/>
          <p:cNvSpPr>
            <a:spLocks noGrp="1"/>
          </p:cNvSpPr>
          <p:nvPr>
            <p:ph type="ftr" sz="quarter" idx="11"/>
            <p:custDataLst>
              <p:tags r:id="rId4"/>
            </p:custDataLst>
          </p:nvPr>
        </p:nvSpPr>
        <p:spPr/>
        <p:txBody>
          <a:bodyPr/>
          <a:lstStyle/>
          <a:p>
            <a:r>
              <a:rPr lang="en-US" altLang="zh-CN" dirty="0"/>
              <a:t>1</a:t>
            </a:r>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endParaRPr lang="zh-CN" altLang="en-US"/>
          </a:p>
        </p:txBody>
      </p:sp>
      <p:sp>
        <p:nvSpPr>
          <p:cNvPr id="5" name="页脚占位符 4"/>
          <p:cNvSpPr>
            <a:spLocks noGrp="1"/>
          </p:cNvSpPr>
          <p:nvPr>
            <p:ph type="ftr" sz="quarter" idx="11"/>
            <p:custDataLst>
              <p:tags r:id="rId4"/>
            </p:custDataLst>
          </p:nvPr>
        </p:nvSpPr>
        <p:spPr/>
        <p:txBody>
          <a:bodyPr/>
          <a:lstStyle/>
          <a:p>
            <a:r>
              <a:rPr lang="en-US" altLang="zh-CN" dirty="0"/>
              <a:t>1</a:t>
            </a:r>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custDataLst>
              <p:tags r:id="rId19"/>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r>
              <a:rPr lang="en-US" altLang="zh-CN" dirty="0"/>
              <a:t>1</a:t>
            </a:r>
            <a:endParaRPr lang="zh-CN" altLang="en-US" dirty="0"/>
          </a:p>
        </p:txBody>
      </p:sp>
      <p:sp>
        <p:nvSpPr>
          <p:cNvPr id="6" name="灯片编号占位符 5"/>
          <p:cNvSpPr>
            <a:spLocks noGrp="1"/>
          </p:cNvSpPr>
          <p:nvPr>
            <p:ph type="sldNum" sz="quarter" idx="4"/>
            <p:custDataLst>
              <p:tags r:id="rId20"/>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84" r:id="rId14"/>
  </p:sldLayoutIdLst>
  <p:hf hdr="0" dt="0"/>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6"/>
          <p:cNvSpPr>
            <a:spLocks noGrp="1"/>
          </p:cNvSpPr>
          <p:nvPr>
            <p:ph type="title"/>
          </p:nvPr>
        </p:nvSpPr>
        <p:spPr>
          <a:xfrm>
            <a:off x="1055802" y="136525"/>
            <a:ext cx="10801236" cy="764956"/>
          </a:xfrm>
          <a:prstGeom prst="rect">
            <a:avLst/>
          </a:prstGeom>
        </p:spPr>
        <p:txBody>
          <a:bodyPr vert="horz" lIns="0" tIns="0" rIns="0" bIns="0" rtlCol="0" anchor="ctr">
            <a:noAutofit/>
          </a:bodyPr>
          <a:lstStyle/>
          <a:p>
            <a:r>
              <a:rPr lang="zh-CN" altLang="en-US" dirty="0"/>
              <a:t>单击此处编辑母版标题样式</a:t>
            </a:r>
          </a:p>
        </p:txBody>
      </p:sp>
      <p:sp>
        <p:nvSpPr>
          <p:cNvPr id="8" name="文本占位符 7"/>
          <p:cNvSpPr>
            <a:spLocks noGrp="1"/>
          </p:cNvSpPr>
          <p:nvPr>
            <p:ph type="body" idx="1"/>
          </p:nvPr>
        </p:nvSpPr>
        <p:spPr>
          <a:xfrm>
            <a:off x="339369" y="1272659"/>
            <a:ext cx="11517673" cy="4904343"/>
          </a:xfrm>
          <a:prstGeom prst="rect">
            <a:avLst/>
          </a:prstGeom>
        </p:spPr>
        <p:txBody>
          <a:bodyPr vert="horz" lIns="0" tIns="0" rIns="0" bIns="0" rtlCol="0">
            <a:no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9" name="日期占位符 8"/>
          <p:cNvSpPr>
            <a:spLocks noGrp="1"/>
          </p:cNvSpPr>
          <p:nvPr>
            <p:ph type="dt" sz="half" idx="2"/>
          </p:nvPr>
        </p:nvSpPr>
        <p:spPr>
          <a:xfrm>
            <a:off x="330200" y="6356350"/>
            <a:ext cx="2743200" cy="365126"/>
          </a:xfrm>
          <a:prstGeom prst="rect">
            <a:avLst/>
          </a:prstGeom>
        </p:spPr>
        <p:txBody>
          <a:bodyPr vert="horz" lIns="91435" tIns="45720" rIns="91435" bIns="45720" rtlCol="0" anchor="ctr"/>
          <a:lstStyle>
            <a:lvl1pPr algn="l">
              <a:defRPr sz="1200">
                <a:solidFill>
                  <a:schemeClr val="tx1">
                    <a:tint val="75000"/>
                  </a:schemeClr>
                </a:solidFill>
              </a:defRPr>
            </a:lvl1pPr>
          </a:lstStyle>
          <a:p>
            <a:fld id="{CAE467E7-93E9-42DC-9C06-B4089E34F0E2}" type="datetime1">
              <a:rPr lang="zh-CN" altLang="en-US" smtClean="0"/>
              <a:t>2021/3/29</a:t>
            </a:fld>
            <a:endParaRPr lang="zh-CN" altLang="en-US"/>
          </a:p>
        </p:txBody>
      </p:sp>
      <p:sp>
        <p:nvSpPr>
          <p:cNvPr id="10" name="页脚占位符 9"/>
          <p:cNvSpPr>
            <a:spLocks noGrp="1"/>
          </p:cNvSpPr>
          <p:nvPr>
            <p:ph type="ftr" sz="quarter" idx="3"/>
          </p:nvPr>
        </p:nvSpPr>
        <p:spPr>
          <a:xfrm>
            <a:off x="4038600" y="6356350"/>
            <a:ext cx="4114800" cy="365126"/>
          </a:xfrm>
          <a:prstGeom prst="rect">
            <a:avLst/>
          </a:prstGeom>
        </p:spPr>
        <p:txBody>
          <a:bodyPr vert="horz" lIns="91435" tIns="45720" rIns="91435" bIns="45720" rtlCol="0" anchor="ctr"/>
          <a:lstStyle>
            <a:lvl1pPr algn="ctr">
              <a:defRPr sz="1200">
                <a:solidFill>
                  <a:schemeClr val="tx1">
                    <a:tint val="75000"/>
                  </a:schemeClr>
                </a:solidFill>
              </a:defRPr>
            </a:lvl1pPr>
          </a:lstStyle>
          <a:p>
            <a:endParaRPr lang="zh-CN" altLang="en-US"/>
          </a:p>
        </p:txBody>
      </p:sp>
      <p:sp>
        <p:nvSpPr>
          <p:cNvPr id="11" name="灯片编号占位符 10"/>
          <p:cNvSpPr>
            <a:spLocks noGrp="1"/>
          </p:cNvSpPr>
          <p:nvPr>
            <p:ph type="sldNum" sz="quarter" idx="4"/>
          </p:nvPr>
        </p:nvSpPr>
        <p:spPr>
          <a:xfrm>
            <a:off x="9118600" y="6356350"/>
            <a:ext cx="2743200" cy="365126"/>
          </a:xfrm>
          <a:prstGeom prst="rect">
            <a:avLst/>
          </a:prstGeom>
        </p:spPr>
        <p:txBody>
          <a:bodyPr vert="horz" lIns="91435" tIns="45720" rIns="91435"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DD55D26B-1F4B-45D3-9446-C8A412001801}" type="slidenum">
              <a:rPr lang="zh-CN" altLang="en-US" smtClean="0"/>
              <a:t>‹#›</a:t>
            </a:fld>
            <a:endParaRPr lang="zh-CN" altLang="en-US"/>
          </a:p>
        </p:txBody>
      </p:sp>
    </p:spTree>
    <p:extLst>
      <p:ext uri="{BB962C8B-B14F-4D97-AF65-F5344CB8AC3E}">
        <p14:creationId xmlns:p14="http://schemas.microsoft.com/office/powerpoint/2010/main" val="26629474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hdr="0" ftr="0" dt="0"/>
  <p:txStyles>
    <p:titleStyle>
      <a:lvl1pPr algn="l" defTabSz="913765" rtl="0" eaLnBrk="1" latinLnBrk="0" hangingPunct="1">
        <a:lnSpc>
          <a:spcPct val="90000"/>
        </a:lnSpc>
        <a:spcBef>
          <a:spcPct val="0"/>
        </a:spcBef>
        <a:buNone/>
        <a:defRPr sz="2400" b="1" kern="1200">
          <a:solidFill>
            <a:schemeClr val="tx1"/>
          </a:solidFill>
          <a:latin typeface="+mj-ea"/>
          <a:ea typeface="+mj-ea"/>
          <a:cs typeface="+mj-cs"/>
        </a:defRPr>
      </a:lvl1pPr>
    </p:titleStyle>
    <p:bodyStyle>
      <a:lvl1pPr marL="228600" indent="-228600" algn="l" defTabSz="913765" rtl="0" eaLnBrk="1" latinLnBrk="0" hangingPunct="1">
        <a:lnSpc>
          <a:spcPct val="90000"/>
        </a:lnSpc>
        <a:spcBef>
          <a:spcPts val="1000"/>
        </a:spcBef>
        <a:buFont typeface="Arial" panose="020B0302020203020207"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302020203020207" pitchFamily="34" charset="0"/>
        <a:buChar char="•"/>
        <a:defRPr sz="2400" kern="1200">
          <a:solidFill>
            <a:schemeClr val="tx1"/>
          </a:solidFill>
          <a:latin typeface="+mn-lt"/>
          <a:ea typeface="+mn-ea"/>
          <a:cs typeface="+mn-cs"/>
        </a:defRPr>
      </a:lvl2pPr>
      <a:lvl3pPr marL="1142365" indent="-228600" algn="l" defTabSz="913765" rtl="0" eaLnBrk="1" latinLnBrk="0" hangingPunct="1">
        <a:lnSpc>
          <a:spcPct val="90000"/>
        </a:lnSpc>
        <a:spcBef>
          <a:spcPts val="500"/>
        </a:spcBef>
        <a:buFont typeface="Arial" panose="020B0302020203020207" pitchFamily="34" charset="0"/>
        <a:buChar char="•"/>
        <a:defRPr sz="2000" kern="1200">
          <a:solidFill>
            <a:schemeClr val="tx1"/>
          </a:solidFill>
          <a:latin typeface="+mn-lt"/>
          <a:ea typeface="+mn-ea"/>
          <a:cs typeface="+mn-cs"/>
        </a:defRPr>
      </a:lvl3pPr>
      <a:lvl4pPr marL="1599565" indent="-228600" algn="l" defTabSz="913765" rtl="0" eaLnBrk="1" latinLnBrk="0" hangingPunct="1">
        <a:lnSpc>
          <a:spcPct val="90000"/>
        </a:lnSpc>
        <a:spcBef>
          <a:spcPts val="500"/>
        </a:spcBef>
        <a:buFont typeface="Arial" panose="020B0302020203020207" pitchFamily="34" charset="0"/>
        <a:buChar char="•"/>
        <a:defRPr sz="1800" kern="1200">
          <a:solidFill>
            <a:schemeClr val="tx1"/>
          </a:solidFill>
          <a:latin typeface="+mn-lt"/>
          <a:ea typeface="+mn-ea"/>
          <a:cs typeface="+mn-cs"/>
        </a:defRPr>
      </a:lvl4pPr>
      <a:lvl5pPr marL="2056765" indent="-228600" algn="l" defTabSz="913765" rtl="0" eaLnBrk="1" latinLnBrk="0" hangingPunct="1">
        <a:lnSpc>
          <a:spcPct val="90000"/>
        </a:lnSpc>
        <a:spcBef>
          <a:spcPts val="500"/>
        </a:spcBef>
        <a:buFont typeface="Arial" panose="020B0302020203020207" pitchFamily="34" charset="0"/>
        <a:buChar char="•"/>
        <a:defRPr sz="1800" kern="1200">
          <a:solidFill>
            <a:schemeClr val="tx1"/>
          </a:solidFill>
          <a:latin typeface="+mn-lt"/>
          <a:ea typeface="+mn-ea"/>
          <a:cs typeface="+mn-cs"/>
        </a:defRPr>
      </a:lvl5pPr>
      <a:lvl6pPr marL="2513965" indent="-228600" algn="l" defTabSz="913765" rtl="0" eaLnBrk="1" latinLnBrk="0" hangingPunct="1">
        <a:lnSpc>
          <a:spcPct val="90000"/>
        </a:lnSpc>
        <a:spcBef>
          <a:spcPts val="500"/>
        </a:spcBef>
        <a:buFont typeface="Arial" panose="020B0302020203020207" pitchFamily="34" charset="0"/>
        <a:buChar char="•"/>
        <a:defRPr sz="1800" kern="1200">
          <a:solidFill>
            <a:schemeClr val="tx1"/>
          </a:solidFill>
          <a:latin typeface="+mn-lt"/>
          <a:ea typeface="+mn-ea"/>
          <a:cs typeface="+mn-cs"/>
        </a:defRPr>
      </a:lvl6pPr>
      <a:lvl7pPr marL="2970530" indent="-228600" algn="l" defTabSz="913765" rtl="0" eaLnBrk="1" latinLnBrk="0" hangingPunct="1">
        <a:lnSpc>
          <a:spcPct val="90000"/>
        </a:lnSpc>
        <a:spcBef>
          <a:spcPts val="500"/>
        </a:spcBef>
        <a:buFont typeface="Arial" panose="020B0302020203020207" pitchFamily="34" charset="0"/>
        <a:buChar char="•"/>
        <a:defRPr sz="1800" kern="1200">
          <a:solidFill>
            <a:schemeClr val="tx1"/>
          </a:solidFill>
          <a:latin typeface="+mn-lt"/>
          <a:ea typeface="+mn-ea"/>
          <a:cs typeface="+mn-cs"/>
        </a:defRPr>
      </a:lvl7pPr>
      <a:lvl8pPr marL="3427730" indent="-228600" algn="l" defTabSz="913765" rtl="0" eaLnBrk="1" latinLnBrk="0" hangingPunct="1">
        <a:lnSpc>
          <a:spcPct val="90000"/>
        </a:lnSpc>
        <a:spcBef>
          <a:spcPts val="500"/>
        </a:spcBef>
        <a:buFont typeface="Arial" panose="020B0302020203020207" pitchFamily="34" charset="0"/>
        <a:buChar char="•"/>
        <a:defRPr sz="1800" kern="1200">
          <a:solidFill>
            <a:schemeClr val="tx1"/>
          </a:solidFill>
          <a:latin typeface="+mn-lt"/>
          <a:ea typeface="+mn-ea"/>
          <a:cs typeface="+mn-cs"/>
        </a:defRPr>
      </a:lvl8pPr>
      <a:lvl9pPr marL="3884930" indent="-228600" algn="l" defTabSz="913765" rtl="0" eaLnBrk="1" latinLnBrk="0" hangingPunct="1">
        <a:lnSpc>
          <a:spcPct val="90000"/>
        </a:lnSpc>
        <a:spcBef>
          <a:spcPts val="500"/>
        </a:spcBef>
        <a:buFont typeface="Arial" panose="020B0302020203020207"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pn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1270" y="1744125"/>
            <a:ext cx="12190730" cy="3960000"/>
          </a:xfrm>
          <a:prstGeom prst="rect">
            <a:avLst/>
          </a:prstGeom>
          <a:solidFill>
            <a:srgbClr val="2E5B9E"/>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Calibri" panose="020F0502020204030204"/>
              <a:cs typeface="Calibri" panose="020F0502020204030204"/>
              <a:sym typeface="Calibri" panose="020F0502020204030204"/>
            </a:endParaRPr>
          </a:p>
        </p:txBody>
      </p:sp>
      <p:pic>
        <p:nvPicPr>
          <p:cNvPr id="11" name="图片 10"/>
          <p:cNvPicPr>
            <a:picLocks noChangeAspect="1"/>
          </p:cNvPicPr>
          <p:nvPr/>
        </p:nvPicPr>
        <p:blipFill>
          <a:blip r:embed="rId3" cstate="email"/>
          <a:stretch>
            <a:fillRect/>
          </a:stretch>
        </p:blipFill>
        <p:spPr>
          <a:xfrm>
            <a:off x="120211" y="226614"/>
            <a:ext cx="1914476" cy="742684"/>
          </a:xfrm>
          <a:prstGeom prst="rect">
            <a:avLst/>
          </a:prstGeom>
        </p:spPr>
      </p:pic>
      <p:sp>
        <p:nvSpPr>
          <p:cNvPr id="7" name="Shape 200"/>
          <p:cNvSpPr>
            <a:spLocks noGrp="1"/>
          </p:cNvSpPr>
          <p:nvPr>
            <p:ph type="title"/>
          </p:nvPr>
        </p:nvSpPr>
        <p:spPr>
          <a:xfrm>
            <a:off x="1487795" y="2274409"/>
            <a:ext cx="8772524" cy="1489722"/>
          </a:xfrm>
          <a:prstGeom prst="rect">
            <a:avLst/>
          </a:prstGeom>
        </p:spPr>
        <p:txBody>
          <a:bodyPr>
            <a:normAutofit/>
          </a:bodyPr>
          <a:lstStyle>
            <a:lvl1pPr>
              <a:lnSpc>
                <a:spcPct val="125000"/>
              </a:lnSpc>
              <a:spcBef>
                <a:spcPts val="600"/>
              </a:spcBef>
            </a:lvl1pPr>
          </a:lstStyle>
          <a:p>
            <a:pPr defTabSz="1106805" eaLnBrk="0" hangingPunct="0">
              <a:spcAft>
                <a:spcPts val="600"/>
              </a:spcAft>
              <a:buSzPct val="25000"/>
              <a:tabLst>
                <a:tab pos="8550275" algn="r"/>
              </a:tabLst>
            </a:pPr>
            <a:b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br>
            <a:r>
              <a:rPr lang="zh-CN" altLang="en-US" sz="4000" b="1" dirty="0">
                <a:solidFill>
                  <a:schemeClr val="bg1"/>
                </a:solidFill>
                <a:latin typeface="微软雅黑" panose="020B0503020204020204" charset="-122"/>
                <a:ea typeface="微软雅黑" panose="020B0503020204020204" charset="-122"/>
                <a:cs typeface="微软雅黑" panose="020B0503020204020204" charset="-122"/>
              </a:rPr>
              <a:t>精益数字化工单执行系统产品介绍</a:t>
            </a:r>
            <a:b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br>
            <a:br>
              <a:rPr lang="en-US" altLang="zh-CN" sz="1800" b="1" dirty="0">
                <a:solidFill>
                  <a:schemeClr val="bg1"/>
                </a:solidFill>
                <a:latin typeface="微软雅黑" panose="020B0503020204020204" charset="-122"/>
                <a:ea typeface="微软雅黑" panose="020B0503020204020204" charset="-122"/>
                <a:cs typeface="微软雅黑" panose="020B0503020204020204" charset="-122"/>
              </a:rPr>
            </a:br>
            <a:endParaRPr lang="zh-CN" altLang="en-US" sz="20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 name="Shape 200">
            <a:extLst>
              <a:ext uri="{FF2B5EF4-FFF2-40B4-BE49-F238E27FC236}">
                <a16:creationId xmlns:a16="http://schemas.microsoft.com/office/drawing/2014/main" id="{B2447E86-20F0-4993-830E-A415DCB328D8}"/>
              </a:ext>
            </a:extLst>
          </p:cNvPr>
          <p:cNvSpPr txBox="1">
            <a:spLocks/>
          </p:cNvSpPr>
          <p:nvPr/>
        </p:nvSpPr>
        <p:spPr>
          <a:xfrm>
            <a:off x="1746727" y="3693111"/>
            <a:ext cx="8772524" cy="1256478"/>
          </a:xfrm>
          <a:prstGeom prst="rect">
            <a:avLst/>
          </a:prstGeom>
        </p:spPr>
        <p:txBody>
          <a:bodyPr vert="horz" lIns="101600" tIns="38100" rIns="76200" bIns="38100" rtlCol="0" anchor="ctr" anchorCtr="0">
            <a:normAutofit/>
          </a:bodyPr>
          <a:lstStyle>
            <a:lvl1pPr algn="ctr" defTabSz="914400" rtl="0" eaLnBrk="1" fontAlgn="auto" latinLnBrk="0" hangingPunct="1">
              <a:lnSpc>
                <a:spcPct val="125000"/>
              </a:lnSpc>
              <a:spcBef>
                <a:spcPts val="600"/>
              </a:spcBef>
              <a:buNone/>
              <a:defRPr sz="5400" b="0" u="none" strike="noStrike" kern="1200" cap="none" spc="200" normalizeH="0">
                <a:solidFill>
                  <a:schemeClr val="tx1"/>
                </a:solidFill>
                <a:uFillTx/>
                <a:latin typeface="+mj-lt"/>
                <a:ea typeface="+mj-ea"/>
                <a:cs typeface="+mj-cs"/>
              </a:defRPr>
            </a:lvl1pPr>
          </a:lstStyle>
          <a:p>
            <a:pPr defTabSz="1106805" eaLnBrk="0" hangingPunct="0">
              <a:spcAft>
                <a:spcPts val="600"/>
              </a:spcAft>
              <a:buSzPct val="25000"/>
              <a:tabLst>
                <a:tab pos="8550275" algn="r"/>
              </a:tabLst>
            </a:pPr>
            <a:br>
              <a:rPr lang="en-US" altLang="zh-CN" sz="1800" b="1" dirty="0">
                <a:solidFill>
                  <a:schemeClr val="bg1"/>
                </a:solidFill>
                <a:latin typeface="微软雅黑" panose="020B0503020204020204" charset="-122"/>
                <a:ea typeface="微软雅黑" panose="020B0503020204020204" charset="-122"/>
                <a:cs typeface="微软雅黑" panose="020B0503020204020204" charset="-122"/>
              </a:rPr>
            </a:b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以普惠智造服务中国电子信息制造企业数字化转型</a:t>
            </a: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rPr>
              <a:t>—</a:t>
            </a:r>
            <a:endParaRPr lang="zh-CN" altLang="en-US" sz="20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cstate="email">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41" name="Rectangle 61"/>
          <p:cNvSpPr>
            <a:spLocks noChangeArrowheads="1"/>
          </p:cNvSpPr>
          <p:nvPr/>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dirty="0">
              <a:latin typeface="微软雅黑" panose="020B0503020204020204" charset="-122"/>
              <a:ea typeface="微软雅黑" panose="020B0503020204020204" charset="-122"/>
              <a:sym typeface="微软雅黑" panose="020B0503020204020204" charset="-122"/>
            </a:endParaRPr>
          </a:p>
        </p:txBody>
      </p:sp>
      <p:sp>
        <p:nvSpPr>
          <p:cNvPr id="8" name="TextBox 19"/>
          <p:cNvSpPr txBox="1"/>
          <p:nvPr/>
        </p:nvSpPr>
        <p:spPr>
          <a:xfrm>
            <a:off x="1122247" y="333178"/>
            <a:ext cx="2215757"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主要功能</a:t>
            </a:r>
          </a:p>
        </p:txBody>
      </p:sp>
      <p:sp>
        <p:nvSpPr>
          <p:cNvPr id="5" name="灯片编号占位符 7">
            <a:extLst>
              <a:ext uri="{FF2B5EF4-FFF2-40B4-BE49-F238E27FC236}">
                <a16:creationId xmlns:a16="http://schemas.microsoft.com/office/drawing/2014/main" id="{AFC52B00-0A0A-4546-9FA0-3C68305C7D3B}"/>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sp>
        <p:nvSpPr>
          <p:cNvPr id="12" name="Freeform 10">
            <a:extLst>
              <a:ext uri="{FF2B5EF4-FFF2-40B4-BE49-F238E27FC236}">
                <a16:creationId xmlns:a16="http://schemas.microsoft.com/office/drawing/2014/main" id="{B7EED298-0249-4142-B4D1-B568D8F1130D}"/>
              </a:ext>
            </a:extLst>
          </p:cNvPr>
          <p:cNvSpPr>
            <a:spLocks/>
          </p:cNvSpPr>
          <p:nvPr/>
        </p:nvSpPr>
        <p:spPr bwMode="auto">
          <a:xfrm flipH="1">
            <a:off x="5573781" y="5466735"/>
            <a:ext cx="699199" cy="1391265"/>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1235">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gradFill>
            <a:gsLst>
              <a:gs pos="100000">
                <a:srgbClr val="0070C0"/>
              </a:gs>
              <a:gs pos="0">
                <a:srgbClr val="00B0F0"/>
              </a:gs>
            </a:gsLst>
            <a:lin ang="10800000" scaled="1"/>
          </a:gradFill>
          <a:ln>
            <a:noFill/>
          </a:ln>
        </p:spPr>
        <p:txBody>
          <a:bodyPr vert="horz" wrap="square" lIns="91441" tIns="45721" rIns="91441" bIns="45721"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nvGrpSpPr>
          <p:cNvPr id="2" name="组合 1">
            <a:extLst>
              <a:ext uri="{FF2B5EF4-FFF2-40B4-BE49-F238E27FC236}">
                <a16:creationId xmlns:a16="http://schemas.microsoft.com/office/drawing/2014/main" id="{9FBAB2BB-4A1D-4B6A-B27C-163D3BA9E993}"/>
              </a:ext>
            </a:extLst>
          </p:cNvPr>
          <p:cNvGrpSpPr/>
          <p:nvPr/>
        </p:nvGrpSpPr>
        <p:grpSpPr>
          <a:xfrm rot="20320716">
            <a:off x="2969209" y="5436203"/>
            <a:ext cx="1576130" cy="986200"/>
            <a:chOff x="3038034" y="4905261"/>
            <a:chExt cx="1576130" cy="986200"/>
          </a:xfrm>
        </p:grpSpPr>
        <p:grpSp>
          <p:nvGrpSpPr>
            <p:cNvPr id="13" name="Group 7">
              <a:extLst>
                <a:ext uri="{FF2B5EF4-FFF2-40B4-BE49-F238E27FC236}">
                  <a16:creationId xmlns:a16="http://schemas.microsoft.com/office/drawing/2014/main" id="{EF0640EC-2F75-4907-8885-D018E354DA52}"/>
                </a:ext>
              </a:extLst>
            </p:cNvPr>
            <p:cNvGrpSpPr/>
            <p:nvPr/>
          </p:nvGrpSpPr>
          <p:grpSpPr>
            <a:xfrm rot="5662649">
              <a:off x="3332999" y="4610296"/>
              <a:ext cx="986200" cy="1576130"/>
              <a:chOff x="1307081" y="1646257"/>
              <a:chExt cx="1087475" cy="1687513"/>
            </a:xfrm>
          </p:grpSpPr>
          <p:sp>
            <p:nvSpPr>
              <p:cNvPr id="14" name="Freeform 18">
                <a:extLst>
                  <a:ext uri="{FF2B5EF4-FFF2-40B4-BE49-F238E27FC236}">
                    <a16:creationId xmlns:a16="http://schemas.microsoft.com/office/drawing/2014/main" id="{244AC3BC-E33A-4570-A910-DB54F0795F24}"/>
                  </a:ext>
                </a:extLst>
              </p:cNvPr>
              <p:cNvSpPr>
                <a:spLocks/>
              </p:cNvSpPr>
              <p:nvPr/>
            </p:nvSpPr>
            <p:spPr bwMode="auto">
              <a:xfrm>
                <a:off x="1307081" y="1651232"/>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gradFill>
                <a:gsLst>
                  <a:gs pos="100000">
                    <a:srgbClr val="0070C0"/>
                  </a:gs>
                  <a:gs pos="0">
                    <a:srgbClr val="00B0F0"/>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15" name="Freeform 19">
                <a:extLst>
                  <a:ext uri="{FF2B5EF4-FFF2-40B4-BE49-F238E27FC236}">
                    <a16:creationId xmlns:a16="http://schemas.microsoft.com/office/drawing/2014/main" id="{B90B550E-845F-41D8-AB71-F7F7BE42F2BB}"/>
                  </a:ext>
                </a:extLst>
              </p:cNvPr>
              <p:cNvSpPr>
                <a:spLocks/>
              </p:cNvSpPr>
              <p:nvPr/>
            </p:nvSpPr>
            <p:spPr bwMode="auto">
              <a:xfrm>
                <a:off x="1675418" y="1646257"/>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grpSp>
          <p:nvGrpSpPr>
            <p:cNvPr id="50" name="Group 52">
              <a:extLst>
                <a:ext uri="{FF2B5EF4-FFF2-40B4-BE49-F238E27FC236}">
                  <a16:creationId xmlns:a16="http://schemas.microsoft.com/office/drawing/2014/main" id="{B9AC59BD-5E0C-43BA-8853-EC0E0F983771}"/>
                </a:ext>
              </a:extLst>
            </p:cNvPr>
            <p:cNvGrpSpPr/>
            <p:nvPr/>
          </p:nvGrpSpPr>
          <p:grpSpPr>
            <a:xfrm>
              <a:off x="3519816" y="5237379"/>
              <a:ext cx="466129" cy="467555"/>
              <a:chOff x="5346700" y="-104775"/>
              <a:chExt cx="835025" cy="836613"/>
            </a:xfrm>
            <a:solidFill>
              <a:sysClr val="window" lastClr="FFFFFF"/>
            </a:solidFill>
          </p:grpSpPr>
          <p:sp>
            <p:nvSpPr>
              <p:cNvPr id="51" name="Freeform 5">
                <a:extLst>
                  <a:ext uri="{FF2B5EF4-FFF2-40B4-BE49-F238E27FC236}">
                    <a16:creationId xmlns:a16="http://schemas.microsoft.com/office/drawing/2014/main" id="{290DBD26-D79F-4943-9DFC-4F9FFDB4D95C}"/>
                  </a:ext>
                </a:extLst>
              </p:cNvPr>
              <p:cNvSpPr>
                <a:spLocks noEditPoints="1"/>
              </p:cNvSpPr>
              <p:nvPr/>
            </p:nvSpPr>
            <p:spPr bwMode="auto">
              <a:xfrm>
                <a:off x="5346700" y="-104775"/>
                <a:ext cx="835025" cy="836613"/>
              </a:xfrm>
              <a:custGeom>
                <a:avLst/>
                <a:gdLst>
                  <a:gd name="T0" fmla="*/ 138 w 220"/>
                  <a:gd name="T1" fmla="*/ 0 h 220"/>
                  <a:gd name="T2" fmla="*/ 55 w 220"/>
                  <a:gd name="T3" fmla="*/ 83 h 220"/>
                  <a:gd name="T4" fmla="*/ 65 w 220"/>
                  <a:gd name="T5" fmla="*/ 121 h 220"/>
                  <a:gd name="T6" fmla="*/ 7 w 220"/>
                  <a:gd name="T7" fmla="*/ 178 h 220"/>
                  <a:gd name="T8" fmla="*/ 7 w 220"/>
                  <a:gd name="T9" fmla="*/ 178 h 220"/>
                  <a:gd name="T10" fmla="*/ 0 w 220"/>
                  <a:gd name="T11" fmla="*/ 196 h 220"/>
                  <a:gd name="T12" fmla="*/ 24 w 220"/>
                  <a:gd name="T13" fmla="*/ 220 h 220"/>
                  <a:gd name="T14" fmla="*/ 42 w 220"/>
                  <a:gd name="T15" fmla="*/ 213 h 220"/>
                  <a:gd name="T16" fmla="*/ 42 w 220"/>
                  <a:gd name="T17" fmla="*/ 213 h 220"/>
                  <a:gd name="T18" fmla="*/ 99 w 220"/>
                  <a:gd name="T19" fmla="*/ 155 h 220"/>
                  <a:gd name="T20" fmla="*/ 138 w 220"/>
                  <a:gd name="T21" fmla="*/ 165 h 220"/>
                  <a:gd name="T22" fmla="*/ 220 w 220"/>
                  <a:gd name="T23" fmla="*/ 83 h 220"/>
                  <a:gd name="T24" fmla="*/ 138 w 220"/>
                  <a:gd name="T25" fmla="*/ 0 h 220"/>
                  <a:gd name="T26" fmla="*/ 33 w 220"/>
                  <a:gd name="T27" fmla="*/ 204 h 220"/>
                  <a:gd name="T28" fmla="*/ 24 w 220"/>
                  <a:gd name="T29" fmla="*/ 208 h 220"/>
                  <a:gd name="T30" fmla="*/ 12 w 220"/>
                  <a:gd name="T31" fmla="*/ 196 h 220"/>
                  <a:gd name="T32" fmla="*/ 16 w 220"/>
                  <a:gd name="T33" fmla="*/ 187 h 220"/>
                  <a:gd name="T34" fmla="*/ 16 w 220"/>
                  <a:gd name="T35" fmla="*/ 187 h 220"/>
                  <a:gd name="T36" fmla="*/ 71 w 220"/>
                  <a:gd name="T37" fmla="*/ 132 h 220"/>
                  <a:gd name="T38" fmla="*/ 88 w 220"/>
                  <a:gd name="T39" fmla="*/ 149 h 220"/>
                  <a:gd name="T40" fmla="*/ 33 w 220"/>
                  <a:gd name="T41" fmla="*/ 204 h 220"/>
                  <a:gd name="T42" fmla="*/ 138 w 220"/>
                  <a:gd name="T43" fmla="*/ 151 h 220"/>
                  <a:gd name="T44" fmla="*/ 69 w 220"/>
                  <a:gd name="T45" fmla="*/ 83 h 220"/>
                  <a:gd name="T46" fmla="*/ 138 w 220"/>
                  <a:gd name="T47" fmla="*/ 14 h 220"/>
                  <a:gd name="T48" fmla="*/ 206 w 220"/>
                  <a:gd name="T49" fmla="*/ 83 h 220"/>
                  <a:gd name="T50" fmla="*/ 138 w 220"/>
                  <a:gd name="T51" fmla="*/ 15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0" h="220">
                    <a:moveTo>
                      <a:pt x="138" y="0"/>
                    </a:moveTo>
                    <a:cubicBezTo>
                      <a:pt x="92" y="0"/>
                      <a:pt x="55" y="37"/>
                      <a:pt x="55" y="83"/>
                    </a:cubicBezTo>
                    <a:cubicBezTo>
                      <a:pt x="55" y="96"/>
                      <a:pt x="58" y="110"/>
                      <a:pt x="65" y="121"/>
                    </a:cubicBezTo>
                    <a:cubicBezTo>
                      <a:pt x="7" y="178"/>
                      <a:pt x="7" y="178"/>
                      <a:pt x="7" y="178"/>
                    </a:cubicBezTo>
                    <a:cubicBezTo>
                      <a:pt x="7" y="178"/>
                      <a:pt x="7" y="178"/>
                      <a:pt x="7" y="178"/>
                    </a:cubicBezTo>
                    <a:cubicBezTo>
                      <a:pt x="3" y="183"/>
                      <a:pt x="0" y="189"/>
                      <a:pt x="0" y="196"/>
                    </a:cubicBezTo>
                    <a:cubicBezTo>
                      <a:pt x="0" y="209"/>
                      <a:pt x="11" y="220"/>
                      <a:pt x="24" y="220"/>
                    </a:cubicBezTo>
                    <a:cubicBezTo>
                      <a:pt x="31" y="220"/>
                      <a:pt x="37" y="217"/>
                      <a:pt x="42" y="213"/>
                    </a:cubicBezTo>
                    <a:cubicBezTo>
                      <a:pt x="42" y="213"/>
                      <a:pt x="42" y="213"/>
                      <a:pt x="42" y="213"/>
                    </a:cubicBezTo>
                    <a:cubicBezTo>
                      <a:pt x="99" y="155"/>
                      <a:pt x="99" y="155"/>
                      <a:pt x="99" y="155"/>
                    </a:cubicBezTo>
                    <a:cubicBezTo>
                      <a:pt x="110" y="162"/>
                      <a:pt x="124" y="165"/>
                      <a:pt x="138" y="165"/>
                    </a:cubicBezTo>
                    <a:cubicBezTo>
                      <a:pt x="183" y="165"/>
                      <a:pt x="220" y="128"/>
                      <a:pt x="220" y="83"/>
                    </a:cubicBezTo>
                    <a:cubicBezTo>
                      <a:pt x="220" y="37"/>
                      <a:pt x="183" y="0"/>
                      <a:pt x="138" y="0"/>
                    </a:cubicBezTo>
                    <a:close/>
                    <a:moveTo>
                      <a:pt x="33" y="204"/>
                    </a:moveTo>
                    <a:cubicBezTo>
                      <a:pt x="31" y="206"/>
                      <a:pt x="28" y="208"/>
                      <a:pt x="24" y="208"/>
                    </a:cubicBezTo>
                    <a:cubicBezTo>
                      <a:pt x="18" y="208"/>
                      <a:pt x="12" y="202"/>
                      <a:pt x="12" y="196"/>
                    </a:cubicBezTo>
                    <a:cubicBezTo>
                      <a:pt x="12" y="192"/>
                      <a:pt x="14" y="189"/>
                      <a:pt x="16" y="187"/>
                    </a:cubicBezTo>
                    <a:cubicBezTo>
                      <a:pt x="16" y="187"/>
                      <a:pt x="16" y="187"/>
                      <a:pt x="16" y="187"/>
                    </a:cubicBezTo>
                    <a:cubicBezTo>
                      <a:pt x="71" y="132"/>
                      <a:pt x="71" y="132"/>
                      <a:pt x="71" y="132"/>
                    </a:cubicBezTo>
                    <a:cubicBezTo>
                      <a:pt x="76" y="138"/>
                      <a:pt x="82" y="144"/>
                      <a:pt x="88" y="149"/>
                    </a:cubicBezTo>
                    <a:lnTo>
                      <a:pt x="33" y="204"/>
                    </a:lnTo>
                    <a:close/>
                    <a:moveTo>
                      <a:pt x="138" y="151"/>
                    </a:moveTo>
                    <a:cubicBezTo>
                      <a:pt x="100" y="151"/>
                      <a:pt x="69" y="120"/>
                      <a:pt x="69" y="83"/>
                    </a:cubicBezTo>
                    <a:cubicBezTo>
                      <a:pt x="69" y="45"/>
                      <a:pt x="100" y="14"/>
                      <a:pt x="138" y="14"/>
                    </a:cubicBezTo>
                    <a:cubicBezTo>
                      <a:pt x="175" y="14"/>
                      <a:pt x="206" y="45"/>
                      <a:pt x="206" y="83"/>
                    </a:cubicBezTo>
                    <a:cubicBezTo>
                      <a:pt x="206" y="120"/>
                      <a:pt x="175" y="151"/>
                      <a:pt x="13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52" name="Freeform 6">
                <a:extLst>
                  <a:ext uri="{FF2B5EF4-FFF2-40B4-BE49-F238E27FC236}">
                    <a16:creationId xmlns:a16="http://schemas.microsoft.com/office/drawing/2014/main" id="{60D38C33-3AFF-4964-B6D0-A34ADD915C2F}"/>
                  </a:ext>
                </a:extLst>
              </p:cNvPr>
              <p:cNvSpPr>
                <a:spLocks/>
              </p:cNvSpPr>
              <p:nvPr/>
            </p:nvSpPr>
            <p:spPr bwMode="auto">
              <a:xfrm>
                <a:off x="5684838" y="25400"/>
                <a:ext cx="196850" cy="196850"/>
              </a:xfrm>
              <a:custGeom>
                <a:avLst/>
                <a:gdLst>
                  <a:gd name="T0" fmla="*/ 49 w 52"/>
                  <a:gd name="T1" fmla="*/ 0 h 52"/>
                  <a:gd name="T2" fmla="*/ 0 w 52"/>
                  <a:gd name="T3" fmla="*/ 49 h 52"/>
                  <a:gd name="T4" fmla="*/ 4 w 52"/>
                  <a:gd name="T5" fmla="*/ 52 h 52"/>
                  <a:gd name="T6" fmla="*/ 7 w 52"/>
                  <a:gd name="T7" fmla="*/ 49 h 52"/>
                  <a:gd name="T8" fmla="*/ 49 w 52"/>
                  <a:gd name="T9" fmla="*/ 7 h 52"/>
                  <a:gd name="T10" fmla="*/ 52 w 52"/>
                  <a:gd name="T11" fmla="*/ 4 h 52"/>
                  <a:gd name="T12" fmla="*/ 49 w 52"/>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2" h="52">
                    <a:moveTo>
                      <a:pt x="49" y="0"/>
                    </a:moveTo>
                    <a:cubicBezTo>
                      <a:pt x="22" y="0"/>
                      <a:pt x="0" y="22"/>
                      <a:pt x="0" y="49"/>
                    </a:cubicBezTo>
                    <a:cubicBezTo>
                      <a:pt x="0" y="50"/>
                      <a:pt x="2" y="52"/>
                      <a:pt x="4" y="52"/>
                    </a:cubicBezTo>
                    <a:cubicBezTo>
                      <a:pt x="6" y="52"/>
                      <a:pt x="7" y="50"/>
                      <a:pt x="7" y="49"/>
                    </a:cubicBezTo>
                    <a:cubicBezTo>
                      <a:pt x="7" y="26"/>
                      <a:pt x="26" y="7"/>
                      <a:pt x="49" y="7"/>
                    </a:cubicBezTo>
                    <a:cubicBezTo>
                      <a:pt x="50" y="7"/>
                      <a:pt x="52" y="6"/>
                      <a:pt x="52" y="4"/>
                    </a:cubicBezTo>
                    <a:cubicBezTo>
                      <a:pt x="52" y="2"/>
                      <a:pt x="50"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grpSp>
      <p:grpSp>
        <p:nvGrpSpPr>
          <p:cNvPr id="4" name="组合 3">
            <a:extLst>
              <a:ext uri="{FF2B5EF4-FFF2-40B4-BE49-F238E27FC236}">
                <a16:creationId xmlns:a16="http://schemas.microsoft.com/office/drawing/2014/main" id="{52C3F99D-E43A-4E5A-93A9-DD4F75E0A777}"/>
              </a:ext>
            </a:extLst>
          </p:cNvPr>
          <p:cNvGrpSpPr/>
          <p:nvPr/>
        </p:nvGrpSpPr>
        <p:grpSpPr>
          <a:xfrm>
            <a:off x="3407633" y="4213509"/>
            <a:ext cx="1576699" cy="1058908"/>
            <a:chOff x="3653439" y="4066025"/>
            <a:chExt cx="1576699" cy="1058908"/>
          </a:xfrm>
        </p:grpSpPr>
        <p:grpSp>
          <p:nvGrpSpPr>
            <p:cNvPr id="19" name="Group 13">
              <a:extLst>
                <a:ext uri="{FF2B5EF4-FFF2-40B4-BE49-F238E27FC236}">
                  <a16:creationId xmlns:a16="http://schemas.microsoft.com/office/drawing/2014/main" id="{939DF521-B99D-4016-A249-D8F5A558599F}"/>
                </a:ext>
              </a:extLst>
            </p:cNvPr>
            <p:cNvGrpSpPr/>
            <p:nvPr/>
          </p:nvGrpSpPr>
          <p:grpSpPr>
            <a:xfrm rot="6513501">
              <a:off x="3912335" y="3807129"/>
              <a:ext cx="1058908" cy="1576699"/>
              <a:chOff x="1312966" y="1644650"/>
              <a:chExt cx="1103210" cy="1687513"/>
            </a:xfrm>
          </p:grpSpPr>
          <p:sp>
            <p:nvSpPr>
              <p:cNvPr id="20" name="Freeform 18">
                <a:extLst>
                  <a:ext uri="{FF2B5EF4-FFF2-40B4-BE49-F238E27FC236}">
                    <a16:creationId xmlns:a16="http://schemas.microsoft.com/office/drawing/2014/main" id="{E83E3C69-E7A9-4679-9FA1-AF1D22A20412}"/>
                  </a:ext>
                </a:extLst>
              </p:cNvPr>
              <p:cNvSpPr>
                <a:spLocks/>
              </p:cNvSpPr>
              <p:nvPr/>
            </p:nvSpPr>
            <p:spPr bwMode="auto">
              <a:xfrm>
                <a:off x="1312966" y="1657532"/>
                <a:ext cx="846020" cy="1593045"/>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gradFill>
                <a:gsLst>
                  <a:gs pos="100000">
                    <a:srgbClr val="0070C0"/>
                  </a:gs>
                  <a:gs pos="0">
                    <a:srgbClr val="00B0F0"/>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21" name="Freeform 19">
                <a:extLst>
                  <a:ext uri="{FF2B5EF4-FFF2-40B4-BE49-F238E27FC236}">
                    <a16:creationId xmlns:a16="http://schemas.microsoft.com/office/drawing/2014/main" id="{344A9F93-3A20-46BA-BD59-EE2845F20E02}"/>
                  </a:ext>
                </a:extLst>
              </p:cNvPr>
              <p:cNvSpPr>
                <a:spLocks/>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grpSp>
          <p:nvGrpSpPr>
            <p:cNvPr id="53" name="Group 55">
              <a:extLst>
                <a:ext uri="{FF2B5EF4-FFF2-40B4-BE49-F238E27FC236}">
                  <a16:creationId xmlns:a16="http://schemas.microsoft.com/office/drawing/2014/main" id="{35E01F7B-7753-4F9C-B0C5-E67A9C2F5543}"/>
                </a:ext>
              </a:extLst>
            </p:cNvPr>
            <p:cNvGrpSpPr/>
            <p:nvPr/>
          </p:nvGrpSpPr>
          <p:grpSpPr>
            <a:xfrm>
              <a:off x="4075427" y="4147990"/>
              <a:ext cx="441772" cy="512501"/>
              <a:chOff x="6294438" y="-201613"/>
              <a:chExt cx="687387" cy="685801"/>
            </a:xfrm>
            <a:solidFill>
              <a:sysClr val="window" lastClr="FFFFFF"/>
            </a:solidFill>
          </p:grpSpPr>
          <p:sp>
            <p:nvSpPr>
              <p:cNvPr id="54" name="Freeform 10">
                <a:extLst>
                  <a:ext uri="{FF2B5EF4-FFF2-40B4-BE49-F238E27FC236}">
                    <a16:creationId xmlns:a16="http://schemas.microsoft.com/office/drawing/2014/main" id="{C7E09342-CE51-4283-86B4-D85645DEC9F5}"/>
                  </a:ext>
                </a:extLst>
              </p:cNvPr>
              <p:cNvSpPr>
                <a:spLocks noEditPoints="1"/>
              </p:cNvSpPr>
              <p:nvPr/>
            </p:nvSpPr>
            <p:spPr bwMode="auto">
              <a:xfrm>
                <a:off x="6294438" y="-201613"/>
                <a:ext cx="687387" cy="685801"/>
              </a:xfrm>
              <a:custGeom>
                <a:avLst/>
                <a:gdLst>
                  <a:gd name="T0" fmla="*/ 163 w 180"/>
                  <a:gd name="T1" fmla="*/ 0 h 180"/>
                  <a:gd name="T2" fmla="*/ 39 w 180"/>
                  <a:gd name="T3" fmla="*/ 0 h 180"/>
                  <a:gd name="T4" fmla="*/ 23 w 180"/>
                  <a:gd name="T5" fmla="*/ 17 h 180"/>
                  <a:gd name="T6" fmla="*/ 23 w 180"/>
                  <a:gd name="T7" fmla="*/ 28 h 180"/>
                  <a:gd name="T8" fmla="*/ 17 w 180"/>
                  <a:gd name="T9" fmla="*/ 28 h 180"/>
                  <a:gd name="T10" fmla="*/ 0 w 180"/>
                  <a:gd name="T11" fmla="*/ 45 h 180"/>
                  <a:gd name="T12" fmla="*/ 0 w 180"/>
                  <a:gd name="T13" fmla="*/ 158 h 180"/>
                  <a:gd name="T14" fmla="*/ 23 w 180"/>
                  <a:gd name="T15" fmla="*/ 180 h 180"/>
                  <a:gd name="T16" fmla="*/ 158 w 180"/>
                  <a:gd name="T17" fmla="*/ 180 h 180"/>
                  <a:gd name="T18" fmla="*/ 180 w 180"/>
                  <a:gd name="T19" fmla="*/ 158 h 180"/>
                  <a:gd name="T20" fmla="*/ 180 w 180"/>
                  <a:gd name="T21" fmla="*/ 17 h 180"/>
                  <a:gd name="T22" fmla="*/ 163 w 180"/>
                  <a:gd name="T23" fmla="*/ 0 h 180"/>
                  <a:gd name="T24" fmla="*/ 169 w 180"/>
                  <a:gd name="T25" fmla="*/ 158 h 180"/>
                  <a:gd name="T26" fmla="*/ 158 w 180"/>
                  <a:gd name="T27" fmla="*/ 169 h 180"/>
                  <a:gd name="T28" fmla="*/ 23 w 180"/>
                  <a:gd name="T29" fmla="*/ 169 h 180"/>
                  <a:gd name="T30" fmla="*/ 11 w 180"/>
                  <a:gd name="T31" fmla="*/ 158 h 180"/>
                  <a:gd name="T32" fmla="*/ 11 w 180"/>
                  <a:gd name="T33" fmla="*/ 45 h 180"/>
                  <a:gd name="T34" fmla="*/ 17 w 180"/>
                  <a:gd name="T35" fmla="*/ 39 h 180"/>
                  <a:gd name="T36" fmla="*/ 23 w 180"/>
                  <a:gd name="T37" fmla="*/ 39 h 180"/>
                  <a:gd name="T38" fmla="*/ 23 w 180"/>
                  <a:gd name="T39" fmla="*/ 152 h 180"/>
                  <a:gd name="T40" fmla="*/ 28 w 180"/>
                  <a:gd name="T41" fmla="*/ 158 h 180"/>
                  <a:gd name="T42" fmla="*/ 34 w 180"/>
                  <a:gd name="T43" fmla="*/ 152 h 180"/>
                  <a:gd name="T44" fmla="*/ 34 w 180"/>
                  <a:gd name="T45" fmla="*/ 17 h 180"/>
                  <a:gd name="T46" fmla="*/ 39 w 180"/>
                  <a:gd name="T47" fmla="*/ 11 h 180"/>
                  <a:gd name="T48" fmla="*/ 163 w 180"/>
                  <a:gd name="T49" fmla="*/ 11 h 180"/>
                  <a:gd name="T50" fmla="*/ 169 w 180"/>
                  <a:gd name="T51" fmla="*/ 17 h 180"/>
                  <a:gd name="T52" fmla="*/ 169 w 180"/>
                  <a:gd name="T53"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80">
                    <a:moveTo>
                      <a:pt x="163" y="0"/>
                    </a:moveTo>
                    <a:cubicBezTo>
                      <a:pt x="39" y="0"/>
                      <a:pt x="39" y="0"/>
                      <a:pt x="39" y="0"/>
                    </a:cubicBezTo>
                    <a:cubicBezTo>
                      <a:pt x="30" y="0"/>
                      <a:pt x="23" y="8"/>
                      <a:pt x="23" y="17"/>
                    </a:cubicBezTo>
                    <a:cubicBezTo>
                      <a:pt x="23" y="28"/>
                      <a:pt x="23" y="28"/>
                      <a:pt x="23" y="28"/>
                    </a:cubicBezTo>
                    <a:cubicBezTo>
                      <a:pt x="17" y="28"/>
                      <a:pt x="17" y="28"/>
                      <a:pt x="17" y="28"/>
                    </a:cubicBezTo>
                    <a:cubicBezTo>
                      <a:pt x="8" y="28"/>
                      <a:pt x="0" y="36"/>
                      <a:pt x="0" y="45"/>
                    </a:cubicBezTo>
                    <a:cubicBezTo>
                      <a:pt x="0" y="158"/>
                      <a:pt x="0" y="158"/>
                      <a:pt x="0" y="158"/>
                    </a:cubicBezTo>
                    <a:cubicBezTo>
                      <a:pt x="0" y="170"/>
                      <a:pt x="10" y="180"/>
                      <a:pt x="23" y="180"/>
                    </a:cubicBezTo>
                    <a:cubicBezTo>
                      <a:pt x="158" y="180"/>
                      <a:pt x="158" y="180"/>
                      <a:pt x="158" y="180"/>
                    </a:cubicBezTo>
                    <a:cubicBezTo>
                      <a:pt x="170" y="180"/>
                      <a:pt x="180" y="170"/>
                      <a:pt x="180" y="158"/>
                    </a:cubicBezTo>
                    <a:cubicBezTo>
                      <a:pt x="180" y="17"/>
                      <a:pt x="180" y="17"/>
                      <a:pt x="180" y="17"/>
                    </a:cubicBezTo>
                    <a:cubicBezTo>
                      <a:pt x="180" y="8"/>
                      <a:pt x="172" y="0"/>
                      <a:pt x="163" y="0"/>
                    </a:cubicBezTo>
                    <a:close/>
                    <a:moveTo>
                      <a:pt x="169" y="158"/>
                    </a:moveTo>
                    <a:cubicBezTo>
                      <a:pt x="169" y="164"/>
                      <a:pt x="164" y="169"/>
                      <a:pt x="158" y="169"/>
                    </a:cubicBezTo>
                    <a:cubicBezTo>
                      <a:pt x="23" y="169"/>
                      <a:pt x="23" y="169"/>
                      <a:pt x="23" y="169"/>
                    </a:cubicBezTo>
                    <a:cubicBezTo>
                      <a:pt x="16" y="169"/>
                      <a:pt x="11" y="164"/>
                      <a:pt x="11" y="158"/>
                    </a:cubicBezTo>
                    <a:cubicBezTo>
                      <a:pt x="11" y="45"/>
                      <a:pt x="11" y="45"/>
                      <a:pt x="11" y="45"/>
                    </a:cubicBezTo>
                    <a:cubicBezTo>
                      <a:pt x="11" y="42"/>
                      <a:pt x="14" y="39"/>
                      <a:pt x="17" y="39"/>
                    </a:cubicBezTo>
                    <a:cubicBezTo>
                      <a:pt x="23" y="39"/>
                      <a:pt x="23" y="39"/>
                      <a:pt x="23" y="39"/>
                    </a:cubicBezTo>
                    <a:cubicBezTo>
                      <a:pt x="23" y="152"/>
                      <a:pt x="23" y="152"/>
                      <a:pt x="23" y="152"/>
                    </a:cubicBezTo>
                    <a:cubicBezTo>
                      <a:pt x="23" y="155"/>
                      <a:pt x="25" y="158"/>
                      <a:pt x="28" y="158"/>
                    </a:cubicBezTo>
                    <a:cubicBezTo>
                      <a:pt x="31" y="158"/>
                      <a:pt x="34" y="155"/>
                      <a:pt x="34" y="152"/>
                    </a:cubicBezTo>
                    <a:cubicBezTo>
                      <a:pt x="34" y="17"/>
                      <a:pt x="34" y="17"/>
                      <a:pt x="34" y="17"/>
                    </a:cubicBezTo>
                    <a:cubicBezTo>
                      <a:pt x="34" y="14"/>
                      <a:pt x="36" y="11"/>
                      <a:pt x="39" y="11"/>
                    </a:cubicBezTo>
                    <a:cubicBezTo>
                      <a:pt x="163" y="11"/>
                      <a:pt x="163" y="11"/>
                      <a:pt x="163" y="11"/>
                    </a:cubicBezTo>
                    <a:cubicBezTo>
                      <a:pt x="166" y="11"/>
                      <a:pt x="169" y="14"/>
                      <a:pt x="169" y="17"/>
                    </a:cubicBezTo>
                    <a:lnTo>
                      <a:pt x="169"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55" name="Freeform 11">
                <a:extLst>
                  <a:ext uri="{FF2B5EF4-FFF2-40B4-BE49-F238E27FC236}">
                    <a16:creationId xmlns:a16="http://schemas.microsoft.com/office/drawing/2014/main" id="{4FC12676-9045-45FA-82F9-2C36D82267FF}"/>
                  </a:ext>
                </a:extLst>
              </p:cNvPr>
              <p:cNvSpPr>
                <a:spLocks/>
              </p:cNvSpPr>
              <p:nvPr/>
            </p:nvSpPr>
            <p:spPr bwMode="auto">
              <a:xfrm>
                <a:off x="6702425" y="58737"/>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56" name="Freeform 12">
                <a:extLst>
                  <a:ext uri="{FF2B5EF4-FFF2-40B4-BE49-F238E27FC236}">
                    <a16:creationId xmlns:a16="http://schemas.microsoft.com/office/drawing/2014/main" id="{0D987B2A-20A0-4139-A304-0F22319A26C4}"/>
                  </a:ext>
                </a:extLst>
              </p:cNvPr>
              <p:cNvSpPr>
                <a:spLocks/>
              </p:cNvSpPr>
              <p:nvPr/>
            </p:nvSpPr>
            <p:spPr bwMode="auto">
              <a:xfrm>
                <a:off x="6702425" y="-6350"/>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57" name="Freeform 13">
                <a:extLst>
                  <a:ext uri="{FF2B5EF4-FFF2-40B4-BE49-F238E27FC236}">
                    <a16:creationId xmlns:a16="http://schemas.microsoft.com/office/drawing/2014/main" id="{E3658FBD-8098-4DB5-80DC-2FC917CF8F2E}"/>
                  </a:ext>
                </a:extLst>
              </p:cNvPr>
              <p:cNvSpPr>
                <a:spLocks/>
              </p:cNvSpPr>
              <p:nvPr/>
            </p:nvSpPr>
            <p:spPr bwMode="auto">
              <a:xfrm>
                <a:off x="6702425" y="-71438"/>
                <a:ext cx="192087" cy="19050"/>
              </a:xfrm>
              <a:custGeom>
                <a:avLst/>
                <a:gdLst>
                  <a:gd name="T0" fmla="*/ 3 w 50"/>
                  <a:gd name="T1" fmla="*/ 5 h 5"/>
                  <a:gd name="T2" fmla="*/ 48 w 50"/>
                  <a:gd name="T3" fmla="*/ 5 h 5"/>
                  <a:gd name="T4" fmla="*/ 50 w 50"/>
                  <a:gd name="T5" fmla="*/ 3 h 5"/>
                  <a:gd name="T6" fmla="*/ 48 w 50"/>
                  <a:gd name="T7" fmla="*/ 0 h 5"/>
                  <a:gd name="T8" fmla="*/ 3 w 50"/>
                  <a:gd name="T9" fmla="*/ 0 h 5"/>
                  <a:gd name="T10" fmla="*/ 0 w 50"/>
                  <a:gd name="T11" fmla="*/ 3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3"/>
                    </a:cubicBezTo>
                    <a:cubicBezTo>
                      <a:pt x="50" y="1"/>
                      <a:pt x="49" y="0"/>
                      <a:pt x="48" y="0"/>
                    </a:cubicBezTo>
                    <a:cubicBezTo>
                      <a:pt x="3" y="0"/>
                      <a:pt x="3" y="0"/>
                      <a:pt x="3" y="0"/>
                    </a:cubicBezTo>
                    <a:cubicBezTo>
                      <a:pt x="1" y="0"/>
                      <a:pt x="0" y="1"/>
                      <a:pt x="0" y="3"/>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58" name="Freeform 14">
                <a:extLst>
                  <a:ext uri="{FF2B5EF4-FFF2-40B4-BE49-F238E27FC236}">
                    <a16:creationId xmlns:a16="http://schemas.microsoft.com/office/drawing/2014/main" id="{90AF7597-3C9F-4FAC-B973-4F21D45AA857}"/>
                  </a:ext>
                </a:extLst>
              </p:cNvPr>
              <p:cNvSpPr>
                <a:spLocks/>
              </p:cNvSpPr>
              <p:nvPr/>
            </p:nvSpPr>
            <p:spPr bwMode="auto">
              <a:xfrm>
                <a:off x="6465888"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59" name="Freeform 15">
                <a:extLst>
                  <a:ext uri="{FF2B5EF4-FFF2-40B4-BE49-F238E27FC236}">
                    <a16:creationId xmlns:a16="http://schemas.microsoft.com/office/drawing/2014/main" id="{C1530659-A199-4F15-80AB-1CBC343614F6}"/>
                  </a:ext>
                </a:extLst>
              </p:cNvPr>
              <p:cNvSpPr>
                <a:spLocks/>
              </p:cNvSpPr>
              <p:nvPr/>
            </p:nvSpPr>
            <p:spPr bwMode="auto">
              <a:xfrm>
                <a:off x="6465888"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60" name="Freeform 16">
                <a:extLst>
                  <a:ext uri="{FF2B5EF4-FFF2-40B4-BE49-F238E27FC236}">
                    <a16:creationId xmlns:a16="http://schemas.microsoft.com/office/drawing/2014/main" id="{9A29F6FE-1193-491B-A0F3-2330FFD556B1}"/>
                  </a:ext>
                </a:extLst>
              </p:cNvPr>
              <p:cNvSpPr>
                <a:spLocks/>
              </p:cNvSpPr>
              <p:nvPr/>
            </p:nvSpPr>
            <p:spPr bwMode="auto">
              <a:xfrm>
                <a:off x="6465888"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61" name="Freeform 17">
                <a:extLst>
                  <a:ext uri="{FF2B5EF4-FFF2-40B4-BE49-F238E27FC236}">
                    <a16:creationId xmlns:a16="http://schemas.microsoft.com/office/drawing/2014/main" id="{401A95E1-DF35-42EA-9CFA-32E1E90E766C}"/>
                  </a:ext>
                </a:extLst>
              </p:cNvPr>
              <p:cNvSpPr>
                <a:spLocks/>
              </p:cNvSpPr>
              <p:nvPr/>
            </p:nvSpPr>
            <p:spPr bwMode="auto">
              <a:xfrm>
                <a:off x="6702425"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62" name="Freeform 18">
                <a:extLst>
                  <a:ext uri="{FF2B5EF4-FFF2-40B4-BE49-F238E27FC236}">
                    <a16:creationId xmlns:a16="http://schemas.microsoft.com/office/drawing/2014/main" id="{2A5A5FE2-6C89-4241-A1A0-4BC29F43B9D6}"/>
                  </a:ext>
                </a:extLst>
              </p:cNvPr>
              <p:cNvSpPr>
                <a:spLocks/>
              </p:cNvSpPr>
              <p:nvPr/>
            </p:nvSpPr>
            <p:spPr bwMode="auto">
              <a:xfrm>
                <a:off x="6702425"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63" name="Freeform 19">
                <a:extLst>
                  <a:ext uri="{FF2B5EF4-FFF2-40B4-BE49-F238E27FC236}">
                    <a16:creationId xmlns:a16="http://schemas.microsoft.com/office/drawing/2014/main" id="{531CAEB5-C37B-4C83-B087-3B45F952542D}"/>
                  </a:ext>
                </a:extLst>
              </p:cNvPr>
              <p:cNvSpPr>
                <a:spLocks/>
              </p:cNvSpPr>
              <p:nvPr/>
            </p:nvSpPr>
            <p:spPr bwMode="auto">
              <a:xfrm>
                <a:off x="6702425"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64" name="Freeform 20">
                <a:extLst>
                  <a:ext uri="{FF2B5EF4-FFF2-40B4-BE49-F238E27FC236}">
                    <a16:creationId xmlns:a16="http://schemas.microsoft.com/office/drawing/2014/main" id="{6B6EE83B-0F2B-4D3C-87F4-170687C21650}"/>
                  </a:ext>
                </a:extLst>
              </p:cNvPr>
              <p:cNvSpPr>
                <a:spLocks/>
              </p:cNvSpPr>
              <p:nvPr/>
            </p:nvSpPr>
            <p:spPr bwMode="auto">
              <a:xfrm>
                <a:off x="6465888" y="119062"/>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65" name="Freeform 21">
                <a:extLst>
                  <a:ext uri="{FF2B5EF4-FFF2-40B4-BE49-F238E27FC236}">
                    <a16:creationId xmlns:a16="http://schemas.microsoft.com/office/drawing/2014/main" id="{B4F86FF6-36A5-49D2-B7BE-C80CC0513F9E}"/>
                  </a:ext>
                </a:extLst>
              </p:cNvPr>
              <p:cNvSpPr>
                <a:spLocks/>
              </p:cNvSpPr>
              <p:nvPr/>
            </p:nvSpPr>
            <p:spPr bwMode="auto">
              <a:xfrm>
                <a:off x="6465888" y="184150"/>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66" name="Freeform 22">
                <a:extLst>
                  <a:ext uri="{FF2B5EF4-FFF2-40B4-BE49-F238E27FC236}">
                    <a16:creationId xmlns:a16="http://schemas.microsoft.com/office/drawing/2014/main" id="{CF9600D5-4336-4CB6-AF0F-3A0A795AE803}"/>
                  </a:ext>
                </a:extLst>
              </p:cNvPr>
              <p:cNvSpPr>
                <a:spLocks noEditPoints="1"/>
              </p:cNvSpPr>
              <p:nvPr/>
            </p:nvSpPr>
            <p:spPr bwMode="auto">
              <a:xfrm>
                <a:off x="6465888" y="-112713"/>
                <a:ext cx="195262" cy="190500"/>
              </a:xfrm>
              <a:custGeom>
                <a:avLst/>
                <a:gdLst>
                  <a:gd name="T0" fmla="*/ 6 w 51"/>
                  <a:gd name="T1" fmla="*/ 50 h 50"/>
                  <a:gd name="T2" fmla="*/ 45 w 51"/>
                  <a:gd name="T3" fmla="*/ 50 h 50"/>
                  <a:gd name="T4" fmla="*/ 51 w 51"/>
                  <a:gd name="T5" fmla="*/ 44 h 50"/>
                  <a:gd name="T6" fmla="*/ 51 w 51"/>
                  <a:gd name="T7" fmla="*/ 5 h 50"/>
                  <a:gd name="T8" fmla="*/ 45 w 51"/>
                  <a:gd name="T9" fmla="*/ 0 h 50"/>
                  <a:gd name="T10" fmla="*/ 6 w 51"/>
                  <a:gd name="T11" fmla="*/ 0 h 50"/>
                  <a:gd name="T12" fmla="*/ 0 w 51"/>
                  <a:gd name="T13" fmla="*/ 5 h 50"/>
                  <a:gd name="T14" fmla="*/ 0 w 51"/>
                  <a:gd name="T15" fmla="*/ 44 h 50"/>
                  <a:gd name="T16" fmla="*/ 6 w 51"/>
                  <a:gd name="T17" fmla="*/ 50 h 50"/>
                  <a:gd name="T18" fmla="*/ 11 w 51"/>
                  <a:gd name="T19" fmla="*/ 11 h 50"/>
                  <a:gd name="T20" fmla="*/ 39 w 51"/>
                  <a:gd name="T21" fmla="*/ 11 h 50"/>
                  <a:gd name="T22" fmla="*/ 39 w 51"/>
                  <a:gd name="T23" fmla="*/ 39 h 50"/>
                  <a:gd name="T24" fmla="*/ 11 w 51"/>
                  <a:gd name="T25" fmla="*/ 39 h 50"/>
                  <a:gd name="T26" fmla="*/ 11 w 51"/>
                  <a:gd name="T2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0">
                    <a:moveTo>
                      <a:pt x="6" y="50"/>
                    </a:moveTo>
                    <a:cubicBezTo>
                      <a:pt x="45" y="50"/>
                      <a:pt x="45" y="50"/>
                      <a:pt x="45" y="50"/>
                    </a:cubicBezTo>
                    <a:cubicBezTo>
                      <a:pt x="48" y="50"/>
                      <a:pt x="51" y="48"/>
                      <a:pt x="51" y="44"/>
                    </a:cubicBezTo>
                    <a:cubicBezTo>
                      <a:pt x="51" y="5"/>
                      <a:pt x="51" y="5"/>
                      <a:pt x="51" y="5"/>
                    </a:cubicBezTo>
                    <a:cubicBezTo>
                      <a:pt x="51" y="2"/>
                      <a:pt x="48" y="0"/>
                      <a:pt x="45" y="0"/>
                    </a:cubicBezTo>
                    <a:cubicBezTo>
                      <a:pt x="6" y="0"/>
                      <a:pt x="6" y="0"/>
                      <a:pt x="6" y="0"/>
                    </a:cubicBezTo>
                    <a:cubicBezTo>
                      <a:pt x="3" y="0"/>
                      <a:pt x="0" y="2"/>
                      <a:pt x="0" y="5"/>
                    </a:cubicBezTo>
                    <a:cubicBezTo>
                      <a:pt x="0" y="44"/>
                      <a:pt x="0" y="44"/>
                      <a:pt x="0" y="44"/>
                    </a:cubicBezTo>
                    <a:cubicBezTo>
                      <a:pt x="0" y="48"/>
                      <a:pt x="3" y="50"/>
                      <a:pt x="6" y="50"/>
                    </a:cubicBezTo>
                    <a:close/>
                    <a:moveTo>
                      <a:pt x="11" y="11"/>
                    </a:moveTo>
                    <a:cubicBezTo>
                      <a:pt x="39" y="11"/>
                      <a:pt x="39" y="11"/>
                      <a:pt x="39" y="11"/>
                    </a:cubicBezTo>
                    <a:cubicBezTo>
                      <a:pt x="39" y="39"/>
                      <a:pt x="39" y="39"/>
                      <a:pt x="39" y="39"/>
                    </a:cubicBezTo>
                    <a:cubicBezTo>
                      <a:pt x="11" y="39"/>
                      <a:pt x="11" y="39"/>
                      <a:pt x="11" y="39"/>
                    </a:cubicBez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grpSp>
      <p:grpSp>
        <p:nvGrpSpPr>
          <p:cNvPr id="6" name="组合 5">
            <a:extLst>
              <a:ext uri="{FF2B5EF4-FFF2-40B4-BE49-F238E27FC236}">
                <a16:creationId xmlns:a16="http://schemas.microsoft.com/office/drawing/2014/main" id="{44ADFEF7-3C88-4CC1-B348-8A99D7310F6F}"/>
              </a:ext>
            </a:extLst>
          </p:cNvPr>
          <p:cNvGrpSpPr/>
          <p:nvPr/>
        </p:nvGrpSpPr>
        <p:grpSpPr>
          <a:xfrm rot="21188561">
            <a:off x="5099028" y="3489915"/>
            <a:ext cx="1055917" cy="1758333"/>
            <a:chOff x="5698796" y="1779102"/>
            <a:chExt cx="1055917" cy="1758333"/>
          </a:xfrm>
        </p:grpSpPr>
        <p:grpSp>
          <p:nvGrpSpPr>
            <p:cNvPr id="22" name="Group 16">
              <a:extLst>
                <a:ext uri="{FF2B5EF4-FFF2-40B4-BE49-F238E27FC236}">
                  <a16:creationId xmlns:a16="http://schemas.microsoft.com/office/drawing/2014/main" id="{0B9F0CBA-E9DD-4DF9-98DB-C900895B747C}"/>
                </a:ext>
              </a:extLst>
            </p:cNvPr>
            <p:cNvGrpSpPr/>
            <p:nvPr/>
          </p:nvGrpSpPr>
          <p:grpSpPr>
            <a:xfrm rot="10570456">
              <a:off x="5698796" y="1779102"/>
              <a:ext cx="1055917" cy="1758333"/>
              <a:chOff x="1306513" y="1644650"/>
              <a:chExt cx="1109663" cy="1687513"/>
            </a:xfrm>
            <a:solidFill>
              <a:srgbClr val="00B0F0"/>
            </a:solidFill>
          </p:grpSpPr>
          <p:sp>
            <p:nvSpPr>
              <p:cNvPr id="23" name="Freeform 18">
                <a:extLst>
                  <a:ext uri="{FF2B5EF4-FFF2-40B4-BE49-F238E27FC236}">
                    <a16:creationId xmlns:a16="http://schemas.microsoft.com/office/drawing/2014/main" id="{10EFD211-83E5-4B87-B853-94A1929BFBA0}"/>
                  </a:ext>
                </a:extLst>
              </p:cNvPr>
              <p:cNvSpPr>
                <a:spLocks/>
              </p:cNvSpPr>
              <p:nvPr/>
            </p:nvSpPr>
            <p:spPr bwMode="auto">
              <a:xfrm>
                <a:off x="1306513" y="1644650"/>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gradFill>
                <a:gsLst>
                  <a:gs pos="100000">
                    <a:srgbClr val="0070C0"/>
                  </a:gs>
                  <a:gs pos="0">
                    <a:srgbClr val="00B0F0"/>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24" name="Freeform 19">
                <a:extLst>
                  <a:ext uri="{FF2B5EF4-FFF2-40B4-BE49-F238E27FC236}">
                    <a16:creationId xmlns:a16="http://schemas.microsoft.com/office/drawing/2014/main" id="{18A12952-8299-4F87-ABF3-44678359EEE7}"/>
                  </a:ext>
                </a:extLst>
              </p:cNvPr>
              <p:cNvSpPr>
                <a:spLocks/>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sp>
          <p:nvSpPr>
            <p:cNvPr id="67" name="Freeform 26">
              <a:extLst>
                <a:ext uri="{FF2B5EF4-FFF2-40B4-BE49-F238E27FC236}">
                  <a16:creationId xmlns:a16="http://schemas.microsoft.com/office/drawing/2014/main" id="{93D62509-D27D-423B-96AE-F498AC564212}"/>
                </a:ext>
              </a:extLst>
            </p:cNvPr>
            <p:cNvSpPr>
              <a:spLocks noEditPoints="1"/>
            </p:cNvSpPr>
            <p:nvPr/>
          </p:nvSpPr>
          <p:spPr bwMode="auto">
            <a:xfrm>
              <a:off x="5988372" y="2243923"/>
              <a:ext cx="527069" cy="512575"/>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ysClr val="window" lastClr="FFFFFF"/>
            </a:solidFill>
            <a:ln>
              <a:noFill/>
            </a:ln>
          </p:spPr>
          <p:txBody>
            <a:bodyPr vert="horz" wrap="square" lIns="91441" tIns="45721" rIns="91441" bIns="45721"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grpSp>
        <p:nvGrpSpPr>
          <p:cNvPr id="7" name="组合 6">
            <a:extLst>
              <a:ext uri="{FF2B5EF4-FFF2-40B4-BE49-F238E27FC236}">
                <a16:creationId xmlns:a16="http://schemas.microsoft.com/office/drawing/2014/main" id="{4AA85DDE-BD11-4E46-BCAA-07D41ADB85AE}"/>
              </a:ext>
            </a:extLst>
          </p:cNvPr>
          <p:cNvGrpSpPr/>
          <p:nvPr/>
        </p:nvGrpSpPr>
        <p:grpSpPr>
          <a:xfrm>
            <a:off x="6477056" y="4080386"/>
            <a:ext cx="1182273" cy="1414773"/>
            <a:chOff x="6781855" y="3061619"/>
            <a:chExt cx="1345264" cy="1607632"/>
          </a:xfrm>
        </p:grpSpPr>
        <p:grpSp>
          <p:nvGrpSpPr>
            <p:cNvPr id="16" name="Group 10">
              <a:extLst>
                <a:ext uri="{FF2B5EF4-FFF2-40B4-BE49-F238E27FC236}">
                  <a16:creationId xmlns:a16="http://schemas.microsoft.com/office/drawing/2014/main" id="{05DCE65F-AFB6-47BF-9468-A285D010B6E5}"/>
                </a:ext>
              </a:extLst>
            </p:cNvPr>
            <p:cNvGrpSpPr/>
            <p:nvPr/>
          </p:nvGrpSpPr>
          <p:grpSpPr>
            <a:xfrm rot="13449093">
              <a:off x="6781855" y="3061619"/>
              <a:ext cx="1154902" cy="1607632"/>
              <a:chOff x="1306512" y="1644649"/>
              <a:chExt cx="1109664" cy="1687514"/>
            </a:xfrm>
            <a:solidFill>
              <a:srgbClr val="00B0F0"/>
            </a:solidFill>
          </p:grpSpPr>
          <p:sp>
            <p:nvSpPr>
              <p:cNvPr id="17" name="Freeform 18">
                <a:extLst>
                  <a:ext uri="{FF2B5EF4-FFF2-40B4-BE49-F238E27FC236}">
                    <a16:creationId xmlns:a16="http://schemas.microsoft.com/office/drawing/2014/main" id="{D92D4D77-542E-49AD-8D4E-CA666C11EBE3}"/>
                  </a:ext>
                </a:extLst>
              </p:cNvPr>
              <p:cNvSpPr>
                <a:spLocks/>
              </p:cNvSpPr>
              <p:nvPr/>
            </p:nvSpPr>
            <p:spPr bwMode="auto">
              <a:xfrm>
                <a:off x="1306512" y="1644649"/>
                <a:ext cx="839788" cy="1619249"/>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gradFill>
                <a:gsLst>
                  <a:gs pos="100000">
                    <a:srgbClr val="0070C0"/>
                  </a:gs>
                  <a:gs pos="0">
                    <a:srgbClr val="00B0F0"/>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18" name="Freeform 19">
                <a:extLst>
                  <a:ext uri="{FF2B5EF4-FFF2-40B4-BE49-F238E27FC236}">
                    <a16:creationId xmlns:a16="http://schemas.microsoft.com/office/drawing/2014/main" id="{75ABE3CF-E9D5-484B-B317-62634F86E603}"/>
                  </a:ext>
                </a:extLst>
              </p:cNvPr>
              <p:cNvSpPr>
                <a:spLocks/>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grpSp>
          <p:nvGrpSpPr>
            <p:cNvPr id="68" name="Group 70">
              <a:extLst>
                <a:ext uri="{FF2B5EF4-FFF2-40B4-BE49-F238E27FC236}">
                  <a16:creationId xmlns:a16="http://schemas.microsoft.com/office/drawing/2014/main" id="{092324EA-FD23-4C2C-A190-81ECFDBB8220}"/>
                </a:ext>
              </a:extLst>
            </p:cNvPr>
            <p:cNvGrpSpPr/>
            <p:nvPr/>
          </p:nvGrpSpPr>
          <p:grpSpPr>
            <a:xfrm>
              <a:off x="7275725" y="3477856"/>
              <a:ext cx="851394" cy="530618"/>
              <a:chOff x="5861256" y="143053"/>
              <a:chExt cx="2106407" cy="1311275"/>
            </a:xfrm>
            <a:solidFill>
              <a:sysClr val="window" lastClr="FFFFFF"/>
            </a:solidFill>
          </p:grpSpPr>
          <p:sp>
            <p:nvSpPr>
              <p:cNvPr id="69" name="Freeform 30">
                <a:extLst>
                  <a:ext uri="{FF2B5EF4-FFF2-40B4-BE49-F238E27FC236}">
                    <a16:creationId xmlns:a16="http://schemas.microsoft.com/office/drawing/2014/main" id="{E02C32C9-461A-4C81-A381-8B5466A5BA3E}"/>
                  </a:ext>
                </a:extLst>
              </p:cNvPr>
              <p:cNvSpPr>
                <a:spLocks noEditPoints="1"/>
              </p:cNvSpPr>
              <p:nvPr/>
            </p:nvSpPr>
            <p:spPr bwMode="auto">
              <a:xfrm>
                <a:off x="5861256" y="143053"/>
                <a:ext cx="1150937" cy="1311275"/>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70" name="Oval 31">
                <a:extLst>
                  <a:ext uri="{FF2B5EF4-FFF2-40B4-BE49-F238E27FC236}">
                    <a16:creationId xmlns:a16="http://schemas.microsoft.com/office/drawing/2014/main" id="{7A4031EA-391C-411D-8B56-1A48816DE0F6}"/>
                  </a:ext>
                </a:extLst>
              </p:cNvPr>
              <p:cNvSpPr>
                <a:spLocks noChangeArrowheads="1"/>
              </p:cNvSpPr>
              <p:nvPr/>
            </p:nvSpPr>
            <p:spPr bwMode="auto">
              <a:xfrm>
                <a:off x="7885113" y="681038"/>
                <a:ext cx="82550"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71" name="Oval 32">
                <a:extLst>
                  <a:ext uri="{FF2B5EF4-FFF2-40B4-BE49-F238E27FC236}">
                    <a16:creationId xmlns:a16="http://schemas.microsoft.com/office/drawing/2014/main" id="{916EA70E-6143-4AC6-980D-CDDBD0301F15}"/>
                  </a:ext>
                </a:extLst>
              </p:cNvPr>
              <p:cNvSpPr>
                <a:spLocks noChangeArrowheads="1"/>
              </p:cNvSpPr>
              <p:nvPr/>
            </p:nvSpPr>
            <p:spPr bwMode="auto">
              <a:xfrm>
                <a:off x="7885113" y="434975"/>
                <a:ext cx="82550" cy="841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72" name="Oval 33">
                <a:extLst>
                  <a:ext uri="{FF2B5EF4-FFF2-40B4-BE49-F238E27FC236}">
                    <a16:creationId xmlns:a16="http://schemas.microsoft.com/office/drawing/2014/main" id="{E0787D1E-7ABA-4CBB-B233-60432D24EF82}"/>
                  </a:ext>
                </a:extLst>
              </p:cNvPr>
              <p:cNvSpPr>
                <a:spLocks noChangeArrowheads="1"/>
              </p:cNvSpPr>
              <p:nvPr/>
            </p:nvSpPr>
            <p:spPr bwMode="auto">
              <a:xfrm>
                <a:off x="7885113" y="190500"/>
                <a:ext cx="82550"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grpSp>
      <p:grpSp>
        <p:nvGrpSpPr>
          <p:cNvPr id="9" name="组合 8">
            <a:extLst>
              <a:ext uri="{FF2B5EF4-FFF2-40B4-BE49-F238E27FC236}">
                <a16:creationId xmlns:a16="http://schemas.microsoft.com/office/drawing/2014/main" id="{5FBC3887-0B71-48AA-8156-79C1A78F8FAC}"/>
              </a:ext>
            </a:extLst>
          </p:cNvPr>
          <p:cNvGrpSpPr/>
          <p:nvPr/>
        </p:nvGrpSpPr>
        <p:grpSpPr>
          <a:xfrm rot="388714">
            <a:off x="6478609" y="5437625"/>
            <a:ext cx="1682165" cy="1012337"/>
            <a:chOff x="6508105" y="4542889"/>
            <a:chExt cx="1605779" cy="1156232"/>
          </a:xfrm>
        </p:grpSpPr>
        <p:grpSp>
          <p:nvGrpSpPr>
            <p:cNvPr id="26" name="Group 19">
              <a:extLst>
                <a:ext uri="{FF2B5EF4-FFF2-40B4-BE49-F238E27FC236}">
                  <a16:creationId xmlns:a16="http://schemas.microsoft.com/office/drawing/2014/main" id="{955116B4-B747-48B0-B9A5-D1515A997E9E}"/>
                </a:ext>
              </a:extLst>
            </p:cNvPr>
            <p:cNvGrpSpPr/>
            <p:nvPr/>
          </p:nvGrpSpPr>
          <p:grpSpPr>
            <a:xfrm rot="14923554">
              <a:off x="6732879" y="4318115"/>
              <a:ext cx="1156232" cy="1605779"/>
              <a:chOff x="1306513" y="1644650"/>
              <a:chExt cx="1109663" cy="1687513"/>
            </a:xfrm>
            <a:solidFill>
              <a:srgbClr val="00B0F0"/>
            </a:solidFill>
          </p:grpSpPr>
          <p:sp>
            <p:nvSpPr>
              <p:cNvPr id="27" name="Freeform 18">
                <a:extLst>
                  <a:ext uri="{FF2B5EF4-FFF2-40B4-BE49-F238E27FC236}">
                    <a16:creationId xmlns:a16="http://schemas.microsoft.com/office/drawing/2014/main" id="{BF819686-1E41-4844-B416-8DB7BC3B36F7}"/>
                  </a:ext>
                </a:extLst>
              </p:cNvPr>
              <p:cNvSpPr>
                <a:spLocks/>
              </p:cNvSpPr>
              <p:nvPr/>
            </p:nvSpPr>
            <p:spPr bwMode="auto">
              <a:xfrm>
                <a:off x="1306513" y="1644650"/>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gradFill>
                <a:gsLst>
                  <a:gs pos="100000">
                    <a:srgbClr val="0070C0"/>
                  </a:gs>
                  <a:gs pos="0">
                    <a:srgbClr val="00B0F0"/>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28" name="Freeform 19">
                <a:extLst>
                  <a:ext uri="{FF2B5EF4-FFF2-40B4-BE49-F238E27FC236}">
                    <a16:creationId xmlns:a16="http://schemas.microsoft.com/office/drawing/2014/main" id="{A4AD0C19-D5E3-41EB-9866-B75A7E059896}"/>
                  </a:ext>
                </a:extLst>
              </p:cNvPr>
              <p:cNvSpPr>
                <a:spLocks/>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grpSp>
          <p:nvGrpSpPr>
            <p:cNvPr id="73" name="Group 75">
              <a:extLst>
                <a:ext uri="{FF2B5EF4-FFF2-40B4-BE49-F238E27FC236}">
                  <a16:creationId xmlns:a16="http://schemas.microsoft.com/office/drawing/2014/main" id="{7A4CC20C-BE09-43A1-A6CB-D4B81BE9E5B4}"/>
                </a:ext>
              </a:extLst>
            </p:cNvPr>
            <p:cNvGrpSpPr/>
            <p:nvPr/>
          </p:nvGrpSpPr>
          <p:grpSpPr>
            <a:xfrm>
              <a:off x="7101277" y="4716102"/>
              <a:ext cx="627013" cy="627737"/>
              <a:chOff x="5899150" y="-1111250"/>
              <a:chExt cx="2832101" cy="2832100"/>
            </a:xfrm>
            <a:solidFill>
              <a:sysClr val="window" lastClr="FFFFFF"/>
            </a:solidFill>
          </p:grpSpPr>
          <p:sp>
            <p:nvSpPr>
              <p:cNvPr id="74" name="Freeform 37">
                <a:extLst>
                  <a:ext uri="{FF2B5EF4-FFF2-40B4-BE49-F238E27FC236}">
                    <a16:creationId xmlns:a16="http://schemas.microsoft.com/office/drawing/2014/main" id="{4FBAD82D-3A7A-48C2-93A7-C509C27B1527}"/>
                  </a:ext>
                </a:extLst>
              </p:cNvPr>
              <p:cNvSpPr>
                <a:spLocks noEditPoints="1"/>
              </p:cNvSpPr>
              <p:nvPr/>
            </p:nvSpPr>
            <p:spPr bwMode="auto">
              <a:xfrm>
                <a:off x="5899150" y="-1111250"/>
                <a:ext cx="2832101" cy="2832100"/>
              </a:xfrm>
              <a:custGeom>
                <a:avLst/>
                <a:gdLst>
                  <a:gd name="T0" fmla="*/ 499 w 752"/>
                  <a:gd name="T1" fmla="*/ 68 h 752"/>
                  <a:gd name="T2" fmla="*/ 68 w 752"/>
                  <a:gd name="T3" fmla="*/ 253 h 752"/>
                  <a:gd name="T4" fmla="*/ 253 w 752"/>
                  <a:gd name="T5" fmla="*/ 684 h 752"/>
                  <a:gd name="T6" fmla="*/ 684 w 752"/>
                  <a:gd name="T7" fmla="*/ 499 h 752"/>
                  <a:gd name="T8" fmla="*/ 499 w 752"/>
                  <a:gd name="T9" fmla="*/ 68 h 752"/>
                  <a:gd name="T10" fmla="*/ 268 w 752"/>
                  <a:gd name="T11" fmla="*/ 646 h 752"/>
                  <a:gd name="T12" fmla="*/ 106 w 752"/>
                  <a:gd name="T13" fmla="*/ 268 h 752"/>
                  <a:gd name="T14" fmla="*/ 484 w 752"/>
                  <a:gd name="T15" fmla="*/ 106 h 752"/>
                  <a:gd name="T16" fmla="*/ 646 w 752"/>
                  <a:gd name="T17" fmla="*/ 484 h 752"/>
                  <a:gd name="T18" fmla="*/ 268 w 752"/>
                  <a:gd name="T19" fmla="*/ 646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752">
                    <a:moveTo>
                      <a:pt x="499" y="68"/>
                    </a:moveTo>
                    <a:cubicBezTo>
                      <a:pt x="329" y="0"/>
                      <a:pt x="136" y="82"/>
                      <a:pt x="68" y="253"/>
                    </a:cubicBezTo>
                    <a:cubicBezTo>
                      <a:pt x="0" y="423"/>
                      <a:pt x="82" y="616"/>
                      <a:pt x="253" y="684"/>
                    </a:cubicBezTo>
                    <a:cubicBezTo>
                      <a:pt x="423" y="752"/>
                      <a:pt x="616" y="670"/>
                      <a:pt x="684" y="499"/>
                    </a:cubicBezTo>
                    <a:cubicBezTo>
                      <a:pt x="752" y="329"/>
                      <a:pt x="670" y="136"/>
                      <a:pt x="499" y="68"/>
                    </a:cubicBezTo>
                    <a:close/>
                    <a:moveTo>
                      <a:pt x="268" y="646"/>
                    </a:moveTo>
                    <a:cubicBezTo>
                      <a:pt x="119" y="586"/>
                      <a:pt x="47" y="417"/>
                      <a:pt x="106" y="268"/>
                    </a:cubicBezTo>
                    <a:cubicBezTo>
                      <a:pt x="166" y="119"/>
                      <a:pt x="335" y="47"/>
                      <a:pt x="484" y="106"/>
                    </a:cubicBezTo>
                    <a:cubicBezTo>
                      <a:pt x="633" y="166"/>
                      <a:pt x="705" y="335"/>
                      <a:pt x="646" y="484"/>
                    </a:cubicBezTo>
                    <a:cubicBezTo>
                      <a:pt x="586" y="633"/>
                      <a:pt x="417" y="705"/>
                      <a:pt x="268" y="6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75" name="Freeform 38">
                <a:extLst>
                  <a:ext uri="{FF2B5EF4-FFF2-40B4-BE49-F238E27FC236}">
                    <a16:creationId xmlns:a16="http://schemas.microsoft.com/office/drawing/2014/main" id="{4E4F5E50-9BED-42EB-ACD2-8F6460176871}"/>
                  </a:ext>
                </a:extLst>
              </p:cNvPr>
              <p:cNvSpPr>
                <a:spLocks noEditPoints="1"/>
              </p:cNvSpPr>
              <p:nvPr/>
            </p:nvSpPr>
            <p:spPr bwMode="auto">
              <a:xfrm>
                <a:off x="7137400" y="127000"/>
                <a:ext cx="354013" cy="354013"/>
              </a:xfrm>
              <a:custGeom>
                <a:avLst/>
                <a:gdLst>
                  <a:gd name="T0" fmla="*/ 62 w 94"/>
                  <a:gd name="T1" fmla="*/ 9 h 94"/>
                  <a:gd name="T2" fmla="*/ 9 w 94"/>
                  <a:gd name="T3" fmla="*/ 32 h 94"/>
                  <a:gd name="T4" fmla="*/ 32 w 94"/>
                  <a:gd name="T5" fmla="*/ 86 h 94"/>
                  <a:gd name="T6" fmla="*/ 86 w 94"/>
                  <a:gd name="T7" fmla="*/ 62 h 94"/>
                  <a:gd name="T8" fmla="*/ 62 w 94"/>
                  <a:gd name="T9" fmla="*/ 9 h 94"/>
                  <a:gd name="T10" fmla="*/ 39 w 94"/>
                  <a:gd name="T11" fmla="*/ 66 h 94"/>
                  <a:gd name="T12" fmla="*/ 28 w 94"/>
                  <a:gd name="T13" fmla="*/ 39 h 94"/>
                  <a:gd name="T14" fmla="*/ 55 w 94"/>
                  <a:gd name="T15" fmla="*/ 28 h 94"/>
                  <a:gd name="T16" fmla="*/ 66 w 94"/>
                  <a:gd name="T17" fmla="*/ 55 h 94"/>
                  <a:gd name="T18" fmla="*/ 39 w 94"/>
                  <a:gd name="T1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62" y="9"/>
                    </a:moveTo>
                    <a:cubicBezTo>
                      <a:pt x="41" y="0"/>
                      <a:pt x="17" y="10"/>
                      <a:pt x="9" y="32"/>
                    </a:cubicBezTo>
                    <a:cubicBezTo>
                      <a:pt x="0" y="53"/>
                      <a:pt x="10" y="77"/>
                      <a:pt x="32" y="86"/>
                    </a:cubicBezTo>
                    <a:cubicBezTo>
                      <a:pt x="53" y="94"/>
                      <a:pt x="77" y="84"/>
                      <a:pt x="86" y="62"/>
                    </a:cubicBezTo>
                    <a:cubicBezTo>
                      <a:pt x="94" y="41"/>
                      <a:pt x="84" y="17"/>
                      <a:pt x="62" y="9"/>
                    </a:cubicBezTo>
                    <a:close/>
                    <a:moveTo>
                      <a:pt x="39" y="66"/>
                    </a:moveTo>
                    <a:cubicBezTo>
                      <a:pt x="29" y="62"/>
                      <a:pt x="24" y="50"/>
                      <a:pt x="28" y="39"/>
                    </a:cubicBezTo>
                    <a:cubicBezTo>
                      <a:pt x="32" y="29"/>
                      <a:pt x="44" y="24"/>
                      <a:pt x="55" y="28"/>
                    </a:cubicBezTo>
                    <a:cubicBezTo>
                      <a:pt x="65" y="32"/>
                      <a:pt x="71" y="44"/>
                      <a:pt x="66" y="55"/>
                    </a:cubicBezTo>
                    <a:cubicBezTo>
                      <a:pt x="62" y="65"/>
                      <a:pt x="50" y="71"/>
                      <a:pt x="39"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76" name="Freeform 39">
                <a:extLst>
                  <a:ext uri="{FF2B5EF4-FFF2-40B4-BE49-F238E27FC236}">
                    <a16:creationId xmlns:a16="http://schemas.microsoft.com/office/drawing/2014/main" id="{08FCA0FC-1130-4010-9AE4-6D4923BDBB28}"/>
                  </a:ext>
                </a:extLst>
              </p:cNvPr>
              <p:cNvSpPr>
                <a:spLocks noEditPoints="1"/>
              </p:cNvSpPr>
              <p:nvPr/>
            </p:nvSpPr>
            <p:spPr bwMode="auto">
              <a:xfrm>
                <a:off x="6783388" y="-225425"/>
                <a:ext cx="1062038" cy="1060450"/>
              </a:xfrm>
              <a:custGeom>
                <a:avLst/>
                <a:gdLst>
                  <a:gd name="T0" fmla="*/ 187 w 282"/>
                  <a:gd name="T1" fmla="*/ 25 h 282"/>
                  <a:gd name="T2" fmla="*/ 25 w 282"/>
                  <a:gd name="T3" fmla="*/ 95 h 282"/>
                  <a:gd name="T4" fmla="*/ 95 w 282"/>
                  <a:gd name="T5" fmla="*/ 257 h 282"/>
                  <a:gd name="T6" fmla="*/ 257 w 282"/>
                  <a:gd name="T7" fmla="*/ 187 h 282"/>
                  <a:gd name="T8" fmla="*/ 187 w 282"/>
                  <a:gd name="T9" fmla="*/ 25 h 282"/>
                  <a:gd name="T10" fmla="*/ 110 w 282"/>
                  <a:gd name="T11" fmla="*/ 218 h 282"/>
                  <a:gd name="T12" fmla="*/ 64 w 282"/>
                  <a:gd name="T13" fmla="*/ 110 h 282"/>
                  <a:gd name="T14" fmla="*/ 172 w 282"/>
                  <a:gd name="T15" fmla="*/ 64 h 282"/>
                  <a:gd name="T16" fmla="*/ 218 w 282"/>
                  <a:gd name="T17" fmla="*/ 172 h 282"/>
                  <a:gd name="T18" fmla="*/ 110 w 282"/>
                  <a:gd name="T19" fmla="*/ 21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282">
                    <a:moveTo>
                      <a:pt x="187" y="25"/>
                    </a:moveTo>
                    <a:cubicBezTo>
                      <a:pt x="123" y="0"/>
                      <a:pt x="51" y="31"/>
                      <a:pt x="25" y="95"/>
                    </a:cubicBezTo>
                    <a:cubicBezTo>
                      <a:pt x="0" y="159"/>
                      <a:pt x="31" y="231"/>
                      <a:pt x="95" y="257"/>
                    </a:cubicBezTo>
                    <a:cubicBezTo>
                      <a:pt x="159" y="282"/>
                      <a:pt x="231" y="251"/>
                      <a:pt x="257" y="187"/>
                    </a:cubicBezTo>
                    <a:cubicBezTo>
                      <a:pt x="282" y="123"/>
                      <a:pt x="251" y="51"/>
                      <a:pt x="187" y="25"/>
                    </a:cubicBezTo>
                    <a:close/>
                    <a:moveTo>
                      <a:pt x="110" y="218"/>
                    </a:moveTo>
                    <a:cubicBezTo>
                      <a:pt x="68" y="201"/>
                      <a:pt x="47" y="153"/>
                      <a:pt x="64" y="110"/>
                    </a:cubicBezTo>
                    <a:cubicBezTo>
                      <a:pt x="81" y="68"/>
                      <a:pt x="129" y="47"/>
                      <a:pt x="172" y="64"/>
                    </a:cubicBezTo>
                    <a:cubicBezTo>
                      <a:pt x="214" y="81"/>
                      <a:pt x="235" y="129"/>
                      <a:pt x="218" y="172"/>
                    </a:cubicBezTo>
                    <a:cubicBezTo>
                      <a:pt x="201" y="214"/>
                      <a:pt x="153" y="235"/>
                      <a:pt x="110"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77" name="Freeform 40">
                <a:extLst>
                  <a:ext uri="{FF2B5EF4-FFF2-40B4-BE49-F238E27FC236}">
                    <a16:creationId xmlns:a16="http://schemas.microsoft.com/office/drawing/2014/main" id="{0F25F2A2-8748-48A9-9878-92576EFF1244}"/>
                  </a:ext>
                </a:extLst>
              </p:cNvPr>
              <p:cNvSpPr>
                <a:spLocks/>
              </p:cNvSpPr>
              <p:nvPr/>
            </p:nvSpPr>
            <p:spPr bwMode="auto">
              <a:xfrm>
                <a:off x="7499350" y="477838"/>
                <a:ext cx="403225" cy="411163"/>
              </a:xfrm>
              <a:custGeom>
                <a:avLst/>
                <a:gdLst>
                  <a:gd name="T0" fmla="*/ 105 w 107"/>
                  <a:gd name="T1" fmla="*/ 16 h 109"/>
                  <a:gd name="T2" fmla="*/ 99 w 107"/>
                  <a:gd name="T3" fmla="*/ 2 h 109"/>
                  <a:gd name="T4" fmla="*/ 86 w 107"/>
                  <a:gd name="T5" fmla="*/ 8 h 109"/>
                  <a:gd name="T6" fmla="*/ 86 w 107"/>
                  <a:gd name="T7" fmla="*/ 8 h 109"/>
                  <a:gd name="T8" fmla="*/ 8 w 107"/>
                  <a:gd name="T9" fmla="*/ 88 h 109"/>
                  <a:gd name="T10" fmla="*/ 3 w 107"/>
                  <a:gd name="T11" fmla="*/ 101 h 109"/>
                  <a:gd name="T12" fmla="*/ 16 w 107"/>
                  <a:gd name="T13" fmla="*/ 107 h 109"/>
                  <a:gd name="T14" fmla="*/ 17 w 107"/>
                  <a:gd name="T15" fmla="*/ 106 h 109"/>
                  <a:gd name="T16" fmla="*/ 105 w 107"/>
                  <a:gd name="T1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9">
                    <a:moveTo>
                      <a:pt x="105" y="16"/>
                    </a:moveTo>
                    <a:cubicBezTo>
                      <a:pt x="107" y="10"/>
                      <a:pt x="105" y="4"/>
                      <a:pt x="99" y="2"/>
                    </a:cubicBezTo>
                    <a:cubicBezTo>
                      <a:pt x="94" y="0"/>
                      <a:pt x="88" y="3"/>
                      <a:pt x="86" y="8"/>
                    </a:cubicBezTo>
                    <a:cubicBezTo>
                      <a:pt x="86" y="8"/>
                      <a:pt x="86" y="8"/>
                      <a:pt x="86" y="8"/>
                    </a:cubicBezTo>
                    <a:cubicBezTo>
                      <a:pt x="71" y="45"/>
                      <a:pt x="42" y="73"/>
                      <a:pt x="8" y="88"/>
                    </a:cubicBezTo>
                    <a:cubicBezTo>
                      <a:pt x="3" y="90"/>
                      <a:pt x="0" y="96"/>
                      <a:pt x="3" y="101"/>
                    </a:cubicBezTo>
                    <a:cubicBezTo>
                      <a:pt x="5" y="106"/>
                      <a:pt x="11" y="109"/>
                      <a:pt x="16" y="107"/>
                    </a:cubicBezTo>
                    <a:cubicBezTo>
                      <a:pt x="17" y="107"/>
                      <a:pt x="17" y="106"/>
                      <a:pt x="17" y="106"/>
                    </a:cubicBezTo>
                    <a:cubicBezTo>
                      <a:pt x="56" y="89"/>
                      <a:pt x="88" y="58"/>
                      <a:pt x="10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78" name="Freeform 41">
                <a:extLst>
                  <a:ext uri="{FF2B5EF4-FFF2-40B4-BE49-F238E27FC236}">
                    <a16:creationId xmlns:a16="http://schemas.microsoft.com/office/drawing/2014/main" id="{6D6D2C51-9BAE-46C8-93B8-47618E181704}"/>
                  </a:ext>
                </a:extLst>
              </p:cNvPr>
              <p:cNvSpPr>
                <a:spLocks/>
              </p:cNvSpPr>
              <p:nvPr/>
            </p:nvSpPr>
            <p:spPr bwMode="auto">
              <a:xfrm>
                <a:off x="7623175" y="595313"/>
                <a:ext cx="569913" cy="579438"/>
              </a:xfrm>
              <a:custGeom>
                <a:avLst/>
                <a:gdLst>
                  <a:gd name="T0" fmla="*/ 143 w 151"/>
                  <a:gd name="T1" fmla="*/ 2 h 154"/>
                  <a:gd name="T2" fmla="*/ 130 w 151"/>
                  <a:gd name="T3" fmla="*/ 8 h 154"/>
                  <a:gd name="T4" fmla="*/ 8 w 151"/>
                  <a:gd name="T5" fmla="*/ 133 h 154"/>
                  <a:gd name="T6" fmla="*/ 2 w 151"/>
                  <a:gd name="T7" fmla="*/ 146 h 154"/>
                  <a:gd name="T8" fmla="*/ 16 w 151"/>
                  <a:gd name="T9" fmla="*/ 152 h 154"/>
                  <a:gd name="T10" fmla="*/ 17 w 151"/>
                  <a:gd name="T11" fmla="*/ 151 h 154"/>
                  <a:gd name="T12" fmla="*/ 149 w 151"/>
                  <a:gd name="T13" fmla="*/ 16 h 154"/>
                  <a:gd name="T14" fmla="*/ 143 w 151"/>
                  <a:gd name="T15" fmla="*/ 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4">
                    <a:moveTo>
                      <a:pt x="143" y="2"/>
                    </a:moveTo>
                    <a:cubicBezTo>
                      <a:pt x="138" y="0"/>
                      <a:pt x="132" y="3"/>
                      <a:pt x="130" y="8"/>
                    </a:cubicBezTo>
                    <a:cubicBezTo>
                      <a:pt x="106" y="66"/>
                      <a:pt x="61" y="110"/>
                      <a:pt x="8" y="133"/>
                    </a:cubicBezTo>
                    <a:cubicBezTo>
                      <a:pt x="3" y="135"/>
                      <a:pt x="0" y="141"/>
                      <a:pt x="2" y="146"/>
                    </a:cubicBezTo>
                    <a:cubicBezTo>
                      <a:pt x="5" y="152"/>
                      <a:pt x="11" y="154"/>
                      <a:pt x="16" y="152"/>
                    </a:cubicBezTo>
                    <a:cubicBezTo>
                      <a:pt x="16" y="152"/>
                      <a:pt x="16" y="152"/>
                      <a:pt x="17" y="151"/>
                    </a:cubicBezTo>
                    <a:cubicBezTo>
                      <a:pt x="75" y="126"/>
                      <a:pt x="124" y="79"/>
                      <a:pt x="149" y="16"/>
                    </a:cubicBezTo>
                    <a:cubicBezTo>
                      <a:pt x="151" y="10"/>
                      <a:pt x="149" y="4"/>
                      <a:pt x="14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79" name="Freeform 42">
                <a:extLst>
                  <a:ext uri="{FF2B5EF4-FFF2-40B4-BE49-F238E27FC236}">
                    <a16:creationId xmlns:a16="http://schemas.microsoft.com/office/drawing/2014/main" id="{02F3BEFC-880D-46E4-99D4-48148657AFB9}"/>
                  </a:ext>
                </a:extLst>
              </p:cNvPr>
              <p:cNvSpPr>
                <a:spLocks/>
              </p:cNvSpPr>
              <p:nvPr/>
            </p:nvSpPr>
            <p:spPr bwMode="auto">
              <a:xfrm>
                <a:off x="7562850" y="538163"/>
                <a:ext cx="485775" cy="493713"/>
              </a:xfrm>
              <a:custGeom>
                <a:avLst/>
                <a:gdLst>
                  <a:gd name="T0" fmla="*/ 121 w 129"/>
                  <a:gd name="T1" fmla="*/ 2 h 131"/>
                  <a:gd name="T2" fmla="*/ 107 w 129"/>
                  <a:gd name="T3" fmla="*/ 7 h 131"/>
                  <a:gd name="T4" fmla="*/ 7 w 129"/>
                  <a:gd name="T5" fmla="*/ 110 h 131"/>
                  <a:gd name="T6" fmla="*/ 7 w 129"/>
                  <a:gd name="T7" fmla="*/ 110 h 131"/>
                  <a:gd name="T8" fmla="*/ 2 w 129"/>
                  <a:gd name="T9" fmla="*/ 123 h 131"/>
                  <a:gd name="T10" fmla="*/ 16 w 129"/>
                  <a:gd name="T11" fmla="*/ 129 h 131"/>
                  <a:gd name="T12" fmla="*/ 16 w 129"/>
                  <a:gd name="T13" fmla="*/ 128 h 131"/>
                  <a:gd name="T14" fmla="*/ 127 w 129"/>
                  <a:gd name="T15" fmla="*/ 15 h 131"/>
                  <a:gd name="T16" fmla="*/ 121 w 129"/>
                  <a:gd name="T1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1">
                    <a:moveTo>
                      <a:pt x="121" y="2"/>
                    </a:moveTo>
                    <a:cubicBezTo>
                      <a:pt x="115" y="0"/>
                      <a:pt x="109" y="2"/>
                      <a:pt x="107" y="7"/>
                    </a:cubicBezTo>
                    <a:cubicBezTo>
                      <a:pt x="88" y="55"/>
                      <a:pt x="51" y="91"/>
                      <a:pt x="7" y="110"/>
                    </a:cubicBezTo>
                    <a:cubicBezTo>
                      <a:pt x="7" y="110"/>
                      <a:pt x="7" y="110"/>
                      <a:pt x="7" y="110"/>
                    </a:cubicBezTo>
                    <a:cubicBezTo>
                      <a:pt x="2" y="112"/>
                      <a:pt x="0" y="118"/>
                      <a:pt x="2" y="123"/>
                    </a:cubicBezTo>
                    <a:cubicBezTo>
                      <a:pt x="4" y="129"/>
                      <a:pt x="10" y="131"/>
                      <a:pt x="16" y="129"/>
                    </a:cubicBezTo>
                    <a:cubicBezTo>
                      <a:pt x="16" y="129"/>
                      <a:pt x="16" y="128"/>
                      <a:pt x="16" y="128"/>
                    </a:cubicBezTo>
                    <a:cubicBezTo>
                      <a:pt x="65" y="107"/>
                      <a:pt x="105" y="68"/>
                      <a:pt x="127" y="15"/>
                    </a:cubicBezTo>
                    <a:cubicBezTo>
                      <a:pt x="129" y="10"/>
                      <a:pt x="126" y="4"/>
                      <a:pt x="12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80" name="Freeform 43">
                <a:extLst>
                  <a:ext uri="{FF2B5EF4-FFF2-40B4-BE49-F238E27FC236}">
                    <a16:creationId xmlns:a16="http://schemas.microsoft.com/office/drawing/2014/main" id="{4B78479D-A88F-4802-AD58-171F25FDBA2E}"/>
                  </a:ext>
                </a:extLst>
              </p:cNvPr>
              <p:cNvSpPr>
                <a:spLocks/>
              </p:cNvSpPr>
              <p:nvPr/>
            </p:nvSpPr>
            <p:spPr bwMode="auto">
              <a:xfrm>
                <a:off x="6727825" y="-279400"/>
                <a:ext cx="401638" cy="411163"/>
              </a:xfrm>
              <a:custGeom>
                <a:avLst/>
                <a:gdLst>
                  <a:gd name="T0" fmla="*/ 104 w 107"/>
                  <a:gd name="T1" fmla="*/ 8 h 109"/>
                  <a:gd name="T2" fmla="*/ 91 w 107"/>
                  <a:gd name="T3" fmla="*/ 2 h 109"/>
                  <a:gd name="T4" fmla="*/ 90 w 107"/>
                  <a:gd name="T5" fmla="*/ 3 h 109"/>
                  <a:gd name="T6" fmla="*/ 2 w 107"/>
                  <a:gd name="T7" fmla="*/ 93 h 109"/>
                  <a:gd name="T8" fmla="*/ 2 w 107"/>
                  <a:gd name="T9" fmla="*/ 93 h 109"/>
                  <a:gd name="T10" fmla="*/ 8 w 107"/>
                  <a:gd name="T11" fmla="*/ 107 h 109"/>
                  <a:gd name="T12" fmla="*/ 21 w 107"/>
                  <a:gd name="T13" fmla="*/ 101 h 109"/>
                  <a:gd name="T14" fmla="*/ 21 w 107"/>
                  <a:gd name="T15" fmla="*/ 101 h 109"/>
                  <a:gd name="T16" fmla="*/ 99 w 107"/>
                  <a:gd name="T17" fmla="*/ 22 h 109"/>
                  <a:gd name="T18" fmla="*/ 104 w 107"/>
                  <a:gd name="T1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9">
                    <a:moveTo>
                      <a:pt x="104" y="8"/>
                    </a:moveTo>
                    <a:cubicBezTo>
                      <a:pt x="102" y="3"/>
                      <a:pt x="96" y="0"/>
                      <a:pt x="91" y="2"/>
                    </a:cubicBezTo>
                    <a:cubicBezTo>
                      <a:pt x="91" y="3"/>
                      <a:pt x="90" y="3"/>
                      <a:pt x="90" y="3"/>
                    </a:cubicBezTo>
                    <a:cubicBezTo>
                      <a:pt x="51" y="20"/>
                      <a:pt x="19" y="51"/>
                      <a:pt x="2" y="93"/>
                    </a:cubicBezTo>
                    <a:cubicBezTo>
                      <a:pt x="2" y="93"/>
                      <a:pt x="2" y="93"/>
                      <a:pt x="2" y="93"/>
                    </a:cubicBezTo>
                    <a:cubicBezTo>
                      <a:pt x="0" y="99"/>
                      <a:pt x="2" y="105"/>
                      <a:pt x="8" y="107"/>
                    </a:cubicBezTo>
                    <a:cubicBezTo>
                      <a:pt x="13" y="109"/>
                      <a:pt x="19" y="106"/>
                      <a:pt x="21" y="101"/>
                    </a:cubicBezTo>
                    <a:cubicBezTo>
                      <a:pt x="21" y="101"/>
                      <a:pt x="21" y="101"/>
                      <a:pt x="21" y="101"/>
                    </a:cubicBezTo>
                    <a:cubicBezTo>
                      <a:pt x="36" y="64"/>
                      <a:pt x="65" y="36"/>
                      <a:pt x="99" y="22"/>
                    </a:cubicBezTo>
                    <a:cubicBezTo>
                      <a:pt x="104" y="19"/>
                      <a:pt x="107" y="13"/>
                      <a:pt x="10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81" name="Freeform 44">
                <a:extLst>
                  <a:ext uri="{FF2B5EF4-FFF2-40B4-BE49-F238E27FC236}">
                    <a16:creationId xmlns:a16="http://schemas.microsoft.com/office/drawing/2014/main" id="{8DBAC38E-99DF-4491-B7C4-A6DC41E49163}"/>
                  </a:ext>
                </a:extLst>
              </p:cNvPr>
              <p:cNvSpPr>
                <a:spLocks/>
              </p:cNvSpPr>
              <p:nvPr/>
            </p:nvSpPr>
            <p:spPr bwMode="auto">
              <a:xfrm>
                <a:off x="6437313" y="-565150"/>
                <a:ext cx="568325" cy="579438"/>
              </a:xfrm>
              <a:custGeom>
                <a:avLst/>
                <a:gdLst>
                  <a:gd name="T0" fmla="*/ 149 w 151"/>
                  <a:gd name="T1" fmla="*/ 8 h 154"/>
                  <a:gd name="T2" fmla="*/ 135 w 151"/>
                  <a:gd name="T3" fmla="*/ 2 h 154"/>
                  <a:gd name="T4" fmla="*/ 134 w 151"/>
                  <a:gd name="T5" fmla="*/ 3 h 154"/>
                  <a:gd name="T6" fmla="*/ 2 w 151"/>
                  <a:gd name="T7" fmla="*/ 138 h 154"/>
                  <a:gd name="T8" fmla="*/ 8 w 151"/>
                  <a:gd name="T9" fmla="*/ 152 h 154"/>
                  <a:gd name="T10" fmla="*/ 21 w 151"/>
                  <a:gd name="T11" fmla="*/ 146 h 154"/>
                  <a:gd name="T12" fmla="*/ 143 w 151"/>
                  <a:gd name="T13" fmla="*/ 21 h 154"/>
                  <a:gd name="T14" fmla="*/ 149 w 151"/>
                  <a:gd name="T15" fmla="*/ 8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4">
                    <a:moveTo>
                      <a:pt x="149" y="8"/>
                    </a:moveTo>
                    <a:cubicBezTo>
                      <a:pt x="146" y="2"/>
                      <a:pt x="140" y="0"/>
                      <a:pt x="135" y="2"/>
                    </a:cubicBezTo>
                    <a:cubicBezTo>
                      <a:pt x="135" y="2"/>
                      <a:pt x="135" y="2"/>
                      <a:pt x="134" y="3"/>
                    </a:cubicBezTo>
                    <a:cubicBezTo>
                      <a:pt x="76" y="28"/>
                      <a:pt x="27" y="75"/>
                      <a:pt x="2" y="138"/>
                    </a:cubicBezTo>
                    <a:cubicBezTo>
                      <a:pt x="0" y="144"/>
                      <a:pt x="2" y="150"/>
                      <a:pt x="8" y="152"/>
                    </a:cubicBezTo>
                    <a:cubicBezTo>
                      <a:pt x="13" y="154"/>
                      <a:pt x="19" y="152"/>
                      <a:pt x="21" y="146"/>
                    </a:cubicBezTo>
                    <a:cubicBezTo>
                      <a:pt x="45" y="88"/>
                      <a:pt x="90" y="44"/>
                      <a:pt x="143" y="21"/>
                    </a:cubicBezTo>
                    <a:cubicBezTo>
                      <a:pt x="148" y="19"/>
                      <a:pt x="151" y="13"/>
                      <a:pt x="14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82" name="Freeform 45">
                <a:extLst>
                  <a:ext uri="{FF2B5EF4-FFF2-40B4-BE49-F238E27FC236}">
                    <a16:creationId xmlns:a16="http://schemas.microsoft.com/office/drawing/2014/main" id="{75C79539-2DAF-4CAC-A59C-23F7343E0F10}"/>
                  </a:ext>
                </a:extLst>
              </p:cNvPr>
              <p:cNvSpPr>
                <a:spLocks/>
              </p:cNvSpPr>
              <p:nvPr/>
            </p:nvSpPr>
            <p:spPr bwMode="auto">
              <a:xfrm>
                <a:off x="6580188" y="-422275"/>
                <a:ext cx="485775" cy="496888"/>
              </a:xfrm>
              <a:custGeom>
                <a:avLst/>
                <a:gdLst>
                  <a:gd name="T0" fmla="*/ 122 w 129"/>
                  <a:gd name="T1" fmla="*/ 21 h 132"/>
                  <a:gd name="T2" fmla="*/ 127 w 129"/>
                  <a:gd name="T3" fmla="*/ 8 h 132"/>
                  <a:gd name="T4" fmla="*/ 113 w 129"/>
                  <a:gd name="T5" fmla="*/ 2 h 132"/>
                  <a:gd name="T6" fmla="*/ 113 w 129"/>
                  <a:gd name="T7" fmla="*/ 3 h 132"/>
                  <a:gd name="T8" fmla="*/ 2 w 129"/>
                  <a:gd name="T9" fmla="*/ 116 h 132"/>
                  <a:gd name="T10" fmla="*/ 8 w 129"/>
                  <a:gd name="T11" fmla="*/ 129 h 132"/>
                  <a:gd name="T12" fmla="*/ 22 w 129"/>
                  <a:gd name="T13" fmla="*/ 124 h 132"/>
                  <a:gd name="T14" fmla="*/ 122 w 129"/>
                  <a:gd name="T15" fmla="*/ 21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2">
                    <a:moveTo>
                      <a:pt x="122" y="21"/>
                    </a:moveTo>
                    <a:cubicBezTo>
                      <a:pt x="127" y="19"/>
                      <a:pt x="129" y="13"/>
                      <a:pt x="127" y="8"/>
                    </a:cubicBezTo>
                    <a:cubicBezTo>
                      <a:pt x="125" y="2"/>
                      <a:pt x="119" y="0"/>
                      <a:pt x="113" y="2"/>
                    </a:cubicBezTo>
                    <a:cubicBezTo>
                      <a:pt x="113" y="2"/>
                      <a:pt x="113" y="3"/>
                      <a:pt x="113" y="3"/>
                    </a:cubicBezTo>
                    <a:cubicBezTo>
                      <a:pt x="64" y="24"/>
                      <a:pt x="24" y="63"/>
                      <a:pt x="2" y="116"/>
                    </a:cubicBezTo>
                    <a:cubicBezTo>
                      <a:pt x="0" y="121"/>
                      <a:pt x="3" y="127"/>
                      <a:pt x="8" y="129"/>
                    </a:cubicBezTo>
                    <a:cubicBezTo>
                      <a:pt x="14" y="132"/>
                      <a:pt x="20" y="129"/>
                      <a:pt x="22" y="124"/>
                    </a:cubicBezTo>
                    <a:cubicBezTo>
                      <a:pt x="41" y="76"/>
                      <a:pt x="78" y="40"/>
                      <a:pt x="12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grpSp>
      <p:grpSp>
        <p:nvGrpSpPr>
          <p:cNvPr id="30" name="组合 29">
            <a:extLst>
              <a:ext uri="{FF2B5EF4-FFF2-40B4-BE49-F238E27FC236}">
                <a16:creationId xmlns:a16="http://schemas.microsoft.com/office/drawing/2014/main" id="{7FDFAFCE-9B70-446E-ABA8-FB80ABE87535}"/>
              </a:ext>
            </a:extLst>
          </p:cNvPr>
          <p:cNvGrpSpPr/>
          <p:nvPr/>
        </p:nvGrpSpPr>
        <p:grpSpPr>
          <a:xfrm>
            <a:off x="574922" y="1846556"/>
            <a:ext cx="2269304" cy="700723"/>
            <a:chOff x="7595788" y="1491450"/>
            <a:chExt cx="2269304" cy="700723"/>
          </a:xfrm>
        </p:grpSpPr>
        <p:grpSp>
          <p:nvGrpSpPr>
            <p:cNvPr id="40" name="Group 28">
              <a:extLst>
                <a:ext uri="{FF2B5EF4-FFF2-40B4-BE49-F238E27FC236}">
                  <a16:creationId xmlns:a16="http://schemas.microsoft.com/office/drawing/2014/main" id="{6D7BD280-4A71-4DD3-BBA8-01BDF4914EE3}"/>
                </a:ext>
              </a:extLst>
            </p:cNvPr>
            <p:cNvGrpSpPr/>
            <p:nvPr/>
          </p:nvGrpSpPr>
          <p:grpSpPr>
            <a:xfrm>
              <a:off x="7595788" y="1913366"/>
              <a:ext cx="277562" cy="277055"/>
              <a:chOff x="2138511" y="2464802"/>
              <a:chExt cx="354012" cy="352956"/>
            </a:xfrm>
            <a:solidFill>
              <a:srgbClr val="00B0F0"/>
            </a:solidFill>
          </p:grpSpPr>
          <p:sp>
            <p:nvSpPr>
              <p:cNvPr id="42" name="Oval 29">
                <a:extLst>
                  <a:ext uri="{FF2B5EF4-FFF2-40B4-BE49-F238E27FC236}">
                    <a16:creationId xmlns:a16="http://schemas.microsoft.com/office/drawing/2014/main" id="{3889A711-7355-4294-BAC7-A42C852B1C25}"/>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43" name="Freeform 30">
                <a:extLst>
                  <a:ext uri="{FF2B5EF4-FFF2-40B4-BE49-F238E27FC236}">
                    <a16:creationId xmlns:a16="http://schemas.microsoft.com/office/drawing/2014/main" id="{E3AFF219-8974-433C-A706-4AD1CE4A3F0F}"/>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sp>
          <p:nvSpPr>
            <p:cNvPr id="83" name="Text Box 7">
              <a:extLst>
                <a:ext uri="{FF2B5EF4-FFF2-40B4-BE49-F238E27FC236}">
                  <a16:creationId xmlns:a16="http://schemas.microsoft.com/office/drawing/2014/main" id="{B07A93CD-8F1D-4D3E-A4CB-64FCF0CD4FC1}"/>
                </a:ext>
              </a:extLst>
            </p:cNvPr>
            <p:cNvSpPr txBox="1">
              <a:spLocks noChangeArrowheads="1"/>
            </p:cNvSpPr>
            <p:nvPr/>
          </p:nvSpPr>
          <p:spPr bwMode="auto">
            <a:xfrm>
              <a:off x="7662183" y="1491450"/>
              <a:ext cx="1552839" cy="353927"/>
            </a:xfrm>
            <a:prstGeom prst="rect">
              <a:avLst/>
            </a:prstGeom>
            <a:noFill/>
            <a:ln w="9525">
              <a:noFill/>
              <a:miter lim="800000"/>
              <a:headEnd/>
              <a:tailEnd/>
            </a:ln>
          </p:spPr>
          <p:txBody>
            <a:bodyPr wrap="square" lIns="60945" tIns="30472" rIns="60945" bIns="30472">
              <a:spAutoFit/>
            </a:bodyPr>
            <a:lstStyle/>
            <a:p>
              <a:pPr defTabSz="1450613"/>
              <a:r>
                <a:rPr lang="en-US" altLang="zh-CN" sz="1900" dirty="0">
                  <a:latin typeface="微软雅黑" pitchFamily="34" charset="-122"/>
                  <a:ea typeface="微软雅黑" pitchFamily="34" charset="-122"/>
                  <a:cs typeface="Open Sans" pitchFamily="34" charset="0"/>
                </a:rPr>
                <a:t>4.</a:t>
              </a:r>
              <a:r>
                <a:rPr lang="zh-CN" altLang="en-US" sz="1900" dirty="0">
                  <a:latin typeface="微软雅黑" pitchFamily="34" charset="-122"/>
                  <a:ea typeface="微软雅黑" pitchFamily="34" charset="-122"/>
                  <a:cs typeface="Open Sans" pitchFamily="34" charset="0"/>
                </a:rPr>
                <a:t>产量管理</a:t>
              </a:r>
            </a:p>
          </p:txBody>
        </p:sp>
        <p:sp>
          <p:nvSpPr>
            <p:cNvPr id="84" name="Text Box 10">
              <a:extLst>
                <a:ext uri="{FF2B5EF4-FFF2-40B4-BE49-F238E27FC236}">
                  <a16:creationId xmlns:a16="http://schemas.microsoft.com/office/drawing/2014/main" id="{D4A151B0-71D6-4EA8-AB68-63ABC00D34A8}"/>
                </a:ext>
              </a:extLst>
            </p:cNvPr>
            <p:cNvSpPr txBox="1">
              <a:spLocks noChangeArrowheads="1"/>
            </p:cNvSpPr>
            <p:nvPr/>
          </p:nvSpPr>
          <p:spPr bwMode="auto">
            <a:xfrm>
              <a:off x="7886660" y="1928143"/>
              <a:ext cx="1978432" cy="264030"/>
            </a:xfrm>
            <a:prstGeom prst="rect">
              <a:avLst/>
            </a:prstGeom>
            <a:noFill/>
            <a:ln w="9525">
              <a:noFill/>
              <a:miter lim="800000"/>
              <a:headEnd/>
              <a:tailEnd/>
            </a:ln>
          </p:spPr>
          <p:txBody>
            <a:bodyPr wrap="square" lIns="60945" tIns="30472" rIns="60945" bIns="30472">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mn-ea"/>
                </a:rPr>
                <a:t>获取、确认、统计产量数据。</a:t>
              </a:r>
              <a:endParaRPr lang="en-US" altLang="zh-CN" sz="1200" dirty="0">
                <a:latin typeface="Segoe UI Light" panose="020B0502040204020203" pitchFamily="34" charset="0"/>
                <a:cs typeface="Segoe UI Light" panose="020B0502040204020203" pitchFamily="34" charset="0"/>
              </a:endParaRPr>
            </a:p>
          </p:txBody>
        </p:sp>
      </p:grpSp>
      <p:grpSp>
        <p:nvGrpSpPr>
          <p:cNvPr id="31" name="组合 30">
            <a:extLst>
              <a:ext uri="{FF2B5EF4-FFF2-40B4-BE49-F238E27FC236}">
                <a16:creationId xmlns:a16="http://schemas.microsoft.com/office/drawing/2014/main" id="{07EB55BA-825D-48E9-9253-7C8F939B0FEA}"/>
              </a:ext>
            </a:extLst>
          </p:cNvPr>
          <p:cNvGrpSpPr/>
          <p:nvPr/>
        </p:nvGrpSpPr>
        <p:grpSpPr>
          <a:xfrm>
            <a:off x="4300365" y="1694864"/>
            <a:ext cx="2819525" cy="1033858"/>
            <a:chOff x="9014408" y="3106412"/>
            <a:chExt cx="2819525" cy="1033858"/>
          </a:xfrm>
        </p:grpSpPr>
        <p:grpSp>
          <p:nvGrpSpPr>
            <p:cNvPr id="44" name="Group 31">
              <a:extLst>
                <a:ext uri="{FF2B5EF4-FFF2-40B4-BE49-F238E27FC236}">
                  <a16:creationId xmlns:a16="http://schemas.microsoft.com/office/drawing/2014/main" id="{FB0BC8FC-050F-4E34-B1C5-DE40E54CC925}"/>
                </a:ext>
              </a:extLst>
            </p:cNvPr>
            <p:cNvGrpSpPr/>
            <p:nvPr/>
          </p:nvGrpSpPr>
          <p:grpSpPr>
            <a:xfrm>
              <a:off x="9097463" y="3482210"/>
              <a:ext cx="277562" cy="277055"/>
              <a:chOff x="2138511" y="2464802"/>
              <a:chExt cx="354012" cy="352956"/>
            </a:xfrm>
            <a:solidFill>
              <a:srgbClr val="00B0F0"/>
            </a:solidFill>
          </p:grpSpPr>
          <p:sp>
            <p:nvSpPr>
              <p:cNvPr id="45" name="Oval 32">
                <a:extLst>
                  <a:ext uri="{FF2B5EF4-FFF2-40B4-BE49-F238E27FC236}">
                    <a16:creationId xmlns:a16="http://schemas.microsoft.com/office/drawing/2014/main" id="{8C80ECF9-13AC-401F-B6EB-B2CF1DA0F0F4}"/>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46" name="Freeform 33">
                <a:extLst>
                  <a:ext uri="{FF2B5EF4-FFF2-40B4-BE49-F238E27FC236}">
                    <a16:creationId xmlns:a16="http://schemas.microsoft.com/office/drawing/2014/main" id="{946DC2F7-6640-4DF2-84A5-F02DA394659E}"/>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sp>
          <p:nvSpPr>
            <p:cNvPr id="85" name="Text Box 7">
              <a:extLst>
                <a:ext uri="{FF2B5EF4-FFF2-40B4-BE49-F238E27FC236}">
                  <a16:creationId xmlns:a16="http://schemas.microsoft.com/office/drawing/2014/main" id="{8C02A2FF-C65A-4A81-81A6-611A6DE45254}"/>
                </a:ext>
              </a:extLst>
            </p:cNvPr>
            <p:cNvSpPr txBox="1">
              <a:spLocks noChangeArrowheads="1"/>
            </p:cNvSpPr>
            <p:nvPr/>
          </p:nvSpPr>
          <p:spPr bwMode="auto">
            <a:xfrm>
              <a:off x="9014408" y="3106412"/>
              <a:ext cx="1672263" cy="338538"/>
            </a:xfrm>
            <a:prstGeom prst="rect">
              <a:avLst/>
            </a:prstGeom>
            <a:noFill/>
            <a:ln w="9525">
              <a:noFill/>
              <a:miter lim="800000"/>
              <a:headEnd/>
              <a:tailEnd/>
            </a:ln>
          </p:spPr>
          <p:txBody>
            <a:bodyPr wrap="square" lIns="60945" tIns="30472" rIns="60945" bIns="30472">
              <a:spAutoFit/>
            </a:bodyPr>
            <a:lstStyle/>
            <a:p>
              <a:pPr defTabSz="1450613"/>
              <a:r>
                <a:rPr lang="en-US" altLang="zh-CN" dirty="0">
                  <a:latin typeface="微软雅黑" pitchFamily="34" charset="-122"/>
                  <a:ea typeface="微软雅黑" pitchFamily="34" charset="-122"/>
                  <a:cs typeface="Open Sans" pitchFamily="34" charset="0"/>
                </a:rPr>
                <a:t>5.</a:t>
              </a:r>
              <a:r>
                <a:rPr lang="zh-CN" altLang="en-US" dirty="0">
                  <a:latin typeface="微软雅黑" pitchFamily="34" charset="-122"/>
                  <a:ea typeface="微软雅黑" pitchFamily="34" charset="-122"/>
                  <a:cs typeface="Open Sans" pitchFamily="34" charset="0"/>
                </a:rPr>
                <a:t>异常管理</a:t>
              </a:r>
            </a:p>
          </p:txBody>
        </p:sp>
        <p:sp>
          <p:nvSpPr>
            <p:cNvPr id="86" name="Text Box 10">
              <a:extLst>
                <a:ext uri="{FF2B5EF4-FFF2-40B4-BE49-F238E27FC236}">
                  <a16:creationId xmlns:a16="http://schemas.microsoft.com/office/drawing/2014/main" id="{416338D5-D851-4CAF-AF53-AB126247B932}"/>
                </a:ext>
              </a:extLst>
            </p:cNvPr>
            <p:cNvSpPr txBox="1">
              <a:spLocks noChangeArrowheads="1"/>
            </p:cNvSpPr>
            <p:nvPr/>
          </p:nvSpPr>
          <p:spPr bwMode="auto">
            <a:xfrm>
              <a:off x="9363174" y="3433041"/>
              <a:ext cx="2470759" cy="707229"/>
            </a:xfrm>
            <a:prstGeom prst="rect">
              <a:avLst/>
            </a:prstGeom>
            <a:noFill/>
            <a:ln w="9525">
              <a:noFill/>
              <a:miter lim="800000"/>
              <a:headEnd/>
              <a:tailEnd/>
            </a:ln>
          </p:spPr>
          <p:txBody>
            <a:bodyPr wrap="square" lIns="60945" tIns="30472" rIns="60945" bIns="30472">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mn-ea"/>
                </a:rPr>
                <a:t>自定义异常类型（生产、质量），记录异常停时间、统计异常分类，异常时长，异常分析等</a:t>
              </a:r>
              <a:endParaRPr lang="en-US" altLang="zh-CN" sz="1200" dirty="0">
                <a:latin typeface="Segoe UI Light" panose="020B0502040204020203" pitchFamily="34" charset="0"/>
                <a:cs typeface="Segoe UI Light" panose="020B0502040204020203" pitchFamily="34" charset="0"/>
              </a:endParaRPr>
            </a:p>
          </p:txBody>
        </p:sp>
      </p:grpSp>
      <p:grpSp>
        <p:nvGrpSpPr>
          <p:cNvPr id="32" name="组合 31">
            <a:extLst>
              <a:ext uri="{FF2B5EF4-FFF2-40B4-BE49-F238E27FC236}">
                <a16:creationId xmlns:a16="http://schemas.microsoft.com/office/drawing/2014/main" id="{C2DEC74A-6611-416D-8202-4A0FCAF805CC}"/>
              </a:ext>
            </a:extLst>
          </p:cNvPr>
          <p:cNvGrpSpPr/>
          <p:nvPr/>
        </p:nvGrpSpPr>
        <p:grpSpPr>
          <a:xfrm>
            <a:off x="8424701" y="1887093"/>
            <a:ext cx="2240637" cy="839214"/>
            <a:chOff x="9007963" y="4683560"/>
            <a:chExt cx="2240637" cy="839214"/>
          </a:xfrm>
        </p:grpSpPr>
        <p:grpSp>
          <p:nvGrpSpPr>
            <p:cNvPr id="47" name="Group 34">
              <a:extLst>
                <a:ext uri="{FF2B5EF4-FFF2-40B4-BE49-F238E27FC236}">
                  <a16:creationId xmlns:a16="http://schemas.microsoft.com/office/drawing/2014/main" id="{3525057C-8942-46D3-805A-7AB53D491ED8}"/>
                </a:ext>
              </a:extLst>
            </p:cNvPr>
            <p:cNvGrpSpPr/>
            <p:nvPr/>
          </p:nvGrpSpPr>
          <p:grpSpPr>
            <a:xfrm>
              <a:off x="9007963" y="5049136"/>
              <a:ext cx="277562" cy="277055"/>
              <a:chOff x="2138511" y="2464802"/>
              <a:chExt cx="354012" cy="352956"/>
            </a:xfrm>
            <a:solidFill>
              <a:srgbClr val="00B0F0"/>
            </a:solidFill>
          </p:grpSpPr>
          <p:sp>
            <p:nvSpPr>
              <p:cNvPr id="48" name="Oval 35">
                <a:extLst>
                  <a:ext uri="{FF2B5EF4-FFF2-40B4-BE49-F238E27FC236}">
                    <a16:creationId xmlns:a16="http://schemas.microsoft.com/office/drawing/2014/main" id="{B6B5BA2C-6A25-4688-BE25-09DFB75C3010}"/>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49" name="Freeform 36">
                <a:extLst>
                  <a:ext uri="{FF2B5EF4-FFF2-40B4-BE49-F238E27FC236}">
                    <a16:creationId xmlns:a16="http://schemas.microsoft.com/office/drawing/2014/main" id="{0FBED3B9-22C4-422F-935B-D5E912AE5DD0}"/>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sp>
          <p:nvSpPr>
            <p:cNvPr id="87" name="Text Box 7">
              <a:extLst>
                <a:ext uri="{FF2B5EF4-FFF2-40B4-BE49-F238E27FC236}">
                  <a16:creationId xmlns:a16="http://schemas.microsoft.com/office/drawing/2014/main" id="{C60E6A6A-AA75-40EF-BCF6-141FBDF790B0}"/>
                </a:ext>
              </a:extLst>
            </p:cNvPr>
            <p:cNvSpPr txBox="1">
              <a:spLocks noChangeArrowheads="1"/>
            </p:cNvSpPr>
            <p:nvPr/>
          </p:nvSpPr>
          <p:spPr bwMode="auto">
            <a:xfrm>
              <a:off x="9010178" y="4683560"/>
              <a:ext cx="1672263" cy="353927"/>
            </a:xfrm>
            <a:prstGeom prst="rect">
              <a:avLst/>
            </a:prstGeom>
            <a:noFill/>
            <a:ln w="9525">
              <a:noFill/>
              <a:miter lim="800000"/>
              <a:headEnd/>
              <a:tailEnd/>
            </a:ln>
          </p:spPr>
          <p:txBody>
            <a:bodyPr wrap="square" lIns="60945" tIns="30472" rIns="60945" bIns="30472">
              <a:spAutoFit/>
            </a:bodyPr>
            <a:lstStyle/>
            <a:p>
              <a:pPr defTabSz="1450613"/>
              <a:r>
                <a:rPr lang="en-US" altLang="zh-CN" sz="1900" dirty="0">
                  <a:latin typeface="微软雅黑" pitchFamily="34" charset="-122"/>
                  <a:ea typeface="微软雅黑" pitchFamily="34" charset="-122"/>
                  <a:cs typeface="Open Sans" pitchFamily="34" charset="0"/>
                </a:rPr>
                <a:t>6. </a:t>
              </a:r>
              <a:r>
                <a:rPr lang="zh-CN" altLang="en-US" sz="1900" dirty="0">
                  <a:latin typeface="微软雅黑" pitchFamily="34" charset="-122"/>
                  <a:ea typeface="微软雅黑" pitchFamily="34" charset="-122"/>
                  <a:cs typeface="Open Sans" pitchFamily="34" charset="0"/>
                </a:rPr>
                <a:t>订单管理</a:t>
              </a:r>
            </a:p>
          </p:txBody>
        </p:sp>
        <p:sp>
          <p:nvSpPr>
            <p:cNvPr id="88" name="Text Box 10">
              <a:extLst>
                <a:ext uri="{FF2B5EF4-FFF2-40B4-BE49-F238E27FC236}">
                  <a16:creationId xmlns:a16="http://schemas.microsoft.com/office/drawing/2014/main" id="{26C79F77-ECBE-4985-8ED3-9F54DE87628D}"/>
                </a:ext>
              </a:extLst>
            </p:cNvPr>
            <p:cNvSpPr txBox="1">
              <a:spLocks noChangeArrowheads="1"/>
            </p:cNvSpPr>
            <p:nvPr/>
          </p:nvSpPr>
          <p:spPr bwMode="auto">
            <a:xfrm>
              <a:off x="9270168" y="5036823"/>
              <a:ext cx="1978432" cy="485951"/>
            </a:xfrm>
            <a:prstGeom prst="rect">
              <a:avLst/>
            </a:prstGeom>
            <a:noFill/>
            <a:ln w="9525">
              <a:noFill/>
              <a:miter lim="800000"/>
              <a:headEnd/>
              <a:tailEnd/>
            </a:ln>
          </p:spPr>
          <p:txBody>
            <a:bodyPr wrap="square" lIns="60945" tIns="30472" rIns="60945" bIns="30472">
              <a:spAutoFit/>
            </a:bodyPr>
            <a:lstStyle/>
            <a:p>
              <a:pPr defTabSz="1218895" fontAlgn="auto">
                <a:lnSpc>
                  <a:spcPct val="120000"/>
                </a:lnSpc>
                <a:spcBef>
                  <a:spcPts val="0"/>
                </a:spcBef>
                <a:spcAft>
                  <a:spcPts val="0"/>
                </a:spcAft>
                <a:defRPr/>
              </a:pPr>
              <a:r>
                <a:rPr lang="zh-CN" altLang="en-US" sz="1200" kern="0" dirty="0">
                  <a:solidFill>
                    <a:schemeClr val="bg1">
                      <a:lumMod val="50000"/>
                    </a:schemeClr>
                  </a:solidFill>
                  <a:latin typeface="方正兰亭黑_GBK" pitchFamily="2" charset="-122"/>
                  <a:ea typeface="方正兰亭黑_GBK" pitchFamily="2" charset="-122"/>
                  <a:sym typeface="方正兰亭黑_GBK" pitchFamily="2" charset="-122"/>
                </a:rPr>
                <a:t>订单导入， 进度状态，完成情况，统计分析查询</a:t>
              </a:r>
              <a:endParaRPr lang="zh-CN" altLang="en-US" sz="1200" b="0" kern="0" dirty="0">
                <a:solidFill>
                  <a:schemeClr val="bg1">
                    <a:lumMod val="50000"/>
                  </a:schemeClr>
                </a:solidFill>
                <a:latin typeface="方正兰亭黑_GBK" pitchFamily="2" charset="-122"/>
                <a:ea typeface="方正兰亭黑_GBK" pitchFamily="2" charset="-122"/>
                <a:sym typeface="方正兰亭黑_GBK" pitchFamily="2" charset="-122"/>
              </a:endParaRPr>
            </a:p>
          </p:txBody>
        </p:sp>
      </p:grpSp>
      <p:grpSp>
        <p:nvGrpSpPr>
          <p:cNvPr id="25" name="组合 24">
            <a:extLst>
              <a:ext uri="{FF2B5EF4-FFF2-40B4-BE49-F238E27FC236}">
                <a16:creationId xmlns:a16="http://schemas.microsoft.com/office/drawing/2014/main" id="{B5FADBC1-3F2D-4B8E-B194-8D8242CB4BA1}"/>
              </a:ext>
            </a:extLst>
          </p:cNvPr>
          <p:cNvGrpSpPr/>
          <p:nvPr/>
        </p:nvGrpSpPr>
        <p:grpSpPr>
          <a:xfrm>
            <a:off x="443883" y="2999575"/>
            <a:ext cx="2460361" cy="1016102"/>
            <a:chOff x="899950" y="2120686"/>
            <a:chExt cx="2460361" cy="1016102"/>
          </a:xfrm>
        </p:grpSpPr>
        <p:grpSp>
          <p:nvGrpSpPr>
            <p:cNvPr id="37" name="Group 25">
              <a:extLst>
                <a:ext uri="{FF2B5EF4-FFF2-40B4-BE49-F238E27FC236}">
                  <a16:creationId xmlns:a16="http://schemas.microsoft.com/office/drawing/2014/main" id="{AF6543A3-DB48-4185-85F6-E3CDD97D99F7}"/>
                </a:ext>
              </a:extLst>
            </p:cNvPr>
            <p:cNvGrpSpPr/>
            <p:nvPr/>
          </p:nvGrpSpPr>
          <p:grpSpPr>
            <a:xfrm>
              <a:off x="1129532" y="2525456"/>
              <a:ext cx="277562" cy="277055"/>
              <a:chOff x="2138511" y="2464802"/>
              <a:chExt cx="354012" cy="352956"/>
            </a:xfrm>
            <a:solidFill>
              <a:srgbClr val="00B0F0"/>
            </a:solidFill>
          </p:grpSpPr>
          <p:sp>
            <p:nvSpPr>
              <p:cNvPr id="38" name="Oval 26">
                <a:extLst>
                  <a:ext uri="{FF2B5EF4-FFF2-40B4-BE49-F238E27FC236}">
                    <a16:creationId xmlns:a16="http://schemas.microsoft.com/office/drawing/2014/main" id="{28C7F0F6-E897-44D1-A3A9-145417554ED8}"/>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39" name="Freeform 27">
                <a:extLst>
                  <a:ext uri="{FF2B5EF4-FFF2-40B4-BE49-F238E27FC236}">
                    <a16:creationId xmlns:a16="http://schemas.microsoft.com/office/drawing/2014/main" id="{DE5B29A7-5170-468F-91A5-1CB8CA413CED}"/>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sp>
          <p:nvSpPr>
            <p:cNvPr id="89" name="Text Box 7">
              <a:extLst>
                <a:ext uri="{FF2B5EF4-FFF2-40B4-BE49-F238E27FC236}">
                  <a16:creationId xmlns:a16="http://schemas.microsoft.com/office/drawing/2014/main" id="{1655B410-5250-4552-B199-0B020A685808}"/>
                </a:ext>
              </a:extLst>
            </p:cNvPr>
            <p:cNvSpPr txBox="1">
              <a:spLocks noChangeArrowheads="1"/>
            </p:cNvSpPr>
            <p:nvPr/>
          </p:nvSpPr>
          <p:spPr bwMode="auto">
            <a:xfrm>
              <a:off x="899950" y="2120686"/>
              <a:ext cx="2056315" cy="338538"/>
            </a:xfrm>
            <a:prstGeom prst="rect">
              <a:avLst/>
            </a:prstGeom>
            <a:noFill/>
            <a:ln w="9525">
              <a:noFill/>
              <a:miter lim="800000"/>
              <a:headEnd/>
              <a:tailEnd/>
            </a:ln>
          </p:spPr>
          <p:txBody>
            <a:bodyPr wrap="square" lIns="60945" tIns="30472" rIns="60945" bIns="30472">
              <a:spAutoFit/>
            </a:bodyPr>
            <a:lstStyle/>
            <a:p>
              <a:pPr defTabSz="1450613"/>
              <a:r>
                <a:rPr lang="en-US" altLang="zh-CN" dirty="0">
                  <a:latin typeface="微软雅黑" pitchFamily="34" charset="-122"/>
                  <a:ea typeface="微软雅黑" pitchFamily="34" charset="-122"/>
                  <a:cs typeface="Open Sans" pitchFamily="34" charset="0"/>
                </a:rPr>
                <a:t>3.</a:t>
              </a:r>
              <a:r>
                <a:rPr lang="zh-CN" altLang="en-US" dirty="0">
                  <a:latin typeface="微软雅黑" pitchFamily="34" charset="-122"/>
                  <a:ea typeface="微软雅黑" pitchFamily="34" charset="-122"/>
                  <a:cs typeface="Open Sans" pitchFamily="34" charset="0"/>
                </a:rPr>
                <a:t>报表分析管理</a:t>
              </a:r>
            </a:p>
          </p:txBody>
        </p:sp>
        <p:sp>
          <p:nvSpPr>
            <p:cNvPr id="90" name="Text Box 10">
              <a:extLst>
                <a:ext uri="{FF2B5EF4-FFF2-40B4-BE49-F238E27FC236}">
                  <a16:creationId xmlns:a16="http://schemas.microsoft.com/office/drawing/2014/main" id="{867D5894-CEFE-4851-B7ED-0C33AD09B84E}"/>
                </a:ext>
              </a:extLst>
            </p:cNvPr>
            <p:cNvSpPr txBox="1">
              <a:spLocks noChangeArrowheads="1"/>
            </p:cNvSpPr>
            <p:nvPr/>
          </p:nvSpPr>
          <p:spPr bwMode="auto">
            <a:xfrm>
              <a:off x="1381879" y="2429559"/>
              <a:ext cx="1978432" cy="707229"/>
            </a:xfrm>
            <a:prstGeom prst="rect">
              <a:avLst/>
            </a:prstGeom>
            <a:noFill/>
            <a:ln w="9525">
              <a:noFill/>
              <a:miter lim="800000"/>
              <a:headEnd/>
              <a:tailEnd/>
            </a:ln>
          </p:spPr>
          <p:txBody>
            <a:bodyPr wrap="square" lIns="60945" tIns="30472" rIns="60945" bIns="30472">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mn-ea"/>
                </a:rPr>
                <a:t>车间生产任务概况、计划达成率、返工率、良品率、报废率等。</a:t>
              </a:r>
              <a:endParaRPr lang="en-US" altLang="zh-CN" sz="1200" dirty="0">
                <a:latin typeface="Segoe UI Light" panose="020B0502040204020203" pitchFamily="34" charset="0"/>
                <a:cs typeface="Segoe UI Light" panose="020B0502040204020203" pitchFamily="34" charset="0"/>
              </a:endParaRPr>
            </a:p>
          </p:txBody>
        </p:sp>
      </p:grpSp>
      <p:grpSp>
        <p:nvGrpSpPr>
          <p:cNvPr id="10" name="组合 9">
            <a:extLst>
              <a:ext uri="{FF2B5EF4-FFF2-40B4-BE49-F238E27FC236}">
                <a16:creationId xmlns:a16="http://schemas.microsoft.com/office/drawing/2014/main" id="{8B8511C9-8C65-43AF-8E27-325F16255134}"/>
              </a:ext>
            </a:extLst>
          </p:cNvPr>
          <p:cNvGrpSpPr/>
          <p:nvPr/>
        </p:nvGrpSpPr>
        <p:grpSpPr>
          <a:xfrm>
            <a:off x="467794" y="5661001"/>
            <a:ext cx="2288252" cy="818307"/>
            <a:chOff x="574482" y="5474571"/>
            <a:chExt cx="2288252" cy="818307"/>
          </a:xfrm>
        </p:grpSpPr>
        <p:grpSp>
          <p:nvGrpSpPr>
            <p:cNvPr id="29" name="Group 22">
              <a:extLst>
                <a:ext uri="{FF2B5EF4-FFF2-40B4-BE49-F238E27FC236}">
                  <a16:creationId xmlns:a16="http://schemas.microsoft.com/office/drawing/2014/main" id="{569E1D3C-6CED-49BA-A19A-5F0C8790E8E8}"/>
                </a:ext>
              </a:extLst>
            </p:cNvPr>
            <p:cNvGrpSpPr/>
            <p:nvPr/>
          </p:nvGrpSpPr>
          <p:grpSpPr>
            <a:xfrm>
              <a:off x="651645" y="5918976"/>
              <a:ext cx="277562" cy="277055"/>
              <a:chOff x="2138511" y="2464802"/>
              <a:chExt cx="354012" cy="352956"/>
            </a:xfrm>
            <a:solidFill>
              <a:srgbClr val="00B0F0"/>
            </a:solidFill>
          </p:grpSpPr>
          <p:sp>
            <p:nvSpPr>
              <p:cNvPr id="35" name="Oval 23">
                <a:extLst>
                  <a:ext uri="{FF2B5EF4-FFF2-40B4-BE49-F238E27FC236}">
                    <a16:creationId xmlns:a16="http://schemas.microsoft.com/office/drawing/2014/main" id="{7987A247-1B62-4976-801D-1E7E2BD21A66}"/>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dirty="0">
                  <a:solidFill>
                    <a:sysClr val="windowText" lastClr="000000"/>
                  </a:solidFill>
                </a:endParaRPr>
              </a:p>
            </p:txBody>
          </p:sp>
          <p:sp>
            <p:nvSpPr>
              <p:cNvPr id="36" name="Freeform 24">
                <a:extLst>
                  <a:ext uri="{FF2B5EF4-FFF2-40B4-BE49-F238E27FC236}">
                    <a16:creationId xmlns:a16="http://schemas.microsoft.com/office/drawing/2014/main" id="{A720BD12-E978-44C6-A0B9-5D43324C3629}"/>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sp>
          <p:nvSpPr>
            <p:cNvPr id="91" name="Text Box 7">
              <a:extLst>
                <a:ext uri="{FF2B5EF4-FFF2-40B4-BE49-F238E27FC236}">
                  <a16:creationId xmlns:a16="http://schemas.microsoft.com/office/drawing/2014/main" id="{3F1B0523-FDDE-4A7F-89C7-A65E2CC6AB12}"/>
                </a:ext>
              </a:extLst>
            </p:cNvPr>
            <p:cNvSpPr txBox="1">
              <a:spLocks noChangeArrowheads="1"/>
            </p:cNvSpPr>
            <p:nvPr/>
          </p:nvSpPr>
          <p:spPr bwMode="auto">
            <a:xfrm>
              <a:off x="574482" y="5474571"/>
              <a:ext cx="1672263" cy="338538"/>
            </a:xfrm>
            <a:prstGeom prst="rect">
              <a:avLst/>
            </a:prstGeom>
            <a:noFill/>
            <a:ln w="9525">
              <a:noFill/>
              <a:miter lim="800000"/>
              <a:headEnd/>
              <a:tailEnd/>
            </a:ln>
          </p:spPr>
          <p:txBody>
            <a:bodyPr wrap="square" lIns="60945" tIns="30472" rIns="60945" bIns="30472">
              <a:spAutoFit/>
            </a:bodyPr>
            <a:lstStyle/>
            <a:p>
              <a:pPr defTabSz="1450613"/>
              <a:r>
                <a:rPr lang="en-US" altLang="zh-CN" dirty="0">
                  <a:latin typeface="微软雅黑" pitchFamily="34" charset="-122"/>
                  <a:ea typeface="微软雅黑" pitchFamily="34" charset="-122"/>
                  <a:cs typeface="Open Sans" pitchFamily="34" charset="0"/>
                </a:rPr>
                <a:t>1.</a:t>
              </a:r>
              <a:r>
                <a:rPr lang="zh-CN" altLang="en-US" dirty="0">
                  <a:latin typeface="微软雅黑" pitchFamily="34" charset="-122"/>
                  <a:ea typeface="微软雅黑" pitchFamily="34" charset="-122"/>
                  <a:cs typeface="Open Sans" pitchFamily="34" charset="0"/>
                </a:rPr>
                <a:t>工单管理</a:t>
              </a:r>
            </a:p>
          </p:txBody>
        </p:sp>
        <p:sp>
          <p:nvSpPr>
            <p:cNvPr id="92" name="Text Box 10">
              <a:extLst>
                <a:ext uri="{FF2B5EF4-FFF2-40B4-BE49-F238E27FC236}">
                  <a16:creationId xmlns:a16="http://schemas.microsoft.com/office/drawing/2014/main" id="{81B0CEFA-C195-4705-AC6F-1ACEC7B3BFE3}"/>
                </a:ext>
              </a:extLst>
            </p:cNvPr>
            <p:cNvSpPr txBox="1">
              <a:spLocks noChangeArrowheads="1"/>
            </p:cNvSpPr>
            <p:nvPr/>
          </p:nvSpPr>
          <p:spPr bwMode="auto">
            <a:xfrm>
              <a:off x="884302" y="5806927"/>
              <a:ext cx="1978432" cy="485951"/>
            </a:xfrm>
            <a:prstGeom prst="rect">
              <a:avLst/>
            </a:prstGeom>
            <a:noFill/>
            <a:ln w="9525">
              <a:noFill/>
              <a:miter lim="800000"/>
              <a:headEnd/>
              <a:tailEnd/>
            </a:ln>
          </p:spPr>
          <p:txBody>
            <a:bodyPr wrap="square" lIns="60945" tIns="30472" rIns="60945" bIns="30472">
              <a:spAutoFit/>
            </a:bodyPr>
            <a:lstStyle/>
            <a:p>
              <a:pPr defTabSz="1218895" fontAlgn="auto">
                <a:lnSpc>
                  <a:spcPct val="120000"/>
                </a:lnSpc>
                <a:spcBef>
                  <a:spcPts val="0"/>
                </a:spcBef>
                <a:spcAft>
                  <a:spcPts val="0"/>
                </a:spcAft>
                <a:defRPr/>
              </a:pPr>
              <a:r>
                <a:rPr lang="zh-CN" altLang="en-US" sz="1200" b="0" kern="0" dirty="0">
                  <a:latin typeface="+mj-ea"/>
                  <a:ea typeface="+mj-ea"/>
                  <a:sym typeface="方正兰亭黑_GBK" pitchFamily="2" charset="-122"/>
                </a:rPr>
                <a:t>工单</a:t>
              </a:r>
              <a:r>
                <a:rPr lang="en-US" altLang="zh-CN" sz="1200" b="0" kern="0" dirty="0">
                  <a:latin typeface="+mj-ea"/>
                  <a:ea typeface="+mj-ea"/>
                  <a:sym typeface="方正兰亭黑_GBK" pitchFamily="2" charset="-122"/>
                </a:rPr>
                <a:t>EXCEL</a:t>
              </a:r>
              <a:r>
                <a:rPr lang="zh-CN" altLang="en-US" sz="1200" b="0" kern="0" dirty="0">
                  <a:latin typeface="+mj-ea"/>
                  <a:ea typeface="+mj-ea"/>
                  <a:sym typeface="方正兰亭黑_GBK" pitchFamily="2" charset="-122"/>
                </a:rPr>
                <a:t>导入</a:t>
              </a:r>
              <a:r>
                <a:rPr lang="zh-CN" altLang="en-US" sz="1200" kern="0" dirty="0">
                  <a:latin typeface="+mj-ea"/>
                  <a:ea typeface="+mj-ea"/>
                  <a:sym typeface="方正兰亭黑_GBK" pitchFamily="2" charset="-122"/>
                </a:rPr>
                <a:t>、变更、下达、回收、重置。</a:t>
              </a:r>
              <a:endParaRPr lang="zh-CN" altLang="en-US" sz="1200" b="0" kern="0" dirty="0">
                <a:latin typeface="+mj-ea"/>
                <a:ea typeface="+mj-ea"/>
                <a:sym typeface="方正兰亭黑_GBK" pitchFamily="2" charset="-122"/>
              </a:endParaRPr>
            </a:p>
          </p:txBody>
        </p:sp>
      </p:grpSp>
      <p:sp>
        <p:nvSpPr>
          <p:cNvPr id="93" name="Freeform 10">
            <a:extLst>
              <a:ext uri="{FF2B5EF4-FFF2-40B4-BE49-F238E27FC236}">
                <a16:creationId xmlns:a16="http://schemas.microsoft.com/office/drawing/2014/main" id="{A4D5E91C-D393-467F-9BE7-DD7DB41CCF07}"/>
              </a:ext>
            </a:extLst>
          </p:cNvPr>
          <p:cNvSpPr>
            <a:spLocks/>
          </p:cNvSpPr>
          <p:nvPr/>
        </p:nvSpPr>
        <p:spPr bwMode="auto">
          <a:xfrm>
            <a:off x="4581831" y="5423064"/>
            <a:ext cx="934065" cy="1434936"/>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1235">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gradFill>
            <a:gsLst>
              <a:gs pos="100000">
                <a:srgbClr val="0070C0"/>
              </a:gs>
              <a:gs pos="0">
                <a:srgbClr val="00B0F0"/>
              </a:gs>
            </a:gsLst>
            <a:lin ang="10800000" scaled="1"/>
          </a:gradFill>
          <a:ln>
            <a:noFill/>
          </a:ln>
        </p:spPr>
        <p:txBody>
          <a:bodyPr vert="horz" wrap="square" lIns="91441" tIns="45721" rIns="91441" bIns="45721"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95" name="Rectangle 29">
            <a:extLst>
              <a:ext uri="{FF2B5EF4-FFF2-40B4-BE49-F238E27FC236}">
                <a16:creationId xmlns:a16="http://schemas.microsoft.com/office/drawing/2014/main" id="{19B37303-EC68-48FA-A0EB-2113902C61FD}"/>
              </a:ext>
            </a:extLst>
          </p:cNvPr>
          <p:cNvSpPr/>
          <p:nvPr/>
        </p:nvSpPr>
        <p:spPr>
          <a:xfrm>
            <a:off x="5623458" y="1337188"/>
            <a:ext cx="1131570" cy="581482"/>
          </a:xfrm>
          <a:prstGeom prst="rect">
            <a:avLst/>
          </a:prstGeom>
        </p:spPr>
        <p:txBody>
          <a:bodyPr wrap="square">
            <a:spAutoFit/>
          </a:bodyPr>
          <a:lstStyle/>
          <a:p>
            <a:pPr algn="r">
              <a:lnSpc>
                <a:spcPct val="120000"/>
              </a:lnSpc>
            </a:pPr>
            <a:r>
              <a:rPr lang="en-US" sz="3600" b="1" dirty="0">
                <a:solidFill>
                  <a:schemeClr val="bg1">
                    <a:alpha val="30000"/>
                  </a:schemeClr>
                </a:solidFill>
                <a:latin typeface="Segoe UI" panose="020B0502040204020203" pitchFamily="34" charset="0"/>
                <a:cs typeface="Segoe UI" panose="020B0502040204020203" pitchFamily="34" charset="0"/>
              </a:rPr>
              <a:t>01</a:t>
            </a:r>
          </a:p>
        </p:txBody>
      </p:sp>
      <p:grpSp>
        <p:nvGrpSpPr>
          <p:cNvPr id="11" name="组合 10">
            <a:extLst>
              <a:ext uri="{FF2B5EF4-FFF2-40B4-BE49-F238E27FC236}">
                <a16:creationId xmlns:a16="http://schemas.microsoft.com/office/drawing/2014/main" id="{76F796F2-2DFA-4E9C-9D9D-B2CA10D61574}"/>
              </a:ext>
            </a:extLst>
          </p:cNvPr>
          <p:cNvGrpSpPr/>
          <p:nvPr/>
        </p:nvGrpSpPr>
        <p:grpSpPr>
          <a:xfrm>
            <a:off x="467794" y="4306010"/>
            <a:ext cx="2394785" cy="1013275"/>
            <a:chOff x="726976" y="4368154"/>
            <a:chExt cx="2394785" cy="1013275"/>
          </a:xfrm>
        </p:grpSpPr>
        <p:grpSp>
          <p:nvGrpSpPr>
            <p:cNvPr id="97" name="Group 22">
              <a:extLst>
                <a:ext uri="{FF2B5EF4-FFF2-40B4-BE49-F238E27FC236}">
                  <a16:creationId xmlns:a16="http://schemas.microsoft.com/office/drawing/2014/main" id="{029B6347-9F8F-4F04-AB71-0086192ED7F5}"/>
                </a:ext>
              </a:extLst>
            </p:cNvPr>
            <p:cNvGrpSpPr/>
            <p:nvPr/>
          </p:nvGrpSpPr>
          <p:grpSpPr>
            <a:xfrm>
              <a:off x="884038" y="4714907"/>
              <a:ext cx="277562" cy="277055"/>
              <a:chOff x="2138511" y="2464802"/>
              <a:chExt cx="354012" cy="352956"/>
            </a:xfrm>
            <a:solidFill>
              <a:srgbClr val="00B0F0"/>
            </a:solidFill>
          </p:grpSpPr>
          <p:sp>
            <p:nvSpPr>
              <p:cNvPr id="98" name="Oval 23">
                <a:extLst>
                  <a:ext uri="{FF2B5EF4-FFF2-40B4-BE49-F238E27FC236}">
                    <a16:creationId xmlns:a16="http://schemas.microsoft.com/office/drawing/2014/main" id="{4A4038A8-747F-4EB3-9D29-C254CC75FF64}"/>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99" name="Freeform 24">
                <a:extLst>
                  <a:ext uri="{FF2B5EF4-FFF2-40B4-BE49-F238E27FC236}">
                    <a16:creationId xmlns:a16="http://schemas.microsoft.com/office/drawing/2014/main" id="{B09FFE8D-7D2D-4A84-A83D-B2329B9FBC16}"/>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sp>
          <p:nvSpPr>
            <p:cNvPr id="100" name="Text Box 7">
              <a:extLst>
                <a:ext uri="{FF2B5EF4-FFF2-40B4-BE49-F238E27FC236}">
                  <a16:creationId xmlns:a16="http://schemas.microsoft.com/office/drawing/2014/main" id="{6E794871-9651-4255-B620-5910E29DD624}"/>
                </a:ext>
              </a:extLst>
            </p:cNvPr>
            <p:cNvSpPr txBox="1">
              <a:spLocks noChangeArrowheads="1"/>
            </p:cNvSpPr>
            <p:nvPr/>
          </p:nvSpPr>
          <p:spPr bwMode="auto">
            <a:xfrm>
              <a:off x="726976" y="4368154"/>
              <a:ext cx="2149389" cy="338538"/>
            </a:xfrm>
            <a:prstGeom prst="rect">
              <a:avLst/>
            </a:prstGeom>
            <a:noFill/>
            <a:ln w="9525">
              <a:noFill/>
              <a:miter lim="800000"/>
              <a:headEnd/>
              <a:tailEnd/>
            </a:ln>
          </p:spPr>
          <p:txBody>
            <a:bodyPr wrap="square" lIns="60945" tIns="30472" rIns="60945" bIns="30472">
              <a:spAutoFit/>
            </a:bodyPr>
            <a:lstStyle/>
            <a:p>
              <a:pPr defTabSz="1450613"/>
              <a:r>
                <a:rPr lang="en-US" altLang="zh-CN" dirty="0">
                  <a:latin typeface="微软雅黑" pitchFamily="34" charset="-122"/>
                  <a:ea typeface="微软雅黑" pitchFamily="34" charset="-122"/>
                  <a:cs typeface="Open Sans" pitchFamily="34" charset="0"/>
                </a:rPr>
                <a:t>2.</a:t>
              </a:r>
              <a:r>
                <a:rPr lang="zh-CN" altLang="en-US" dirty="0">
                  <a:latin typeface="微软雅黑" pitchFamily="34" charset="-122"/>
                  <a:ea typeface="微软雅黑" pitchFamily="34" charset="-122"/>
                  <a:cs typeface="Open Sans" pitchFamily="34" charset="0"/>
                </a:rPr>
                <a:t>任务执行管理</a:t>
              </a:r>
            </a:p>
          </p:txBody>
        </p:sp>
        <p:sp>
          <p:nvSpPr>
            <p:cNvPr id="101" name="Text Box 10">
              <a:extLst>
                <a:ext uri="{FF2B5EF4-FFF2-40B4-BE49-F238E27FC236}">
                  <a16:creationId xmlns:a16="http://schemas.microsoft.com/office/drawing/2014/main" id="{56A8DA6F-2C2D-4A05-A916-FCE0D48E4393}"/>
                </a:ext>
              </a:extLst>
            </p:cNvPr>
            <p:cNvSpPr txBox="1">
              <a:spLocks noChangeArrowheads="1"/>
            </p:cNvSpPr>
            <p:nvPr/>
          </p:nvSpPr>
          <p:spPr bwMode="auto">
            <a:xfrm>
              <a:off x="1143329" y="4673879"/>
              <a:ext cx="1978432" cy="707550"/>
            </a:xfrm>
            <a:prstGeom prst="rect">
              <a:avLst/>
            </a:prstGeom>
            <a:noFill/>
            <a:ln w="9525">
              <a:noFill/>
              <a:miter lim="800000"/>
              <a:headEnd/>
              <a:tailEnd/>
            </a:ln>
          </p:spPr>
          <p:txBody>
            <a:bodyPr wrap="square" lIns="60945" tIns="30472" rIns="60945" bIns="30472">
              <a:spAutoFit/>
            </a:bodyPr>
            <a:lstStyle/>
            <a:p>
              <a:pPr defTabSz="1218895" fontAlgn="auto">
                <a:lnSpc>
                  <a:spcPct val="120000"/>
                </a:lnSpc>
                <a:spcBef>
                  <a:spcPts val="0"/>
                </a:spcBef>
                <a:spcAft>
                  <a:spcPts val="0"/>
                </a:spcAft>
                <a:defRPr/>
              </a:pPr>
              <a:r>
                <a:rPr lang="zh-CN" altLang="en-US" sz="1200" dirty="0">
                  <a:latin typeface="微软雅黑" panose="020B0503020204020204" pitchFamily="34" charset="-122"/>
                  <a:ea typeface="微软雅黑" panose="020B0503020204020204" pitchFamily="34" charset="-122"/>
                  <a:sym typeface="+mn-ea"/>
                </a:rPr>
                <a:t>分发提醒；工单开工、暂停、报工、质检确认、完工；工单预警及报警</a:t>
              </a:r>
              <a:endParaRPr lang="zh-CN" altLang="en-US" sz="1200" b="0" kern="0" dirty="0">
                <a:latin typeface="+mj-ea"/>
                <a:ea typeface="+mj-ea"/>
                <a:sym typeface="方正兰亭黑_GBK" pitchFamily="2" charset="-122"/>
              </a:endParaRPr>
            </a:p>
          </p:txBody>
        </p:sp>
      </p:grpSp>
      <p:grpSp>
        <p:nvGrpSpPr>
          <p:cNvPr id="104" name="组合 103">
            <a:extLst>
              <a:ext uri="{FF2B5EF4-FFF2-40B4-BE49-F238E27FC236}">
                <a16:creationId xmlns:a16="http://schemas.microsoft.com/office/drawing/2014/main" id="{F5D4683E-28D8-49F8-A982-5ECF66BB2397}"/>
              </a:ext>
            </a:extLst>
          </p:cNvPr>
          <p:cNvGrpSpPr/>
          <p:nvPr/>
        </p:nvGrpSpPr>
        <p:grpSpPr>
          <a:xfrm>
            <a:off x="8434686" y="3158080"/>
            <a:ext cx="2273933" cy="1034181"/>
            <a:chOff x="8983545" y="4674682"/>
            <a:chExt cx="2273933" cy="1034181"/>
          </a:xfrm>
        </p:grpSpPr>
        <p:grpSp>
          <p:nvGrpSpPr>
            <p:cNvPr id="105" name="Group 34">
              <a:extLst>
                <a:ext uri="{FF2B5EF4-FFF2-40B4-BE49-F238E27FC236}">
                  <a16:creationId xmlns:a16="http://schemas.microsoft.com/office/drawing/2014/main" id="{5A293E95-91F3-4250-BA86-6865D59A9E14}"/>
                </a:ext>
              </a:extLst>
            </p:cNvPr>
            <p:cNvGrpSpPr/>
            <p:nvPr/>
          </p:nvGrpSpPr>
          <p:grpSpPr>
            <a:xfrm>
              <a:off x="9007963" y="5049136"/>
              <a:ext cx="277562" cy="277055"/>
              <a:chOff x="2138511" y="2464802"/>
              <a:chExt cx="354012" cy="352956"/>
            </a:xfrm>
            <a:solidFill>
              <a:srgbClr val="00B0F0"/>
            </a:solidFill>
          </p:grpSpPr>
          <p:sp>
            <p:nvSpPr>
              <p:cNvPr id="108" name="Oval 35">
                <a:extLst>
                  <a:ext uri="{FF2B5EF4-FFF2-40B4-BE49-F238E27FC236}">
                    <a16:creationId xmlns:a16="http://schemas.microsoft.com/office/drawing/2014/main" id="{65F0F0AC-A590-4339-B71C-1E42463F6C28}"/>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109" name="Freeform 36">
                <a:extLst>
                  <a:ext uri="{FF2B5EF4-FFF2-40B4-BE49-F238E27FC236}">
                    <a16:creationId xmlns:a16="http://schemas.microsoft.com/office/drawing/2014/main" id="{7DE4ED96-736E-4E0D-9048-933EE3621F0E}"/>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sp>
          <p:nvSpPr>
            <p:cNvPr id="106" name="Text Box 7">
              <a:extLst>
                <a:ext uri="{FF2B5EF4-FFF2-40B4-BE49-F238E27FC236}">
                  <a16:creationId xmlns:a16="http://schemas.microsoft.com/office/drawing/2014/main" id="{E4B742B8-AACF-4B01-9CCE-5A603713B4BA}"/>
                </a:ext>
              </a:extLst>
            </p:cNvPr>
            <p:cNvSpPr txBox="1">
              <a:spLocks noChangeArrowheads="1"/>
            </p:cNvSpPr>
            <p:nvPr/>
          </p:nvSpPr>
          <p:spPr bwMode="auto">
            <a:xfrm>
              <a:off x="8983545" y="4674682"/>
              <a:ext cx="2058797" cy="338538"/>
            </a:xfrm>
            <a:prstGeom prst="rect">
              <a:avLst/>
            </a:prstGeom>
            <a:noFill/>
            <a:ln w="9525">
              <a:noFill/>
              <a:miter lim="800000"/>
              <a:headEnd/>
              <a:tailEnd/>
            </a:ln>
          </p:spPr>
          <p:txBody>
            <a:bodyPr wrap="square" lIns="60945" tIns="30472" rIns="60945" bIns="30472">
              <a:spAutoFit/>
            </a:bodyPr>
            <a:lstStyle/>
            <a:p>
              <a:pPr defTabSz="1450613"/>
              <a:r>
                <a:rPr lang="en-US" altLang="zh-CN" dirty="0">
                  <a:latin typeface="微软雅黑" pitchFamily="34" charset="-122"/>
                  <a:ea typeface="微软雅黑" pitchFamily="34" charset="-122"/>
                  <a:cs typeface="Open Sans" pitchFamily="34" charset="0"/>
                </a:rPr>
                <a:t>7. </a:t>
              </a:r>
              <a:r>
                <a:rPr lang="zh-CN" altLang="en-US" dirty="0">
                  <a:latin typeface="微软雅黑" pitchFamily="34" charset="-122"/>
                  <a:ea typeface="微软雅黑" pitchFamily="34" charset="-122"/>
                  <a:cs typeface="Open Sans" pitchFamily="34" charset="0"/>
                </a:rPr>
                <a:t>大屏看板管理</a:t>
              </a:r>
            </a:p>
          </p:txBody>
        </p:sp>
        <p:sp>
          <p:nvSpPr>
            <p:cNvPr id="107" name="Text Box 10">
              <a:extLst>
                <a:ext uri="{FF2B5EF4-FFF2-40B4-BE49-F238E27FC236}">
                  <a16:creationId xmlns:a16="http://schemas.microsoft.com/office/drawing/2014/main" id="{B6CCC4A6-7C62-40B7-ACFA-B59717B2C2BA}"/>
                </a:ext>
              </a:extLst>
            </p:cNvPr>
            <p:cNvSpPr txBox="1">
              <a:spLocks noChangeArrowheads="1"/>
            </p:cNvSpPr>
            <p:nvPr/>
          </p:nvSpPr>
          <p:spPr bwMode="auto">
            <a:xfrm>
              <a:off x="9279046" y="5001313"/>
              <a:ext cx="1978432" cy="707550"/>
            </a:xfrm>
            <a:prstGeom prst="rect">
              <a:avLst/>
            </a:prstGeom>
            <a:noFill/>
            <a:ln w="9525">
              <a:noFill/>
              <a:miter lim="800000"/>
              <a:headEnd/>
              <a:tailEnd/>
            </a:ln>
          </p:spPr>
          <p:txBody>
            <a:bodyPr wrap="square" lIns="60945" tIns="30472" rIns="60945" bIns="30472">
              <a:spAutoFit/>
            </a:bodyPr>
            <a:lstStyle/>
            <a:p>
              <a:pPr defTabSz="1218895" fontAlgn="auto">
                <a:lnSpc>
                  <a:spcPct val="120000"/>
                </a:lnSpc>
                <a:spcBef>
                  <a:spcPts val="0"/>
                </a:spcBef>
                <a:spcAft>
                  <a:spcPts val="0"/>
                </a:spcAft>
                <a:defRPr/>
              </a:pPr>
              <a:r>
                <a:rPr lang="zh-CN" altLang="en-US" sz="1200" dirty="0">
                  <a:latin typeface="微软雅黑" panose="020B0503020204020204" pitchFamily="34" charset="-122"/>
                  <a:ea typeface="微软雅黑" panose="020B0503020204020204" pitchFamily="34" charset="-122"/>
                  <a:sym typeface="+mn-ea"/>
                </a:rPr>
                <a:t>实时展示生产任务执行情况、计划达成率、良品率、等数据</a:t>
              </a:r>
              <a:endParaRPr lang="zh-CN" altLang="en-US" sz="1200" b="0" kern="0" dirty="0">
                <a:solidFill>
                  <a:schemeClr val="bg1">
                    <a:lumMod val="50000"/>
                  </a:schemeClr>
                </a:solidFill>
                <a:latin typeface="方正兰亭黑_GBK" pitchFamily="2" charset="-122"/>
                <a:ea typeface="方正兰亭黑_GBK" pitchFamily="2" charset="-122"/>
                <a:sym typeface="方正兰亭黑_GBK" pitchFamily="2" charset="-122"/>
              </a:endParaRPr>
            </a:p>
          </p:txBody>
        </p:sp>
      </p:grpSp>
      <p:grpSp>
        <p:nvGrpSpPr>
          <p:cNvPr id="110" name="组合 109">
            <a:extLst>
              <a:ext uri="{FF2B5EF4-FFF2-40B4-BE49-F238E27FC236}">
                <a16:creationId xmlns:a16="http://schemas.microsoft.com/office/drawing/2014/main" id="{C24BB582-94B0-4C48-B000-3DA384170AA4}"/>
              </a:ext>
            </a:extLst>
          </p:cNvPr>
          <p:cNvGrpSpPr/>
          <p:nvPr/>
        </p:nvGrpSpPr>
        <p:grpSpPr>
          <a:xfrm>
            <a:off x="8430916" y="4446822"/>
            <a:ext cx="2547803" cy="839214"/>
            <a:chOff x="9007963" y="4683560"/>
            <a:chExt cx="2547803" cy="839214"/>
          </a:xfrm>
        </p:grpSpPr>
        <p:grpSp>
          <p:nvGrpSpPr>
            <p:cNvPr id="111" name="Group 34">
              <a:extLst>
                <a:ext uri="{FF2B5EF4-FFF2-40B4-BE49-F238E27FC236}">
                  <a16:creationId xmlns:a16="http://schemas.microsoft.com/office/drawing/2014/main" id="{1B61E269-0EFB-4B00-B54D-BFC1AEBD84D7}"/>
                </a:ext>
              </a:extLst>
            </p:cNvPr>
            <p:cNvGrpSpPr/>
            <p:nvPr/>
          </p:nvGrpSpPr>
          <p:grpSpPr>
            <a:xfrm>
              <a:off x="9007963" y="5049136"/>
              <a:ext cx="277562" cy="277055"/>
              <a:chOff x="2138511" y="2464802"/>
              <a:chExt cx="354012" cy="352956"/>
            </a:xfrm>
            <a:solidFill>
              <a:srgbClr val="00B0F0"/>
            </a:solidFill>
          </p:grpSpPr>
          <p:sp>
            <p:nvSpPr>
              <p:cNvPr id="114" name="Oval 35">
                <a:extLst>
                  <a:ext uri="{FF2B5EF4-FFF2-40B4-BE49-F238E27FC236}">
                    <a16:creationId xmlns:a16="http://schemas.microsoft.com/office/drawing/2014/main" id="{7D1771AC-2067-4660-B17B-FEBD03B599E3}"/>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115" name="Freeform 36">
                <a:extLst>
                  <a:ext uri="{FF2B5EF4-FFF2-40B4-BE49-F238E27FC236}">
                    <a16:creationId xmlns:a16="http://schemas.microsoft.com/office/drawing/2014/main" id="{04655548-AF5C-4DE4-93A8-4703DED6BCFD}"/>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sp>
          <p:nvSpPr>
            <p:cNvPr id="112" name="Text Box 7">
              <a:extLst>
                <a:ext uri="{FF2B5EF4-FFF2-40B4-BE49-F238E27FC236}">
                  <a16:creationId xmlns:a16="http://schemas.microsoft.com/office/drawing/2014/main" id="{2BD69954-5D26-498E-92D6-2D6CB03106F1}"/>
                </a:ext>
              </a:extLst>
            </p:cNvPr>
            <p:cNvSpPr txBox="1">
              <a:spLocks noChangeArrowheads="1"/>
            </p:cNvSpPr>
            <p:nvPr/>
          </p:nvSpPr>
          <p:spPr bwMode="auto">
            <a:xfrm>
              <a:off x="9010177" y="4683560"/>
              <a:ext cx="2545589" cy="338538"/>
            </a:xfrm>
            <a:prstGeom prst="rect">
              <a:avLst/>
            </a:prstGeom>
            <a:noFill/>
            <a:ln w="9525">
              <a:noFill/>
              <a:miter lim="800000"/>
              <a:headEnd/>
              <a:tailEnd/>
            </a:ln>
          </p:spPr>
          <p:txBody>
            <a:bodyPr wrap="square" lIns="60945" tIns="30472" rIns="60945" bIns="30472">
              <a:spAutoFit/>
            </a:bodyPr>
            <a:lstStyle/>
            <a:p>
              <a:pPr defTabSz="1450613"/>
              <a:r>
                <a:rPr lang="en-US" altLang="zh-CN" dirty="0">
                  <a:latin typeface="微软雅黑" pitchFamily="34" charset="-122"/>
                  <a:ea typeface="微软雅黑" pitchFamily="34" charset="-122"/>
                  <a:cs typeface="Open Sans" pitchFamily="34" charset="0"/>
                </a:rPr>
                <a:t>8. </a:t>
              </a:r>
              <a:r>
                <a:rPr lang="zh-CN" altLang="en-US" dirty="0">
                  <a:latin typeface="微软雅黑" pitchFamily="34" charset="-122"/>
                  <a:ea typeface="微软雅黑" pitchFamily="34" charset="-122"/>
                  <a:cs typeface="Open Sans" pitchFamily="34" charset="0"/>
                </a:rPr>
                <a:t>企业基础数据管理</a:t>
              </a:r>
            </a:p>
          </p:txBody>
        </p:sp>
        <p:sp>
          <p:nvSpPr>
            <p:cNvPr id="113" name="Text Box 10">
              <a:extLst>
                <a:ext uri="{FF2B5EF4-FFF2-40B4-BE49-F238E27FC236}">
                  <a16:creationId xmlns:a16="http://schemas.microsoft.com/office/drawing/2014/main" id="{01B840A3-EC31-40B9-BB53-FC0921D4084E}"/>
                </a:ext>
              </a:extLst>
            </p:cNvPr>
            <p:cNvSpPr txBox="1">
              <a:spLocks noChangeArrowheads="1"/>
            </p:cNvSpPr>
            <p:nvPr/>
          </p:nvSpPr>
          <p:spPr bwMode="auto">
            <a:xfrm>
              <a:off x="9270168" y="5036823"/>
              <a:ext cx="1978432" cy="485951"/>
            </a:xfrm>
            <a:prstGeom prst="rect">
              <a:avLst/>
            </a:prstGeom>
            <a:noFill/>
            <a:ln w="9525">
              <a:noFill/>
              <a:miter lim="800000"/>
              <a:headEnd/>
              <a:tailEnd/>
            </a:ln>
          </p:spPr>
          <p:txBody>
            <a:bodyPr wrap="square" lIns="60945" tIns="30472" rIns="60945" bIns="30472">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mn-ea"/>
                </a:rPr>
                <a:t>将企业的主数据进行统一、规范地管理。</a:t>
              </a:r>
              <a:endParaRPr lang="en-US" altLang="zh-CN" sz="1200" dirty="0">
                <a:latin typeface="Segoe UI Light" panose="020B0502040204020203" pitchFamily="34" charset="0"/>
                <a:cs typeface="Segoe UI Light" panose="020B0502040204020203" pitchFamily="34" charset="0"/>
              </a:endParaRPr>
            </a:p>
          </p:txBody>
        </p:sp>
      </p:grpSp>
      <p:grpSp>
        <p:nvGrpSpPr>
          <p:cNvPr id="116" name="组合 115">
            <a:extLst>
              <a:ext uri="{FF2B5EF4-FFF2-40B4-BE49-F238E27FC236}">
                <a16:creationId xmlns:a16="http://schemas.microsoft.com/office/drawing/2014/main" id="{EFC4B39D-0499-49B0-B3D0-A9C9B30763C2}"/>
              </a:ext>
            </a:extLst>
          </p:cNvPr>
          <p:cNvGrpSpPr/>
          <p:nvPr/>
        </p:nvGrpSpPr>
        <p:grpSpPr>
          <a:xfrm>
            <a:off x="8540111" y="5592042"/>
            <a:ext cx="2240637" cy="839214"/>
            <a:chOff x="9007963" y="4683560"/>
            <a:chExt cx="2240637" cy="839214"/>
          </a:xfrm>
        </p:grpSpPr>
        <p:grpSp>
          <p:nvGrpSpPr>
            <p:cNvPr id="117" name="Group 34">
              <a:extLst>
                <a:ext uri="{FF2B5EF4-FFF2-40B4-BE49-F238E27FC236}">
                  <a16:creationId xmlns:a16="http://schemas.microsoft.com/office/drawing/2014/main" id="{2E776285-8BAF-4200-A4FF-BF7A9E13DC67}"/>
                </a:ext>
              </a:extLst>
            </p:cNvPr>
            <p:cNvGrpSpPr/>
            <p:nvPr/>
          </p:nvGrpSpPr>
          <p:grpSpPr>
            <a:xfrm>
              <a:off x="9007963" y="5049136"/>
              <a:ext cx="277562" cy="277055"/>
              <a:chOff x="2138511" y="2464802"/>
              <a:chExt cx="354012" cy="352956"/>
            </a:xfrm>
            <a:solidFill>
              <a:srgbClr val="00B0F0"/>
            </a:solidFill>
          </p:grpSpPr>
          <p:sp>
            <p:nvSpPr>
              <p:cNvPr id="120" name="Oval 35">
                <a:extLst>
                  <a:ext uri="{FF2B5EF4-FFF2-40B4-BE49-F238E27FC236}">
                    <a16:creationId xmlns:a16="http://schemas.microsoft.com/office/drawing/2014/main" id="{29A67F1F-97AD-4F9A-ADF5-E67124605935}"/>
                  </a:ext>
                </a:extLst>
              </p:cNvPr>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sp>
            <p:nvSpPr>
              <p:cNvPr id="121" name="Freeform 36">
                <a:extLst>
                  <a:ext uri="{FF2B5EF4-FFF2-40B4-BE49-F238E27FC236}">
                    <a16:creationId xmlns:a16="http://schemas.microsoft.com/office/drawing/2014/main" id="{1F602DA7-EA2D-47BD-9611-509509F45F25}"/>
                  </a:ext>
                </a:extLst>
              </p:cNvPr>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895" fontAlgn="auto">
                  <a:spcBef>
                    <a:spcPts val="0"/>
                  </a:spcBef>
                  <a:spcAft>
                    <a:spcPts val="0"/>
                  </a:spcAft>
                  <a:defRPr/>
                </a:pPr>
                <a:endParaRPr lang="id-ID" sz="2400" kern="0">
                  <a:solidFill>
                    <a:sysClr val="windowText" lastClr="000000"/>
                  </a:solidFill>
                </a:endParaRPr>
              </a:p>
            </p:txBody>
          </p:sp>
        </p:grpSp>
        <p:sp>
          <p:nvSpPr>
            <p:cNvPr id="118" name="Text Box 7">
              <a:extLst>
                <a:ext uri="{FF2B5EF4-FFF2-40B4-BE49-F238E27FC236}">
                  <a16:creationId xmlns:a16="http://schemas.microsoft.com/office/drawing/2014/main" id="{93CFB32C-3FFA-4673-9A8D-F47AF73DC13E}"/>
                </a:ext>
              </a:extLst>
            </p:cNvPr>
            <p:cNvSpPr txBox="1">
              <a:spLocks noChangeArrowheads="1"/>
            </p:cNvSpPr>
            <p:nvPr/>
          </p:nvSpPr>
          <p:spPr bwMode="auto">
            <a:xfrm>
              <a:off x="9010178" y="4683560"/>
              <a:ext cx="1672263" cy="353927"/>
            </a:xfrm>
            <a:prstGeom prst="rect">
              <a:avLst/>
            </a:prstGeom>
            <a:noFill/>
            <a:ln w="9525">
              <a:noFill/>
              <a:miter lim="800000"/>
              <a:headEnd/>
              <a:tailEnd/>
            </a:ln>
          </p:spPr>
          <p:txBody>
            <a:bodyPr wrap="square" lIns="60945" tIns="30472" rIns="60945" bIns="30472">
              <a:spAutoFit/>
            </a:bodyPr>
            <a:lstStyle/>
            <a:p>
              <a:pPr defTabSz="1450613"/>
              <a:r>
                <a:rPr lang="en-US" altLang="zh-CN" sz="1900" dirty="0">
                  <a:latin typeface="微软雅黑" pitchFamily="34" charset="-122"/>
                  <a:ea typeface="微软雅黑" pitchFamily="34" charset="-122"/>
                  <a:cs typeface="Open Sans" pitchFamily="34" charset="0"/>
                </a:rPr>
                <a:t>9. </a:t>
              </a:r>
              <a:r>
                <a:rPr lang="zh-CN" altLang="en-US" sz="1900" dirty="0">
                  <a:latin typeface="微软雅黑" pitchFamily="34" charset="-122"/>
                  <a:ea typeface="微软雅黑" pitchFamily="34" charset="-122"/>
                  <a:cs typeface="Open Sans" pitchFamily="34" charset="0"/>
                </a:rPr>
                <a:t>系统管理</a:t>
              </a:r>
            </a:p>
          </p:txBody>
        </p:sp>
        <p:sp>
          <p:nvSpPr>
            <p:cNvPr id="119" name="Text Box 10">
              <a:extLst>
                <a:ext uri="{FF2B5EF4-FFF2-40B4-BE49-F238E27FC236}">
                  <a16:creationId xmlns:a16="http://schemas.microsoft.com/office/drawing/2014/main" id="{6EB13351-9AC1-49D6-A7AF-9BAAB8B97189}"/>
                </a:ext>
              </a:extLst>
            </p:cNvPr>
            <p:cNvSpPr txBox="1">
              <a:spLocks noChangeArrowheads="1"/>
            </p:cNvSpPr>
            <p:nvPr/>
          </p:nvSpPr>
          <p:spPr bwMode="auto">
            <a:xfrm>
              <a:off x="9270168" y="5036823"/>
              <a:ext cx="1978432" cy="485951"/>
            </a:xfrm>
            <a:prstGeom prst="rect">
              <a:avLst/>
            </a:prstGeom>
            <a:noFill/>
            <a:ln w="9525">
              <a:noFill/>
              <a:miter lim="800000"/>
              <a:headEnd/>
              <a:tailEnd/>
            </a:ln>
          </p:spPr>
          <p:txBody>
            <a:bodyPr wrap="square" lIns="60945" tIns="30472" rIns="60945" bIns="30472">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mn-ea"/>
                </a:rPr>
                <a:t>提供各个功能模块的权限设置及系统参数设置功能。</a:t>
              </a:r>
              <a:endParaRPr lang="en-US" altLang="zh-CN" sz="1200" dirty="0">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37768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500" fill="hold"/>
                                        <p:tgtEl>
                                          <p:spTgt spid="93"/>
                                        </p:tgtEl>
                                        <p:attrNameLst>
                                          <p:attrName>ppt_x</p:attrName>
                                        </p:attrNameLst>
                                      </p:cBhvr>
                                      <p:tavLst>
                                        <p:tav tm="0">
                                          <p:val>
                                            <p:strVal val="#ppt_x"/>
                                          </p:val>
                                        </p:tav>
                                        <p:tav tm="100000">
                                          <p:val>
                                            <p:strVal val="#ppt_x"/>
                                          </p:val>
                                        </p:tav>
                                      </p:tavLst>
                                    </p:anim>
                                    <p:anim calcmode="lin" valueType="num">
                                      <p:cBhvr additive="base">
                                        <p:cTn id="1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cstate="email">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41" name="Rectangle 61"/>
          <p:cNvSpPr>
            <a:spLocks noChangeArrowheads="1"/>
          </p:cNvSpPr>
          <p:nvPr/>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dirty="0">
              <a:latin typeface="微软雅黑" panose="020B0503020204020204" charset="-122"/>
              <a:ea typeface="微软雅黑" panose="020B0503020204020204" charset="-122"/>
              <a:sym typeface="微软雅黑" panose="020B0503020204020204" charset="-122"/>
            </a:endParaRPr>
          </a:p>
        </p:txBody>
      </p:sp>
      <p:sp>
        <p:nvSpPr>
          <p:cNvPr id="8" name="TextBox 19"/>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主要功能</a:t>
            </a:r>
          </a:p>
        </p:txBody>
      </p:sp>
      <p:sp>
        <p:nvSpPr>
          <p:cNvPr id="56" name="文本框 55">
            <a:extLst>
              <a:ext uri="{FF2B5EF4-FFF2-40B4-BE49-F238E27FC236}">
                <a16:creationId xmlns:a16="http://schemas.microsoft.com/office/drawing/2014/main" id="{A542A7DE-0013-48AD-A0FD-C336D67D48D4}"/>
              </a:ext>
            </a:extLst>
          </p:cNvPr>
          <p:cNvSpPr txBox="1"/>
          <p:nvPr/>
        </p:nvSpPr>
        <p:spPr>
          <a:xfrm>
            <a:off x="299825" y="1346127"/>
            <a:ext cx="9634855" cy="360045"/>
          </a:xfrm>
          <a:prstGeom prst="rect">
            <a:avLst/>
          </a:prstGeom>
          <a:noFill/>
        </p:spPr>
        <p:txBody>
          <a:bodyPr wrap="none" lIns="0" tIns="0" rIns="0" bIns="0" rtlCol="0" anchor="ctr">
            <a:noAutofit/>
          </a:bodyPr>
          <a:lstStyle/>
          <a:p>
            <a:pPr algn="l"/>
            <a:r>
              <a:rPr lang="zh-CN" altLang="en-US" dirty="0">
                <a:latin typeface="微软雅黑" panose="020B0503020204020204" pitchFamily="34" charset="-122"/>
                <a:ea typeface="微软雅黑" panose="020B0503020204020204" pitchFamily="34" charset="-122"/>
              </a:rPr>
              <a:t>系统管理员创建企业</a:t>
            </a:r>
            <a:r>
              <a:rPr lang="zh-CN" altLang="en-US" b="1" dirty="0">
                <a:solidFill>
                  <a:schemeClr val="accent1"/>
                </a:solidFill>
                <a:latin typeface="微软雅黑" panose="020B0503020204020204" pitchFamily="34" charset="-122"/>
                <a:ea typeface="微软雅黑" panose="020B0503020204020204" pitchFamily="34" charset="-122"/>
              </a:rPr>
              <a:t>组织架构，员工，物料信息，工作中心，工作日历，工序、班次</a:t>
            </a:r>
            <a:r>
              <a:rPr lang="zh-CN" altLang="en-US" dirty="0">
                <a:latin typeface="微软雅黑" panose="020B0503020204020204" pitchFamily="34" charset="-122"/>
                <a:ea typeface="微软雅黑" panose="020B0503020204020204" pitchFamily="34" charset="-122"/>
              </a:rPr>
              <a:t>等主数据，构建企业模型</a:t>
            </a:r>
          </a:p>
        </p:txBody>
      </p:sp>
      <p:grpSp>
        <p:nvGrpSpPr>
          <p:cNvPr id="57" name="组合 56">
            <a:extLst>
              <a:ext uri="{FF2B5EF4-FFF2-40B4-BE49-F238E27FC236}">
                <a16:creationId xmlns:a16="http://schemas.microsoft.com/office/drawing/2014/main" id="{062CD57B-1021-4EFF-9890-B0893F791948}"/>
              </a:ext>
            </a:extLst>
          </p:cNvPr>
          <p:cNvGrpSpPr/>
          <p:nvPr/>
        </p:nvGrpSpPr>
        <p:grpSpPr>
          <a:xfrm>
            <a:off x="8749592" y="3099496"/>
            <a:ext cx="2840355" cy="3199130"/>
            <a:chOff x="6441309" y="1514754"/>
            <a:chExt cx="2325951" cy="2620134"/>
          </a:xfrm>
          <a:solidFill>
            <a:srgbClr val="1F8DFC"/>
          </a:solidFill>
        </p:grpSpPr>
        <p:sp>
          <p:nvSpPr>
            <p:cNvPr id="58" name="矩形 57">
              <a:extLst>
                <a:ext uri="{FF2B5EF4-FFF2-40B4-BE49-F238E27FC236}">
                  <a16:creationId xmlns:a16="http://schemas.microsoft.com/office/drawing/2014/main" id="{A28E676A-BBD7-4EDC-A3D0-7A2FCA7C9D63}"/>
                </a:ext>
              </a:extLst>
            </p:cNvPr>
            <p:cNvSpPr/>
            <p:nvPr/>
          </p:nvSpPr>
          <p:spPr>
            <a:xfrm rot="1992964" flipV="1">
              <a:off x="7008471" y="3146931"/>
              <a:ext cx="907460" cy="160779"/>
            </a:xfrm>
            <a:prstGeom prst="rect">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a:extLst>
                <a:ext uri="{FF2B5EF4-FFF2-40B4-BE49-F238E27FC236}">
                  <a16:creationId xmlns:a16="http://schemas.microsoft.com/office/drawing/2014/main" id="{3C21D26C-7DA8-4553-85BC-DCB5BF4204A1}"/>
                </a:ext>
              </a:extLst>
            </p:cNvPr>
            <p:cNvGrpSpPr/>
            <p:nvPr/>
          </p:nvGrpSpPr>
          <p:grpSpPr>
            <a:xfrm>
              <a:off x="6441309" y="1514754"/>
              <a:ext cx="2325951" cy="2620134"/>
              <a:chOff x="6441309" y="1514754"/>
              <a:chExt cx="2325951" cy="2620134"/>
            </a:xfrm>
            <a:grpFill/>
          </p:grpSpPr>
          <p:sp>
            <p:nvSpPr>
              <p:cNvPr id="60" name="圆角矩形 31">
                <a:extLst>
                  <a:ext uri="{FF2B5EF4-FFF2-40B4-BE49-F238E27FC236}">
                    <a16:creationId xmlns:a16="http://schemas.microsoft.com/office/drawing/2014/main" id="{F0DDD0E6-10A0-489E-A5CC-3618901613BA}"/>
                  </a:ext>
                </a:extLst>
              </p:cNvPr>
              <p:cNvSpPr/>
              <p:nvPr/>
            </p:nvSpPr>
            <p:spPr>
              <a:xfrm>
                <a:off x="6441309" y="2422853"/>
                <a:ext cx="1020893" cy="794028"/>
              </a:xfrm>
              <a:prstGeom prst="roundRect">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32">
                <a:extLst>
                  <a:ext uri="{FF2B5EF4-FFF2-40B4-BE49-F238E27FC236}">
                    <a16:creationId xmlns:a16="http://schemas.microsoft.com/office/drawing/2014/main" id="{508B4079-2259-4F10-A3D1-EE227B6EAC0F}"/>
                  </a:ext>
                </a:extLst>
              </p:cNvPr>
              <p:cNvSpPr/>
              <p:nvPr/>
            </p:nvSpPr>
            <p:spPr>
              <a:xfrm>
                <a:off x="7666379" y="1514754"/>
                <a:ext cx="1100881" cy="794028"/>
              </a:xfrm>
              <a:prstGeom prst="roundRect">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a:extLst>
                  <a:ext uri="{FF2B5EF4-FFF2-40B4-BE49-F238E27FC236}">
                    <a16:creationId xmlns:a16="http://schemas.microsoft.com/office/drawing/2014/main" id="{E1F136B9-29A4-4356-8C97-4F1C5B4C841F}"/>
                  </a:ext>
                </a:extLst>
              </p:cNvPr>
              <p:cNvSpPr/>
              <p:nvPr/>
            </p:nvSpPr>
            <p:spPr>
              <a:xfrm rot="19607036">
                <a:off x="7008471" y="2352906"/>
                <a:ext cx="907460" cy="160779"/>
              </a:xfrm>
              <a:prstGeom prst="rect">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34">
                <a:extLst>
                  <a:ext uri="{FF2B5EF4-FFF2-40B4-BE49-F238E27FC236}">
                    <a16:creationId xmlns:a16="http://schemas.microsoft.com/office/drawing/2014/main" id="{B22E90FF-37A8-486F-80FA-4F855C03248E}"/>
                  </a:ext>
                </a:extLst>
              </p:cNvPr>
              <p:cNvSpPr/>
              <p:nvPr/>
            </p:nvSpPr>
            <p:spPr>
              <a:xfrm>
                <a:off x="7666379" y="3340860"/>
                <a:ext cx="1100881" cy="794028"/>
              </a:xfrm>
              <a:prstGeom prst="roundRect">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4" name="圆角矩形 35">
            <a:extLst>
              <a:ext uri="{FF2B5EF4-FFF2-40B4-BE49-F238E27FC236}">
                <a16:creationId xmlns:a16="http://schemas.microsoft.com/office/drawing/2014/main" id="{1ADF1596-DFD4-4C3E-8D29-D67BDC4DB62B}"/>
              </a:ext>
            </a:extLst>
          </p:cNvPr>
          <p:cNvSpPr/>
          <p:nvPr/>
        </p:nvSpPr>
        <p:spPr>
          <a:xfrm>
            <a:off x="7258612" y="2022536"/>
            <a:ext cx="1246505" cy="969645"/>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37">
            <a:extLst>
              <a:ext uri="{FF2B5EF4-FFF2-40B4-BE49-F238E27FC236}">
                <a16:creationId xmlns:a16="http://schemas.microsoft.com/office/drawing/2014/main" id="{7C363121-0F4C-4814-A336-8E9988680DBE}"/>
              </a:ext>
            </a:extLst>
          </p:cNvPr>
          <p:cNvSpPr/>
          <p:nvPr/>
        </p:nvSpPr>
        <p:spPr>
          <a:xfrm>
            <a:off x="7258612" y="3099496"/>
            <a:ext cx="1246505" cy="969645"/>
          </a:xfrm>
          <a:prstGeom prst="round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38">
            <a:extLst>
              <a:ext uri="{FF2B5EF4-FFF2-40B4-BE49-F238E27FC236}">
                <a16:creationId xmlns:a16="http://schemas.microsoft.com/office/drawing/2014/main" id="{4A71B2D2-4D3F-42B7-8243-7F1A476B1DD8}"/>
              </a:ext>
            </a:extLst>
          </p:cNvPr>
          <p:cNvSpPr/>
          <p:nvPr/>
        </p:nvSpPr>
        <p:spPr>
          <a:xfrm>
            <a:off x="8740714" y="1982568"/>
            <a:ext cx="1246505" cy="969645"/>
          </a:xfrm>
          <a:prstGeom prst="round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39">
            <a:extLst>
              <a:ext uri="{FF2B5EF4-FFF2-40B4-BE49-F238E27FC236}">
                <a16:creationId xmlns:a16="http://schemas.microsoft.com/office/drawing/2014/main" id="{736F3871-A656-4E7C-9852-F205BE9B3422}"/>
              </a:ext>
            </a:extLst>
          </p:cNvPr>
          <p:cNvSpPr/>
          <p:nvPr/>
        </p:nvSpPr>
        <p:spPr>
          <a:xfrm>
            <a:off x="10245652" y="4214556"/>
            <a:ext cx="1344295" cy="969645"/>
          </a:xfrm>
          <a:prstGeom prst="round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a:extLst>
              <a:ext uri="{FF2B5EF4-FFF2-40B4-BE49-F238E27FC236}">
                <a16:creationId xmlns:a16="http://schemas.microsoft.com/office/drawing/2014/main" id="{C447BD6C-EDA8-4113-8534-268A5D6DCF7A}"/>
              </a:ext>
            </a:extLst>
          </p:cNvPr>
          <p:cNvGrpSpPr/>
          <p:nvPr/>
        </p:nvGrpSpPr>
        <p:grpSpPr>
          <a:xfrm>
            <a:off x="7258612" y="2022536"/>
            <a:ext cx="4331335" cy="3161665"/>
            <a:chOff x="5436096" y="627534"/>
            <a:chExt cx="3149843" cy="2299296"/>
          </a:xfrm>
          <a:solidFill>
            <a:srgbClr val="005EA4"/>
          </a:solidFill>
        </p:grpSpPr>
        <p:sp>
          <p:nvSpPr>
            <p:cNvPr id="69" name="圆角矩形 42">
              <a:extLst>
                <a:ext uri="{FF2B5EF4-FFF2-40B4-BE49-F238E27FC236}">
                  <a16:creationId xmlns:a16="http://schemas.microsoft.com/office/drawing/2014/main" id="{15A9353B-E1F3-451A-BA3C-7C150753639F}"/>
                </a:ext>
              </a:extLst>
            </p:cNvPr>
            <p:cNvSpPr/>
            <p:nvPr/>
          </p:nvSpPr>
          <p:spPr>
            <a:xfrm>
              <a:off x="5436096" y="2221747"/>
              <a:ext cx="906536" cy="705083"/>
            </a:xfrm>
            <a:prstGeom prst="roundRect">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43">
              <a:extLst>
                <a:ext uri="{FF2B5EF4-FFF2-40B4-BE49-F238E27FC236}">
                  <a16:creationId xmlns:a16="http://schemas.microsoft.com/office/drawing/2014/main" id="{84F67BAA-F9B9-45AA-855A-3A7C385D03DE}"/>
                </a:ext>
              </a:extLst>
            </p:cNvPr>
            <p:cNvSpPr/>
            <p:nvPr/>
          </p:nvSpPr>
          <p:spPr>
            <a:xfrm>
              <a:off x="6520534" y="1415370"/>
              <a:ext cx="906536" cy="705083"/>
            </a:xfrm>
            <a:prstGeom prst="roundRect">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44">
              <a:extLst>
                <a:ext uri="{FF2B5EF4-FFF2-40B4-BE49-F238E27FC236}">
                  <a16:creationId xmlns:a16="http://schemas.microsoft.com/office/drawing/2014/main" id="{96F82930-1E05-4719-AFE3-34717B90E3D9}"/>
                </a:ext>
              </a:extLst>
            </p:cNvPr>
            <p:cNvSpPr/>
            <p:nvPr/>
          </p:nvSpPr>
          <p:spPr>
            <a:xfrm>
              <a:off x="7608375" y="627534"/>
              <a:ext cx="977564" cy="705083"/>
            </a:xfrm>
            <a:prstGeom prst="roundRect">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a:extLst>
                <a:ext uri="{FF2B5EF4-FFF2-40B4-BE49-F238E27FC236}">
                  <a16:creationId xmlns:a16="http://schemas.microsoft.com/office/drawing/2014/main" id="{0E380E5F-FA96-45E7-B278-E8BF0EC2642B}"/>
                </a:ext>
              </a:extLst>
            </p:cNvPr>
            <p:cNvSpPr/>
            <p:nvPr/>
          </p:nvSpPr>
          <p:spPr>
            <a:xfrm rot="19607036">
              <a:off x="5946835" y="2129089"/>
              <a:ext cx="805809" cy="142769"/>
            </a:xfrm>
            <a:prstGeom prst="rect">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241F7C75-CA57-41D8-932A-4A2A5122AB3E}"/>
                </a:ext>
              </a:extLst>
            </p:cNvPr>
            <p:cNvSpPr/>
            <p:nvPr/>
          </p:nvSpPr>
          <p:spPr>
            <a:xfrm rot="19607036">
              <a:off x="7113027" y="1320705"/>
              <a:ext cx="805809" cy="142769"/>
            </a:xfrm>
            <a:prstGeom prst="rect">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4" name="圆角矩形 48">
            <a:extLst>
              <a:ext uri="{FF2B5EF4-FFF2-40B4-BE49-F238E27FC236}">
                <a16:creationId xmlns:a16="http://schemas.microsoft.com/office/drawing/2014/main" id="{075387DE-5C3D-4A18-A384-7D2D5046071B}"/>
              </a:ext>
            </a:extLst>
          </p:cNvPr>
          <p:cNvSpPr/>
          <p:nvPr/>
        </p:nvSpPr>
        <p:spPr>
          <a:xfrm>
            <a:off x="7258612" y="2015551"/>
            <a:ext cx="1247140" cy="976630"/>
          </a:xfrm>
          <a:prstGeom prst="roundRect">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5" name="图片 74" descr="yuangongguanli">
            <a:extLst>
              <a:ext uri="{FF2B5EF4-FFF2-40B4-BE49-F238E27FC236}">
                <a16:creationId xmlns:a16="http://schemas.microsoft.com/office/drawing/2014/main" id="{7347D751-F7C3-49D5-B9ED-74BF266A5E17}"/>
              </a:ext>
            </a:extLst>
          </p:cNvPr>
          <p:cNvPicPr>
            <a:picLocks noChangeAspect="1"/>
          </p:cNvPicPr>
          <p:nvPr/>
        </p:nvPicPr>
        <p:blipFill>
          <a:blip r:embed="rId8"/>
          <a:stretch>
            <a:fillRect/>
          </a:stretch>
        </p:blipFill>
        <p:spPr>
          <a:xfrm>
            <a:off x="10689517" y="2202876"/>
            <a:ext cx="456565" cy="456565"/>
          </a:xfrm>
          <a:prstGeom prst="rect">
            <a:avLst/>
          </a:prstGeom>
        </p:spPr>
      </p:pic>
      <p:pic>
        <p:nvPicPr>
          <p:cNvPr id="76" name="图片 75" descr="wuliaoguanli">
            <a:extLst>
              <a:ext uri="{FF2B5EF4-FFF2-40B4-BE49-F238E27FC236}">
                <a16:creationId xmlns:a16="http://schemas.microsoft.com/office/drawing/2014/main" id="{E38EC7C9-240E-40D3-9191-A69760C5376F}"/>
              </a:ext>
            </a:extLst>
          </p:cNvPr>
          <p:cNvPicPr>
            <a:picLocks noChangeAspect="1"/>
          </p:cNvPicPr>
          <p:nvPr/>
        </p:nvPicPr>
        <p:blipFill>
          <a:blip r:embed="rId9"/>
          <a:stretch>
            <a:fillRect/>
          </a:stretch>
        </p:blipFill>
        <p:spPr>
          <a:xfrm>
            <a:off x="9143292" y="3277296"/>
            <a:ext cx="459105" cy="459105"/>
          </a:xfrm>
          <a:prstGeom prst="rect">
            <a:avLst/>
          </a:prstGeom>
        </p:spPr>
      </p:pic>
      <p:pic>
        <p:nvPicPr>
          <p:cNvPr id="77" name="图片 76" descr="jiqiren">
            <a:extLst>
              <a:ext uri="{FF2B5EF4-FFF2-40B4-BE49-F238E27FC236}">
                <a16:creationId xmlns:a16="http://schemas.microsoft.com/office/drawing/2014/main" id="{C0773AA5-12DB-487D-933F-BE9DDB358865}"/>
              </a:ext>
            </a:extLst>
          </p:cNvPr>
          <p:cNvPicPr>
            <a:picLocks noChangeAspect="1"/>
          </p:cNvPicPr>
          <p:nvPr/>
        </p:nvPicPr>
        <p:blipFill>
          <a:blip r:embed="rId10"/>
          <a:stretch>
            <a:fillRect/>
          </a:stretch>
        </p:blipFill>
        <p:spPr>
          <a:xfrm>
            <a:off x="10643162" y="3224591"/>
            <a:ext cx="549275" cy="549275"/>
          </a:xfrm>
          <a:prstGeom prst="rect">
            <a:avLst/>
          </a:prstGeom>
        </p:spPr>
      </p:pic>
      <p:pic>
        <p:nvPicPr>
          <p:cNvPr id="78" name="图片 77" descr="rili">
            <a:extLst>
              <a:ext uri="{FF2B5EF4-FFF2-40B4-BE49-F238E27FC236}">
                <a16:creationId xmlns:a16="http://schemas.microsoft.com/office/drawing/2014/main" id="{7AEE9D6A-775D-4854-B507-8DB89978B5DF}"/>
              </a:ext>
            </a:extLst>
          </p:cNvPr>
          <p:cNvPicPr>
            <a:picLocks noChangeAspect="1"/>
          </p:cNvPicPr>
          <p:nvPr/>
        </p:nvPicPr>
        <p:blipFill>
          <a:blip r:embed="rId11"/>
          <a:stretch>
            <a:fillRect/>
          </a:stretch>
        </p:blipFill>
        <p:spPr>
          <a:xfrm>
            <a:off x="7678982" y="4382196"/>
            <a:ext cx="405765" cy="405765"/>
          </a:xfrm>
          <a:prstGeom prst="rect">
            <a:avLst/>
          </a:prstGeom>
        </p:spPr>
      </p:pic>
      <p:pic>
        <p:nvPicPr>
          <p:cNvPr id="79" name="图片 78" descr="dashujujizhi">
            <a:extLst>
              <a:ext uri="{FF2B5EF4-FFF2-40B4-BE49-F238E27FC236}">
                <a16:creationId xmlns:a16="http://schemas.microsoft.com/office/drawing/2014/main" id="{43335A39-4062-4D19-93BC-071B46039F2D}"/>
              </a:ext>
            </a:extLst>
          </p:cNvPr>
          <p:cNvPicPr>
            <a:picLocks noChangeAspect="1"/>
          </p:cNvPicPr>
          <p:nvPr/>
        </p:nvPicPr>
        <p:blipFill>
          <a:blip r:embed="rId12"/>
          <a:stretch>
            <a:fillRect/>
          </a:stretch>
        </p:blipFill>
        <p:spPr>
          <a:xfrm>
            <a:off x="8996607" y="4224081"/>
            <a:ext cx="752475" cy="752475"/>
          </a:xfrm>
          <a:prstGeom prst="rect">
            <a:avLst/>
          </a:prstGeom>
        </p:spPr>
      </p:pic>
      <p:pic>
        <p:nvPicPr>
          <p:cNvPr id="80" name="图片 79" descr="shijian">
            <a:extLst>
              <a:ext uri="{FF2B5EF4-FFF2-40B4-BE49-F238E27FC236}">
                <a16:creationId xmlns:a16="http://schemas.microsoft.com/office/drawing/2014/main" id="{8E3134EA-37C2-4732-B45D-66F8367C8115}"/>
              </a:ext>
            </a:extLst>
          </p:cNvPr>
          <p:cNvPicPr>
            <a:picLocks noChangeAspect="1"/>
          </p:cNvPicPr>
          <p:nvPr/>
        </p:nvPicPr>
        <p:blipFill>
          <a:blip r:embed="rId13"/>
          <a:stretch>
            <a:fillRect/>
          </a:stretch>
        </p:blipFill>
        <p:spPr>
          <a:xfrm>
            <a:off x="10660625" y="5477571"/>
            <a:ext cx="684530" cy="459105"/>
          </a:xfrm>
          <a:prstGeom prst="rect">
            <a:avLst/>
          </a:prstGeom>
        </p:spPr>
      </p:pic>
      <p:sp>
        <p:nvSpPr>
          <p:cNvPr id="81" name="矩形 80">
            <a:extLst>
              <a:ext uri="{FF2B5EF4-FFF2-40B4-BE49-F238E27FC236}">
                <a16:creationId xmlns:a16="http://schemas.microsoft.com/office/drawing/2014/main" id="{D12AFC90-3B9C-47BB-B0EE-D10EAEFD6C0F}"/>
              </a:ext>
            </a:extLst>
          </p:cNvPr>
          <p:cNvSpPr/>
          <p:nvPr/>
        </p:nvSpPr>
        <p:spPr>
          <a:xfrm rot="2387034">
            <a:off x="7884092" y="2823611"/>
            <a:ext cx="1108064" cy="196316"/>
          </a:xfrm>
          <a:prstGeom prst="rect">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2" name="图片 81" descr="jiagou">
            <a:extLst>
              <a:ext uri="{FF2B5EF4-FFF2-40B4-BE49-F238E27FC236}">
                <a16:creationId xmlns:a16="http://schemas.microsoft.com/office/drawing/2014/main" id="{174C4039-DB9A-424D-A16F-063F59081370}"/>
              </a:ext>
            </a:extLst>
          </p:cNvPr>
          <p:cNvPicPr>
            <a:picLocks noChangeAspect="1"/>
          </p:cNvPicPr>
          <p:nvPr/>
        </p:nvPicPr>
        <p:blipFill>
          <a:blip r:embed="rId14"/>
          <a:stretch>
            <a:fillRect/>
          </a:stretch>
        </p:blipFill>
        <p:spPr>
          <a:xfrm>
            <a:off x="7645962" y="2166046"/>
            <a:ext cx="472440" cy="472440"/>
          </a:xfrm>
          <a:prstGeom prst="rect">
            <a:avLst/>
          </a:prstGeom>
        </p:spPr>
      </p:pic>
      <p:sp>
        <p:nvSpPr>
          <p:cNvPr id="83" name="文本框 82">
            <a:extLst>
              <a:ext uri="{FF2B5EF4-FFF2-40B4-BE49-F238E27FC236}">
                <a16:creationId xmlns:a16="http://schemas.microsoft.com/office/drawing/2014/main" id="{D08EF403-E092-4937-BD3C-58E481385BE9}"/>
              </a:ext>
            </a:extLst>
          </p:cNvPr>
          <p:cNvSpPr txBox="1"/>
          <p:nvPr/>
        </p:nvSpPr>
        <p:spPr>
          <a:xfrm>
            <a:off x="7419902" y="2638486"/>
            <a:ext cx="914400" cy="229870"/>
          </a:xfrm>
          <a:prstGeom prst="rect">
            <a:avLst/>
          </a:prstGeom>
          <a:noFill/>
        </p:spPr>
        <p:txBody>
          <a:bodyPr wrap="none" lIns="0" tIns="0" rIns="0" bIns="0" rtlCol="0" anchor="ctr">
            <a:noAutofit/>
          </a:bodyPr>
          <a:lstStyle/>
          <a:p>
            <a:pPr algn="l"/>
            <a:r>
              <a:rPr lang="zh-CN" altLang="en-US" b="1" dirty="0">
                <a:solidFill>
                  <a:schemeClr val="bg1"/>
                </a:solidFill>
                <a:latin typeface="微软雅黑" panose="020B0503020204020204" pitchFamily="34" charset="-122"/>
                <a:ea typeface="微软雅黑" panose="020B0503020204020204" pitchFamily="34" charset="-122"/>
              </a:rPr>
              <a:t>组织架构</a:t>
            </a:r>
          </a:p>
        </p:txBody>
      </p:sp>
      <p:sp>
        <p:nvSpPr>
          <p:cNvPr id="84" name="文本框 83">
            <a:extLst>
              <a:ext uri="{FF2B5EF4-FFF2-40B4-BE49-F238E27FC236}">
                <a16:creationId xmlns:a16="http://schemas.microsoft.com/office/drawing/2014/main" id="{AFD03F4C-C748-4FD9-9090-5AABF060F308}"/>
              </a:ext>
            </a:extLst>
          </p:cNvPr>
          <p:cNvSpPr txBox="1"/>
          <p:nvPr/>
        </p:nvSpPr>
        <p:spPr>
          <a:xfrm>
            <a:off x="10446947" y="2612025"/>
            <a:ext cx="914400" cy="249345"/>
          </a:xfrm>
          <a:prstGeom prst="rect">
            <a:avLst/>
          </a:prstGeom>
          <a:noFill/>
        </p:spPr>
        <p:txBody>
          <a:bodyPr wrap="none" lIns="0" tIns="0" rIns="0" bIns="0" rtlCol="0" anchor="ctr">
            <a:no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员工</a:t>
            </a:r>
          </a:p>
        </p:txBody>
      </p:sp>
      <p:sp>
        <p:nvSpPr>
          <p:cNvPr id="85" name="文本框 84">
            <a:extLst>
              <a:ext uri="{FF2B5EF4-FFF2-40B4-BE49-F238E27FC236}">
                <a16:creationId xmlns:a16="http://schemas.microsoft.com/office/drawing/2014/main" id="{9E44D257-EE2E-4D5F-9DC5-0E7FC7E93E0B}"/>
              </a:ext>
            </a:extLst>
          </p:cNvPr>
          <p:cNvSpPr txBox="1"/>
          <p:nvPr/>
        </p:nvSpPr>
        <p:spPr>
          <a:xfrm>
            <a:off x="8912152" y="3738840"/>
            <a:ext cx="914400" cy="219175"/>
          </a:xfrm>
          <a:prstGeom prst="rect">
            <a:avLst/>
          </a:prstGeom>
          <a:noFill/>
        </p:spPr>
        <p:txBody>
          <a:bodyPr wrap="none" lIns="0" tIns="0" rIns="0" bIns="0" rtlCol="0" anchor="ctr">
            <a:no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物料</a:t>
            </a:r>
          </a:p>
        </p:txBody>
      </p:sp>
      <p:sp>
        <p:nvSpPr>
          <p:cNvPr id="86" name="文本框 85">
            <a:extLst>
              <a:ext uri="{FF2B5EF4-FFF2-40B4-BE49-F238E27FC236}">
                <a16:creationId xmlns:a16="http://schemas.microsoft.com/office/drawing/2014/main" id="{D3FBA82E-AA05-4FD3-AC53-1C301844419B}"/>
              </a:ext>
            </a:extLst>
          </p:cNvPr>
          <p:cNvSpPr txBox="1"/>
          <p:nvPr/>
        </p:nvSpPr>
        <p:spPr>
          <a:xfrm>
            <a:off x="10478697" y="3705921"/>
            <a:ext cx="914400" cy="281940"/>
          </a:xfrm>
          <a:prstGeom prst="rect">
            <a:avLst/>
          </a:prstGeom>
          <a:noFill/>
        </p:spPr>
        <p:txBody>
          <a:bodyPr wrap="none" lIns="0" tIns="0" rIns="0" bIns="0" rtlCol="0" anchor="ctr">
            <a:no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工作中心</a:t>
            </a:r>
          </a:p>
        </p:txBody>
      </p:sp>
      <p:sp>
        <p:nvSpPr>
          <p:cNvPr id="87" name="文本框 86">
            <a:extLst>
              <a:ext uri="{FF2B5EF4-FFF2-40B4-BE49-F238E27FC236}">
                <a16:creationId xmlns:a16="http://schemas.microsoft.com/office/drawing/2014/main" id="{87F850D8-FE0E-4670-97DB-7FF02D1FDD36}"/>
              </a:ext>
            </a:extLst>
          </p:cNvPr>
          <p:cNvSpPr txBox="1"/>
          <p:nvPr/>
        </p:nvSpPr>
        <p:spPr>
          <a:xfrm>
            <a:off x="7410377" y="4791902"/>
            <a:ext cx="914400" cy="273554"/>
          </a:xfrm>
          <a:prstGeom prst="rect">
            <a:avLst/>
          </a:prstGeom>
          <a:noFill/>
        </p:spPr>
        <p:txBody>
          <a:bodyPr wrap="none" lIns="0" tIns="0" rIns="0" bIns="0" rtlCol="0" anchor="ctr">
            <a:no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工作日历</a:t>
            </a:r>
          </a:p>
        </p:txBody>
      </p:sp>
      <p:sp>
        <p:nvSpPr>
          <p:cNvPr id="88" name="文本框 87">
            <a:extLst>
              <a:ext uri="{FF2B5EF4-FFF2-40B4-BE49-F238E27FC236}">
                <a16:creationId xmlns:a16="http://schemas.microsoft.com/office/drawing/2014/main" id="{BCD631E5-1980-4F7B-91A0-BF690137278E}"/>
              </a:ext>
            </a:extLst>
          </p:cNvPr>
          <p:cNvSpPr txBox="1"/>
          <p:nvPr/>
        </p:nvSpPr>
        <p:spPr>
          <a:xfrm>
            <a:off x="8891832" y="4832410"/>
            <a:ext cx="914400" cy="241935"/>
          </a:xfrm>
          <a:prstGeom prst="rect">
            <a:avLst/>
          </a:prstGeom>
          <a:noFill/>
        </p:spPr>
        <p:txBody>
          <a:bodyPr wrap="none" lIns="0" tIns="0" rIns="0" bIns="0" rtlCol="0" anchor="ctr">
            <a:no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工序</a:t>
            </a:r>
          </a:p>
        </p:txBody>
      </p:sp>
      <p:sp>
        <p:nvSpPr>
          <p:cNvPr id="89" name="文本框 88">
            <a:extLst>
              <a:ext uri="{FF2B5EF4-FFF2-40B4-BE49-F238E27FC236}">
                <a16:creationId xmlns:a16="http://schemas.microsoft.com/office/drawing/2014/main" id="{2FBD02FE-F39C-4848-AC13-1FBBAD730488}"/>
              </a:ext>
            </a:extLst>
          </p:cNvPr>
          <p:cNvSpPr txBox="1"/>
          <p:nvPr/>
        </p:nvSpPr>
        <p:spPr>
          <a:xfrm>
            <a:off x="10457107" y="5997636"/>
            <a:ext cx="914400" cy="207010"/>
          </a:xfrm>
          <a:prstGeom prst="rect">
            <a:avLst/>
          </a:prstGeom>
          <a:noFill/>
        </p:spPr>
        <p:txBody>
          <a:bodyPr wrap="none" lIns="0" tIns="0" rIns="0" bIns="0" rtlCol="0" anchor="ctr">
            <a:no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班次</a:t>
            </a:r>
          </a:p>
        </p:txBody>
      </p:sp>
      <p:sp>
        <p:nvSpPr>
          <p:cNvPr id="4" name="灯片编号占位符 7">
            <a:extLst>
              <a:ext uri="{FF2B5EF4-FFF2-40B4-BE49-F238E27FC236}">
                <a16:creationId xmlns:a16="http://schemas.microsoft.com/office/drawing/2014/main" id="{9A0132F2-EA38-4E03-AFA0-61F72C20D868}"/>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pic>
        <p:nvPicPr>
          <p:cNvPr id="5" name="图片 4">
            <a:extLst>
              <a:ext uri="{FF2B5EF4-FFF2-40B4-BE49-F238E27FC236}">
                <a16:creationId xmlns:a16="http://schemas.microsoft.com/office/drawing/2014/main" id="{31B07C19-FA8F-4005-A253-10CB5C1EBF1A}"/>
              </a:ext>
            </a:extLst>
          </p:cNvPr>
          <p:cNvPicPr>
            <a:picLocks noChangeAspect="1"/>
          </p:cNvPicPr>
          <p:nvPr/>
        </p:nvPicPr>
        <p:blipFill>
          <a:blip r:embed="rId15"/>
          <a:stretch>
            <a:fillRect/>
          </a:stretch>
        </p:blipFill>
        <p:spPr>
          <a:xfrm>
            <a:off x="563067" y="2097222"/>
            <a:ext cx="6463669" cy="4176394"/>
          </a:xfrm>
          <a:prstGeom prst="rect">
            <a:avLst/>
          </a:prstGeom>
        </p:spPr>
      </p:pic>
    </p:spTree>
    <p:extLst>
      <p:ext uri="{BB962C8B-B14F-4D97-AF65-F5344CB8AC3E}">
        <p14:creationId xmlns:p14="http://schemas.microsoft.com/office/powerpoint/2010/main" val="241892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8C49FB8E-AA76-4246-B69E-CBB3297EB00E}"/>
              </a:ext>
            </a:extLst>
          </p:cNvPr>
          <p:cNvPicPr>
            <a:picLocks noChangeAspect="1"/>
          </p:cNvPicPr>
          <p:nvPr/>
        </p:nvPicPr>
        <p:blipFill>
          <a:blip r:embed="rId3"/>
          <a:stretch>
            <a:fillRect/>
          </a:stretch>
        </p:blipFill>
        <p:spPr>
          <a:xfrm>
            <a:off x="1414212" y="2592279"/>
            <a:ext cx="2689935" cy="2050742"/>
          </a:xfrm>
          <a:prstGeom prst="rect">
            <a:avLst/>
          </a:prstGeom>
        </p:spPr>
      </p:pic>
      <p:sp>
        <p:nvSpPr>
          <p:cNvPr id="3" name="矩形 2"/>
          <p:cNvSpPr/>
          <p:nvPr/>
        </p:nvSpPr>
        <p:spPr>
          <a:xfrm>
            <a:off x="10111105" y="635"/>
            <a:ext cx="2082165" cy="1035050"/>
          </a:xfrm>
          <a:prstGeom prst="rect">
            <a:avLst/>
          </a:prstGeom>
          <a:blipFill rotWithShape="1">
            <a:blip r:embed="rId4" cstate="email">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41" name="Rectangle 61"/>
          <p:cNvSpPr>
            <a:spLocks noChangeArrowheads="1"/>
          </p:cNvSpPr>
          <p:nvPr/>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dirty="0">
              <a:latin typeface="微软雅黑" panose="020B0503020204020204" charset="-122"/>
              <a:ea typeface="微软雅黑" panose="020B0503020204020204" charset="-122"/>
              <a:sym typeface="微软雅黑" panose="020B0503020204020204" charset="-122"/>
            </a:endParaRPr>
          </a:p>
        </p:txBody>
      </p:sp>
      <p:sp>
        <p:nvSpPr>
          <p:cNvPr id="8" name="TextBox 19"/>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主要功能</a:t>
            </a:r>
          </a:p>
        </p:txBody>
      </p:sp>
      <p:grpSp>
        <p:nvGrpSpPr>
          <p:cNvPr id="45" name="组合 44">
            <a:extLst>
              <a:ext uri="{FF2B5EF4-FFF2-40B4-BE49-F238E27FC236}">
                <a16:creationId xmlns:a16="http://schemas.microsoft.com/office/drawing/2014/main" id="{0802BD7A-ACDB-4AFF-AB17-E2E804362F56}"/>
              </a:ext>
            </a:extLst>
          </p:cNvPr>
          <p:cNvGrpSpPr/>
          <p:nvPr/>
        </p:nvGrpSpPr>
        <p:grpSpPr>
          <a:xfrm>
            <a:off x="9322280" y="3338003"/>
            <a:ext cx="505302" cy="487801"/>
            <a:chOff x="5390" y="4769"/>
            <a:chExt cx="1322" cy="1322"/>
          </a:xfrm>
        </p:grpSpPr>
        <p:sp>
          <p:nvSpPr>
            <p:cNvPr id="46" name="椭圆 45">
              <a:extLst>
                <a:ext uri="{FF2B5EF4-FFF2-40B4-BE49-F238E27FC236}">
                  <a16:creationId xmlns:a16="http://schemas.microsoft.com/office/drawing/2014/main" id="{7AD65B36-EC81-443B-89D8-663469ABDA91}"/>
                </a:ext>
              </a:extLst>
            </p:cNvPr>
            <p:cNvSpPr/>
            <p:nvPr/>
          </p:nvSpPr>
          <p:spPr>
            <a:xfrm rot="10800000">
              <a:off x="5390" y="4769"/>
              <a:ext cx="1322" cy="1322"/>
            </a:xfrm>
            <a:prstGeom prst="ellipse">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a:extLst>
                <a:ext uri="{FF2B5EF4-FFF2-40B4-BE49-F238E27FC236}">
                  <a16:creationId xmlns:a16="http://schemas.microsoft.com/office/drawing/2014/main" id="{F500AC3C-1E19-48D2-8B9F-9AB861587FE8}"/>
                </a:ext>
              </a:extLst>
            </p:cNvPr>
            <p:cNvGrpSpPr/>
            <p:nvPr/>
          </p:nvGrpSpPr>
          <p:grpSpPr>
            <a:xfrm>
              <a:off x="5760" y="5203"/>
              <a:ext cx="582" cy="454"/>
              <a:chOff x="8532" y="3696"/>
              <a:chExt cx="748" cy="584"/>
            </a:xfrm>
          </p:grpSpPr>
          <p:sp>
            <p:nvSpPr>
              <p:cNvPr id="48" name="箭头: V 形 5">
                <a:extLst>
                  <a:ext uri="{FF2B5EF4-FFF2-40B4-BE49-F238E27FC236}">
                    <a16:creationId xmlns:a16="http://schemas.microsoft.com/office/drawing/2014/main" id="{BE801D44-009F-4041-8F3B-057E9568ADA3}"/>
                  </a:ext>
                </a:extLst>
              </p:cNvPr>
              <p:cNvSpPr/>
              <p:nvPr/>
            </p:nvSpPr>
            <p:spPr>
              <a:xfrm>
                <a:off x="8906"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9" name="箭头: V 形 5">
                <a:extLst>
                  <a:ext uri="{FF2B5EF4-FFF2-40B4-BE49-F238E27FC236}">
                    <a16:creationId xmlns:a16="http://schemas.microsoft.com/office/drawing/2014/main" id="{1D0DFDDB-37E5-4279-9FE0-DA36618B3CB8}"/>
                  </a:ext>
                </a:extLst>
              </p:cNvPr>
              <p:cNvSpPr/>
              <p:nvPr/>
            </p:nvSpPr>
            <p:spPr>
              <a:xfrm>
                <a:off x="8532"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sp>
        <p:nvSpPr>
          <p:cNvPr id="50" name="文本框 49">
            <a:extLst>
              <a:ext uri="{FF2B5EF4-FFF2-40B4-BE49-F238E27FC236}">
                <a16:creationId xmlns:a16="http://schemas.microsoft.com/office/drawing/2014/main" id="{552CEA8B-41C5-4C35-9338-247F0F5EEFA5}"/>
              </a:ext>
            </a:extLst>
          </p:cNvPr>
          <p:cNvSpPr txBox="1"/>
          <p:nvPr/>
        </p:nvSpPr>
        <p:spPr>
          <a:xfrm>
            <a:off x="1669741" y="5187130"/>
            <a:ext cx="1366520" cy="360045"/>
          </a:xfrm>
          <a:prstGeom prst="rect">
            <a:avLst/>
          </a:prstGeom>
          <a:noFill/>
        </p:spPr>
        <p:txBody>
          <a:bodyPr wrap="none" lIns="0" tIns="0" rIns="0" bIns="0" rtlCol="0" anchor="ctr">
            <a:noAutofit/>
          </a:bodyPr>
          <a:lstStyle/>
          <a:p>
            <a:pPr algn="l"/>
            <a:r>
              <a:rPr lang="zh-CN" altLang="en-US" dirty="0">
                <a:latin typeface="微软雅黑" panose="020B0503020204020204" pitchFamily="34" charset="-122"/>
                <a:ea typeface="微软雅黑" panose="020B0503020204020204" pitchFamily="34" charset="-122"/>
                <a:sym typeface="+mn-ea"/>
              </a:rPr>
              <a:t>生产任务监控</a:t>
            </a:r>
            <a:endParaRPr lang="zh-CN" altLang="en-US" dirty="0">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E1A40371-8772-4396-BC2D-BA4989E51BAD}"/>
              </a:ext>
            </a:extLst>
          </p:cNvPr>
          <p:cNvGrpSpPr/>
          <p:nvPr/>
        </p:nvGrpSpPr>
        <p:grpSpPr>
          <a:xfrm>
            <a:off x="6804865" y="1903619"/>
            <a:ext cx="45719" cy="511108"/>
            <a:chOff x="3440230" y="1770453"/>
            <a:chExt cx="75565" cy="979060"/>
          </a:xfrm>
        </p:grpSpPr>
        <p:sp>
          <p:nvSpPr>
            <p:cNvPr id="51" name="椭圆 50">
              <a:extLst>
                <a:ext uri="{FF2B5EF4-FFF2-40B4-BE49-F238E27FC236}">
                  <a16:creationId xmlns:a16="http://schemas.microsoft.com/office/drawing/2014/main" id="{BB2D9B62-7737-4F1D-966A-0401FF42216D}"/>
                </a:ext>
              </a:extLst>
            </p:cNvPr>
            <p:cNvSpPr/>
            <p:nvPr/>
          </p:nvSpPr>
          <p:spPr>
            <a:xfrm>
              <a:off x="3440230" y="1770453"/>
              <a:ext cx="75565" cy="75565"/>
            </a:xfrm>
            <a:prstGeom prst="ellipse">
              <a:avLst/>
            </a:prstGeom>
            <a:solidFill>
              <a:srgbClr val="34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a:extLst>
                <a:ext uri="{FF2B5EF4-FFF2-40B4-BE49-F238E27FC236}">
                  <a16:creationId xmlns:a16="http://schemas.microsoft.com/office/drawing/2014/main" id="{F7CFE0D0-8BBF-413B-8103-84F70D850160}"/>
                </a:ext>
              </a:extLst>
            </p:cNvPr>
            <p:cNvCxnSpPr/>
            <p:nvPr/>
          </p:nvCxnSpPr>
          <p:spPr>
            <a:xfrm>
              <a:off x="3469453" y="1850353"/>
              <a:ext cx="0" cy="899160"/>
            </a:xfrm>
            <a:prstGeom prst="line">
              <a:avLst/>
            </a:prstGeom>
            <a:solidFill>
              <a:srgbClr val="345EA4"/>
            </a:solidFill>
            <a:ln>
              <a:solidFill>
                <a:srgbClr val="345EA4"/>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C66AB80F-F7E5-495F-A7F1-BD68BF3E18B1}"/>
              </a:ext>
            </a:extLst>
          </p:cNvPr>
          <p:cNvGrpSpPr/>
          <p:nvPr/>
        </p:nvGrpSpPr>
        <p:grpSpPr>
          <a:xfrm flipH="1">
            <a:off x="2218465" y="4792819"/>
            <a:ext cx="75565" cy="379095"/>
            <a:chOff x="9143048" y="1934210"/>
            <a:chExt cx="75565" cy="379095"/>
          </a:xfrm>
        </p:grpSpPr>
        <p:cxnSp>
          <p:nvCxnSpPr>
            <p:cNvPr id="53" name="直接连接符 52">
              <a:extLst>
                <a:ext uri="{FF2B5EF4-FFF2-40B4-BE49-F238E27FC236}">
                  <a16:creationId xmlns:a16="http://schemas.microsoft.com/office/drawing/2014/main" id="{713C28F2-7572-4AFC-87A3-EFA34643F61B}"/>
                </a:ext>
              </a:extLst>
            </p:cNvPr>
            <p:cNvCxnSpPr>
              <a:cxnSpLocks/>
            </p:cNvCxnSpPr>
            <p:nvPr/>
          </p:nvCxnSpPr>
          <p:spPr>
            <a:xfrm>
              <a:off x="9171623" y="2000250"/>
              <a:ext cx="0" cy="313055"/>
            </a:xfrm>
            <a:prstGeom prst="line">
              <a:avLst/>
            </a:prstGeom>
            <a:solidFill>
              <a:srgbClr val="345EA4"/>
            </a:solidFill>
            <a:ln>
              <a:solidFill>
                <a:srgbClr val="345EA4"/>
              </a:solidFill>
            </a:ln>
          </p:spPr>
          <p:style>
            <a:lnRef idx="1">
              <a:schemeClr val="accent1"/>
            </a:lnRef>
            <a:fillRef idx="0">
              <a:schemeClr val="accent1"/>
            </a:fillRef>
            <a:effectRef idx="0">
              <a:schemeClr val="accent1"/>
            </a:effectRef>
            <a:fontRef idx="minor">
              <a:schemeClr val="tx1"/>
            </a:fontRef>
          </p:style>
        </p:cxnSp>
        <p:sp>
          <p:nvSpPr>
            <p:cNvPr id="54" name="椭圆 53">
              <a:extLst>
                <a:ext uri="{FF2B5EF4-FFF2-40B4-BE49-F238E27FC236}">
                  <a16:creationId xmlns:a16="http://schemas.microsoft.com/office/drawing/2014/main" id="{721ACBB1-9855-407C-AA8E-AC60D4628730}"/>
                </a:ext>
              </a:extLst>
            </p:cNvPr>
            <p:cNvSpPr/>
            <p:nvPr/>
          </p:nvSpPr>
          <p:spPr>
            <a:xfrm>
              <a:off x="9143048" y="1934210"/>
              <a:ext cx="75565" cy="75565"/>
            </a:xfrm>
            <a:prstGeom prst="ellipse">
              <a:avLst/>
            </a:prstGeom>
            <a:solidFill>
              <a:srgbClr val="34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a:extLst>
              <a:ext uri="{FF2B5EF4-FFF2-40B4-BE49-F238E27FC236}">
                <a16:creationId xmlns:a16="http://schemas.microsoft.com/office/drawing/2014/main" id="{71928D84-190C-4278-BE25-20C4656E3171}"/>
              </a:ext>
            </a:extLst>
          </p:cNvPr>
          <p:cNvGrpSpPr/>
          <p:nvPr/>
        </p:nvGrpSpPr>
        <p:grpSpPr>
          <a:xfrm>
            <a:off x="3666475" y="1345616"/>
            <a:ext cx="6027420" cy="360045"/>
            <a:chOff x="73025" y="1381125"/>
            <a:chExt cx="6027420" cy="360045"/>
          </a:xfrm>
        </p:grpSpPr>
        <p:sp>
          <p:nvSpPr>
            <p:cNvPr id="40" name="文本框 39">
              <a:extLst>
                <a:ext uri="{FF2B5EF4-FFF2-40B4-BE49-F238E27FC236}">
                  <a16:creationId xmlns:a16="http://schemas.microsoft.com/office/drawing/2014/main" id="{6BDBC09A-74D3-40F0-B136-3D43D2FA635A}"/>
                </a:ext>
              </a:extLst>
            </p:cNvPr>
            <p:cNvSpPr txBox="1"/>
            <p:nvPr/>
          </p:nvSpPr>
          <p:spPr>
            <a:xfrm>
              <a:off x="73025" y="1381125"/>
              <a:ext cx="6027420" cy="360045"/>
            </a:xfrm>
            <a:prstGeom prst="rect">
              <a:avLst/>
            </a:prstGeom>
            <a:noFill/>
          </p:spPr>
          <p:txBody>
            <a:bodyPr wrap="none" lIns="0" tIns="0" rIns="0" bIns="0" rtlCol="0" anchor="ctr">
              <a:noAutofit/>
            </a:bodyPr>
            <a:lstStyle/>
            <a:p>
              <a:pPr algn="l"/>
              <a:r>
                <a:rPr lang="zh-CN" altLang="en-US" dirty="0">
                  <a:latin typeface="微软雅黑" panose="020B0503020204020204" pitchFamily="34" charset="-122"/>
                  <a:ea typeface="微软雅黑" panose="020B0503020204020204" pitchFamily="34" charset="-122"/>
                </a:rPr>
                <a:t>生产计划员创建生产工单计划（支持批量导入）    </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任务分发</a:t>
              </a:r>
            </a:p>
          </p:txBody>
        </p:sp>
        <p:cxnSp>
          <p:nvCxnSpPr>
            <p:cNvPr id="55" name="直接箭头连接符 54">
              <a:extLst>
                <a:ext uri="{FF2B5EF4-FFF2-40B4-BE49-F238E27FC236}">
                  <a16:creationId xmlns:a16="http://schemas.microsoft.com/office/drawing/2014/main" id="{EC58C34C-5C94-4850-BEDE-18359FC682F6}"/>
                </a:ext>
              </a:extLst>
            </p:cNvPr>
            <p:cNvCxnSpPr/>
            <p:nvPr/>
          </p:nvCxnSpPr>
          <p:spPr>
            <a:xfrm>
              <a:off x="4819015" y="1560830"/>
              <a:ext cx="290195" cy="0"/>
            </a:xfrm>
            <a:prstGeom prst="straightConnector1">
              <a:avLst/>
            </a:prstGeom>
            <a:ln>
              <a:solidFill>
                <a:srgbClr val="1F8DFC"/>
              </a:solidFill>
              <a:tailEnd type="arrow"/>
            </a:ln>
          </p:spPr>
          <p:style>
            <a:lnRef idx="1">
              <a:schemeClr val="accent1"/>
            </a:lnRef>
            <a:fillRef idx="0">
              <a:schemeClr val="accent1"/>
            </a:fillRef>
            <a:effectRef idx="0">
              <a:schemeClr val="accent1"/>
            </a:effectRef>
            <a:fontRef idx="minor">
              <a:schemeClr val="tx1"/>
            </a:fontRef>
          </p:style>
        </p:cxnSp>
      </p:grpSp>
      <p:grpSp>
        <p:nvGrpSpPr>
          <p:cNvPr id="90" name="组合 89">
            <a:extLst>
              <a:ext uri="{FF2B5EF4-FFF2-40B4-BE49-F238E27FC236}">
                <a16:creationId xmlns:a16="http://schemas.microsoft.com/office/drawing/2014/main" id="{28F514F3-1E98-4814-8EE7-0B8C6FCFA7D3}"/>
              </a:ext>
            </a:extLst>
          </p:cNvPr>
          <p:cNvGrpSpPr/>
          <p:nvPr/>
        </p:nvGrpSpPr>
        <p:grpSpPr>
          <a:xfrm rot="10800000" flipV="1">
            <a:off x="4199865" y="3402269"/>
            <a:ext cx="491490" cy="491490"/>
            <a:chOff x="5390" y="4769"/>
            <a:chExt cx="1322" cy="1322"/>
          </a:xfrm>
        </p:grpSpPr>
        <p:sp>
          <p:nvSpPr>
            <p:cNvPr id="91" name="椭圆 90">
              <a:extLst>
                <a:ext uri="{FF2B5EF4-FFF2-40B4-BE49-F238E27FC236}">
                  <a16:creationId xmlns:a16="http://schemas.microsoft.com/office/drawing/2014/main" id="{0E3CB24C-F24F-44C2-ADB6-3EABACC2F670}"/>
                </a:ext>
              </a:extLst>
            </p:cNvPr>
            <p:cNvSpPr/>
            <p:nvPr/>
          </p:nvSpPr>
          <p:spPr>
            <a:xfrm rot="10800000">
              <a:off x="5390" y="4769"/>
              <a:ext cx="1322" cy="1322"/>
            </a:xfrm>
            <a:prstGeom prst="ellipse">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 name="组合 91">
              <a:extLst>
                <a:ext uri="{FF2B5EF4-FFF2-40B4-BE49-F238E27FC236}">
                  <a16:creationId xmlns:a16="http://schemas.microsoft.com/office/drawing/2014/main" id="{B7F37F61-17DC-4E38-9999-8CC29861AD46}"/>
                </a:ext>
              </a:extLst>
            </p:cNvPr>
            <p:cNvGrpSpPr/>
            <p:nvPr/>
          </p:nvGrpSpPr>
          <p:grpSpPr>
            <a:xfrm>
              <a:off x="5760" y="5203"/>
              <a:ext cx="582" cy="454"/>
              <a:chOff x="8532" y="3696"/>
              <a:chExt cx="748" cy="584"/>
            </a:xfrm>
          </p:grpSpPr>
          <p:sp>
            <p:nvSpPr>
              <p:cNvPr id="93" name="箭头: V 形 5">
                <a:extLst>
                  <a:ext uri="{FF2B5EF4-FFF2-40B4-BE49-F238E27FC236}">
                    <a16:creationId xmlns:a16="http://schemas.microsoft.com/office/drawing/2014/main" id="{C05017EE-7328-4814-AB71-44C205AE7BA9}"/>
                  </a:ext>
                </a:extLst>
              </p:cNvPr>
              <p:cNvSpPr/>
              <p:nvPr/>
            </p:nvSpPr>
            <p:spPr>
              <a:xfrm>
                <a:off x="8906"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94" name="箭头: V 形 5">
                <a:extLst>
                  <a:ext uri="{FF2B5EF4-FFF2-40B4-BE49-F238E27FC236}">
                    <a16:creationId xmlns:a16="http://schemas.microsoft.com/office/drawing/2014/main" id="{7781F9A4-C116-4FF5-ACBA-138AECD3F708}"/>
                  </a:ext>
                </a:extLst>
              </p:cNvPr>
              <p:cNvSpPr/>
              <p:nvPr/>
            </p:nvSpPr>
            <p:spPr>
              <a:xfrm>
                <a:off x="8532"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sp>
        <p:nvSpPr>
          <p:cNvPr id="95" name="文本框 94">
            <a:extLst>
              <a:ext uri="{FF2B5EF4-FFF2-40B4-BE49-F238E27FC236}">
                <a16:creationId xmlns:a16="http://schemas.microsoft.com/office/drawing/2014/main" id="{04258BC4-0B01-42C5-AE1F-84EC3B3B4B89}"/>
              </a:ext>
            </a:extLst>
          </p:cNvPr>
          <p:cNvSpPr txBox="1"/>
          <p:nvPr/>
        </p:nvSpPr>
        <p:spPr>
          <a:xfrm>
            <a:off x="9596624" y="5762502"/>
            <a:ext cx="2506600" cy="333057"/>
          </a:xfrm>
          <a:prstGeom prst="rect">
            <a:avLst/>
          </a:prstGeom>
          <a:noFill/>
        </p:spPr>
        <p:txBody>
          <a:bodyPr wrap="none" lIns="0" tIns="0" rIns="0" bIns="0" rtlCol="0" anchor="ctr">
            <a:noAutofit/>
          </a:bodyPr>
          <a:lstStyle/>
          <a:p>
            <a:pPr algn="l"/>
            <a:r>
              <a:rPr lang="zh-CN" altLang="en-US" dirty="0">
                <a:latin typeface="微软雅黑" panose="020B0503020204020204" pitchFamily="34" charset="-122"/>
                <a:ea typeface="微软雅黑" panose="020B0503020204020204" pitchFamily="34" charset="-122"/>
                <a:sym typeface="+mn-ea"/>
              </a:rPr>
              <a:t>任务消息推送至现场人员</a:t>
            </a:r>
            <a:endParaRPr lang="zh-CN" altLang="en-US" dirty="0">
              <a:latin typeface="微软雅黑" panose="020B0503020204020204" pitchFamily="34" charset="-122"/>
              <a:ea typeface="微软雅黑" panose="020B0503020204020204" pitchFamily="34" charset="-122"/>
            </a:endParaRPr>
          </a:p>
        </p:txBody>
      </p:sp>
      <p:grpSp>
        <p:nvGrpSpPr>
          <p:cNvPr id="9" name="组合 8">
            <a:extLst>
              <a:ext uri="{FF2B5EF4-FFF2-40B4-BE49-F238E27FC236}">
                <a16:creationId xmlns:a16="http://schemas.microsoft.com/office/drawing/2014/main" id="{07D85106-5FA7-42BA-8F60-5CD169964514}"/>
              </a:ext>
            </a:extLst>
          </p:cNvPr>
          <p:cNvGrpSpPr/>
          <p:nvPr/>
        </p:nvGrpSpPr>
        <p:grpSpPr>
          <a:xfrm rot="10800000">
            <a:off x="10927459" y="5349834"/>
            <a:ext cx="75565" cy="379095"/>
            <a:chOff x="9143048" y="4923706"/>
            <a:chExt cx="75565" cy="379095"/>
          </a:xfrm>
        </p:grpSpPr>
        <p:cxnSp>
          <p:nvCxnSpPr>
            <p:cNvPr id="96" name="直接连接符 95">
              <a:extLst>
                <a:ext uri="{FF2B5EF4-FFF2-40B4-BE49-F238E27FC236}">
                  <a16:creationId xmlns:a16="http://schemas.microsoft.com/office/drawing/2014/main" id="{CCBB8B33-9986-4696-A414-3431A298C2D7}"/>
                </a:ext>
              </a:extLst>
            </p:cNvPr>
            <p:cNvCxnSpPr>
              <a:cxnSpLocks/>
            </p:cNvCxnSpPr>
            <p:nvPr/>
          </p:nvCxnSpPr>
          <p:spPr>
            <a:xfrm>
              <a:off x="9171623" y="4989746"/>
              <a:ext cx="0" cy="313055"/>
            </a:xfrm>
            <a:prstGeom prst="line">
              <a:avLst/>
            </a:prstGeom>
            <a:solidFill>
              <a:srgbClr val="345EA4"/>
            </a:solidFill>
            <a:ln>
              <a:solidFill>
                <a:srgbClr val="345EA4"/>
              </a:solidFill>
            </a:ln>
          </p:spPr>
          <p:style>
            <a:lnRef idx="1">
              <a:schemeClr val="accent1"/>
            </a:lnRef>
            <a:fillRef idx="0">
              <a:schemeClr val="accent1"/>
            </a:fillRef>
            <a:effectRef idx="0">
              <a:schemeClr val="accent1"/>
            </a:effectRef>
            <a:fontRef idx="minor">
              <a:schemeClr val="tx1"/>
            </a:fontRef>
          </p:style>
        </p:cxnSp>
        <p:sp>
          <p:nvSpPr>
            <p:cNvPr id="97" name="椭圆 96">
              <a:extLst>
                <a:ext uri="{FF2B5EF4-FFF2-40B4-BE49-F238E27FC236}">
                  <a16:creationId xmlns:a16="http://schemas.microsoft.com/office/drawing/2014/main" id="{CF051EB2-FDC7-43E6-8C46-6F8844A9B5BD}"/>
                </a:ext>
              </a:extLst>
            </p:cNvPr>
            <p:cNvSpPr/>
            <p:nvPr/>
          </p:nvSpPr>
          <p:spPr>
            <a:xfrm>
              <a:off x="9143048" y="4923706"/>
              <a:ext cx="75565" cy="75565"/>
            </a:xfrm>
            <a:prstGeom prst="ellipse">
              <a:avLst/>
            </a:prstGeom>
            <a:solidFill>
              <a:srgbClr val="34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descr="Desktop">
            <a:extLst>
              <a:ext uri="{FF2B5EF4-FFF2-40B4-BE49-F238E27FC236}">
                <a16:creationId xmlns:a16="http://schemas.microsoft.com/office/drawing/2014/main" id="{8729E07C-9065-457F-B523-837EFFE7DEFF}"/>
              </a:ext>
            </a:extLst>
          </p:cNvPr>
          <p:cNvPicPr>
            <a:picLocks noChangeAspect="1"/>
          </p:cNvPicPr>
          <p:nvPr/>
        </p:nvPicPr>
        <p:blipFill>
          <a:blip r:embed="rId5"/>
          <a:stretch>
            <a:fillRect/>
          </a:stretch>
        </p:blipFill>
        <p:spPr>
          <a:xfrm>
            <a:off x="4561508" y="2423603"/>
            <a:ext cx="4518969" cy="3644284"/>
          </a:xfrm>
          <a:prstGeom prst="rect">
            <a:avLst/>
          </a:prstGeom>
        </p:spPr>
      </p:pic>
      <p:sp>
        <p:nvSpPr>
          <p:cNvPr id="5" name="灯片编号占位符 7">
            <a:extLst>
              <a:ext uri="{FF2B5EF4-FFF2-40B4-BE49-F238E27FC236}">
                <a16:creationId xmlns:a16="http://schemas.microsoft.com/office/drawing/2014/main" id="{D4CE1299-11D8-4BA1-BA8B-24F84BE8155C}"/>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pic>
        <p:nvPicPr>
          <p:cNvPr id="12" name="图片 11">
            <a:extLst>
              <a:ext uri="{FF2B5EF4-FFF2-40B4-BE49-F238E27FC236}">
                <a16:creationId xmlns:a16="http://schemas.microsoft.com/office/drawing/2014/main" id="{C8913DB4-6044-4C76-B442-0DF4F6152C45}"/>
              </a:ext>
            </a:extLst>
          </p:cNvPr>
          <p:cNvPicPr>
            <a:picLocks noChangeAspect="1"/>
          </p:cNvPicPr>
          <p:nvPr/>
        </p:nvPicPr>
        <p:blipFill>
          <a:blip r:embed="rId6"/>
          <a:stretch>
            <a:fillRect/>
          </a:stretch>
        </p:blipFill>
        <p:spPr>
          <a:xfrm>
            <a:off x="-134224" y="2468159"/>
            <a:ext cx="1571625" cy="2352675"/>
          </a:xfrm>
          <a:prstGeom prst="rect">
            <a:avLst/>
          </a:prstGeom>
        </p:spPr>
      </p:pic>
      <p:pic>
        <p:nvPicPr>
          <p:cNvPr id="14" name="图片 13">
            <a:extLst>
              <a:ext uri="{FF2B5EF4-FFF2-40B4-BE49-F238E27FC236}">
                <a16:creationId xmlns:a16="http://schemas.microsoft.com/office/drawing/2014/main" id="{D835DDDF-0731-43B0-A0E9-96940B9DFC4A}"/>
              </a:ext>
            </a:extLst>
          </p:cNvPr>
          <p:cNvPicPr>
            <a:picLocks noChangeAspect="1"/>
          </p:cNvPicPr>
          <p:nvPr/>
        </p:nvPicPr>
        <p:blipFill>
          <a:blip r:embed="rId7"/>
          <a:stretch>
            <a:fillRect/>
          </a:stretch>
        </p:blipFill>
        <p:spPr>
          <a:xfrm>
            <a:off x="10217211" y="2341758"/>
            <a:ext cx="1571625" cy="2781300"/>
          </a:xfrm>
          <a:prstGeom prst="rect">
            <a:avLst/>
          </a:prstGeom>
        </p:spPr>
      </p:pic>
    </p:spTree>
    <p:extLst>
      <p:ext uri="{BB962C8B-B14F-4D97-AF65-F5344CB8AC3E}">
        <p14:creationId xmlns:p14="http://schemas.microsoft.com/office/powerpoint/2010/main" val="355051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8" y="636"/>
            <a:ext cx="2082166"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lang="zh-CN" altLang="en-US"/>
          </a:p>
        </p:txBody>
      </p:sp>
      <p:sp>
        <p:nvSpPr>
          <p:cNvPr id="41" name="Rectangle 61"/>
          <p:cNvSpPr>
            <a:spLocks noChangeArrowheads="1"/>
          </p:cNvSpPr>
          <p:nvPr userDrawn="1"/>
        </p:nvSpPr>
        <p:spPr bwMode="auto">
          <a:xfrm>
            <a:off x="3178" y="963936"/>
            <a:ext cx="12186286" cy="77470"/>
          </a:xfrm>
          <a:prstGeom prst="rect">
            <a:avLst/>
          </a:prstGeom>
          <a:solidFill>
            <a:srgbClr val="345EA4"/>
          </a:solidFill>
          <a:ln>
            <a:noFill/>
          </a:ln>
        </p:spPr>
        <p:txBody>
          <a:bodyPr vert="horz" wrap="square" lIns="91435" tIns="45720" rIns="91435" bIns="45720" numCol="1" anchor="t" anchorCtr="0" compatLnSpc="1"/>
          <a:lstStyle/>
          <a:p>
            <a:endParaRPr lang="en-US" dirty="0"/>
          </a:p>
        </p:txBody>
      </p:sp>
      <p:sp>
        <p:nvSpPr>
          <p:cNvPr id="6" name="文本框 5"/>
          <p:cNvSpPr txBox="1"/>
          <p:nvPr/>
        </p:nvSpPr>
        <p:spPr>
          <a:xfrm>
            <a:off x="825183" y="1253173"/>
            <a:ext cx="1431925" cy="332105"/>
          </a:xfrm>
          <a:prstGeom prst="rect">
            <a:avLst/>
          </a:prstGeom>
          <a:noFill/>
        </p:spPr>
        <p:txBody>
          <a:bodyPr wrap="none" lIns="0" tIns="0" rIns="0" bIns="0" rtlCol="0" anchor="ctr">
            <a:noAutofit/>
          </a:bodyPr>
          <a:lstStyle/>
          <a:p>
            <a:pPr algn="l"/>
            <a:r>
              <a:rPr lang="zh-CN" altLang="en-US" b="1" dirty="0">
                <a:latin typeface="微软雅黑" panose="020B0503020204020204" pitchFamily="34" charset="-122"/>
                <a:ea typeface="微软雅黑" panose="020B0503020204020204" pitchFamily="34" charset="-122"/>
              </a:rPr>
              <a:t>接收生产任务</a:t>
            </a:r>
          </a:p>
        </p:txBody>
      </p:sp>
      <p:sp>
        <p:nvSpPr>
          <p:cNvPr id="8" name="文本框 7"/>
          <p:cNvSpPr txBox="1"/>
          <p:nvPr/>
        </p:nvSpPr>
        <p:spPr>
          <a:xfrm>
            <a:off x="3784600" y="1253173"/>
            <a:ext cx="1431925" cy="332105"/>
          </a:xfrm>
          <a:prstGeom prst="rect">
            <a:avLst/>
          </a:prstGeom>
          <a:noFill/>
        </p:spPr>
        <p:txBody>
          <a:bodyPr wrap="none" lIns="0" tIns="0" rIns="0" bIns="0" rtlCol="0" anchor="ctr">
            <a:noAutofit/>
          </a:bodyPr>
          <a:lstStyle/>
          <a:p>
            <a:pPr algn="ctr"/>
            <a:r>
              <a:rPr lang="zh-CN" altLang="en-US" b="1" dirty="0">
                <a:latin typeface="微软雅黑" panose="020B0503020204020204" pitchFamily="34" charset="-122"/>
                <a:ea typeface="微软雅黑" panose="020B0503020204020204" pitchFamily="34" charset="-122"/>
              </a:rPr>
              <a:t>生产执行</a:t>
            </a:r>
          </a:p>
        </p:txBody>
      </p:sp>
      <p:sp>
        <p:nvSpPr>
          <p:cNvPr id="11" name="文本框 10"/>
          <p:cNvSpPr txBox="1"/>
          <p:nvPr/>
        </p:nvSpPr>
        <p:spPr>
          <a:xfrm>
            <a:off x="6960235" y="1253173"/>
            <a:ext cx="998855" cy="332105"/>
          </a:xfrm>
          <a:prstGeom prst="rect">
            <a:avLst/>
          </a:prstGeom>
          <a:noFill/>
        </p:spPr>
        <p:txBody>
          <a:bodyPr wrap="none" lIns="0" tIns="0" rIns="0" bIns="0" rtlCol="0" anchor="ctr">
            <a:noAutofit/>
          </a:bodyPr>
          <a:lstStyle/>
          <a:p>
            <a:pPr algn="l"/>
            <a:r>
              <a:rPr lang="zh-CN" altLang="en-US" b="1" dirty="0">
                <a:latin typeface="微软雅黑" panose="020B0503020204020204" pitchFamily="34" charset="-122"/>
                <a:ea typeface="微软雅黑" panose="020B0503020204020204" pitchFamily="34" charset="-122"/>
              </a:rPr>
              <a:t>生产报工</a:t>
            </a:r>
          </a:p>
        </p:txBody>
      </p:sp>
      <p:sp>
        <p:nvSpPr>
          <p:cNvPr id="13" name="文本框 12"/>
          <p:cNvSpPr txBox="1"/>
          <p:nvPr/>
        </p:nvSpPr>
        <p:spPr>
          <a:xfrm>
            <a:off x="9667875" y="1253173"/>
            <a:ext cx="1501775" cy="332105"/>
          </a:xfrm>
          <a:prstGeom prst="rect">
            <a:avLst/>
          </a:prstGeom>
          <a:noFill/>
        </p:spPr>
        <p:txBody>
          <a:bodyPr wrap="none" lIns="0" tIns="0" rIns="0" bIns="0" rtlCol="0" anchor="ctr">
            <a:noAutofit/>
          </a:bodyPr>
          <a:lstStyle/>
          <a:p>
            <a:pPr algn="ctr"/>
            <a:r>
              <a:rPr lang="zh-CN" altLang="en-US" b="1" dirty="0">
                <a:latin typeface="微软雅黑" panose="020B0503020204020204" pitchFamily="34" charset="-122"/>
                <a:ea typeface="微软雅黑" panose="020B0503020204020204" pitchFamily="34" charset="-122"/>
              </a:rPr>
              <a:t>任务执行统计</a:t>
            </a:r>
          </a:p>
        </p:txBody>
      </p:sp>
      <p:grpSp>
        <p:nvGrpSpPr>
          <p:cNvPr id="38" name="组合 37"/>
          <p:cNvGrpSpPr/>
          <p:nvPr/>
        </p:nvGrpSpPr>
        <p:grpSpPr>
          <a:xfrm>
            <a:off x="2945130" y="1260475"/>
            <a:ext cx="308610" cy="317500"/>
            <a:chOff x="5390" y="4769"/>
            <a:chExt cx="1322" cy="1322"/>
          </a:xfrm>
        </p:grpSpPr>
        <p:sp>
          <p:nvSpPr>
            <p:cNvPr id="21" name="椭圆 20"/>
            <p:cNvSpPr/>
            <p:nvPr/>
          </p:nvSpPr>
          <p:spPr>
            <a:xfrm rot="10800000">
              <a:off x="5390" y="4769"/>
              <a:ext cx="1322" cy="1322"/>
            </a:xfrm>
            <a:prstGeom prst="ellipse">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5760" y="5203"/>
              <a:ext cx="582" cy="454"/>
              <a:chOff x="8532" y="3696"/>
              <a:chExt cx="748" cy="584"/>
            </a:xfrm>
          </p:grpSpPr>
          <p:sp>
            <p:nvSpPr>
              <p:cNvPr id="26" name="箭头: V 形 5"/>
              <p:cNvSpPr/>
              <p:nvPr/>
            </p:nvSpPr>
            <p:spPr>
              <a:xfrm>
                <a:off x="8906"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8" name="箭头: V 形 5"/>
              <p:cNvSpPr/>
              <p:nvPr/>
            </p:nvSpPr>
            <p:spPr>
              <a:xfrm>
                <a:off x="8532"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grpSp>
        <p:nvGrpSpPr>
          <p:cNvPr id="23" name="组合 22"/>
          <p:cNvGrpSpPr/>
          <p:nvPr/>
        </p:nvGrpSpPr>
        <p:grpSpPr>
          <a:xfrm>
            <a:off x="5826125" y="1260475"/>
            <a:ext cx="308610" cy="317500"/>
            <a:chOff x="5390" y="4769"/>
            <a:chExt cx="1322" cy="1322"/>
          </a:xfrm>
        </p:grpSpPr>
        <p:sp>
          <p:nvSpPr>
            <p:cNvPr id="24" name="椭圆 23"/>
            <p:cNvSpPr/>
            <p:nvPr/>
          </p:nvSpPr>
          <p:spPr>
            <a:xfrm rot="10800000">
              <a:off x="5390" y="4769"/>
              <a:ext cx="1322" cy="1322"/>
            </a:xfrm>
            <a:prstGeom prst="ellipse">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760" y="5203"/>
              <a:ext cx="582" cy="454"/>
              <a:chOff x="8532" y="3696"/>
              <a:chExt cx="748" cy="584"/>
            </a:xfrm>
          </p:grpSpPr>
          <p:sp>
            <p:nvSpPr>
              <p:cNvPr id="29" name="箭头: V 形 5"/>
              <p:cNvSpPr/>
              <p:nvPr/>
            </p:nvSpPr>
            <p:spPr>
              <a:xfrm>
                <a:off x="8906"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0" name="箭头: V 形 5"/>
              <p:cNvSpPr/>
              <p:nvPr/>
            </p:nvSpPr>
            <p:spPr>
              <a:xfrm>
                <a:off x="8532"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grpSp>
        <p:nvGrpSpPr>
          <p:cNvPr id="31" name="组合 30"/>
          <p:cNvGrpSpPr/>
          <p:nvPr/>
        </p:nvGrpSpPr>
        <p:grpSpPr>
          <a:xfrm>
            <a:off x="8794115" y="1260475"/>
            <a:ext cx="308610" cy="317500"/>
            <a:chOff x="5390" y="4769"/>
            <a:chExt cx="1322" cy="1322"/>
          </a:xfrm>
        </p:grpSpPr>
        <p:sp>
          <p:nvSpPr>
            <p:cNvPr id="32" name="椭圆 31"/>
            <p:cNvSpPr/>
            <p:nvPr/>
          </p:nvSpPr>
          <p:spPr>
            <a:xfrm rot="10800000">
              <a:off x="5390" y="4769"/>
              <a:ext cx="1322" cy="1322"/>
            </a:xfrm>
            <a:prstGeom prst="ellipse">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760" y="5203"/>
              <a:ext cx="582" cy="454"/>
              <a:chOff x="8532" y="3696"/>
              <a:chExt cx="748" cy="584"/>
            </a:xfrm>
          </p:grpSpPr>
          <p:sp>
            <p:nvSpPr>
              <p:cNvPr id="34" name="箭头: V 形 5"/>
              <p:cNvSpPr/>
              <p:nvPr/>
            </p:nvSpPr>
            <p:spPr>
              <a:xfrm>
                <a:off x="8906"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35" name="箭头: V 形 5"/>
              <p:cNvSpPr/>
              <p:nvPr/>
            </p:nvSpPr>
            <p:spPr>
              <a:xfrm>
                <a:off x="8532"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sp>
        <p:nvSpPr>
          <p:cNvPr id="9" name="TextBox 19">
            <a:extLst>
              <a:ext uri="{FF2B5EF4-FFF2-40B4-BE49-F238E27FC236}">
                <a16:creationId xmlns:a16="http://schemas.microsoft.com/office/drawing/2014/main" id="{BC4EE511-0B2A-445F-A16A-9183DA331AF2}"/>
              </a:ext>
            </a:extLst>
          </p:cNvPr>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主要功能</a:t>
            </a:r>
          </a:p>
        </p:txBody>
      </p:sp>
      <p:sp>
        <p:nvSpPr>
          <p:cNvPr id="12" name="灯片编号占位符 7">
            <a:extLst>
              <a:ext uri="{FF2B5EF4-FFF2-40B4-BE49-F238E27FC236}">
                <a16:creationId xmlns:a16="http://schemas.microsoft.com/office/drawing/2014/main" id="{2507BC71-7BAB-4670-8A7E-477C3EE3AEE1}"/>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pic>
        <p:nvPicPr>
          <p:cNvPr id="5" name="图片 4">
            <a:extLst>
              <a:ext uri="{FF2B5EF4-FFF2-40B4-BE49-F238E27FC236}">
                <a16:creationId xmlns:a16="http://schemas.microsoft.com/office/drawing/2014/main" id="{30FF585F-D6A7-4808-88BA-BE3E1B13A9D8}"/>
              </a:ext>
            </a:extLst>
          </p:cNvPr>
          <p:cNvPicPr>
            <a:picLocks noChangeAspect="1"/>
          </p:cNvPicPr>
          <p:nvPr/>
        </p:nvPicPr>
        <p:blipFill>
          <a:blip r:embed="rId4"/>
          <a:stretch>
            <a:fillRect/>
          </a:stretch>
        </p:blipFill>
        <p:spPr>
          <a:xfrm>
            <a:off x="226695" y="1860915"/>
            <a:ext cx="2409825" cy="4171950"/>
          </a:xfrm>
          <a:prstGeom prst="rect">
            <a:avLst/>
          </a:prstGeom>
        </p:spPr>
      </p:pic>
      <p:pic>
        <p:nvPicPr>
          <p:cNvPr id="14" name="图片 13">
            <a:extLst>
              <a:ext uri="{FF2B5EF4-FFF2-40B4-BE49-F238E27FC236}">
                <a16:creationId xmlns:a16="http://schemas.microsoft.com/office/drawing/2014/main" id="{024FFF5E-6E5C-4845-A4C3-FD5EA00F791B}"/>
              </a:ext>
            </a:extLst>
          </p:cNvPr>
          <p:cNvPicPr>
            <a:picLocks noChangeAspect="1"/>
          </p:cNvPicPr>
          <p:nvPr/>
        </p:nvPicPr>
        <p:blipFill>
          <a:blip r:embed="rId5"/>
          <a:stretch>
            <a:fillRect/>
          </a:stretch>
        </p:blipFill>
        <p:spPr>
          <a:xfrm>
            <a:off x="3319462" y="1994591"/>
            <a:ext cx="2362200" cy="4124325"/>
          </a:xfrm>
          <a:prstGeom prst="rect">
            <a:avLst/>
          </a:prstGeom>
        </p:spPr>
      </p:pic>
      <p:pic>
        <p:nvPicPr>
          <p:cNvPr id="16" name="图片 15">
            <a:extLst>
              <a:ext uri="{FF2B5EF4-FFF2-40B4-BE49-F238E27FC236}">
                <a16:creationId xmlns:a16="http://schemas.microsoft.com/office/drawing/2014/main" id="{0E275412-0F7B-4EAA-9FAE-F8BD880D34D8}"/>
              </a:ext>
            </a:extLst>
          </p:cNvPr>
          <p:cNvPicPr>
            <a:picLocks noChangeAspect="1"/>
          </p:cNvPicPr>
          <p:nvPr/>
        </p:nvPicPr>
        <p:blipFill>
          <a:blip r:embed="rId6"/>
          <a:stretch>
            <a:fillRect/>
          </a:stretch>
        </p:blipFill>
        <p:spPr>
          <a:xfrm>
            <a:off x="6134735" y="2023533"/>
            <a:ext cx="2400300" cy="4124325"/>
          </a:xfrm>
          <a:prstGeom prst="rect">
            <a:avLst/>
          </a:prstGeom>
        </p:spPr>
      </p:pic>
      <p:pic>
        <p:nvPicPr>
          <p:cNvPr id="20" name="图片 19">
            <a:extLst>
              <a:ext uri="{FF2B5EF4-FFF2-40B4-BE49-F238E27FC236}">
                <a16:creationId xmlns:a16="http://schemas.microsoft.com/office/drawing/2014/main" id="{51BBF963-4A17-4DB6-ACAC-6AAE4141CFD3}"/>
              </a:ext>
            </a:extLst>
          </p:cNvPr>
          <p:cNvPicPr>
            <a:picLocks noChangeAspect="1"/>
          </p:cNvPicPr>
          <p:nvPr/>
        </p:nvPicPr>
        <p:blipFill>
          <a:blip r:embed="rId7"/>
          <a:stretch>
            <a:fillRect/>
          </a:stretch>
        </p:blipFill>
        <p:spPr>
          <a:xfrm>
            <a:off x="9001793" y="1994591"/>
            <a:ext cx="2409825" cy="4124325"/>
          </a:xfrm>
          <a:prstGeom prst="rect">
            <a:avLst/>
          </a:prstGeom>
        </p:spPr>
      </p:pic>
    </p:spTree>
    <p:extLst>
      <p:ext uri="{BB962C8B-B14F-4D97-AF65-F5344CB8AC3E}">
        <p14:creationId xmlns:p14="http://schemas.microsoft.com/office/powerpoint/2010/main" val="724415023"/>
      </p:ext>
    </p:extLst>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8" y="636"/>
            <a:ext cx="2082166"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lang="zh-CN" altLang="en-US"/>
          </a:p>
        </p:txBody>
      </p:sp>
      <p:sp>
        <p:nvSpPr>
          <p:cNvPr id="41" name="Rectangle 61"/>
          <p:cNvSpPr>
            <a:spLocks noChangeArrowheads="1"/>
          </p:cNvSpPr>
          <p:nvPr userDrawn="1"/>
        </p:nvSpPr>
        <p:spPr bwMode="auto">
          <a:xfrm>
            <a:off x="3178" y="963936"/>
            <a:ext cx="12186286" cy="77470"/>
          </a:xfrm>
          <a:prstGeom prst="rect">
            <a:avLst/>
          </a:prstGeom>
          <a:solidFill>
            <a:srgbClr val="345EA4"/>
          </a:solidFill>
          <a:ln>
            <a:noFill/>
          </a:ln>
        </p:spPr>
        <p:txBody>
          <a:bodyPr vert="horz" wrap="square" lIns="91435" tIns="45720" rIns="91435" bIns="45720" numCol="1" anchor="t" anchorCtr="0" compatLnSpc="1"/>
          <a:lstStyle/>
          <a:p>
            <a:endParaRPr lang="en-US" dirty="0"/>
          </a:p>
        </p:txBody>
      </p:sp>
      <p:sp>
        <p:nvSpPr>
          <p:cNvPr id="9" name="TextBox 19">
            <a:extLst>
              <a:ext uri="{FF2B5EF4-FFF2-40B4-BE49-F238E27FC236}">
                <a16:creationId xmlns:a16="http://schemas.microsoft.com/office/drawing/2014/main" id="{BC4EE511-0B2A-445F-A16A-9183DA331AF2}"/>
              </a:ext>
            </a:extLst>
          </p:cNvPr>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主要功能</a:t>
            </a:r>
          </a:p>
        </p:txBody>
      </p:sp>
      <p:sp>
        <p:nvSpPr>
          <p:cNvPr id="12" name="灯片编号占位符 7">
            <a:extLst>
              <a:ext uri="{FF2B5EF4-FFF2-40B4-BE49-F238E27FC236}">
                <a16:creationId xmlns:a16="http://schemas.microsoft.com/office/drawing/2014/main" id="{2507BC71-7BAB-4670-8A7E-477C3EE3AEE1}"/>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pic>
        <p:nvPicPr>
          <p:cNvPr id="4" name="图片 3">
            <a:extLst>
              <a:ext uri="{FF2B5EF4-FFF2-40B4-BE49-F238E27FC236}">
                <a16:creationId xmlns:a16="http://schemas.microsoft.com/office/drawing/2014/main" id="{D12357A7-FF52-45F4-920A-87C930810BAF}"/>
              </a:ext>
            </a:extLst>
          </p:cNvPr>
          <p:cNvPicPr>
            <a:picLocks noChangeAspect="1"/>
          </p:cNvPicPr>
          <p:nvPr/>
        </p:nvPicPr>
        <p:blipFill>
          <a:blip r:embed="rId4"/>
          <a:stretch>
            <a:fillRect/>
          </a:stretch>
        </p:blipFill>
        <p:spPr>
          <a:xfrm>
            <a:off x="230821" y="1953087"/>
            <a:ext cx="4678532" cy="2929631"/>
          </a:xfrm>
          <a:prstGeom prst="rect">
            <a:avLst/>
          </a:prstGeom>
        </p:spPr>
      </p:pic>
      <p:sp>
        <p:nvSpPr>
          <p:cNvPr id="27" name="文本框 26">
            <a:extLst>
              <a:ext uri="{FF2B5EF4-FFF2-40B4-BE49-F238E27FC236}">
                <a16:creationId xmlns:a16="http://schemas.microsoft.com/office/drawing/2014/main" id="{157588FC-B7B8-4FAA-88F2-09D70C7ABCA0}"/>
              </a:ext>
            </a:extLst>
          </p:cNvPr>
          <p:cNvSpPr txBox="1"/>
          <p:nvPr/>
        </p:nvSpPr>
        <p:spPr>
          <a:xfrm>
            <a:off x="1206922" y="5114959"/>
            <a:ext cx="3711307" cy="332105"/>
          </a:xfrm>
          <a:prstGeom prst="rect">
            <a:avLst/>
          </a:prstGeom>
          <a:noFill/>
        </p:spPr>
        <p:txBody>
          <a:bodyPr wrap="none" lIns="0" tIns="0" rIns="0" bIns="0" rtlCol="0" anchor="ctr">
            <a:noAutofit/>
          </a:bodyPr>
          <a:lstStyle/>
          <a:p>
            <a:pPr algn="l"/>
            <a:r>
              <a:rPr lang="zh-CN" altLang="en-US" sz="1400" dirty="0">
                <a:latin typeface="微软雅黑" panose="020B0503020204020204" pitchFamily="34" charset="-122"/>
                <a:ea typeface="微软雅黑" panose="020B0503020204020204" pitchFamily="34" charset="-122"/>
              </a:rPr>
              <a:t>订单进度查询，订单完成统计分析</a:t>
            </a:r>
          </a:p>
        </p:txBody>
      </p:sp>
      <p:sp>
        <p:nvSpPr>
          <p:cNvPr id="29" name="文本框 28">
            <a:extLst>
              <a:ext uri="{FF2B5EF4-FFF2-40B4-BE49-F238E27FC236}">
                <a16:creationId xmlns:a16="http://schemas.microsoft.com/office/drawing/2014/main" id="{76DDADF0-65BA-4A05-99B5-82520F956CF9}"/>
              </a:ext>
            </a:extLst>
          </p:cNvPr>
          <p:cNvSpPr txBox="1"/>
          <p:nvPr/>
        </p:nvSpPr>
        <p:spPr>
          <a:xfrm>
            <a:off x="2060659" y="1583126"/>
            <a:ext cx="1431925" cy="332105"/>
          </a:xfrm>
          <a:prstGeom prst="rect">
            <a:avLst/>
          </a:prstGeom>
          <a:noFill/>
        </p:spPr>
        <p:txBody>
          <a:bodyPr wrap="none" lIns="0" tIns="0" rIns="0" bIns="0" rtlCol="0" anchor="ctr">
            <a:noAutofit/>
          </a:bodyPr>
          <a:lstStyle/>
          <a:p>
            <a:pPr algn="l"/>
            <a:r>
              <a:rPr lang="zh-CN" altLang="en-US" b="1" dirty="0">
                <a:latin typeface="微软雅黑" panose="020B0503020204020204" pitchFamily="34" charset="-122"/>
                <a:ea typeface="微软雅黑" panose="020B0503020204020204" pitchFamily="34" charset="-122"/>
              </a:rPr>
              <a:t>订单管理</a:t>
            </a:r>
          </a:p>
        </p:txBody>
      </p:sp>
      <p:pic>
        <p:nvPicPr>
          <p:cNvPr id="7" name="图片 6">
            <a:extLst>
              <a:ext uri="{FF2B5EF4-FFF2-40B4-BE49-F238E27FC236}">
                <a16:creationId xmlns:a16="http://schemas.microsoft.com/office/drawing/2014/main" id="{5445D113-9054-4144-8D2A-2B9AEF62E6FD}"/>
              </a:ext>
            </a:extLst>
          </p:cNvPr>
          <p:cNvPicPr>
            <a:picLocks noChangeAspect="1"/>
          </p:cNvPicPr>
          <p:nvPr/>
        </p:nvPicPr>
        <p:blipFill>
          <a:blip r:embed="rId5"/>
          <a:stretch>
            <a:fillRect/>
          </a:stretch>
        </p:blipFill>
        <p:spPr>
          <a:xfrm>
            <a:off x="6263380" y="2112885"/>
            <a:ext cx="4513457" cy="2920754"/>
          </a:xfrm>
          <a:prstGeom prst="rect">
            <a:avLst/>
          </a:prstGeom>
        </p:spPr>
      </p:pic>
      <p:sp>
        <p:nvSpPr>
          <p:cNvPr id="30" name="文本框 29">
            <a:extLst>
              <a:ext uri="{FF2B5EF4-FFF2-40B4-BE49-F238E27FC236}">
                <a16:creationId xmlns:a16="http://schemas.microsoft.com/office/drawing/2014/main" id="{9E7E5A91-7C15-4997-A87E-CA2F2CA05D00}"/>
              </a:ext>
            </a:extLst>
          </p:cNvPr>
          <p:cNvSpPr txBox="1"/>
          <p:nvPr/>
        </p:nvSpPr>
        <p:spPr>
          <a:xfrm>
            <a:off x="8001300" y="1655627"/>
            <a:ext cx="1431925" cy="332105"/>
          </a:xfrm>
          <a:prstGeom prst="rect">
            <a:avLst/>
          </a:prstGeom>
          <a:noFill/>
        </p:spPr>
        <p:txBody>
          <a:bodyPr wrap="none" lIns="0" tIns="0" rIns="0" bIns="0" rtlCol="0" anchor="ctr">
            <a:noAutofit/>
          </a:bodyPr>
          <a:lstStyle/>
          <a:p>
            <a:pPr algn="l"/>
            <a:r>
              <a:rPr lang="zh-CN" altLang="en-US" b="1" dirty="0">
                <a:latin typeface="微软雅黑" panose="020B0503020204020204" pitchFamily="34" charset="-122"/>
                <a:ea typeface="微软雅黑" panose="020B0503020204020204" pitchFamily="34" charset="-122"/>
              </a:rPr>
              <a:t>工单条码管理</a:t>
            </a:r>
          </a:p>
        </p:txBody>
      </p:sp>
      <p:sp>
        <p:nvSpPr>
          <p:cNvPr id="31" name="文本框 30">
            <a:extLst>
              <a:ext uri="{FF2B5EF4-FFF2-40B4-BE49-F238E27FC236}">
                <a16:creationId xmlns:a16="http://schemas.microsoft.com/office/drawing/2014/main" id="{84F52E52-69DA-4068-BBCD-35968653FC24}"/>
              </a:ext>
            </a:extLst>
          </p:cNvPr>
          <p:cNvSpPr txBox="1"/>
          <p:nvPr/>
        </p:nvSpPr>
        <p:spPr>
          <a:xfrm>
            <a:off x="7342871" y="5178582"/>
            <a:ext cx="3711307" cy="332105"/>
          </a:xfrm>
          <a:prstGeom prst="rect">
            <a:avLst/>
          </a:prstGeom>
          <a:noFill/>
        </p:spPr>
        <p:txBody>
          <a:bodyPr wrap="none" lIns="0" tIns="0" rIns="0" bIns="0" rtlCol="0" anchor="ctr">
            <a:noAutofit/>
          </a:bodyPr>
          <a:lstStyle/>
          <a:p>
            <a:pPr algn="l"/>
            <a:r>
              <a:rPr lang="zh-CN" altLang="en-US" sz="1400" dirty="0">
                <a:latin typeface="微软雅黑" panose="020B0503020204020204" pitchFamily="34" charset="-122"/>
                <a:ea typeface="微软雅黑" panose="020B0503020204020204" pitchFamily="34" charset="-122"/>
              </a:rPr>
              <a:t>支持工单条码生成，条码扫描</a:t>
            </a:r>
          </a:p>
        </p:txBody>
      </p:sp>
    </p:spTree>
    <p:extLst>
      <p:ext uri="{BB962C8B-B14F-4D97-AF65-F5344CB8AC3E}">
        <p14:creationId xmlns:p14="http://schemas.microsoft.com/office/powerpoint/2010/main" val="636506747"/>
      </p:ext>
    </p:extLst>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8" y="636"/>
            <a:ext cx="2082166"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lang="zh-CN" altLang="en-US"/>
          </a:p>
        </p:txBody>
      </p:sp>
      <p:sp>
        <p:nvSpPr>
          <p:cNvPr id="41" name="Rectangle 61"/>
          <p:cNvSpPr>
            <a:spLocks noChangeArrowheads="1"/>
          </p:cNvSpPr>
          <p:nvPr userDrawn="1"/>
        </p:nvSpPr>
        <p:spPr bwMode="auto">
          <a:xfrm>
            <a:off x="3178" y="963936"/>
            <a:ext cx="12186286" cy="77470"/>
          </a:xfrm>
          <a:prstGeom prst="rect">
            <a:avLst/>
          </a:prstGeom>
          <a:solidFill>
            <a:srgbClr val="345EA4"/>
          </a:solidFill>
          <a:ln>
            <a:noFill/>
          </a:ln>
        </p:spPr>
        <p:txBody>
          <a:bodyPr vert="horz" wrap="square" lIns="91435" tIns="45720" rIns="91435" bIns="45720" numCol="1" anchor="t" anchorCtr="0" compatLnSpc="1"/>
          <a:lstStyle/>
          <a:p>
            <a:endParaRPr lang="en-US" dirty="0"/>
          </a:p>
        </p:txBody>
      </p:sp>
      <p:sp>
        <p:nvSpPr>
          <p:cNvPr id="6" name="文本框 5"/>
          <p:cNvSpPr txBox="1"/>
          <p:nvPr/>
        </p:nvSpPr>
        <p:spPr>
          <a:xfrm>
            <a:off x="-387301" y="887477"/>
            <a:ext cx="2356485" cy="534035"/>
          </a:xfrm>
          <a:prstGeom prst="rect">
            <a:avLst/>
          </a:prstGeom>
          <a:noFill/>
        </p:spPr>
        <p:txBody>
          <a:bodyPr wrap="none" lIns="0" tIns="0" rIns="0" bIns="0" rtlCol="0" anchor="ctr">
            <a:noAutofit/>
          </a:bodyPr>
          <a:lstStyle/>
          <a:p>
            <a:pPr algn="ctr"/>
            <a:r>
              <a:rPr lang="zh-CN" altLang="en-US" b="1" dirty="0">
                <a:solidFill>
                  <a:schemeClr val="tx1"/>
                </a:solidFill>
                <a:latin typeface="微软雅黑" panose="020B0503020204020204" pitchFamily="34" charset="-122"/>
                <a:ea typeface="微软雅黑" panose="020B0503020204020204" pitchFamily="34" charset="-122"/>
              </a:rPr>
              <a:t>统计报表查询</a:t>
            </a:r>
          </a:p>
        </p:txBody>
      </p:sp>
      <p:sp>
        <p:nvSpPr>
          <p:cNvPr id="12" name="文本框 11"/>
          <p:cNvSpPr txBox="1"/>
          <p:nvPr/>
        </p:nvSpPr>
        <p:spPr>
          <a:xfrm>
            <a:off x="-68530" y="2499464"/>
            <a:ext cx="2357120" cy="534035"/>
          </a:xfrm>
          <a:prstGeom prst="rect">
            <a:avLst/>
          </a:prstGeom>
          <a:noFill/>
        </p:spPr>
        <p:txBody>
          <a:bodyPr wrap="none" lIns="0" tIns="0" rIns="0" bIns="0" rtlCol="0" anchor="ctr">
            <a:noAutofit/>
          </a:bodyPr>
          <a:lstStyle/>
          <a:p>
            <a:pPr algn="ctr"/>
            <a:r>
              <a:rPr lang="zh-CN" altLang="en-US" b="1" dirty="0">
                <a:latin typeface="微软雅黑" panose="020B0503020204020204" pitchFamily="34" charset="-122"/>
                <a:ea typeface="微软雅黑" panose="020B0503020204020204" pitchFamily="34" charset="-122"/>
                <a:sym typeface="+mn-ea"/>
              </a:rPr>
              <a:t>生</a:t>
            </a:r>
            <a:endParaRPr lang="en-US" altLang="zh-CN" b="1" dirty="0">
              <a:latin typeface="微软雅黑" panose="020B0503020204020204" pitchFamily="34" charset="-122"/>
              <a:ea typeface="微软雅黑" panose="020B0503020204020204" pitchFamily="34" charset="-122"/>
              <a:sym typeface="+mn-ea"/>
            </a:endParaRPr>
          </a:p>
          <a:p>
            <a:pPr algn="ctr"/>
            <a:r>
              <a:rPr lang="zh-CN" altLang="en-US" b="1" dirty="0">
                <a:latin typeface="微软雅黑" panose="020B0503020204020204" pitchFamily="34" charset="-122"/>
                <a:ea typeface="微软雅黑" panose="020B0503020204020204" pitchFamily="34" charset="-122"/>
                <a:sym typeface="+mn-ea"/>
              </a:rPr>
              <a:t>产</a:t>
            </a:r>
            <a:endParaRPr lang="en-US" altLang="zh-CN" b="1" dirty="0">
              <a:latin typeface="微软雅黑" panose="020B0503020204020204" pitchFamily="34" charset="-122"/>
              <a:ea typeface="微软雅黑" panose="020B0503020204020204" pitchFamily="34" charset="-122"/>
              <a:sym typeface="+mn-ea"/>
            </a:endParaRPr>
          </a:p>
          <a:p>
            <a:pPr algn="ctr"/>
            <a:r>
              <a:rPr lang="zh-CN" altLang="en-US" b="1" dirty="0">
                <a:latin typeface="微软雅黑" panose="020B0503020204020204" pitchFamily="34" charset="-122"/>
                <a:ea typeface="微软雅黑" panose="020B0503020204020204" pitchFamily="34" charset="-122"/>
                <a:sym typeface="+mn-ea"/>
              </a:rPr>
              <a:t>工</a:t>
            </a:r>
            <a:endParaRPr lang="en-US" altLang="zh-CN" b="1" dirty="0">
              <a:latin typeface="微软雅黑" panose="020B0503020204020204" pitchFamily="34" charset="-122"/>
              <a:ea typeface="微软雅黑" panose="020B0503020204020204" pitchFamily="34" charset="-122"/>
              <a:sym typeface="+mn-ea"/>
            </a:endParaRPr>
          </a:p>
          <a:p>
            <a:pPr algn="ctr"/>
            <a:r>
              <a:rPr lang="zh-CN" altLang="en-US" b="1" dirty="0">
                <a:latin typeface="微软雅黑" panose="020B0503020204020204" pitchFamily="34" charset="-122"/>
                <a:ea typeface="微软雅黑" panose="020B0503020204020204" pitchFamily="34" charset="-122"/>
                <a:sym typeface="+mn-ea"/>
              </a:rPr>
              <a:t>单</a:t>
            </a:r>
            <a:endParaRPr lang="en-US" altLang="zh-CN" b="1" dirty="0">
              <a:latin typeface="微软雅黑" panose="020B0503020204020204" pitchFamily="34" charset="-122"/>
              <a:ea typeface="微软雅黑" panose="020B0503020204020204" pitchFamily="34" charset="-122"/>
              <a:sym typeface="+mn-ea"/>
            </a:endParaRPr>
          </a:p>
          <a:p>
            <a:pPr algn="ctr"/>
            <a:r>
              <a:rPr lang="zh-CN" altLang="en-US" b="1" dirty="0">
                <a:latin typeface="微软雅黑" panose="020B0503020204020204" pitchFamily="34" charset="-122"/>
                <a:ea typeface="微软雅黑" panose="020B0503020204020204" pitchFamily="34" charset="-122"/>
                <a:sym typeface="+mn-ea"/>
              </a:rPr>
              <a:t>执</a:t>
            </a:r>
            <a:endParaRPr lang="en-US" altLang="zh-CN" b="1" dirty="0">
              <a:latin typeface="微软雅黑" panose="020B0503020204020204" pitchFamily="34" charset="-122"/>
              <a:ea typeface="微软雅黑" panose="020B0503020204020204" pitchFamily="34" charset="-122"/>
              <a:sym typeface="+mn-ea"/>
            </a:endParaRPr>
          </a:p>
          <a:p>
            <a:pPr algn="ctr"/>
            <a:r>
              <a:rPr lang="zh-CN" altLang="en-US" b="1" dirty="0">
                <a:latin typeface="微软雅黑" panose="020B0503020204020204" pitchFamily="34" charset="-122"/>
                <a:ea typeface="微软雅黑" panose="020B0503020204020204" pitchFamily="34" charset="-122"/>
                <a:sym typeface="+mn-ea"/>
              </a:rPr>
              <a:t>行</a:t>
            </a:r>
            <a:endParaRPr lang="en-US" altLang="zh-CN" b="1" dirty="0">
              <a:latin typeface="微软雅黑" panose="020B0503020204020204" pitchFamily="34" charset="-122"/>
              <a:ea typeface="微软雅黑" panose="020B0503020204020204" pitchFamily="34" charset="-122"/>
              <a:sym typeface="+mn-ea"/>
            </a:endParaRPr>
          </a:p>
          <a:p>
            <a:pPr algn="ctr"/>
            <a:r>
              <a:rPr lang="zh-CN" altLang="en-US" b="1" dirty="0">
                <a:latin typeface="微软雅黑" panose="020B0503020204020204" pitchFamily="34" charset="-122"/>
                <a:ea typeface="微软雅黑" panose="020B0503020204020204" pitchFamily="34" charset="-122"/>
                <a:sym typeface="+mn-ea"/>
              </a:rPr>
              <a:t>统</a:t>
            </a:r>
            <a:endParaRPr lang="en-US" altLang="zh-CN" b="1" dirty="0">
              <a:latin typeface="微软雅黑" panose="020B0503020204020204" pitchFamily="34" charset="-122"/>
              <a:ea typeface="微软雅黑" panose="020B0503020204020204" pitchFamily="34" charset="-122"/>
              <a:sym typeface="+mn-ea"/>
            </a:endParaRPr>
          </a:p>
          <a:p>
            <a:pPr algn="ctr"/>
            <a:r>
              <a:rPr lang="zh-CN" altLang="en-US" b="1" dirty="0">
                <a:latin typeface="微软雅黑" panose="020B0503020204020204" pitchFamily="34" charset="-122"/>
                <a:ea typeface="微软雅黑" panose="020B0503020204020204" pitchFamily="34" charset="-122"/>
                <a:sym typeface="+mn-ea"/>
              </a:rPr>
              <a:t>计</a:t>
            </a:r>
            <a:endParaRPr lang="en-US" altLang="zh-CN" b="1" dirty="0">
              <a:latin typeface="微软雅黑" panose="020B0503020204020204" pitchFamily="34" charset="-122"/>
              <a:ea typeface="微软雅黑" panose="020B0503020204020204" pitchFamily="34" charset="-122"/>
              <a:sym typeface="+mn-ea"/>
            </a:endParaRPr>
          </a:p>
          <a:p>
            <a:pPr algn="ctr"/>
            <a:r>
              <a:rPr lang="zh-CN" altLang="en-US" b="1" dirty="0">
                <a:latin typeface="微软雅黑" panose="020B0503020204020204" pitchFamily="34" charset="-122"/>
                <a:ea typeface="微软雅黑" panose="020B0503020204020204" pitchFamily="34" charset="-122"/>
                <a:sym typeface="+mn-ea"/>
              </a:rPr>
              <a:t>表</a:t>
            </a:r>
            <a:endParaRPr lang="zh-CN" altLang="en-US" b="1" dirty="0">
              <a:solidFill>
                <a:schemeClr val="tx1"/>
              </a:solidFill>
              <a:latin typeface="微软雅黑" panose="020B0503020204020204" pitchFamily="34" charset="-122"/>
              <a:ea typeface="微软雅黑" panose="020B0503020204020204" pitchFamily="34" charset="-122"/>
              <a:sym typeface="+mn-ea"/>
            </a:endParaRPr>
          </a:p>
        </p:txBody>
      </p:sp>
      <p:sp>
        <p:nvSpPr>
          <p:cNvPr id="11" name="TextBox 19">
            <a:extLst>
              <a:ext uri="{FF2B5EF4-FFF2-40B4-BE49-F238E27FC236}">
                <a16:creationId xmlns:a16="http://schemas.microsoft.com/office/drawing/2014/main" id="{40AA513F-4CE6-4EAA-8B7D-D26AB0255C74}"/>
              </a:ext>
            </a:extLst>
          </p:cNvPr>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主要功能（</a:t>
            </a:r>
            <a:r>
              <a:rPr lang="en-US" altLang="zh-CN" dirty="0">
                <a:sym typeface="+mn-ea"/>
              </a:rPr>
              <a:t>PC </a:t>
            </a:r>
            <a:r>
              <a:rPr lang="zh-CN" altLang="en-US" dirty="0">
                <a:sym typeface="+mn-ea"/>
              </a:rPr>
              <a:t>）</a:t>
            </a:r>
          </a:p>
        </p:txBody>
      </p:sp>
      <p:sp>
        <p:nvSpPr>
          <p:cNvPr id="13" name="灯片编号占位符 7">
            <a:extLst>
              <a:ext uri="{FF2B5EF4-FFF2-40B4-BE49-F238E27FC236}">
                <a16:creationId xmlns:a16="http://schemas.microsoft.com/office/drawing/2014/main" id="{1F93DD38-4838-46BD-94BF-497EAD6F4BF2}"/>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pic>
        <p:nvPicPr>
          <p:cNvPr id="49" name="图片 48">
            <a:extLst>
              <a:ext uri="{FF2B5EF4-FFF2-40B4-BE49-F238E27FC236}">
                <a16:creationId xmlns:a16="http://schemas.microsoft.com/office/drawing/2014/main" id="{27CBF1DE-062D-47FC-9BAE-57B5F08CA0B4}"/>
              </a:ext>
            </a:extLst>
          </p:cNvPr>
          <p:cNvPicPr>
            <a:picLocks noChangeAspect="1"/>
          </p:cNvPicPr>
          <p:nvPr/>
        </p:nvPicPr>
        <p:blipFill>
          <a:blip r:embed="rId4"/>
          <a:stretch>
            <a:fillRect/>
          </a:stretch>
        </p:blipFill>
        <p:spPr>
          <a:xfrm>
            <a:off x="1340828" y="1544715"/>
            <a:ext cx="3994651" cy="2403873"/>
          </a:xfrm>
          <a:prstGeom prst="rect">
            <a:avLst/>
          </a:prstGeom>
        </p:spPr>
      </p:pic>
      <p:sp>
        <p:nvSpPr>
          <p:cNvPr id="52" name="文本框 51">
            <a:extLst>
              <a:ext uri="{FF2B5EF4-FFF2-40B4-BE49-F238E27FC236}">
                <a16:creationId xmlns:a16="http://schemas.microsoft.com/office/drawing/2014/main" id="{584E9349-4FA5-4119-9517-059B52F7DCD0}"/>
              </a:ext>
            </a:extLst>
          </p:cNvPr>
          <p:cNvSpPr txBox="1"/>
          <p:nvPr/>
        </p:nvSpPr>
        <p:spPr>
          <a:xfrm>
            <a:off x="-130673" y="5313686"/>
            <a:ext cx="2357120" cy="385778"/>
          </a:xfrm>
          <a:prstGeom prst="rect">
            <a:avLst/>
          </a:prstGeom>
          <a:noFill/>
        </p:spPr>
        <p:txBody>
          <a:bodyPr wrap="none" lIns="0" tIns="0" rIns="0" bIns="0" rtlCol="0" anchor="ctr">
            <a:noAutofit/>
          </a:bodyPr>
          <a:lstStyle/>
          <a:p>
            <a:pPr algn="ctr"/>
            <a:r>
              <a:rPr lang="zh-CN" altLang="en-US" b="1" dirty="0">
                <a:latin typeface="微软雅黑" panose="020B0503020204020204" pitchFamily="34" charset="-122"/>
                <a:ea typeface="微软雅黑" panose="020B0503020204020204" pitchFamily="34" charset="-122"/>
                <a:sym typeface="+mn-ea"/>
              </a:rPr>
              <a:t>生</a:t>
            </a:r>
            <a:endParaRPr lang="en-US" altLang="zh-CN" b="1" dirty="0">
              <a:latin typeface="微软雅黑" panose="020B0503020204020204" pitchFamily="34" charset="-122"/>
              <a:ea typeface="微软雅黑" panose="020B0503020204020204" pitchFamily="34" charset="-122"/>
              <a:sym typeface="+mn-ea"/>
            </a:endParaRPr>
          </a:p>
          <a:p>
            <a:pPr algn="ctr"/>
            <a:r>
              <a:rPr lang="zh-CN" altLang="en-US" b="1" dirty="0">
                <a:latin typeface="微软雅黑" panose="020B0503020204020204" pitchFamily="34" charset="-122"/>
                <a:ea typeface="微软雅黑" panose="020B0503020204020204" pitchFamily="34" charset="-122"/>
                <a:sym typeface="+mn-ea"/>
              </a:rPr>
              <a:t>产</a:t>
            </a:r>
            <a:endParaRPr lang="en-US" altLang="zh-CN" b="1" dirty="0">
              <a:latin typeface="微软雅黑" panose="020B0503020204020204" pitchFamily="34" charset="-122"/>
              <a:ea typeface="微软雅黑" panose="020B0503020204020204" pitchFamily="34" charset="-122"/>
              <a:sym typeface="+mn-ea"/>
            </a:endParaRPr>
          </a:p>
          <a:p>
            <a:pPr algn="ctr"/>
            <a:r>
              <a:rPr lang="zh-CN" altLang="en-US" b="1" dirty="0">
                <a:latin typeface="微软雅黑" panose="020B0503020204020204" pitchFamily="34" charset="-122"/>
                <a:ea typeface="微软雅黑" panose="020B0503020204020204" pitchFamily="34" charset="-122"/>
                <a:sym typeface="+mn-ea"/>
              </a:rPr>
              <a:t>统</a:t>
            </a:r>
            <a:endParaRPr lang="en-US" altLang="zh-CN" b="1" dirty="0">
              <a:latin typeface="微软雅黑" panose="020B0503020204020204" pitchFamily="34" charset="-122"/>
              <a:ea typeface="微软雅黑" panose="020B0503020204020204" pitchFamily="34" charset="-122"/>
              <a:sym typeface="+mn-ea"/>
            </a:endParaRPr>
          </a:p>
          <a:p>
            <a:pPr algn="ctr"/>
            <a:r>
              <a:rPr lang="zh-CN" altLang="en-US" b="1" dirty="0">
                <a:latin typeface="微软雅黑" panose="020B0503020204020204" pitchFamily="34" charset="-122"/>
                <a:ea typeface="微软雅黑" panose="020B0503020204020204" pitchFamily="34" charset="-122"/>
                <a:sym typeface="+mn-ea"/>
              </a:rPr>
              <a:t>计</a:t>
            </a:r>
            <a:endParaRPr lang="en-US" altLang="zh-CN" b="1" dirty="0">
              <a:latin typeface="微软雅黑" panose="020B0503020204020204" pitchFamily="34" charset="-122"/>
              <a:ea typeface="微软雅黑" panose="020B0503020204020204" pitchFamily="34" charset="-122"/>
              <a:sym typeface="+mn-ea"/>
            </a:endParaRPr>
          </a:p>
          <a:p>
            <a:pPr algn="ctr"/>
            <a:r>
              <a:rPr lang="zh-CN" altLang="en-US" b="1" dirty="0">
                <a:latin typeface="微软雅黑" panose="020B0503020204020204" pitchFamily="34" charset="-122"/>
                <a:ea typeface="微软雅黑" panose="020B0503020204020204" pitchFamily="34" charset="-122"/>
                <a:sym typeface="+mn-ea"/>
              </a:rPr>
              <a:t>表</a:t>
            </a:r>
            <a:endParaRPr lang="zh-CN" altLang="en-US" b="1" dirty="0">
              <a:solidFill>
                <a:schemeClr val="tx1"/>
              </a:solidFill>
              <a:latin typeface="微软雅黑" panose="020B0503020204020204" pitchFamily="34" charset="-122"/>
              <a:ea typeface="微软雅黑" panose="020B0503020204020204" pitchFamily="34" charset="-122"/>
              <a:sym typeface="+mn-ea"/>
            </a:endParaRPr>
          </a:p>
        </p:txBody>
      </p:sp>
      <p:pic>
        <p:nvPicPr>
          <p:cNvPr id="53" name="图片 52">
            <a:extLst>
              <a:ext uri="{FF2B5EF4-FFF2-40B4-BE49-F238E27FC236}">
                <a16:creationId xmlns:a16="http://schemas.microsoft.com/office/drawing/2014/main" id="{F67CFEF3-29D5-411D-A077-D60195FE1B97}"/>
              </a:ext>
            </a:extLst>
          </p:cNvPr>
          <p:cNvPicPr>
            <a:picLocks noChangeAspect="1"/>
          </p:cNvPicPr>
          <p:nvPr/>
        </p:nvPicPr>
        <p:blipFill>
          <a:blip r:embed="rId5"/>
          <a:stretch>
            <a:fillRect/>
          </a:stretch>
        </p:blipFill>
        <p:spPr>
          <a:xfrm>
            <a:off x="1308364" y="4123678"/>
            <a:ext cx="3947617" cy="2658861"/>
          </a:xfrm>
          <a:prstGeom prst="rect">
            <a:avLst/>
          </a:prstGeom>
        </p:spPr>
      </p:pic>
      <p:pic>
        <p:nvPicPr>
          <p:cNvPr id="54" name="图片 53">
            <a:extLst>
              <a:ext uri="{FF2B5EF4-FFF2-40B4-BE49-F238E27FC236}">
                <a16:creationId xmlns:a16="http://schemas.microsoft.com/office/drawing/2014/main" id="{513E5AEE-2B13-4ACB-9950-8A0B321D0EAD}"/>
              </a:ext>
            </a:extLst>
          </p:cNvPr>
          <p:cNvPicPr>
            <a:picLocks noChangeAspect="1"/>
          </p:cNvPicPr>
          <p:nvPr/>
        </p:nvPicPr>
        <p:blipFill>
          <a:blip r:embed="rId6"/>
          <a:stretch>
            <a:fillRect/>
          </a:stretch>
        </p:blipFill>
        <p:spPr>
          <a:xfrm>
            <a:off x="7119892" y="1518081"/>
            <a:ext cx="4180082" cy="2377241"/>
          </a:xfrm>
          <a:prstGeom prst="rect">
            <a:avLst/>
          </a:prstGeom>
        </p:spPr>
      </p:pic>
      <p:sp>
        <p:nvSpPr>
          <p:cNvPr id="65" name="文本框 64">
            <a:extLst>
              <a:ext uri="{FF2B5EF4-FFF2-40B4-BE49-F238E27FC236}">
                <a16:creationId xmlns:a16="http://schemas.microsoft.com/office/drawing/2014/main" id="{51ADBBBF-9087-48DF-9C51-9975A9D6A409}"/>
              </a:ext>
            </a:extLst>
          </p:cNvPr>
          <p:cNvSpPr txBox="1"/>
          <p:nvPr/>
        </p:nvSpPr>
        <p:spPr>
          <a:xfrm>
            <a:off x="6636057" y="1941536"/>
            <a:ext cx="430567" cy="1754326"/>
          </a:xfrm>
          <a:prstGeom prst="rect">
            <a:avLst/>
          </a:prstGeom>
          <a:noFill/>
        </p:spPr>
        <p:txBody>
          <a:bodyPr wrap="square">
            <a:spAutoFit/>
          </a:bodyPr>
          <a:lstStyle/>
          <a:p>
            <a:r>
              <a:rPr lang="zh-CN" altLang="en-US" b="1" dirty="0">
                <a:latin typeface="+mj-ea"/>
                <a:ea typeface="+mj-ea"/>
              </a:rPr>
              <a:t>品</a:t>
            </a:r>
            <a:endParaRPr lang="en-US" altLang="zh-CN" b="1" dirty="0">
              <a:latin typeface="+mj-ea"/>
              <a:ea typeface="+mj-ea"/>
            </a:endParaRPr>
          </a:p>
          <a:p>
            <a:r>
              <a:rPr lang="zh-CN" altLang="en-US" b="1" dirty="0">
                <a:latin typeface="+mj-ea"/>
                <a:ea typeface="+mj-ea"/>
              </a:rPr>
              <a:t>质</a:t>
            </a:r>
            <a:endParaRPr lang="en-US" altLang="zh-CN" b="1" dirty="0">
              <a:latin typeface="+mj-ea"/>
              <a:ea typeface="+mj-ea"/>
            </a:endParaRPr>
          </a:p>
          <a:p>
            <a:r>
              <a:rPr lang="zh-CN" altLang="en-US" b="1" dirty="0">
                <a:latin typeface="+mj-ea"/>
                <a:ea typeface="+mj-ea"/>
              </a:rPr>
              <a:t>不</a:t>
            </a:r>
            <a:endParaRPr lang="en-US" altLang="zh-CN" b="1" dirty="0">
              <a:latin typeface="+mj-ea"/>
              <a:ea typeface="+mj-ea"/>
            </a:endParaRPr>
          </a:p>
          <a:p>
            <a:r>
              <a:rPr lang="zh-CN" altLang="en-US" b="1" dirty="0">
                <a:latin typeface="+mj-ea"/>
                <a:ea typeface="+mj-ea"/>
              </a:rPr>
              <a:t>良</a:t>
            </a:r>
            <a:endParaRPr lang="en-US" altLang="zh-CN" b="1" dirty="0">
              <a:latin typeface="+mj-ea"/>
              <a:ea typeface="+mj-ea"/>
            </a:endParaRPr>
          </a:p>
          <a:p>
            <a:r>
              <a:rPr lang="zh-CN" altLang="en-US" b="1" dirty="0">
                <a:latin typeface="+mj-ea"/>
                <a:ea typeface="+mj-ea"/>
              </a:rPr>
              <a:t>统</a:t>
            </a:r>
            <a:endParaRPr lang="en-US" altLang="zh-CN" b="1" dirty="0">
              <a:latin typeface="+mj-ea"/>
              <a:ea typeface="+mj-ea"/>
            </a:endParaRPr>
          </a:p>
          <a:p>
            <a:r>
              <a:rPr lang="zh-CN" altLang="en-US" b="1" dirty="0">
                <a:latin typeface="+mj-ea"/>
                <a:ea typeface="+mj-ea"/>
              </a:rPr>
              <a:t>计</a:t>
            </a:r>
          </a:p>
        </p:txBody>
      </p:sp>
      <p:pic>
        <p:nvPicPr>
          <p:cNvPr id="23" name="图片 22">
            <a:extLst>
              <a:ext uri="{FF2B5EF4-FFF2-40B4-BE49-F238E27FC236}">
                <a16:creationId xmlns:a16="http://schemas.microsoft.com/office/drawing/2014/main" id="{D206322D-8CAC-48A7-8EE3-6AA4B0179B24}"/>
              </a:ext>
            </a:extLst>
          </p:cNvPr>
          <p:cNvPicPr>
            <a:picLocks noChangeAspect="1"/>
          </p:cNvPicPr>
          <p:nvPr/>
        </p:nvPicPr>
        <p:blipFill>
          <a:blip r:embed="rId7"/>
          <a:stretch>
            <a:fillRect/>
          </a:stretch>
        </p:blipFill>
        <p:spPr>
          <a:xfrm>
            <a:off x="7127336" y="4138723"/>
            <a:ext cx="4173937" cy="2555040"/>
          </a:xfrm>
          <a:prstGeom prst="rect">
            <a:avLst/>
          </a:prstGeom>
        </p:spPr>
      </p:pic>
      <p:sp>
        <p:nvSpPr>
          <p:cNvPr id="66" name="文本框 65">
            <a:extLst>
              <a:ext uri="{FF2B5EF4-FFF2-40B4-BE49-F238E27FC236}">
                <a16:creationId xmlns:a16="http://schemas.microsoft.com/office/drawing/2014/main" id="{280627F8-781B-4F59-9666-06C3D9B90BEC}"/>
              </a:ext>
            </a:extLst>
          </p:cNvPr>
          <p:cNvSpPr txBox="1"/>
          <p:nvPr/>
        </p:nvSpPr>
        <p:spPr>
          <a:xfrm>
            <a:off x="6610905" y="4544172"/>
            <a:ext cx="464598" cy="1754326"/>
          </a:xfrm>
          <a:prstGeom prst="rect">
            <a:avLst/>
          </a:prstGeom>
          <a:noFill/>
        </p:spPr>
        <p:txBody>
          <a:bodyPr wrap="square">
            <a:spAutoFit/>
          </a:bodyPr>
          <a:lstStyle/>
          <a:p>
            <a:r>
              <a:rPr lang="zh-CN" altLang="en-US" b="1" dirty="0">
                <a:latin typeface="+mj-ea"/>
                <a:ea typeface="+mj-ea"/>
              </a:rPr>
              <a:t>生</a:t>
            </a:r>
            <a:endParaRPr lang="en-US" altLang="zh-CN" b="1" dirty="0">
              <a:latin typeface="+mj-ea"/>
              <a:ea typeface="+mj-ea"/>
            </a:endParaRPr>
          </a:p>
          <a:p>
            <a:r>
              <a:rPr lang="zh-CN" altLang="en-US" b="1" dirty="0">
                <a:latin typeface="+mj-ea"/>
                <a:ea typeface="+mj-ea"/>
              </a:rPr>
              <a:t>产</a:t>
            </a:r>
            <a:endParaRPr lang="en-US" altLang="zh-CN" b="1" dirty="0">
              <a:latin typeface="+mj-ea"/>
              <a:ea typeface="+mj-ea"/>
            </a:endParaRPr>
          </a:p>
          <a:p>
            <a:r>
              <a:rPr lang="zh-CN" altLang="en-US" b="1" dirty="0">
                <a:latin typeface="+mj-ea"/>
                <a:ea typeface="+mj-ea"/>
              </a:rPr>
              <a:t>异</a:t>
            </a:r>
            <a:endParaRPr lang="en-US" altLang="zh-CN" b="1" dirty="0">
              <a:latin typeface="+mj-ea"/>
              <a:ea typeface="+mj-ea"/>
            </a:endParaRPr>
          </a:p>
          <a:p>
            <a:r>
              <a:rPr lang="zh-CN" altLang="en-US" b="1" dirty="0">
                <a:latin typeface="+mj-ea"/>
                <a:ea typeface="+mj-ea"/>
              </a:rPr>
              <a:t>常</a:t>
            </a:r>
            <a:endParaRPr lang="en-US" altLang="zh-CN" b="1" dirty="0">
              <a:latin typeface="+mj-ea"/>
              <a:ea typeface="+mj-ea"/>
            </a:endParaRPr>
          </a:p>
          <a:p>
            <a:r>
              <a:rPr lang="zh-CN" altLang="en-US" b="1" dirty="0">
                <a:latin typeface="+mj-ea"/>
                <a:ea typeface="+mj-ea"/>
              </a:rPr>
              <a:t>统</a:t>
            </a:r>
            <a:endParaRPr lang="en-US" altLang="zh-CN" b="1" dirty="0">
              <a:latin typeface="+mj-ea"/>
              <a:ea typeface="+mj-ea"/>
            </a:endParaRPr>
          </a:p>
          <a:p>
            <a:r>
              <a:rPr lang="zh-CN" altLang="en-US" b="1" dirty="0">
                <a:latin typeface="+mj-ea"/>
                <a:ea typeface="+mj-ea"/>
              </a:rPr>
              <a:t>计</a:t>
            </a: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8" y="636"/>
            <a:ext cx="2082166"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lang="zh-CN" altLang="en-US"/>
          </a:p>
        </p:txBody>
      </p:sp>
      <p:sp>
        <p:nvSpPr>
          <p:cNvPr id="41" name="Rectangle 61"/>
          <p:cNvSpPr>
            <a:spLocks noChangeArrowheads="1"/>
          </p:cNvSpPr>
          <p:nvPr userDrawn="1"/>
        </p:nvSpPr>
        <p:spPr bwMode="auto">
          <a:xfrm>
            <a:off x="3178" y="963936"/>
            <a:ext cx="12186286" cy="77470"/>
          </a:xfrm>
          <a:prstGeom prst="rect">
            <a:avLst/>
          </a:prstGeom>
          <a:solidFill>
            <a:srgbClr val="345EA4"/>
          </a:solidFill>
          <a:ln>
            <a:noFill/>
          </a:ln>
        </p:spPr>
        <p:txBody>
          <a:bodyPr vert="horz" wrap="square" lIns="91435" tIns="45720" rIns="91435" bIns="45720" numCol="1" anchor="t" anchorCtr="0" compatLnSpc="1"/>
          <a:lstStyle/>
          <a:p>
            <a:endParaRPr lang="en-US" dirty="0"/>
          </a:p>
        </p:txBody>
      </p:sp>
      <p:sp>
        <p:nvSpPr>
          <p:cNvPr id="6" name="文本框 5"/>
          <p:cNvSpPr txBox="1"/>
          <p:nvPr/>
        </p:nvSpPr>
        <p:spPr>
          <a:xfrm>
            <a:off x="562610" y="1162685"/>
            <a:ext cx="2356485" cy="534035"/>
          </a:xfrm>
          <a:prstGeom prst="rect">
            <a:avLst/>
          </a:prstGeom>
          <a:noFill/>
        </p:spPr>
        <p:txBody>
          <a:bodyPr wrap="none" lIns="0" tIns="0" rIns="0" bIns="0" rtlCol="0" anchor="ctr">
            <a:noAutofit/>
          </a:bodyPr>
          <a:lstStyle/>
          <a:p>
            <a:pPr algn="ctr"/>
            <a:r>
              <a:rPr lang="zh-CN" altLang="en-US" b="1" dirty="0">
                <a:solidFill>
                  <a:schemeClr val="tx1"/>
                </a:solidFill>
                <a:latin typeface="微软雅黑" panose="020B0503020204020204" pitchFamily="34" charset="-122"/>
                <a:ea typeface="微软雅黑" panose="020B0503020204020204" pitchFamily="34" charset="-122"/>
              </a:rPr>
              <a:t>统计报表查询</a:t>
            </a:r>
          </a:p>
        </p:txBody>
      </p:sp>
      <p:sp>
        <p:nvSpPr>
          <p:cNvPr id="12" name="文本框 11"/>
          <p:cNvSpPr txBox="1"/>
          <p:nvPr/>
        </p:nvSpPr>
        <p:spPr>
          <a:xfrm>
            <a:off x="3624580" y="1203325"/>
            <a:ext cx="2357120" cy="534035"/>
          </a:xfrm>
          <a:prstGeom prst="rect">
            <a:avLst/>
          </a:prstGeom>
          <a:noFill/>
        </p:spPr>
        <p:txBody>
          <a:bodyPr wrap="none" lIns="0" tIns="0" rIns="0" bIns="0" rtlCol="0" anchor="ctr">
            <a:noAutofit/>
          </a:bodyPr>
          <a:lstStyle/>
          <a:p>
            <a:pPr algn="ctr"/>
            <a:r>
              <a:rPr lang="zh-CN" altLang="en-US" b="1" dirty="0">
                <a:solidFill>
                  <a:schemeClr val="tx1"/>
                </a:solidFill>
                <a:latin typeface="微软雅黑" panose="020B0503020204020204" pitchFamily="34" charset="-122"/>
                <a:ea typeface="微软雅黑" panose="020B0503020204020204" pitchFamily="34" charset="-122"/>
                <a:sym typeface="+mn-ea"/>
              </a:rPr>
              <a:t>生产情况统计</a:t>
            </a:r>
          </a:p>
        </p:txBody>
      </p:sp>
      <p:sp>
        <p:nvSpPr>
          <p:cNvPr id="16" name="文本框 15"/>
          <p:cNvSpPr txBox="1"/>
          <p:nvPr/>
        </p:nvSpPr>
        <p:spPr>
          <a:xfrm>
            <a:off x="6576060" y="1183005"/>
            <a:ext cx="2356485" cy="534035"/>
          </a:xfrm>
          <a:prstGeom prst="rect">
            <a:avLst/>
          </a:prstGeom>
          <a:noFill/>
        </p:spPr>
        <p:txBody>
          <a:bodyPr wrap="none" lIns="0" tIns="0" rIns="0" bIns="0" rtlCol="0" anchor="ctr">
            <a:noAutofit/>
          </a:bodyPr>
          <a:lstStyle/>
          <a:p>
            <a:pPr algn="ctr"/>
            <a:r>
              <a:rPr lang="zh-CN" altLang="en-US" b="1" dirty="0">
                <a:latin typeface="微软雅黑" panose="020B0503020204020204" pitchFamily="34" charset="-122"/>
                <a:ea typeface="微软雅黑" panose="020B0503020204020204" pitchFamily="34" charset="-122"/>
                <a:sym typeface="+mn-ea"/>
              </a:rPr>
              <a:t>质量不良</a:t>
            </a:r>
            <a:endParaRPr lang="zh-CN" altLang="en-US" b="1" dirty="0">
              <a:solidFill>
                <a:schemeClr val="tx1"/>
              </a:solidFill>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9638665" y="1142365"/>
            <a:ext cx="2355850" cy="534035"/>
          </a:xfrm>
          <a:prstGeom prst="rect">
            <a:avLst/>
          </a:prstGeom>
          <a:noFill/>
        </p:spPr>
        <p:txBody>
          <a:bodyPr wrap="none" lIns="0" tIns="0" rIns="0" bIns="0" rtlCol="0" anchor="ctr">
            <a:noAutofit/>
          </a:bodyPr>
          <a:lstStyle/>
          <a:p>
            <a:pPr algn="ctr"/>
            <a:r>
              <a:rPr lang="zh-CN" altLang="en-US" b="1" dirty="0">
                <a:solidFill>
                  <a:schemeClr val="tx1"/>
                </a:solidFill>
                <a:latin typeface="微软雅黑" panose="020B0503020204020204" pitchFamily="34" charset="-122"/>
                <a:ea typeface="微软雅黑" panose="020B0503020204020204" pitchFamily="34" charset="-122"/>
                <a:sym typeface="+mn-ea"/>
              </a:rPr>
              <a:t>生产异常损失</a:t>
            </a:r>
          </a:p>
        </p:txBody>
      </p:sp>
      <p:grpSp>
        <p:nvGrpSpPr>
          <p:cNvPr id="38" name="组合 37"/>
          <p:cNvGrpSpPr/>
          <p:nvPr/>
        </p:nvGrpSpPr>
        <p:grpSpPr>
          <a:xfrm>
            <a:off x="3090545" y="1260475"/>
            <a:ext cx="308610" cy="317500"/>
            <a:chOff x="5390" y="4769"/>
            <a:chExt cx="1322" cy="1322"/>
          </a:xfrm>
        </p:grpSpPr>
        <p:sp>
          <p:nvSpPr>
            <p:cNvPr id="19" name="椭圆 18"/>
            <p:cNvSpPr/>
            <p:nvPr/>
          </p:nvSpPr>
          <p:spPr>
            <a:xfrm rot="10800000">
              <a:off x="5390" y="4769"/>
              <a:ext cx="1322" cy="1322"/>
            </a:xfrm>
            <a:prstGeom prst="ellipse">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5760" y="5203"/>
              <a:ext cx="582" cy="454"/>
              <a:chOff x="8532" y="3696"/>
              <a:chExt cx="748" cy="584"/>
            </a:xfrm>
          </p:grpSpPr>
          <p:sp>
            <p:nvSpPr>
              <p:cNvPr id="26" name="箭头: V 形 5"/>
              <p:cNvSpPr/>
              <p:nvPr/>
            </p:nvSpPr>
            <p:spPr>
              <a:xfrm>
                <a:off x="8906"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28" name="箭头: V 形 5"/>
              <p:cNvSpPr/>
              <p:nvPr/>
            </p:nvSpPr>
            <p:spPr>
              <a:xfrm>
                <a:off x="8532"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grpSp>
        <p:nvGrpSpPr>
          <p:cNvPr id="55" name="组合 54"/>
          <p:cNvGrpSpPr/>
          <p:nvPr/>
        </p:nvGrpSpPr>
        <p:grpSpPr>
          <a:xfrm>
            <a:off x="6113780" y="1260475"/>
            <a:ext cx="308610" cy="317500"/>
            <a:chOff x="5390" y="4769"/>
            <a:chExt cx="1322" cy="1322"/>
          </a:xfrm>
        </p:grpSpPr>
        <p:sp>
          <p:nvSpPr>
            <p:cNvPr id="56" name="椭圆 55"/>
            <p:cNvSpPr/>
            <p:nvPr/>
          </p:nvSpPr>
          <p:spPr>
            <a:xfrm rot="10800000">
              <a:off x="5390" y="4769"/>
              <a:ext cx="1322" cy="1322"/>
            </a:xfrm>
            <a:prstGeom prst="ellipse">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5760" y="5203"/>
              <a:ext cx="582" cy="454"/>
              <a:chOff x="8532" y="3696"/>
              <a:chExt cx="748" cy="584"/>
            </a:xfrm>
          </p:grpSpPr>
          <p:sp>
            <p:nvSpPr>
              <p:cNvPr id="58" name="箭头: V 形 5"/>
              <p:cNvSpPr/>
              <p:nvPr/>
            </p:nvSpPr>
            <p:spPr>
              <a:xfrm>
                <a:off x="8906"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59" name="箭头: V 形 5"/>
              <p:cNvSpPr/>
              <p:nvPr/>
            </p:nvSpPr>
            <p:spPr>
              <a:xfrm>
                <a:off x="8532"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grpSp>
        <p:nvGrpSpPr>
          <p:cNvPr id="60" name="组合 59"/>
          <p:cNvGrpSpPr/>
          <p:nvPr/>
        </p:nvGrpSpPr>
        <p:grpSpPr>
          <a:xfrm>
            <a:off x="9052560" y="1260475"/>
            <a:ext cx="308610" cy="317500"/>
            <a:chOff x="5390" y="4769"/>
            <a:chExt cx="1322" cy="1322"/>
          </a:xfrm>
        </p:grpSpPr>
        <p:sp>
          <p:nvSpPr>
            <p:cNvPr id="61" name="椭圆 60"/>
            <p:cNvSpPr/>
            <p:nvPr/>
          </p:nvSpPr>
          <p:spPr>
            <a:xfrm rot="10800000">
              <a:off x="5390" y="4769"/>
              <a:ext cx="1322" cy="1322"/>
            </a:xfrm>
            <a:prstGeom prst="ellipse">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5760" y="5203"/>
              <a:ext cx="582" cy="454"/>
              <a:chOff x="8532" y="3696"/>
              <a:chExt cx="748" cy="584"/>
            </a:xfrm>
          </p:grpSpPr>
          <p:sp>
            <p:nvSpPr>
              <p:cNvPr id="63" name="箭头: V 形 5"/>
              <p:cNvSpPr/>
              <p:nvPr/>
            </p:nvSpPr>
            <p:spPr>
              <a:xfrm>
                <a:off x="8906"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64" name="箭头: V 形 5"/>
              <p:cNvSpPr/>
              <p:nvPr/>
            </p:nvSpPr>
            <p:spPr>
              <a:xfrm>
                <a:off x="8532" y="3696"/>
                <a:ext cx="374" cy="584"/>
              </a:xfrm>
              <a:prstGeom prst="chevron">
                <a:avLst>
                  <a:gd name="adj" fmla="val 621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grpSp>
      <p:sp>
        <p:nvSpPr>
          <p:cNvPr id="11" name="TextBox 19">
            <a:extLst>
              <a:ext uri="{FF2B5EF4-FFF2-40B4-BE49-F238E27FC236}">
                <a16:creationId xmlns:a16="http://schemas.microsoft.com/office/drawing/2014/main" id="{40AA513F-4CE6-4EAA-8B7D-D26AB0255C74}"/>
              </a:ext>
            </a:extLst>
          </p:cNvPr>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主要功能（手机）</a:t>
            </a:r>
          </a:p>
        </p:txBody>
      </p:sp>
      <p:sp>
        <p:nvSpPr>
          <p:cNvPr id="13" name="灯片编号占位符 7">
            <a:extLst>
              <a:ext uri="{FF2B5EF4-FFF2-40B4-BE49-F238E27FC236}">
                <a16:creationId xmlns:a16="http://schemas.microsoft.com/office/drawing/2014/main" id="{1F93DD38-4838-46BD-94BF-497EAD6F4BF2}"/>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pic>
        <p:nvPicPr>
          <p:cNvPr id="4" name="图片 3">
            <a:extLst>
              <a:ext uri="{FF2B5EF4-FFF2-40B4-BE49-F238E27FC236}">
                <a16:creationId xmlns:a16="http://schemas.microsoft.com/office/drawing/2014/main" id="{116AEB10-8C2A-4926-8B38-FD14B9977603}"/>
              </a:ext>
            </a:extLst>
          </p:cNvPr>
          <p:cNvPicPr>
            <a:picLocks noChangeAspect="1"/>
          </p:cNvPicPr>
          <p:nvPr/>
        </p:nvPicPr>
        <p:blipFill>
          <a:blip r:embed="rId4"/>
          <a:stretch>
            <a:fillRect/>
          </a:stretch>
        </p:blipFill>
        <p:spPr>
          <a:xfrm>
            <a:off x="654940" y="2057400"/>
            <a:ext cx="2381250" cy="4133850"/>
          </a:xfrm>
          <a:prstGeom prst="rect">
            <a:avLst/>
          </a:prstGeom>
        </p:spPr>
      </p:pic>
      <p:pic>
        <p:nvPicPr>
          <p:cNvPr id="7" name="图片 6">
            <a:extLst>
              <a:ext uri="{FF2B5EF4-FFF2-40B4-BE49-F238E27FC236}">
                <a16:creationId xmlns:a16="http://schemas.microsoft.com/office/drawing/2014/main" id="{317C4590-16F0-4FF5-A8B1-0D9A51396E89}"/>
              </a:ext>
            </a:extLst>
          </p:cNvPr>
          <p:cNvPicPr>
            <a:picLocks noChangeAspect="1"/>
          </p:cNvPicPr>
          <p:nvPr/>
        </p:nvPicPr>
        <p:blipFill>
          <a:blip r:embed="rId5"/>
          <a:stretch>
            <a:fillRect/>
          </a:stretch>
        </p:blipFill>
        <p:spPr>
          <a:xfrm>
            <a:off x="3626187" y="2130425"/>
            <a:ext cx="2390775" cy="4095750"/>
          </a:xfrm>
          <a:prstGeom prst="rect">
            <a:avLst/>
          </a:prstGeom>
        </p:spPr>
      </p:pic>
      <p:pic>
        <p:nvPicPr>
          <p:cNvPr id="9" name="图片 8">
            <a:extLst>
              <a:ext uri="{FF2B5EF4-FFF2-40B4-BE49-F238E27FC236}">
                <a16:creationId xmlns:a16="http://schemas.microsoft.com/office/drawing/2014/main" id="{98447E32-59E6-4A7F-BE7A-6E0C8D8A56CF}"/>
              </a:ext>
            </a:extLst>
          </p:cNvPr>
          <p:cNvPicPr>
            <a:picLocks noChangeAspect="1"/>
          </p:cNvPicPr>
          <p:nvPr/>
        </p:nvPicPr>
        <p:blipFill>
          <a:blip r:embed="rId6"/>
          <a:stretch>
            <a:fillRect/>
          </a:stretch>
        </p:blipFill>
        <p:spPr>
          <a:xfrm>
            <a:off x="6609174" y="2130425"/>
            <a:ext cx="2419350" cy="4124325"/>
          </a:xfrm>
          <a:prstGeom prst="rect">
            <a:avLst/>
          </a:prstGeom>
        </p:spPr>
      </p:pic>
      <p:pic>
        <p:nvPicPr>
          <p:cNvPr id="22" name="图片 21">
            <a:extLst>
              <a:ext uri="{FF2B5EF4-FFF2-40B4-BE49-F238E27FC236}">
                <a16:creationId xmlns:a16="http://schemas.microsoft.com/office/drawing/2014/main" id="{6FAE248D-B52F-401B-B891-4970EB3295CD}"/>
              </a:ext>
            </a:extLst>
          </p:cNvPr>
          <p:cNvPicPr>
            <a:picLocks noChangeAspect="1"/>
          </p:cNvPicPr>
          <p:nvPr/>
        </p:nvPicPr>
        <p:blipFill>
          <a:blip r:embed="rId7"/>
          <a:stretch>
            <a:fillRect/>
          </a:stretch>
        </p:blipFill>
        <p:spPr>
          <a:xfrm>
            <a:off x="9575165" y="2048487"/>
            <a:ext cx="2419350" cy="4133850"/>
          </a:xfrm>
          <a:prstGeom prst="rect">
            <a:avLst/>
          </a:prstGeom>
        </p:spPr>
      </p:pic>
    </p:spTree>
    <p:extLst>
      <p:ext uri="{BB962C8B-B14F-4D97-AF65-F5344CB8AC3E}">
        <p14:creationId xmlns:p14="http://schemas.microsoft.com/office/powerpoint/2010/main" val="2066238848"/>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8" y="636"/>
            <a:ext cx="2082166"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lang="zh-CN" altLang="en-US"/>
          </a:p>
        </p:txBody>
      </p:sp>
      <p:sp>
        <p:nvSpPr>
          <p:cNvPr id="41" name="Rectangle 61"/>
          <p:cNvSpPr>
            <a:spLocks noChangeArrowheads="1"/>
          </p:cNvSpPr>
          <p:nvPr userDrawn="1"/>
        </p:nvSpPr>
        <p:spPr bwMode="auto">
          <a:xfrm>
            <a:off x="3178" y="963936"/>
            <a:ext cx="12186286" cy="77470"/>
          </a:xfrm>
          <a:prstGeom prst="rect">
            <a:avLst/>
          </a:prstGeom>
          <a:solidFill>
            <a:srgbClr val="345EA4"/>
          </a:solidFill>
          <a:ln>
            <a:noFill/>
          </a:ln>
        </p:spPr>
        <p:txBody>
          <a:bodyPr vert="horz" wrap="square" lIns="91435" tIns="45720" rIns="91435" bIns="45720" numCol="1" anchor="t" anchorCtr="0" compatLnSpc="1"/>
          <a:lstStyle/>
          <a:p>
            <a:endParaRPr lang="en-US" dirty="0"/>
          </a:p>
        </p:txBody>
      </p:sp>
      <p:sp>
        <p:nvSpPr>
          <p:cNvPr id="12" name="TextBox 19"/>
          <p:cNvSpPr txBox="1"/>
          <p:nvPr/>
        </p:nvSpPr>
        <p:spPr>
          <a:xfrm>
            <a:off x="165925" y="5264619"/>
            <a:ext cx="5897523" cy="695190"/>
          </a:xfrm>
          <a:prstGeom prst="rect">
            <a:avLst/>
          </a:prstGeom>
          <a:noFill/>
        </p:spPr>
        <p:txBody>
          <a:bodyPr wrap="square" lIns="0" tIns="0" rIns="0" bIns="0" rtlCol="0">
            <a:spAutoFit/>
          </a:bodyPr>
          <a:lstStyle/>
          <a:p>
            <a:pPr>
              <a:lnSpc>
                <a:spcPct val="150000"/>
              </a:lnSpc>
            </a:pPr>
            <a:r>
              <a:rPr kumimoji="1" lang="zh-CN" altLang="en-US" sz="1600" dirty="0">
                <a:latin typeface="+mj-ea"/>
                <a:ea typeface="+mj-ea"/>
              </a:rPr>
              <a:t>主要对当日各车间生产工单执行任务、工单状态完成，数量达成、异常损失等统计进行展示</a:t>
            </a:r>
            <a:endParaRPr kumimoji="1" lang="zh-CN" altLang="en-US" sz="1600" i="1" dirty="0">
              <a:latin typeface="+mj-ea"/>
              <a:ea typeface="+mj-ea"/>
            </a:endParaRPr>
          </a:p>
        </p:txBody>
      </p:sp>
      <p:sp>
        <p:nvSpPr>
          <p:cNvPr id="14" name="TextBox 19"/>
          <p:cNvSpPr txBox="1"/>
          <p:nvPr/>
        </p:nvSpPr>
        <p:spPr>
          <a:xfrm>
            <a:off x="6568686" y="1509254"/>
            <a:ext cx="5206365" cy="407291"/>
          </a:xfrm>
          <a:prstGeom prst="rect">
            <a:avLst/>
          </a:prstGeom>
          <a:noFill/>
        </p:spPr>
        <p:txBody>
          <a:bodyPr wrap="square" lIns="0" tIns="0" rIns="0" bIns="0" rtlCol="0">
            <a:spAutoFit/>
          </a:bodyPr>
          <a:lstStyle/>
          <a:p>
            <a:pPr algn="ctr">
              <a:lnSpc>
                <a:spcPct val="150000"/>
              </a:lnSpc>
            </a:pPr>
            <a:r>
              <a:rPr kumimoji="1" lang="zh-CN" altLang="en-US" sz="2000" b="1" dirty="0">
                <a:latin typeface="+mj-ea"/>
                <a:ea typeface="+mj-ea"/>
              </a:rPr>
              <a:t>生产综合管理看板</a:t>
            </a:r>
          </a:p>
        </p:txBody>
      </p:sp>
      <p:sp>
        <p:nvSpPr>
          <p:cNvPr id="16" name="TextBox 19">
            <a:extLst>
              <a:ext uri="{FF2B5EF4-FFF2-40B4-BE49-F238E27FC236}">
                <a16:creationId xmlns:a16="http://schemas.microsoft.com/office/drawing/2014/main" id="{2BE55493-BD69-4044-A591-7DA5E2FB56AB}"/>
              </a:ext>
            </a:extLst>
          </p:cNvPr>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主要功能</a:t>
            </a:r>
          </a:p>
        </p:txBody>
      </p:sp>
      <p:sp>
        <p:nvSpPr>
          <p:cNvPr id="17" name="灯片编号占位符 7">
            <a:extLst>
              <a:ext uri="{FF2B5EF4-FFF2-40B4-BE49-F238E27FC236}">
                <a16:creationId xmlns:a16="http://schemas.microsoft.com/office/drawing/2014/main" id="{57385E52-7110-40BD-AA62-27B3FD0E04E4}"/>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pic>
        <p:nvPicPr>
          <p:cNvPr id="15" name="图片 14">
            <a:extLst>
              <a:ext uri="{FF2B5EF4-FFF2-40B4-BE49-F238E27FC236}">
                <a16:creationId xmlns:a16="http://schemas.microsoft.com/office/drawing/2014/main" id="{8C49FB8E-AA76-4246-B69E-CBB3297EB00E}"/>
              </a:ext>
            </a:extLst>
          </p:cNvPr>
          <p:cNvPicPr>
            <a:picLocks noChangeAspect="1"/>
          </p:cNvPicPr>
          <p:nvPr/>
        </p:nvPicPr>
        <p:blipFill>
          <a:blip r:embed="rId4"/>
          <a:stretch>
            <a:fillRect/>
          </a:stretch>
        </p:blipFill>
        <p:spPr>
          <a:xfrm>
            <a:off x="134613" y="2093125"/>
            <a:ext cx="5848937" cy="3108390"/>
          </a:xfrm>
          <a:prstGeom prst="rect">
            <a:avLst/>
          </a:prstGeom>
        </p:spPr>
      </p:pic>
      <p:pic>
        <p:nvPicPr>
          <p:cNvPr id="18" name="图片 17">
            <a:extLst>
              <a:ext uri="{FF2B5EF4-FFF2-40B4-BE49-F238E27FC236}">
                <a16:creationId xmlns:a16="http://schemas.microsoft.com/office/drawing/2014/main" id="{755DB44E-90A6-427B-B6FC-A50F3153F7E7}"/>
              </a:ext>
            </a:extLst>
          </p:cNvPr>
          <p:cNvPicPr>
            <a:picLocks noChangeAspect="1"/>
          </p:cNvPicPr>
          <p:nvPr/>
        </p:nvPicPr>
        <p:blipFill>
          <a:blip r:embed="rId5"/>
          <a:stretch>
            <a:fillRect/>
          </a:stretch>
        </p:blipFill>
        <p:spPr>
          <a:xfrm>
            <a:off x="6520640" y="2093125"/>
            <a:ext cx="5550535" cy="3108390"/>
          </a:xfrm>
          <a:prstGeom prst="rect">
            <a:avLst/>
          </a:prstGeom>
        </p:spPr>
      </p:pic>
      <p:sp>
        <p:nvSpPr>
          <p:cNvPr id="19" name="TextBox 19">
            <a:extLst>
              <a:ext uri="{FF2B5EF4-FFF2-40B4-BE49-F238E27FC236}">
                <a16:creationId xmlns:a16="http://schemas.microsoft.com/office/drawing/2014/main" id="{2226C569-78BD-4C5B-89AE-6C112343A5D9}"/>
              </a:ext>
            </a:extLst>
          </p:cNvPr>
          <p:cNvSpPr txBox="1"/>
          <p:nvPr/>
        </p:nvSpPr>
        <p:spPr>
          <a:xfrm>
            <a:off x="282816" y="1493089"/>
            <a:ext cx="5174615" cy="407291"/>
          </a:xfrm>
          <a:prstGeom prst="rect">
            <a:avLst/>
          </a:prstGeom>
          <a:noFill/>
        </p:spPr>
        <p:txBody>
          <a:bodyPr wrap="square" lIns="0" tIns="0" rIns="0" bIns="0" rtlCol="0">
            <a:spAutoFit/>
          </a:bodyPr>
          <a:lstStyle/>
          <a:p>
            <a:pPr algn="ctr">
              <a:lnSpc>
                <a:spcPct val="150000"/>
              </a:lnSpc>
            </a:pPr>
            <a:r>
              <a:rPr kumimoji="1" lang="zh-CN" altLang="en-US" sz="2000" b="1" dirty="0">
                <a:latin typeface="+mj-ea"/>
                <a:ea typeface="+mj-ea"/>
              </a:rPr>
              <a:t>车间看板</a:t>
            </a:r>
          </a:p>
        </p:txBody>
      </p:sp>
      <p:sp>
        <p:nvSpPr>
          <p:cNvPr id="20" name="TextBox 19">
            <a:extLst>
              <a:ext uri="{FF2B5EF4-FFF2-40B4-BE49-F238E27FC236}">
                <a16:creationId xmlns:a16="http://schemas.microsoft.com/office/drawing/2014/main" id="{479F6B28-4D67-4DF3-A0EA-CB72B081837C}"/>
              </a:ext>
            </a:extLst>
          </p:cNvPr>
          <p:cNvSpPr txBox="1"/>
          <p:nvPr/>
        </p:nvSpPr>
        <p:spPr>
          <a:xfrm>
            <a:off x="6667821" y="5301498"/>
            <a:ext cx="5206365" cy="1064522"/>
          </a:xfrm>
          <a:prstGeom prst="rect">
            <a:avLst/>
          </a:prstGeom>
          <a:noFill/>
        </p:spPr>
        <p:txBody>
          <a:bodyPr wrap="square" lIns="0" tIns="0" rIns="0" bIns="0" rtlCol="0">
            <a:spAutoFit/>
          </a:bodyPr>
          <a:lstStyle/>
          <a:p>
            <a:pPr>
              <a:lnSpc>
                <a:spcPct val="150000"/>
              </a:lnSpc>
            </a:pPr>
            <a:r>
              <a:rPr kumimoji="1" lang="zh-CN" altLang="en-US" sz="1600" dirty="0">
                <a:latin typeface="+mj-ea"/>
                <a:ea typeface="+mj-ea"/>
              </a:rPr>
              <a:t>对当月计划达成率、完工率、报废率，返工率、良品率趋势、返工与报废数、异常损失时长、质量异常类型等统计进行展示</a:t>
            </a:r>
            <a:endParaRPr kumimoji="1" lang="zh-CN" altLang="en-US" sz="1600" i="1" dirty="0">
              <a:latin typeface="+mj-ea"/>
              <a:ea typeface="+mj-ea"/>
            </a:endParaRP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cstate="email">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pic>
        <p:nvPicPr>
          <p:cNvPr id="25" name="图片 24" descr="图片1"/>
          <p:cNvPicPr>
            <a:picLocks noChangeAspect="1"/>
          </p:cNvPicPr>
          <p:nvPr/>
        </p:nvPicPr>
        <p:blipFill>
          <a:blip r:embed="rId4" cstate="email"/>
          <a:stretch>
            <a:fillRect/>
          </a:stretch>
        </p:blipFill>
        <p:spPr>
          <a:xfrm>
            <a:off x="241935" y="246380"/>
            <a:ext cx="689610" cy="570865"/>
          </a:xfrm>
          <a:prstGeom prst="rect">
            <a:avLst/>
          </a:prstGeom>
        </p:spPr>
      </p:pic>
      <p:sp>
        <p:nvSpPr>
          <p:cNvPr id="8" name="TextBox 19"/>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latin typeface="微软雅黑" panose="020B0503020204020204" charset="-122"/>
                <a:ea typeface="微软雅黑" panose="020B0503020204020204" charset="-122"/>
                <a:sym typeface="微软雅黑" panose="020B0503020204020204" charset="-122"/>
              </a:rPr>
              <a:t>应用价值</a:t>
            </a:r>
          </a:p>
        </p:txBody>
      </p:sp>
      <p:sp>
        <p:nvSpPr>
          <p:cNvPr id="10" name="矩形: 圆角 23"/>
          <p:cNvSpPr/>
          <p:nvPr/>
        </p:nvSpPr>
        <p:spPr>
          <a:xfrm>
            <a:off x="863123" y="3679566"/>
            <a:ext cx="10352506" cy="2883794"/>
          </a:xfrm>
          <a:prstGeom prst="roundRect">
            <a:avLst>
              <a:gd name="adj" fmla="val 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23"/>
          <p:cNvSpPr/>
          <p:nvPr/>
        </p:nvSpPr>
        <p:spPr>
          <a:xfrm>
            <a:off x="846264" y="2456060"/>
            <a:ext cx="3213397" cy="1090683"/>
          </a:xfrm>
          <a:prstGeom prst="roundRect">
            <a:avLst>
              <a:gd name="adj" fmla="val 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64"/>
          <p:cNvSpPr/>
          <p:nvPr/>
        </p:nvSpPr>
        <p:spPr>
          <a:xfrm>
            <a:off x="4378927" y="2456060"/>
            <a:ext cx="3119153" cy="1090683"/>
          </a:xfrm>
          <a:prstGeom prst="roundRect">
            <a:avLst>
              <a:gd name="adj" fmla="val 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65"/>
          <p:cNvSpPr/>
          <p:nvPr/>
        </p:nvSpPr>
        <p:spPr>
          <a:xfrm>
            <a:off x="7929106" y="2466220"/>
            <a:ext cx="3276708" cy="1090683"/>
          </a:xfrm>
          <a:prstGeom prst="roundRect">
            <a:avLst>
              <a:gd name="adj" fmla="val 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93"/>
          <p:cNvGrpSpPr/>
          <p:nvPr/>
        </p:nvGrpSpPr>
        <p:grpSpPr>
          <a:xfrm>
            <a:off x="3621803" y="3795205"/>
            <a:ext cx="1523779" cy="144000"/>
            <a:chOff x="2671306" y="4242271"/>
            <a:chExt cx="1523779" cy="144000"/>
          </a:xfrm>
        </p:grpSpPr>
        <p:sp>
          <p:nvSpPr>
            <p:cNvPr id="19" name="Text Placeholder 6"/>
            <p:cNvSpPr txBox="1"/>
            <p:nvPr/>
          </p:nvSpPr>
          <p:spPr bwMode="gray">
            <a:xfrm>
              <a:off x="2880086" y="4244076"/>
              <a:ext cx="1314999" cy="140390"/>
            </a:xfrm>
            <a:prstGeom prst="rect">
              <a:avLst/>
            </a:prstGeom>
          </p:spPr>
          <p:txBody>
            <a:bodyPr lIns="0" tIns="0" rIns="0" bIns="0" anchor="ctr"/>
            <a:lstStyle>
              <a:lvl1pPr marL="0" indent="0" algn="l" defTabSz="1221740" rtl="0" eaLnBrk="1" latinLnBrk="0" hangingPunct="1">
                <a:spcBef>
                  <a:spcPts val="300"/>
                </a:spcBef>
                <a:spcAft>
                  <a:spcPts val="300"/>
                </a:spcAft>
                <a:buClr>
                  <a:schemeClr val="accent2"/>
                </a:buClr>
                <a:buSzPct val="110000"/>
                <a:buFont typeface="Arial" panose="020B0604020202020204" pitchFamily="34" charset="0"/>
                <a:buNone/>
                <a:defRPr sz="1200" kern="1200" baseline="0">
                  <a:solidFill>
                    <a:schemeClr val="tx1"/>
                  </a:solidFill>
                  <a:latin typeface="+mn-lt"/>
                  <a:ea typeface="+mn-ea"/>
                  <a:cs typeface="+mn-cs"/>
                </a:defRPr>
              </a:lvl1pPr>
              <a:lvl2pPr marL="3175" indent="0" algn="l" defTabSz="1221740" rtl="0" eaLnBrk="1" latinLnBrk="0" hangingPunct="1">
                <a:spcBef>
                  <a:spcPts val="200"/>
                </a:spcBef>
                <a:spcAft>
                  <a:spcPts val="300"/>
                </a:spcAft>
                <a:buClr>
                  <a:schemeClr val="accent1"/>
                </a:buClr>
                <a:buSzPct val="110000"/>
                <a:buFont typeface="Arial" panose="020B0604020202020204" pitchFamily="34" charset="0"/>
                <a:buNone/>
                <a:defRPr sz="1200" kern="1200">
                  <a:solidFill>
                    <a:schemeClr val="tx1"/>
                  </a:solidFill>
                  <a:latin typeface="+mn-lt"/>
                  <a:ea typeface="+mn-ea"/>
                  <a:cs typeface="+mn-cs"/>
                </a:defRPr>
              </a:lvl2pPr>
              <a:lvl3pPr marL="3175" indent="0" algn="l" defTabSz="1221740" rtl="0" eaLnBrk="1" latinLnBrk="0" hangingPunct="1">
                <a:spcBef>
                  <a:spcPts val="200"/>
                </a:spcBef>
                <a:spcAft>
                  <a:spcPts val="300"/>
                </a:spcAft>
                <a:buClr>
                  <a:srgbClr val="6BC200"/>
                </a:buClr>
                <a:buSzPct val="110000"/>
                <a:buFont typeface="Arial" panose="020B0604020202020204" pitchFamily="34" charset="0"/>
                <a:buNone/>
                <a:defRPr sz="1200" kern="1200">
                  <a:solidFill>
                    <a:schemeClr val="tx1"/>
                  </a:solidFill>
                  <a:latin typeface="+mn-lt"/>
                  <a:ea typeface="+mn-ea"/>
                  <a:cs typeface="+mn-cs"/>
                </a:defRPr>
              </a:lvl3pPr>
              <a:lvl4pPr marL="3175" indent="0" algn="l" defTabSz="1221740" rtl="0" eaLnBrk="1" latinLnBrk="0" hangingPunct="1">
                <a:spcBef>
                  <a:spcPts val="200"/>
                </a:spcBef>
                <a:spcAft>
                  <a:spcPts val="300"/>
                </a:spcAft>
                <a:buClr>
                  <a:schemeClr val="accent5"/>
                </a:buClr>
                <a:buSzPct val="110000"/>
                <a:buFont typeface="Arial" panose="020B0604020202020204" pitchFamily="34" charset="0"/>
                <a:buNone/>
                <a:defRPr sz="1200" kern="1200">
                  <a:solidFill>
                    <a:schemeClr val="tx1"/>
                  </a:solidFill>
                  <a:latin typeface="+mn-lt"/>
                  <a:ea typeface="+mn-ea"/>
                  <a:cs typeface="+mn-cs"/>
                </a:defRPr>
              </a:lvl4pPr>
              <a:lvl5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5pPr>
              <a:lvl6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6pPr>
              <a:lvl7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7pPr>
              <a:lvl8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8pPr>
              <a:lvl9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9pPr>
            </a:lstStyle>
            <a:p>
              <a:pPr>
                <a:spcAft>
                  <a:spcPts val="0"/>
                </a:spcAft>
                <a:defRPr/>
              </a:pPr>
              <a:r>
                <a:rPr lang="zh-CN" altLang="en-US" dirty="0">
                  <a:latin typeface="+mn-ea"/>
                </a:rPr>
                <a:t>工作时间</a:t>
              </a:r>
              <a:endParaRPr lang="zh-CN" altLang="zh-CN" kern="100" dirty="0">
                <a:latin typeface="+mn-ea"/>
                <a:cs typeface="Times New Roman" panose="02020603050405020304" pitchFamily="18" charset="0"/>
              </a:endParaRPr>
            </a:p>
          </p:txBody>
        </p:sp>
        <p:sp>
          <p:nvSpPr>
            <p:cNvPr id="20" name="Text Placeholder 6"/>
            <p:cNvSpPr>
              <a:spLocks noChangeAspect="1"/>
            </p:cNvSpPr>
            <p:nvPr/>
          </p:nvSpPr>
          <p:spPr bwMode="gray">
            <a:xfrm>
              <a:off x="2671306" y="4242271"/>
              <a:ext cx="144000" cy="144000"/>
            </a:xfrm>
            <a:prstGeom prst="ellipse">
              <a:avLst/>
            </a:prstGeom>
            <a:solidFill>
              <a:schemeClr val="accent5">
                <a:lumMod val="40000"/>
                <a:lumOff val="60000"/>
              </a:schemeClr>
            </a:solidFill>
            <a:ln w="9525">
              <a:solidFill>
                <a:schemeClr val="tx1"/>
              </a:solidFill>
              <a:round/>
            </a:ln>
          </p:spPr>
          <p:txBody>
            <a:bodyPr lIns="0" tIns="72000" rIns="0" bIns="72000" anchor="ctr"/>
            <a:lstStyle>
              <a:lvl1pPr defTabSz="1221105">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1pPr>
              <a:lvl2pPr marL="3175" indent="-228600" defTabSz="1221105">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2pPr>
              <a:lvl3pPr marL="3175" indent="-228600" defTabSz="1221105">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3pPr>
              <a:lvl4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4603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9175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13747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18319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ts val="300"/>
                </a:spcBef>
                <a:spcAft>
                  <a:spcPts val="300"/>
                </a:spcAft>
                <a:buClr>
                  <a:srgbClr val="AED8EF"/>
                </a:buClr>
                <a:buSzPct val="110000"/>
                <a:buFont typeface="Arial" panose="020B0604020202020204" pitchFamily="34" charset="0"/>
                <a:buNone/>
              </a:pPr>
              <a:endParaRPr lang="en-US" altLang="zh-CN" sz="1200">
                <a:latin typeface="+mn-ea"/>
                <a:ea typeface="+mn-ea"/>
                <a:cs typeface="Arial" panose="020B0604020202020204" pitchFamily="34" charset="0"/>
              </a:endParaRPr>
            </a:p>
          </p:txBody>
        </p:sp>
      </p:grpSp>
      <p:grpSp>
        <p:nvGrpSpPr>
          <p:cNvPr id="93" name="组合 92"/>
          <p:cNvGrpSpPr/>
          <p:nvPr/>
        </p:nvGrpSpPr>
        <p:grpSpPr>
          <a:xfrm>
            <a:off x="10201604" y="3795205"/>
            <a:ext cx="1081875" cy="144000"/>
            <a:chOff x="4358343" y="4242271"/>
            <a:chExt cx="1081875" cy="144000"/>
          </a:xfrm>
        </p:grpSpPr>
        <p:sp>
          <p:nvSpPr>
            <p:cNvPr id="21" name="Text Placeholder 6"/>
            <p:cNvSpPr>
              <a:spLocks noChangeAspect="1"/>
            </p:cNvSpPr>
            <p:nvPr/>
          </p:nvSpPr>
          <p:spPr bwMode="gray">
            <a:xfrm>
              <a:off x="4358343" y="4242271"/>
              <a:ext cx="144000" cy="144000"/>
            </a:xfrm>
            <a:prstGeom prst="ellipse">
              <a:avLst/>
            </a:prstGeom>
            <a:solidFill>
              <a:schemeClr val="accent5">
                <a:lumMod val="40000"/>
                <a:lumOff val="60000"/>
              </a:schemeClr>
            </a:solidFill>
            <a:ln w="9525">
              <a:solidFill>
                <a:schemeClr val="tx1"/>
              </a:solidFill>
              <a:round/>
            </a:ln>
          </p:spPr>
          <p:txBody>
            <a:bodyPr lIns="0" tIns="72000" rIns="0" bIns="72000" anchor="ctr"/>
            <a:lstStyle>
              <a:lvl1pPr defTabSz="1221105">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1pPr>
              <a:lvl2pPr marL="3175" indent="-228600" defTabSz="1221105">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2pPr>
              <a:lvl3pPr marL="3175" indent="-228600" defTabSz="1221105">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3pPr>
              <a:lvl4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4603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9175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13747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18319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ts val="300"/>
                </a:spcBef>
                <a:spcAft>
                  <a:spcPts val="300"/>
                </a:spcAft>
                <a:buClr>
                  <a:srgbClr val="AED8EF"/>
                </a:buClr>
                <a:buSzPct val="110000"/>
                <a:buFont typeface="Arial" panose="020B0604020202020204" pitchFamily="34" charset="0"/>
                <a:buNone/>
              </a:pPr>
              <a:endParaRPr lang="en-US" altLang="zh-CN" sz="1200">
                <a:latin typeface="+mn-ea"/>
                <a:ea typeface="+mn-ea"/>
                <a:cs typeface="Arial" panose="020B0604020202020204" pitchFamily="34" charset="0"/>
              </a:endParaRPr>
            </a:p>
          </p:txBody>
        </p:sp>
        <p:sp>
          <p:nvSpPr>
            <p:cNvPr id="22" name="Text Placeholder 6"/>
            <p:cNvSpPr txBox="1"/>
            <p:nvPr/>
          </p:nvSpPr>
          <p:spPr bwMode="gray">
            <a:xfrm>
              <a:off x="4590331" y="4248536"/>
              <a:ext cx="849887" cy="131470"/>
            </a:xfrm>
            <a:prstGeom prst="rect">
              <a:avLst/>
            </a:prstGeom>
          </p:spPr>
          <p:txBody>
            <a:bodyPr lIns="0" tIns="0" rIns="0" bIns="0" anchor="ctr"/>
            <a:lstStyle>
              <a:lvl1pPr marL="0" indent="0" algn="l" defTabSz="1221740" rtl="0" eaLnBrk="1" latinLnBrk="0" hangingPunct="1">
                <a:spcBef>
                  <a:spcPts val="300"/>
                </a:spcBef>
                <a:spcAft>
                  <a:spcPts val="300"/>
                </a:spcAft>
                <a:buClr>
                  <a:schemeClr val="accent2"/>
                </a:buClr>
                <a:buSzPct val="110000"/>
                <a:buFont typeface="Arial" panose="020B0604020202020204" pitchFamily="34" charset="0"/>
                <a:buNone/>
                <a:defRPr sz="1200" kern="1200" baseline="0">
                  <a:solidFill>
                    <a:schemeClr val="tx1"/>
                  </a:solidFill>
                  <a:latin typeface="+mn-lt"/>
                  <a:ea typeface="+mn-ea"/>
                  <a:cs typeface="+mn-cs"/>
                </a:defRPr>
              </a:lvl1pPr>
              <a:lvl2pPr marL="3175" indent="0" algn="l" defTabSz="1221740" rtl="0" eaLnBrk="1" latinLnBrk="0" hangingPunct="1">
                <a:spcBef>
                  <a:spcPts val="200"/>
                </a:spcBef>
                <a:spcAft>
                  <a:spcPts val="300"/>
                </a:spcAft>
                <a:buClr>
                  <a:schemeClr val="accent1"/>
                </a:buClr>
                <a:buSzPct val="110000"/>
                <a:buFont typeface="Arial" panose="020B0604020202020204" pitchFamily="34" charset="0"/>
                <a:buNone/>
                <a:defRPr sz="1200" kern="1200">
                  <a:solidFill>
                    <a:schemeClr val="tx1"/>
                  </a:solidFill>
                  <a:latin typeface="+mn-lt"/>
                  <a:ea typeface="+mn-ea"/>
                  <a:cs typeface="+mn-cs"/>
                </a:defRPr>
              </a:lvl2pPr>
              <a:lvl3pPr marL="3175" indent="0" algn="l" defTabSz="1221740" rtl="0" eaLnBrk="1" latinLnBrk="0" hangingPunct="1">
                <a:spcBef>
                  <a:spcPts val="200"/>
                </a:spcBef>
                <a:spcAft>
                  <a:spcPts val="300"/>
                </a:spcAft>
                <a:buClr>
                  <a:srgbClr val="6BC200"/>
                </a:buClr>
                <a:buSzPct val="110000"/>
                <a:buFont typeface="Arial" panose="020B0604020202020204" pitchFamily="34" charset="0"/>
                <a:buNone/>
                <a:defRPr sz="1200" kern="1200">
                  <a:solidFill>
                    <a:schemeClr val="tx1"/>
                  </a:solidFill>
                  <a:latin typeface="+mn-lt"/>
                  <a:ea typeface="+mn-ea"/>
                  <a:cs typeface="+mn-cs"/>
                </a:defRPr>
              </a:lvl3pPr>
              <a:lvl4pPr marL="3175" indent="0" algn="l" defTabSz="1221740" rtl="0" eaLnBrk="1" latinLnBrk="0" hangingPunct="1">
                <a:spcBef>
                  <a:spcPts val="200"/>
                </a:spcBef>
                <a:spcAft>
                  <a:spcPts val="300"/>
                </a:spcAft>
                <a:buClr>
                  <a:schemeClr val="accent5"/>
                </a:buClr>
                <a:buSzPct val="110000"/>
                <a:buFont typeface="Arial" panose="020B0604020202020204" pitchFamily="34" charset="0"/>
                <a:buNone/>
                <a:defRPr sz="1200" kern="1200">
                  <a:solidFill>
                    <a:schemeClr val="tx1"/>
                  </a:solidFill>
                  <a:latin typeface="+mn-lt"/>
                  <a:ea typeface="+mn-ea"/>
                  <a:cs typeface="+mn-cs"/>
                </a:defRPr>
              </a:lvl4pPr>
              <a:lvl5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5pPr>
              <a:lvl6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6pPr>
              <a:lvl7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7pPr>
              <a:lvl8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8pPr>
              <a:lvl9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9pPr>
            </a:lstStyle>
            <a:p>
              <a:pPr>
                <a:spcAft>
                  <a:spcPts val="0"/>
                </a:spcAft>
                <a:defRPr/>
              </a:pPr>
              <a:r>
                <a:rPr lang="zh-CN" altLang="en-US" dirty="0">
                  <a:solidFill>
                    <a:schemeClr val="dk1"/>
                  </a:solidFill>
                  <a:latin typeface="+mn-ea"/>
                </a:rPr>
                <a:t>质量损失</a:t>
              </a:r>
              <a:endParaRPr lang="zh-CN" altLang="zh-CN" kern="100" dirty="0">
                <a:latin typeface="+mn-ea"/>
                <a:cs typeface="Times New Roman" panose="02020603050405020304" pitchFamily="18" charset="0"/>
              </a:endParaRPr>
            </a:p>
          </p:txBody>
        </p:sp>
      </p:grpSp>
      <p:grpSp>
        <p:nvGrpSpPr>
          <p:cNvPr id="92" name="组合 91"/>
          <p:cNvGrpSpPr/>
          <p:nvPr/>
        </p:nvGrpSpPr>
        <p:grpSpPr>
          <a:xfrm>
            <a:off x="5275601" y="3773298"/>
            <a:ext cx="1525998" cy="187815"/>
            <a:chOff x="5419316" y="4220364"/>
            <a:chExt cx="1525998" cy="187815"/>
          </a:xfrm>
        </p:grpSpPr>
        <p:sp>
          <p:nvSpPr>
            <p:cNvPr id="23" name="Text Placeholder 6"/>
            <p:cNvSpPr>
              <a:spLocks noChangeAspect="1"/>
            </p:cNvSpPr>
            <p:nvPr/>
          </p:nvSpPr>
          <p:spPr bwMode="gray">
            <a:xfrm>
              <a:off x="5419316" y="4242271"/>
              <a:ext cx="144000" cy="144000"/>
            </a:xfrm>
            <a:prstGeom prst="ellipse">
              <a:avLst/>
            </a:prstGeom>
            <a:solidFill>
              <a:schemeClr val="accent5">
                <a:lumMod val="40000"/>
                <a:lumOff val="60000"/>
              </a:schemeClr>
            </a:solidFill>
            <a:ln w="9525">
              <a:solidFill>
                <a:schemeClr val="tx1"/>
              </a:solidFill>
              <a:round/>
            </a:ln>
          </p:spPr>
          <p:txBody>
            <a:bodyPr lIns="0" tIns="72000" rIns="0" bIns="72000" anchor="ctr"/>
            <a:lstStyle>
              <a:lvl1pPr defTabSz="1221105">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1pPr>
              <a:lvl2pPr marL="3175" indent="-228600" defTabSz="1221105">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2pPr>
              <a:lvl3pPr marL="3175" indent="-228600" defTabSz="1221105">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3pPr>
              <a:lvl4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4603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9175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13747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18319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ts val="300"/>
                </a:spcBef>
                <a:spcAft>
                  <a:spcPts val="300"/>
                </a:spcAft>
                <a:buClr>
                  <a:srgbClr val="AED8EF"/>
                </a:buClr>
                <a:buSzPct val="110000"/>
                <a:buFont typeface="Arial" panose="020B0604020202020204" pitchFamily="34" charset="0"/>
                <a:buNone/>
              </a:pPr>
              <a:endParaRPr lang="en-US" altLang="zh-CN" sz="1200">
                <a:latin typeface="+mn-ea"/>
                <a:ea typeface="+mn-ea"/>
                <a:cs typeface="Arial" panose="020B0604020202020204" pitchFamily="34" charset="0"/>
              </a:endParaRPr>
            </a:p>
          </p:txBody>
        </p:sp>
        <p:sp>
          <p:nvSpPr>
            <p:cNvPr id="24" name="Text Placeholder 6"/>
            <p:cNvSpPr txBox="1"/>
            <p:nvPr/>
          </p:nvSpPr>
          <p:spPr bwMode="gray">
            <a:xfrm>
              <a:off x="5633194" y="4220364"/>
              <a:ext cx="1312120" cy="187815"/>
            </a:xfrm>
            <a:prstGeom prst="rect">
              <a:avLst/>
            </a:prstGeom>
          </p:spPr>
          <p:txBody>
            <a:bodyPr lIns="0" tIns="0" rIns="0" bIns="0" anchor="ctr"/>
            <a:lstStyle>
              <a:lvl1pPr marL="0" indent="0" algn="l" defTabSz="1221740" rtl="0" eaLnBrk="1" latinLnBrk="0" hangingPunct="1">
                <a:spcBef>
                  <a:spcPts val="300"/>
                </a:spcBef>
                <a:spcAft>
                  <a:spcPts val="300"/>
                </a:spcAft>
                <a:buClr>
                  <a:schemeClr val="accent2"/>
                </a:buClr>
                <a:buSzPct val="110000"/>
                <a:buFont typeface="Arial" panose="020B0604020202020204" pitchFamily="34" charset="0"/>
                <a:buNone/>
                <a:defRPr sz="1200" kern="1200" baseline="0">
                  <a:solidFill>
                    <a:schemeClr val="tx1"/>
                  </a:solidFill>
                  <a:latin typeface="+mn-lt"/>
                  <a:ea typeface="+mn-ea"/>
                  <a:cs typeface="+mn-cs"/>
                </a:defRPr>
              </a:lvl1pPr>
              <a:lvl2pPr marL="3175" indent="0" algn="l" defTabSz="1221740" rtl="0" eaLnBrk="1" latinLnBrk="0" hangingPunct="1">
                <a:spcBef>
                  <a:spcPts val="200"/>
                </a:spcBef>
                <a:spcAft>
                  <a:spcPts val="300"/>
                </a:spcAft>
                <a:buClr>
                  <a:schemeClr val="accent1"/>
                </a:buClr>
                <a:buSzPct val="110000"/>
                <a:buFont typeface="Arial" panose="020B0604020202020204" pitchFamily="34" charset="0"/>
                <a:buNone/>
                <a:defRPr sz="1200" kern="1200">
                  <a:solidFill>
                    <a:schemeClr val="tx1"/>
                  </a:solidFill>
                  <a:latin typeface="+mn-lt"/>
                  <a:ea typeface="+mn-ea"/>
                  <a:cs typeface="+mn-cs"/>
                </a:defRPr>
              </a:lvl2pPr>
              <a:lvl3pPr marL="3175" indent="0" algn="l" defTabSz="1221740" rtl="0" eaLnBrk="1" latinLnBrk="0" hangingPunct="1">
                <a:spcBef>
                  <a:spcPts val="200"/>
                </a:spcBef>
                <a:spcAft>
                  <a:spcPts val="300"/>
                </a:spcAft>
                <a:buClr>
                  <a:srgbClr val="6BC200"/>
                </a:buClr>
                <a:buSzPct val="110000"/>
                <a:buFont typeface="Arial" panose="020B0604020202020204" pitchFamily="34" charset="0"/>
                <a:buNone/>
                <a:defRPr sz="1200" kern="1200">
                  <a:solidFill>
                    <a:schemeClr val="tx1"/>
                  </a:solidFill>
                  <a:latin typeface="+mn-lt"/>
                  <a:ea typeface="+mn-ea"/>
                  <a:cs typeface="+mn-cs"/>
                </a:defRPr>
              </a:lvl3pPr>
              <a:lvl4pPr marL="3175" indent="0" algn="l" defTabSz="1221740" rtl="0" eaLnBrk="1" latinLnBrk="0" hangingPunct="1">
                <a:spcBef>
                  <a:spcPts val="200"/>
                </a:spcBef>
                <a:spcAft>
                  <a:spcPts val="300"/>
                </a:spcAft>
                <a:buClr>
                  <a:schemeClr val="accent5"/>
                </a:buClr>
                <a:buSzPct val="110000"/>
                <a:buFont typeface="Arial" panose="020B0604020202020204" pitchFamily="34" charset="0"/>
                <a:buNone/>
                <a:defRPr sz="1200" kern="1200">
                  <a:solidFill>
                    <a:schemeClr val="tx1"/>
                  </a:solidFill>
                  <a:latin typeface="+mn-lt"/>
                  <a:ea typeface="+mn-ea"/>
                  <a:cs typeface="+mn-cs"/>
                </a:defRPr>
              </a:lvl4pPr>
              <a:lvl5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5pPr>
              <a:lvl6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6pPr>
              <a:lvl7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7pPr>
              <a:lvl8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8pPr>
              <a:lvl9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9pPr>
            </a:lstStyle>
            <a:p>
              <a:pPr>
                <a:spcAft>
                  <a:spcPts val="0"/>
                </a:spcAft>
                <a:defRPr/>
              </a:pPr>
              <a:r>
                <a:rPr lang="zh-CN" altLang="en-US" dirty="0">
                  <a:solidFill>
                    <a:schemeClr val="dk1"/>
                  </a:solidFill>
                  <a:latin typeface="+mn-ea"/>
                </a:rPr>
                <a:t>生产进度</a:t>
              </a:r>
              <a:endParaRPr lang="zh-CN" altLang="zh-CN" kern="100" dirty="0">
                <a:latin typeface="+mn-ea"/>
                <a:cs typeface="Times New Roman" panose="02020603050405020304" pitchFamily="18" charset="0"/>
              </a:endParaRPr>
            </a:p>
          </p:txBody>
        </p:sp>
      </p:grpSp>
      <p:grpSp>
        <p:nvGrpSpPr>
          <p:cNvPr id="6" name="组合 5"/>
          <p:cNvGrpSpPr/>
          <p:nvPr/>
        </p:nvGrpSpPr>
        <p:grpSpPr>
          <a:xfrm>
            <a:off x="6931618" y="3773298"/>
            <a:ext cx="1511112" cy="187815"/>
            <a:chOff x="7066290" y="4220364"/>
            <a:chExt cx="1511112" cy="187815"/>
          </a:xfrm>
        </p:grpSpPr>
        <p:sp>
          <p:nvSpPr>
            <p:cNvPr id="26" name="Text Placeholder 6"/>
            <p:cNvSpPr>
              <a:spLocks noChangeAspect="1"/>
            </p:cNvSpPr>
            <p:nvPr/>
          </p:nvSpPr>
          <p:spPr bwMode="gray">
            <a:xfrm>
              <a:off x="7066290" y="4242271"/>
              <a:ext cx="144000" cy="144000"/>
            </a:xfrm>
            <a:prstGeom prst="ellipse">
              <a:avLst/>
            </a:prstGeom>
            <a:solidFill>
              <a:schemeClr val="accent5">
                <a:lumMod val="40000"/>
                <a:lumOff val="60000"/>
              </a:schemeClr>
            </a:solidFill>
            <a:ln w="9525">
              <a:solidFill>
                <a:schemeClr val="tx1"/>
              </a:solidFill>
              <a:round/>
            </a:ln>
          </p:spPr>
          <p:txBody>
            <a:bodyPr lIns="0" tIns="72000" rIns="0" bIns="72000" anchor="ctr"/>
            <a:lstStyle>
              <a:lvl1pPr defTabSz="1221105">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1pPr>
              <a:lvl2pPr marL="3175" indent="-228600" defTabSz="1221105">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2pPr>
              <a:lvl3pPr marL="3175" indent="-228600" defTabSz="1221105">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3pPr>
              <a:lvl4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4603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9175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13747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18319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a:lnSpc>
                  <a:spcPct val="100000"/>
                </a:lnSpc>
                <a:spcBef>
                  <a:spcPts val="300"/>
                </a:spcBef>
                <a:spcAft>
                  <a:spcPts val="300"/>
                </a:spcAft>
                <a:buClr>
                  <a:srgbClr val="AED8EF"/>
                </a:buClr>
                <a:buSzPct val="110000"/>
                <a:buNone/>
              </a:pPr>
              <a:endParaRPr lang="en-US" altLang="zh-CN" sz="1200">
                <a:latin typeface="+mn-ea"/>
                <a:ea typeface="+mn-ea"/>
                <a:cs typeface="Arial" panose="020B0604020202020204" pitchFamily="34" charset="0"/>
              </a:endParaRPr>
            </a:p>
          </p:txBody>
        </p:sp>
        <p:sp>
          <p:nvSpPr>
            <p:cNvPr id="27" name="Text Placeholder 6"/>
            <p:cNvSpPr txBox="1"/>
            <p:nvPr/>
          </p:nvSpPr>
          <p:spPr bwMode="gray">
            <a:xfrm>
              <a:off x="7265290" y="4220364"/>
              <a:ext cx="1312112" cy="187815"/>
            </a:xfrm>
            <a:prstGeom prst="rect">
              <a:avLst/>
            </a:prstGeom>
          </p:spPr>
          <p:txBody>
            <a:bodyPr lIns="0" tIns="0" rIns="0" bIns="0" anchor="ctr"/>
            <a:lstStyle>
              <a:lvl1pPr marL="0" indent="0" algn="l" defTabSz="1221740" rtl="0" eaLnBrk="1" latinLnBrk="0" hangingPunct="1">
                <a:spcBef>
                  <a:spcPts val="300"/>
                </a:spcBef>
                <a:spcAft>
                  <a:spcPts val="300"/>
                </a:spcAft>
                <a:buClr>
                  <a:schemeClr val="accent2"/>
                </a:buClr>
                <a:buSzPct val="110000"/>
                <a:buFont typeface="Arial" panose="020B0604020202020204" pitchFamily="34" charset="0"/>
                <a:buNone/>
                <a:defRPr sz="1200" kern="1200" baseline="0">
                  <a:solidFill>
                    <a:schemeClr val="tx1"/>
                  </a:solidFill>
                  <a:latin typeface="+mn-lt"/>
                  <a:ea typeface="+mn-ea"/>
                  <a:cs typeface="+mn-cs"/>
                </a:defRPr>
              </a:lvl1pPr>
              <a:lvl2pPr marL="3175" indent="0" algn="l" defTabSz="1221740" rtl="0" eaLnBrk="1" latinLnBrk="0" hangingPunct="1">
                <a:spcBef>
                  <a:spcPts val="200"/>
                </a:spcBef>
                <a:spcAft>
                  <a:spcPts val="300"/>
                </a:spcAft>
                <a:buClr>
                  <a:schemeClr val="accent1"/>
                </a:buClr>
                <a:buSzPct val="110000"/>
                <a:buFont typeface="Arial" panose="020B0604020202020204" pitchFamily="34" charset="0"/>
                <a:buNone/>
                <a:defRPr sz="1200" kern="1200">
                  <a:solidFill>
                    <a:schemeClr val="tx1"/>
                  </a:solidFill>
                  <a:latin typeface="+mn-lt"/>
                  <a:ea typeface="+mn-ea"/>
                  <a:cs typeface="+mn-cs"/>
                </a:defRPr>
              </a:lvl2pPr>
              <a:lvl3pPr marL="3175" indent="0" algn="l" defTabSz="1221740" rtl="0" eaLnBrk="1" latinLnBrk="0" hangingPunct="1">
                <a:spcBef>
                  <a:spcPts val="200"/>
                </a:spcBef>
                <a:spcAft>
                  <a:spcPts val="300"/>
                </a:spcAft>
                <a:buClr>
                  <a:srgbClr val="6BC200"/>
                </a:buClr>
                <a:buSzPct val="110000"/>
                <a:buFont typeface="Arial" panose="020B0604020202020204" pitchFamily="34" charset="0"/>
                <a:buNone/>
                <a:defRPr sz="1200" kern="1200">
                  <a:solidFill>
                    <a:schemeClr val="tx1"/>
                  </a:solidFill>
                  <a:latin typeface="+mn-lt"/>
                  <a:ea typeface="+mn-ea"/>
                  <a:cs typeface="+mn-cs"/>
                </a:defRPr>
              </a:lvl3pPr>
              <a:lvl4pPr marL="3175" indent="0" algn="l" defTabSz="1221740" rtl="0" eaLnBrk="1" latinLnBrk="0" hangingPunct="1">
                <a:spcBef>
                  <a:spcPts val="200"/>
                </a:spcBef>
                <a:spcAft>
                  <a:spcPts val="300"/>
                </a:spcAft>
                <a:buClr>
                  <a:schemeClr val="accent5"/>
                </a:buClr>
                <a:buSzPct val="110000"/>
                <a:buFont typeface="Arial" panose="020B0604020202020204" pitchFamily="34" charset="0"/>
                <a:buNone/>
                <a:defRPr sz="1200" kern="1200">
                  <a:solidFill>
                    <a:schemeClr val="tx1"/>
                  </a:solidFill>
                  <a:latin typeface="+mn-lt"/>
                  <a:ea typeface="+mn-ea"/>
                  <a:cs typeface="+mn-cs"/>
                </a:defRPr>
              </a:lvl4pPr>
              <a:lvl5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5pPr>
              <a:lvl6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6pPr>
              <a:lvl7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7pPr>
              <a:lvl8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8pPr>
              <a:lvl9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9pPr>
            </a:lstStyle>
            <a:p>
              <a:pPr>
                <a:buClr>
                  <a:srgbClr val="AED8EF"/>
                </a:buClr>
                <a:defRPr/>
              </a:pPr>
              <a:r>
                <a:rPr lang="zh-CN" altLang="en-US" dirty="0">
                  <a:solidFill>
                    <a:schemeClr val="dk1"/>
                  </a:solidFill>
                  <a:latin typeface="+mn-ea"/>
                </a:rPr>
                <a:t>生产效能</a:t>
              </a:r>
              <a:endParaRPr lang="zh-CN" altLang="zh-CN" kern="100" dirty="0">
                <a:latin typeface="+mn-ea"/>
                <a:cs typeface="Times New Roman" panose="02020603050405020304" pitchFamily="18" charset="0"/>
              </a:endParaRPr>
            </a:p>
          </p:txBody>
        </p:sp>
      </p:grpSp>
      <p:grpSp>
        <p:nvGrpSpPr>
          <p:cNvPr id="5" name="组合 4"/>
          <p:cNvGrpSpPr/>
          <p:nvPr/>
        </p:nvGrpSpPr>
        <p:grpSpPr>
          <a:xfrm>
            <a:off x="8572749" y="3795205"/>
            <a:ext cx="1498834" cy="144000"/>
            <a:chOff x="8706394" y="4242271"/>
            <a:chExt cx="1498834" cy="144000"/>
          </a:xfrm>
        </p:grpSpPr>
        <p:sp>
          <p:nvSpPr>
            <p:cNvPr id="28" name="Text Placeholder 6"/>
            <p:cNvSpPr>
              <a:spLocks noChangeAspect="1"/>
            </p:cNvSpPr>
            <p:nvPr/>
          </p:nvSpPr>
          <p:spPr bwMode="gray">
            <a:xfrm>
              <a:off x="8706394" y="4242271"/>
              <a:ext cx="144000" cy="144000"/>
            </a:xfrm>
            <a:prstGeom prst="ellipse">
              <a:avLst/>
            </a:prstGeom>
            <a:solidFill>
              <a:schemeClr val="accent5">
                <a:lumMod val="40000"/>
                <a:lumOff val="60000"/>
              </a:schemeClr>
            </a:solidFill>
            <a:ln w="9525">
              <a:solidFill>
                <a:schemeClr val="tx1"/>
              </a:solidFill>
              <a:round/>
            </a:ln>
          </p:spPr>
          <p:txBody>
            <a:bodyPr lIns="0" tIns="72000" rIns="0" bIns="72000" anchor="ctr"/>
            <a:lstStyle>
              <a:lvl1pPr defTabSz="1221105">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1pPr>
              <a:lvl2pPr marL="3175" indent="-228600" defTabSz="1221105">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2pPr>
              <a:lvl3pPr marL="3175" indent="-228600" defTabSz="1221105">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3pPr>
              <a:lvl4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4603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9175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13747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18319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ts val="300"/>
                </a:spcBef>
                <a:spcAft>
                  <a:spcPts val="300"/>
                </a:spcAft>
                <a:buClr>
                  <a:srgbClr val="AED8EF"/>
                </a:buClr>
                <a:buSzPct val="110000"/>
                <a:buFont typeface="Arial" panose="020B0604020202020204" pitchFamily="34" charset="0"/>
                <a:buNone/>
              </a:pPr>
              <a:endParaRPr lang="en-US" altLang="zh-CN" sz="1200">
                <a:latin typeface="+mn-ea"/>
                <a:ea typeface="+mn-ea"/>
                <a:cs typeface="Arial" panose="020B0604020202020204" pitchFamily="34" charset="0"/>
              </a:endParaRPr>
            </a:p>
          </p:txBody>
        </p:sp>
        <p:sp>
          <p:nvSpPr>
            <p:cNvPr id="29" name="Text Placeholder 6"/>
            <p:cNvSpPr txBox="1"/>
            <p:nvPr/>
          </p:nvSpPr>
          <p:spPr bwMode="gray">
            <a:xfrm>
              <a:off x="8897378" y="4244532"/>
              <a:ext cx="1307850" cy="139479"/>
            </a:xfrm>
            <a:prstGeom prst="rect">
              <a:avLst/>
            </a:prstGeom>
          </p:spPr>
          <p:txBody>
            <a:bodyPr lIns="0" tIns="0" rIns="0" bIns="0" anchor="ctr"/>
            <a:lstStyle>
              <a:lvl1pPr marL="0" indent="0" algn="l" defTabSz="1221740" rtl="0" eaLnBrk="1" latinLnBrk="0" hangingPunct="1">
                <a:spcBef>
                  <a:spcPts val="300"/>
                </a:spcBef>
                <a:spcAft>
                  <a:spcPts val="300"/>
                </a:spcAft>
                <a:buClr>
                  <a:schemeClr val="accent2"/>
                </a:buClr>
                <a:buSzPct val="110000"/>
                <a:buFont typeface="Arial" panose="020B0604020202020204" pitchFamily="34" charset="0"/>
                <a:buNone/>
                <a:defRPr sz="1200" kern="1200" baseline="0">
                  <a:solidFill>
                    <a:schemeClr val="tx1"/>
                  </a:solidFill>
                  <a:latin typeface="+mn-lt"/>
                  <a:ea typeface="+mn-ea"/>
                  <a:cs typeface="+mn-cs"/>
                </a:defRPr>
              </a:lvl1pPr>
              <a:lvl2pPr marL="3175" indent="0" algn="l" defTabSz="1221740" rtl="0" eaLnBrk="1" latinLnBrk="0" hangingPunct="1">
                <a:spcBef>
                  <a:spcPts val="200"/>
                </a:spcBef>
                <a:spcAft>
                  <a:spcPts val="300"/>
                </a:spcAft>
                <a:buClr>
                  <a:schemeClr val="accent1"/>
                </a:buClr>
                <a:buSzPct val="110000"/>
                <a:buFont typeface="Arial" panose="020B0604020202020204" pitchFamily="34" charset="0"/>
                <a:buNone/>
                <a:defRPr sz="1200" kern="1200">
                  <a:solidFill>
                    <a:schemeClr val="tx1"/>
                  </a:solidFill>
                  <a:latin typeface="+mn-lt"/>
                  <a:ea typeface="+mn-ea"/>
                  <a:cs typeface="+mn-cs"/>
                </a:defRPr>
              </a:lvl2pPr>
              <a:lvl3pPr marL="3175" indent="0" algn="l" defTabSz="1221740" rtl="0" eaLnBrk="1" latinLnBrk="0" hangingPunct="1">
                <a:spcBef>
                  <a:spcPts val="200"/>
                </a:spcBef>
                <a:spcAft>
                  <a:spcPts val="300"/>
                </a:spcAft>
                <a:buClr>
                  <a:srgbClr val="6BC200"/>
                </a:buClr>
                <a:buSzPct val="110000"/>
                <a:buFont typeface="Arial" panose="020B0604020202020204" pitchFamily="34" charset="0"/>
                <a:buNone/>
                <a:defRPr sz="1200" kern="1200">
                  <a:solidFill>
                    <a:schemeClr val="tx1"/>
                  </a:solidFill>
                  <a:latin typeface="+mn-lt"/>
                  <a:ea typeface="+mn-ea"/>
                  <a:cs typeface="+mn-cs"/>
                </a:defRPr>
              </a:lvl3pPr>
              <a:lvl4pPr marL="3175" indent="0" algn="l" defTabSz="1221740" rtl="0" eaLnBrk="1" latinLnBrk="0" hangingPunct="1">
                <a:spcBef>
                  <a:spcPts val="200"/>
                </a:spcBef>
                <a:spcAft>
                  <a:spcPts val="300"/>
                </a:spcAft>
                <a:buClr>
                  <a:schemeClr val="accent5"/>
                </a:buClr>
                <a:buSzPct val="110000"/>
                <a:buFont typeface="Arial" panose="020B0604020202020204" pitchFamily="34" charset="0"/>
                <a:buNone/>
                <a:defRPr sz="1200" kern="1200">
                  <a:solidFill>
                    <a:schemeClr val="tx1"/>
                  </a:solidFill>
                  <a:latin typeface="+mn-lt"/>
                  <a:ea typeface="+mn-ea"/>
                  <a:cs typeface="+mn-cs"/>
                </a:defRPr>
              </a:lvl4pPr>
              <a:lvl5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5pPr>
              <a:lvl6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6pPr>
              <a:lvl7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7pPr>
              <a:lvl8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8pPr>
              <a:lvl9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9pPr>
            </a:lstStyle>
            <a:p>
              <a:pPr>
                <a:spcAft>
                  <a:spcPts val="0"/>
                </a:spcAft>
                <a:defRPr/>
              </a:pPr>
              <a:r>
                <a:rPr lang="zh-CN" altLang="en-US" kern="100" dirty="0">
                  <a:latin typeface="+mn-ea"/>
                  <a:cs typeface="Times New Roman" panose="02020603050405020304" pitchFamily="18" charset="0"/>
                </a:rPr>
                <a:t>生产数量</a:t>
              </a:r>
              <a:endParaRPr lang="zh-CN" altLang="zh-CN" kern="100" dirty="0">
                <a:latin typeface="+mn-ea"/>
                <a:cs typeface="Times New Roman" panose="02020603050405020304" pitchFamily="18" charset="0"/>
              </a:endParaRPr>
            </a:p>
          </p:txBody>
        </p:sp>
      </p:grpSp>
      <p:grpSp>
        <p:nvGrpSpPr>
          <p:cNvPr id="95" name="组合 94"/>
          <p:cNvGrpSpPr/>
          <p:nvPr/>
        </p:nvGrpSpPr>
        <p:grpSpPr>
          <a:xfrm>
            <a:off x="1023858" y="3762897"/>
            <a:ext cx="961001" cy="208616"/>
            <a:chOff x="1366839" y="4197402"/>
            <a:chExt cx="961001" cy="208616"/>
          </a:xfrm>
        </p:grpSpPr>
        <p:sp>
          <p:nvSpPr>
            <p:cNvPr id="30" name="Text Placeholder 6"/>
            <p:cNvSpPr>
              <a:spLocks noChangeAspect="1"/>
            </p:cNvSpPr>
            <p:nvPr/>
          </p:nvSpPr>
          <p:spPr bwMode="gray">
            <a:xfrm>
              <a:off x="1366839" y="4242271"/>
              <a:ext cx="144000" cy="144000"/>
            </a:xfrm>
            <a:prstGeom prst="ellipse">
              <a:avLst/>
            </a:prstGeom>
            <a:solidFill>
              <a:schemeClr val="accent5">
                <a:lumMod val="40000"/>
                <a:lumOff val="60000"/>
              </a:schemeClr>
            </a:solidFill>
            <a:ln w="9525">
              <a:solidFill>
                <a:schemeClr val="tx1"/>
              </a:solidFill>
              <a:round/>
            </a:ln>
          </p:spPr>
          <p:txBody>
            <a:bodyPr lIns="0" tIns="72000" rIns="0" bIns="72000" anchor="ctr"/>
            <a:lstStyle>
              <a:lvl1pPr defTabSz="1221105">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1pPr>
              <a:lvl2pPr marL="3175" indent="-228600" defTabSz="1221105">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2pPr>
              <a:lvl3pPr marL="3175" indent="-228600" defTabSz="1221105">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3pPr>
              <a:lvl4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4603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9175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13747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18319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ts val="300"/>
                </a:spcBef>
                <a:spcAft>
                  <a:spcPts val="300"/>
                </a:spcAft>
                <a:buClr>
                  <a:srgbClr val="AED8EF"/>
                </a:buClr>
                <a:buSzPct val="110000"/>
                <a:buFont typeface="Arial" panose="020B0604020202020204" pitchFamily="34" charset="0"/>
                <a:buNone/>
              </a:pPr>
              <a:endParaRPr lang="en-US" altLang="zh-CN" sz="1200" dirty="0">
                <a:latin typeface="+mn-ea"/>
                <a:ea typeface="+mn-ea"/>
                <a:cs typeface="Arial" panose="020B0604020202020204" pitchFamily="34" charset="0"/>
              </a:endParaRPr>
            </a:p>
          </p:txBody>
        </p:sp>
        <p:sp>
          <p:nvSpPr>
            <p:cNvPr id="31" name="Text Placeholder 6"/>
            <p:cNvSpPr txBox="1"/>
            <p:nvPr/>
          </p:nvSpPr>
          <p:spPr bwMode="gray">
            <a:xfrm>
              <a:off x="1608871" y="4197402"/>
              <a:ext cx="718969" cy="208616"/>
            </a:xfrm>
            <a:prstGeom prst="rect">
              <a:avLst/>
            </a:prstGeom>
          </p:spPr>
          <p:txBody>
            <a:bodyPr lIns="0" tIns="0" rIns="0" bIns="0" anchor="ctr"/>
            <a:lstStyle>
              <a:lvl1pPr marL="0" indent="0" algn="l" defTabSz="1221740" rtl="0" eaLnBrk="1" latinLnBrk="0" hangingPunct="1">
                <a:spcBef>
                  <a:spcPts val="300"/>
                </a:spcBef>
                <a:spcAft>
                  <a:spcPts val="300"/>
                </a:spcAft>
                <a:buClr>
                  <a:schemeClr val="accent2"/>
                </a:buClr>
                <a:buSzPct val="110000"/>
                <a:buFont typeface="Arial" panose="020B0604020202020204" pitchFamily="34" charset="0"/>
                <a:buNone/>
                <a:defRPr sz="1200" kern="1200" baseline="0">
                  <a:solidFill>
                    <a:schemeClr val="tx1"/>
                  </a:solidFill>
                  <a:latin typeface="+mn-lt"/>
                  <a:ea typeface="+mn-ea"/>
                  <a:cs typeface="+mn-cs"/>
                </a:defRPr>
              </a:lvl1pPr>
              <a:lvl2pPr marL="3175" indent="0" algn="l" defTabSz="1221740" rtl="0" eaLnBrk="1" latinLnBrk="0" hangingPunct="1">
                <a:spcBef>
                  <a:spcPts val="200"/>
                </a:spcBef>
                <a:spcAft>
                  <a:spcPts val="300"/>
                </a:spcAft>
                <a:buClr>
                  <a:schemeClr val="accent1"/>
                </a:buClr>
                <a:buSzPct val="110000"/>
                <a:buFont typeface="Arial" panose="020B0604020202020204" pitchFamily="34" charset="0"/>
                <a:buNone/>
                <a:defRPr sz="1200" kern="1200">
                  <a:solidFill>
                    <a:schemeClr val="tx1"/>
                  </a:solidFill>
                  <a:latin typeface="+mn-lt"/>
                  <a:ea typeface="+mn-ea"/>
                  <a:cs typeface="+mn-cs"/>
                </a:defRPr>
              </a:lvl2pPr>
              <a:lvl3pPr marL="3175" indent="0" algn="l" defTabSz="1221740" rtl="0" eaLnBrk="1" latinLnBrk="0" hangingPunct="1">
                <a:spcBef>
                  <a:spcPts val="200"/>
                </a:spcBef>
                <a:spcAft>
                  <a:spcPts val="300"/>
                </a:spcAft>
                <a:buClr>
                  <a:srgbClr val="6BC200"/>
                </a:buClr>
                <a:buSzPct val="110000"/>
                <a:buFont typeface="Arial" panose="020B0604020202020204" pitchFamily="34" charset="0"/>
                <a:buNone/>
                <a:defRPr sz="1200" kern="1200">
                  <a:solidFill>
                    <a:schemeClr val="tx1"/>
                  </a:solidFill>
                  <a:latin typeface="+mn-lt"/>
                  <a:ea typeface="+mn-ea"/>
                  <a:cs typeface="+mn-cs"/>
                </a:defRPr>
              </a:lvl3pPr>
              <a:lvl4pPr marL="3175" indent="0" algn="l" defTabSz="1221740" rtl="0" eaLnBrk="1" latinLnBrk="0" hangingPunct="1">
                <a:spcBef>
                  <a:spcPts val="200"/>
                </a:spcBef>
                <a:spcAft>
                  <a:spcPts val="300"/>
                </a:spcAft>
                <a:buClr>
                  <a:schemeClr val="accent5"/>
                </a:buClr>
                <a:buSzPct val="110000"/>
                <a:buFont typeface="Arial" panose="020B0604020202020204" pitchFamily="34" charset="0"/>
                <a:buNone/>
                <a:defRPr sz="1200" kern="1200">
                  <a:solidFill>
                    <a:schemeClr val="tx1"/>
                  </a:solidFill>
                  <a:latin typeface="+mn-lt"/>
                  <a:ea typeface="+mn-ea"/>
                  <a:cs typeface="+mn-cs"/>
                </a:defRPr>
              </a:lvl4pPr>
              <a:lvl5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5pPr>
              <a:lvl6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6pPr>
              <a:lvl7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7pPr>
              <a:lvl8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8pPr>
              <a:lvl9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9pPr>
            </a:lstStyle>
            <a:p>
              <a:pPr>
                <a:spcAft>
                  <a:spcPts val="0"/>
                </a:spcAft>
                <a:defRPr/>
              </a:pPr>
              <a:r>
                <a:rPr lang="zh-CN" altLang="en-US" kern="100" dirty="0">
                  <a:latin typeface="+mn-ea"/>
                  <a:cs typeface="Times New Roman" panose="02020603050405020304" pitchFamily="18" charset="0"/>
                </a:rPr>
                <a:t>作业状态</a:t>
              </a:r>
              <a:endParaRPr lang="zh-CN" altLang="zh-CN" kern="100" dirty="0">
                <a:latin typeface="+mn-ea"/>
                <a:cs typeface="Times New Roman" panose="02020603050405020304" pitchFamily="18" charset="0"/>
              </a:endParaRPr>
            </a:p>
          </p:txBody>
        </p:sp>
      </p:grpSp>
      <p:grpSp>
        <p:nvGrpSpPr>
          <p:cNvPr id="4" name="组合 3"/>
          <p:cNvGrpSpPr/>
          <p:nvPr/>
        </p:nvGrpSpPr>
        <p:grpSpPr>
          <a:xfrm>
            <a:off x="2114878" y="3791323"/>
            <a:ext cx="1376906" cy="151765"/>
            <a:chOff x="10347721" y="4238389"/>
            <a:chExt cx="1376906" cy="151765"/>
          </a:xfrm>
        </p:grpSpPr>
        <p:sp>
          <p:nvSpPr>
            <p:cNvPr id="32" name="Text Placeholder 6"/>
            <p:cNvSpPr>
              <a:spLocks noChangeAspect="1"/>
            </p:cNvSpPr>
            <p:nvPr/>
          </p:nvSpPr>
          <p:spPr bwMode="gray">
            <a:xfrm>
              <a:off x="10347721" y="4242271"/>
              <a:ext cx="144000" cy="144000"/>
            </a:xfrm>
            <a:prstGeom prst="ellipse">
              <a:avLst/>
            </a:prstGeom>
            <a:solidFill>
              <a:schemeClr val="accent5">
                <a:lumMod val="40000"/>
                <a:lumOff val="60000"/>
              </a:schemeClr>
            </a:solidFill>
            <a:ln w="9525">
              <a:solidFill>
                <a:schemeClr val="tx1"/>
              </a:solidFill>
              <a:round/>
            </a:ln>
          </p:spPr>
          <p:txBody>
            <a:bodyPr lIns="0" tIns="72000" rIns="0" bIns="72000" anchor="ctr"/>
            <a:lstStyle>
              <a:lvl1pPr defTabSz="1221105">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1pPr>
              <a:lvl2pPr marL="3175" indent="-228600" defTabSz="1221105">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2pPr>
              <a:lvl3pPr marL="3175" indent="-228600" defTabSz="1221105">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3pPr>
              <a:lvl4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3175" indent="-228600" defTabSz="1221105">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4603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9175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13747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1831975" indent="-228600" defTabSz="1221105"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ts val="300"/>
                </a:spcBef>
                <a:spcAft>
                  <a:spcPts val="300"/>
                </a:spcAft>
                <a:buClr>
                  <a:srgbClr val="AED8EF"/>
                </a:buClr>
                <a:buSzPct val="110000"/>
                <a:buFont typeface="Arial" panose="020B0604020202020204" pitchFamily="34" charset="0"/>
                <a:buNone/>
              </a:pPr>
              <a:endParaRPr lang="en-US" altLang="zh-CN" sz="1200">
                <a:latin typeface="+mn-ea"/>
                <a:ea typeface="+mn-ea"/>
                <a:cs typeface="Arial" panose="020B0604020202020204" pitchFamily="34" charset="0"/>
              </a:endParaRPr>
            </a:p>
          </p:txBody>
        </p:sp>
        <p:sp>
          <p:nvSpPr>
            <p:cNvPr id="33" name="Text Placeholder 6"/>
            <p:cNvSpPr txBox="1"/>
            <p:nvPr/>
          </p:nvSpPr>
          <p:spPr bwMode="gray">
            <a:xfrm>
              <a:off x="10525203" y="4238389"/>
              <a:ext cx="1199424" cy="151765"/>
            </a:xfrm>
            <a:prstGeom prst="rect">
              <a:avLst/>
            </a:prstGeom>
          </p:spPr>
          <p:txBody>
            <a:bodyPr lIns="0" tIns="0" rIns="0" bIns="0" anchor="ctr"/>
            <a:lstStyle>
              <a:lvl1pPr marL="0" indent="0" algn="l" defTabSz="1221740" rtl="0" eaLnBrk="1" latinLnBrk="0" hangingPunct="1">
                <a:spcBef>
                  <a:spcPts val="300"/>
                </a:spcBef>
                <a:spcAft>
                  <a:spcPts val="300"/>
                </a:spcAft>
                <a:buClr>
                  <a:schemeClr val="accent2"/>
                </a:buClr>
                <a:buSzPct val="110000"/>
                <a:buFont typeface="Arial" panose="020B0604020202020204" pitchFamily="34" charset="0"/>
                <a:buNone/>
                <a:defRPr sz="1200" kern="1200" baseline="0">
                  <a:solidFill>
                    <a:schemeClr val="tx1"/>
                  </a:solidFill>
                  <a:latin typeface="+mn-lt"/>
                  <a:ea typeface="+mn-ea"/>
                  <a:cs typeface="+mn-cs"/>
                </a:defRPr>
              </a:lvl1pPr>
              <a:lvl2pPr marL="3175" indent="0" algn="l" defTabSz="1221740" rtl="0" eaLnBrk="1" latinLnBrk="0" hangingPunct="1">
                <a:spcBef>
                  <a:spcPts val="200"/>
                </a:spcBef>
                <a:spcAft>
                  <a:spcPts val="300"/>
                </a:spcAft>
                <a:buClr>
                  <a:schemeClr val="accent1"/>
                </a:buClr>
                <a:buSzPct val="110000"/>
                <a:buFont typeface="Arial" panose="020B0604020202020204" pitchFamily="34" charset="0"/>
                <a:buNone/>
                <a:defRPr sz="1200" kern="1200">
                  <a:solidFill>
                    <a:schemeClr val="tx1"/>
                  </a:solidFill>
                  <a:latin typeface="+mn-lt"/>
                  <a:ea typeface="+mn-ea"/>
                  <a:cs typeface="+mn-cs"/>
                </a:defRPr>
              </a:lvl2pPr>
              <a:lvl3pPr marL="3175" indent="0" algn="l" defTabSz="1221740" rtl="0" eaLnBrk="1" latinLnBrk="0" hangingPunct="1">
                <a:spcBef>
                  <a:spcPts val="200"/>
                </a:spcBef>
                <a:spcAft>
                  <a:spcPts val="300"/>
                </a:spcAft>
                <a:buClr>
                  <a:srgbClr val="6BC200"/>
                </a:buClr>
                <a:buSzPct val="110000"/>
                <a:buFont typeface="Arial" panose="020B0604020202020204" pitchFamily="34" charset="0"/>
                <a:buNone/>
                <a:defRPr sz="1200" kern="1200">
                  <a:solidFill>
                    <a:schemeClr val="tx1"/>
                  </a:solidFill>
                  <a:latin typeface="+mn-lt"/>
                  <a:ea typeface="+mn-ea"/>
                  <a:cs typeface="+mn-cs"/>
                </a:defRPr>
              </a:lvl3pPr>
              <a:lvl4pPr marL="3175" indent="0" algn="l" defTabSz="1221740" rtl="0" eaLnBrk="1" latinLnBrk="0" hangingPunct="1">
                <a:spcBef>
                  <a:spcPts val="200"/>
                </a:spcBef>
                <a:spcAft>
                  <a:spcPts val="300"/>
                </a:spcAft>
                <a:buClr>
                  <a:schemeClr val="accent5"/>
                </a:buClr>
                <a:buSzPct val="110000"/>
                <a:buFont typeface="Arial" panose="020B0604020202020204" pitchFamily="34" charset="0"/>
                <a:buNone/>
                <a:defRPr sz="1200" kern="1200">
                  <a:solidFill>
                    <a:schemeClr val="tx1"/>
                  </a:solidFill>
                  <a:latin typeface="+mn-lt"/>
                  <a:ea typeface="+mn-ea"/>
                  <a:cs typeface="+mn-cs"/>
                </a:defRPr>
              </a:lvl4pPr>
              <a:lvl5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5pPr>
              <a:lvl6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6pPr>
              <a:lvl7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7pPr>
              <a:lvl8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8pPr>
              <a:lvl9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9pPr>
            </a:lstStyle>
            <a:p>
              <a:pPr>
                <a:spcAft>
                  <a:spcPts val="0"/>
                </a:spcAft>
                <a:defRPr/>
              </a:pPr>
              <a:r>
                <a:rPr lang="zh-CN" altLang="en-US" dirty="0">
                  <a:latin typeface="+mn-ea"/>
                </a:rPr>
                <a:t>异常原因</a:t>
              </a:r>
              <a:endParaRPr lang="zh-CN" altLang="zh-CN" kern="100" dirty="0">
                <a:latin typeface="+mn-ea"/>
                <a:cs typeface="Times New Roman" panose="02020603050405020304" pitchFamily="18" charset="0"/>
              </a:endParaRPr>
            </a:p>
          </p:txBody>
        </p:sp>
      </p:grpSp>
      <p:sp>
        <p:nvSpPr>
          <p:cNvPr id="34" name="矩形 33"/>
          <p:cNvSpPr/>
          <p:nvPr/>
        </p:nvSpPr>
        <p:spPr>
          <a:xfrm>
            <a:off x="9591040" y="2564973"/>
            <a:ext cx="1638891" cy="456279"/>
          </a:xfrm>
          <a:prstGeom prst="rect">
            <a:avLst/>
          </a:prstGeom>
        </p:spPr>
        <p:txBody>
          <a:bodyPr wrap="square">
            <a:spAutoFit/>
          </a:bodyPr>
          <a:lstStyle/>
          <a:p>
            <a:pPr marL="171450" lvl="1" indent="-171450" algn="just" defTabSz="488950">
              <a:spcBef>
                <a:spcPct val="0"/>
              </a:spcBef>
              <a:spcAft>
                <a:spcPct val="15000"/>
              </a:spcAft>
              <a:buFont typeface="Wingdings" panose="05000000000000000000" pitchFamily="2" charset="2"/>
              <a:buChar char="p"/>
            </a:pPr>
            <a:r>
              <a:rPr lang="zh-CN" altLang="en-US" sz="1100" dirty="0">
                <a:latin typeface="+mn-ea"/>
              </a:rPr>
              <a:t>返工率、报废率</a:t>
            </a:r>
            <a:r>
              <a:rPr lang="zh-CN" altLang="zh-CN" sz="1100" dirty="0">
                <a:latin typeface="+mn-ea"/>
              </a:rPr>
              <a:t>分析</a:t>
            </a:r>
            <a:endParaRPr lang="en-US" altLang="zh-CN" sz="1100" dirty="0">
              <a:latin typeface="+mn-ea"/>
            </a:endParaRPr>
          </a:p>
          <a:p>
            <a:pPr marL="171450" lvl="1" indent="-171450" algn="just" defTabSz="488950">
              <a:spcBef>
                <a:spcPct val="0"/>
              </a:spcBef>
              <a:spcAft>
                <a:spcPct val="15000"/>
              </a:spcAft>
              <a:buFont typeface="Wingdings" panose="05000000000000000000" pitchFamily="2" charset="2"/>
              <a:buChar char="p"/>
            </a:pPr>
            <a:r>
              <a:rPr lang="zh-CN" altLang="zh-CN" sz="1100" dirty="0">
                <a:latin typeface="+mn-ea"/>
              </a:rPr>
              <a:t>质量</a:t>
            </a:r>
            <a:r>
              <a:rPr lang="zh-CN" altLang="en-US" sz="1100" dirty="0">
                <a:latin typeface="+mn-ea"/>
              </a:rPr>
              <a:t>损失</a:t>
            </a:r>
            <a:r>
              <a:rPr lang="zh-CN" altLang="zh-CN" sz="1100" dirty="0">
                <a:latin typeface="+mn-ea"/>
              </a:rPr>
              <a:t>明细统计</a:t>
            </a:r>
            <a:endParaRPr lang="zh-CN" altLang="en-US" sz="1100" dirty="0">
              <a:latin typeface="+mn-ea"/>
            </a:endParaRPr>
          </a:p>
        </p:txBody>
      </p:sp>
      <p:sp>
        <p:nvSpPr>
          <p:cNvPr id="38" name="Line 8"/>
          <p:cNvSpPr>
            <a:spLocks noChangeShapeType="1"/>
          </p:cNvSpPr>
          <p:nvPr/>
        </p:nvSpPr>
        <p:spPr bwMode="gray">
          <a:xfrm>
            <a:off x="4149422" y="2953459"/>
            <a:ext cx="510888" cy="0"/>
          </a:xfrm>
          <a:prstGeom prst="line">
            <a:avLst/>
          </a:prstGeom>
          <a:noFill/>
          <a:ln w="9525" cmpd="sng">
            <a:solidFill>
              <a:srgbClr val="FFFFFF"/>
            </a:solidFill>
            <a:prstDash val="solid"/>
            <a:round/>
            <a:tailEnd type="none" w="sm" len="sm"/>
          </a:ln>
          <a:effectLst/>
          <a:extLst>
            <a:ext uri="{909E8E84-426E-40DD-AFC4-6F175D3DCCD1}">
              <a14:hiddenFill xmlns:a14="http://schemas.microsoft.com/office/drawing/2010/main">
                <a:noFill/>
              </a14:hiddenFill>
            </a:ext>
          </a:extLst>
        </p:spPr>
        <p:txBody>
          <a:bodyPr/>
          <a:lstStyle/>
          <a:p>
            <a:pPr defTabSz="914400" eaLnBrk="1" fontAlgn="auto" hangingPunct="1">
              <a:spcBef>
                <a:spcPts val="0"/>
              </a:spcBef>
              <a:spcAft>
                <a:spcPts val="0"/>
              </a:spcAft>
              <a:defRPr/>
            </a:pPr>
            <a:endParaRPr lang="en-US" kern="0" dirty="0">
              <a:latin typeface="+mn-ea"/>
              <a:cs typeface="Arial" panose="020B0604020202020204" pitchFamily="34" charset="0"/>
            </a:endParaRPr>
          </a:p>
        </p:txBody>
      </p:sp>
      <p:sp>
        <p:nvSpPr>
          <p:cNvPr id="39" name="矩形 38"/>
          <p:cNvSpPr/>
          <p:nvPr/>
        </p:nvSpPr>
        <p:spPr>
          <a:xfrm>
            <a:off x="2505577" y="2587927"/>
            <a:ext cx="1475643" cy="456279"/>
          </a:xfrm>
          <a:prstGeom prst="rect">
            <a:avLst/>
          </a:prstGeom>
        </p:spPr>
        <p:txBody>
          <a:bodyPr wrap="square">
            <a:spAutoFit/>
          </a:bodyPr>
          <a:lstStyle/>
          <a:p>
            <a:pPr marL="171450" lvl="1" indent="-171450" algn="just" defTabSz="488950">
              <a:spcBef>
                <a:spcPct val="0"/>
              </a:spcBef>
              <a:spcAft>
                <a:spcPct val="15000"/>
              </a:spcAft>
              <a:buFont typeface="Wingdings" panose="05000000000000000000" pitchFamily="2" charset="2"/>
              <a:buChar char="p"/>
            </a:pPr>
            <a:r>
              <a:rPr lang="zh-CN" altLang="en-US" sz="1100" dirty="0">
                <a:latin typeface="+mn-ea"/>
              </a:rPr>
              <a:t>异常损失时长统计</a:t>
            </a:r>
            <a:endParaRPr lang="en-US" altLang="zh-CN" sz="1100" dirty="0">
              <a:latin typeface="+mn-ea"/>
            </a:endParaRPr>
          </a:p>
          <a:p>
            <a:pPr marL="171450" lvl="1" indent="-171450" algn="just" defTabSz="488950">
              <a:spcBef>
                <a:spcPct val="0"/>
              </a:spcBef>
              <a:spcAft>
                <a:spcPct val="15000"/>
              </a:spcAft>
              <a:buFont typeface="Wingdings" panose="05000000000000000000" pitchFamily="2" charset="2"/>
              <a:buChar char="p"/>
            </a:pPr>
            <a:r>
              <a:rPr lang="zh-CN" altLang="en-US" sz="1100" dirty="0">
                <a:latin typeface="+mn-ea"/>
              </a:rPr>
              <a:t>损失分类统计</a:t>
            </a:r>
          </a:p>
        </p:txBody>
      </p:sp>
      <p:sp>
        <p:nvSpPr>
          <p:cNvPr id="40" name="矩形 39"/>
          <p:cNvSpPr/>
          <p:nvPr/>
        </p:nvSpPr>
        <p:spPr>
          <a:xfrm>
            <a:off x="2505577" y="3010400"/>
            <a:ext cx="1475643" cy="261610"/>
          </a:xfrm>
          <a:prstGeom prst="rect">
            <a:avLst/>
          </a:prstGeom>
        </p:spPr>
        <p:txBody>
          <a:bodyPr wrap="square">
            <a:spAutoFit/>
          </a:bodyPr>
          <a:lstStyle/>
          <a:p>
            <a:pPr marL="171450" lvl="1" indent="-171450" algn="just" defTabSz="488950">
              <a:spcBef>
                <a:spcPct val="0"/>
              </a:spcBef>
              <a:spcAft>
                <a:spcPct val="15000"/>
              </a:spcAft>
              <a:buFont typeface="Wingdings" panose="05000000000000000000" pitchFamily="2" charset="2"/>
              <a:buChar char="p"/>
            </a:pPr>
            <a:r>
              <a:rPr lang="zh-CN" altLang="en-US" sz="1100" dirty="0">
                <a:latin typeface="+mn-ea"/>
              </a:rPr>
              <a:t>车间损失统计对比</a:t>
            </a:r>
            <a:endParaRPr lang="en-US" altLang="zh-CN" sz="1100" dirty="0">
              <a:latin typeface="+mn-ea"/>
            </a:endParaRPr>
          </a:p>
        </p:txBody>
      </p:sp>
      <p:sp>
        <p:nvSpPr>
          <p:cNvPr id="42" name="矩形 41"/>
          <p:cNvSpPr/>
          <p:nvPr/>
        </p:nvSpPr>
        <p:spPr>
          <a:xfrm>
            <a:off x="6050781" y="2977766"/>
            <a:ext cx="1418330" cy="430887"/>
          </a:xfrm>
          <a:prstGeom prst="rect">
            <a:avLst/>
          </a:prstGeom>
        </p:spPr>
        <p:txBody>
          <a:bodyPr wrap="square">
            <a:spAutoFit/>
          </a:bodyPr>
          <a:lstStyle/>
          <a:p>
            <a:pPr marL="171450" lvl="1" indent="-171450" algn="just" defTabSz="488950">
              <a:spcBef>
                <a:spcPct val="0"/>
              </a:spcBef>
              <a:spcAft>
                <a:spcPct val="15000"/>
              </a:spcAft>
              <a:buFont typeface="Wingdings" panose="05000000000000000000" pitchFamily="2" charset="2"/>
              <a:buChar char="p"/>
            </a:pPr>
            <a:r>
              <a:rPr lang="zh-CN" altLang="en-US" sz="1100" dirty="0">
                <a:latin typeface="+mn-ea"/>
              </a:rPr>
              <a:t>车间达成统计对比</a:t>
            </a:r>
            <a:endParaRPr lang="en-US" altLang="zh-CN" sz="1100" dirty="0">
              <a:latin typeface="+mn-ea"/>
            </a:endParaRPr>
          </a:p>
        </p:txBody>
      </p:sp>
      <p:sp>
        <p:nvSpPr>
          <p:cNvPr id="43" name="矩形 42"/>
          <p:cNvSpPr/>
          <p:nvPr/>
        </p:nvSpPr>
        <p:spPr>
          <a:xfrm>
            <a:off x="6050782" y="2570413"/>
            <a:ext cx="1418329" cy="456279"/>
          </a:xfrm>
          <a:prstGeom prst="rect">
            <a:avLst/>
          </a:prstGeom>
        </p:spPr>
        <p:txBody>
          <a:bodyPr wrap="square">
            <a:spAutoFit/>
          </a:bodyPr>
          <a:lstStyle/>
          <a:p>
            <a:pPr marL="171450" lvl="1" indent="-171450" algn="just" defTabSz="488950">
              <a:spcBef>
                <a:spcPct val="0"/>
              </a:spcBef>
              <a:spcAft>
                <a:spcPct val="15000"/>
              </a:spcAft>
              <a:buFont typeface="Wingdings" panose="05000000000000000000" pitchFamily="2" charset="2"/>
              <a:buChar char="p"/>
            </a:pPr>
            <a:r>
              <a:rPr lang="zh-CN" altLang="en-US" sz="1100" dirty="0">
                <a:latin typeface="+mn-ea"/>
              </a:rPr>
              <a:t>当日生产达情况</a:t>
            </a:r>
            <a:endParaRPr lang="en-US" altLang="zh-CN" sz="1100" dirty="0">
              <a:latin typeface="+mn-ea"/>
            </a:endParaRPr>
          </a:p>
          <a:p>
            <a:pPr marL="171450" lvl="1" indent="-171450" algn="just" defTabSz="488950">
              <a:spcBef>
                <a:spcPct val="0"/>
              </a:spcBef>
              <a:spcAft>
                <a:spcPct val="15000"/>
              </a:spcAft>
              <a:buFont typeface="Wingdings" panose="05000000000000000000" pitchFamily="2" charset="2"/>
              <a:buChar char="p"/>
            </a:pPr>
            <a:r>
              <a:rPr lang="zh-CN" altLang="en-US" sz="1100" dirty="0">
                <a:latin typeface="+mn-ea"/>
              </a:rPr>
              <a:t>计划完成进度</a:t>
            </a:r>
            <a:endParaRPr lang="en-US" altLang="zh-CN" sz="1100" dirty="0">
              <a:latin typeface="+mn-ea"/>
            </a:endParaRPr>
          </a:p>
        </p:txBody>
      </p:sp>
      <p:sp>
        <p:nvSpPr>
          <p:cNvPr id="44" name="矩形 43"/>
          <p:cNvSpPr/>
          <p:nvPr/>
        </p:nvSpPr>
        <p:spPr>
          <a:xfrm>
            <a:off x="266241" y="3684476"/>
            <a:ext cx="510667" cy="286872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dirty="0">
                <a:solidFill>
                  <a:schemeClr val="bg1"/>
                </a:solidFill>
                <a:latin typeface="+mn-ea"/>
              </a:rPr>
              <a:t>数据采集</a:t>
            </a:r>
          </a:p>
        </p:txBody>
      </p:sp>
      <p:sp>
        <p:nvSpPr>
          <p:cNvPr id="45" name="矩形 44"/>
          <p:cNvSpPr/>
          <p:nvPr/>
        </p:nvSpPr>
        <p:spPr>
          <a:xfrm>
            <a:off x="266241" y="2466220"/>
            <a:ext cx="510667" cy="1090683"/>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dirty="0">
                <a:solidFill>
                  <a:schemeClr val="bg1"/>
                </a:solidFill>
                <a:latin typeface="+mn-ea"/>
              </a:rPr>
              <a:t>统计分析</a:t>
            </a:r>
          </a:p>
        </p:txBody>
      </p:sp>
      <p:sp>
        <p:nvSpPr>
          <p:cNvPr id="47" name="箭头: 五边形 140"/>
          <p:cNvSpPr/>
          <p:nvPr/>
        </p:nvSpPr>
        <p:spPr>
          <a:xfrm>
            <a:off x="4731138" y="3264829"/>
            <a:ext cx="1052902" cy="254226"/>
          </a:xfrm>
          <a:prstGeom prst="homePlate">
            <a:avLst/>
          </a:prstGeom>
          <a:noFill/>
          <a:ln>
            <a:noFill/>
          </a:ln>
          <a:scene3d>
            <a:camera prst="orthographicFront"/>
            <a:lightRig rig="threePt" dir="t"/>
          </a:scene3d>
          <a:sp3d/>
        </p:spPr>
        <p:txBody>
          <a:bodyPr lIns="91422" tIns="45718" rIns="91422" bIns="45718" anchor="ctr"/>
          <a:lstStyle/>
          <a:p>
            <a:pPr algn="ctr" defTabSz="914400"/>
            <a:r>
              <a:rPr lang="zh-CN" altLang="en-US" sz="1200" b="1" dirty="0">
                <a:solidFill>
                  <a:srgbClr val="3067BA"/>
                </a:solidFill>
                <a:latin typeface="+mn-ea"/>
                <a:cs typeface="Arial" panose="020B0604020202020204" pitchFamily="34" charset="0"/>
              </a:rPr>
              <a:t>生产产量</a:t>
            </a:r>
            <a:endParaRPr lang="zh-CN" altLang="en-US" sz="1200" dirty="0">
              <a:solidFill>
                <a:srgbClr val="3067BA"/>
              </a:solidFill>
              <a:latin typeface="Arial" panose="020B0604020202020204" pitchFamily="34" charset="0"/>
              <a:cs typeface="Arial" panose="020B0604020202020204" pitchFamily="34" charset="0"/>
            </a:endParaRPr>
          </a:p>
        </p:txBody>
      </p:sp>
      <p:sp>
        <p:nvSpPr>
          <p:cNvPr id="50" name="箭头: 五边形 141"/>
          <p:cNvSpPr/>
          <p:nvPr/>
        </p:nvSpPr>
        <p:spPr>
          <a:xfrm>
            <a:off x="8280103" y="3264829"/>
            <a:ext cx="1361737" cy="220051"/>
          </a:xfrm>
          <a:prstGeom prst="homePlate">
            <a:avLst/>
          </a:prstGeom>
          <a:noFill/>
          <a:ln w="9525">
            <a:noFill/>
            <a:round/>
          </a:ln>
        </p:spPr>
        <p:txBody>
          <a:bodyPr lIns="91422" tIns="45718" rIns="91422" bIns="45718" anchor="ctr"/>
          <a:lstStyle/>
          <a:p>
            <a:pPr marL="0" lvl="1" algn="ctr" defTabSz="488950">
              <a:spcBef>
                <a:spcPct val="0"/>
              </a:spcBef>
              <a:spcAft>
                <a:spcPct val="15000"/>
              </a:spcAft>
            </a:pPr>
            <a:r>
              <a:rPr lang="zh-CN" altLang="en-US" sz="1200" b="1" dirty="0">
                <a:solidFill>
                  <a:srgbClr val="3067BA"/>
                </a:solidFill>
                <a:latin typeface="+mn-ea"/>
              </a:rPr>
              <a:t>质量损失</a:t>
            </a:r>
            <a:endParaRPr lang="en-US" altLang="zh-CN" sz="1200" b="1" dirty="0">
              <a:solidFill>
                <a:srgbClr val="3067BA"/>
              </a:solidFill>
              <a:latin typeface="+mn-ea"/>
            </a:endParaRPr>
          </a:p>
        </p:txBody>
      </p:sp>
      <p:sp>
        <p:nvSpPr>
          <p:cNvPr id="56" name="箭头: 五边形 139"/>
          <p:cNvSpPr/>
          <p:nvPr/>
        </p:nvSpPr>
        <p:spPr>
          <a:xfrm>
            <a:off x="1187763" y="3264829"/>
            <a:ext cx="1052902" cy="254226"/>
          </a:xfrm>
          <a:prstGeom prst="homePlate">
            <a:avLst/>
          </a:prstGeom>
          <a:noFill/>
          <a:ln>
            <a:noFill/>
          </a:ln>
          <a:scene3d>
            <a:camera prst="orthographicFront"/>
            <a:lightRig rig="threePt" dir="t"/>
          </a:scene3d>
          <a:sp3d/>
        </p:spPr>
        <p:txBody>
          <a:bodyPr lIns="91422" tIns="45718" rIns="91422" bIns="45718" anchor="ctr"/>
          <a:lstStyle/>
          <a:p>
            <a:pPr algn="ctr" defTabSz="914400"/>
            <a:r>
              <a:rPr lang="zh-CN" altLang="en-US" sz="1200" b="1" kern="0" dirty="0">
                <a:solidFill>
                  <a:srgbClr val="3067BA"/>
                </a:solidFill>
                <a:latin typeface="+mn-ea"/>
                <a:cs typeface="Arial" panose="020B0604020202020204" pitchFamily="34" charset="0"/>
              </a:rPr>
              <a:t>生产异常</a:t>
            </a:r>
            <a:endParaRPr lang="zh-CN" altLang="en-US" sz="1200" kern="0" dirty="0">
              <a:solidFill>
                <a:srgbClr val="3067BA"/>
              </a:solidFill>
              <a:latin typeface="Arial" panose="020B0604020202020204" pitchFamily="34" charset="0"/>
              <a:cs typeface="Arial" panose="020B0604020202020204" pitchFamily="34" charset="0"/>
            </a:endParaRPr>
          </a:p>
        </p:txBody>
      </p:sp>
      <p:sp>
        <p:nvSpPr>
          <p:cNvPr id="59" name="矩形 58"/>
          <p:cNvSpPr/>
          <p:nvPr/>
        </p:nvSpPr>
        <p:spPr>
          <a:xfrm>
            <a:off x="266241" y="1237865"/>
            <a:ext cx="510667" cy="1150276"/>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200" b="1" dirty="0">
                <a:solidFill>
                  <a:schemeClr val="bg1"/>
                </a:solidFill>
                <a:latin typeface="+mn-ea"/>
              </a:rPr>
              <a:t>项目收益</a:t>
            </a:r>
          </a:p>
        </p:txBody>
      </p:sp>
      <p:sp>
        <p:nvSpPr>
          <p:cNvPr id="60" name="Text Placeholder 6"/>
          <p:cNvSpPr txBox="1"/>
          <p:nvPr/>
        </p:nvSpPr>
        <p:spPr bwMode="gray">
          <a:xfrm>
            <a:off x="2896635" y="4154852"/>
            <a:ext cx="347695" cy="140390"/>
          </a:xfrm>
          <a:prstGeom prst="rect">
            <a:avLst/>
          </a:prstGeom>
        </p:spPr>
        <p:txBody>
          <a:bodyPr lIns="0" tIns="0" rIns="0" bIns="0" anchor="ctr"/>
          <a:lstStyle>
            <a:lvl1pPr marL="0" indent="0" algn="l" defTabSz="1221740" rtl="0" eaLnBrk="1" latinLnBrk="0" hangingPunct="1">
              <a:spcBef>
                <a:spcPts val="300"/>
              </a:spcBef>
              <a:spcAft>
                <a:spcPts val="300"/>
              </a:spcAft>
              <a:buClr>
                <a:schemeClr val="accent2"/>
              </a:buClr>
              <a:buSzPct val="110000"/>
              <a:buFont typeface="Arial" panose="020B0604020202020204" pitchFamily="34" charset="0"/>
              <a:buNone/>
              <a:defRPr sz="1200" kern="1200" baseline="0">
                <a:solidFill>
                  <a:schemeClr val="tx1"/>
                </a:solidFill>
                <a:latin typeface="+mn-lt"/>
                <a:ea typeface="+mn-ea"/>
                <a:cs typeface="+mn-cs"/>
              </a:defRPr>
            </a:lvl1pPr>
            <a:lvl2pPr marL="3175" indent="0" algn="l" defTabSz="1221740" rtl="0" eaLnBrk="1" latinLnBrk="0" hangingPunct="1">
              <a:spcBef>
                <a:spcPts val="200"/>
              </a:spcBef>
              <a:spcAft>
                <a:spcPts val="300"/>
              </a:spcAft>
              <a:buClr>
                <a:schemeClr val="accent1"/>
              </a:buClr>
              <a:buSzPct val="110000"/>
              <a:buFont typeface="Arial" panose="020B0604020202020204" pitchFamily="34" charset="0"/>
              <a:buNone/>
              <a:defRPr sz="1200" kern="1200">
                <a:solidFill>
                  <a:schemeClr val="tx1"/>
                </a:solidFill>
                <a:latin typeface="+mn-lt"/>
                <a:ea typeface="+mn-ea"/>
                <a:cs typeface="+mn-cs"/>
              </a:defRPr>
            </a:lvl2pPr>
            <a:lvl3pPr marL="3175" indent="0" algn="l" defTabSz="1221740" rtl="0" eaLnBrk="1" latinLnBrk="0" hangingPunct="1">
              <a:spcBef>
                <a:spcPts val="200"/>
              </a:spcBef>
              <a:spcAft>
                <a:spcPts val="300"/>
              </a:spcAft>
              <a:buClr>
                <a:srgbClr val="6BC200"/>
              </a:buClr>
              <a:buSzPct val="110000"/>
              <a:buFont typeface="Arial" panose="020B0604020202020204" pitchFamily="34" charset="0"/>
              <a:buNone/>
              <a:defRPr sz="1200" kern="1200">
                <a:solidFill>
                  <a:schemeClr val="tx1"/>
                </a:solidFill>
                <a:latin typeface="+mn-lt"/>
                <a:ea typeface="+mn-ea"/>
                <a:cs typeface="+mn-cs"/>
              </a:defRPr>
            </a:lvl3pPr>
            <a:lvl4pPr marL="3175" indent="0" algn="l" defTabSz="1221740" rtl="0" eaLnBrk="1" latinLnBrk="0" hangingPunct="1">
              <a:spcBef>
                <a:spcPts val="200"/>
              </a:spcBef>
              <a:spcAft>
                <a:spcPts val="300"/>
              </a:spcAft>
              <a:buClr>
                <a:schemeClr val="accent5"/>
              </a:buClr>
              <a:buSzPct val="110000"/>
              <a:buFont typeface="Arial" panose="020B0604020202020204" pitchFamily="34" charset="0"/>
              <a:buNone/>
              <a:defRPr sz="1200" kern="1200">
                <a:solidFill>
                  <a:schemeClr val="tx1"/>
                </a:solidFill>
                <a:latin typeface="+mn-lt"/>
                <a:ea typeface="+mn-ea"/>
                <a:cs typeface="+mn-cs"/>
              </a:defRPr>
            </a:lvl4pPr>
            <a:lvl5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5pPr>
            <a:lvl6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6pPr>
            <a:lvl7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7pPr>
            <a:lvl8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8pPr>
            <a:lvl9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9pPr>
          </a:lstStyle>
          <a:p>
            <a:pPr>
              <a:spcAft>
                <a:spcPts val="0"/>
              </a:spcAft>
              <a:defRPr/>
            </a:pPr>
            <a:r>
              <a:rPr lang="zh-CN" altLang="en-US" kern="100" dirty="0">
                <a:latin typeface="+mn-ea"/>
                <a:cs typeface="Times New Roman" panose="02020603050405020304" pitchFamily="18" charset="0"/>
              </a:rPr>
              <a:t>人员</a:t>
            </a:r>
            <a:endParaRPr lang="zh-CN" altLang="zh-CN" kern="100" dirty="0">
              <a:latin typeface="+mn-ea"/>
              <a:cs typeface="Times New Roman" panose="02020603050405020304" pitchFamily="18" charset="0"/>
            </a:endParaRPr>
          </a:p>
        </p:txBody>
      </p:sp>
      <p:sp>
        <p:nvSpPr>
          <p:cNvPr id="62" name="Text Placeholder 6"/>
          <p:cNvSpPr txBox="1"/>
          <p:nvPr/>
        </p:nvSpPr>
        <p:spPr bwMode="gray">
          <a:xfrm>
            <a:off x="8564368" y="4122523"/>
            <a:ext cx="618239" cy="159161"/>
          </a:xfrm>
          <a:prstGeom prst="rect">
            <a:avLst/>
          </a:prstGeom>
        </p:spPr>
        <p:txBody>
          <a:bodyPr lIns="0" tIns="0" rIns="0" bIns="0" anchor="ctr"/>
          <a:lstStyle>
            <a:lvl1pPr marL="0" indent="0" algn="l" defTabSz="1221740" rtl="0" eaLnBrk="1" latinLnBrk="0" hangingPunct="1">
              <a:spcBef>
                <a:spcPts val="300"/>
              </a:spcBef>
              <a:spcAft>
                <a:spcPts val="300"/>
              </a:spcAft>
              <a:buClr>
                <a:schemeClr val="accent2"/>
              </a:buClr>
              <a:buSzPct val="110000"/>
              <a:buFont typeface="Arial" panose="020B0604020202020204" pitchFamily="34" charset="0"/>
              <a:buNone/>
              <a:defRPr sz="1200" kern="1200" baseline="0">
                <a:solidFill>
                  <a:schemeClr val="tx1"/>
                </a:solidFill>
                <a:latin typeface="+mn-lt"/>
                <a:ea typeface="+mn-ea"/>
                <a:cs typeface="+mn-cs"/>
              </a:defRPr>
            </a:lvl1pPr>
            <a:lvl2pPr marL="3175" indent="0" algn="l" defTabSz="1221740" rtl="0" eaLnBrk="1" latinLnBrk="0" hangingPunct="1">
              <a:spcBef>
                <a:spcPts val="200"/>
              </a:spcBef>
              <a:spcAft>
                <a:spcPts val="300"/>
              </a:spcAft>
              <a:buClr>
                <a:schemeClr val="accent1"/>
              </a:buClr>
              <a:buSzPct val="110000"/>
              <a:buFont typeface="Arial" panose="020B0604020202020204" pitchFamily="34" charset="0"/>
              <a:buNone/>
              <a:defRPr sz="1200" kern="1200">
                <a:solidFill>
                  <a:schemeClr val="tx1"/>
                </a:solidFill>
                <a:latin typeface="+mn-lt"/>
                <a:ea typeface="+mn-ea"/>
                <a:cs typeface="+mn-cs"/>
              </a:defRPr>
            </a:lvl2pPr>
            <a:lvl3pPr marL="3175" indent="0" algn="l" defTabSz="1221740" rtl="0" eaLnBrk="1" latinLnBrk="0" hangingPunct="1">
              <a:spcBef>
                <a:spcPts val="200"/>
              </a:spcBef>
              <a:spcAft>
                <a:spcPts val="300"/>
              </a:spcAft>
              <a:buClr>
                <a:srgbClr val="6BC200"/>
              </a:buClr>
              <a:buSzPct val="110000"/>
              <a:buFont typeface="Arial" panose="020B0604020202020204" pitchFamily="34" charset="0"/>
              <a:buNone/>
              <a:defRPr sz="1200" kern="1200">
                <a:solidFill>
                  <a:schemeClr val="tx1"/>
                </a:solidFill>
                <a:latin typeface="+mn-lt"/>
                <a:ea typeface="+mn-ea"/>
                <a:cs typeface="+mn-cs"/>
              </a:defRPr>
            </a:lvl3pPr>
            <a:lvl4pPr marL="3175" indent="0" algn="l" defTabSz="1221740" rtl="0" eaLnBrk="1" latinLnBrk="0" hangingPunct="1">
              <a:spcBef>
                <a:spcPts val="200"/>
              </a:spcBef>
              <a:spcAft>
                <a:spcPts val="300"/>
              </a:spcAft>
              <a:buClr>
                <a:schemeClr val="accent5"/>
              </a:buClr>
              <a:buSzPct val="110000"/>
              <a:buFont typeface="Arial" panose="020B0604020202020204" pitchFamily="34" charset="0"/>
              <a:buNone/>
              <a:defRPr sz="1200" kern="1200">
                <a:solidFill>
                  <a:schemeClr val="tx1"/>
                </a:solidFill>
                <a:latin typeface="+mn-lt"/>
                <a:ea typeface="+mn-ea"/>
                <a:cs typeface="+mn-cs"/>
              </a:defRPr>
            </a:lvl4pPr>
            <a:lvl5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5pPr>
            <a:lvl6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6pPr>
            <a:lvl7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7pPr>
            <a:lvl8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8pPr>
            <a:lvl9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9pPr>
          </a:lstStyle>
          <a:p>
            <a:pPr>
              <a:spcAft>
                <a:spcPts val="0"/>
              </a:spcAft>
              <a:defRPr/>
            </a:pPr>
            <a:r>
              <a:rPr lang="zh-CN" altLang="en-US" kern="100" dirty="0">
                <a:latin typeface="+mn-ea"/>
                <a:cs typeface="Times New Roman" panose="02020603050405020304" pitchFamily="18" charset="0"/>
              </a:rPr>
              <a:t>作业单元</a:t>
            </a:r>
            <a:endParaRPr lang="zh-CN" altLang="zh-CN" kern="100" dirty="0">
              <a:latin typeface="+mn-ea"/>
              <a:cs typeface="Times New Roman" panose="02020603050405020304" pitchFamily="18" charset="0"/>
            </a:endParaRPr>
          </a:p>
        </p:txBody>
      </p:sp>
      <p:sp>
        <p:nvSpPr>
          <p:cNvPr id="63" name="Text Placeholder 6"/>
          <p:cNvSpPr txBox="1"/>
          <p:nvPr/>
        </p:nvSpPr>
        <p:spPr bwMode="gray">
          <a:xfrm>
            <a:off x="5595387" y="4148026"/>
            <a:ext cx="344604" cy="134023"/>
          </a:xfrm>
          <a:prstGeom prst="rect">
            <a:avLst/>
          </a:prstGeom>
        </p:spPr>
        <p:txBody>
          <a:bodyPr lIns="0" tIns="0" rIns="0" bIns="0" anchor="ctr"/>
          <a:lstStyle>
            <a:lvl1pPr marL="0" indent="0" algn="l" defTabSz="1221740" rtl="0" eaLnBrk="1" latinLnBrk="0" hangingPunct="1">
              <a:spcBef>
                <a:spcPts val="300"/>
              </a:spcBef>
              <a:spcAft>
                <a:spcPts val="300"/>
              </a:spcAft>
              <a:buClr>
                <a:schemeClr val="accent2"/>
              </a:buClr>
              <a:buSzPct val="110000"/>
              <a:buFont typeface="Arial" panose="020B0604020202020204" pitchFamily="34" charset="0"/>
              <a:buNone/>
              <a:defRPr sz="1200" kern="1200" baseline="0">
                <a:solidFill>
                  <a:schemeClr val="tx1"/>
                </a:solidFill>
                <a:latin typeface="+mn-lt"/>
                <a:ea typeface="+mn-ea"/>
                <a:cs typeface="+mn-cs"/>
              </a:defRPr>
            </a:lvl1pPr>
            <a:lvl2pPr marL="3175" indent="0" algn="l" defTabSz="1221740" rtl="0" eaLnBrk="1" latinLnBrk="0" hangingPunct="1">
              <a:spcBef>
                <a:spcPts val="200"/>
              </a:spcBef>
              <a:spcAft>
                <a:spcPts val="300"/>
              </a:spcAft>
              <a:buClr>
                <a:schemeClr val="accent1"/>
              </a:buClr>
              <a:buSzPct val="110000"/>
              <a:buFont typeface="Arial" panose="020B0604020202020204" pitchFamily="34" charset="0"/>
              <a:buNone/>
              <a:defRPr sz="1200" kern="1200">
                <a:solidFill>
                  <a:schemeClr val="tx1"/>
                </a:solidFill>
                <a:latin typeface="+mn-lt"/>
                <a:ea typeface="+mn-ea"/>
                <a:cs typeface="+mn-cs"/>
              </a:defRPr>
            </a:lvl2pPr>
            <a:lvl3pPr marL="3175" indent="0" algn="l" defTabSz="1221740" rtl="0" eaLnBrk="1" latinLnBrk="0" hangingPunct="1">
              <a:spcBef>
                <a:spcPts val="200"/>
              </a:spcBef>
              <a:spcAft>
                <a:spcPts val="300"/>
              </a:spcAft>
              <a:buClr>
                <a:srgbClr val="6BC200"/>
              </a:buClr>
              <a:buSzPct val="110000"/>
              <a:buFont typeface="Arial" panose="020B0604020202020204" pitchFamily="34" charset="0"/>
              <a:buNone/>
              <a:defRPr sz="1200" kern="1200">
                <a:solidFill>
                  <a:schemeClr val="tx1"/>
                </a:solidFill>
                <a:latin typeface="+mn-lt"/>
                <a:ea typeface="+mn-ea"/>
                <a:cs typeface="+mn-cs"/>
              </a:defRPr>
            </a:lvl3pPr>
            <a:lvl4pPr marL="3175" indent="0" algn="l" defTabSz="1221740" rtl="0" eaLnBrk="1" latinLnBrk="0" hangingPunct="1">
              <a:spcBef>
                <a:spcPts val="200"/>
              </a:spcBef>
              <a:spcAft>
                <a:spcPts val="300"/>
              </a:spcAft>
              <a:buClr>
                <a:schemeClr val="accent5"/>
              </a:buClr>
              <a:buSzPct val="110000"/>
              <a:buFont typeface="Arial" panose="020B0604020202020204" pitchFamily="34" charset="0"/>
              <a:buNone/>
              <a:defRPr sz="1200" kern="1200">
                <a:solidFill>
                  <a:schemeClr val="tx1"/>
                </a:solidFill>
                <a:latin typeface="+mn-lt"/>
                <a:ea typeface="+mn-ea"/>
                <a:cs typeface="+mn-cs"/>
              </a:defRPr>
            </a:lvl4pPr>
            <a:lvl5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5pPr>
            <a:lvl6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6pPr>
            <a:lvl7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7pPr>
            <a:lvl8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8pPr>
            <a:lvl9pPr marL="3175" indent="0" algn="l" defTabSz="1221740" rtl="0" eaLnBrk="1" latinLnBrk="0" hangingPunct="1">
              <a:spcBef>
                <a:spcPts val="200"/>
              </a:spcBef>
              <a:spcAft>
                <a:spcPts val="300"/>
              </a:spcAft>
              <a:buClr>
                <a:schemeClr val="accent6"/>
              </a:buClr>
              <a:buSzPct val="110000"/>
              <a:buFont typeface="Arial" panose="020B0604020202020204" pitchFamily="34" charset="0"/>
              <a:buNone/>
              <a:defRPr sz="1200" kern="1200">
                <a:solidFill>
                  <a:schemeClr val="tx1"/>
                </a:solidFill>
                <a:latin typeface="+mn-lt"/>
                <a:ea typeface="+mn-ea"/>
                <a:cs typeface="+mn-cs"/>
              </a:defRPr>
            </a:lvl9pPr>
          </a:lstStyle>
          <a:p>
            <a:pPr>
              <a:spcAft>
                <a:spcPts val="0"/>
              </a:spcAft>
              <a:defRPr/>
            </a:pPr>
            <a:r>
              <a:rPr lang="zh-CN" altLang="en-US" kern="100" dirty="0">
                <a:latin typeface="+mn-ea"/>
                <a:cs typeface="Times New Roman" panose="02020603050405020304" pitchFamily="18" charset="0"/>
              </a:rPr>
              <a:t>工单</a:t>
            </a:r>
            <a:endParaRPr lang="zh-CN" altLang="zh-CN" kern="100" dirty="0">
              <a:latin typeface="+mn-ea"/>
              <a:cs typeface="Times New Roman" panose="02020603050405020304" pitchFamily="18" charset="0"/>
            </a:endParaRPr>
          </a:p>
        </p:txBody>
      </p:sp>
      <p:sp>
        <p:nvSpPr>
          <p:cNvPr id="64" name="矩形: 圆角 11"/>
          <p:cNvSpPr/>
          <p:nvPr/>
        </p:nvSpPr>
        <p:spPr>
          <a:xfrm>
            <a:off x="856424" y="1237865"/>
            <a:ext cx="3209594" cy="1150276"/>
          </a:xfrm>
          <a:prstGeom prst="roundRect">
            <a:avLst>
              <a:gd name="adj" fmla="val 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mn-ea"/>
            </a:endParaRPr>
          </a:p>
        </p:txBody>
      </p:sp>
      <p:sp>
        <p:nvSpPr>
          <p:cNvPr id="65" name="矩形 64"/>
          <p:cNvSpPr/>
          <p:nvPr/>
        </p:nvSpPr>
        <p:spPr>
          <a:xfrm>
            <a:off x="863123" y="1293768"/>
            <a:ext cx="3202895" cy="1107996"/>
          </a:xfrm>
          <a:prstGeom prst="rect">
            <a:avLst/>
          </a:prstGeom>
        </p:spPr>
        <p:txBody>
          <a:bodyPr wrap="square">
            <a:spAutoFit/>
          </a:bodyPr>
          <a:lstStyle/>
          <a:p>
            <a:r>
              <a:rPr lang="zh-CN" altLang="en-US" sz="1200" b="1" dirty="0">
                <a:solidFill>
                  <a:srgbClr val="3067BA"/>
                </a:solidFill>
                <a:latin typeface="+mn-ea"/>
              </a:rPr>
              <a:t>黑箱生产改善</a:t>
            </a:r>
            <a:endParaRPr lang="en-US" altLang="zh-CN" sz="1200" b="1" dirty="0">
              <a:solidFill>
                <a:srgbClr val="3067BA"/>
              </a:solidFill>
              <a:latin typeface="+mn-ea"/>
            </a:endParaRPr>
          </a:p>
          <a:p>
            <a:pPr marL="285750" indent="-285750">
              <a:lnSpc>
                <a:spcPct val="150000"/>
              </a:lnSpc>
              <a:buFont typeface="Wingdings" panose="05000000000000000000" pitchFamily="2" charset="2"/>
              <a:buChar char="p"/>
            </a:pPr>
            <a:r>
              <a:rPr lang="zh-CN" altLang="en-US" sz="1200" dirty="0">
                <a:latin typeface="+mn-ea"/>
                <a:cs typeface="Times New Roman" panose="02020603050405020304" pitchFamily="18" charset="0"/>
              </a:rPr>
              <a:t>通过收集生产进度、</a:t>
            </a:r>
            <a:r>
              <a:rPr lang="zh-CN" altLang="zh-CN" sz="1200" dirty="0">
                <a:latin typeface="+mn-ea"/>
                <a:cs typeface="Times New Roman" panose="02020603050405020304" pitchFamily="18" charset="0"/>
              </a:rPr>
              <a:t>质量问题</a:t>
            </a:r>
            <a:r>
              <a:rPr lang="zh-CN" altLang="en-US" sz="1200" dirty="0">
                <a:latin typeface="+mn-ea"/>
                <a:cs typeface="Times New Roman" panose="02020603050405020304" pitchFamily="18" charset="0"/>
              </a:rPr>
              <a:t>、</a:t>
            </a:r>
            <a:r>
              <a:rPr lang="zh-CN" altLang="zh-CN" sz="1200" dirty="0">
                <a:latin typeface="+mn-ea"/>
                <a:cs typeface="Times New Roman" panose="02020603050405020304" pitchFamily="18" charset="0"/>
              </a:rPr>
              <a:t>停机时间</a:t>
            </a:r>
            <a:r>
              <a:rPr lang="zh-CN" altLang="en-US" sz="1200" dirty="0">
                <a:latin typeface="+mn-ea"/>
                <a:cs typeface="Times New Roman" panose="02020603050405020304" pitchFamily="18" charset="0"/>
              </a:rPr>
              <a:t>及</a:t>
            </a:r>
            <a:r>
              <a:rPr lang="zh-CN" altLang="zh-CN" sz="1200" dirty="0">
                <a:latin typeface="+mn-ea"/>
                <a:cs typeface="Times New Roman" panose="02020603050405020304" pitchFamily="18" charset="0"/>
              </a:rPr>
              <a:t>原因</a:t>
            </a:r>
            <a:r>
              <a:rPr lang="zh-CN" altLang="en-US" sz="1200" dirty="0">
                <a:latin typeface="+mn-ea"/>
                <a:cs typeface="Times New Roman" panose="02020603050405020304" pitchFamily="18" charset="0"/>
              </a:rPr>
              <a:t>，监控作业状态与生产进度，为透明化生产打下基础</a:t>
            </a:r>
            <a:endParaRPr lang="en-US" altLang="zh-CN" sz="1200" dirty="0">
              <a:latin typeface="+mn-ea"/>
              <a:cs typeface="Times New Roman" panose="02020603050405020304" pitchFamily="18" charset="0"/>
            </a:endParaRPr>
          </a:p>
        </p:txBody>
      </p:sp>
      <p:sp>
        <p:nvSpPr>
          <p:cNvPr id="66" name="矩形: 圆角 88"/>
          <p:cNvSpPr/>
          <p:nvPr/>
        </p:nvSpPr>
        <p:spPr>
          <a:xfrm>
            <a:off x="4436084" y="1237865"/>
            <a:ext cx="3122956" cy="1150276"/>
          </a:xfrm>
          <a:prstGeom prst="roundRect">
            <a:avLst>
              <a:gd name="adj" fmla="val 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latin typeface="+mn-ea"/>
            </a:endParaRPr>
          </a:p>
        </p:txBody>
      </p:sp>
      <p:sp>
        <p:nvSpPr>
          <p:cNvPr id="67" name="矩形: 圆角 93"/>
          <p:cNvSpPr/>
          <p:nvPr/>
        </p:nvSpPr>
        <p:spPr>
          <a:xfrm>
            <a:off x="7929106" y="1229303"/>
            <a:ext cx="3260185" cy="1150276"/>
          </a:xfrm>
          <a:prstGeom prst="roundRect">
            <a:avLst>
              <a:gd name="adj" fmla="val 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latin typeface="+mn-ea"/>
            </a:endParaRPr>
          </a:p>
        </p:txBody>
      </p:sp>
      <p:sp>
        <p:nvSpPr>
          <p:cNvPr id="70" name="矩形 69"/>
          <p:cNvSpPr/>
          <p:nvPr/>
        </p:nvSpPr>
        <p:spPr>
          <a:xfrm>
            <a:off x="4436546" y="1273576"/>
            <a:ext cx="3134485" cy="1107996"/>
          </a:xfrm>
          <a:prstGeom prst="rect">
            <a:avLst/>
          </a:prstGeom>
        </p:spPr>
        <p:txBody>
          <a:bodyPr wrap="square">
            <a:spAutoFit/>
          </a:bodyPr>
          <a:lstStyle/>
          <a:p>
            <a:r>
              <a:rPr lang="zh-CN" altLang="en-US" sz="1200" b="1" dirty="0">
                <a:solidFill>
                  <a:srgbClr val="3067BA"/>
                </a:solidFill>
                <a:latin typeface="+mn-ea"/>
              </a:rPr>
              <a:t>信息传递效率改善</a:t>
            </a:r>
            <a:endParaRPr lang="en-US" altLang="zh-CN" sz="1200" b="1" dirty="0">
              <a:solidFill>
                <a:srgbClr val="3067BA"/>
              </a:solidFill>
              <a:latin typeface="+mn-ea"/>
            </a:endParaRPr>
          </a:p>
          <a:p>
            <a:pPr marL="285750" indent="-285750">
              <a:lnSpc>
                <a:spcPct val="150000"/>
              </a:lnSpc>
              <a:buFont typeface="Wingdings" panose="05000000000000000000" pitchFamily="2" charset="2"/>
              <a:buChar char="p"/>
            </a:pPr>
            <a:r>
              <a:rPr lang="zh-CN" altLang="en-US" sz="1200" dirty="0">
                <a:latin typeface="+mn-ea"/>
                <a:cs typeface="Times New Roman" panose="02020603050405020304" pitchFamily="18" charset="0"/>
              </a:rPr>
              <a:t>通过数据分析，快速发现问题；</a:t>
            </a:r>
            <a:endParaRPr lang="en-US" altLang="zh-CN" sz="1200" dirty="0">
              <a:latin typeface="+mn-ea"/>
              <a:cs typeface="Times New Roman" panose="02020603050405020304" pitchFamily="18" charset="0"/>
            </a:endParaRPr>
          </a:p>
          <a:p>
            <a:pPr marL="285750" indent="-285750">
              <a:lnSpc>
                <a:spcPct val="150000"/>
              </a:lnSpc>
              <a:buFont typeface="Wingdings" panose="05000000000000000000" pitchFamily="2" charset="2"/>
              <a:buChar char="p"/>
            </a:pPr>
            <a:r>
              <a:rPr lang="zh-CN" altLang="en-US" sz="1200" dirty="0">
                <a:latin typeface="+mn-ea"/>
                <a:cs typeface="Times New Roman" panose="02020603050405020304" pitchFamily="18" charset="0"/>
              </a:rPr>
              <a:t>通过综合看板，加快信息传递的效率与速度</a:t>
            </a:r>
            <a:endParaRPr lang="en-US" altLang="zh-CN" sz="1200" dirty="0">
              <a:latin typeface="+mn-ea"/>
              <a:cs typeface="Times New Roman" panose="02020603050405020304" pitchFamily="18" charset="0"/>
            </a:endParaRPr>
          </a:p>
        </p:txBody>
      </p:sp>
      <p:sp>
        <p:nvSpPr>
          <p:cNvPr id="71" name="矩形 70"/>
          <p:cNvSpPr/>
          <p:nvPr/>
        </p:nvSpPr>
        <p:spPr>
          <a:xfrm>
            <a:off x="7941097" y="1293768"/>
            <a:ext cx="3248193" cy="830997"/>
          </a:xfrm>
          <a:prstGeom prst="rect">
            <a:avLst/>
          </a:prstGeom>
        </p:spPr>
        <p:txBody>
          <a:bodyPr wrap="square">
            <a:spAutoFit/>
          </a:bodyPr>
          <a:lstStyle/>
          <a:p>
            <a:r>
              <a:rPr lang="zh-CN" altLang="en-US" sz="1200" b="1" dirty="0">
                <a:solidFill>
                  <a:srgbClr val="3067BA"/>
                </a:solidFill>
                <a:latin typeface="+mn-ea"/>
              </a:rPr>
              <a:t>生产管理改善</a:t>
            </a:r>
            <a:endParaRPr lang="en-US" altLang="zh-CN" sz="1200" b="1" dirty="0">
              <a:solidFill>
                <a:srgbClr val="3067BA"/>
              </a:solidFill>
              <a:latin typeface="+mn-ea"/>
            </a:endParaRPr>
          </a:p>
          <a:p>
            <a:pPr marL="285750" indent="-285750">
              <a:lnSpc>
                <a:spcPct val="150000"/>
              </a:lnSpc>
              <a:buFont typeface="Wingdings" panose="05000000000000000000" pitchFamily="2" charset="2"/>
              <a:buChar char="p"/>
            </a:pPr>
            <a:r>
              <a:rPr lang="zh-CN" altLang="en-US" sz="1200" dirty="0">
                <a:latin typeface="+mn-ea"/>
                <a:cs typeface="Times New Roman" panose="02020603050405020304" pitchFamily="18" charset="0"/>
              </a:rPr>
              <a:t>通过分析报表与综合看板，建立计划完成、质损率等生产管理指标或体系方法</a:t>
            </a:r>
          </a:p>
        </p:txBody>
      </p:sp>
      <p:sp>
        <p:nvSpPr>
          <p:cNvPr id="74" name="Freeform 551"/>
          <p:cNvSpPr>
            <a:spLocks noEditPoints="1"/>
          </p:cNvSpPr>
          <p:nvPr/>
        </p:nvSpPr>
        <p:spPr bwMode="auto">
          <a:xfrm>
            <a:off x="2521210" y="4069694"/>
            <a:ext cx="379669" cy="268244"/>
          </a:xfrm>
          <a:custGeom>
            <a:avLst/>
            <a:gdLst>
              <a:gd name="T0" fmla="*/ 2147483646 w 102"/>
              <a:gd name="T1" fmla="*/ 2147483646 h 72"/>
              <a:gd name="T2" fmla="*/ 2147483646 w 102"/>
              <a:gd name="T3" fmla="*/ 2147483646 h 72"/>
              <a:gd name="T4" fmla="*/ 2147483646 w 102"/>
              <a:gd name="T5" fmla="*/ 2147483646 h 72"/>
              <a:gd name="T6" fmla="*/ 2147483646 w 102"/>
              <a:gd name="T7" fmla="*/ 2147483646 h 72"/>
              <a:gd name="T8" fmla="*/ 2147483646 w 102"/>
              <a:gd name="T9" fmla="*/ 2147483646 h 72"/>
              <a:gd name="T10" fmla="*/ 2147483646 w 102"/>
              <a:gd name="T11" fmla="*/ 2147483646 h 72"/>
              <a:gd name="T12" fmla="*/ 2147483646 w 102"/>
              <a:gd name="T13" fmla="*/ 2147483646 h 72"/>
              <a:gd name="T14" fmla="*/ 2147483646 w 102"/>
              <a:gd name="T15" fmla="*/ 2147483646 h 72"/>
              <a:gd name="T16" fmla="*/ 2147483646 w 102"/>
              <a:gd name="T17" fmla="*/ 2147483646 h 72"/>
              <a:gd name="T18" fmla="*/ 2147483646 w 102"/>
              <a:gd name="T19" fmla="*/ 2147483646 h 72"/>
              <a:gd name="T20" fmla="*/ 2147483646 w 102"/>
              <a:gd name="T21" fmla="*/ 2147483646 h 72"/>
              <a:gd name="T22" fmla="*/ 0 w 102"/>
              <a:gd name="T23" fmla="*/ 2147483646 h 72"/>
              <a:gd name="T24" fmla="*/ 2147483646 w 102"/>
              <a:gd name="T25" fmla="*/ 2147483646 h 72"/>
              <a:gd name="T26" fmla="*/ 2147483646 w 102"/>
              <a:gd name="T27" fmla="*/ 2147483646 h 72"/>
              <a:gd name="T28" fmla="*/ 2147483646 w 102"/>
              <a:gd name="T29" fmla="*/ 2147483646 h 72"/>
              <a:gd name="T30" fmla="*/ 2147483646 w 102"/>
              <a:gd name="T31" fmla="*/ 2147483646 h 72"/>
              <a:gd name="T32" fmla="*/ 2147483646 w 102"/>
              <a:gd name="T33" fmla="*/ 2147483646 h 72"/>
              <a:gd name="T34" fmla="*/ 2147483646 w 102"/>
              <a:gd name="T35" fmla="*/ 2147483646 h 72"/>
              <a:gd name="T36" fmla="*/ 2147483646 w 102"/>
              <a:gd name="T37" fmla="*/ 2147483646 h 72"/>
              <a:gd name="T38" fmla="*/ 2147483646 w 102"/>
              <a:gd name="T39" fmla="*/ 2147483646 h 72"/>
              <a:gd name="T40" fmla="*/ 2147483646 w 102"/>
              <a:gd name="T41" fmla="*/ 2147483646 h 72"/>
              <a:gd name="T42" fmla="*/ 2147483646 w 102"/>
              <a:gd name="T43" fmla="*/ 2147483646 h 72"/>
              <a:gd name="T44" fmla="*/ 2147483646 w 102"/>
              <a:gd name="T45" fmla="*/ 2147483646 h 72"/>
              <a:gd name="T46" fmla="*/ 2147483646 w 102"/>
              <a:gd name="T47" fmla="*/ 0 h 72"/>
              <a:gd name="T48" fmla="*/ 2147483646 w 102"/>
              <a:gd name="T49" fmla="*/ 2147483646 h 72"/>
              <a:gd name="T50" fmla="*/ 2147483646 w 102"/>
              <a:gd name="T51" fmla="*/ 2147483646 h 72"/>
              <a:gd name="T52" fmla="*/ 2147483646 w 102"/>
              <a:gd name="T53" fmla="*/ 2147483646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72">
                <a:moveTo>
                  <a:pt x="34" y="24"/>
                </a:moveTo>
                <a:cubicBezTo>
                  <a:pt x="34" y="18"/>
                  <a:pt x="30" y="14"/>
                  <a:pt x="24" y="14"/>
                </a:cubicBezTo>
                <a:cubicBezTo>
                  <a:pt x="19" y="14"/>
                  <a:pt x="14" y="18"/>
                  <a:pt x="14" y="24"/>
                </a:cubicBezTo>
                <a:cubicBezTo>
                  <a:pt x="14" y="30"/>
                  <a:pt x="19" y="35"/>
                  <a:pt x="24" y="35"/>
                </a:cubicBezTo>
                <a:cubicBezTo>
                  <a:pt x="30" y="35"/>
                  <a:pt x="34" y="30"/>
                  <a:pt x="34" y="24"/>
                </a:cubicBezTo>
                <a:close/>
                <a:moveTo>
                  <a:pt x="102" y="72"/>
                </a:moveTo>
                <a:cubicBezTo>
                  <a:pt x="102" y="51"/>
                  <a:pt x="91" y="35"/>
                  <a:pt x="78" y="35"/>
                </a:cubicBezTo>
                <a:cubicBezTo>
                  <a:pt x="75" y="35"/>
                  <a:pt x="73" y="35"/>
                  <a:pt x="70" y="36"/>
                </a:cubicBezTo>
                <a:cubicBezTo>
                  <a:pt x="66" y="27"/>
                  <a:pt x="59" y="21"/>
                  <a:pt x="51" y="21"/>
                </a:cubicBezTo>
                <a:cubicBezTo>
                  <a:pt x="43" y="21"/>
                  <a:pt x="36" y="27"/>
                  <a:pt x="32" y="36"/>
                </a:cubicBezTo>
                <a:cubicBezTo>
                  <a:pt x="29" y="35"/>
                  <a:pt x="27" y="35"/>
                  <a:pt x="24" y="35"/>
                </a:cubicBezTo>
                <a:cubicBezTo>
                  <a:pt x="11" y="35"/>
                  <a:pt x="0" y="51"/>
                  <a:pt x="0" y="72"/>
                </a:cubicBezTo>
                <a:cubicBezTo>
                  <a:pt x="48" y="72"/>
                  <a:pt x="48" y="72"/>
                  <a:pt x="48" y="72"/>
                </a:cubicBezTo>
                <a:cubicBezTo>
                  <a:pt x="48" y="67"/>
                  <a:pt x="47" y="63"/>
                  <a:pt x="46" y="58"/>
                </a:cubicBezTo>
                <a:cubicBezTo>
                  <a:pt x="56" y="58"/>
                  <a:pt x="56" y="58"/>
                  <a:pt x="56" y="58"/>
                </a:cubicBezTo>
                <a:cubicBezTo>
                  <a:pt x="55" y="63"/>
                  <a:pt x="54" y="67"/>
                  <a:pt x="54" y="72"/>
                </a:cubicBezTo>
                <a:lnTo>
                  <a:pt x="102" y="72"/>
                </a:lnTo>
                <a:close/>
                <a:moveTo>
                  <a:pt x="88" y="24"/>
                </a:moveTo>
                <a:cubicBezTo>
                  <a:pt x="88" y="18"/>
                  <a:pt x="83" y="14"/>
                  <a:pt x="78" y="14"/>
                </a:cubicBezTo>
                <a:cubicBezTo>
                  <a:pt x="72" y="14"/>
                  <a:pt x="68" y="18"/>
                  <a:pt x="68" y="24"/>
                </a:cubicBezTo>
                <a:cubicBezTo>
                  <a:pt x="68" y="30"/>
                  <a:pt x="72" y="35"/>
                  <a:pt x="78" y="35"/>
                </a:cubicBezTo>
                <a:cubicBezTo>
                  <a:pt x="83" y="35"/>
                  <a:pt x="88" y="30"/>
                  <a:pt x="88" y="24"/>
                </a:cubicBezTo>
                <a:close/>
                <a:moveTo>
                  <a:pt x="61" y="10"/>
                </a:moveTo>
                <a:cubicBezTo>
                  <a:pt x="61" y="5"/>
                  <a:pt x="56" y="0"/>
                  <a:pt x="51" y="0"/>
                </a:cubicBezTo>
                <a:cubicBezTo>
                  <a:pt x="45" y="0"/>
                  <a:pt x="41" y="5"/>
                  <a:pt x="41" y="10"/>
                </a:cubicBezTo>
                <a:cubicBezTo>
                  <a:pt x="41" y="16"/>
                  <a:pt x="45" y="21"/>
                  <a:pt x="51" y="21"/>
                </a:cubicBezTo>
                <a:cubicBezTo>
                  <a:pt x="56" y="21"/>
                  <a:pt x="61" y="16"/>
                  <a:pt x="61" y="10"/>
                </a:cubicBezTo>
                <a:close/>
              </a:path>
            </a:pathLst>
          </a:custGeom>
          <a:solidFill>
            <a:schemeClr val="bg1">
              <a:lumMod val="50000"/>
            </a:schemeClr>
          </a:solidFill>
          <a:ln>
            <a:noFill/>
          </a:ln>
        </p:spPr>
        <p:txBody>
          <a:bodyPr/>
          <a:lstStyle/>
          <a:p>
            <a:endParaRPr lang="zh-CN" altLang="en-US"/>
          </a:p>
        </p:txBody>
      </p:sp>
      <p:grpSp>
        <p:nvGrpSpPr>
          <p:cNvPr id="75" name="组合 124"/>
          <p:cNvGrpSpPr/>
          <p:nvPr/>
        </p:nvGrpSpPr>
        <p:grpSpPr bwMode="auto">
          <a:xfrm>
            <a:off x="5240991" y="4048835"/>
            <a:ext cx="379670" cy="315622"/>
            <a:chOff x="184150" y="207962"/>
            <a:chExt cx="536575" cy="446088"/>
          </a:xfrm>
          <a:solidFill>
            <a:schemeClr val="bg1">
              <a:lumMod val="50000"/>
            </a:schemeClr>
          </a:solidFill>
        </p:grpSpPr>
        <p:sp>
          <p:nvSpPr>
            <p:cNvPr id="76" name="Freeform 95"/>
            <p:cNvSpPr/>
            <p:nvPr/>
          </p:nvSpPr>
          <p:spPr bwMode="auto">
            <a:xfrm>
              <a:off x="549275" y="265112"/>
              <a:ext cx="171450" cy="220663"/>
            </a:xfrm>
            <a:custGeom>
              <a:avLst/>
              <a:gdLst>
                <a:gd name="T0" fmla="*/ 2147483646 w 126"/>
                <a:gd name="T1" fmla="*/ 2147483646 h 162"/>
                <a:gd name="T2" fmla="*/ 2147483646 w 126"/>
                <a:gd name="T3" fmla="*/ 2147483646 h 162"/>
                <a:gd name="T4" fmla="*/ 2147483646 w 126"/>
                <a:gd name="T5" fmla="*/ 2147483646 h 162"/>
                <a:gd name="T6" fmla="*/ 2147483646 w 126"/>
                <a:gd name="T7" fmla="*/ 2147483646 h 162"/>
                <a:gd name="T8" fmla="*/ 0 w 126"/>
                <a:gd name="T9" fmla="*/ 2147483646 h 162"/>
                <a:gd name="T10" fmla="*/ 2147483646 w 126"/>
                <a:gd name="T11" fmla="*/ 2147483646 h 162"/>
                <a:gd name="T12" fmla="*/ 2147483646 w 126"/>
                <a:gd name="T13" fmla="*/ 2147483646 h 162"/>
                <a:gd name="T14" fmla="*/ 2147483646 w 126"/>
                <a:gd name="T15" fmla="*/ 2147483646 h 162"/>
                <a:gd name="T16" fmla="*/ 2147483646 w 126"/>
                <a:gd name="T17" fmla="*/ 2147483646 h 162"/>
                <a:gd name="T18" fmla="*/ 2147483646 w 126"/>
                <a:gd name="T19" fmla="*/ 2147483646 h 162"/>
                <a:gd name="T20" fmla="*/ 2147483646 w 12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162">
                  <a:moveTo>
                    <a:pt x="119" y="7"/>
                  </a:moveTo>
                  <a:cubicBezTo>
                    <a:pt x="118" y="6"/>
                    <a:pt x="117" y="5"/>
                    <a:pt x="115" y="4"/>
                  </a:cubicBezTo>
                  <a:cubicBezTo>
                    <a:pt x="110" y="0"/>
                    <a:pt x="102" y="2"/>
                    <a:pt x="97" y="8"/>
                  </a:cubicBezTo>
                  <a:cubicBezTo>
                    <a:pt x="65" y="51"/>
                    <a:pt x="33" y="94"/>
                    <a:pt x="1" y="137"/>
                  </a:cubicBezTo>
                  <a:cubicBezTo>
                    <a:pt x="1" y="138"/>
                    <a:pt x="0" y="139"/>
                    <a:pt x="0" y="139"/>
                  </a:cubicBezTo>
                  <a:cubicBezTo>
                    <a:pt x="2" y="139"/>
                    <a:pt x="5" y="140"/>
                    <a:pt x="7" y="141"/>
                  </a:cubicBezTo>
                  <a:cubicBezTo>
                    <a:pt x="28" y="156"/>
                    <a:pt x="28" y="156"/>
                    <a:pt x="28" y="156"/>
                  </a:cubicBezTo>
                  <a:cubicBezTo>
                    <a:pt x="30" y="157"/>
                    <a:pt x="31" y="159"/>
                    <a:pt x="32" y="162"/>
                  </a:cubicBezTo>
                  <a:cubicBezTo>
                    <a:pt x="32" y="161"/>
                    <a:pt x="33" y="160"/>
                    <a:pt x="33" y="160"/>
                  </a:cubicBezTo>
                  <a:cubicBezTo>
                    <a:pt x="63" y="115"/>
                    <a:pt x="92" y="70"/>
                    <a:pt x="122" y="25"/>
                  </a:cubicBezTo>
                  <a:cubicBezTo>
                    <a:pt x="126" y="19"/>
                    <a:pt x="125" y="11"/>
                    <a:pt x="11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96"/>
            <p:cNvSpPr>
              <a:spLocks noEditPoints="1"/>
            </p:cNvSpPr>
            <p:nvPr/>
          </p:nvSpPr>
          <p:spPr bwMode="auto">
            <a:xfrm>
              <a:off x="482600" y="461962"/>
              <a:ext cx="104775" cy="128588"/>
            </a:xfrm>
            <a:custGeom>
              <a:avLst/>
              <a:gdLst>
                <a:gd name="T0" fmla="*/ 2147483646 w 76"/>
                <a:gd name="T1" fmla="*/ 2147483646 h 94"/>
                <a:gd name="T2" fmla="*/ 2147483646 w 76"/>
                <a:gd name="T3" fmla="*/ 2147483646 h 94"/>
                <a:gd name="T4" fmla="*/ 2147483646 w 76"/>
                <a:gd name="T5" fmla="*/ 2147483646 h 94"/>
                <a:gd name="T6" fmla="*/ 2147483646 w 76"/>
                <a:gd name="T7" fmla="*/ 2147483646 h 94"/>
                <a:gd name="T8" fmla="*/ 2147483646 w 76"/>
                <a:gd name="T9" fmla="*/ 2147483646 h 94"/>
                <a:gd name="T10" fmla="*/ 2147483646 w 76"/>
                <a:gd name="T11" fmla="*/ 2147483646 h 94"/>
                <a:gd name="T12" fmla="*/ 2147483646 w 76"/>
                <a:gd name="T13" fmla="*/ 2147483646 h 94"/>
                <a:gd name="T14" fmla="*/ 2147483646 w 76"/>
                <a:gd name="T15" fmla="*/ 2147483646 h 94"/>
                <a:gd name="T16" fmla="*/ 2147483646 w 76"/>
                <a:gd name="T17" fmla="*/ 2147483646 h 94"/>
                <a:gd name="T18" fmla="*/ 2147483646 w 76"/>
                <a:gd name="T19" fmla="*/ 2147483646 h 94"/>
                <a:gd name="T20" fmla="*/ 2147483646 w 76"/>
                <a:gd name="T21" fmla="*/ 2147483646 h 94"/>
                <a:gd name="T22" fmla="*/ 2147483646 w 76"/>
                <a:gd name="T23" fmla="*/ 2147483646 h 94"/>
                <a:gd name="T24" fmla="*/ 2147483646 w 76"/>
                <a:gd name="T25" fmla="*/ 2147483646 h 94"/>
                <a:gd name="T26" fmla="*/ 2147483646 w 76"/>
                <a:gd name="T27" fmla="*/ 2147483646 h 94"/>
                <a:gd name="T28" fmla="*/ 2147483646 w 76"/>
                <a:gd name="T29" fmla="*/ 2147483646 h 94"/>
                <a:gd name="T30" fmla="*/ 2147483646 w 76"/>
                <a:gd name="T31" fmla="*/ 2147483646 h 94"/>
                <a:gd name="T32" fmla="*/ 2147483646 w 76"/>
                <a:gd name="T33" fmla="*/ 2147483646 h 94"/>
                <a:gd name="T34" fmla="*/ 2147483646 w 76"/>
                <a:gd name="T35" fmla="*/ 2147483646 h 94"/>
                <a:gd name="T36" fmla="*/ 2147483646 w 76"/>
                <a:gd name="T37" fmla="*/ 2147483646 h 94"/>
                <a:gd name="T38" fmla="*/ 2147483646 w 76"/>
                <a:gd name="T39" fmla="*/ 2147483646 h 94"/>
                <a:gd name="T40" fmla="*/ 2147483646 w 76"/>
                <a:gd name="T41" fmla="*/ 2147483646 h 94"/>
                <a:gd name="T42" fmla="*/ 2147483646 w 76"/>
                <a:gd name="T43" fmla="*/ 2147483646 h 94"/>
                <a:gd name="T44" fmla="*/ 2147483646 w 76"/>
                <a:gd name="T45" fmla="*/ 2147483646 h 94"/>
                <a:gd name="T46" fmla="*/ 2147483646 w 76"/>
                <a:gd name="T47" fmla="*/ 2147483646 h 94"/>
                <a:gd name="T48" fmla="*/ 2147483646 w 76"/>
                <a:gd name="T49" fmla="*/ 2147483646 h 94"/>
                <a:gd name="T50" fmla="*/ 2147483646 w 76"/>
                <a:gd name="T51" fmla="*/ 2147483646 h 9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6" h="94">
                  <a:moveTo>
                    <a:pt x="73" y="16"/>
                  </a:moveTo>
                  <a:cubicBezTo>
                    <a:pt x="52" y="1"/>
                    <a:pt x="52" y="1"/>
                    <a:pt x="52" y="1"/>
                  </a:cubicBezTo>
                  <a:cubicBezTo>
                    <a:pt x="50" y="0"/>
                    <a:pt x="48" y="0"/>
                    <a:pt x="46" y="1"/>
                  </a:cubicBezTo>
                  <a:cubicBezTo>
                    <a:pt x="9" y="24"/>
                    <a:pt x="9" y="24"/>
                    <a:pt x="9" y="24"/>
                  </a:cubicBezTo>
                  <a:cubicBezTo>
                    <a:pt x="7" y="25"/>
                    <a:pt x="6" y="27"/>
                    <a:pt x="7" y="30"/>
                  </a:cubicBezTo>
                  <a:cubicBezTo>
                    <a:pt x="11" y="44"/>
                    <a:pt x="4" y="76"/>
                    <a:pt x="1" y="87"/>
                  </a:cubicBezTo>
                  <a:cubicBezTo>
                    <a:pt x="0" y="89"/>
                    <a:pt x="1" y="92"/>
                    <a:pt x="3" y="93"/>
                  </a:cubicBezTo>
                  <a:cubicBezTo>
                    <a:pt x="5" y="94"/>
                    <a:pt x="8" y="94"/>
                    <a:pt x="10" y="93"/>
                  </a:cubicBezTo>
                  <a:cubicBezTo>
                    <a:pt x="19" y="86"/>
                    <a:pt x="46" y="69"/>
                    <a:pt x="61" y="68"/>
                  </a:cubicBezTo>
                  <a:cubicBezTo>
                    <a:pt x="64" y="68"/>
                    <a:pt x="66" y="66"/>
                    <a:pt x="66" y="64"/>
                  </a:cubicBezTo>
                  <a:cubicBezTo>
                    <a:pt x="75" y="21"/>
                    <a:pt x="75" y="21"/>
                    <a:pt x="75" y="21"/>
                  </a:cubicBezTo>
                  <a:cubicBezTo>
                    <a:pt x="76" y="19"/>
                    <a:pt x="75" y="17"/>
                    <a:pt x="73" y="16"/>
                  </a:cubicBezTo>
                  <a:close/>
                  <a:moveTo>
                    <a:pt x="56" y="58"/>
                  </a:moveTo>
                  <a:cubicBezTo>
                    <a:pt x="48" y="59"/>
                    <a:pt x="37" y="64"/>
                    <a:pt x="24" y="71"/>
                  </a:cubicBezTo>
                  <a:cubicBezTo>
                    <a:pt x="23" y="71"/>
                    <a:pt x="23" y="72"/>
                    <a:pt x="22" y="72"/>
                  </a:cubicBezTo>
                  <a:cubicBezTo>
                    <a:pt x="39" y="47"/>
                    <a:pt x="39" y="47"/>
                    <a:pt x="39" y="47"/>
                  </a:cubicBezTo>
                  <a:cubicBezTo>
                    <a:pt x="42" y="47"/>
                    <a:pt x="44" y="46"/>
                    <a:pt x="45" y="44"/>
                  </a:cubicBezTo>
                  <a:cubicBezTo>
                    <a:pt x="47" y="41"/>
                    <a:pt x="47" y="37"/>
                    <a:pt x="44" y="35"/>
                  </a:cubicBezTo>
                  <a:cubicBezTo>
                    <a:pt x="41" y="33"/>
                    <a:pt x="36" y="34"/>
                    <a:pt x="34" y="37"/>
                  </a:cubicBezTo>
                  <a:cubicBezTo>
                    <a:pt x="33" y="39"/>
                    <a:pt x="33" y="41"/>
                    <a:pt x="34" y="43"/>
                  </a:cubicBezTo>
                  <a:cubicBezTo>
                    <a:pt x="17" y="68"/>
                    <a:pt x="17" y="68"/>
                    <a:pt x="17" y="68"/>
                  </a:cubicBezTo>
                  <a:cubicBezTo>
                    <a:pt x="17" y="67"/>
                    <a:pt x="17" y="67"/>
                    <a:pt x="17" y="66"/>
                  </a:cubicBezTo>
                  <a:cubicBezTo>
                    <a:pt x="19" y="51"/>
                    <a:pt x="20" y="39"/>
                    <a:pt x="18" y="31"/>
                  </a:cubicBezTo>
                  <a:cubicBezTo>
                    <a:pt x="49" y="12"/>
                    <a:pt x="49" y="12"/>
                    <a:pt x="49" y="12"/>
                  </a:cubicBezTo>
                  <a:cubicBezTo>
                    <a:pt x="64" y="23"/>
                    <a:pt x="64" y="23"/>
                    <a:pt x="64" y="23"/>
                  </a:cubicBezTo>
                  <a:lnTo>
                    <a:pt x="56"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97"/>
            <p:cNvSpPr/>
            <p:nvPr/>
          </p:nvSpPr>
          <p:spPr bwMode="auto">
            <a:xfrm>
              <a:off x="184150" y="207962"/>
              <a:ext cx="384175" cy="446088"/>
            </a:xfrm>
            <a:custGeom>
              <a:avLst/>
              <a:gdLst>
                <a:gd name="T0" fmla="*/ 2147483646 w 281"/>
                <a:gd name="T1" fmla="*/ 2147483646 h 326"/>
                <a:gd name="T2" fmla="*/ 2147483646 w 281"/>
                <a:gd name="T3" fmla="*/ 2147483646 h 326"/>
                <a:gd name="T4" fmla="*/ 2147483646 w 281"/>
                <a:gd name="T5" fmla="*/ 2147483646 h 326"/>
                <a:gd name="T6" fmla="*/ 2147483646 w 281"/>
                <a:gd name="T7" fmla="*/ 2147483646 h 326"/>
                <a:gd name="T8" fmla="*/ 2147483646 w 281"/>
                <a:gd name="T9" fmla="*/ 2147483646 h 326"/>
                <a:gd name="T10" fmla="*/ 2147483646 w 281"/>
                <a:gd name="T11" fmla="*/ 2147483646 h 326"/>
                <a:gd name="T12" fmla="*/ 2147483646 w 281"/>
                <a:gd name="T13" fmla="*/ 2147483646 h 326"/>
                <a:gd name="T14" fmla="*/ 2147483646 w 281"/>
                <a:gd name="T15" fmla="*/ 2147483646 h 326"/>
                <a:gd name="T16" fmla="*/ 2147483646 w 281"/>
                <a:gd name="T17" fmla="*/ 2147483646 h 326"/>
                <a:gd name="T18" fmla="*/ 2147483646 w 281"/>
                <a:gd name="T19" fmla="*/ 2147483646 h 326"/>
                <a:gd name="T20" fmla="*/ 2147483646 w 281"/>
                <a:gd name="T21" fmla="*/ 0 h 326"/>
                <a:gd name="T22" fmla="*/ 2147483646 w 281"/>
                <a:gd name="T23" fmla="*/ 0 h 326"/>
                <a:gd name="T24" fmla="*/ 0 w 281"/>
                <a:gd name="T25" fmla="*/ 2147483646 h 326"/>
                <a:gd name="T26" fmla="*/ 0 w 281"/>
                <a:gd name="T27" fmla="*/ 2147483646 h 326"/>
                <a:gd name="T28" fmla="*/ 2147483646 w 281"/>
                <a:gd name="T29" fmla="*/ 2147483646 h 326"/>
                <a:gd name="T30" fmla="*/ 2147483646 w 281"/>
                <a:gd name="T31" fmla="*/ 2147483646 h 326"/>
                <a:gd name="T32" fmla="*/ 2147483646 w 281"/>
                <a:gd name="T33" fmla="*/ 2147483646 h 326"/>
                <a:gd name="T34" fmla="*/ 2147483646 w 281"/>
                <a:gd name="T35" fmla="*/ 2147483646 h 326"/>
                <a:gd name="T36" fmla="*/ 2147483646 w 281"/>
                <a:gd name="T37" fmla="*/ 2147483646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1" h="326">
                  <a:moveTo>
                    <a:pt x="270" y="276"/>
                  </a:moveTo>
                  <a:cubicBezTo>
                    <a:pt x="264" y="276"/>
                    <a:pt x="259" y="281"/>
                    <a:pt x="259" y="287"/>
                  </a:cubicBezTo>
                  <a:cubicBezTo>
                    <a:pt x="259" y="304"/>
                    <a:pt x="259" y="304"/>
                    <a:pt x="259" y="304"/>
                  </a:cubicBezTo>
                  <a:cubicBezTo>
                    <a:pt x="22" y="304"/>
                    <a:pt x="22" y="304"/>
                    <a:pt x="22" y="304"/>
                  </a:cubicBezTo>
                  <a:cubicBezTo>
                    <a:pt x="22" y="22"/>
                    <a:pt x="22" y="22"/>
                    <a:pt x="22" y="22"/>
                  </a:cubicBezTo>
                  <a:cubicBezTo>
                    <a:pt x="259" y="22"/>
                    <a:pt x="259" y="22"/>
                    <a:pt x="259" y="22"/>
                  </a:cubicBezTo>
                  <a:cubicBezTo>
                    <a:pt x="259" y="140"/>
                    <a:pt x="259" y="140"/>
                    <a:pt x="259" y="140"/>
                  </a:cubicBezTo>
                  <a:cubicBezTo>
                    <a:pt x="259" y="146"/>
                    <a:pt x="264" y="151"/>
                    <a:pt x="270" y="151"/>
                  </a:cubicBezTo>
                  <a:cubicBezTo>
                    <a:pt x="276" y="151"/>
                    <a:pt x="281" y="146"/>
                    <a:pt x="281" y="140"/>
                  </a:cubicBezTo>
                  <a:cubicBezTo>
                    <a:pt x="281" y="11"/>
                    <a:pt x="281" y="11"/>
                    <a:pt x="281" y="11"/>
                  </a:cubicBezTo>
                  <a:cubicBezTo>
                    <a:pt x="281" y="5"/>
                    <a:pt x="276" y="0"/>
                    <a:pt x="270" y="0"/>
                  </a:cubicBezTo>
                  <a:cubicBezTo>
                    <a:pt x="11" y="0"/>
                    <a:pt x="11" y="0"/>
                    <a:pt x="11" y="0"/>
                  </a:cubicBezTo>
                  <a:cubicBezTo>
                    <a:pt x="5" y="0"/>
                    <a:pt x="0" y="5"/>
                    <a:pt x="0" y="11"/>
                  </a:cubicBezTo>
                  <a:cubicBezTo>
                    <a:pt x="0" y="315"/>
                    <a:pt x="0" y="315"/>
                    <a:pt x="0" y="315"/>
                  </a:cubicBezTo>
                  <a:cubicBezTo>
                    <a:pt x="0" y="321"/>
                    <a:pt x="5" y="326"/>
                    <a:pt x="11" y="326"/>
                  </a:cubicBezTo>
                  <a:cubicBezTo>
                    <a:pt x="270" y="326"/>
                    <a:pt x="270" y="326"/>
                    <a:pt x="270" y="326"/>
                  </a:cubicBezTo>
                  <a:cubicBezTo>
                    <a:pt x="276" y="326"/>
                    <a:pt x="281" y="321"/>
                    <a:pt x="281" y="315"/>
                  </a:cubicBezTo>
                  <a:cubicBezTo>
                    <a:pt x="281" y="287"/>
                    <a:pt x="281" y="287"/>
                    <a:pt x="281" y="287"/>
                  </a:cubicBezTo>
                  <a:cubicBezTo>
                    <a:pt x="281" y="281"/>
                    <a:pt x="276" y="276"/>
                    <a:pt x="270" y="2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Rectangle 98"/>
            <p:cNvSpPr>
              <a:spLocks noChangeArrowheads="1"/>
            </p:cNvSpPr>
            <p:nvPr/>
          </p:nvSpPr>
          <p:spPr bwMode="auto">
            <a:xfrm>
              <a:off x="266700" y="282575"/>
              <a:ext cx="2174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zh-CN" altLang="zh-CN" sz="1800">
                <a:solidFill>
                  <a:srgbClr val="000000"/>
                </a:solidFill>
                <a:latin typeface="Calibri" panose="020F0502020204030204" pitchFamily="34" charset="0"/>
                <a:ea typeface="宋体" panose="02010600030101010101" pitchFamily="2" charset="-122"/>
              </a:endParaRPr>
            </a:p>
          </p:txBody>
        </p:sp>
        <p:sp>
          <p:nvSpPr>
            <p:cNvPr id="80" name="Rectangle 99"/>
            <p:cNvSpPr>
              <a:spLocks noChangeArrowheads="1"/>
            </p:cNvSpPr>
            <p:nvPr/>
          </p:nvSpPr>
          <p:spPr bwMode="auto">
            <a:xfrm>
              <a:off x="266700" y="355600"/>
              <a:ext cx="2174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zh-CN" altLang="zh-CN" sz="1800">
                <a:solidFill>
                  <a:srgbClr val="000000"/>
                </a:solidFill>
                <a:latin typeface="Calibri" panose="020F0502020204030204" pitchFamily="34" charset="0"/>
                <a:ea typeface="宋体" panose="02010600030101010101" pitchFamily="2" charset="-122"/>
              </a:endParaRPr>
            </a:p>
          </p:txBody>
        </p:sp>
        <p:sp>
          <p:nvSpPr>
            <p:cNvPr id="81" name="Rectangle 100"/>
            <p:cNvSpPr>
              <a:spLocks noChangeArrowheads="1"/>
            </p:cNvSpPr>
            <p:nvPr/>
          </p:nvSpPr>
          <p:spPr bwMode="auto">
            <a:xfrm>
              <a:off x="266700" y="428625"/>
              <a:ext cx="217488"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zh-CN" altLang="zh-CN" sz="1800">
                <a:solidFill>
                  <a:srgbClr val="000000"/>
                </a:solidFill>
                <a:latin typeface="Calibri" panose="020F0502020204030204" pitchFamily="34" charset="0"/>
                <a:ea typeface="宋体" panose="02010600030101010101" pitchFamily="2" charset="-122"/>
              </a:endParaRPr>
            </a:p>
          </p:txBody>
        </p:sp>
        <p:sp>
          <p:nvSpPr>
            <p:cNvPr id="82" name="Rectangle 101"/>
            <p:cNvSpPr>
              <a:spLocks noChangeArrowheads="1"/>
            </p:cNvSpPr>
            <p:nvPr/>
          </p:nvSpPr>
          <p:spPr bwMode="auto">
            <a:xfrm>
              <a:off x="266700" y="550862"/>
              <a:ext cx="184150"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zh-CN" altLang="zh-CN" sz="1800">
                <a:solidFill>
                  <a:srgbClr val="000000"/>
                </a:solidFill>
                <a:latin typeface="Calibri" panose="020F0502020204030204" pitchFamily="34" charset="0"/>
                <a:ea typeface="宋体" panose="02010600030101010101" pitchFamily="2" charset="-122"/>
              </a:endParaRPr>
            </a:p>
          </p:txBody>
        </p:sp>
      </p:grpSp>
      <p:pic>
        <p:nvPicPr>
          <p:cNvPr id="84" name="图片 8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80103" y="4089528"/>
            <a:ext cx="271835" cy="271835"/>
          </a:xfrm>
          <a:prstGeom prst="rect">
            <a:avLst/>
          </a:prstGeom>
        </p:spPr>
      </p:pic>
      <p:pic>
        <p:nvPicPr>
          <p:cNvPr id="88" name="图片 8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82746" y="4431930"/>
            <a:ext cx="9606925" cy="2039990"/>
          </a:xfrm>
          <a:prstGeom prst="rect">
            <a:avLst/>
          </a:prstGeom>
        </p:spPr>
      </p:pic>
      <p:sp>
        <p:nvSpPr>
          <p:cNvPr id="100" name="右箭头 99"/>
          <p:cNvSpPr/>
          <p:nvPr/>
        </p:nvSpPr>
        <p:spPr>
          <a:xfrm rot="16200000">
            <a:off x="2050100" y="3254367"/>
            <a:ext cx="283107" cy="733951"/>
          </a:xfrm>
          <a:prstGeom prst="rightArrow">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右箭头 100"/>
          <p:cNvSpPr/>
          <p:nvPr/>
        </p:nvSpPr>
        <p:spPr>
          <a:xfrm rot="16200000">
            <a:off x="5675342" y="3254367"/>
            <a:ext cx="283109" cy="733951"/>
          </a:xfrm>
          <a:prstGeom prst="rightArrow">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右箭头 101"/>
          <p:cNvSpPr/>
          <p:nvPr/>
        </p:nvSpPr>
        <p:spPr>
          <a:xfrm rot="16200000">
            <a:off x="9272919" y="3254366"/>
            <a:ext cx="283109" cy="733951"/>
          </a:xfrm>
          <a:prstGeom prst="rightArrow">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Rectangle 61"/>
          <p:cNvSpPr>
            <a:spLocks noChangeArrowheads="1"/>
          </p:cNvSpPr>
          <p:nvPr/>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dirty="0">
              <a:latin typeface="微软雅黑" panose="020B0503020204020204" charset="-122"/>
              <a:ea typeface="微软雅黑" panose="020B0503020204020204" charset="-122"/>
              <a:sym typeface="微软雅黑" panose="020B0503020204020204" charset="-122"/>
            </a:endParaRPr>
          </a:p>
        </p:txBody>
      </p:sp>
      <p:sp>
        <p:nvSpPr>
          <p:cNvPr id="72" name="右箭头 71"/>
          <p:cNvSpPr/>
          <p:nvPr/>
        </p:nvSpPr>
        <p:spPr>
          <a:xfrm>
            <a:off x="4115685" y="1451187"/>
            <a:ext cx="283107" cy="733951"/>
          </a:xfrm>
          <a:prstGeom prst="rightArrow">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右箭头 72"/>
          <p:cNvSpPr/>
          <p:nvPr/>
        </p:nvSpPr>
        <p:spPr>
          <a:xfrm>
            <a:off x="7614640" y="1479203"/>
            <a:ext cx="283107" cy="733951"/>
          </a:xfrm>
          <a:prstGeom prst="rightArrow">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A5203BEE-5721-466C-8A79-E28B23F55418}"/>
              </a:ext>
            </a:extLst>
          </p:cNvPr>
          <p:cNvPicPr>
            <a:picLocks noChangeAspect="1"/>
          </p:cNvPicPr>
          <p:nvPr/>
        </p:nvPicPr>
        <p:blipFill>
          <a:blip r:embed="rId7"/>
          <a:stretch>
            <a:fillRect/>
          </a:stretch>
        </p:blipFill>
        <p:spPr>
          <a:xfrm>
            <a:off x="8120037" y="2590800"/>
            <a:ext cx="1425145" cy="620324"/>
          </a:xfrm>
          <a:prstGeom prst="rect">
            <a:avLst/>
          </a:prstGeom>
        </p:spPr>
      </p:pic>
      <p:sp>
        <p:nvSpPr>
          <p:cNvPr id="83" name="矩形 82">
            <a:extLst>
              <a:ext uri="{FF2B5EF4-FFF2-40B4-BE49-F238E27FC236}">
                <a16:creationId xmlns:a16="http://schemas.microsoft.com/office/drawing/2014/main" id="{33D47BA9-40D3-4B4A-B6AA-317CE665206F}"/>
              </a:ext>
            </a:extLst>
          </p:cNvPr>
          <p:cNvSpPr/>
          <p:nvPr/>
        </p:nvSpPr>
        <p:spPr>
          <a:xfrm>
            <a:off x="9589262" y="3003268"/>
            <a:ext cx="2358898" cy="650947"/>
          </a:xfrm>
          <a:prstGeom prst="rect">
            <a:avLst/>
          </a:prstGeom>
        </p:spPr>
        <p:txBody>
          <a:bodyPr wrap="square">
            <a:spAutoFit/>
          </a:bodyPr>
          <a:lstStyle/>
          <a:p>
            <a:pPr marL="171450" lvl="1" indent="-171450" algn="just" defTabSz="488950">
              <a:spcBef>
                <a:spcPct val="0"/>
              </a:spcBef>
              <a:spcAft>
                <a:spcPct val="15000"/>
              </a:spcAft>
              <a:buFont typeface="Wingdings" panose="05000000000000000000" pitchFamily="2" charset="2"/>
              <a:buChar char="p"/>
            </a:pPr>
            <a:r>
              <a:rPr lang="zh-CN" altLang="en-US" sz="1100" dirty="0">
                <a:latin typeface="+mn-ea"/>
              </a:rPr>
              <a:t>报废、返工数统计</a:t>
            </a:r>
            <a:endParaRPr lang="en-US" altLang="zh-CN" sz="1100" dirty="0">
              <a:latin typeface="+mn-ea"/>
            </a:endParaRPr>
          </a:p>
          <a:p>
            <a:pPr marL="171450" lvl="1" indent="-171450" algn="just" defTabSz="488950">
              <a:spcBef>
                <a:spcPct val="0"/>
              </a:spcBef>
              <a:spcAft>
                <a:spcPct val="15000"/>
              </a:spcAft>
              <a:buFont typeface="Wingdings" panose="05000000000000000000" pitchFamily="2" charset="2"/>
              <a:buChar char="p"/>
            </a:pPr>
            <a:r>
              <a:rPr lang="zh-CN" altLang="en-US" sz="1100" dirty="0">
                <a:latin typeface="+mn-ea"/>
              </a:rPr>
              <a:t>车间损失统计对比</a:t>
            </a:r>
            <a:endParaRPr lang="en-US" altLang="zh-CN" sz="1100" dirty="0">
              <a:latin typeface="+mn-ea"/>
            </a:endParaRPr>
          </a:p>
          <a:p>
            <a:pPr marL="171450" lvl="1" indent="-171450" algn="just" defTabSz="488950">
              <a:spcBef>
                <a:spcPct val="0"/>
              </a:spcBef>
              <a:spcAft>
                <a:spcPct val="15000"/>
              </a:spcAft>
              <a:buFont typeface="Wingdings" panose="05000000000000000000" pitchFamily="2" charset="2"/>
              <a:buChar char="p"/>
            </a:pPr>
            <a:endParaRPr lang="zh-CN" altLang="en-US" sz="1100" dirty="0">
              <a:latin typeface="+mn-ea"/>
            </a:endParaRPr>
          </a:p>
        </p:txBody>
      </p:sp>
      <p:pic>
        <p:nvPicPr>
          <p:cNvPr id="14" name="图片 13">
            <a:extLst>
              <a:ext uri="{FF2B5EF4-FFF2-40B4-BE49-F238E27FC236}">
                <a16:creationId xmlns:a16="http://schemas.microsoft.com/office/drawing/2014/main" id="{8AF89D51-B61D-4002-A432-EFA0E2CE0CAD}"/>
              </a:ext>
            </a:extLst>
          </p:cNvPr>
          <p:cNvPicPr>
            <a:picLocks noChangeAspect="1"/>
          </p:cNvPicPr>
          <p:nvPr/>
        </p:nvPicPr>
        <p:blipFill>
          <a:blip r:embed="rId8"/>
          <a:stretch>
            <a:fillRect/>
          </a:stretch>
        </p:blipFill>
        <p:spPr>
          <a:xfrm>
            <a:off x="944881" y="2560320"/>
            <a:ext cx="1456593" cy="698262"/>
          </a:xfrm>
          <a:prstGeom prst="rect">
            <a:avLst/>
          </a:prstGeom>
        </p:spPr>
      </p:pic>
      <p:pic>
        <p:nvPicPr>
          <p:cNvPr id="16" name="图片 15">
            <a:extLst>
              <a:ext uri="{FF2B5EF4-FFF2-40B4-BE49-F238E27FC236}">
                <a16:creationId xmlns:a16="http://schemas.microsoft.com/office/drawing/2014/main" id="{14D0FF55-8304-4A55-AD29-44FB44D4DC2E}"/>
              </a:ext>
            </a:extLst>
          </p:cNvPr>
          <p:cNvPicPr>
            <a:picLocks noChangeAspect="1"/>
          </p:cNvPicPr>
          <p:nvPr/>
        </p:nvPicPr>
        <p:blipFill>
          <a:blip r:embed="rId9"/>
          <a:stretch>
            <a:fillRect/>
          </a:stretch>
        </p:blipFill>
        <p:spPr>
          <a:xfrm>
            <a:off x="4490721" y="2499360"/>
            <a:ext cx="1493519" cy="762000"/>
          </a:xfrm>
          <a:prstGeom prst="rect">
            <a:avLst/>
          </a:prstGeom>
        </p:spPr>
      </p:pic>
    </p:spTree>
    <p:extLst>
      <p:ext uri="{BB962C8B-B14F-4D97-AF65-F5344CB8AC3E}">
        <p14:creationId xmlns:p14="http://schemas.microsoft.com/office/powerpoint/2010/main" val="3939950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cstate="email">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41" name="Rectangle 61"/>
          <p:cNvSpPr>
            <a:spLocks noChangeArrowheads="1"/>
          </p:cNvSpPr>
          <p:nvPr/>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dirty="0">
              <a:latin typeface="微软雅黑" panose="020B0503020204020204" charset="-122"/>
              <a:ea typeface="微软雅黑" panose="020B0503020204020204" charset="-122"/>
              <a:sym typeface="微软雅黑" panose="020B0503020204020204" charset="-122"/>
            </a:endParaRPr>
          </a:p>
        </p:txBody>
      </p:sp>
      <p:sp>
        <p:nvSpPr>
          <p:cNvPr id="8" name="TextBox 19"/>
          <p:cNvSpPr txBox="1"/>
          <p:nvPr/>
        </p:nvSpPr>
        <p:spPr>
          <a:xfrm>
            <a:off x="1122247" y="333178"/>
            <a:ext cx="197606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硬件介绍</a:t>
            </a:r>
          </a:p>
        </p:txBody>
      </p:sp>
      <p:sp>
        <p:nvSpPr>
          <p:cNvPr id="6" name="灯片编号占位符 7">
            <a:extLst>
              <a:ext uri="{FF2B5EF4-FFF2-40B4-BE49-F238E27FC236}">
                <a16:creationId xmlns:a16="http://schemas.microsoft.com/office/drawing/2014/main" id="{28EF56A0-BD98-4876-89B9-9F71106614DD}"/>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sp>
        <p:nvSpPr>
          <p:cNvPr id="10" name="矩形 9">
            <a:extLst>
              <a:ext uri="{FF2B5EF4-FFF2-40B4-BE49-F238E27FC236}">
                <a16:creationId xmlns:a16="http://schemas.microsoft.com/office/drawing/2014/main" id="{24F0E2C5-89E8-41B7-A97C-3407E55B850D}"/>
              </a:ext>
            </a:extLst>
          </p:cNvPr>
          <p:cNvSpPr/>
          <p:nvPr/>
        </p:nvSpPr>
        <p:spPr>
          <a:xfrm>
            <a:off x="8839957" y="3806426"/>
            <a:ext cx="2926080" cy="1077218"/>
          </a:xfrm>
          <a:prstGeom prst="rect">
            <a:avLst/>
          </a:prstGeom>
        </p:spPr>
        <p:txBody>
          <a:bodyPr wrap="square">
            <a:spAutoFit/>
          </a:bodyPr>
          <a:lstStyle/>
          <a:p>
            <a:pPr algn="just"/>
            <a:r>
              <a:rPr lang="zh-CN" altLang="zh-CN" sz="1600" dirty="0">
                <a:latin typeface="+mj-ea"/>
                <a:ea typeface="+mj-ea"/>
                <a:cs typeface="Times New Roman" panose="02020603050405020304" pitchFamily="18" charset="0"/>
              </a:rPr>
              <a:t>自带安卓系统，</a:t>
            </a:r>
            <a:r>
              <a:rPr lang="en-US" altLang="zh-CN" sz="1600" dirty="0">
                <a:latin typeface="+mj-ea"/>
                <a:ea typeface="+mj-ea"/>
                <a:cs typeface="Times New Roman" panose="02020603050405020304" pitchFamily="18" charset="0"/>
              </a:rPr>
              <a:t>4K</a:t>
            </a:r>
            <a:r>
              <a:rPr lang="zh-CN" altLang="zh-CN" sz="1600" dirty="0">
                <a:latin typeface="+mj-ea"/>
                <a:ea typeface="+mj-ea"/>
                <a:cs typeface="Times New Roman" panose="02020603050405020304" pitchFamily="18" charset="0"/>
              </a:rPr>
              <a:t>超高清，</a:t>
            </a:r>
            <a:r>
              <a:rPr lang="en-US" altLang="zh-CN" sz="1600" dirty="0">
                <a:latin typeface="+mj-ea"/>
                <a:ea typeface="+mj-ea"/>
                <a:cs typeface="Times New Roman" panose="02020603050405020304" pitchFamily="18" charset="0"/>
              </a:rPr>
              <a:t>2</a:t>
            </a:r>
            <a:r>
              <a:rPr lang="zh-CN" altLang="zh-CN" sz="1600" dirty="0">
                <a:latin typeface="+mj-ea"/>
                <a:ea typeface="+mj-ea"/>
                <a:cs typeface="Times New Roman" panose="02020603050405020304" pitchFamily="18" charset="0"/>
              </a:rPr>
              <a:t>个</a:t>
            </a:r>
            <a:r>
              <a:rPr lang="en-US" altLang="zh-CN" sz="1600" dirty="0">
                <a:latin typeface="+mj-ea"/>
                <a:ea typeface="+mj-ea"/>
                <a:cs typeface="Times New Roman" panose="02020603050405020304" pitchFamily="18" charset="0"/>
              </a:rPr>
              <a:t>USB</a:t>
            </a:r>
            <a:r>
              <a:rPr lang="zh-CN" altLang="zh-CN" sz="1600" dirty="0">
                <a:latin typeface="+mj-ea"/>
                <a:ea typeface="+mj-ea"/>
                <a:cs typeface="Times New Roman" panose="02020603050405020304" pitchFamily="18" charset="0"/>
              </a:rPr>
              <a:t>接口，</a:t>
            </a:r>
            <a:r>
              <a:rPr lang="en-US" altLang="zh-CN" sz="1600" dirty="0">
                <a:latin typeface="+mj-ea"/>
                <a:ea typeface="+mj-ea"/>
                <a:cs typeface="Times New Roman" panose="02020603050405020304" pitchFamily="18" charset="0"/>
              </a:rPr>
              <a:t>4</a:t>
            </a:r>
            <a:r>
              <a:rPr lang="zh-CN" altLang="zh-CN" sz="1600" dirty="0">
                <a:latin typeface="+mj-ea"/>
                <a:ea typeface="+mj-ea"/>
                <a:cs typeface="Times New Roman" panose="02020603050405020304" pitchFamily="18" charset="0"/>
              </a:rPr>
              <a:t>核</a:t>
            </a:r>
            <a:r>
              <a:rPr lang="en-US" altLang="zh-CN" sz="1600" dirty="0">
                <a:latin typeface="+mj-ea"/>
                <a:ea typeface="+mj-ea"/>
                <a:cs typeface="Times New Roman" panose="02020603050405020304" pitchFamily="18" charset="0"/>
              </a:rPr>
              <a:t>CPU</a:t>
            </a:r>
            <a:r>
              <a:rPr lang="zh-CN" altLang="zh-CN" sz="1600" dirty="0">
                <a:latin typeface="+mj-ea"/>
                <a:ea typeface="+mj-ea"/>
                <a:cs typeface="Times New Roman" panose="02020603050405020304" pitchFamily="18" charset="0"/>
              </a:rPr>
              <a:t>，</a:t>
            </a:r>
            <a:r>
              <a:rPr lang="en-US" altLang="zh-CN" sz="1600" dirty="0">
                <a:latin typeface="+mj-ea"/>
                <a:ea typeface="+mj-ea"/>
                <a:cs typeface="Times New Roman" panose="02020603050405020304" pitchFamily="18" charset="0"/>
              </a:rPr>
              <a:t>2GB</a:t>
            </a:r>
            <a:r>
              <a:rPr lang="zh-CN" altLang="zh-CN" sz="1600" dirty="0">
                <a:latin typeface="+mj-ea"/>
                <a:ea typeface="+mj-ea"/>
                <a:cs typeface="Times New Roman" panose="02020603050405020304" pitchFamily="18" charset="0"/>
              </a:rPr>
              <a:t>内存</a:t>
            </a:r>
            <a:r>
              <a:rPr lang="zh-CN" altLang="en-US" sz="1600" dirty="0">
                <a:latin typeface="+mj-ea"/>
                <a:ea typeface="+mj-ea"/>
                <a:cs typeface="Times New Roman" panose="02020603050405020304" pitchFamily="18" charset="0"/>
              </a:rPr>
              <a:t>以上</a:t>
            </a:r>
            <a:r>
              <a:rPr lang="zh-CN" altLang="zh-CN" sz="1600" dirty="0">
                <a:latin typeface="+mj-ea"/>
                <a:ea typeface="+mj-ea"/>
                <a:cs typeface="Times New Roman" panose="02020603050405020304" pitchFamily="18" charset="0"/>
              </a:rPr>
              <a:t>，</a:t>
            </a:r>
            <a:r>
              <a:rPr lang="en-US" altLang="zh-CN" sz="1600" dirty="0">
                <a:latin typeface="+mj-ea"/>
                <a:ea typeface="+mj-ea"/>
                <a:cs typeface="Times New Roman" panose="02020603050405020304" pitchFamily="18" charset="0"/>
              </a:rPr>
              <a:t>8GB</a:t>
            </a:r>
            <a:r>
              <a:rPr lang="zh-CN" altLang="en-US" sz="1600" dirty="0">
                <a:latin typeface="+mj-ea"/>
                <a:ea typeface="+mj-ea"/>
                <a:cs typeface="Times New Roman" panose="02020603050405020304" pitchFamily="18" charset="0"/>
              </a:rPr>
              <a:t>以上</a:t>
            </a:r>
            <a:r>
              <a:rPr lang="zh-CN" altLang="zh-CN" sz="1600" dirty="0">
                <a:latin typeface="+mj-ea"/>
                <a:ea typeface="+mj-ea"/>
                <a:cs typeface="Times New Roman" panose="02020603050405020304" pitchFamily="18" charset="0"/>
              </a:rPr>
              <a:t>存储，支持</a:t>
            </a:r>
            <a:r>
              <a:rPr lang="en-US" altLang="zh-CN" sz="1600" dirty="0" err="1">
                <a:latin typeface="+mj-ea"/>
                <a:ea typeface="+mj-ea"/>
                <a:cs typeface="Times New Roman" panose="02020603050405020304" pitchFamily="18" charset="0"/>
              </a:rPr>
              <a:t>WiFi</a:t>
            </a:r>
            <a:r>
              <a:rPr lang="zh-CN" altLang="zh-CN" sz="1600" dirty="0">
                <a:latin typeface="+mj-ea"/>
                <a:ea typeface="+mj-ea"/>
                <a:cs typeface="Times New Roman" panose="02020603050405020304" pitchFamily="18" charset="0"/>
              </a:rPr>
              <a:t>和蓝牙传输</a:t>
            </a:r>
            <a:r>
              <a:rPr lang="zh-CN" altLang="en-US" sz="1600" dirty="0">
                <a:latin typeface="+mj-ea"/>
                <a:ea typeface="+mj-ea"/>
                <a:cs typeface="Times New Roman" panose="02020603050405020304" pitchFamily="18" charset="0"/>
              </a:rPr>
              <a:t>。</a:t>
            </a:r>
            <a:endParaRPr lang="zh-CN" altLang="en-US" sz="1600" dirty="0">
              <a:latin typeface="+mj-ea"/>
              <a:ea typeface="+mj-ea"/>
            </a:endParaRPr>
          </a:p>
        </p:txBody>
      </p:sp>
      <p:sp>
        <p:nvSpPr>
          <p:cNvPr id="12" name="文本框 11">
            <a:extLst>
              <a:ext uri="{FF2B5EF4-FFF2-40B4-BE49-F238E27FC236}">
                <a16:creationId xmlns:a16="http://schemas.microsoft.com/office/drawing/2014/main" id="{FD7F35FC-A02A-4BD0-AEE5-19CDAA8E648B}"/>
              </a:ext>
            </a:extLst>
          </p:cNvPr>
          <p:cNvSpPr txBox="1"/>
          <p:nvPr/>
        </p:nvSpPr>
        <p:spPr>
          <a:xfrm>
            <a:off x="8984090" y="3094214"/>
            <a:ext cx="2797810" cy="474980"/>
          </a:xfrm>
          <a:prstGeom prst="rect">
            <a:avLst/>
          </a:prstGeom>
          <a:solidFill>
            <a:srgbClr val="1F8DFC"/>
          </a:solidFill>
        </p:spPr>
        <p:txBody>
          <a:bodyPr wrap="none" lIns="0" tIns="0" rIns="0" bIns="0" rtlCol="0" anchor="ctr">
            <a:noAutofit/>
          </a:bodyPr>
          <a:lstStyle/>
          <a:p>
            <a:pPr algn="ctr"/>
            <a:r>
              <a:rPr lang="zh-CN" altLang="en-US" b="1" dirty="0">
                <a:solidFill>
                  <a:schemeClr val="bg1"/>
                </a:solidFill>
                <a:latin typeface="+mj-ea"/>
                <a:ea typeface="+mj-ea"/>
                <a:cs typeface="Times New Roman" panose="02020603050405020304" pitchFamily="18" charset="0"/>
                <a:sym typeface="+mn-ea"/>
              </a:rPr>
              <a:t>电视</a:t>
            </a:r>
            <a:r>
              <a:rPr lang="en-US" altLang="zh-CN" b="1" dirty="0">
                <a:solidFill>
                  <a:schemeClr val="bg1"/>
                </a:solidFill>
                <a:latin typeface="+mj-ea"/>
                <a:ea typeface="+mj-ea"/>
                <a:cs typeface="Times New Roman" panose="02020603050405020304" pitchFamily="18" charset="0"/>
                <a:sym typeface="+mn-ea"/>
              </a:rPr>
              <a:t> 55-65</a:t>
            </a:r>
            <a:r>
              <a:rPr lang="zh-CN" altLang="en-US" b="1" dirty="0">
                <a:solidFill>
                  <a:schemeClr val="bg1"/>
                </a:solidFill>
                <a:latin typeface="+mj-ea"/>
                <a:ea typeface="+mj-ea"/>
                <a:cs typeface="Times New Roman" panose="02020603050405020304" pitchFamily="18" charset="0"/>
                <a:sym typeface="+mn-ea"/>
              </a:rPr>
              <a:t>英寸</a:t>
            </a:r>
            <a:r>
              <a:rPr lang="zh-CN" altLang="zh-CN" b="1" dirty="0">
                <a:solidFill>
                  <a:schemeClr val="bg1"/>
                </a:solidFill>
                <a:latin typeface="+mj-ea"/>
                <a:ea typeface="+mj-ea"/>
                <a:cs typeface="Times New Roman" panose="02020603050405020304" pitchFamily="18" charset="0"/>
                <a:sym typeface="+mn-ea"/>
              </a:rPr>
              <a:t>参数：</a:t>
            </a:r>
            <a:endParaRPr kumimoji="1" lang="zh-CN" altLang="zh-CN" b="1" dirty="0">
              <a:solidFill>
                <a:schemeClr val="bg1"/>
              </a:solidFill>
              <a:latin typeface="+mj-ea"/>
              <a:ea typeface="+mj-ea"/>
              <a:cs typeface="Times New Roman" panose="02020603050405020304" pitchFamily="18" charset="0"/>
              <a:sym typeface="+mn-ea"/>
            </a:endParaRPr>
          </a:p>
        </p:txBody>
      </p:sp>
      <p:sp>
        <p:nvSpPr>
          <p:cNvPr id="13" name="矩形 12">
            <a:extLst>
              <a:ext uri="{FF2B5EF4-FFF2-40B4-BE49-F238E27FC236}">
                <a16:creationId xmlns:a16="http://schemas.microsoft.com/office/drawing/2014/main" id="{703342DB-FCF8-407B-AC58-5B62E694C5EF}"/>
              </a:ext>
            </a:extLst>
          </p:cNvPr>
          <p:cNvSpPr/>
          <p:nvPr/>
        </p:nvSpPr>
        <p:spPr>
          <a:xfrm>
            <a:off x="4542716" y="3881657"/>
            <a:ext cx="2926080" cy="830997"/>
          </a:xfrm>
          <a:prstGeom prst="rect">
            <a:avLst/>
          </a:prstGeom>
        </p:spPr>
        <p:txBody>
          <a:bodyPr wrap="square">
            <a:spAutoFit/>
          </a:bodyPr>
          <a:lstStyle/>
          <a:p>
            <a:pPr algn="just"/>
            <a:r>
              <a:rPr lang="en-US" altLang="zh-CN" sz="1600" dirty="0">
                <a:latin typeface="微软雅黑" panose="020B0503020204020204" pitchFamily="34" charset="-122"/>
                <a:ea typeface="微软雅黑" panose="020B0503020204020204" pitchFamily="34" charset="-122"/>
                <a:sym typeface="+mn-ea"/>
              </a:rPr>
              <a:t>9</a:t>
            </a:r>
            <a:r>
              <a:rPr lang="zh-CN" altLang="en-US" sz="1600" dirty="0">
                <a:latin typeface="微软雅黑" panose="020B0503020204020204" pitchFamily="34" charset="-122"/>
                <a:ea typeface="微软雅黑" panose="020B0503020204020204" pitchFamily="34" charset="-122"/>
                <a:sym typeface="+mn-ea"/>
              </a:rPr>
              <a:t>自带系统、</a:t>
            </a:r>
            <a:r>
              <a:rPr lang="en-US" altLang="zh-CN" sz="1600" dirty="0">
                <a:latin typeface="微软雅黑" panose="020B0503020204020204" pitchFamily="34" charset="-122"/>
                <a:ea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sym typeface="+mn-ea"/>
              </a:rPr>
              <a:t>核</a:t>
            </a:r>
            <a:r>
              <a:rPr lang="en-US" altLang="zh-CN" sz="1600" dirty="0">
                <a:latin typeface="微软雅黑" panose="020B0503020204020204" pitchFamily="34" charset="-122"/>
                <a:ea typeface="微软雅黑" panose="020B0503020204020204" pitchFamily="34" charset="-122"/>
                <a:sym typeface="+mn-ea"/>
              </a:rPr>
              <a:t>CPU</a:t>
            </a:r>
            <a:r>
              <a:rPr lang="zh-CN" altLang="en-US" sz="1600" dirty="0">
                <a:latin typeface="微软雅黑" panose="020B0503020204020204" pitchFamily="34" charset="-122"/>
                <a:ea typeface="微软雅黑" panose="020B0503020204020204" pitchFamily="34" charset="-122"/>
                <a:sym typeface="+mn-ea"/>
              </a:rPr>
              <a:t>以上，</a:t>
            </a:r>
            <a:r>
              <a:rPr lang="en-US" altLang="zh-CN" sz="1600" dirty="0">
                <a:latin typeface="微软雅黑" panose="020B0503020204020204" pitchFamily="34" charset="-122"/>
                <a:ea typeface="微软雅黑" panose="020B0503020204020204" pitchFamily="34" charset="-122"/>
                <a:sym typeface="+mn-ea"/>
              </a:rPr>
              <a:t>2GB</a:t>
            </a:r>
            <a:r>
              <a:rPr lang="zh-CN" altLang="en-US" sz="1600" dirty="0">
                <a:latin typeface="微软雅黑" panose="020B0503020204020204" pitchFamily="34" charset="-122"/>
                <a:ea typeface="微软雅黑" panose="020B0503020204020204" pitchFamily="34" charset="-122"/>
                <a:sym typeface="+mn-ea"/>
              </a:rPr>
              <a:t>以上内存，</a:t>
            </a:r>
            <a:r>
              <a:rPr lang="en-US" altLang="zh-CN" sz="1600" dirty="0">
                <a:latin typeface="微软雅黑" panose="020B0503020204020204" pitchFamily="34" charset="-122"/>
                <a:ea typeface="微软雅黑" panose="020B0503020204020204" pitchFamily="34" charset="-122"/>
                <a:sym typeface="+mn-ea"/>
              </a:rPr>
              <a:t>16GB</a:t>
            </a:r>
            <a:r>
              <a:rPr lang="zh-CN" altLang="en-US" sz="1600" dirty="0">
                <a:latin typeface="微软雅黑" panose="020B0503020204020204" pitchFamily="34" charset="-122"/>
                <a:ea typeface="微软雅黑" panose="020B0503020204020204" pitchFamily="34" charset="-122"/>
                <a:sym typeface="+mn-ea"/>
              </a:rPr>
              <a:t>以上存储，支持</a:t>
            </a:r>
            <a:r>
              <a:rPr lang="en-US" altLang="zh-CN" sz="1600" dirty="0" err="1">
                <a:latin typeface="微软雅黑" panose="020B0503020204020204" pitchFamily="34" charset="-122"/>
                <a:ea typeface="微软雅黑" panose="020B0503020204020204" pitchFamily="34" charset="-122"/>
                <a:sym typeface="+mn-ea"/>
              </a:rPr>
              <a:t>WiFi</a:t>
            </a:r>
            <a:r>
              <a:rPr lang="zh-CN" altLang="en-US" sz="1600" dirty="0">
                <a:latin typeface="微软雅黑" panose="020B0503020204020204" pitchFamily="34" charset="-122"/>
                <a:ea typeface="微软雅黑" panose="020B0503020204020204" pitchFamily="34" charset="-122"/>
                <a:sym typeface="+mn-ea"/>
              </a:rPr>
              <a:t>传输。</a:t>
            </a:r>
            <a:endParaRPr lang="zh-CN" altLang="en-US" sz="1600" dirty="0"/>
          </a:p>
        </p:txBody>
      </p:sp>
      <p:sp>
        <p:nvSpPr>
          <p:cNvPr id="15" name="文本框 14">
            <a:extLst>
              <a:ext uri="{FF2B5EF4-FFF2-40B4-BE49-F238E27FC236}">
                <a16:creationId xmlns:a16="http://schemas.microsoft.com/office/drawing/2014/main" id="{E47E1569-7D84-4EB7-B43E-D5D4B0C0F41B}"/>
              </a:ext>
            </a:extLst>
          </p:cNvPr>
          <p:cNvSpPr txBox="1"/>
          <p:nvPr/>
        </p:nvSpPr>
        <p:spPr>
          <a:xfrm>
            <a:off x="4834153" y="3094214"/>
            <a:ext cx="2861945" cy="474980"/>
          </a:xfrm>
          <a:prstGeom prst="rect">
            <a:avLst/>
          </a:prstGeom>
          <a:solidFill>
            <a:srgbClr val="1F8DFC"/>
          </a:solidFill>
        </p:spPr>
        <p:txBody>
          <a:bodyPr wrap="none" lIns="0" tIns="0" rIns="0" bIns="0" rtlCol="0" anchor="ctr">
            <a:no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平板</a:t>
            </a:r>
            <a:r>
              <a:rPr lang="en-US" altLang="zh-CN" b="1" dirty="0">
                <a:solidFill>
                  <a:schemeClr val="bg1"/>
                </a:solidFill>
                <a:latin typeface="微软雅黑" panose="020B0503020204020204" pitchFamily="34" charset="-122"/>
                <a:ea typeface="微软雅黑" panose="020B0503020204020204" pitchFamily="34" charset="-122"/>
                <a:sym typeface="+mn-ea"/>
              </a:rPr>
              <a:t>7.4-13.3</a:t>
            </a:r>
            <a:r>
              <a:rPr lang="zh-CN" altLang="en-US" b="1" dirty="0">
                <a:solidFill>
                  <a:schemeClr val="bg1"/>
                </a:solidFill>
                <a:latin typeface="微软雅黑" panose="020B0503020204020204" pitchFamily="34" charset="-122"/>
                <a:ea typeface="微软雅黑" panose="020B0503020204020204" pitchFamily="34" charset="-122"/>
                <a:sym typeface="+mn-ea"/>
              </a:rPr>
              <a:t>英寸参数：</a:t>
            </a:r>
            <a:endParaRPr kumimoji="1" lang="zh-CN" altLang="en-US"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2" name="文本框 21">
            <a:extLst>
              <a:ext uri="{FF2B5EF4-FFF2-40B4-BE49-F238E27FC236}">
                <a16:creationId xmlns:a16="http://schemas.microsoft.com/office/drawing/2014/main" id="{68690AB2-6C37-4D83-9595-C7D5898BCDF3}"/>
              </a:ext>
            </a:extLst>
          </p:cNvPr>
          <p:cNvSpPr txBox="1"/>
          <p:nvPr/>
        </p:nvSpPr>
        <p:spPr>
          <a:xfrm>
            <a:off x="724856" y="3104374"/>
            <a:ext cx="2861945" cy="474980"/>
          </a:xfrm>
          <a:prstGeom prst="rect">
            <a:avLst/>
          </a:prstGeom>
          <a:solidFill>
            <a:srgbClr val="1F8DFC"/>
          </a:solidFill>
        </p:spPr>
        <p:txBody>
          <a:bodyPr wrap="none" lIns="0" tIns="0" rIns="0" bIns="0" rtlCol="0" anchor="ctr">
            <a:noAutofit/>
          </a:bodyPr>
          <a:lstStyle/>
          <a:p>
            <a:pPr algn="ctr"/>
            <a:r>
              <a:rPr lang="zh-CN" altLang="en-US" b="1" dirty="0">
                <a:solidFill>
                  <a:schemeClr val="bg1"/>
                </a:solidFill>
                <a:latin typeface="微软雅黑" panose="020B0503020204020204" pitchFamily="34" charset="-122"/>
                <a:ea typeface="微软雅黑" panose="020B0503020204020204" pitchFamily="34" charset="-122"/>
                <a:sym typeface="+mn-ea"/>
              </a:rPr>
              <a:t>手机</a:t>
            </a:r>
            <a:r>
              <a:rPr lang="en-US" altLang="zh-CN" b="1" dirty="0">
                <a:solidFill>
                  <a:schemeClr val="bg1"/>
                </a:solidFill>
                <a:latin typeface="微软雅黑" panose="020B0503020204020204" pitchFamily="34" charset="-122"/>
                <a:ea typeface="微软雅黑" panose="020B0503020204020204" pitchFamily="34" charset="-122"/>
                <a:sym typeface="+mn-ea"/>
              </a:rPr>
              <a:t>5.5</a:t>
            </a:r>
            <a:r>
              <a:rPr lang="zh-CN" altLang="en-US" b="1" dirty="0">
                <a:solidFill>
                  <a:schemeClr val="bg1"/>
                </a:solidFill>
                <a:latin typeface="微软雅黑" panose="020B0503020204020204" pitchFamily="34" charset="-122"/>
                <a:ea typeface="微软雅黑" panose="020B0503020204020204" pitchFamily="34" charset="-122"/>
                <a:sym typeface="+mn-ea"/>
              </a:rPr>
              <a:t>英寸以上英寸参数：</a:t>
            </a:r>
            <a:endParaRPr kumimoji="1" lang="zh-CN" altLang="en-US"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3" name="矩形 22">
            <a:extLst>
              <a:ext uri="{FF2B5EF4-FFF2-40B4-BE49-F238E27FC236}">
                <a16:creationId xmlns:a16="http://schemas.microsoft.com/office/drawing/2014/main" id="{5FABEC9B-5D68-4A1B-89CD-7974E6931BAA}"/>
              </a:ext>
            </a:extLst>
          </p:cNvPr>
          <p:cNvSpPr/>
          <p:nvPr/>
        </p:nvSpPr>
        <p:spPr>
          <a:xfrm>
            <a:off x="634073" y="3990953"/>
            <a:ext cx="3212941" cy="829945"/>
          </a:xfrm>
          <a:prstGeom prst="rect">
            <a:avLst/>
          </a:prstGeom>
        </p:spPr>
        <p:txBody>
          <a:bodyPr wrap="square">
            <a:spAutoFit/>
          </a:bodyPr>
          <a:lstStyle/>
          <a:p>
            <a:pPr algn="just"/>
            <a:r>
              <a:rPr lang="zh-CN" altLang="en-US" sz="1600" dirty="0">
                <a:latin typeface="微软雅黑" panose="020B0503020204020204" pitchFamily="34" charset="-122"/>
                <a:ea typeface="微软雅黑" panose="020B0503020204020204" pitchFamily="34" charset="-122"/>
                <a:sym typeface="+mn-ea"/>
              </a:rPr>
              <a:t>自带系统，</a:t>
            </a:r>
            <a:r>
              <a:rPr lang="en-US" altLang="zh-CN" sz="1600" dirty="0">
                <a:latin typeface="微软雅黑" panose="020B0503020204020204" pitchFamily="34" charset="-122"/>
                <a:ea typeface="微软雅黑" panose="020B0503020204020204" pitchFamily="34" charset="-122"/>
                <a:sym typeface="+mn-ea"/>
              </a:rPr>
              <a:t>4</a:t>
            </a:r>
            <a:r>
              <a:rPr lang="zh-CN" altLang="en-US" sz="1600" dirty="0">
                <a:latin typeface="微软雅黑" panose="020B0503020204020204" pitchFamily="34" charset="-122"/>
                <a:ea typeface="微软雅黑" panose="020B0503020204020204" pitchFamily="34" charset="-122"/>
                <a:sym typeface="+mn-ea"/>
              </a:rPr>
              <a:t>核</a:t>
            </a:r>
            <a:r>
              <a:rPr lang="en-US" altLang="zh-CN" sz="1600" dirty="0">
                <a:latin typeface="微软雅黑" panose="020B0503020204020204" pitchFamily="34" charset="-122"/>
                <a:ea typeface="微软雅黑" panose="020B0503020204020204" pitchFamily="34" charset="-122"/>
                <a:sym typeface="+mn-ea"/>
              </a:rPr>
              <a:t>CPU</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4GB</a:t>
            </a:r>
            <a:r>
              <a:rPr lang="zh-CN" altLang="en-US" sz="1600" dirty="0">
                <a:latin typeface="微软雅黑" panose="020B0503020204020204" pitchFamily="34" charset="-122"/>
                <a:ea typeface="微软雅黑" panose="020B0503020204020204" pitchFamily="34" charset="-122"/>
                <a:sym typeface="+mn-ea"/>
              </a:rPr>
              <a:t>内存以上，</a:t>
            </a:r>
            <a:r>
              <a:rPr lang="en-US" altLang="zh-CN" sz="1600" dirty="0">
                <a:latin typeface="微软雅黑" panose="020B0503020204020204" pitchFamily="34" charset="-122"/>
                <a:ea typeface="微软雅黑" panose="020B0503020204020204" pitchFamily="34" charset="-122"/>
                <a:sym typeface="+mn-ea"/>
              </a:rPr>
              <a:t>64GB</a:t>
            </a:r>
            <a:r>
              <a:rPr lang="zh-CN" altLang="en-US" sz="1600" dirty="0">
                <a:latin typeface="微软雅黑" panose="020B0503020204020204" pitchFamily="34" charset="-122"/>
                <a:ea typeface="微软雅黑" panose="020B0503020204020204" pitchFamily="34" charset="-122"/>
                <a:sym typeface="+mn-ea"/>
              </a:rPr>
              <a:t>以上存储，支持</a:t>
            </a:r>
            <a:r>
              <a:rPr lang="en-US" altLang="zh-CN" sz="1600" dirty="0" err="1">
                <a:latin typeface="微软雅黑" panose="020B0503020204020204" pitchFamily="34" charset="-122"/>
                <a:ea typeface="微软雅黑" panose="020B0503020204020204" pitchFamily="34" charset="-122"/>
                <a:sym typeface="+mn-ea"/>
              </a:rPr>
              <a:t>WiFi</a:t>
            </a:r>
            <a:r>
              <a:rPr lang="zh-CN" altLang="en-US" sz="1600" dirty="0">
                <a:latin typeface="微软雅黑" panose="020B0503020204020204" pitchFamily="34" charset="-122"/>
                <a:ea typeface="微软雅黑" panose="020B0503020204020204" pitchFamily="34" charset="-122"/>
                <a:sym typeface="+mn-ea"/>
              </a:rPr>
              <a:t>传输。</a:t>
            </a:r>
            <a:endParaRPr lang="zh-CN" altLang="en-US" sz="1600" dirty="0"/>
          </a:p>
        </p:txBody>
      </p:sp>
    </p:spTree>
    <p:extLst>
      <p:ext uri="{BB962C8B-B14F-4D97-AF65-F5344CB8AC3E}">
        <p14:creationId xmlns:p14="http://schemas.microsoft.com/office/powerpoint/2010/main" val="143823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9525" y="-1270"/>
            <a:ext cx="3600000" cy="6886800"/>
          </a:xfrm>
          <a:prstGeom prst="rect">
            <a:avLst/>
          </a:prstGeom>
          <a:solidFill>
            <a:srgbClr val="345EA4"/>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Calibri" panose="020F0502020204030204"/>
              <a:cs typeface="Calibri" panose="020F0502020204030204"/>
              <a:sym typeface="Calibri" panose="020F0502020204030204"/>
            </a:endParaRPr>
          </a:p>
        </p:txBody>
      </p:sp>
      <p:sp>
        <p:nvSpPr>
          <p:cNvPr id="16" name="Shape 199"/>
          <p:cNvSpPr/>
          <p:nvPr/>
        </p:nvSpPr>
        <p:spPr>
          <a:xfrm>
            <a:off x="1905" y="-1270"/>
            <a:ext cx="3499485" cy="6873875"/>
          </a:xfrm>
          <a:prstGeom prst="rect">
            <a:avLst/>
          </a:prstGeom>
          <a:no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Calibri" panose="020F0502020204030204"/>
              <a:cs typeface="Calibri" panose="020F0502020204030204"/>
              <a:sym typeface="Calibri" panose="020F0502020204030204"/>
            </a:endParaRPr>
          </a:p>
        </p:txBody>
      </p:sp>
      <p:sp>
        <p:nvSpPr>
          <p:cNvPr id="17" name="Shape 199"/>
          <p:cNvSpPr/>
          <p:nvPr/>
        </p:nvSpPr>
        <p:spPr>
          <a:xfrm>
            <a:off x="1905" y="-1270"/>
            <a:ext cx="3600000" cy="6886800"/>
          </a:xfrm>
          <a:prstGeom prst="rect">
            <a:avLst/>
          </a:prstGeom>
          <a:blipFill rotWithShape="1">
            <a:blip r:embed="rId3" cstate="email">
              <a:alphaModFix amt="24000"/>
            </a:blip>
            <a:stretch>
              <a:fillRect/>
            </a:stretch>
          </a:blip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Calibri" panose="020F0502020204030204"/>
              <a:cs typeface="Calibri" panose="020F0502020204030204"/>
              <a:sym typeface="Calibri" panose="020F0502020204030204"/>
            </a:endParaRPr>
          </a:p>
        </p:txBody>
      </p:sp>
      <p:sp>
        <p:nvSpPr>
          <p:cNvPr id="2" name="矩形 1"/>
          <p:cNvSpPr/>
          <p:nvPr/>
        </p:nvSpPr>
        <p:spPr>
          <a:xfrm rot="2700000">
            <a:off x="2439935" y="2132648"/>
            <a:ext cx="2301080" cy="23010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 name="组合 14"/>
          <p:cNvGrpSpPr/>
          <p:nvPr/>
        </p:nvGrpSpPr>
        <p:grpSpPr>
          <a:xfrm>
            <a:off x="2411962" y="2101215"/>
            <a:ext cx="2379980" cy="2379980"/>
            <a:chOff x="3659" y="4000"/>
            <a:chExt cx="3748" cy="3748"/>
          </a:xfrm>
        </p:grpSpPr>
        <p:sp>
          <p:nvSpPr>
            <p:cNvPr id="8" name="任意多边形: 形状 5"/>
            <p:cNvSpPr/>
            <p:nvPr/>
          </p:nvSpPr>
          <p:spPr>
            <a:xfrm>
              <a:off x="3659" y="4000"/>
              <a:ext cx="3748" cy="3748"/>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chemeClr val="accent5"/>
                </a:solidFill>
              </a:endParaRPr>
            </a:p>
          </p:txBody>
        </p:sp>
        <p:sp>
          <p:nvSpPr>
            <p:cNvPr id="10" name="文本框 9"/>
            <p:cNvSpPr txBox="1"/>
            <p:nvPr/>
          </p:nvSpPr>
          <p:spPr>
            <a:xfrm>
              <a:off x="4491" y="6336"/>
              <a:ext cx="2532" cy="531"/>
            </a:xfrm>
            <a:prstGeom prst="rect">
              <a:avLst/>
            </a:prstGeom>
            <a:noFill/>
          </p:spPr>
          <p:txBody>
            <a:bodyPr wrap="square" rtlCol="0">
              <a:spAutoFit/>
            </a:bodyPr>
            <a:lstStyle/>
            <a:p>
              <a:r>
                <a:rPr lang="en-US" altLang="zh-CN" sz="1600" b="1" dirty="0">
                  <a:solidFill>
                    <a:schemeClr val="accent5">
                      <a:lumMod val="20000"/>
                      <a:lumOff val="80000"/>
                    </a:schemeClr>
                  </a:solidFill>
                  <a:latin typeface="微软雅黑" panose="020B0503020204020204" charset="-122"/>
                  <a:ea typeface="微软雅黑" panose="020B0503020204020204" charset="-122"/>
                  <a:sym typeface="+mn-ea"/>
                </a:rPr>
                <a:t>CONTENTS</a:t>
              </a:r>
            </a:p>
          </p:txBody>
        </p:sp>
        <p:sp>
          <p:nvSpPr>
            <p:cNvPr id="11" name="文本框 10"/>
            <p:cNvSpPr txBox="1"/>
            <p:nvPr/>
          </p:nvSpPr>
          <p:spPr>
            <a:xfrm>
              <a:off x="4617" y="5222"/>
              <a:ext cx="2682" cy="1113"/>
            </a:xfrm>
            <a:prstGeom prst="rect">
              <a:avLst/>
            </a:prstGeom>
            <a:noFill/>
          </p:spPr>
          <p:txBody>
            <a:bodyPr wrap="square" rtlCol="0">
              <a:spAutoFit/>
            </a:bodyPr>
            <a:lstStyle/>
            <a:p>
              <a:r>
                <a:rPr lang="zh-CN" altLang="en-US" sz="4000" b="1" dirty="0">
                  <a:solidFill>
                    <a:schemeClr val="accent5"/>
                  </a:solidFill>
                  <a:sym typeface="+mn-ea"/>
                </a:rPr>
                <a:t>目录</a:t>
              </a:r>
              <a:endParaRPr lang="zh-CN" altLang="en-US" sz="4000"/>
            </a:p>
          </p:txBody>
        </p:sp>
      </p:grpSp>
      <p:pic>
        <p:nvPicPr>
          <p:cNvPr id="30" name="图片 29"/>
          <p:cNvPicPr>
            <a:picLocks noChangeAspect="1"/>
          </p:cNvPicPr>
          <p:nvPr/>
        </p:nvPicPr>
        <p:blipFill>
          <a:blip r:embed="rId4" cstate="email"/>
          <a:stretch>
            <a:fillRect/>
          </a:stretch>
        </p:blipFill>
        <p:spPr>
          <a:xfrm>
            <a:off x="9507970" y="27913"/>
            <a:ext cx="2300019" cy="892248"/>
          </a:xfrm>
          <a:prstGeom prst="rect">
            <a:avLst/>
          </a:prstGeom>
        </p:spPr>
      </p:pic>
      <p:sp>
        <p:nvSpPr>
          <p:cNvPr id="24" name="矩形 23">
            <a:extLst>
              <a:ext uri="{FF2B5EF4-FFF2-40B4-BE49-F238E27FC236}">
                <a16:creationId xmlns:a16="http://schemas.microsoft.com/office/drawing/2014/main" id="{E7245EBE-D608-46D2-B022-14898C28AB51}"/>
              </a:ext>
            </a:extLst>
          </p:cNvPr>
          <p:cNvSpPr/>
          <p:nvPr/>
        </p:nvSpPr>
        <p:spPr>
          <a:xfrm rot="2700000">
            <a:off x="6455169" y="4154263"/>
            <a:ext cx="866230" cy="86623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a:extLst>
              <a:ext uri="{FF2B5EF4-FFF2-40B4-BE49-F238E27FC236}">
                <a16:creationId xmlns:a16="http://schemas.microsoft.com/office/drawing/2014/main" id="{3F672F81-F862-42BA-AC69-A8354802355A}"/>
              </a:ext>
            </a:extLst>
          </p:cNvPr>
          <p:cNvSpPr/>
          <p:nvPr/>
        </p:nvSpPr>
        <p:spPr>
          <a:xfrm rot="2700000">
            <a:off x="6455170" y="2921568"/>
            <a:ext cx="866230" cy="86623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a:extLst>
              <a:ext uri="{FF2B5EF4-FFF2-40B4-BE49-F238E27FC236}">
                <a16:creationId xmlns:a16="http://schemas.microsoft.com/office/drawing/2014/main" id="{5550E996-D359-4401-AFBE-E1F852A7FE8B}"/>
              </a:ext>
            </a:extLst>
          </p:cNvPr>
          <p:cNvSpPr/>
          <p:nvPr/>
        </p:nvSpPr>
        <p:spPr>
          <a:xfrm rot="2700000">
            <a:off x="6445739" y="1690862"/>
            <a:ext cx="885088" cy="84737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47A29583-A96F-4458-B316-41DB15E80569}"/>
              </a:ext>
            </a:extLst>
          </p:cNvPr>
          <p:cNvSpPr txBox="1"/>
          <p:nvPr/>
        </p:nvSpPr>
        <p:spPr>
          <a:xfrm>
            <a:off x="7500802" y="3075620"/>
            <a:ext cx="3596005" cy="523220"/>
          </a:xfrm>
          <a:prstGeom prst="rect">
            <a:avLst/>
          </a:prstGeom>
          <a:noFill/>
        </p:spPr>
        <p:txBody>
          <a:bodyPr wrap="square" rtlCol="0">
            <a:spAutoFit/>
          </a:bodyPr>
          <a:lstStyle/>
          <a:p>
            <a:r>
              <a:rPr kumimoji="1" lang="zh-CN" altLang="en-US" sz="2800" b="1" dirty="0">
                <a:solidFill>
                  <a:srgbClr val="00324B"/>
                </a:solidFill>
                <a:latin typeface="+mj-ea"/>
                <a:sym typeface="+mn-ea"/>
              </a:rPr>
              <a:t>系统功能介绍</a:t>
            </a:r>
          </a:p>
        </p:txBody>
      </p:sp>
      <p:sp>
        <p:nvSpPr>
          <p:cNvPr id="28" name="文本框 27">
            <a:extLst>
              <a:ext uri="{FF2B5EF4-FFF2-40B4-BE49-F238E27FC236}">
                <a16:creationId xmlns:a16="http://schemas.microsoft.com/office/drawing/2014/main" id="{198DE39F-83AF-4EA2-9736-28BB84F9DB0E}"/>
              </a:ext>
            </a:extLst>
          </p:cNvPr>
          <p:cNvSpPr txBox="1"/>
          <p:nvPr/>
        </p:nvSpPr>
        <p:spPr>
          <a:xfrm>
            <a:off x="7500802" y="4358638"/>
            <a:ext cx="3596005" cy="523220"/>
          </a:xfrm>
          <a:prstGeom prst="rect">
            <a:avLst/>
          </a:prstGeom>
          <a:noFill/>
        </p:spPr>
        <p:txBody>
          <a:bodyPr wrap="square" rtlCol="0">
            <a:spAutoFit/>
          </a:bodyPr>
          <a:lstStyle/>
          <a:p>
            <a:r>
              <a:rPr kumimoji="1" lang="zh-CN" altLang="en-US" sz="2800" b="1" dirty="0">
                <a:solidFill>
                  <a:srgbClr val="00324B"/>
                </a:solidFill>
                <a:latin typeface="+mj-ea"/>
                <a:sym typeface="Wingdings" panose="05000000000000000000" pitchFamily="2" charset="2"/>
              </a:rPr>
              <a:t>客户价值</a:t>
            </a:r>
          </a:p>
        </p:txBody>
      </p:sp>
      <p:sp>
        <p:nvSpPr>
          <p:cNvPr id="29" name="文本框 28">
            <a:extLst>
              <a:ext uri="{FF2B5EF4-FFF2-40B4-BE49-F238E27FC236}">
                <a16:creationId xmlns:a16="http://schemas.microsoft.com/office/drawing/2014/main" id="{5227175E-6D35-4EB2-B459-D737D78AFD23}"/>
              </a:ext>
            </a:extLst>
          </p:cNvPr>
          <p:cNvSpPr txBox="1"/>
          <p:nvPr/>
        </p:nvSpPr>
        <p:spPr>
          <a:xfrm>
            <a:off x="7500802" y="1887853"/>
            <a:ext cx="3596005" cy="523220"/>
          </a:xfrm>
          <a:prstGeom prst="rect">
            <a:avLst/>
          </a:prstGeom>
          <a:noFill/>
        </p:spPr>
        <p:txBody>
          <a:bodyPr wrap="square" rtlCol="0">
            <a:spAutoFit/>
          </a:bodyPr>
          <a:lstStyle/>
          <a:p>
            <a:r>
              <a:rPr kumimoji="1" lang="zh-CN" altLang="en-US" sz="2800" b="1" noProof="0" dirty="0">
                <a:ln>
                  <a:noFill/>
                </a:ln>
                <a:solidFill>
                  <a:schemeClr val="accent2"/>
                </a:solidFill>
                <a:effectLst/>
                <a:uLnTx/>
                <a:uFillTx/>
                <a:latin typeface="+mj-ea"/>
                <a:ea typeface="+mj-ea"/>
                <a:sym typeface="+mn-ea"/>
              </a:rPr>
              <a:t>产品介绍</a:t>
            </a:r>
            <a:endParaRPr kumimoji="1" lang="zh-CN" altLang="zh-CN" sz="2800" b="1" noProof="0" dirty="0">
              <a:ln>
                <a:noFill/>
              </a:ln>
              <a:solidFill>
                <a:schemeClr val="accent2"/>
              </a:solidFill>
              <a:effectLst/>
              <a:uLnTx/>
              <a:uFillTx/>
              <a:latin typeface="+mj-ea"/>
              <a:ea typeface="+mj-ea"/>
              <a:sym typeface="+mn-ea"/>
            </a:endParaRPr>
          </a:p>
        </p:txBody>
      </p:sp>
      <p:sp>
        <p:nvSpPr>
          <p:cNvPr id="31" name="任意多边形: 形状 5">
            <a:extLst>
              <a:ext uri="{FF2B5EF4-FFF2-40B4-BE49-F238E27FC236}">
                <a16:creationId xmlns:a16="http://schemas.microsoft.com/office/drawing/2014/main" id="{D08E0695-203E-4AA3-9E86-88CFE07EB041}"/>
              </a:ext>
            </a:extLst>
          </p:cNvPr>
          <p:cNvSpPr/>
          <p:nvPr/>
        </p:nvSpPr>
        <p:spPr>
          <a:xfrm>
            <a:off x="6400603" y="1630589"/>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01</a:t>
            </a:r>
          </a:p>
        </p:txBody>
      </p:sp>
      <p:sp>
        <p:nvSpPr>
          <p:cNvPr id="33" name="任意多边形: 形状 5">
            <a:extLst>
              <a:ext uri="{FF2B5EF4-FFF2-40B4-BE49-F238E27FC236}">
                <a16:creationId xmlns:a16="http://schemas.microsoft.com/office/drawing/2014/main" id="{2DC56EDD-9562-43BC-BFEB-2D48DC5FF8B9}"/>
              </a:ext>
            </a:extLst>
          </p:cNvPr>
          <p:cNvSpPr/>
          <p:nvPr/>
        </p:nvSpPr>
        <p:spPr>
          <a:xfrm>
            <a:off x="6400603" y="2867006"/>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02</a:t>
            </a:r>
          </a:p>
        </p:txBody>
      </p:sp>
      <p:sp>
        <p:nvSpPr>
          <p:cNvPr id="36" name="任意多边形: 形状 5">
            <a:extLst>
              <a:ext uri="{FF2B5EF4-FFF2-40B4-BE49-F238E27FC236}">
                <a16:creationId xmlns:a16="http://schemas.microsoft.com/office/drawing/2014/main" id="{C696466B-2F17-4578-AE4A-EA3A8E7ECD1F}"/>
              </a:ext>
            </a:extLst>
          </p:cNvPr>
          <p:cNvSpPr/>
          <p:nvPr/>
        </p:nvSpPr>
        <p:spPr>
          <a:xfrm>
            <a:off x="6400603" y="4099698"/>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9525" y="-1270"/>
            <a:ext cx="3600000" cy="6886800"/>
          </a:xfrm>
          <a:prstGeom prst="rect">
            <a:avLst/>
          </a:prstGeom>
          <a:solidFill>
            <a:srgbClr val="345EA4"/>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Calibri" panose="020F0502020204030204"/>
              <a:cs typeface="Calibri" panose="020F0502020204030204"/>
              <a:sym typeface="Calibri" panose="020F0502020204030204"/>
            </a:endParaRPr>
          </a:p>
        </p:txBody>
      </p:sp>
      <p:sp>
        <p:nvSpPr>
          <p:cNvPr id="16" name="Shape 199"/>
          <p:cNvSpPr/>
          <p:nvPr/>
        </p:nvSpPr>
        <p:spPr>
          <a:xfrm>
            <a:off x="1905" y="-1270"/>
            <a:ext cx="3499485" cy="6873875"/>
          </a:xfrm>
          <a:prstGeom prst="rect">
            <a:avLst/>
          </a:prstGeom>
          <a:no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Calibri" panose="020F0502020204030204"/>
              <a:cs typeface="Calibri" panose="020F0502020204030204"/>
              <a:sym typeface="Calibri" panose="020F0502020204030204"/>
            </a:endParaRPr>
          </a:p>
        </p:txBody>
      </p:sp>
      <p:sp>
        <p:nvSpPr>
          <p:cNvPr id="17" name="Shape 199"/>
          <p:cNvSpPr/>
          <p:nvPr/>
        </p:nvSpPr>
        <p:spPr>
          <a:xfrm>
            <a:off x="1905" y="-1270"/>
            <a:ext cx="3600000" cy="6886800"/>
          </a:xfrm>
          <a:prstGeom prst="rect">
            <a:avLst/>
          </a:prstGeom>
          <a:blipFill rotWithShape="1">
            <a:blip r:embed="rId3" cstate="email">
              <a:alphaModFix amt="24000"/>
            </a:blip>
            <a:stretch>
              <a:fillRect/>
            </a:stretch>
          </a:blip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Calibri" panose="020F0502020204030204"/>
              <a:cs typeface="Calibri" panose="020F0502020204030204"/>
              <a:sym typeface="Calibri" panose="020F0502020204030204"/>
            </a:endParaRPr>
          </a:p>
        </p:txBody>
      </p:sp>
      <p:sp>
        <p:nvSpPr>
          <p:cNvPr id="2" name="矩形 1"/>
          <p:cNvSpPr/>
          <p:nvPr/>
        </p:nvSpPr>
        <p:spPr>
          <a:xfrm rot="2700000">
            <a:off x="2439935" y="2132648"/>
            <a:ext cx="2301080" cy="23010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 name="组合 14"/>
          <p:cNvGrpSpPr/>
          <p:nvPr/>
        </p:nvGrpSpPr>
        <p:grpSpPr>
          <a:xfrm>
            <a:off x="2411962" y="2101215"/>
            <a:ext cx="2379980" cy="2379980"/>
            <a:chOff x="3659" y="4000"/>
            <a:chExt cx="3748" cy="3748"/>
          </a:xfrm>
        </p:grpSpPr>
        <p:sp>
          <p:nvSpPr>
            <p:cNvPr id="8" name="任意多边形: 形状 5"/>
            <p:cNvSpPr/>
            <p:nvPr/>
          </p:nvSpPr>
          <p:spPr>
            <a:xfrm>
              <a:off x="3659" y="4000"/>
              <a:ext cx="3748" cy="3748"/>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chemeClr val="accent5"/>
                </a:solidFill>
              </a:endParaRPr>
            </a:p>
          </p:txBody>
        </p:sp>
        <p:sp>
          <p:nvSpPr>
            <p:cNvPr id="10" name="文本框 9"/>
            <p:cNvSpPr txBox="1"/>
            <p:nvPr/>
          </p:nvSpPr>
          <p:spPr>
            <a:xfrm>
              <a:off x="4491" y="6336"/>
              <a:ext cx="2532" cy="531"/>
            </a:xfrm>
            <a:prstGeom prst="rect">
              <a:avLst/>
            </a:prstGeom>
            <a:noFill/>
          </p:spPr>
          <p:txBody>
            <a:bodyPr wrap="square" rtlCol="0">
              <a:spAutoFit/>
            </a:bodyPr>
            <a:lstStyle/>
            <a:p>
              <a:r>
                <a:rPr lang="en-US" altLang="zh-CN" sz="1600" b="1" dirty="0">
                  <a:solidFill>
                    <a:schemeClr val="accent5">
                      <a:lumMod val="20000"/>
                      <a:lumOff val="80000"/>
                    </a:schemeClr>
                  </a:solidFill>
                  <a:latin typeface="微软雅黑" panose="020B0503020204020204" charset="-122"/>
                  <a:ea typeface="微软雅黑" panose="020B0503020204020204" charset="-122"/>
                  <a:sym typeface="+mn-ea"/>
                </a:rPr>
                <a:t>CONTENTS</a:t>
              </a:r>
            </a:p>
          </p:txBody>
        </p:sp>
        <p:sp>
          <p:nvSpPr>
            <p:cNvPr id="11" name="文本框 10"/>
            <p:cNvSpPr txBox="1"/>
            <p:nvPr/>
          </p:nvSpPr>
          <p:spPr>
            <a:xfrm>
              <a:off x="4617" y="5222"/>
              <a:ext cx="2682" cy="1113"/>
            </a:xfrm>
            <a:prstGeom prst="rect">
              <a:avLst/>
            </a:prstGeom>
            <a:noFill/>
          </p:spPr>
          <p:txBody>
            <a:bodyPr wrap="square" rtlCol="0">
              <a:spAutoFit/>
            </a:bodyPr>
            <a:lstStyle/>
            <a:p>
              <a:r>
                <a:rPr lang="zh-CN" altLang="en-US" sz="4000" b="1" dirty="0">
                  <a:solidFill>
                    <a:schemeClr val="accent5"/>
                  </a:solidFill>
                  <a:sym typeface="+mn-ea"/>
                </a:rPr>
                <a:t>目录</a:t>
              </a:r>
              <a:endParaRPr lang="zh-CN" altLang="en-US" sz="4000"/>
            </a:p>
          </p:txBody>
        </p:sp>
      </p:grpSp>
      <p:pic>
        <p:nvPicPr>
          <p:cNvPr id="30" name="图片 29"/>
          <p:cNvPicPr>
            <a:picLocks noChangeAspect="1"/>
          </p:cNvPicPr>
          <p:nvPr/>
        </p:nvPicPr>
        <p:blipFill>
          <a:blip r:embed="rId4" cstate="email"/>
          <a:stretch>
            <a:fillRect/>
          </a:stretch>
        </p:blipFill>
        <p:spPr>
          <a:xfrm>
            <a:off x="9507970" y="27913"/>
            <a:ext cx="2300019" cy="892248"/>
          </a:xfrm>
          <a:prstGeom prst="rect">
            <a:avLst/>
          </a:prstGeom>
        </p:spPr>
      </p:pic>
      <p:sp>
        <p:nvSpPr>
          <p:cNvPr id="24" name="矩形 23">
            <a:extLst>
              <a:ext uri="{FF2B5EF4-FFF2-40B4-BE49-F238E27FC236}">
                <a16:creationId xmlns:a16="http://schemas.microsoft.com/office/drawing/2014/main" id="{E7245EBE-D608-46D2-B022-14898C28AB51}"/>
              </a:ext>
            </a:extLst>
          </p:cNvPr>
          <p:cNvSpPr/>
          <p:nvPr/>
        </p:nvSpPr>
        <p:spPr>
          <a:xfrm rot="2700000">
            <a:off x="6455169" y="4154263"/>
            <a:ext cx="866230" cy="86623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a:extLst>
              <a:ext uri="{FF2B5EF4-FFF2-40B4-BE49-F238E27FC236}">
                <a16:creationId xmlns:a16="http://schemas.microsoft.com/office/drawing/2014/main" id="{3F672F81-F862-42BA-AC69-A8354802355A}"/>
              </a:ext>
            </a:extLst>
          </p:cNvPr>
          <p:cNvSpPr/>
          <p:nvPr/>
        </p:nvSpPr>
        <p:spPr>
          <a:xfrm rot="2700000">
            <a:off x="6455170" y="2921568"/>
            <a:ext cx="866230" cy="86623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a:extLst>
              <a:ext uri="{FF2B5EF4-FFF2-40B4-BE49-F238E27FC236}">
                <a16:creationId xmlns:a16="http://schemas.microsoft.com/office/drawing/2014/main" id="{5550E996-D359-4401-AFBE-E1F852A7FE8B}"/>
              </a:ext>
            </a:extLst>
          </p:cNvPr>
          <p:cNvSpPr/>
          <p:nvPr/>
        </p:nvSpPr>
        <p:spPr>
          <a:xfrm rot="2700000">
            <a:off x="6445739" y="1690862"/>
            <a:ext cx="885088" cy="84737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47A29583-A96F-4458-B316-41DB15E80569}"/>
              </a:ext>
            </a:extLst>
          </p:cNvPr>
          <p:cNvSpPr txBox="1"/>
          <p:nvPr/>
        </p:nvSpPr>
        <p:spPr>
          <a:xfrm>
            <a:off x="7500802" y="3075620"/>
            <a:ext cx="3596005" cy="523220"/>
          </a:xfrm>
          <a:prstGeom prst="rect">
            <a:avLst/>
          </a:prstGeom>
          <a:noFill/>
        </p:spPr>
        <p:txBody>
          <a:bodyPr wrap="square" rtlCol="0">
            <a:spAutoFit/>
          </a:bodyPr>
          <a:lstStyle/>
          <a:p>
            <a:r>
              <a:rPr kumimoji="1" lang="zh-CN" altLang="en-US" sz="2800" b="1" dirty="0">
                <a:solidFill>
                  <a:srgbClr val="00324B"/>
                </a:solidFill>
                <a:latin typeface="+mj-ea"/>
                <a:sym typeface="+mn-ea"/>
              </a:rPr>
              <a:t>系统功能介绍</a:t>
            </a:r>
          </a:p>
        </p:txBody>
      </p:sp>
      <p:sp>
        <p:nvSpPr>
          <p:cNvPr id="28" name="文本框 27">
            <a:extLst>
              <a:ext uri="{FF2B5EF4-FFF2-40B4-BE49-F238E27FC236}">
                <a16:creationId xmlns:a16="http://schemas.microsoft.com/office/drawing/2014/main" id="{198DE39F-83AF-4EA2-9736-28BB84F9DB0E}"/>
              </a:ext>
            </a:extLst>
          </p:cNvPr>
          <p:cNvSpPr txBox="1"/>
          <p:nvPr/>
        </p:nvSpPr>
        <p:spPr>
          <a:xfrm>
            <a:off x="7500802" y="4358638"/>
            <a:ext cx="3596005" cy="523220"/>
          </a:xfrm>
          <a:prstGeom prst="rect">
            <a:avLst/>
          </a:prstGeom>
          <a:noFill/>
        </p:spPr>
        <p:txBody>
          <a:bodyPr wrap="square" rtlCol="0">
            <a:spAutoFit/>
          </a:bodyPr>
          <a:lstStyle/>
          <a:p>
            <a:r>
              <a:rPr kumimoji="1" lang="zh-CN" altLang="en-US" sz="2800" b="1" dirty="0">
                <a:solidFill>
                  <a:schemeClr val="accent2"/>
                </a:solidFill>
                <a:latin typeface="+mj-ea"/>
                <a:ea typeface="+mj-ea"/>
                <a:sym typeface="Wingdings" panose="05000000000000000000" pitchFamily="2" charset="2"/>
              </a:rPr>
              <a:t>客户价值</a:t>
            </a:r>
            <a:endParaRPr kumimoji="1" lang="en-US" altLang="zh-CN" sz="2800" b="1" dirty="0">
              <a:solidFill>
                <a:schemeClr val="accent2"/>
              </a:solidFill>
              <a:latin typeface="+mj-ea"/>
              <a:ea typeface="+mj-ea"/>
              <a:sym typeface="Wingdings" panose="05000000000000000000" pitchFamily="2" charset="2"/>
            </a:endParaRPr>
          </a:p>
        </p:txBody>
      </p:sp>
      <p:sp>
        <p:nvSpPr>
          <p:cNvPr id="29" name="文本框 28">
            <a:extLst>
              <a:ext uri="{FF2B5EF4-FFF2-40B4-BE49-F238E27FC236}">
                <a16:creationId xmlns:a16="http://schemas.microsoft.com/office/drawing/2014/main" id="{5227175E-6D35-4EB2-B459-D737D78AFD23}"/>
              </a:ext>
            </a:extLst>
          </p:cNvPr>
          <p:cNvSpPr txBox="1"/>
          <p:nvPr/>
        </p:nvSpPr>
        <p:spPr>
          <a:xfrm>
            <a:off x="7500802" y="1887853"/>
            <a:ext cx="3596005" cy="523220"/>
          </a:xfrm>
          <a:prstGeom prst="rect">
            <a:avLst/>
          </a:prstGeom>
          <a:noFill/>
        </p:spPr>
        <p:txBody>
          <a:bodyPr wrap="square" rtlCol="0">
            <a:spAutoFit/>
          </a:bodyPr>
          <a:lstStyle/>
          <a:p>
            <a:r>
              <a:rPr kumimoji="1" lang="zh-CN" altLang="en-US" sz="2800" b="1" dirty="0">
                <a:solidFill>
                  <a:srgbClr val="00324B"/>
                </a:solidFill>
                <a:latin typeface="+mj-ea"/>
                <a:sym typeface="+mn-ea"/>
              </a:rPr>
              <a:t>产品介绍</a:t>
            </a:r>
            <a:endParaRPr kumimoji="1" lang="zh-CN" altLang="zh-CN" sz="2800" b="1" dirty="0">
              <a:solidFill>
                <a:srgbClr val="00324B"/>
              </a:solidFill>
              <a:latin typeface="+mj-ea"/>
              <a:sym typeface="+mn-ea"/>
            </a:endParaRPr>
          </a:p>
        </p:txBody>
      </p:sp>
      <p:sp>
        <p:nvSpPr>
          <p:cNvPr id="31" name="任意多边形: 形状 5">
            <a:extLst>
              <a:ext uri="{FF2B5EF4-FFF2-40B4-BE49-F238E27FC236}">
                <a16:creationId xmlns:a16="http://schemas.microsoft.com/office/drawing/2014/main" id="{D08E0695-203E-4AA3-9E86-88CFE07EB041}"/>
              </a:ext>
            </a:extLst>
          </p:cNvPr>
          <p:cNvSpPr/>
          <p:nvPr/>
        </p:nvSpPr>
        <p:spPr>
          <a:xfrm>
            <a:off x="6400603" y="1630589"/>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01</a:t>
            </a:r>
          </a:p>
        </p:txBody>
      </p:sp>
      <p:sp>
        <p:nvSpPr>
          <p:cNvPr id="33" name="任意多边形: 形状 5">
            <a:extLst>
              <a:ext uri="{FF2B5EF4-FFF2-40B4-BE49-F238E27FC236}">
                <a16:creationId xmlns:a16="http://schemas.microsoft.com/office/drawing/2014/main" id="{2DC56EDD-9562-43BC-BFEB-2D48DC5FF8B9}"/>
              </a:ext>
            </a:extLst>
          </p:cNvPr>
          <p:cNvSpPr/>
          <p:nvPr/>
        </p:nvSpPr>
        <p:spPr>
          <a:xfrm>
            <a:off x="6400603" y="2867006"/>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02</a:t>
            </a:r>
          </a:p>
        </p:txBody>
      </p:sp>
      <p:sp>
        <p:nvSpPr>
          <p:cNvPr id="36" name="任意多边形: 形状 5">
            <a:extLst>
              <a:ext uri="{FF2B5EF4-FFF2-40B4-BE49-F238E27FC236}">
                <a16:creationId xmlns:a16="http://schemas.microsoft.com/office/drawing/2014/main" id="{C696466B-2F17-4578-AE4A-EA3A8E7ECD1F}"/>
              </a:ext>
            </a:extLst>
          </p:cNvPr>
          <p:cNvSpPr/>
          <p:nvPr/>
        </p:nvSpPr>
        <p:spPr>
          <a:xfrm>
            <a:off x="6400603" y="4099698"/>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03</a:t>
            </a:r>
          </a:p>
        </p:txBody>
      </p:sp>
    </p:spTree>
    <p:extLst>
      <p:ext uri="{BB962C8B-B14F-4D97-AF65-F5344CB8AC3E}">
        <p14:creationId xmlns:p14="http://schemas.microsoft.com/office/powerpoint/2010/main" val="4086042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61"/>
          <p:cNvSpPr>
            <a:spLocks noChangeArrowheads="1"/>
          </p:cNvSpPr>
          <p:nvPr userDrawn="1"/>
        </p:nvSpPr>
        <p:spPr bwMode="auto">
          <a:xfrm>
            <a:off x="3178" y="963936"/>
            <a:ext cx="12186286" cy="77470"/>
          </a:xfrm>
          <a:prstGeom prst="rect">
            <a:avLst/>
          </a:prstGeom>
          <a:solidFill>
            <a:srgbClr val="345EA4"/>
          </a:solidFill>
          <a:ln>
            <a:noFill/>
          </a:ln>
        </p:spPr>
        <p:txBody>
          <a:bodyPr vert="horz" wrap="square" lIns="91435" tIns="45720" rIns="91435" bIns="45720" numCol="1" anchor="t" anchorCtr="0" compatLnSpc="1"/>
          <a:lstStyle/>
          <a:p>
            <a:endParaRPr lang="en-US" dirty="0"/>
          </a:p>
        </p:txBody>
      </p:sp>
      <p:sp>
        <p:nvSpPr>
          <p:cNvPr id="9" name="object 2"/>
          <p:cNvSpPr/>
          <p:nvPr/>
        </p:nvSpPr>
        <p:spPr>
          <a:xfrm>
            <a:off x="10109200" y="0"/>
            <a:ext cx="2080259" cy="1036319"/>
          </a:xfrm>
          <a:prstGeom prst="rect">
            <a:avLst/>
          </a:prstGeom>
          <a:blipFill>
            <a:blip r:embed="rId3" cstate="print"/>
            <a:stretch>
              <a:fillRect/>
            </a:stretch>
          </a:blipFill>
        </p:spPr>
        <p:txBody>
          <a:bodyPr wrap="square" lIns="0" tIns="0" rIns="0" bIns="0" rtlCol="0"/>
          <a:lstStyle/>
          <a:p>
            <a:pPr defTabSz="914400"/>
            <a:endParaRPr>
              <a:solidFill>
                <a:prstClr val="black"/>
              </a:solidFill>
            </a:endParaRPr>
          </a:p>
        </p:txBody>
      </p:sp>
      <p:sp>
        <p:nvSpPr>
          <p:cNvPr id="4" name="TextBox 19">
            <a:extLst>
              <a:ext uri="{FF2B5EF4-FFF2-40B4-BE49-F238E27FC236}">
                <a16:creationId xmlns:a16="http://schemas.microsoft.com/office/drawing/2014/main" id="{1F60713B-E0CE-4460-9FD9-1035A58EDAB3}"/>
              </a:ext>
            </a:extLst>
          </p:cNvPr>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产品特色</a:t>
            </a:r>
          </a:p>
        </p:txBody>
      </p:sp>
      <p:sp>
        <p:nvSpPr>
          <p:cNvPr id="6" name="灯片编号占位符 7">
            <a:extLst>
              <a:ext uri="{FF2B5EF4-FFF2-40B4-BE49-F238E27FC236}">
                <a16:creationId xmlns:a16="http://schemas.microsoft.com/office/drawing/2014/main" id="{D96F7BB1-3A2B-4D7D-88A9-3081126FBDB6}"/>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sp>
        <p:nvSpPr>
          <p:cNvPr id="42" name="六边形 41">
            <a:extLst>
              <a:ext uri="{FF2B5EF4-FFF2-40B4-BE49-F238E27FC236}">
                <a16:creationId xmlns:a16="http://schemas.microsoft.com/office/drawing/2014/main" id="{8001786B-AE34-4955-9802-387589DE75DE}"/>
              </a:ext>
            </a:extLst>
          </p:cNvPr>
          <p:cNvSpPr/>
          <p:nvPr/>
        </p:nvSpPr>
        <p:spPr>
          <a:xfrm rot="16200000">
            <a:off x="3746377" y="2183906"/>
            <a:ext cx="4083727" cy="3817398"/>
          </a:xfrm>
          <a:prstGeom prst="hexagon">
            <a:avLst/>
          </a:prstGeom>
          <a:blipFill dpi="0" rotWithShape="1">
            <a:blip r:embed="rId4" cstate="print">
              <a:extLst>
                <a:ext uri="{28A0092B-C50C-407E-A947-70E740481C1C}">
                  <a14:useLocalDpi xmlns:a14="http://schemas.microsoft.com/office/drawing/2010/main" val="0"/>
                </a:ext>
              </a:extLst>
            </a:blip>
            <a:srcRect/>
            <a:stretch>
              <a:fillRect/>
            </a:stretch>
          </a:blipFill>
          <a:ln w="15875" cap="rnd">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nvGrpSpPr>
          <p:cNvPr id="45" name="组合 44">
            <a:extLst>
              <a:ext uri="{FF2B5EF4-FFF2-40B4-BE49-F238E27FC236}">
                <a16:creationId xmlns:a16="http://schemas.microsoft.com/office/drawing/2014/main" id="{CDCF6B51-88CB-435B-B9CF-23FA8A3DF169}"/>
              </a:ext>
            </a:extLst>
          </p:cNvPr>
          <p:cNvGrpSpPr/>
          <p:nvPr/>
        </p:nvGrpSpPr>
        <p:grpSpPr>
          <a:xfrm>
            <a:off x="8484235" y="5089969"/>
            <a:ext cx="3707765" cy="1065530"/>
            <a:chOff x="345" y="4199"/>
            <a:chExt cx="5839" cy="1678"/>
          </a:xfrm>
        </p:grpSpPr>
        <p:sp>
          <p:nvSpPr>
            <p:cNvPr id="46" name="文本框 45">
              <a:extLst>
                <a:ext uri="{FF2B5EF4-FFF2-40B4-BE49-F238E27FC236}">
                  <a16:creationId xmlns:a16="http://schemas.microsoft.com/office/drawing/2014/main" id="{42281F59-B469-41EE-B2A2-7A162D9BB52B}"/>
                </a:ext>
              </a:extLst>
            </p:cNvPr>
            <p:cNvSpPr txBox="1"/>
            <p:nvPr/>
          </p:nvSpPr>
          <p:spPr>
            <a:xfrm>
              <a:off x="345" y="4199"/>
              <a:ext cx="2882" cy="630"/>
            </a:xfrm>
            <a:prstGeom prst="rect">
              <a:avLst/>
            </a:prstGeom>
            <a:noFill/>
          </p:spPr>
          <p:txBody>
            <a:bodyPr wrap="square" rtlCol="0">
              <a:spAutoFit/>
            </a:bodyPr>
            <a:lstStyle/>
            <a:p>
              <a:pPr algn="ctr"/>
              <a:r>
                <a:rPr kumimoji="1" lang="zh-CN" altLang="en-US" sz="2000" b="1" dirty="0">
                  <a:solidFill>
                    <a:schemeClr val="tx1"/>
                  </a:solidFill>
                  <a:latin typeface="微软雅黑" panose="020B0503020204020204" pitchFamily="34" charset="-122"/>
                  <a:ea typeface="微软雅黑" panose="020B0503020204020204" pitchFamily="34" charset="-122"/>
                  <a:sym typeface="+mn-ea"/>
                </a:rPr>
                <a:t>轻量化应用</a:t>
              </a:r>
              <a:endParaRPr kumimoji="1" lang="zh-CN" altLang="en-US" sz="2000" b="1" spc="500" dirty="0">
                <a:solidFill>
                  <a:schemeClr val="tx1"/>
                </a:solidFill>
                <a:latin typeface="微软雅黑" panose="020B0503020204020204" pitchFamily="34" charset="-122"/>
                <a:ea typeface="微软雅黑" panose="020B0503020204020204" pitchFamily="34" charset="-122"/>
                <a:sym typeface="+mn-ea"/>
              </a:endParaRPr>
            </a:p>
          </p:txBody>
        </p:sp>
        <p:sp>
          <p:nvSpPr>
            <p:cNvPr id="47" name="文本框 46">
              <a:extLst>
                <a:ext uri="{FF2B5EF4-FFF2-40B4-BE49-F238E27FC236}">
                  <a16:creationId xmlns:a16="http://schemas.microsoft.com/office/drawing/2014/main" id="{4D356C01-6A83-43DA-B92E-DC653BF91668}"/>
                </a:ext>
              </a:extLst>
            </p:cNvPr>
            <p:cNvSpPr txBox="1"/>
            <p:nvPr/>
          </p:nvSpPr>
          <p:spPr>
            <a:xfrm>
              <a:off x="643" y="4774"/>
              <a:ext cx="5541" cy="1103"/>
            </a:xfrm>
            <a:prstGeom prst="rect">
              <a:avLst/>
            </a:prstGeom>
            <a:noFill/>
          </p:spPr>
          <p:txBody>
            <a:bodyPr wrap="square" rtlCol="0">
              <a:spAutoFit/>
            </a:bodyPr>
            <a:lstStyle/>
            <a:p>
              <a:pPr algn="ctr" fontAlgn="auto">
                <a:lnSpc>
                  <a:spcPct val="150000"/>
                </a:lnSpc>
              </a:pPr>
              <a:r>
                <a:rPr lang="zh-CN" altLang="en-US" sz="1400" dirty="0">
                  <a:latin typeface="微软雅黑" panose="020B0503020204020204" pitchFamily="34" charset="-122"/>
                  <a:ea typeface="微软雅黑" panose="020B0503020204020204" pitchFamily="34" charset="-122"/>
                  <a:sym typeface="+mn-ea"/>
                </a:rPr>
                <a:t>快速部署、打开即用，基于</a:t>
              </a:r>
              <a:r>
                <a:rPr lang="en-US" altLang="zh-CN" sz="1400" dirty="0">
                  <a:latin typeface="微软雅黑" panose="020B0503020204020204" pitchFamily="34" charset="-122"/>
                  <a:ea typeface="微软雅黑" panose="020B0503020204020204" pitchFamily="34" charset="-122"/>
                  <a:sym typeface="+mn-ea"/>
                </a:rPr>
                <a:t>HTML5</a:t>
              </a:r>
              <a:r>
                <a:rPr lang="zh-CN" altLang="en-US" sz="1400" dirty="0">
                  <a:latin typeface="微软雅黑" panose="020B0503020204020204" pitchFamily="34" charset="-122"/>
                  <a:ea typeface="微软雅黑" panose="020B0503020204020204" pitchFamily="34" charset="-122"/>
                  <a:sym typeface="+mn-ea"/>
                </a:rPr>
                <a:t>应用程序无需安装</a:t>
              </a:r>
              <a:endParaRPr lang="zh-CN" altLang="en-US" sz="1400" spc="300" dirty="0">
                <a:solidFill>
                  <a:schemeClr val="tx1">
                    <a:lumMod val="85000"/>
                    <a:lumOff val="15000"/>
                  </a:schemeClr>
                </a:solidFill>
                <a:latin typeface="思源黑体 CN Regular" panose="020B0500000000000000" pitchFamily="34" charset="-122"/>
                <a:ea typeface="思源黑体 CN Regular" panose="020B0500000000000000" pitchFamily="34" charset="-122"/>
              </a:endParaRPr>
            </a:p>
          </p:txBody>
        </p:sp>
      </p:grpSp>
      <p:grpSp>
        <p:nvGrpSpPr>
          <p:cNvPr id="49" name="组合 48">
            <a:extLst>
              <a:ext uri="{FF2B5EF4-FFF2-40B4-BE49-F238E27FC236}">
                <a16:creationId xmlns:a16="http://schemas.microsoft.com/office/drawing/2014/main" id="{17908B37-4459-48E7-B343-563522EEE322}"/>
              </a:ext>
            </a:extLst>
          </p:cNvPr>
          <p:cNvGrpSpPr/>
          <p:nvPr/>
        </p:nvGrpSpPr>
        <p:grpSpPr>
          <a:xfrm>
            <a:off x="625726" y="3605758"/>
            <a:ext cx="3418205" cy="1071880"/>
            <a:chOff x="1992" y="2337"/>
            <a:chExt cx="5383" cy="1688"/>
          </a:xfrm>
        </p:grpSpPr>
        <p:sp>
          <p:nvSpPr>
            <p:cNvPr id="50" name="文本框 49">
              <a:extLst>
                <a:ext uri="{FF2B5EF4-FFF2-40B4-BE49-F238E27FC236}">
                  <a16:creationId xmlns:a16="http://schemas.microsoft.com/office/drawing/2014/main" id="{AEED14EE-538E-41D8-B322-4FB860222094}"/>
                </a:ext>
              </a:extLst>
            </p:cNvPr>
            <p:cNvSpPr txBox="1"/>
            <p:nvPr/>
          </p:nvSpPr>
          <p:spPr>
            <a:xfrm>
              <a:off x="1992" y="2337"/>
              <a:ext cx="3643" cy="630"/>
            </a:xfrm>
            <a:prstGeom prst="rect">
              <a:avLst/>
            </a:prstGeom>
            <a:noFill/>
          </p:spPr>
          <p:txBody>
            <a:bodyPr wrap="square" rtlCol="0">
              <a:spAutoFit/>
            </a:bodyPr>
            <a:lstStyle/>
            <a:p>
              <a:pPr algn="ctr"/>
              <a:r>
                <a:rPr lang="zh-CN" altLang="en-US" sz="20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强化现场执行</a:t>
              </a:r>
              <a:endParaRPr lang="zh-CN" altLang="en-US" sz="2000" b="1" spc="500" dirty="0">
                <a:solidFill>
                  <a:schemeClr val="tx1">
                    <a:lumMod val="85000"/>
                    <a:lumOff val="15000"/>
                  </a:schemeClr>
                </a:solidFill>
                <a:latin typeface="思源黑体 CN Regular" panose="020B0500000000000000" pitchFamily="34" charset="-122"/>
                <a:ea typeface="思源黑体 CN Regular" panose="020B0500000000000000" pitchFamily="34" charset="-122"/>
              </a:endParaRPr>
            </a:p>
          </p:txBody>
        </p:sp>
        <p:sp>
          <p:nvSpPr>
            <p:cNvPr id="52" name="文本框 51">
              <a:extLst>
                <a:ext uri="{FF2B5EF4-FFF2-40B4-BE49-F238E27FC236}">
                  <a16:creationId xmlns:a16="http://schemas.microsoft.com/office/drawing/2014/main" id="{68683297-021E-46F0-A6AB-050E272AF6AA}"/>
                </a:ext>
              </a:extLst>
            </p:cNvPr>
            <p:cNvSpPr txBox="1"/>
            <p:nvPr/>
          </p:nvSpPr>
          <p:spPr>
            <a:xfrm>
              <a:off x="2685" y="2922"/>
              <a:ext cx="4690" cy="1103"/>
            </a:xfrm>
            <a:prstGeom prst="rect">
              <a:avLst/>
            </a:prstGeom>
            <a:noFill/>
          </p:spPr>
          <p:txBody>
            <a:bodyPr wrap="square" rtlCol="0">
              <a:spAutoFit/>
            </a:bodyPr>
            <a:lstStyle/>
            <a:p>
              <a:pPr>
                <a:lnSpc>
                  <a:spcPct val="150000"/>
                </a:lnSpc>
              </a:pPr>
              <a:r>
                <a:rPr lang="zh-CN" altLang="en-US" sz="1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mn-ea"/>
                </a:rPr>
                <a:t>融入工业业务管控机理模型，有效地增强任务执行力</a:t>
              </a:r>
              <a:endParaRPr lang="zh-CN" altLang="en-US" sz="1400" spc="300" dirty="0">
                <a:solidFill>
                  <a:schemeClr val="tx1">
                    <a:lumMod val="85000"/>
                    <a:lumOff val="15000"/>
                  </a:schemeClr>
                </a:solidFill>
                <a:latin typeface="思源黑体 CN Regular" panose="020B0500000000000000" pitchFamily="34" charset="-122"/>
                <a:ea typeface="思源黑体 CN Regular" panose="020B0500000000000000" pitchFamily="34" charset="-122"/>
              </a:endParaRPr>
            </a:p>
          </p:txBody>
        </p:sp>
      </p:grpSp>
      <p:grpSp>
        <p:nvGrpSpPr>
          <p:cNvPr id="101" name="组合 100">
            <a:extLst>
              <a:ext uri="{FF2B5EF4-FFF2-40B4-BE49-F238E27FC236}">
                <a16:creationId xmlns:a16="http://schemas.microsoft.com/office/drawing/2014/main" id="{2E5D4288-0D68-4ABC-AE5F-68B8AD6868C9}"/>
              </a:ext>
            </a:extLst>
          </p:cNvPr>
          <p:cNvGrpSpPr/>
          <p:nvPr/>
        </p:nvGrpSpPr>
        <p:grpSpPr>
          <a:xfrm>
            <a:off x="453438" y="5046131"/>
            <a:ext cx="540000" cy="540000"/>
            <a:chOff x="3128904" y="2192618"/>
            <a:chExt cx="1104900" cy="1104900"/>
          </a:xfrm>
        </p:grpSpPr>
        <p:sp>
          <p:nvSpPr>
            <p:cNvPr id="102" name="菱形 101">
              <a:extLst>
                <a:ext uri="{FF2B5EF4-FFF2-40B4-BE49-F238E27FC236}">
                  <a16:creationId xmlns:a16="http://schemas.microsoft.com/office/drawing/2014/main" id="{F7E6CE8C-DDF2-4885-B02E-9DF3C40D4DEF}"/>
                </a:ext>
              </a:extLst>
            </p:cNvPr>
            <p:cNvSpPr/>
            <p:nvPr/>
          </p:nvSpPr>
          <p:spPr>
            <a:xfrm>
              <a:off x="3128904" y="2192618"/>
              <a:ext cx="1104900" cy="1104900"/>
            </a:xfrm>
            <a:prstGeom prst="diamond">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 name="图片 102" descr="yingyong5">
              <a:extLst>
                <a:ext uri="{FF2B5EF4-FFF2-40B4-BE49-F238E27FC236}">
                  <a16:creationId xmlns:a16="http://schemas.microsoft.com/office/drawing/2014/main" id="{9919B262-AF64-4315-8E90-1FFE1A0C20D4}"/>
                </a:ext>
              </a:extLst>
            </p:cNvPr>
            <p:cNvPicPr>
              <a:picLocks noChangeAspect="1"/>
            </p:cNvPicPr>
            <p:nvPr/>
          </p:nvPicPr>
          <p:blipFill>
            <a:blip r:embed="rId5"/>
            <a:stretch>
              <a:fillRect/>
            </a:stretch>
          </p:blipFill>
          <p:spPr>
            <a:xfrm>
              <a:off x="3400684" y="2464398"/>
              <a:ext cx="561340" cy="561340"/>
            </a:xfrm>
            <a:prstGeom prst="rect">
              <a:avLst/>
            </a:prstGeom>
          </p:spPr>
        </p:pic>
      </p:grpSp>
      <p:grpSp>
        <p:nvGrpSpPr>
          <p:cNvPr id="104" name="组合 103">
            <a:extLst>
              <a:ext uri="{FF2B5EF4-FFF2-40B4-BE49-F238E27FC236}">
                <a16:creationId xmlns:a16="http://schemas.microsoft.com/office/drawing/2014/main" id="{1DAE3D27-61A6-4A0C-8262-9E6691A5CCE8}"/>
              </a:ext>
            </a:extLst>
          </p:cNvPr>
          <p:cNvGrpSpPr/>
          <p:nvPr/>
        </p:nvGrpSpPr>
        <p:grpSpPr>
          <a:xfrm rot="16200000">
            <a:off x="440145" y="3601885"/>
            <a:ext cx="540000" cy="540000"/>
            <a:chOff x="741989" y="5401606"/>
            <a:chExt cx="1104900" cy="1104900"/>
          </a:xfrm>
        </p:grpSpPr>
        <p:sp>
          <p:nvSpPr>
            <p:cNvPr id="105" name="菱形 104">
              <a:extLst>
                <a:ext uri="{FF2B5EF4-FFF2-40B4-BE49-F238E27FC236}">
                  <a16:creationId xmlns:a16="http://schemas.microsoft.com/office/drawing/2014/main" id="{37D4B06D-D141-4CA7-B7E6-F4877D21608E}"/>
                </a:ext>
              </a:extLst>
            </p:cNvPr>
            <p:cNvSpPr/>
            <p:nvPr/>
          </p:nvSpPr>
          <p:spPr>
            <a:xfrm>
              <a:off x="741989" y="5401606"/>
              <a:ext cx="1104900" cy="1104900"/>
            </a:xfrm>
            <a:prstGeom prst="diamond">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6" name="图片 105" descr="zhihang">
              <a:extLst>
                <a:ext uri="{FF2B5EF4-FFF2-40B4-BE49-F238E27FC236}">
                  <a16:creationId xmlns:a16="http://schemas.microsoft.com/office/drawing/2014/main" id="{2BC41742-935D-4613-9797-5E3346BEB904}"/>
                </a:ext>
              </a:extLst>
            </p:cNvPr>
            <p:cNvPicPr>
              <a:picLocks noChangeAspect="1"/>
            </p:cNvPicPr>
            <p:nvPr/>
          </p:nvPicPr>
          <p:blipFill>
            <a:blip r:embed="rId6"/>
            <a:stretch>
              <a:fillRect/>
            </a:stretch>
          </p:blipFill>
          <p:spPr>
            <a:xfrm>
              <a:off x="987111" y="5664484"/>
              <a:ext cx="596900" cy="596900"/>
            </a:xfrm>
            <a:prstGeom prst="rect">
              <a:avLst/>
            </a:prstGeom>
          </p:spPr>
        </p:pic>
      </p:grpSp>
      <p:grpSp>
        <p:nvGrpSpPr>
          <p:cNvPr id="107" name="组合 106">
            <a:extLst>
              <a:ext uri="{FF2B5EF4-FFF2-40B4-BE49-F238E27FC236}">
                <a16:creationId xmlns:a16="http://schemas.microsoft.com/office/drawing/2014/main" id="{3DCCB9DF-5B1B-42BE-8FA3-344F754BB05A}"/>
              </a:ext>
            </a:extLst>
          </p:cNvPr>
          <p:cNvGrpSpPr/>
          <p:nvPr/>
        </p:nvGrpSpPr>
        <p:grpSpPr>
          <a:xfrm>
            <a:off x="477162" y="2277140"/>
            <a:ext cx="540000" cy="540000"/>
            <a:chOff x="4791710" y="2756535"/>
            <a:chExt cx="1104900" cy="1104900"/>
          </a:xfrm>
        </p:grpSpPr>
        <p:sp>
          <p:nvSpPr>
            <p:cNvPr id="108" name="菱形 107">
              <a:extLst>
                <a:ext uri="{FF2B5EF4-FFF2-40B4-BE49-F238E27FC236}">
                  <a16:creationId xmlns:a16="http://schemas.microsoft.com/office/drawing/2014/main" id="{6E412B30-DCEC-411B-A8A4-811A38705DE8}"/>
                </a:ext>
              </a:extLst>
            </p:cNvPr>
            <p:cNvSpPr/>
            <p:nvPr/>
          </p:nvSpPr>
          <p:spPr>
            <a:xfrm>
              <a:off x="4791710" y="2756535"/>
              <a:ext cx="1104900" cy="1104900"/>
            </a:xfrm>
            <a:prstGeom prst="diamond">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9" name="图片 108" descr="daping">
              <a:extLst>
                <a:ext uri="{FF2B5EF4-FFF2-40B4-BE49-F238E27FC236}">
                  <a16:creationId xmlns:a16="http://schemas.microsoft.com/office/drawing/2014/main" id="{F54B2E6A-A1D5-485F-98B6-2754F49B0CD0}"/>
                </a:ext>
              </a:extLst>
            </p:cNvPr>
            <p:cNvPicPr>
              <a:picLocks noChangeAspect="1"/>
            </p:cNvPicPr>
            <p:nvPr/>
          </p:nvPicPr>
          <p:blipFill>
            <a:blip r:embed="rId7"/>
            <a:stretch>
              <a:fillRect/>
            </a:stretch>
          </p:blipFill>
          <p:spPr>
            <a:xfrm>
              <a:off x="4973003" y="2937828"/>
              <a:ext cx="742315" cy="742315"/>
            </a:xfrm>
            <a:prstGeom prst="rect">
              <a:avLst/>
            </a:prstGeom>
          </p:spPr>
        </p:pic>
      </p:grpSp>
      <p:grpSp>
        <p:nvGrpSpPr>
          <p:cNvPr id="110" name="组合 109">
            <a:extLst>
              <a:ext uri="{FF2B5EF4-FFF2-40B4-BE49-F238E27FC236}">
                <a16:creationId xmlns:a16="http://schemas.microsoft.com/office/drawing/2014/main" id="{49BF5239-6359-4AFF-A7EA-3F250B481A18}"/>
              </a:ext>
            </a:extLst>
          </p:cNvPr>
          <p:cNvGrpSpPr/>
          <p:nvPr/>
        </p:nvGrpSpPr>
        <p:grpSpPr>
          <a:xfrm>
            <a:off x="8155225" y="3656032"/>
            <a:ext cx="540000" cy="540000"/>
            <a:chOff x="6725920" y="1614170"/>
            <a:chExt cx="1104900" cy="1104900"/>
          </a:xfrm>
        </p:grpSpPr>
        <p:sp>
          <p:nvSpPr>
            <p:cNvPr id="111" name="菱形 110">
              <a:extLst>
                <a:ext uri="{FF2B5EF4-FFF2-40B4-BE49-F238E27FC236}">
                  <a16:creationId xmlns:a16="http://schemas.microsoft.com/office/drawing/2014/main" id="{E750285B-0173-46B9-8101-B820F295634A}"/>
                </a:ext>
              </a:extLst>
            </p:cNvPr>
            <p:cNvSpPr/>
            <p:nvPr/>
          </p:nvSpPr>
          <p:spPr>
            <a:xfrm>
              <a:off x="6725920" y="1614170"/>
              <a:ext cx="1104900" cy="1104900"/>
            </a:xfrm>
            <a:prstGeom prst="diamond">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2" name="图片 111" descr="shouji">
              <a:extLst>
                <a:ext uri="{FF2B5EF4-FFF2-40B4-BE49-F238E27FC236}">
                  <a16:creationId xmlns:a16="http://schemas.microsoft.com/office/drawing/2014/main" id="{F4995266-EB57-4961-9B11-99E27A8B9B51}"/>
                </a:ext>
              </a:extLst>
            </p:cNvPr>
            <p:cNvPicPr>
              <a:picLocks noChangeAspect="1"/>
            </p:cNvPicPr>
            <p:nvPr/>
          </p:nvPicPr>
          <p:blipFill>
            <a:blip r:embed="rId8"/>
            <a:stretch>
              <a:fillRect/>
            </a:stretch>
          </p:blipFill>
          <p:spPr>
            <a:xfrm>
              <a:off x="7005003" y="1893253"/>
              <a:ext cx="546735" cy="546735"/>
            </a:xfrm>
            <a:prstGeom prst="rect">
              <a:avLst/>
            </a:prstGeom>
          </p:spPr>
        </p:pic>
      </p:grpSp>
      <p:grpSp>
        <p:nvGrpSpPr>
          <p:cNvPr id="113" name="组合 112">
            <a:extLst>
              <a:ext uri="{FF2B5EF4-FFF2-40B4-BE49-F238E27FC236}">
                <a16:creationId xmlns:a16="http://schemas.microsoft.com/office/drawing/2014/main" id="{A3FF20E7-05D7-4739-A400-20625D09FF09}"/>
              </a:ext>
            </a:extLst>
          </p:cNvPr>
          <p:cNvGrpSpPr/>
          <p:nvPr/>
        </p:nvGrpSpPr>
        <p:grpSpPr>
          <a:xfrm>
            <a:off x="8123733" y="2326480"/>
            <a:ext cx="540000" cy="540000"/>
            <a:chOff x="8709660" y="2211070"/>
            <a:chExt cx="1104900" cy="1104900"/>
          </a:xfrm>
        </p:grpSpPr>
        <p:sp>
          <p:nvSpPr>
            <p:cNvPr id="114" name="菱形 113">
              <a:extLst>
                <a:ext uri="{FF2B5EF4-FFF2-40B4-BE49-F238E27FC236}">
                  <a16:creationId xmlns:a16="http://schemas.microsoft.com/office/drawing/2014/main" id="{E0B483D7-E97A-402B-9606-4F3132E2BD77}"/>
                </a:ext>
              </a:extLst>
            </p:cNvPr>
            <p:cNvSpPr/>
            <p:nvPr/>
          </p:nvSpPr>
          <p:spPr>
            <a:xfrm>
              <a:off x="8709660" y="2211070"/>
              <a:ext cx="1104900" cy="1104900"/>
            </a:xfrm>
            <a:prstGeom prst="diamond">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5" name="图片 114" descr="yun_tongyong">
              <a:extLst>
                <a:ext uri="{FF2B5EF4-FFF2-40B4-BE49-F238E27FC236}">
                  <a16:creationId xmlns:a16="http://schemas.microsoft.com/office/drawing/2014/main" id="{31F5B859-8E0A-43EB-8213-BE28B4A019D2}"/>
                </a:ext>
              </a:extLst>
            </p:cNvPr>
            <p:cNvPicPr>
              <a:picLocks noChangeAspect="1"/>
            </p:cNvPicPr>
            <p:nvPr/>
          </p:nvPicPr>
          <p:blipFill>
            <a:blip r:embed="rId9"/>
            <a:stretch>
              <a:fillRect/>
            </a:stretch>
          </p:blipFill>
          <p:spPr>
            <a:xfrm>
              <a:off x="8933180" y="2434590"/>
              <a:ext cx="657860" cy="657860"/>
            </a:xfrm>
            <a:prstGeom prst="rect">
              <a:avLst/>
            </a:prstGeom>
          </p:spPr>
        </p:pic>
      </p:grpSp>
      <p:grpSp>
        <p:nvGrpSpPr>
          <p:cNvPr id="116" name="组合 115">
            <a:extLst>
              <a:ext uri="{FF2B5EF4-FFF2-40B4-BE49-F238E27FC236}">
                <a16:creationId xmlns:a16="http://schemas.microsoft.com/office/drawing/2014/main" id="{58C24C94-D36A-48BA-9E2A-A3B27DE57F36}"/>
              </a:ext>
            </a:extLst>
          </p:cNvPr>
          <p:cNvGrpSpPr/>
          <p:nvPr/>
        </p:nvGrpSpPr>
        <p:grpSpPr>
          <a:xfrm rot="21072404">
            <a:off x="8137618" y="5030533"/>
            <a:ext cx="540000" cy="540000"/>
            <a:chOff x="10502900" y="3994785"/>
            <a:chExt cx="1104900" cy="1104900"/>
          </a:xfrm>
        </p:grpSpPr>
        <p:sp>
          <p:nvSpPr>
            <p:cNvPr id="117" name="菱形 116">
              <a:extLst>
                <a:ext uri="{FF2B5EF4-FFF2-40B4-BE49-F238E27FC236}">
                  <a16:creationId xmlns:a16="http://schemas.microsoft.com/office/drawing/2014/main" id="{1B7B81E1-2BF5-4967-962C-5F6985F6516D}"/>
                </a:ext>
              </a:extLst>
            </p:cNvPr>
            <p:cNvSpPr/>
            <p:nvPr/>
          </p:nvSpPr>
          <p:spPr>
            <a:xfrm>
              <a:off x="10502900" y="3994785"/>
              <a:ext cx="1104900" cy="1104900"/>
            </a:xfrm>
            <a:prstGeom prst="diamond">
              <a:avLst/>
            </a:prstGeom>
            <a:solidFill>
              <a:srgbClr val="1F8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8" name="图片 117" descr="connect">
              <a:extLst>
                <a:ext uri="{FF2B5EF4-FFF2-40B4-BE49-F238E27FC236}">
                  <a16:creationId xmlns:a16="http://schemas.microsoft.com/office/drawing/2014/main" id="{1A0A6CC8-D686-4FBD-9486-591D6A150F92}"/>
                </a:ext>
              </a:extLst>
            </p:cNvPr>
            <p:cNvPicPr>
              <a:picLocks noChangeAspect="1"/>
            </p:cNvPicPr>
            <p:nvPr/>
          </p:nvPicPr>
          <p:blipFill>
            <a:blip r:embed="rId10"/>
            <a:stretch>
              <a:fillRect/>
            </a:stretch>
          </p:blipFill>
          <p:spPr>
            <a:xfrm>
              <a:off x="10789603" y="4281488"/>
              <a:ext cx="531495" cy="531495"/>
            </a:xfrm>
            <a:prstGeom prst="rect">
              <a:avLst/>
            </a:prstGeom>
          </p:spPr>
        </p:pic>
      </p:grpSp>
      <p:grpSp>
        <p:nvGrpSpPr>
          <p:cNvPr id="120" name="组合 119">
            <a:extLst>
              <a:ext uri="{FF2B5EF4-FFF2-40B4-BE49-F238E27FC236}">
                <a16:creationId xmlns:a16="http://schemas.microsoft.com/office/drawing/2014/main" id="{BA7F847B-6C71-4E57-ABB5-D10D1A9AF8DD}"/>
              </a:ext>
            </a:extLst>
          </p:cNvPr>
          <p:cNvGrpSpPr/>
          <p:nvPr/>
        </p:nvGrpSpPr>
        <p:grpSpPr>
          <a:xfrm>
            <a:off x="773147" y="2317336"/>
            <a:ext cx="3068955" cy="706755"/>
            <a:chOff x="3776" y="6781"/>
            <a:chExt cx="4833" cy="1113"/>
          </a:xfrm>
        </p:grpSpPr>
        <p:sp>
          <p:nvSpPr>
            <p:cNvPr id="121" name="文本框 120">
              <a:extLst>
                <a:ext uri="{FF2B5EF4-FFF2-40B4-BE49-F238E27FC236}">
                  <a16:creationId xmlns:a16="http://schemas.microsoft.com/office/drawing/2014/main" id="{108E62CE-246D-4819-A2B8-1E32E933A224}"/>
                </a:ext>
              </a:extLst>
            </p:cNvPr>
            <p:cNvSpPr txBox="1"/>
            <p:nvPr/>
          </p:nvSpPr>
          <p:spPr>
            <a:xfrm>
              <a:off x="3776" y="6781"/>
              <a:ext cx="2882" cy="630"/>
            </a:xfrm>
            <a:prstGeom prst="rect">
              <a:avLst/>
            </a:prstGeom>
            <a:noFill/>
          </p:spPr>
          <p:txBody>
            <a:bodyPr wrap="square" rtlCol="0">
              <a:spAutoFit/>
            </a:bodyPr>
            <a:lstStyle/>
            <a:p>
              <a:pPr algn="ctr"/>
              <a:r>
                <a:rPr kumimoji="1" lang="zh-CN" altLang="en-US" sz="2000" b="1" dirty="0">
                  <a:solidFill>
                    <a:schemeClr val="tx1"/>
                  </a:solidFill>
                  <a:latin typeface="微软雅黑" panose="020B0503020204020204" pitchFamily="34" charset="-122"/>
                  <a:ea typeface="微软雅黑" panose="020B0503020204020204" pitchFamily="34" charset="-122"/>
                  <a:sym typeface="+mn-ea"/>
                </a:rPr>
                <a:t>大屏可视化</a:t>
              </a:r>
              <a:endParaRPr kumimoji="1" lang="zh-CN" altLang="en-US" sz="2000" b="1" spc="500" dirty="0">
                <a:solidFill>
                  <a:schemeClr val="tx1"/>
                </a:solidFill>
                <a:latin typeface="微软雅黑" panose="020B0503020204020204" pitchFamily="34" charset="-122"/>
                <a:ea typeface="微软雅黑" panose="020B0503020204020204" pitchFamily="34" charset="-122"/>
                <a:sym typeface="+mn-ea"/>
              </a:endParaRPr>
            </a:p>
          </p:txBody>
        </p:sp>
        <p:sp>
          <p:nvSpPr>
            <p:cNvPr id="122" name="文本框 121">
              <a:extLst>
                <a:ext uri="{FF2B5EF4-FFF2-40B4-BE49-F238E27FC236}">
                  <a16:creationId xmlns:a16="http://schemas.microsoft.com/office/drawing/2014/main" id="{CD879EFD-41D6-428F-882C-172CB1A031D8}"/>
                </a:ext>
              </a:extLst>
            </p:cNvPr>
            <p:cNvSpPr txBox="1"/>
            <p:nvPr/>
          </p:nvSpPr>
          <p:spPr>
            <a:xfrm>
              <a:off x="4138" y="7300"/>
              <a:ext cx="4471" cy="594"/>
            </a:xfrm>
            <a:prstGeom prst="rect">
              <a:avLst/>
            </a:prstGeom>
            <a:noFill/>
          </p:spPr>
          <p:txBody>
            <a:bodyPr wrap="square" rtlCol="0">
              <a:spAutoFit/>
            </a:bodyPr>
            <a:lstStyle/>
            <a:p>
              <a:pPr algn="ctr" fontAlgn="auto">
                <a:lnSpc>
                  <a:spcPct val="150000"/>
                </a:lnSpc>
              </a:pPr>
              <a:r>
                <a:rPr kumimoji="1" lang="zh-CN" altLang="en-US" sz="1400" dirty="0">
                  <a:latin typeface="微软雅黑" panose="020B0503020204020204" pitchFamily="34" charset="-122"/>
                  <a:ea typeface="微软雅黑" panose="020B0503020204020204" pitchFamily="34" charset="-122"/>
                  <a:sym typeface="+mn-ea"/>
                </a:rPr>
                <a:t>车间现场大屏看板实时任务跟踪</a:t>
              </a:r>
              <a:endParaRPr lang="zh-CN" altLang="en-US" sz="1400" spc="300" dirty="0">
                <a:solidFill>
                  <a:schemeClr val="tx1">
                    <a:lumMod val="85000"/>
                    <a:lumOff val="15000"/>
                  </a:schemeClr>
                </a:solidFill>
                <a:latin typeface="思源黑体 CN Regular" panose="020B0500000000000000" pitchFamily="34" charset="-122"/>
                <a:ea typeface="思源黑体 CN Regular" panose="020B0500000000000000" pitchFamily="34" charset="-122"/>
              </a:endParaRPr>
            </a:p>
          </p:txBody>
        </p:sp>
      </p:grpSp>
      <p:grpSp>
        <p:nvGrpSpPr>
          <p:cNvPr id="123" name="组合 122">
            <a:extLst>
              <a:ext uri="{FF2B5EF4-FFF2-40B4-BE49-F238E27FC236}">
                <a16:creationId xmlns:a16="http://schemas.microsoft.com/office/drawing/2014/main" id="{DBF3522D-7744-412C-B99C-42D4D9DD2BF1}"/>
              </a:ext>
            </a:extLst>
          </p:cNvPr>
          <p:cNvGrpSpPr/>
          <p:nvPr/>
        </p:nvGrpSpPr>
        <p:grpSpPr>
          <a:xfrm>
            <a:off x="796099" y="5116898"/>
            <a:ext cx="2799080" cy="1370965"/>
            <a:chOff x="8957" y="4535"/>
            <a:chExt cx="4408" cy="2159"/>
          </a:xfrm>
        </p:grpSpPr>
        <p:sp>
          <p:nvSpPr>
            <p:cNvPr id="124" name="文本框 123">
              <a:extLst>
                <a:ext uri="{FF2B5EF4-FFF2-40B4-BE49-F238E27FC236}">
                  <a16:creationId xmlns:a16="http://schemas.microsoft.com/office/drawing/2014/main" id="{77F6138A-4EB9-47AA-81A9-94CFADA45CEE}"/>
                </a:ext>
              </a:extLst>
            </p:cNvPr>
            <p:cNvSpPr txBox="1"/>
            <p:nvPr/>
          </p:nvSpPr>
          <p:spPr>
            <a:xfrm>
              <a:off x="8957" y="4535"/>
              <a:ext cx="2944" cy="630"/>
            </a:xfrm>
            <a:prstGeom prst="rect">
              <a:avLst/>
            </a:prstGeom>
            <a:noFill/>
          </p:spPr>
          <p:txBody>
            <a:bodyPr wrap="square" rtlCol="0">
              <a:spAutoFit/>
            </a:bodyPr>
            <a:lstStyle/>
            <a:p>
              <a:pPr algn="ctr"/>
              <a:r>
                <a:rPr kumimoji="1" lang="zh-CN" altLang="en-US" sz="2000" b="1" dirty="0">
                  <a:solidFill>
                    <a:schemeClr val="tx1"/>
                  </a:solidFill>
                  <a:latin typeface="微软雅黑" panose="020B0503020204020204" pitchFamily="34" charset="-122"/>
                  <a:ea typeface="微软雅黑" panose="020B0503020204020204" pitchFamily="34" charset="-122"/>
                  <a:sym typeface="+mn-ea"/>
                </a:rPr>
                <a:t>移动端作业</a:t>
              </a:r>
              <a:endParaRPr kumimoji="1" lang="zh-CN" altLang="en-US" sz="2000" b="1" spc="500" dirty="0">
                <a:solidFill>
                  <a:schemeClr val="tx1"/>
                </a:solidFill>
                <a:latin typeface="微软雅黑" panose="020B0503020204020204" pitchFamily="34" charset="-122"/>
                <a:ea typeface="微软雅黑" panose="020B0503020204020204" pitchFamily="34" charset="-122"/>
                <a:sym typeface="+mn-ea"/>
              </a:endParaRPr>
            </a:p>
          </p:txBody>
        </p:sp>
        <p:sp>
          <p:nvSpPr>
            <p:cNvPr id="125" name="文本框 124">
              <a:extLst>
                <a:ext uri="{FF2B5EF4-FFF2-40B4-BE49-F238E27FC236}">
                  <a16:creationId xmlns:a16="http://schemas.microsoft.com/office/drawing/2014/main" id="{5B0B4BD8-D3F1-4D04-848C-DEE8AD9C5B33}"/>
                </a:ext>
              </a:extLst>
            </p:cNvPr>
            <p:cNvSpPr txBox="1"/>
            <p:nvPr/>
          </p:nvSpPr>
          <p:spPr>
            <a:xfrm>
              <a:off x="9313" y="5082"/>
              <a:ext cx="4052" cy="1612"/>
            </a:xfrm>
            <a:prstGeom prst="rect">
              <a:avLst/>
            </a:prstGeom>
            <a:noFill/>
          </p:spPr>
          <p:txBody>
            <a:bodyPr wrap="square" rtlCol="0">
              <a:spAutoFit/>
            </a:bodyPr>
            <a:lstStyle/>
            <a:p>
              <a:pPr>
                <a:lnSpc>
                  <a:spcPct val="150000"/>
                </a:lnSpc>
              </a:pPr>
              <a:r>
                <a:rPr kumimoji="1" lang="zh-CN" altLang="en-US" sz="1400" dirty="0">
                  <a:latin typeface="微软雅黑" panose="020B0503020204020204" pitchFamily="34" charset="-122"/>
                  <a:ea typeface="微软雅黑" panose="020B0503020204020204" pitchFamily="34" charset="-122"/>
                  <a:sym typeface="+mn-ea"/>
                </a:rPr>
                <a:t>手机移动端支持随时随地业务操作和消息提醒</a:t>
              </a:r>
              <a:endParaRPr lang="zh-CN" altLang="en-US" sz="1400" spc="300" dirty="0">
                <a:solidFill>
                  <a:schemeClr val="tx1">
                    <a:lumMod val="85000"/>
                    <a:lumOff val="15000"/>
                  </a:schemeClr>
                </a:solidFill>
                <a:latin typeface="思源黑体 CN Regular" panose="020B0500000000000000" pitchFamily="34" charset="-122"/>
                <a:ea typeface="思源黑体 CN Regular" panose="020B0500000000000000" pitchFamily="34" charset="-122"/>
              </a:endParaRPr>
            </a:p>
            <a:p>
              <a:pPr fontAlgn="auto">
                <a:lnSpc>
                  <a:spcPct val="150000"/>
                </a:lnSpc>
              </a:pPr>
              <a:endParaRPr kumimoji="1" lang="zh-CN" altLang="en-US" sz="1400" dirty="0">
                <a:latin typeface="微软雅黑" panose="020B0503020204020204" pitchFamily="34" charset="-122"/>
                <a:ea typeface="微软雅黑" panose="020B0503020204020204" pitchFamily="34" charset="-122"/>
                <a:sym typeface="+mn-ea"/>
              </a:endParaRPr>
            </a:p>
          </p:txBody>
        </p:sp>
      </p:grpSp>
      <p:grpSp>
        <p:nvGrpSpPr>
          <p:cNvPr id="126" name="组合 125">
            <a:extLst>
              <a:ext uri="{FF2B5EF4-FFF2-40B4-BE49-F238E27FC236}">
                <a16:creationId xmlns:a16="http://schemas.microsoft.com/office/drawing/2014/main" id="{04D38997-8736-4FC8-B996-9DC54602B003}"/>
              </a:ext>
            </a:extLst>
          </p:cNvPr>
          <p:cNvGrpSpPr/>
          <p:nvPr/>
        </p:nvGrpSpPr>
        <p:grpSpPr>
          <a:xfrm>
            <a:off x="8291743" y="2380955"/>
            <a:ext cx="2601460" cy="741045"/>
            <a:chOff x="11967" y="1974"/>
            <a:chExt cx="4936" cy="1167"/>
          </a:xfrm>
        </p:grpSpPr>
        <p:sp>
          <p:nvSpPr>
            <p:cNvPr id="127" name="文本框 126">
              <a:extLst>
                <a:ext uri="{FF2B5EF4-FFF2-40B4-BE49-F238E27FC236}">
                  <a16:creationId xmlns:a16="http://schemas.microsoft.com/office/drawing/2014/main" id="{98CB2B0A-CFC8-4333-B6BC-CDAC781D2064}"/>
                </a:ext>
              </a:extLst>
            </p:cNvPr>
            <p:cNvSpPr txBox="1"/>
            <p:nvPr/>
          </p:nvSpPr>
          <p:spPr>
            <a:xfrm>
              <a:off x="11967" y="1974"/>
              <a:ext cx="3643" cy="630"/>
            </a:xfrm>
            <a:prstGeom prst="rect">
              <a:avLst/>
            </a:prstGeom>
            <a:noFill/>
          </p:spPr>
          <p:txBody>
            <a:bodyPr wrap="square" rtlCol="0">
              <a:spAutoFit/>
            </a:bodyPr>
            <a:lstStyle/>
            <a:p>
              <a:pPr algn="ctr"/>
              <a:r>
                <a:rPr kumimoji="1" lang="zh-CN" altLang="en-US" sz="2000" b="1" dirty="0">
                  <a:solidFill>
                    <a:schemeClr val="tx1"/>
                  </a:solidFill>
                  <a:latin typeface="微软雅黑" panose="020B0503020204020204" pitchFamily="34" charset="-122"/>
                  <a:ea typeface="微软雅黑" panose="020B0503020204020204" pitchFamily="34" charset="-122"/>
                  <a:sym typeface="+mn-ea"/>
                </a:rPr>
                <a:t>云应用</a:t>
              </a:r>
              <a:endParaRPr kumimoji="1" lang="zh-CN" altLang="en-US" sz="2000" b="1" spc="500" dirty="0">
                <a:solidFill>
                  <a:schemeClr val="tx1"/>
                </a:solidFill>
                <a:latin typeface="微软雅黑" panose="020B0503020204020204" pitchFamily="34" charset="-122"/>
                <a:ea typeface="微软雅黑" panose="020B0503020204020204" pitchFamily="34" charset="-122"/>
                <a:sym typeface="+mn-ea"/>
              </a:endParaRPr>
            </a:p>
          </p:txBody>
        </p:sp>
        <p:sp>
          <p:nvSpPr>
            <p:cNvPr id="128" name="文本框 127">
              <a:extLst>
                <a:ext uri="{FF2B5EF4-FFF2-40B4-BE49-F238E27FC236}">
                  <a16:creationId xmlns:a16="http://schemas.microsoft.com/office/drawing/2014/main" id="{81C93785-DDC8-4D7F-9EB9-6F474866B8C0}"/>
                </a:ext>
              </a:extLst>
            </p:cNvPr>
            <p:cNvSpPr txBox="1"/>
            <p:nvPr/>
          </p:nvSpPr>
          <p:spPr>
            <a:xfrm>
              <a:off x="13109" y="2489"/>
              <a:ext cx="3794" cy="652"/>
            </a:xfrm>
            <a:prstGeom prst="rect">
              <a:avLst/>
            </a:prstGeom>
            <a:noFill/>
          </p:spPr>
          <p:txBody>
            <a:bodyPr wrap="square" rtlCol="0">
              <a:spAutoFit/>
            </a:bodyPr>
            <a:lstStyle/>
            <a:p>
              <a:pPr indent="0" algn="ctr">
                <a:lnSpc>
                  <a:spcPct val="150000"/>
                </a:lnSpc>
                <a:buFont typeface="Wingdings" panose="05000000000000000000" pitchFamily="2" charset="2"/>
                <a:buNone/>
              </a:pPr>
              <a:r>
                <a:rPr kumimoji="1" lang="zh-CN" altLang="en-US" sz="1400" dirty="0">
                  <a:latin typeface="微软雅黑" panose="020B0503020204020204" pitchFamily="34" charset="-122"/>
                  <a:ea typeface="微软雅黑" panose="020B0503020204020204" pitchFamily="34" charset="-122"/>
                  <a:sym typeface="+mn-ea"/>
                </a:rPr>
                <a:t>基于华为云、安全可靠</a:t>
              </a:r>
              <a:endParaRPr lang="zh-CN" altLang="en-US" sz="1400" spc="300" dirty="0">
                <a:solidFill>
                  <a:schemeClr val="tx1">
                    <a:lumMod val="85000"/>
                    <a:lumOff val="15000"/>
                  </a:schemeClr>
                </a:solidFill>
                <a:latin typeface="思源黑体 CN Regular" panose="020B0500000000000000" pitchFamily="34" charset="-122"/>
                <a:ea typeface="思源黑体 CN Regular" panose="020B0500000000000000" pitchFamily="34" charset="-122"/>
              </a:endParaRPr>
            </a:p>
          </p:txBody>
        </p:sp>
      </p:grpSp>
      <p:grpSp>
        <p:nvGrpSpPr>
          <p:cNvPr id="129" name="组合 128">
            <a:extLst>
              <a:ext uri="{FF2B5EF4-FFF2-40B4-BE49-F238E27FC236}">
                <a16:creationId xmlns:a16="http://schemas.microsoft.com/office/drawing/2014/main" id="{B900E0E1-34C7-48AF-BE34-B697D30D6065}"/>
              </a:ext>
            </a:extLst>
          </p:cNvPr>
          <p:cNvGrpSpPr/>
          <p:nvPr/>
        </p:nvGrpSpPr>
        <p:grpSpPr>
          <a:xfrm>
            <a:off x="8578781" y="3682903"/>
            <a:ext cx="4021737" cy="812165"/>
            <a:chOff x="15457" y="4248"/>
            <a:chExt cx="4694" cy="1279"/>
          </a:xfrm>
        </p:grpSpPr>
        <p:sp>
          <p:nvSpPr>
            <p:cNvPr id="130" name="文本框 129">
              <a:extLst>
                <a:ext uri="{FF2B5EF4-FFF2-40B4-BE49-F238E27FC236}">
                  <a16:creationId xmlns:a16="http://schemas.microsoft.com/office/drawing/2014/main" id="{2AB13E4E-4CA8-4EBF-AF9D-CD57678D6A0F}"/>
                </a:ext>
              </a:extLst>
            </p:cNvPr>
            <p:cNvSpPr txBox="1"/>
            <p:nvPr/>
          </p:nvSpPr>
          <p:spPr>
            <a:xfrm>
              <a:off x="15457" y="4248"/>
              <a:ext cx="1996" cy="630"/>
            </a:xfrm>
            <a:prstGeom prst="rect">
              <a:avLst/>
            </a:prstGeom>
            <a:noFill/>
          </p:spPr>
          <p:txBody>
            <a:bodyPr wrap="square" rtlCol="0">
              <a:spAutoFit/>
            </a:bodyPr>
            <a:lstStyle/>
            <a:p>
              <a:pPr algn="ctr"/>
              <a:r>
                <a:rPr kumimoji="1" lang="zh-CN" altLang="en-US" sz="2000" b="1" dirty="0">
                  <a:solidFill>
                    <a:schemeClr val="tx1"/>
                  </a:solidFill>
                  <a:latin typeface="微软雅黑" panose="020B0503020204020204" pitchFamily="34" charset="-122"/>
                  <a:ea typeface="微软雅黑" panose="020B0503020204020204" pitchFamily="34" charset="-122"/>
                  <a:sym typeface="+mn-ea"/>
                </a:rPr>
                <a:t>支持</a:t>
              </a:r>
              <a:r>
                <a:rPr kumimoji="1" lang="en-US" altLang="zh-CN" sz="2000" b="1" dirty="0">
                  <a:solidFill>
                    <a:schemeClr val="tx1"/>
                  </a:solidFill>
                  <a:latin typeface="微软雅黑" panose="020B0503020204020204" pitchFamily="34" charset="-122"/>
                  <a:ea typeface="微软雅黑" panose="020B0503020204020204" pitchFamily="34" charset="-122"/>
                  <a:sym typeface="+mn-ea"/>
                </a:rPr>
                <a:t>5G</a:t>
              </a:r>
              <a:r>
                <a:rPr kumimoji="1" lang="zh-CN" altLang="en-US" sz="2000" b="1" dirty="0">
                  <a:solidFill>
                    <a:schemeClr val="tx1"/>
                  </a:solidFill>
                  <a:latin typeface="微软雅黑" panose="020B0503020204020204" pitchFamily="34" charset="-122"/>
                  <a:ea typeface="微软雅黑" panose="020B0503020204020204" pitchFamily="34" charset="-122"/>
                  <a:sym typeface="+mn-ea"/>
                </a:rPr>
                <a:t>连接</a:t>
              </a:r>
              <a:endParaRPr kumimoji="1" lang="zh-CN" altLang="en-US" sz="2000" b="1" spc="500" dirty="0">
                <a:solidFill>
                  <a:schemeClr val="tx1"/>
                </a:solidFill>
                <a:latin typeface="微软雅黑" panose="020B0503020204020204" pitchFamily="34" charset="-122"/>
                <a:ea typeface="微软雅黑" panose="020B0503020204020204" pitchFamily="34" charset="-122"/>
                <a:sym typeface="+mn-ea"/>
              </a:endParaRPr>
            </a:p>
          </p:txBody>
        </p:sp>
        <p:sp>
          <p:nvSpPr>
            <p:cNvPr id="131" name="文本框 130">
              <a:extLst>
                <a:ext uri="{FF2B5EF4-FFF2-40B4-BE49-F238E27FC236}">
                  <a16:creationId xmlns:a16="http://schemas.microsoft.com/office/drawing/2014/main" id="{0B621BCC-46FC-4A98-8666-9B6C31D5DFA0}"/>
                </a:ext>
              </a:extLst>
            </p:cNvPr>
            <p:cNvSpPr txBox="1"/>
            <p:nvPr/>
          </p:nvSpPr>
          <p:spPr>
            <a:xfrm>
              <a:off x="15632" y="4933"/>
              <a:ext cx="4519" cy="594"/>
            </a:xfrm>
            <a:prstGeom prst="rect">
              <a:avLst/>
            </a:prstGeom>
            <a:noFill/>
          </p:spPr>
          <p:txBody>
            <a:bodyPr wrap="square" rtlCol="0">
              <a:spAutoFit/>
            </a:bodyPr>
            <a:lstStyle/>
            <a:p>
              <a:pPr>
                <a:lnSpc>
                  <a:spcPct val="150000"/>
                </a:lnSpc>
              </a:pPr>
              <a:r>
                <a:rPr kumimoji="1" lang="zh-CN" altLang="en-US" sz="1400" dirty="0">
                  <a:latin typeface="微软雅黑" panose="020B0503020204020204" pitchFamily="34" charset="-122"/>
                  <a:ea typeface="微软雅黑" panose="020B0503020204020204" pitchFamily="34" charset="-122"/>
                  <a:sym typeface="+mn-ea"/>
                </a:rPr>
                <a:t>支持</a:t>
              </a:r>
              <a:r>
                <a:rPr kumimoji="1" lang="en-US" altLang="zh-CN" sz="1400" dirty="0">
                  <a:latin typeface="微软雅黑" panose="020B0503020204020204" pitchFamily="34" charset="-122"/>
                  <a:ea typeface="微软雅黑" panose="020B0503020204020204" pitchFamily="34" charset="-122"/>
                  <a:sym typeface="+mn-ea"/>
                </a:rPr>
                <a:t>5G</a:t>
              </a:r>
              <a:r>
                <a:rPr kumimoji="1" lang="zh-CN" altLang="en-US" sz="1400" dirty="0">
                  <a:latin typeface="微软雅黑" panose="020B0503020204020204" pitchFamily="34" charset="-122"/>
                  <a:ea typeface="微软雅黑" panose="020B0503020204020204" pitchFamily="34" charset="-122"/>
                  <a:sym typeface="+mn-ea"/>
                </a:rPr>
                <a:t>、</a:t>
              </a:r>
              <a:r>
                <a:rPr kumimoji="1" lang="en-US" altLang="zh-CN" sz="1400" dirty="0">
                  <a:latin typeface="微软雅黑" panose="020B0503020204020204" pitchFamily="34" charset="-122"/>
                  <a:ea typeface="微软雅黑" panose="020B0503020204020204" pitchFamily="34" charset="-122"/>
                  <a:sym typeface="+mn-ea"/>
                </a:rPr>
                <a:t>4G</a:t>
              </a:r>
              <a:r>
                <a:rPr kumimoji="1" lang="zh-CN" altLang="en-US" sz="1400" dirty="0">
                  <a:latin typeface="微软雅黑" panose="020B0503020204020204" pitchFamily="34" charset="-122"/>
                  <a:ea typeface="微软雅黑" panose="020B0503020204020204" pitchFamily="34" charset="-122"/>
                  <a:sym typeface="+mn-ea"/>
                </a:rPr>
                <a:t>、</a:t>
              </a:r>
              <a:r>
                <a:rPr kumimoji="1" lang="en-US" altLang="zh-CN" sz="1400" dirty="0" err="1">
                  <a:latin typeface="微软雅黑" panose="020B0503020204020204" pitchFamily="34" charset="-122"/>
                  <a:ea typeface="微软雅黑" panose="020B0503020204020204" pitchFamily="34" charset="-122"/>
                  <a:sym typeface="+mn-ea"/>
                </a:rPr>
                <a:t>WiFi</a:t>
              </a:r>
              <a:r>
                <a:rPr kumimoji="1" lang="zh-CN" altLang="en-US" sz="1400" dirty="0">
                  <a:latin typeface="微软雅黑" panose="020B0503020204020204" pitchFamily="34" charset="-122"/>
                  <a:ea typeface="微软雅黑" panose="020B0503020204020204" pitchFamily="34" charset="-122"/>
                  <a:sym typeface="+mn-ea"/>
                </a:rPr>
                <a:t>等的无线接入方式</a:t>
              </a:r>
              <a:endParaRPr lang="zh-CN" altLang="en-US" sz="1400" spc="300" dirty="0">
                <a:solidFill>
                  <a:schemeClr val="tx1">
                    <a:lumMod val="85000"/>
                    <a:lumOff val="15000"/>
                  </a:schemeClr>
                </a:solidFill>
                <a:latin typeface="思源黑体 CN Regular" panose="020B0500000000000000" pitchFamily="34" charset="-122"/>
                <a:ea typeface="思源黑体 CN Regular" panose="020B0500000000000000" pitchFamily="34" charset="-122"/>
              </a:endParaRPr>
            </a:p>
          </p:txBody>
        </p:sp>
      </p:grpSp>
    </p:spTree>
    <p:extLst>
      <p:ext uri="{BB962C8B-B14F-4D97-AF65-F5344CB8AC3E}">
        <p14:creationId xmlns:p14="http://schemas.microsoft.com/office/powerpoint/2010/main" val="2707365041"/>
      </p:ext>
    </p:extLst>
  </p:cSld>
  <p:clrMapOvr>
    <a:masterClrMapping/>
  </p:clrMapOvr>
  <mc:AlternateContent xmlns:mc="http://schemas.openxmlformats.org/markup-compatibility/2006" xmlns:p14="http://schemas.microsoft.com/office/powerpoint/2010/main">
    <mc:Choice Requires="p14">
      <p:transition p14:dur="250">
        <p:pull dir="u"/>
      </p:transition>
    </mc:Choice>
    <mc:Fallback xmlns="">
      <p:transition>
        <p:pull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8" y="636"/>
            <a:ext cx="2082166" cy="1035050"/>
          </a:xfrm>
          <a:prstGeom prst="rect">
            <a:avLst/>
          </a:prstGeom>
          <a:blipFill rotWithShape="1">
            <a:blip r:embed="rId3">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20" rIns="91435" bIns="45720" rtlCol="0" anchor="ctr"/>
          <a:lstStyle/>
          <a:p>
            <a:pPr algn="ctr"/>
            <a:endParaRPr lang="zh-CN" altLang="en-US"/>
          </a:p>
        </p:txBody>
      </p:sp>
      <p:sp>
        <p:nvSpPr>
          <p:cNvPr id="41" name="Rectangle 61"/>
          <p:cNvSpPr>
            <a:spLocks noChangeArrowheads="1"/>
          </p:cNvSpPr>
          <p:nvPr userDrawn="1"/>
        </p:nvSpPr>
        <p:spPr bwMode="auto">
          <a:xfrm>
            <a:off x="3178" y="963936"/>
            <a:ext cx="12186286" cy="77470"/>
          </a:xfrm>
          <a:prstGeom prst="rect">
            <a:avLst/>
          </a:prstGeom>
          <a:solidFill>
            <a:srgbClr val="345EA4"/>
          </a:solidFill>
          <a:ln>
            <a:noFill/>
          </a:ln>
        </p:spPr>
        <p:txBody>
          <a:bodyPr vert="horz" wrap="square" lIns="91435" tIns="45720" rIns="91435" bIns="45720" numCol="1" anchor="t" anchorCtr="0" compatLnSpc="1"/>
          <a:lstStyle/>
          <a:p>
            <a:endParaRPr lang="en-US" dirty="0"/>
          </a:p>
        </p:txBody>
      </p:sp>
      <p:sp>
        <p:nvSpPr>
          <p:cNvPr id="15" name="文本框 14"/>
          <p:cNvSpPr txBox="1"/>
          <p:nvPr/>
        </p:nvSpPr>
        <p:spPr>
          <a:xfrm>
            <a:off x="6403753" y="3509559"/>
            <a:ext cx="2516505" cy="1660525"/>
          </a:xfrm>
          <a:prstGeom prst="rect">
            <a:avLst/>
          </a:prstGeom>
          <a:noFill/>
        </p:spPr>
        <p:txBody>
          <a:bodyPr wrap="square" rtlCol="0">
            <a:spAutoFit/>
          </a:bodyPr>
          <a:lstStyle/>
          <a:p>
            <a:pPr indent="0" fontAlgn="auto">
              <a:lnSpc>
                <a:spcPct val="150000"/>
              </a:lnSpc>
              <a:buFont typeface="Wingdings" panose="05000000000000000000" pitchFamily="2" charset="2"/>
              <a:buNone/>
            </a:pPr>
            <a:r>
              <a:rPr kumimoji="1" lang="zh-CN" altLang="en-US" sz="2000" b="1" dirty="0">
                <a:latin typeface="微软雅黑" panose="020B0503020204020204" pitchFamily="34" charset="-122"/>
                <a:ea typeface="微软雅黑" panose="020B0503020204020204" pitchFamily="34" charset="-122"/>
                <a:sym typeface="+mn-ea"/>
              </a:rPr>
              <a:t>企业上云</a:t>
            </a:r>
          </a:p>
          <a:p>
            <a:pPr indent="0" fontAlgn="auto">
              <a:lnSpc>
                <a:spcPct val="150000"/>
              </a:lnSpc>
              <a:buFont typeface="Wingdings" panose="05000000000000000000" pitchFamily="2" charset="2"/>
              <a:buNone/>
            </a:pPr>
            <a:r>
              <a:rPr kumimoji="1" lang="zh-CN" altLang="en-US" sz="1600" dirty="0">
                <a:latin typeface="微软雅黑" panose="020B0503020204020204" pitchFamily="34" charset="-122"/>
                <a:ea typeface="微软雅黑" panose="020B0503020204020204" pitchFamily="34" charset="-122"/>
                <a:sym typeface="+mn-ea"/>
              </a:rPr>
              <a:t>采用</a:t>
            </a:r>
            <a:r>
              <a:rPr kumimoji="1" lang="en-US" altLang="zh-CN" sz="1600" dirty="0">
                <a:latin typeface="微软雅黑" panose="020B0503020204020204" pitchFamily="34" charset="-122"/>
                <a:ea typeface="微软雅黑" panose="020B0503020204020204" pitchFamily="34" charset="-122"/>
                <a:sym typeface="+mn-ea"/>
              </a:rPr>
              <a:t>SaaS</a:t>
            </a:r>
            <a:r>
              <a:rPr kumimoji="1" lang="zh-CN" altLang="en-US" sz="1600" dirty="0">
                <a:latin typeface="微软雅黑" panose="020B0503020204020204" pitchFamily="34" charset="-122"/>
                <a:ea typeface="微软雅黑" panose="020B0503020204020204" pitchFamily="34" charset="-122"/>
                <a:sym typeface="+mn-ea"/>
              </a:rPr>
              <a:t>云化软件，降低</a:t>
            </a:r>
            <a:r>
              <a:rPr kumimoji="1" lang="en-US" altLang="zh-CN" sz="1600" dirty="0">
                <a:latin typeface="微软雅黑" panose="020B0503020204020204" pitchFamily="34" charset="-122"/>
                <a:ea typeface="微软雅黑" panose="020B0503020204020204" pitchFamily="34" charset="-122"/>
                <a:sym typeface="+mn-ea"/>
              </a:rPr>
              <a:t>IT</a:t>
            </a:r>
            <a:r>
              <a:rPr kumimoji="1" lang="zh-CN" altLang="en-US" sz="1600" dirty="0">
                <a:latin typeface="微软雅黑" panose="020B0503020204020204" pitchFamily="34" charset="-122"/>
                <a:ea typeface="微软雅黑" panose="020B0503020204020204" pitchFamily="34" charset="-122"/>
                <a:sym typeface="+mn-ea"/>
              </a:rPr>
              <a:t>部署及维护成本</a:t>
            </a:r>
            <a:endParaRPr kumimoji="1" lang="zh-CN" altLang="en-US" sz="1600" dirty="0">
              <a:latin typeface="微软雅黑" panose="020B0503020204020204" pitchFamily="34" charset="-122"/>
              <a:ea typeface="微软雅黑" panose="020B0503020204020204" pitchFamily="34" charset="-122"/>
              <a:cs typeface="+mn-ea"/>
              <a:sym typeface="+mn-ea"/>
            </a:endParaRPr>
          </a:p>
          <a:p>
            <a:pPr algn="ctr" fontAlgn="auto">
              <a:lnSpc>
                <a:spcPct val="150000"/>
              </a:lnSpc>
            </a:pPr>
            <a:endParaRPr kumimoji="1" lang="zh-CN" altLang="en-US" sz="1600" dirty="0">
              <a:latin typeface="微软雅黑" panose="020B0503020204020204" pitchFamily="34" charset="-122"/>
              <a:ea typeface="微软雅黑" panose="020B0503020204020204" pitchFamily="34" charset="-122"/>
              <a:cs typeface="+mn-ea"/>
              <a:sym typeface="+mn-ea"/>
            </a:endParaRPr>
          </a:p>
        </p:txBody>
      </p:sp>
      <p:sp>
        <p:nvSpPr>
          <p:cNvPr id="12" name="文本框 11"/>
          <p:cNvSpPr txBox="1"/>
          <p:nvPr/>
        </p:nvSpPr>
        <p:spPr>
          <a:xfrm>
            <a:off x="3296606" y="3436564"/>
            <a:ext cx="2598167" cy="1618520"/>
          </a:xfrm>
          <a:prstGeom prst="rect">
            <a:avLst/>
          </a:prstGeom>
          <a:noFill/>
        </p:spPr>
        <p:txBody>
          <a:bodyPr wrap="square" rtlCol="0">
            <a:spAutoFit/>
          </a:bodyPr>
          <a:lstStyle/>
          <a:p>
            <a:pPr fontAlgn="auto">
              <a:lnSpc>
                <a:spcPct val="150000"/>
              </a:lnSpc>
            </a:pPr>
            <a:r>
              <a:rPr kumimoji="1" lang="zh-CN" altLang="en-US" sz="2000" b="1" dirty="0">
                <a:latin typeface="微软雅黑" panose="020B0503020204020204" pitchFamily="34" charset="-122"/>
                <a:ea typeface="微软雅黑" panose="020B0503020204020204" pitchFamily="34" charset="-122"/>
                <a:sym typeface="+mn-ea"/>
              </a:rPr>
              <a:t>精益管理</a:t>
            </a:r>
          </a:p>
          <a:p>
            <a:pPr fontAlgn="auto">
              <a:lnSpc>
                <a:spcPct val="150000"/>
              </a:lnSpc>
            </a:pPr>
            <a:r>
              <a:rPr kumimoji="1" lang="zh-CN" altLang="en-US" sz="1600" dirty="0">
                <a:latin typeface="微软雅黑" panose="020B0503020204020204" pitchFamily="34" charset="-122"/>
                <a:ea typeface="微软雅黑" panose="020B0503020204020204" pitchFamily="34" charset="-122"/>
                <a:cs typeface="+mn-ea"/>
                <a:sym typeface="+mn-ea"/>
              </a:rPr>
              <a:t>提供任务、效率、品质、设备损失等数据分析，实现现场优化及改善</a:t>
            </a:r>
          </a:p>
        </p:txBody>
      </p:sp>
      <p:sp>
        <p:nvSpPr>
          <p:cNvPr id="19" name="文本框 18"/>
          <p:cNvSpPr txBox="1"/>
          <p:nvPr/>
        </p:nvSpPr>
        <p:spPr>
          <a:xfrm>
            <a:off x="9415749" y="3516464"/>
            <a:ext cx="2515235" cy="1660525"/>
          </a:xfrm>
          <a:prstGeom prst="rect">
            <a:avLst/>
          </a:prstGeom>
          <a:noFill/>
        </p:spPr>
        <p:txBody>
          <a:bodyPr wrap="square" rtlCol="0">
            <a:spAutoFit/>
          </a:bodyPr>
          <a:lstStyle/>
          <a:p>
            <a:pPr indent="0" fontAlgn="auto">
              <a:lnSpc>
                <a:spcPct val="150000"/>
              </a:lnSpc>
              <a:buFont typeface="Wingdings" panose="05000000000000000000" pitchFamily="2" charset="2"/>
              <a:buNone/>
            </a:pPr>
            <a:r>
              <a:rPr kumimoji="1" lang="zh-CN" altLang="en-US" sz="2000" b="1" dirty="0">
                <a:latin typeface="微软雅黑" panose="020B0503020204020204" pitchFamily="34" charset="-122"/>
                <a:ea typeface="微软雅黑" panose="020B0503020204020204" pitchFamily="34" charset="-122"/>
                <a:sym typeface="+mn-ea"/>
              </a:rPr>
              <a:t>数字化转型</a:t>
            </a:r>
          </a:p>
          <a:p>
            <a:pPr indent="0" fontAlgn="auto">
              <a:lnSpc>
                <a:spcPct val="150000"/>
              </a:lnSpc>
              <a:buFont typeface="Wingdings" panose="05000000000000000000" pitchFamily="2" charset="2"/>
              <a:buNone/>
            </a:pPr>
            <a:r>
              <a:rPr kumimoji="1" lang="zh-CN" altLang="en-US" sz="1600" dirty="0">
                <a:latin typeface="微软雅黑" panose="020B0503020204020204" pitchFamily="34" charset="-122"/>
                <a:ea typeface="微软雅黑" panose="020B0503020204020204" pitchFamily="34" charset="-122"/>
                <a:sym typeface="+mn-ea"/>
              </a:rPr>
              <a:t>实现生产过程标准化、数据结构化，支持企业数字化转型</a:t>
            </a:r>
            <a:endParaRPr kumimoji="1" lang="zh-CN" altLang="en-US" sz="1600" dirty="0">
              <a:latin typeface="微软雅黑" panose="020B0503020204020204" pitchFamily="34" charset="-122"/>
              <a:ea typeface="微软雅黑" panose="020B0503020204020204" pitchFamily="34" charset="-122"/>
              <a:cs typeface="+mn-ea"/>
              <a:sym typeface="+mn-ea"/>
            </a:endParaRPr>
          </a:p>
        </p:txBody>
      </p:sp>
      <p:sp>
        <p:nvSpPr>
          <p:cNvPr id="2" name="文本框 1"/>
          <p:cNvSpPr txBox="1"/>
          <p:nvPr/>
        </p:nvSpPr>
        <p:spPr>
          <a:xfrm>
            <a:off x="331883" y="3518436"/>
            <a:ext cx="2287030" cy="1291590"/>
          </a:xfrm>
          <a:prstGeom prst="rect">
            <a:avLst/>
          </a:prstGeom>
          <a:noFill/>
        </p:spPr>
        <p:txBody>
          <a:bodyPr wrap="square" rtlCol="0">
            <a:spAutoFit/>
          </a:bodyPr>
          <a:lstStyle/>
          <a:p>
            <a:pPr fontAlgn="auto">
              <a:lnSpc>
                <a:spcPct val="150000"/>
              </a:lnSpc>
            </a:pPr>
            <a:r>
              <a:rPr kumimoji="1" lang="zh-CN" altLang="en-US" sz="2000" b="1" dirty="0">
                <a:latin typeface="微软雅黑" panose="020B0503020204020204" pitchFamily="34" charset="-122"/>
                <a:ea typeface="微软雅黑" panose="020B0503020204020204" pitchFamily="34" charset="-122"/>
                <a:sym typeface="+mn-ea"/>
              </a:rPr>
              <a:t>生产透明化</a:t>
            </a:r>
            <a:endParaRPr kumimoji="1" lang="zh-CN" altLang="en-US" sz="2000" b="1" dirty="0">
              <a:solidFill>
                <a:schemeClr val="tx1"/>
              </a:solidFill>
              <a:latin typeface="微软雅黑" panose="020B0503020204020204" pitchFamily="34" charset="-122"/>
              <a:ea typeface="微软雅黑" panose="020B0503020204020204" pitchFamily="34" charset="-122"/>
              <a:sym typeface="+mn-ea"/>
            </a:endParaRPr>
          </a:p>
          <a:p>
            <a:pPr fontAlgn="auto">
              <a:lnSpc>
                <a:spcPct val="150000"/>
              </a:lnSpc>
            </a:pPr>
            <a:r>
              <a:rPr kumimoji="1" lang="zh-CN" altLang="en-US" sz="1600" dirty="0">
                <a:latin typeface="微软雅黑" panose="020B0503020204020204" pitchFamily="34" charset="-122"/>
                <a:ea typeface="微软雅黑" panose="020B0503020204020204" pitchFamily="34" charset="-122"/>
                <a:cs typeface="+mn-ea"/>
                <a:sym typeface="+mn-ea"/>
              </a:rPr>
              <a:t>实现企业车间生产任务的透明化管理</a:t>
            </a:r>
            <a:endParaRPr kumimoji="1" lang="zh-CN" altLang="en-US" sz="1600" dirty="0">
              <a:solidFill>
                <a:schemeClr val="tx1"/>
              </a:solidFill>
              <a:latin typeface="微软雅黑" panose="020B0503020204020204" pitchFamily="34" charset="-122"/>
              <a:ea typeface="微软雅黑" panose="020B0503020204020204" pitchFamily="34" charset="-122"/>
              <a:cs typeface="+mn-ea"/>
              <a:sym typeface="+mn-ea"/>
            </a:endParaRPr>
          </a:p>
        </p:txBody>
      </p:sp>
      <p:sp>
        <p:nvSpPr>
          <p:cNvPr id="8" name="TextBox 19">
            <a:extLst>
              <a:ext uri="{FF2B5EF4-FFF2-40B4-BE49-F238E27FC236}">
                <a16:creationId xmlns:a16="http://schemas.microsoft.com/office/drawing/2014/main" id="{06B886E2-A8A5-4136-BDA6-F7A2BAAB1715}"/>
              </a:ext>
            </a:extLst>
          </p:cNvPr>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客户价值</a:t>
            </a:r>
          </a:p>
        </p:txBody>
      </p:sp>
      <p:sp>
        <p:nvSpPr>
          <p:cNvPr id="10" name="灯片编号占位符 7">
            <a:extLst>
              <a:ext uri="{FF2B5EF4-FFF2-40B4-BE49-F238E27FC236}">
                <a16:creationId xmlns:a16="http://schemas.microsoft.com/office/drawing/2014/main" id="{BD7F1B55-AFE7-43EB-AD53-5FF7ECC0E023}"/>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grpSp>
        <p:nvGrpSpPr>
          <p:cNvPr id="37" name="组合 36">
            <a:extLst>
              <a:ext uri="{FF2B5EF4-FFF2-40B4-BE49-F238E27FC236}">
                <a16:creationId xmlns:a16="http://schemas.microsoft.com/office/drawing/2014/main" id="{D5B8B103-48C6-42B0-B912-E14880002C7B}"/>
              </a:ext>
            </a:extLst>
          </p:cNvPr>
          <p:cNvGrpSpPr/>
          <p:nvPr/>
        </p:nvGrpSpPr>
        <p:grpSpPr>
          <a:xfrm>
            <a:off x="407722" y="2462766"/>
            <a:ext cx="2131291" cy="940081"/>
            <a:chOff x="691808" y="2539965"/>
            <a:chExt cx="2131291" cy="940081"/>
          </a:xfrm>
        </p:grpSpPr>
        <p:grpSp>
          <p:nvGrpSpPr>
            <p:cNvPr id="11" name="组合 10">
              <a:extLst>
                <a:ext uri="{FF2B5EF4-FFF2-40B4-BE49-F238E27FC236}">
                  <a16:creationId xmlns:a16="http://schemas.microsoft.com/office/drawing/2014/main" id="{26AF9156-18FB-45CA-BCD1-4760BEB56606}"/>
                </a:ext>
              </a:extLst>
            </p:cNvPr>
            <p:cNvGrpSpPr/>
            <p:nvPr/>
          </p:nvGrpSpPr>
          <p:grpSpPr>
            <a:xfrm>
              <a:off x="691808" y="2542666"/>
              <a:ext cx="1046234" cy="936104"/>
              <a:chOff x="842729" y="2533788"/>
              <a:chExt cx="1046234" cy="936104"/>
            </a:xfrm>
          </p:grpSpPr>
          <p:sp>
            <p:nvSpPr>
              <p:cNvPr id="20" name="矩形 19">
                <a:extLst>
                  <a:ext uri="{FF2B5EF4-FFF2-40B4-BE49-F238E27FC236}">
                    <a16:creationId xmlns:a16="http://schemas.microsoft.com/office/drawing/2014/main" id="{634268E3-7582-4D06-90BB-4E41DD61CEDE}"/>
                  </a:ext>
                </a:extLst>
              </p:cNvPr>
              <p:cNvSpPr/>
              <p:nvPr/>
            </p:nvSpPr>
            <p:spPr>
              <a:xfrm>
                <a:off x="842729" y="2533788"/>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TextBox 27">
                <a:extLst>
                  <a:ext uri="{FF2B5EF4-FFF2-40B4-BE49-F238E27FC236}">
                    <a16:creationId xmlns:a16="http://schemas.microsoft.com/office/drawing/2014/main" id="{942FC62B-FBA8-4F2F-86DF-2E2432993386}"/>
                  </a:ext>
                </a:extLst>
              </p:cNvPr>
              <p:cNvSpPr txBox="1"/>
              <p:nvPr/>
            </p:nvSpPr>
            <p:spPr>
              <a:xfrm>
                <a:off x="941370" y="2637312"/>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pic>
          <p:nvPicPr>
            <p:cNvPr id="6" name="图片 5">
              <a:extLst>
                <a:ext uri="{FF2B5EF4-FFF2-40B4-BE49-F238E27FC236}">
                  <a16:creationId xmlns:a16="http://schemas.microsoft.com/office/drawing/2014/main" id="{9B381B27-0A76-4184-9E23-9BD6B90C4487}"/>
                </a:ext>
              </a:extLst>
            </p:cNvPr>
            <p:cNvPicPr>
              <a:picLocks noChangeAspect="1"/>
            </p:cNvPicPr>
            <p:nvPr/>
          </p:nvPicPr>
          <p:blipFill>
            <a:blip r:embed="rId4"/>
            <a:stretch>
              <a:fillRect/>
            </a:stretch>
          </p:blipFill>
          <p:spPr>
            <a:xfrm>
              <a:off x="1745478" y="2539965"/>
              <a:ext cx="1077621" cy="940081"/>
            </a:xfrm>
            <a:prstGeom prst="rect">
              <a:avLst/>
            </a:prstGeom>
          </p:spPr>
        </p:pic>
      </p:grpSp>
      <p:grpSp>
        <p:nvGrpSpPr>
          <p:cNvPr id="40" name="组合 39">
            <a:extLst>
              <a:ext uri="{FF2B5EF4-FFF2-40B4-BE49-F238E27FC236}">
                <a16:creationId xmlns:a16="http://schemas.microsoft.com/office/drawing/2014/main" id="{BB7CCC1E-C276-4995-8608-4458946DBA2B}"/>
              </a:ext>
            </a:extLst>
          </p:cNvPr>
          <p:cNvGrpSpPr/>
          <p:nvPr/>
        </p:nvGrpSpPr>
        <p:grpSpPr>
          <a:xfrm>
            <a:off x="3383653" y="2462766"/>
            <a:ext cx="2228656" cy="946259"/>
            <a:chOff x="3507025" y="2533788"/>
            <a:chExt cx="2228656" cy="946259"/>
          </a:xfrm>
        </p:grpSpPr>
        <p:grpSp>
          <p:nvGrpSpPr>
            <p:cNvPr id="32" name="组合 31">
              <a:extLst>
                <a:ext uri="{FF2B5EF4-FFF2-40B4-BE49-F238E27FC236}">
                  <a16:creationId xmlns:a16="http://schemas.microsoft.com/office/drawing/2014/main" id="{7FB77C35-4841-4E62-815C-3AB555B7C355}"/>
                </a:ext>
              </a:extLst>
            </p:cNvPr>
            <p:cNvGrpSpPr/>
            <p:nvPr/>
          </p:nvGrpSpPr>
          <p:grpSpPr>
            <a:xfrm>
              <a:off x="3507025" y="2533788"/>
              <a:ext cx="1046234" cy="936104"/>
              <a:chOff x="3507025" y="2533788"/>
              <a:chExt cx="1046234" cy="936104"/>
            </a:xfrm>
          </p:grpSpPr>
          <p:sp>
            <p:nvSpPr>
              <p:cNvPr id="24" name="矩形 23">
                <a:extLst>
                  <a:ext uri="{FF2B5EF4-FFF2-40B4-BE49-F238E27FC236}">
                    <a16:creationId xmlns:a16="http://schemas.microsoft.com/office/drawing/2014/main" id="{D1E70FD2-2B1A-4769-AF16-40A70225F105}"/>
                  </a:ext>
                </a:extLst>
              </p:cNvPr>
              <p:cNvSpPr/>
              <p:nvPr/>
            </p:nvSpPr>
            <p:spPr>
              <a:xfrm>
                <a:off x="3507025" y="2533788"/>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TextBox 31">
                <a:extLst>
                  <a:ext uri="{FF2B5EF4-FFF2-40B4-BE49-F238E27FC236}">
                    <a16:creationId xmlns:a16="http://schemas.microsoft.com/office/drawing/2014/main" id="{0D306D60-4C11-4F3D-A424-C54DA4A47019}"/>
                  </a:ext>
                </a:extLst>
              </p:cNvPr>
              <p:cNvSpPr txBox="1"/>
              <p:nvPr/>
            </p:nvSpPr>
            <p:spPr>
              <a:xfrm>
                <a:off x="3579033" y="2690578"/>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pic>
          <p:nvPicPr>
            <p:cNvPr id="18" name="图片 17">
              <a:extLst>
                <a:ext uri="{FF2B5EF4-FFF2-40B4-BE49-F238E27FC236}">
                  <a16:creationId xmlns:a16="http://schemas.microsoft.com/office/drawing/2014/main" id="{C52595E5-5B0A-4490-B8AC-387DAA78E1BB}"/>
                </a:ext>
              </a:extLst>
            </p:cNvPr>
            <p:cNvPicPr>
              <a:picLocks noChangeAspect="1"/>
            </p:cNvPicPr>
            <p:nvPr/>
          </p:nvPicPr>
          <p:blipFill>
            <a:blip r:embed="rId5"/>
            <a:stretch>
              <a:fillRect/>
            </a:stretch>
          </p:blipFill>
          <p:spPr>
            <a:xfrm>
              <a:off x="4564279" y="2539014"/>
              <a:ext cx="1171402" cy="941033"/>
            </a:xfrm>
            <a:prstGeom prst="rect">
              <a:avLst/>
            </a:prstGeom>
          </p:spPr>
        </p:pic>
      </p:grpSp>
      <p:grpSp>
        <p:nvGrpSpPr>
          <p:cNvPr id="39" name="组合 38">
            <a:extLst>
              <a:ext uri="{FF2B5EF4-FFF2-40B4-BE49-F238E27FC236}">
                <a16:creationId xmlns:a16="http://schemas.microsoft.com/office/drawing/2014/main" id="{29828588-F152-4CF1-8BEF-6330B9D16B7D}"/>
              </a:ext>
            </a:extLst>
          </p:cNvPr>
          <p:cNvGrpSpPr/>
          <p:nvPr/>
        </p:nvGrpSpPr>
        <p:grpSpPr>
          <a:xfrm>
            <a:off x="6456949" y="2462766"/>
            <a:ext cx="2065184" cy="950884"/>
            <a:chOff x="6315336" y="2529163"/>
            <a:chExt cx="2065184" cy="950884"/>
          </a:xfrm>
        </p:grpSpPr>
        <p:sp>
          <p:nvSpPr>
            <p:cNvPr id="27" name="矩形 26">
              <a:extLst>
                <a:ext uri="{FF2B5EF4-FFF2-40B4-BE49-F238E27FC236}">
                  <a16:creationId xmlns:a16="http://schemas.microsoft.com/office/drawing/2014/main" id="{47DEA341-E1D2-42C9-B56E-A6BA0E249A1E}"/>
                </a:ext>
              </a:extLst>
            </p:cNvPr>
            <p:cNvSpPr/>
            <p:nvPr/>
          </p:nvSpPr>
          <p:spPr>
            <a:xfrm>
              <a:off x="6315336" y="2533788"/>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TextBox 34">
              <a:extLst>
                <a:ext uri="{FF2B5EF4-FFF2-40B4-BE49-F238E27FC236}">
                  <a16:creationId xmlns:a16="http://schemas.microsoft.com/office/drawing/2014/main" id="{4D07B0A9-5EC6-41F3-ACFE-A30AE8E30C40}"/>
                </a:ext>
              </a:extLst>
            </p:cNvPr>
            <p:cNvSpPr txBox="1"/>
            <p:nvPr/>
          </p:nvSpPr>
          <p:spPr>
            <a:xfrm>
              <a:off x="6387344" y="2690578"/>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pic>
          <p:nvPicPr>
            <p:cNvPr id="34" name="图片 33">
              <a:extLst>
                <a:ext uri="{FF2B5EF4-FFF2-40B4-BE49-F238E27FC236}">
                  <a16:creationId xmlns:a16="http://schemas.microsoft.com/office/drawing/2014/main" id="{063928B6-66CB-4479-B9AE-91F372661DCD}"/>
                </a:ext>
              </a:extLst>
            </p:cNvPr>
            <p:cNvPicPr>
              <a:picLocks noChangeAspect="1"/>
            </p:cNvPicPr>
            <p:nvPr/>
          </p:nvPicPr>
          <p:blipFill>
            <a:blip r:embed="rId6"/>
            <a:stretch>
              <a:fillRect/>
            </a:stretch>
          </p:blipFill>
          <p:spPr>
            <a:xfrm>
              <a:off x="7361160" y="2529163"/>
              <a:ext cx="1019360" cy="950884"/>
            </a:xfrm>
            <a:prstGeom prst="rect">
              <a:avLst/>
            </a:prstGeom>
          </p:spPr>
        </p:pic>
      </p:grpSp>
      <p:grpSp>
        <p:nvGrpSpPr>
          <p:cNvPr id="38" name="组合 37">
            <a:extLst>
              <a:ext uri="{FF2B5EF4-FFF2-40B4-BE49-F238E27FC236}">
                <a16:creationId xmlns:a16="http://schemas.microsoft.com/office/drawing/2014/main" id="{174CB1F5-EEFE-461F-814C-B96D5312A759}"/>
              </a:ext>
            </a:extLst>
          </p:cNvPr>
          <p:cNvGrpSpPr/>
          <p:nvPr/>
        </p:nvGrpSpPr>
        <p:grpSpPr>
          <a:xfrm>
            <a:off x="9366772" y="2462766"/>
            <a:ext cx="2112058" cy="952869"/>
            <a:chOff x="9544325" y="2494625"/>
            <a:chExt cx="2112058" cy="952869"/>
          </a:xfrm>
        </p:grpSpPr>
        <p:sp>
          <p:nvSpPr>
            <p:cNvPr id="30" name="矩形 29">
              <a:extLst>
                <a:ext uri="{FF2B5EF4-FFF2-40B4-BE49-F238E27FC236}">
                  <a16:creationId xmlns:a16="http://schemas.microsoft.com/office/drawing/2014/main" id="{7346FEAC-E457-49FD-AED8-C1509D8CD3B0}"/>
                </a:ext>
              </a:extLst>
            </p:cNvPr>
            <p:cNvSpPr/>
            <p:nvPr/>
          </p:nvSpPr>
          <p:spPr>
            <a:xfrm>
              <a:off x="9544325" y="2499757"/>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TextBox 27">
              <a:extLst>
                <a:ext uri="{FF2B5EF4-FFF2-40B4-BE49-F238E27FC236}">
                  <a16:creationId xmlns:a16="http://schemas.microsoft.com/office/drawing/2014/main" id="{E67C47E2-84AB-4B37-B8F3-7C4131174662}"/>
                </a:ext>
              </a:extLst>
            </p:cNvPr>
            <p:cNvSpPr txBox="1"/>
            <p:nvPr/>
          </p:nvSpPr>
          <p:spPr>
            <a:xfrm>
              <a:off x="9616333" y="2656547"/>
              <a:ext cx="899134"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pic>
          <p:nvPicPr>
            <p:cNvPr id="36" name="图片 35">
              <a:extLst>
                <a:ext uri="{FF2B5EF4-FFF2-40B4-BE49-F238E27FC236}">
                  <a16:creationId xmlns:a16="http://schemas.microsoft.com/office/drawing/2014/main" id="{C4E00A78-5CFB-430B-8BEC-13FA00A962B1}"/>
                </a:ext>
              </a:extLst>
            </p:cNvPr>
            <p:cNvPicPr>
              <a:picLocks noChangeAspect="1"/>
            </p:cNvPicPr>
            <p:nvPr/>
          </p:nvPicPr>
          <p:blipFill>
            <a:blip r:embed="rId7"/>
            <a:stretch>
              <a:fillRect/>
            </a:stretch>
          </p:blipFill>
          <p:spPr>
            <a:xfrm>
              <a:off x="10591525" y="2494625"/>
              <a:ext cx="1064858" cy="952869"/>
            </a:xfrm>
            <a:prstGeom prst="rect">
              <a:avLst/>
            </a:prstGeom>
          </p:spPr>
        </p:pic>
      </p:grpSp>
    </p:spTree>
  </p:cSld>
  <p:clrMapOvr>
    <a:masterClrMapping/>
  </p:clrMapOvr>
  <p:transition spd="med">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1905" y="1545590"/>
            <a:ext cx="12190730" cy="3960000"/>
          </a:xfrm>
          <a:prstGeom prst="rect">
            <a:avLst/>
          </a:prstGeom>
          <a:solidFill>
            <a:srgbClr val="2E5B9E"/>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Calibri" panose="020F0502020204030204"/>
              <a:cs typeface="Calibri" panose="020F0502020204030204"/>
              <a:sym typeface="Calibri" panose="020F0502020204030204"/>
            </a:endParaRPr>
          </a:p>
        </p:txBody>
      </p:sp>
      <p:sp>
        <p:nvSpPr>
          <p:cNvPr id="9" name="Shape 200">
            <a:extLst>
              <a:ext uri="{FF2B5EF4-FFF2-40B4-BE49-F238E27FC236}">
                <a16:creationId xmlns:a16="http://schemas.microsoft.com/office/drawing/2014/main" id="{61ABEABF-57B8-4B45-A358-C7F9CD05D81C}"/>
              </a:ext>
            </a:extLst>
          </p:cNvPr>
          <p:cNvSpPr>
            <a:spLocks noGrp="1"/>
          </p:cNvSpPr>
          <p:nvPr>
            <p:ph type="title"/>
          </p:nvPr>
        </p:nvSpPr>
        <p:spPr>
          <a:xfrm>
            <a:off x="-1" y="2159000"/>
            <a:ext cx="12190095" cy="2084525"/>
          </a:xfrm>
          <a:prstGeom prst="rect">
            <a:avLst/>
          </a:prstGeom>
        </p:spPr>
        <p:txBody>
          <a:bodyPr>
            <a:normAutofit/>
          </a:bodyPr>
          <a:lstStyle>
            <a:lvl1pPr>
              <a:lnSpc>
                <a:spcPct val="125000"/>
              </a:lnSpc>
              <a:spcBef>
                <a:spcPts val="600"/>
              </a:spcBef>
            </a:lvl1pPr>
          </a:lstStyle>
          <a:p>
            <a:pPr defTabSz="1106805" eaLnBrk="0" hangingPunct="0">
              <a:spcAft>
                <a:spcPts val="600"/>
              </a:spcAft>
              <a:buSzPct val="25000"/>
              <a:tabLst>
                <a:tab pos="8550275" algn="r"/>
              </a:tabLst>
            </a:pP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未来数字工厂不是遥不可及的，</a:t>
            </a:r>
            <a:b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b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坚持“由简到繁，以浅入深”的原则，实现的关键是人。</a:t>
            </a:r>
            <a:endParaRPr lang="zh-CN" altLang="en-US" sz="2000" dirty="0">
              <a:solidFill>
                <a:schemeClr val="bg1"/>
              </a:solidFill>
              <a:latin typeface="微软雅黑" panose="020B0503020204020204" charset="-122"/>
              <a:ea typeface="微软雅黑" panose="020B0503020204020204" charset="-122"/>
            </a:endParaRPr>
          </a:p>
        </p:txBody>
      </p:sp>
      <p:pic>
        <p:nvPicPr>
          <p:cNvPr id="8" name="图片 7">
            <a:extLst>
              <a:ext uri="{FF2B5EF4-FFF2-40B4-BE49-F238E27FC236}">
                <a16:creationId xmlns:a16="http://schemas.microsoft.com/office/drawing/2014/main" id="{E519AF17-102E-4A6A-92C4-B738CD10BE8F}"/>
              </a:ext>
            </a:extLst>
          </p:cNvPr>
          <p:cNvPicPr>
            <a:picLocks noChangeAspect="1"/>
          </p:cNvPicPr>
          <p:nvPr/>
        </p:nvPicPr>
        <p:blipFill>
          <a:blip r:embed="rId3" cstate="email"/>
          <a:stretch>
            <a:fillRect/>
          </a:stretch>
        </p:blipFill>
        <p:spPr>
          <a:xfrm>
            <a:off x="210152" y="226614"/>
            <a:ext cx="1914476" cy="7426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47" y="964691"/>
            <a:ext cx="12186285" cy="76200"/>
          </a:xfrm>
          <a:custGeom>
            <a:avLst/>
            <a:gdLst/>
            <a:ahLst/>
            <a:cxnLst/>
            <a:rect l="l" t="t" r="r" b="b"/>
            <a:pathLst>
              <a:path w="12186285" h="76200">
                <a:moveTo>
                  <a:pt x="0" y="76200"/>
                </a:moveTo>
                <a:lnTo>
                  <a:pt x="12185904" y="76200"/>
                </a:lnTo>
                <a:lnTo>
                  <a:pt x="12185904" y="0"/>
                </a:lnTo>
                <a:lnTo>
                  <a:pt x="0" y="0"/>
                </a:lnTo>
                <a:lnTo>
                  <a:pt x="0" y="76200"/>
                </a:lnTo>
                <a:close/>
              </a:path>
            </a:pathLst>
          </a:custGeom>
          <a:solidFill>
            <a:srgbClr val="345EA3"/>
          </a:solidFill>
        </p:spPr>
        <p:txBody>
          <a:bodyPr wrap="square" lIns="0" tIns="0" rIns="0" bIns="0" rtlCol="0"/>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矩形 61"/>
          <p:cNvSpPr/>
          <p:nvPr/>
        </p:nvSpPr>
        <p:spPr>
          <a:xfrm>
            <a:off x="10111105" y="635"/>
            <a:ext cx="2082165" cy="1035050"/>
          </a:xfrm>
          <a:prstGeom prst="rect">
            <a:avLst/>
          </a:prstGeom>
          <a:blipFill rotWithShape="1">
            <a:blip r:embed="rId2">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黑体" panose="02010609060101010101" pitchFamily="49" charset="-122"/>
              <a:cs typeface="+mn-cs"/>
            </a:endParaRPr>
          </a:p>
        </p:txBody>
      </p:sp>
      <p:sp>
        <p:nvSpPr>
          <p:cNvPr id="63" name="灯片编号占位符 7"/>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sp>
        <p:nvSpPr>
          <p:cNvPr id="21" name="矩形 20"/>
          <p:cNvSpPr/>
          <p:nvPr/>
        </p:nvSpPr>
        <p:spPr>
          <a:xfrm>
            <a:off x="4456590" y="2412841"/>
            <a:ext cx="7451324" cy="2345770"/>
          </a:xfrm>
          <a:prstGeom prst="rect">
            <a:avLst/>
          </a:prstGeom>
        </p:spPr>
        <p:txBody>
          <a:bodyPr wrap="square">
            <a:spAutoFit/>
          </a:bodyPr>
          <a:lstStyle/>
          <a:p>
            <a:pPr marL="0" marR="0" lvl="0" indent="0" algn="just" defTabSz="913765"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精益数字化工单执行系统是一款助力制造企业实现车间现场生产任务管理的可视化系统产品。该产品</a:t>
            </a:r>
            <a:r>
              <a:rPr kumimoji="0" lang="zh-CN" altLang="en-US"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以生产工单任务执行为主线</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lang="zh-CN" altLang="en-US" sz="2000" dirty="0">
                <a:solidFill>
                  <a:srgbClr val="FF0000"/>
                </a:solidFill>
                <a:latin typeface="微软雅黑" panose="020B0503020204020204" pitchFamily="34" charset="-122"/>
                <a:ea typeface="微软雅黑" panose="020B0503020204020204" pitchFamily="34" charset="-122"/>
              </a:rPr>
              <a:t>以</a:t>
            </a:r>
            <a:r>
              <a:rPr lang="zh-CN" altLang="en-US" sz="2000" b="1" dirty="0">
                <a:solidFill>
                  <a:srgbClr val="FF0000"/>
                </a:solidFill>
                <a:latin typeface="微软雅黑" panose="020B0503020204020204" pitchFamily="34" charset="-122"/>
                <a:ea typeface="微软雅黑" panose="020B0503020204020204" pitchFamily="34" charset="-122"/>
              </a:rPr>
              <a:t>生产</a:t>
            </a:r>
            <a:r>
              <a:rPr lang="zh-CN" altLang="en-US" sz="2000" dirty="0">
                <a:solidFill>
                  <a:srgbClr val="FF0000"/>
                </a:solidFill>
                <a:latin typeface="微软雅黑" panose="020B0503020204020204" pitchFamily="34" charset="-122"/>
                <a:ea typeface="微软雅黑" panose="020B0503020204020204" pitchFamily="34" charset="-122"/>
              </a:rPr>
              <a:t>为切入口</a:t>
            </a:r>
            <a:r>
              <a:rPr lang="zh-CN" altLang="en-US" sz="2000" dirty="0">
                <a:solidFill>
                  <a:prstClr val="black"/>
                </a:solidFill>
                <a:latin typeface="微软雅黑" panose="020B0503020204020204" pitchFamily="34" charset="-122"/>
                <a:ea typeface="微软雅黑" panose="020B0503020204020204" pitchFamily="34" charset="-122"/>
              </a:rPr>
              <a: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记录生产过程的真实数据，反馈生产实际状况，并利用生产数据通过精益管理理念分析生产现场问题，为现场改善提供依据。</a:t>
            </a:r>
            <a:endParaRPr kumimoji="0" lang="zh-CN" altLang="en-US" sz="2000" b="0" i="0" u="none" strike="noStrike" kern="1200" cap="none" spc="0" normalizeH="0" baseline="0" noProof="0" dirty="0">
              <a:ln>
                <a:noFill/>
              </a:ln>
              <a:solidFill>
                <a:prstClr val="black"/>
              </a:solidFill>
              <a:effectLst/>
              <a:uLnTx/>
              <a:uFillTx/>
              <a:latin typeface="Arial"/>
              <a:ea typeface="黑体" panose="02010609060101010101" pitchFamily="49" charset="-122"/>
              <a:cs typeface="+mn-cs"/>
            </a:endParaRPr>
          </a:p>
        </p:txBody>
      </p:sp>
      <p:sp>
        <p:nvSpPr>
          <p:cNvPr id="12" name="TextBox 19">
            <a:extLst>
              <a:ext uri="{FF2B5EF4-FFF2-40B4-BE49-F238E27FC236}">
                <a16:creationId xmlns:a16="http://schemas.microsoft.com/office/drawing/2014/main" id="{DC5F01C5-35DA-45FC-9699-7A3199FCBD39}"/>
              </a:ext>
            </a:extLst>
          </p:cNvPr>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产品定位</a:t>
            </a:r>
            <a:endParaRPr lang="zh-CN" altLang="en-US" dirty="0">
              <a:solidFill>
                <a:srgbClr val="FF0000"/>
              </a:solidFill>
              <a:sym typeface="+mn-ea"/>
            </a:endParaRPr>
          </a:p>
        </p:txBody>
      </p:sp>
      <p:grpSp>
        <p:nvGrpSpPr>
          <p:cNvPr id="15" name="组合 14">
            <a:extLst>
              <a:ext uri="{FF2B5EF4-FFF2-40B4-BE49-F238E27FC236}">
                <a16:creationId xmlns:a16="http://schemas.microsoft.com/office/drawing/2014/main" id="{51796CF9-1769-4929-80CE-DC4EFD0ACF7E}"/>
              </a:ext>
            </a:extLst>
          </p:cNvPr>
          <p:cNvGrpSpPr/>
          <p:nvPr/>
        </p:nvGrpSpPr>
        <p:grpSpPr>
          <a:xfrm>
            <a:off x="684362" y="2068498"/>
            <a:ext cx="3354978" cy="3122800"/>
            <a:chOff x="686594" y="1217088"/>
            <a:chExt cx="3637130" cy="3489056"/>
          </a:xfrm>
        </p:grpSpPr>
        <p:sp>
          <p:nvSpPr>
            <p:cNvPr id="16" name="Freeform 5">
              <a:extLst>
                <a:ext uri="{FF2B5EF4-FFF2-40B4-BE49-F238E27FC236}">
                  <a16:creationId xmlns:a16="http://schemas.microsoft.com/office/drawing/2014/main" id="{73962C4C-40BF-468F-A8F7-44A1DF214096}"/>
                </a:ext>
              </a:extLst>
            </p:cNvPr>
            <p:cNvSpPr>
              <a:spLocks/>
            </p:cNvSpPr>
            <p:nvPr/>
          </p:nvSpPr>
          <p:spPr bwMode="auto">
            <a:xfrm>
              <a:off x="2131243" y="4444838"/>
              <a:ext cx="790139" cy="261306"/>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gradFill flip="none" rotWithShape="1">
              <a:gsLst>
                <a:gs pos="0">
                  <a:srgbClr val="00B0F0"/>
                </a:gs>
                <a:gs pos="100000">
                  <a:srgbClr val="0070C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6">
              <a:extLst>
                <a:ext uri="{FF2B5EF4-FFF2-40B4-BE49-F238E27FC236}">
                  <a16:creationId xmlns:a16="http://schemas.microsoft.com/office/drawing/2014/main" id="{18E30E43-F2E3-4C27-AD4E-5BFE9C522968}"/>
                </a:ext>
              </a:extLst>
            </p:cNvPr>
            <p:cNvSpPr>
              <a:spLocks/>
            </p:cNvSpPr>
            <p:nvPr/>
          </p:nvSpPr>
          <p:spPr bwMode="auto">
            <a:xfrm>
              <a:off x="3495554" y="3523314"/>
              <a:ext cx="583617" cy="431626"/>
            </a:xfrm>
            <a:custGeom>
              <a:avLst/>
              <a:gdLst>
                <a:gd name="T0" fmla="*/ 580496 w 344"/>
                <a:gd name="T1" fmla="*/ 521853 h 254"/>
                <a:gd name="T2" fmla="*/ 523062 w 344"/>
                <a:gd name="T3" fmla="*/ 505417 h 254"/>
                <a:gd name="T4" fmla="*/ 67690 w 344"/>
                <a:gd name="T5" fmla="*/ 217781 h 254"/>
                <a:gd name="T6" fmla="*/ 32820 w 344"/>
                <a:gd name="T7" fmla="*/ 65745 h 254"/>
                <a:gd name="T8" fmla="*/ 182559 w 344"/>
                <a:gd name="T9" fmla="*/ 32873 h 254"/>
                <a:gd name="T10" fmla="*/ 639982 w 344"/>
                <a:gd name="T11" fmla="*/ 320508 h 254"/>
                <a:gd name="T12" fmla="*/ 672801 w 344"/>
                <a:gd name="T13" fmla="*/ 470490 h 254"/>
                <a:gd name="T14" fmla="*/ 580496 w 344"/>
                <a:gd name="T15" fmla="*/ 521853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gradFill flip="none" rotWithShape="1">
              <a:gsLst>
                <a:gs pos="0">
                  <a:srgbClr val="00B0F0"/>
                </a:gs>
                <a:gs pos="100000">
                  <a:srgbClr val="0070C0"/>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lt1"/>
                </a:solidFill>
                <a:latin typeface="+mn-lt"/>
                <a:ea typeface="+mn-ea"/>
              </a:endParaRPr>
            </a:p>
          </p:txBody>
        </p:sp>
        <p:sp>
          <p:nvSpPr>
            <p:cNvPr id="18" name="Freeform 7">
              <a:extLst>
                <a:ext uri="{FF2B5EF4-FFF2-40B4-BE49-F238E27FC236}">
                  <a16:creationId xmlns:a16="http://schemas.microsoft.com/office/drawing/2014/main" id="{DE554E76-2767-4D31-828E-24DB5930D223}"/>
                </a:ext>
              </a:extLst>
            </p:cNvPr>
            <p:cNvSpPr>
              <a:spLocks/>
            </p:cNvSpPr>
            <p:nvPr/>
          </p:nvSpPr>
          <p:spPr bwMode="auto">
            <a:xfrm>
              <a:off x="3688468" y="2608424"/>
              <a:ext cx="635256" cy="278657"/>
            </a:xfrm>
            <a:custGeom>
              <a:avLst/>
              <a:gdLst>
                <a:gd name="T0" fmla="*/ 119110 w 374"/>
                <a:gd name="T1" fmla="*/ 336908 h 164"/>
                <a:gd name="T2" fmla="*/ 12322 w 374"/>
                <a:gd name="T3" fmla="*/ 248572 h 164"/>
                <a:gd name="T4" fmla="*/ 98574 w 374"/>
                <a:gd name="T5" fmla="*/ 119150 h 164"/>
                <a:gd name="T6" fmla="*/ 626355 w 374"/>
                <a:gd name="T7" fmla="*/ 12326 h 164"/>
                <a:gd name="T8" fmla="*/ 755733 w 374"/>
                <a:gd name="T9" fmla="*/ 98607 h 164"/>
                <a:gd name="T10" fmla="*/ 669481 w 374"/>
                <a:gd name="T11" fmla="*/ 225975 h 164"/>
                <a:gd name="T12" fmla="*/ 141700 w 374"/>
                <a:gd name="T13" fmla="*/ 334854 h 164"/>
                <a:gd name="T14" fmla="*/ 119110 w 374"/>
                <a:gd name="T15" fmla="*/ 336908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gradFill flip="none" rotWithShape="1">
              <a:gsLst>
                <a:gs pos="0">
                  <a:srgbClr val="00B0F0"/>
                </a:gs>
                <a:gs pos="100000">
                  <a:srgbClr val="0070C0"/>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lt1"/>
                </a:solidFill>
                <a:latin typeface="+mn-lt"/>
                <a:ea typeface="+mn-ea"/>
              </a:endParaRPr>
            </a:p>
          </p:txBody>
        </p:sp>
        <p:sp>
          <p:nvSpPr>
            <p:cNvPr id="19" name="Freeform 8">
              <a:extLst>
                <a:ext uri="{FF2B5EF4-FFF2-40B4-BE49-F238E27FC236}">
                  <a16:creationId xmlns:a16="http://schemas.microsoft.com/office/drawing/2014/main" id="{26951D5F-FBA2-4B21-B7BF-CEE66D502980}"/>
                </a:ext>
              </a:extLst>
            </p:cNvPr>
            <p:cNvSpPr>
              <a:spLocks/>
            </p:cNvSpPr>
            <p:nvPr/>
          </p:nvSpPr>
          <p:spPr bwMode="auto">
            <a:xfrm>
              <a:off x="3241256" y="1543486"/>
              <a:ext cx="451109" cy="563160"/>
            </a:xfrm>
            <a:custGeom>
              <a:avLst/>
              <a:gdLst>
                <a:gd name="T0" fmla="*/ 123025 w 266"/>
                <a:gd name="T1" fmla="*/ 680883 h 332"/>
                <a:gd name="T2" fmla="*/ 63563 w 266"/>
                <a:gd name="T3" fmla="*/ 664476 h 332"/>
                <a:gd name="T4" fmla="*/ 32807 w 266"/>
                <a:gd name="T5" fmla="*/ 512713 h 332"/>
                <a:gd name="T6" fmla="*/ 330118 w 266"/>
                <a:gd name="T7" fmla="*/ 63576 h 332"/>
                <a:gd name="T8" fmla="*/ 481850 w 266"/>
                <a:gd name="T9" fmla="*/ 32814 h 332"/>
                <a:gd name="T10" fmla="*/ 512606 w 266"/>
                <a:gd name="T11" fmla="*/ 184577 h 332"/>
                <a:gd name="T12" fmla="*/ 215295 w 266"/>
                <a:gd name="T13" fmla="*/ 633713 h 332"/>
                <a:gd name="T14" fmla="*/ 123025 w 266"/>
                <a:gd name="T15" fmla="*/ 680883 h 3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gradFill flip="none" rotWithShape="1">
              <a:gsLst>
                <a:gs pos="0">
                  <a:srgbClr val="00B0F0"/>
                </a:gs>
                <a:gs pos="100000">
                  <a:srgbClr val="0070C0"/>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lt1"/>
                </a:solidFill>
                <a:latin typeface="+mn-lt"/>
                <a:ea typeface="+mn-ea"/>
              </a:endParaRPr>
            </a:p>
          </p:txBody>
        </p:sp>
        <p:sp>
          <p:nvSpPr>
            <p:cNvPr id="20" name="Freeform 9">
              <a:extLst>
                <a:ext uri="{FF2B5EF4-FFF2-40B4-BE49-F238E27FC236}">
                  <a16:creationId xmlns:a16="http://schemas.microsoft.com/office/drawing/2014/main" id="{2427D909-2A55-418A-A22A-0CDDACBC4C45}"/>
                </a:ext>
              </a:extLst>
            </p:cNvPr>
            <p:cNvSpPr>
              <a:spLocks/>
            </p:cNvSpPr>
            <p:nvPr/>
          </p:nvSpPr>
          <p:spPr bwMode="auto">
            <a:xfrm>
              <a:off x="2433547" y="1217088"/>
              <a:ext cx="184146" cy="628439"/>
            </a:xfrm>
            <a:custGeom>
              <a:avLst/>
              <a:gdLst>
                <a:gd name="T0" fmla="*/ 114385 w 109"/>
                <a:gd name="T1" fmla="*/ 759809 h 370"/>
                <a:gd name="T2" fmla="*/ 4085 w 109"/>
                <a:gd name="T3" fmla="*/ 650971 h 370"/>
                <a:gd name="T4" fmla="*/ 0 w 109"/>
                <a:gd name="T5" fmla="*/ 110891 h 370"/>
                <a:gd name="T6" fmla="*/ 108257 w 109"/>
                <a:gd name="T7" fmla="*/ 0 h 370"/>
                <a:gd name="T8" fmla="*/ 216514 w 109"/>
                <a:gd name="T9" fmla="*/ 108838 h 370"/>
                <a:gd name="T10" fmla="*/ 222642 w 109"/>
                <a:gd name="T11" fmla="*/ 648918 h 370"/>
                <a:gd name="T12" fmla="*/ 114385 w 109"/>
                <a:gd name="T13" fmla="*/ 759809 h 370"/>
                <a:gd name="T14" fmla="*/ 114385 w 109"/>
                <a:gd name="T15" fmla="*/ 759809 h 3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gradFill flip="none" rotWithShape="1">
              <a:gsLst>
                <a:gs pos="0">
                  <a:srgbClr val="00B0F0"/>
                </a:gs>
                <a:gs pos="100000">
                  <a:srgbClr val="0070C0"/>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lt1"/>
                </a:solidFill>
                <a:latin typeface="+mn-lt"/>
                <a:ea typeface="+mn-ea"/>
              </a:endParaRPr>
            </a:p>
          </p:txBody>
        </p:sp>
        <p:sp>
          <p:nvSpPr>
            <p:cNvPr id="22" name="Freeform 10">
              <a:extLst>
                <a:ext uri="{FF2B5EF4-FFF2-40B4-BE49-F238E27FC236}">
                  <a16:creationId xmlns:a16="http://schemas.microsoft.com/office/drawing/2014/main" id="{F0F84AC2-4493-499B-BD8D-2E04291753F8}"/>
                </a:ext>
              </a:extLst>
            </p:cNvPr>
            <p:cNvSpPr>
              <a:spLocks/>
            </p:cNvSpPr>
            <p:nvPr/>
          </p:nvSpPr>
          <p:spPr bwMode="auto">
            <a:xfrm>
              <a:off x="931148" y="3520391"/>
              <a:ext cx="583617" cy="430651"/>
            </a:xfrm>
            <a:custGeom>
              <a:avLst/>
              <a:gdLst>
                <a:gd name="T0" fmla="*/ 125125 w 344"/>
                <a:gd name="T1" fmla="*/ 520675 h 254"/>
                <a:gd name="T2" fmla="*/ 32820 w 344"/>
                <a:gd name="T3" fmla="*/ 469427 h 254"/>
                <a:gd name="T4" fmla="*/ 65639 w 344"/>
                <a:gd name="T5" fmla="*/ 319785 h 254"/>
                <a:gd name="T6" fmla="*/ 523062 w 344"/>
                <a:gd name="T7" fmla="*/ 32798 h 254"/>
                <a:gd name="T8" fmla="*/ 672801 w 344"/>
                <a:gd name="T9" fmla="*/ 67647 h 254"/>
                <a:gd name="T10" fmla="*/ 637931 w 344"/>
                <a:gd name="T11" fmla="*/ 217290 h 254"/>
                <a:gd name="T12" fmla="*/ 182559 w 344"/>
                <a:gd name="T13" fmla="*/ 504276 h 254"/>
                <a:gd name="T14" fmla="*/ 125125 w 344"/>
                <a:gd name="T15" fmla="*/ 520675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gradFill flip="none" rotWithShape="1">
              <a:gsLst>
                <a:gs pos="0">
                  <a:srgbClr val="00B0F0"/>
                </a:gs>
                <a:gs pos="100000">
                  <a:srgbClr val="0070C0"/>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lt1"/>
                </a:solidFill>
                <a:latin typeface="+mn-lt"/>
                <a:ea typeface="+mn-ea"/>
              </a:endParaRPr>
            </a:p>
          </p:txBody>
        </p:sp>
        <p:sp>
          <p:nvSpPr>
            <p:cNvPr id="23" name="Freeform 11">
              <a:extLst>
                <a:ext uri="{FF2B5EF4-FFF2-40B4-BE49-F238E27FC236}">
                  <a16:creationId xmlns:a16="http://schemas.microsoft.com/office/drawing/2014/main" id="{883279DF-1812-4387-B685-0E7769583774}"/>
                </a:ext>
              </a:extLst>
            </p:cNvPr>
            <p:cNvSpPr>
              <a:spLocks/>
            </p:cNvSpPr>
            <p:nvPr/>
          </p:nvSpPr>
          <p:spPr bwMode="auto">
            <a:xfrm>
              <a:off x="686594" y="2607449"/>
              <a:ext cx="635256" cy="276709"/>
            </a:xfrm>
            <a:custGeom>
              <a:avLst/>
              <a:gdLst>
                <a:gd name="T0" fmla="*/ 648945 w 374"/>
                <a:gd name="T1" fmla="*/ 334552 h 163"/>
                <a:gd name="T2" fmla="*/ 626355 w 374"/>
                <a:gd name="T3" fmla="*/ 332500 h 163"/>
                <a:gd name="T4" fmla="*/ 98574 w 374"/>
                <a:gd name="T5" fmla="*/ 225771 h 163"/>
                <a:gd name="T6" fmla="*/ 12322 w 374"/>
                <a:gd name="T7" fmla="*/ 96466 h 163"/>
                <a:gd name="T8" fmla="*/ 141700 w 374"/>
                <a:gd name="T9" fmla="*/ 10262 h 163"/>
                <a:gd name="T10" fmla="*/ 669481 w 374"/>
                <a:gd name="T11" fmla="*/ 119043 h 163"/>
                <a:gd name="T12" fmla="*/ 755733 w 374"/>
                <a:gd name="T13" fmla="*/ 246296 h 163"/>
                <a:gd name="T14" fmla="*/ 648945 w 374"/>
                <a:gd name="T15" fmla="*/ 334552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gradFill flip="none" rotWithShape="1">
              <a:gsLst>
                <a:gs pos="0">
                  <a:srgbClr val="00B0F0"/>
                </a:gs>
                <a:gs pos="100000">
                  <a:srgbClr val="0070C0"/>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lt1"/>
                </a:solidFill>
                <a:latin typeface="+mn-lt"/>
                <a:ea typeface="+mn-ea"/>
              </a:endParaRPr>
            </a:p>
          </p:txBody>
        </p:sp>
        <p:sp>
          <p:nvSpPr>
            <p:cNvPr id="24" name="Freeform 12">
              <a:extLst>
                <a:ext uri="{FF2B5EF4-FFF2-40B4-BE49-F238E27FC236}">
                  <a16:creationId xmlns:a16="http://schemas.microsoft.com/office/drawing/2014/main" id="{58419490-7EA5-42BC-AC8E-6E461662528D}"/>
                </a:ext>
              </a:extLst>
            </p:cNvPr>
            <p:cNvSpPr>
              <a:spLocks/>
            </p:cNvSpPr>
            <p:nvPr/>
          </p:nvSpPr>
          <p:spPr bwMode="auto">
            <a:xfrm>
              <a:off x="1317952" y="1539589"/>
              <a:ext cx="452084" cy="565108"/>
            </a:xfrm>
            <a:custGeom>
              <a:avLst/>
              <a:gdLst>
                <a:gd name="T0" fmla="*/ 423300 w 266"/>
                <a:gd name="T1" fmla="*/ 683239 h 333"/>
                <a:gd name="T2" fmla="*/ 330831 w 266"/>
                <a:gd name="T3" fmla="*/ 633997 h 333"/>
                <a:gd name="T4" fmla="*/ 32878 w 266"/>
                <a:gd name="T5" fmla="*/ 184659 h 333"/>
                <a:gd name="T6" fmla="*/ 63700 w 266"/>
                <a:gd name="T7" fmla="*/ 32828 h 333"/>
                <a:gd name="T8" fmla="*/ 215760 w 266"/>
                <a:gd name="T9" fmla="*/ 63605 h 333"/>
                <a:gd name="T10" fmla="*/ 513713 w 266"/>
                <a:gd name="T11" fmla="*/ 512942 h 333"/>
                <a:gd name="T12" fmla="*/ 482891 w 266"/>
                <a:gd name="T13" fmla="*/ 664773 h 333"/>
                <a:gd name="T14" fmla="*/ 423300 w 266"/>
                <a:gd name="T15" fmla="*/ 683239 h 3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gradFill flip="none" rotWithShape="1">
              <a:gsLst>
                <a:gs pos="0">
                  <a:srgbClr val="00B0F0"/>
                </a:gs>
                <a:gs pos="100000">
                  <a:srgbClr val="0070C0"/>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solidFill>
                  <a:schemeClr val="lt1"/>
                </a:solidFill>
                <a:latin typeface="+mn-lt"/>
                <a:ea typeface="+mn-ea"/>
              </a:endParaRPr>
            </a:p>
          </p:txBody>
        </p:sp>
        <p:sp>
          <p:nvSpPr>
            <p:cNvPr id="25" name="Freeform 13">
              <a:extLst>
                <a:ext uri="{FF2B5EF4-FFF2-40B4-BE49-F238E27FC236}">
                  <a16:creationId xmlns:a16="http://schemas.microsoft.com/office/drawing/2014/main" id="{F259B6A1-6F79-417C-A390-0865E07D8EB7}"/>
                </a:ext>
              </a:extLst>
            </p:cNvPr>
            <p:cNvSpPr>
              <a:spLocks noEditPoints="1"/>
            </p:cNvSpPr>
            <p:nvPr/>
          </p:nvSpPr>
          <p:spPr bwMode="auto">
            <a:xfrm>
              <a:off x="1491380" y="2015060"/>
              <a:ext cx="2046068" cy="2501091"/>
            </a:xfrm>
            <a:custGeom>
              <a:avLst/>
              <a:gdLst>
                <a:gd name="T0" fmla="*/ 1236898 w 1206"/>
                <a:gd name="T1" fmla="*/ 0 h 1474"/>
                <a:gd name="T2" fmla="*/ 0 w 1206"/>
                <a:gd name="T3" fmla="*/ 1237059 h 1474"/>
                <a:gd name="T4" fmla="*/ 194868 w 1206"/>
                <a:gd name="T5" fmla="*/ 1903799 h 1474"/>
                <a:gd name="T6" fmla="*/ 631782 w 1206"/>
                <a:gd name="T7" fmla="*/ 2316152 h 1474"/>
                <a:gd name="T8" fmla="*/ 631782 w 1206"/>
                <a:gd name="T9" fmla="*/ 2726453 h 1474"/>
                <a:gd name="T10" fmla="*/ 929212 w 1206"/>
                <a:gd name="T11" fmla="*/ 3023922 h 1474"/>
                <a:gd name="T12" fmla="*/ 1577404 w 1206"/>
                <a:gd name="T13" fmla="*/ 3023922 h 1474"/>
                <a:gd name="T14" fmla="*/ 1874834 w 1206"/>
                <a:gd name="T15" fmla="*/ 2726453 h 1474"/>
                <a:gd name="T16" fmla="*/ 1874834 w 1206"/>
                <a:gd name="T17" fmla="*/ 2297688 h 1474"/>
                <a:gd name="T18" fmla="*/ 2473796 w 1206"/>
                <a:gd name="T19" fmla="*/ 1237059 h 1474"/>
                <a:gd name="T20" fmla="*/ 1236898 w 1206"/>
                <a:gd name="T21" fmla="*/ 0 h 1474"/>
                <a:gd name="T22" fmla="*/ 1696376 w 1206"/>
                <a:gd name="T23" fmla="*/ 2117156 h 1474"/>
                <a:gd name="T24" fmla="*/ 1630736 w 1206"/>
                <a:gd name="T25" fmla="*/ 2225886 h 1474"/>
                <a:gd name="T26" fmla="*/ 1630736 w 1206"/>
                <a:gd name="T27" fmla="*/ 2324358 h 1474"/>
                <a:gd name="T28" fmla="*/ 875880 w 1206"/>
                <a:gd name="T29" fmla="*/ 2324358 h 1474"/>
                <a:gd name="T30" fmla="*/ 875880 w 1206"/>
                <a:gd name="T31" fmla="*/ 2242298 h 1474"/>
                <a:gd name="T32" fmla="*/ 808189 w 1206"/>
                <a:gd name="T33" fmla="*/ 2131516 h 1474"/>
                <a:gd name="T34" fmla="*/ 244098 w 1206"/>
                <a:gd name="T35" fmla="*/ 1237059 h 1474"/>
                <a:gd name="T36" fmla="*/ 1236898 w 1206"/>
                <a:gd name="T37" fmla="*/ 244129 h 1474"/>
                <a:gd name="T38" fmla="*/ 2229698 w 1206"/>
                <a:gd name="T39" fmla="*/ 1237059 h 1474"/>
                <a:gd name="T40" fmla="*/ 1696376 w 1206"/>
                <a:gd name="T41" fmla="*/ 2117156 h 14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gradFill flip="none" rotWithShape="1">
              <a:gsLst>
                <a:gs pos="0">
                  <a:srgbClr val="00B0F0"/>
                </a:gs>
                <a:gs pos="100000">
                  <a:srgbClr val="0070C0"/>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dirty="0"/>
            </a:p>
          </p:txBody>
        </p:sp>
        <p:sp>
          <p:nvSpPr>
            <p:cNvPr id="26" name="Oval 14">
              <a:extLst>
                <a:ext uri="{FF2B5EF4-FFF2-40B4-BE49-F238E27FC236}">
                  <a16:creationId xmlns:a16="http://schemas.microsoft.com/office/drawing/2014/main" id="{9E34F489-2111-46E1-96CC-C37609402DAC}"/>
                </a:ext>
              </a:extLst>
            </p:cNvPr>
            <p:cNvSpPr>
              <a:spLocks noChangeArrowheads="1"/>
            </p:cNvSpPr>
            <p:nvPr/>
          </p:nvSpPr>
          <p:spPr bwMode="auto">
            <a:xfrm>
              <a:off x="1889877" y="2388226"/>
              <a:ext cx="1308509" cy="1308518"/>
            </a:xfrm>
            <a:prstGeom prst="ellipse">
              <a:avLst/>
            </a:prstGeom>
            <a:solidFill>
              <a:srgbClr val="00B0F0"/>
            </a:solidFill>
            <a:ln>
              <a:noFill/>
            </a:ln>
          </p:spPr>
          <p:txBody>
            <a:bodyPr/>
            <a:lstStyle/>
            <a:p>
              <a:pPr defTabSz="1218895" fontAlgn="auto">
                <a:spcBef>
                  <a:spcPts val="0"/>
                </a:spcBef>
                <a:spcAft>
                  <a:spcPts val="0"/>
                </a:spcAft>
                <a:defRPr/>
              </a:pPr>
              <a:endParaRPr lang="zh-CN" altLang="zh-CN" sz="2400" b="0" kern="0">
                <a:solidFill>
                  <a:sysClr val="windowText" lastClr="000000"/>
                </a:solidFill>
              </a:endParaRPr>
            </a:p>
          </p:txBody>
        </p:sp>
        <p:sp>
          <p:nvSpPr>
            <p:cNvPr id="27" name="Oval 15">
              <a:extLst>
                <a:ext uri="{FF2B5EF4-FFF2-40B4-BE49-F238E27FC236}">
                  <a16:creationId xmlns:a16="http://schemas.microsoft.com/office/drawing/2014/main" id="{15C3D0E7-3EE8-4351-8A69-2068FDC216EC}"/>
                </a:ext>
              </a:extLst>
            </p:cNvPr>
            <p:cNvSpPr>
              <a:spLocks noChangeArrowheads="1"/>
            </p:cNvSpPr>
            <p:nvPr/>
          </p:nvSpPr>
          <p:spPr bwMode="auto">
            <a:xfrm>
              <a:off x="2019461" y="2518786"/>
              <a:ext cx="1048366" cy="104739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895" fontAlgn="auto">
                <a:spcBef>
                  <a:spcPts val="0"/>
                </a:spcBef>
                <a:spcAft>
                  <a:spcPts val="0"/>
                </a:spcAft>
                <a:defRPr/>
              </a:pPr>
              <a:endParaRPr lang="zh-CN" altLang="zh-CN" sz="2400" b="0" kern="0">
                <a:solidFill>
                  <a:sysClr val="windowText" lastClr="000000"/>
                </a:solidFill>
              </a:endParaRPr>
            </a:p>
          </p:txBody>
        </p:sp>
        <p:sp>
          <p:nvSpPr>
            <p:cNvPr id="28" name="Oval 16">
              <a:extLst>
                <a:ext uri="{FF2B5EF4-FFF2-40B4-BE49-F238E27FC236}">
                  <a16:creationId xmlns:a16="http://schemas.microsoft.com/office/drawing/2014/main" id="{6C37E47D-6529-44EB-952C-36AAC47356F1}"/>
                </a:ext>
              </a:extLst>
            </p:cNvPr>
            <p:cNvSpPr>
              <a:spLocks noChangeArrowheads="1"/>
            </p:cNvSpPr>
            <p:nvPr/>
          </p:nvSpPr>
          <p:spPr bwMode="auto">
            <a:xfrm>
              <a:off x="2131508" y="2630833"/>
              <a:ext cx="824273" cy="824279"/>
            </a:xfrm>
            <a:prstGeom prst="ellipse">
              <a:avLst/>
            </a:prstGeom>
            <a:solidFill>
              <a:srgbClr val="00B0F0"/>
            </a:solidFill>
            <a:ln>
              <a:noFill/>
            </a:ln>
          </p:spPr>
          <p:txBody>
            <a:bodyPr/>
            <a:lstStyle/>
            <a:p>
              <a:pPr defTabSz="1218895" fontAlgn="auto">
                <a:spcBef>
                  <a:spcPts val="0"/>
                </a:spcBef>
                <a:spcAft>
                  <a:spcPts val="0"/>
                </a:spcAft>
                <a:defRPr/>
              </a:pPr>
              <a:endParaRPr lang="zh-CN" altLang="zh-CN" sz="2400" b="0" kern="0">
                <a:solidFill>
                  <a:sysClr val="windowText" lastClr="000000"/>
                </a:solidFill>
              </a:endParaRPr>
            </a:p>
          </p:txBody>
        </p:sp>
        <p:sp>
          <p:nvSpPr>
            <p:cNvPr id="29" name="Oval 17">
              <a:extLst>
                <a:ext uri="{FF2B5EF4-FFF2-40B4-BE49-F238E27FC236}">
                  <a16:creationId xmlns:a16="http://schemas.microsoft.com/office/drawing/2014/main" id="{3336149E-58B8-4D6A-A6CC-320EB29BFECA}"/>
                </a:ext>
              </a:extLst>
            </p:cNvPr>
            <p:cNvSpPr>
              <a:spLocks noChangeArrowheads="1"/>
            </p:cNvSpPr>
            <p:nvPr/>
          </p:nvSpPr>
          <p:spPr bwMode="auto">
            <a:xfrm>
              <a:off x="2253298" y="2751649"/>
              <a:ext cx="580694" cy="5816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895" fontAlgn="auto">
                <a:spcBef>
                  <a:spcPts val="0"/>
                </a:spcBef>
                <a:spcAft>
                  <a:spcPts val="0"/>
                </a:spcAft>
                <a:defRPr/>
              </a:pPr>
              <a:endParaRPr lang="zh-CN" altLang="zh-CN" sz="2400" b="0" kern="0">
                <a:solidFill>
                  <a:sysClr val="windowText" lastClr="000000"/>
                </a:solidFill>
              </a:endParaRPr>
            </a:p>
          </p:txBody>
        </p:sp>
        <p:sp>
          <p:nvSpPr>
            <p:cNvPr id="30" name="Oval 18">
              <a:extLst>
                <a:ext uri="{FF2B5EF4-FFF2-40B4-BE49-F238E27FC236}">
                  <a16:creationId xmlns:a16="http://schemas.microsoft.com/office/drawing/2014/main" id="{8545DCA9-9D7A-4F28-8A10-C0F8FC044533}"/>
                </a:ext>
              </a:extLst>
            </p:cNvPr>
            <p:cNvSpPr>
              <a:spLocks noChangeArrowheads="1"/>
            </p:cNvSpPr>
            <p:nvPr/>
          </p:nvSpPr>
          <p:spPr bwMode="auto">
            <a:xfrm>
              <a:off x="2361441" y="2859582"/>
              <a:ext cx="363339" cy="365828"/>
            </a:xfrm>
            <a:prstGeom prst="ellipse">
              <a:avLst/>
            </a:prstGeom>
            <a:solidFill>
              <a:srgbClr val="00B0F0"/>
            </a:solidFill>
            <a:ln>
              <a:noFill/>
            </a:ln>
          </p:spPr>
          <p:txBody>
            <a:bodyPr/>
            <a:lstStyle/>
            <a:p>
              <a:pPr defTabSz="1218895" fontAlgn="auto">
                <a:spcBef>
                  <a:spcPts val="0"/>
                </a:spcBef>
                <a:spcAft>
                  <a:spcPts val="0"/>
                </a:spcAft>
                <a:defRPr/>
              </a:pPr>
              <a:endParaRPr lang="zh-CN" altLang="zh-CN" sz="2400" b="0" kern="0">
                <a:solidFill>
                  <a:sysClr val="windowText" lastClr="000000"/>
                </a:solidFill>
              </a:endParaRPr>
            </a:p>
          </p:txBody>
        </p:sp>
        <p:sp>
          <p:nvSpPr>
            <p:cNvPr id="31" name="Oval 19">
              <a:extLst>
                <a:ext uri="{FF2B5EF4-FFF2-40B4-BE49-F238E27FC236}">
                  <a16:creationId xmlns:a16="http://schemas.microsoft.com/office/drawing/2014/main" id="{B0FB2EE9-9D77-447F-A3BA-929FC52E644A}"/>
                </a:ext>
              </a:extLst>
            </p:cNvPr>
            <p:cNvSpPr>
              <a:spLocks noChangeArrowheads="1"/>
            </p:cNvSpPr>
            <p:nvPr/>
          </p:nvSpPr>
          <p:spPr bwMode="auto">
            <a:xfrm>
              <a:off x="2475443" y="2975744"/>
              <a:ext cx="135430" cy="135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8895" fontAlgn="auto">
                <a:spcBef>
                  <a:spcPts val="0"/>
                </a:spcBef>
                <a:spcAft>
                  <a:spcPts val="0"/>
                </a:spcAft>
                <a:defRPr/>
              </a:pPr>
              <a:endParaRPr lang="zh-CN" altLang="zh-CN" sz="2400" b="0" kern="0">
                <a:solidFill>
                  <a:sysClr val="windowText" lastClr="000000"/>
                </a:solidFill>
              </a:endParaRPr>
            </a:p>
          </p:txBody>
        </p:sp>
        <p:sp>
          <p:nvSpPr>
            <p:cNvPr id="32" name="Freeform 20">
              <a:extLst>
                <a:ext uri="{FF2B5EF4-FFF2-40B4-BE49-F238E27FC236}">
                  <a16:creationId xmlns:a16="http://schemas.microsoft.com/office/drawing/2014/main" id="{C4C71F64-422F-4EC2-8374-5ED05C0D5417}"/>
                </a:ext>
              </a:extLst>
            </p:cNvPr>
            <p:cNvSpPr>
              <a:spLocks/>
            </p:cNvSpPr>
            <p:nvPr/>
          </p:nvSpPr>
          <p:spPr bwMode="auto">
            <a:xfrm>
              <a:off x="2543111" y="2278488"/>
              <a:ext cx="772719" cy="772718"/>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rgbClr val="CDC34A"/>
            </a:solidFill>
            <a:ln>
              <a:noFill/>
            </a:ln>
          </p:spPr>
          <p:txBody>
            <a:bodyPr/>
            <a:lstStyle/>
            <a:p>
              <a:pPr defTabSz="1218895" fontAlgn="auto">
                <a:spcBef>
                  <a:spcPts val="0"/>
                </a:spcBef>
                <a:spcAft>
                  <a:spcPts val="0"/>
                </a:spcAft>
                <a:defRPr/>
              </a:pPr>
              <a:endParaRPr lang="en-US" sz="2400" b="0" kern="0">
                <a:solidFill>
                  <a:sysClr val="windowText" lastClr="000000"/>
                </a:solidFill>
                <a:latin typeface="Calibri"/>
              </a:endParaRPr>
            </a:p>
          </p:txBody>
        </p:sp>
        <p:sp>
          <p:nvSpPr>
            <p:cNvPr id="33" name="Freeform 21">
              <a:extLst>
                <a:ext uri="{FF2B5EF4-FFF2-40B4-BE49-F238E27FC236}">
                  <a16:creationId xmlns:a16="http://schemas.microsoft.com/office/drawing/2014/main" id="{464DBF3B-1A4F-40F1-82FC-88BFA1D5CA34}"/>
                </a:ext>
              </a:extLst>
            </p:cNvPr>
            <p:cNvSpPr>
              <a:spLocks/>
            </p:cNvSpPr>
            <p:nvPr/>
          </p:nvSpPr>
          <p:spPr bwMode="auto">
            <a:xfrm>
              <a:off x="2543644" y="2278127"/>
              <a:ext cx="771660" cy="773614"/>
            </a:xfrm>
            <a:custGeom>
              <a:avLst/>
              <a:gdLst>
                <a:gd name="T0" fmla="*/ 639653 w 792"/>
                <a:gd name="T1" fmla="*/ 332196 h 794"/>
                <a:gd name="T2" fmla="*/ 738605 w 792"/>
                <a:gd name="T3" fmla="*/ 332196 h 794"/>
                <a:gd name="T4" fmla="*/ 932975 w 792"/>
                <a:gd name="T5" fmla="*/ 136648 h 794"/>
                <a:gd name="T6" fmla="*/ 797505 w 792"/>
                <a:gd name="T7" fmla="*/ 136648 h 794"/>
                <a:gd name="T8" fmla="*/ 793971 w 792"/>
                <a:gd name="T9" fmla="*/ 0 h 794"/>
                <a:gd name="T10" fmla="*/ 597245 w 792"/>
                <a:gd name="T11" fmla="*/ 194370 h 794"/>
                <a:gd name="T12" fmla="*/ 603135 w 792"/>
                <a:gd name="T13" fmla="*/ 296856 h 794"/>
                <a:gd name="T14" fmla="*/ 0 w 792"/>
                <a:gd name="T15" fmla="*/ 888211 h 794"/>
                <a:gd name="T16" fmla="*/ 0 w 792"/>
                <a:gd name="T17" fmla="*/ 935331 h 794"/>
                <a:gd name="T18" fmla="*/ 50654 w 792"/>
                <a:gd name="T19" fmla="*/ 935331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solidFill>
              <a:srgbClr val="0070C0"/>
            </a:solidFill>
            <a:ln>
              <a:noFill/>
            </a:ln>
          </p:spPr>
          <p:txBody>
            <a:bodyPr/>
            <a:lstStyle/>
            <a:p>
              <a:pPr defTabSz="1218895" fontAlgn="auto">
                <a:spcBef>
                  <a:spcPts val="0"/>
                </a:spcBef>
                <a:spcAft>
                  <a:spcPts val="0"/>
                </a:spcAft>
                <a:defRPr/>
              </a:pPr>
              <a:endParaRPr lang="zh-CN" altLang="en-US" sz="2400" b="0" kern="0" dirty="0">
                <a:solidFill>
                  <a:sysClr val="windowText" lastClr="000000"/>
                </a:solidFill>
              </a:endParaRPr>
            </a:p>
          </p:txBody>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47" y="964691"/>
            <a:ext cx="12186285" cy="76200"/>
          </a:xfrm>
          <a:custGeom>
            <a:avLst/>
            <a:gdLst/>
            <a:ahLst/>
            <a:cxnLst/>
            <a:rect l="l" t="t" r="r" b="b"/>
            <a:pathLst>
              <a:path w="12186285" h="76200">
                <a:moveTo>
                  <a:pt x="0" y="76200"/>
                </a:moveTo>
                <a:lnTo>
                  <a:pt x="12185904" y="76200"/>
                </a:lnTo>
                <a:lnTo>
                  <a:pt x="12185904" y="0"/>
                </a:lnTo>
                <a:lnTo>
                  <a:pt x="0" y="0"/>
                </a:lnTo>
                <a:lnTo>
                  <a:pt x="0" y="76200"/>
                </a:lnTo>
                <a:close/>
              </a:path>
            </a:pathLst>
          </a:custGeom>
          <a:solidFill>
            <a:srgbClr val="345EA3"/>
          </a:solidFill>
        </p:spPr>
        <p:txBody>
          <a:bodyPr wrap="square" lIns="0" tIns="0" rIns="0" bIns="0" rtlCol="0"/>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矩形 61"/>
          <p:cNvSpPr/>
          <p:nvPr/>
        </p:nvSpPr>
        <p:spPr>
          <a:xfrm>
            <a:off x="10111105" y="635"/>
            <a:ext cx="2082165" cy="1035050"/>
          </a:xfrm>
          <a:prstGeom prst="rect">
            <a:avLst/>
          </a:prstGeom>
          <a:blipFill rotWithShape="1">
            <a:blip r:embed="rId2">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黑体" panose="02010609060101010101" pitchFamily="49" charset="-122"/>
              <a:cs typeface="+mn-cs"/>
            </a:endParaRPr>
          </a:p>
        </p:txBody>
      </p:sp>
      <p:sp>
        <p:nvSpPr>
          <p:cNvPr id="63" name="灯片编号占位符 7"/>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sp>
        <p:nvSpPr>
          <p:cNvPr id="12" name="TextBox 19">
            <a:extLst>
              <a:ext uri="{FF2B5EF4-FFF2-40B4-BE49-F238E27FC236}">
                <a16:creationId xmlns:a16="http://schemas.microsoft.com/office/drawing/2014/main" id="{DC5F01C5-35DA-45FC-9699-7A3199FCBD39}"/>
              </a:ext>
            </a:extLst>
          </p:cNvPr>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应用场景</a:t>
            </a:r>
            <a:endParaRPr lang="zh-CN" altLang="en-US" dirty="0">
              <a:solidFill>
                <a:srgbClr val="FF0000"/>
              </a:solidFill>
              <a:sym typeface="+mn-ea"/>
            </a:endParaRPr>
          </a:p>
        </p:txBody>
      </p:sp>
      <p:grpSp>
        <p:nvGrpSpPr>
          <p:cNvPr id="14" name="组合 13">
            <a:extLst>
              <a:ext uri="{FF2B5EF4-FFF2-40B4-BE49-F238E27FC236}">
                <a16:creationId xmlns:a16="http://schemas.microsoft.com/office/drawing/2014/main" id="{031AFEDB-FE44-4EB2-8728-8A5E85FABA1C}"/>
              </a:ext>
            </a:extLst>
          </p:cNvPr>
          <p:cNvGrpSpPr/>
          <p:nvPr/>
        </p:nvGrpSpPr>
        <p:grpSpPr>
          <a:xfrm>
            <a:off x="2675460" y="2957512"/>
            <a:ext cx="1340530" cy="2641395"/>
            <a:chOff x="2210594" y="1810545"/>
            <a:chExt cx="1005703" cy="1981199"/>
          </a:xfrm>
        </p:grpSpPr>
        <p:cxnSp>
          <p:nvCxnSpPr>
            <p:cNvPr id="15" name="直接连接符 14">
              <a:extLst>
                <a:ext uri="{FF2B5EF4-FFF2-40B4-BE49-F238E27FC236}">
                  <a16:creationId xmlns:a16="http://schemas.microsoft.com/office/drawing/2014/main" id="{1C6A8997-7D6B-4A02-92C4-6805698CDCAE}"/>
                </a:ext>
              </a:extLst>
            </p:cNvPr>
            <p:cNvCxnSpPr/>
            <p:nvPr/>
          </p:nvCxnSpPr>
          <p:spPr>
            <a:xfrm>
              <a:off x="2210594" y="3160810"/>
              <a:ext cx="1005703" cy="630934"/>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A7D454C-608A-4CF1-B91F-8034E706496C}"/>
                </a:ext>
              </a:extLst>
            </p:cNvPr>
            <p:cNvCxnSpPr/>
            <p:nvPr/>
          </p:nvCxnSpPr>
          <p:spPr>
            <a:xfrm flipV="1">
              <a:off x="2346670" y="2801144"/>
              <a:ext cx="777103" cy="1"/>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3740B3A7-9C4B-4F0D-97CC-978532545909}"/>
                </a:ext>
              </a:extLst>
            </p:cNvPr>
            <p:cNvCxnSpPr/>
            <p:nvPr/>
          </p:nvCxnSpPr>
          <p:spPr>
            <a:xfrm flipV="1">
              <a:off x="2210594" y="1810545"/>
              <a:ext cx="943881" cy="581419"/>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id="{78E3C986-5BBD-4FE6-81A8-416B0934E594}"/>
              </a:ext>
            </a:extLst>
          </p:cNvPr>
          <p:cNvGrpSpPr/>
          <p:nvPr/>
        </p:nvGrpSpPr>
        <p:grpSpPr>
          <a:xfrm>
            <a:off x="683405" y="3190191"/>
            <a:ext cx="2620393" cy="2259471"/>
            <a:chOff x="716099" y="1890535"/>
            <a:chExt cx="1965892" cy="1694734"/>
          </a:xfrm>
        </p:grpSpPr>
        <p:sp>
          <p:nvSpPr>
            <p:cNvPr id="19" name="六边形 18">
              <a:extLst>
                <a:ext uri="{FF2B5EF4-FFF2-40B4-BE49-F238E27FC236}">
                  <a16:creationId xmlns:a16="http://schemas.microsoft.com/office/drawing/2014/main" id="{DE321478-0CD5-43DC-BAB3-3F956203DC1E}"/>
                </a:ext>
              </a:extLst>
            </p:cNvPr>
            <p:cNvSpPr/>
            <p:nvPr/>
          </p:nvSpPr>
          <p:spPr>
            <a:xfrm>
              <a:off x="716099" y="1890535"/>
              <a:ext cx="1965892" cy="1694734"/>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94A09D35-ACC2-4127-89E0-1F8B67CC73AB}"/>
                </a:ext>
              </a:extLst>
            </p:cNvPr>
            <p:cNvSpPr/>
            <p:nvPr/>
          </p:nvSpPr>
          <p:spPr>
            <a:xfrm>
              <a:off x="974170" y="2489998"/>
              <a:ext cx="1408492" cy="450152"/>
            </a:xfrm>
            <a:prstGeom prst="rect">
              <a:avLst/>
            </a:prstGeom>
            <a:noFill/>
            <a:ln>
              <a:noFill/>
            </a:ln>
          </p:spPr>
          <p:txBody>
            <a:bodyPr wrap="none" lIns="91431" tIns="45716" rIns="91431" bIns="45716">
              <a:spAutoFit/>
            </a:bodyPr>
            <a:lstStyle/>
            <a:p>
              <a:pPr algn="l">
                <a:buFont typeface="Arial" charset="0"/>
                <a:buNone/>
              </a:pPr>
              <a:r>
                <a:rPr lang="zh-CN" altLang="en-US" sz="3300" dirty="0">
                  <a:solidFill>
                    <a:schemeClr val="bg1"/>
                  </a:solidFill>
                  <a:latin typeface="微软雅黑" pitchFamily="34" charset="-122"/>
                  <a:ea typeface="微软雅黑" pitchFamily="34" charset="-122"/>
                  <a:cs typeface="Arial" panose="020B0604020202020204" pitchFamily="34" charset="0"/>
                </a:rPr>
                <a:t>应用场景</a:t>
              </a:r>
            </a:p>
          </p:txBody>
        </p:sp>
      </p:grpSp>
      <p:grpSp>
        <p:nvGrpSpPr>
          <p:cNvPr id="22" name="组合 21">
            <a:extLst>
              <a:ext uri="{FF2B5EF4-FFF2-40B4-BE49-F238E27FC236}">
                <a16:creationId xmlns:a16="http://schemas.microsoft.com/office/drawing/2014/main" id="{7CB37717-31EA-4DAC-98F2-2DA311639516}"/>
              </a:ext>
            </a:extLst>
          </p:cNvPr>
          <p:cNvGrpSpPr/>
          <p:nvPr/>
        </p:nvGrpSpPr>
        <p:grpSpPr>
          <a:xfrm>
            <a:off x="3575071" y="2178804"/>
            <a:ext cx="1334909" cy="1151045"/>
            <a:chOff x="2885508" y="1226469"/>
            <a:chExt cx="1001486" cy="863350"/>
          </a:xfrm>
        </p:grpSpPr>
        <p:sp>
          <p:nvSpPr>
            <p:cNvPr id="24" name="六边形 23">
              <a:extLst>
                <a:ext uri="{FF2B5EF4-FFF2-40B4-BE49-F238E27FC236}">
                  <a16:creationId xmlns:a16="http://schemas.microsoft.com/office/drawing/2014/main" id="{70C92A39-D3B4-4977-A231-87B305D4F5AC}"/>
                </a:ext>
              </a:extLst>
            </p:cNvPr>
            <p:cNvSpPr/>
            <p:nvPr/>
          </p:nvSpPr>
          <p:spPr>
            <a:xfrm>
              <a:off x="2885508" y="1226469"/>
              <a:ext cx="1001486" cy="863350"/>
            </a:xfrm>
            <a:prstGeom prst="hexagon">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F37BA48C-B474-4ABA-B329-847341186D30}"/>
                </a:ext>
              </a:extLst>
            </p:cNvPr>
            <p:cNvSpPr/>
            <p:nvPr/>
          </p:nvSpPr>
          <p:spPr>
            <a:xfrm>
              <a:off x="3021145" y="1397593"/>
              <a:ext cx="831235" cy="484779"/>
            </a:xfrm>
            <a:prstGeom prst="rect">
              <a:avLst/>
            </a:prstGeom>
            <a:noFill/>
            <a:ln>
              <a:noFill/>
            </a:ln>
          </p:spPr>
          <p:txBody>
            <a:bodyPr wrap="none" lIns="91431" tIns="45716" rIns="91431" bIns="45716">
              <a:spAutoFit/>
            </a:bodyPr>
            <a:lstStyle/>
            <a:p>
              <a:pPr algn="l">
                <a:buFont typeface="Arial" charset="0"/>
                <a:buNone/>
              </a:pPr>
              <a:r>
                <a:rPr lang="zh-CN" altLang="en-US" b="0" dirty="0">
                  <a:solidFill>
                    <a:schemeClr val="bg1"/>
                  </a:solidFill>
                  <a:latin typeface="微软雅黑" pitchFamily="34" charset="-122"/>
                  <a:ea typeface="微软雅黑" pitchFamily="34" charset="-122"/>
                  <a:cs typeface="Arial" panose="020B0604020202020204" pitchFamily="34" charset="0"/>
                </a:rPr>
                <a:t>生产执行</a:t>
              </a:r>
              <a:endParaRPr lang="en-US" altLang="zh-CN" b="0" dirty="0">
                <a:solidFill>
                  <a:schemeClr val="bg1"/>
                </a:solidFill>
                <a:latin typeface="微软雅黑" pitchFamily="34" charset="-122"/>
                <a:ea typeface="微软雅黑" pitchFamily="34" charset="-122"/>
                <a:cs typeface="Arial" panose="020B0604020202020204" pitchFamily="34" charset="0"/>
              </a:endParaRPr>
            </a:p>
            <a:p>
              <a:pPr algn="l">
                <a:buFont typeface="Arial" charset="0"/>
                <a:buNone/>
              </a:pPr>
              <a:r>
                <a:rPr lang="zh-CN" altLang="en-US" b="0" dirty="0">
                  <a:solidFill>
                    <a:schemeClr val="bg1"/>
                  </a:solidFill>
                  <a:latin typeface="微软雅黑" pitchFamily="34" charset="-122"/>
                  <a:ea typeface="微软雅黑" pitchFamily="34" charset="-122"/>
                  <a:cs typeface="Arial" panose="020B0604020202020204" pitchFamily="34" charset="0"/>
                </a:rPr>
                <a:t>透明化</a:t>
              </a:r>
            </a:p>
          </p:txBody>
        </p:sp>
      </p:grpSp>
      <p:grpSp>
        <p:nvGrpSpPr>
          <p:cNvPr id="26" name="组合 25">
            <a:extLst>
              <a:ext uri="{FF2B5EF4-FFF2-40B4-BE49-F238E27FC236}">
                <a16:creationId xmlns:a16="http://schemas.microsoft.com/office/drawing/2014/main" id="{5AC5A079-2BE9-4992-8D4F-4A814B5FBDB0}"/>
              </a:ext>
            </a:extLst>
          </p:cNvPr>
          <p:cNvGrpSpPr/>
          <p:nvPr/>
        </p:nvGrpSpPr>
        <p:grpSpPr>
          <a:xfrm>
            <a:off x="3575070" y="3719701"/>
            <a:ext cx="1334909" cy="1151045"/>
            <a:chOff x="2885508" y="2382231"/>
            <a:chExt cx="1001486" cy="863350"/>
          </a:xfrm>
        </p:grpSpPr>
        <p:sp>
          <p:nvSpPr>
            <p:cNvPr id="27" name="六边形 26">
              <a:extLst>
                <a:ext uri="{FF2B5EF4-FFF2-40B4-BE49-F238E27FC236}">
                  <a16:creationId xmlns:a16="http://schemas.microsoft.com/office/drawing/2014/main" id="{58925981-78D6-4070-A531-CE535D3056CC}"/>
                </a:ext>
              </a:extLst>
            </p:cNvPr>
            <p:cNvSpPr/>
            <p:nvPr/>
          </p:nvSpPr>
          <p:spPr>
            <a:xfrm>
              <a:off x="2885508" y="2382231"/>
              <a:ext cx="1001486" cy="863350"/>
            </a:xfrm>
            <a:prstGeom prst="hexagon">
              <a:avLst/>
            </a:prstGeom>
            <a:solidFill>
              <a:srgbClr val="028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A97D9E1D-A524-4892-A40F-A4AEE6436850}"/>
                </a:ext>
              </a:extLst>
            </p:cNvPr>
            <p:cNvSpPr/>
            <p:nvPr/>
          </p:nvSpPr>
          <p:spPr>
            <a:xfrm>
              <a:off x="2969510" y="2566111"/>
              <a:ext cx="831235" cy="484779"/>
            </a:xfrm>
            <a:prstGeom prst="rect">
              <a:avLst/>
            </a:prstGeom>
            <a:noFill/>
            <a:ln>
              <a:noFill/>
            </a:ln>
          </p:spPr>
          <p:txBody>
            <a:bodyPr wrap="none" lIns="91431" tIns="45716" rIns="91431" bIns="45716">
              <a:spAutoFit/>
            </a:bodyPr>
            <a:lstStyle/>
            <a:p>
              <a:pPr algn="l">
                <a:buFont typeface="Arial" charset="0"/>
                <a:buNone/>
              </a:pPr>
              <a:r>
                <a:rPr lang="zh-CN" altLang="en-US" dirty="0">
                  <a:solidFill>
                    <a:schemeClr val="bg1"/>
                  </a:solidFill>
                  <a:latin typeface="微软雅黑" pitchFamily="34" charset="-122"/>
                  <a:ea typeface="微软雅黑" pitchFamily="34" charset="-122"/>
                  <a:cs typeface="Arial" panose="020B0604020202020204" pitchFamily="34" charset="0"/>
                </a:rPr>
                <a:t>异常损失</a:t>
              </a:r>
              <a:endParaRPr lang="en-US" altLang="zh-CN" dirty="0">
                <a:solidFill>
                  <a:schemeClr val="bg1"/>
                </a:solidFill>
                <a:latin typeface="微软雅黑" pitchFamily="34" charset="-122"/>
                <a:ea typeface="微软雅黑" pitchFamily="34" charset="-122"/>
                <a:cs typeface="Arial" panose="020B0604020202020204" pitchFamily="34" charset="0"/>
              </a:endParaRPr>
            </a:p>
            <a:p>
              <a:pPr algn="l">
                <a:buFont typeface="Arial" charset="0"/>
                <a:buNone/>
              </a:pPr>
              <a:r>
                <a:rPr lang="zh-CN" altLang="en-US" dirty="0">
                  <a:solidFill>
                    <a:schemeClr val="bg1"/>
                  </a:solidFill>
                  <a:latin typeface="微软雅黑" pitchFamily="34" charset="-122"/>
                  <a:ea typeface="微软雅黑" pitchFamily="34" charset="-122"/>
                  <a:cs typeface="Arial" panose="020B0604020202020204" pitchFamily="34" charset="0"/>
                </a:rPr>
                <a:t>数字化</a:t>
              </a:r>
              <a:endParaRPr lang="en-US" altLang="zh-CN" b="0" dirty="0">
                <a:solidFill>
                  <a:schemeClr val="bg1"/>
                </a:solidFill>
                <a:latin typeface="微软雅黑" pitchFamily="34" charset="-122"/>
                <a:ea typeface="微软雅黑" pitchFamily="34" charset="-122"/>
                <a:cs typeface="Arial" panose="020B0604020202020204" pitchFamily="34" charset="0"/>
              </a:endParaRPr>
            </a:p>
          </p:txBody>
        </p:sp>
      </p:grpSp>
      <p:grpSp>
        <p:nvGrpSpPr>
          <p:cNvPr id="29" name="组合 28">
            <a:extLst>
              <a:ext uri="{FF2B5EF4-FFF2-40B4-BE49-F238E27FC236}">
                <a16:creationId xmlns:a16="http://schemas.microsoft.com/office/drawing/2014/main" id="{865976C9-0CB4-430B-8A1A-BC4B29F456E4}"/>
              </a:ext>
            </a:extLst>
          </p:cNvPr>
          <p:cNvGrpSpPr/>
          <p:nvPr/>
        </p:nvGrpSpPr>
        <p:grpSpPr>
          <a:xfrm>
            <a:off x="3575071" y="5260599"/>
            <a:ext cx="1334909" cy="1151045"/>
            <a:chOff x="2885508" y="3537994"/>
            <a:chExt cx="1001486" cy="863350"/>
          </a:xfrm>
        </p:grpSpPr>
        <p:sp>
          <p:nvSpPr>
            <p:cNvPr id="30" name="六边形 29">
              <a:extLst>
                <a:ext uri="{FF2B5EF4-FFF2-40B4-BE49-F238E27FC236}">
                  <a16:creationId xmlns:a16="http://schemas.microsoft.com/office/drawing/2014/main" id="{9DD9CCD1-5B0F-42EC-8C18-466D92886B27}"/>
                </a:ext>
              </a:extLst>
            </p:cNvPr>
            <p:cNvSpPr/>
            <p:nvPr/>
          </p:nvSpPr>
          <p:spPr>
            <a:xfrm>
              <a:off x="2885508" y="3537994"/>
              <a:ext cx="1001486" cy="863350"/>
            </a:xfrm>
            <a:prstGeom prst="hexagon">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1ABE40F3-DE17-478D-BF3F-4BA626109862}"/>
                </a:ext>
              </a:extLst>
            </p:cNvPr>
            <p:cNvSpPr/>
            <p:nvPr/>
          </p:nvSpPr>
          <p:spPr>
            <a:xfrm>
              <a:off x="3032795" y="3727841"/>
              <a:ext cx="831235" cy="484779"/>
            </a:xfrm>
            <a:prstGeom prst="rect">
              <a:avLst/>
            </a:prstGeom>
            <a:noFill/>
            <a:ln>
              <a:noFill/>
            </a:ln>
          </p:spPr>
          <p:txBody>
            <a:bodyPr wrap="none" lIns="91431" tIns="45716" rIns="91431" bIns="45716">
              <a:spAutoFit/>
            </a:bodyPr>
            <a:lstStyle/>
            <a:p>
              <a:pPr algn="l">
                <a:buFont typeface="Arial" charset="0"/>
                <a:buNone/>
              </a:pPr>
              <a:r>
                <a:rPr lang="zh-CN" altLang="en-US" dirty="0">
                  <a:solidFill>
                    <a:schemeClr val="bg1"/>
                  </a:solidFill>
                  <a:latin typeface="微软雅黑" pitchFamily="34" charset="-122"/>
                  <a:ea typeface="微软雅黑" pitchFamily="34" charset="-122"/>
                  <a:cs typeface="Arial" panose="020B0604020202020204" pitchFamily="34" charset="0"/>
                </a:rPr>
                <a:t>绩效分析</a:t>
              </a:r>
              <a:endParaRPr lang="en-US" altLang="zh-CN" dirty="0">
                <a:solidFill>
                  <a:schemeClr val="bg1"/>
                </a:solidFill>
                <a:latin typeface="微软雅黑" pitchFamily="34" charset="-122"/>
                <a:ea typeface="微软雅黑" pitchFamily="34" charset="-122"/>
                <a:cs typeface="Arial" panose="020B0604020202020204" pitchFamily="34" charset="0"/>
              </a:endParaRPr>
            </a:p>
            <a:p>
              <a:pPr algn="l">
                <a:buFont typeface="Arial" charset="0"/>
                <a:buNone/>
              </a:pPr>
              <a:r>
                <a:rPr lang="zh-CN" altLang="en-US" b="0" dirty="0">
                  <a:solidFill>
                    <a:schemeClr val="bg1"/>
                  </a:solidFill>
                  <a:latin typeface="微软雅黑" pitchFamily="34" charset="-122"/>
                  <a:ea typeface="微软雅黑" pitchFamily="34" charset="-122"/>
                  <a:cs typeface="Arial" panose="020B0604020202020204" pitchFamily="34" charset="0"/>
                </a:rPr>
                <a:t>可视化</a:t>
              </a:r>
              <a:endParaRPr lang="en-US" altLang="zh-CN" b="0" dirty="0">
                <a:solidFill>
                  <a:schemeClr val="bg1"/>
                </a:solidFill>
                <a:latin typeface="微软雅黑" pitchFamily="34" charset="-122"/>
                <a:ea typeface="微软雅黑" pitchFamily="34" charset="-122"/>
                <a:cs typeface="Arial" panose="020B0604020202020204" pitchFamily="34" charset="0"/>
              </a:endParaRPr>
            </a:p>
          </p:txBody>
        </p:sp>
      </p:grpSp>
      <p:sp>
        <p:nvSpPr>
          <p:cNvPr id="32" name="文本1">
            <a:extLst>
              <a:ext uri="{FF2B5EF4-FFF2-40B4-BE49-F238E27FC236}">
                <a16:creationId xmlns:a16="http://schemas.microsoft.com/office/drawing/2014/main" id="{4789BBAC-11DF-49BB-AA02-BE2A39F1C871}"/>
              </a:ext>
            </a:extLst>
          </p:cNvPr>
          <p:cNvSpPr>
            <a:spLocks noChangeArrowheads="1"/>
          </p:cNvSpPr>
          <p:nvPr/>
        </p:nvSpPr>
        <p:spPr bwMode="gray">
          <a:xfrm>
            <a:off x="5283755" y="2174931"/>
            <a:ext cx="5637491" cy="1188948"/>
          </a:xfrm>
          <a:prstGeom prst="roundRect">
            <a:avLst>
              <a:gd name="adj" fmla="val 11505"/>
            </a:avLst>
          </a:prstGeom>
          <a:solidFill>
            <a:schemeClr val="accent3">
              <a:lumMod val="20000"/>
              <a:lumOff val="80000"/>
            </a:schemeClr>
          </a:solid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kumimoji="1" lang="zh-CN" altLang="en-US" sz="1400" dirty="0">
                <a:latin typeface="微软雅黑" panose="020B0503020204020204" pitchFamily="34" charset="-122"/>
                <a:ea typeface="微软雅黑" panose="020B0503020204020204" pitchFamily="34" charset="-122"/>
                <a:sym typeface="+mn-ea"/>
              </a:rPr>
              <a:t>通过精益数字化工单执行系统，可以将生产执行可视化展示，跟踪生产任务实时执行情况</a:t>
            </a:r>
            <a:r>
              <a:rPr lang="zh-CN" altLang="en-US" sz="1500" b="0" dirty="0">
                <a:solidFill>
                  <a:schemeClr val="accent3">
                    <a:lumMod val="75000"/>
                  </a:schemeClr>
                </a:solidFill>
                <a:latin typeface="微软雅黑" pitchFamily="34" charset="-122"/>
                <a:ea typeface="微软雅黑" pitchFamily="34" charset="-122"/>
              </a:rPr>
              <a:t>。</a:t>
            </a:r>
            <a:endParaRPr lang="zh-CN" altLang="zh-CN" sz="1500" b="0" dirty="0">
              <a:solidFill>
                <a:schemeClr val="accent3">
                  <a:lumMod val="75000"/>
                </a:schemeClr>
              </a:solidFill>
              <a:latin typeface="微软雅黑" pitchFamily="34" charset="-122"/>
              <a:ea typeface="微软雅黑" pitchFamily="34" charset="-122"/>
            </a:endParaRPr>
          </a:p>
        </p:txBody>
      </p:sp>
      <p:sp>
        <p:nvSpPr>
          <p:cNvPr id="33" name="文本1">
            <a:extLst>
              <a:ext uri="{FF2B5EF4-FFF2-40B4-BE49-F238E27FC236}">
                <a16:creationId xmlns:a16="http://schemas.microsoft.com/office/drawing/2014/main" id="{C200610F-EFE5-40BA-8226-CE70B6C08FC6}"/>
              </a:ext>
            </a:extLst>
          </p:cNvPr>
          <p:cNvSpPr>
            <a:spLocks noChangeArrowheads="1"/>
          </p:cNvSpPr>
          <p:nvPr/>
        </p:nvSpPr>
        <p:spPr bwMode="gray">
          <a:xfrm>
            <a:off x="5283755" y="3732677"/>
            <a:ext cx="5637491" cy="1188948"/>
          </a:xfrm>
          <a:prstGeom prst="roundRect">
            <a:avLst>
              <a:gd name="adj" fmla="val 11505"/>
            </a:avLst>
          </a:prstGeom>
          <a:solidFill>
            <a:schemeClr val="accent3">
              <a:lumMod val="20000"/>
              <a:lumOff val="80000"/>
            </a:schemeClr>
          </a:solid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kumimoji="1" lang="zh-CN" altLang="en-US" sz="1400" dirty="0">
                <a:latin typeface="微软雅黑" panose="020B0503020204020204" pitchFamily="34" charset="-122"/>
                <a:ea typeface="微软雅黑" panose="020B0503020204020204" pitchFamily="34" charset="-122"/>
                <a:sym typeface="+mn-ea"/>
              </a:rPr>
              <a:t>精益数字化工单执行系统对生产过程中生产异常，质量异常等损失进行真实有效地记录，将异常损失结构化、数字化；</a:t>
            </a:r>
            <a:endParaRPr kumimoji="1" lang="zh-CN" altLang="en-US" sz="1400" dirty="0">
              <a:latin typeface="微软雅黑" panose="020B0503020204020204" pitchFamily="34" charset="-122"/>
              <a:ea typeface="微软雅黑" panose="020B0503020204020204" pitchFamily="34" charset="-122"/>
            </a:endParaRPr>
          </a:p>
          <a:p>
            <a:pPr defTabSz="1218895">
              <a:lnSpc>
                <a:spcPct val="120000"/>
              </a:lnSpc>
              <a:defRPr/>
            </a:pPr>
            <a:r>
              <a:rPr lang="zh-CN" altLang="en-US" sz="1500" b="0" dirty="0">
                <a:solidFill>
                  <a:schemeClr val="accent3">
                    <a:lumMod val="75000"/>
                  </a:schemeClr>
                </a:solidFill>
                <a:latin typeface="微软雅黑" pitchFamily="34" charset="-122"/>
                <a:ea typeface="微软雅黑" pitchFamily="34" charset="-122"/>
              </a:rPr>
              <a:t>。</a:t>
            </a:r>
            <a:endParaRPr lang="zh-CN" altLang="zh-CN" sz="1500" b="0" dirty="0">
              <a:solidFill>
                <a:schemeClr val="accent3">
                  <a:lumMod val="75000"/>
                </a:schemeClr>
              </a:solidFill>
              <a:latin typeface="微软雅黑" pitchFamily="34" charset="-122"/>
              <a:ea typeface="微软雅黑" pitchFamily="34" charset="-122"/>
            </a:endParaRPr>
          </a:p>
        </p:txBody>
      </p:sp>
      <p:sp>
        <p:nvSpPr>
          <p:cNvPr id="34" name="文本1">
            <a:extLst>
              <a:ext uri="{FF2B5EF4-FFF2-40B4-BE49-F238E27FC236}">
                <a16:creationId xmlns:a16="http://schemas.microsoft.com/office/drawing/2014/main" id="{F7685B3B-8CA4-4F8B-85D4-26CF9632C113}"/>
              </a:ext>
            </a:extLst>
          </p:cNvPr>
          <p:cNvSpPr>
            <a:spLocks noChangeArrowheads="1"/>
          </p:cNvSpPr>
          <p:nvPr/>
        </p:nvSpPr>
        <p:spPr bwMode="gray">
          <a:xfrm>
            <a:off x="5283755" y="5290424"/>
            <a:ext cx="5637491" cy="1188948"/>
          </a:xfrm>
          <a:prstGeom prst="roundRect">
            <a:avLst>
              <a:gd name="adj" fmla="val 11505"/>
            </a:avLst>
          </a:prstGeom>
          <a:solidFill>
            <a:schemeClr val="accent3">
              <a:lumMod val="20000"/>
              <a:lumOff val="80000"/>
            </a:schemeClr>
          </a:solid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895">
              <a:lnSpc>
                <a:spcPct val="120000"/>
              </a:lnSpc>
              <a:defRPr/>
            </a:pPr>
            <a:r>
              <a:rPr kumimoji="1" lang="zh-CN" altLang="en-US" sz="1400" dirty="0">
                <a:latin typeface="微软雅黑" panose="020B0503020204020204" pitchFamily="34" charset="-122"/>
                <a:ea typeface="微软雅黑" panose="020B0503020204020204" pitchFamily="34" charset="-122"/>
                <a:sym typeface="+mn-ea"/>
              </a:rPr>
              <a:t>精益数字化工单执行系统对生产过程数据进行分析，为管理者提供计划达成率、良品率、返工率、报废率、质量异常损失原因、生产异常异常损失原因等指标的分析，并进行可视化展示。</a:t>
            </a:r>
            <a:endParaRPr kumimoji="1" lang="en-US" altLang="zh-CN" sz="1400" dirty="0">
              <a:latin typeface="微软雅黑" panose="020B0503020204020204" pitchFamily="34" charset="-122"/>
              <a:ea typeface="微软雅黑" panose="020B0503020204020204" pitchFamily="34" charset="-122"/>
            </a:endParaRPr>
          </a:p>
          <a:p>
            <a:pPr defTabSz="1218895">
              <a:lnSpc>
                <a:spcPct val="120000"/>
              </a:lnSpc>
              <a:defRPr/>
            </a:pPr>
            <a:r>
              <a:rPr lang="zh-CN" altLang="en-US" sz="1500" b="0" dirty="0">
                <a:solidFill>
                  <a:schemeClr val="accent3">
                    <a:lumMod val="75000"/>
                  </a:schemeClr>
                </a:solidFill>
                <a:latin typeface="微软雅黑" pitchFamily="34" charset="-122"/>
                <a:ea typeface="微软雅黑" pitchFamily="34" charset="-122"/>
              </a:rPr>
              <a:t>。</a:t>
            </a:r>
            <a:endParaRPr lang="zh-CN" altLang="zh-CN" sz="1500" b="0" dirty="0">
              <a:solidFill>
                <a:schemeClr val="accent3">
                  <a:lumMod val="75000"/>
                </a:schemeClr>
              </a:solidFill>
              <a:latin typeface="微软雅黑" pitchFamily="34" charset="-122"/>
              <a:ea typeface="微软雅黑" pitchFamily="34" charset="-122"/>
            </a:endParaRPr>
          </a:p>
        </p:txBody>
      </p:sp>
      <p:sp>
        <p:nvSpPr>
          <p:cNvPr id="37" name="文本框 36">
            <a:extLst>
              <a:ext uri="{FF2B5EF4-FFF2-40B4-BE49-F238E27FC236}">
                <a16:creationId xmlns:a16="http://schemas.microsoft.com/office/drawing/2014/main" id="{FD48048A-805E-4C7A-AAB9-E4BE3430DE44}"/>
              </a:ext>
            </a:extLst>
          </p:cNvPr>
          <p:cNvSpPr txBox="1"/>
          <p:nvPr/>
        </p:nvSpPr>
        <p:spPr>
          <a:xfrm>
            <a:off x="235462" y="1171812"/>
            <a:ext cx="11641906" cy="700576"/>
          </a:xfrm>
          <a:prstGeom prst="rect">
            <a:avLst/>
          </a:prstGeom>
          <a:noFill/>
        </p:spPr>
        <p:txBody>
          <a:bodyPr wrap="square" rtlCol="0">
            <a:spAutoFit/>
          </a:bodyPr>
          <a:lstStyle/>
          <a:p>
            <a:pPr algn="just" fontAlgn="auto">
              <a:lnSpc>
                <a:spcPct val="150000"/>
              </a:lnSpc>
            </a:pPr>
            <a:r>
              <a:rPr kumimoji="1" lang="zh-CN" altLang="en-US" sz="1400" dirty="0">
                <a:latin typeface="微软雅黑" panose="020B0503020204020204" pitchFamily="34" charset="-122"/>
                <a:ea typeface="微软雅黑" panose="020B0503020204020204" pitchFamily="34" charset="-122"/>
                <a:sym typeface="+mn-ea"/>
              </a:rPr>
              <a:t>  主要针对中小型企业缺乏信息化手段对现场任务执行进行有效管理；同时对现场任务、进度状况等数据统计分析困难、数据不能共享，现场任务执行状态难以监控等痛点。精益数字化工单执行系统适合以下场景。</a:t>
            </a:r>
          </a:p>
        </p:txBody>
      </p:sp>
    </p:spTree>
    <p:extLst>
      <p:ext uri="{BB962C8B-B14F-4D97-AF65-F5344CB8AC3E}">
        <p14:creationId xmlns:p14="http://schemas.microsoft.com/office/powerpoint/2010/main" val="310753030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style.rotation</p:attrName>
                                        </p:attrNameLst>
                                      </p:cBhvr>
                                      <p:tavLst>
                                        <p:tav tm="0">
                                          <p:val>
                                            <p:fltVal val="720"/>
                                          </p:val>
                                        </p:tav>
                                        <p:tav tm="100000">
                                          <p:val>
                                            <p:fltVal val="0"/>
                                          </p:val>
                                        </p:tav>
                                      </p:tavLst>
                                    </p:anim>
                                    <p:anim calcmode="lin" valueType="num">
                                      <p:cBhvr>
                                        <p:cTn id="9" dur="500" fill="hold"/>
                                        <p:tgtEl>
                                          <p:spTgt spid="18"/>
                                        </p:tgtEl>
                                        <p:attrNameLst>
                                          <p:attrName>ppt_h</p:attrName>
                                        </p:attrNameLst>
                                      </p:cBhvr>
                                      <p:tavLst>
                                        <p:tav tm="0">
                                          <p:val>
                                            <p:fltVal val="0"/>
                                          </p:val>
                                        </p:tav>
                                        <p:tav tm="100000">
                                          <p:val>
                                            <p:strVal val="#ppt_h"/>
                                          </p:val>
                                        </p:tav>
                                      </p:tavLst>
                                    </p:anim>
                                    <p:anim calcmode="lin" valueType="num">
                                      <p:cBhvr>
                                        <p:cTn id="10" dur="500" fill="hold"/>
                                        <p:tgtEl>
                                          <p:spTgt spid="18"/>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500"/>
                                        <p:tgtEl>
                                          <p:spTgt spid="22"/>
                                        </p:tgtEl>
                                      </p:cBhvr>
                                    </p:animEffect>
                                  </p:childTnLst>
                                </p:cTn>
                              </p:par>
                              <p:par>
                                <p:cTn id="19" presetID="21" presetClass="entr" presetSubtype="1"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heel(1)">
                                      <p:cBhvr>
                                        <p:cTn id="21" dur="500"/>
                                        <p:tgtEl>
                                          <p:spTgt spid="26"/>
                                        </p:tgtEl>
                                      </p:cBhvr>
                                    </p:animEffect>
                                  </p:childTnLst>
                                </p:cTn>
                              </p:par>
                              <p:par>
                                <p:cTn id="22" presetID="21" presetClass="entr" presetSubtype="1"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heel(1)">
                                      <p:cBhvr>
                                        <p:cTn id="24" dur="5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cstate="email">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41" name="Rectangle 61"/>
          <p:cNvSpPr>
            <a:spLocks noChangeArrowheads="1"/>
          </p:cNvSpPr>
          <p:nvPr/>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dirty="0">
              <a:latin typeface="微软雅黑" panose="020B0503020204020204" charset="-122"/>
              <a:ea typeface="微软雅黑" panose="020B0503020204020204" charset="-122"/>
              <a:sym typeface="微软雅黑" panose="020B0503020204020204" charset="-122"/>
            </a:endParaRPr>
          </a:p>
        </p:txBody>
      </p:sp>
      <p:sp>
        <p:nvSpPr>
          <p:cNvPr id="8" name="TextBox 19"/>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产品价值和优势</a:t>
            </a:r>
            <a:endParaRPr lang="zh-CN" altLang="en-US" dirty="0">
              <a:solidFill>
                <a:srgbClr val="FF0000"/>
              </a:solidFill>
              <a:sym typeface="+mn-ea"/>
            </a:endParaRPr>
          </a:p>
        </p:txBody>
      </p:sp>
      <p:sp>
        <p:nvSpPr>
          <p:cNvPr id="5" name="灯片编号占位符 7">
            <a:extLst>
              <a:ext uri="{FF2B5EF4-FFF2-40B4-BE49-F238E27FC236}">
                <a16:creationId xmlns:a16="http://schemas.microsoft.com/office/drawing/2014/main" id="{AFC52B00-0A0A-4546-9FA0-3C68305C7D3B}"/>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sp>
        <p:nvSpPr>
          <p:cNvPr id="30" name="矩形 2">
            <a:extLst>
              <a:ext uri="{FF2B5EF4-FFF2-40B4-BE49-F238E27FC236}">
                <a16:creationId xmlns:a16="http://schemas.microsoft.com/office/drawing/2014/main" id="{8C7013AE-333C-4FA6-A6D6-3A5824BF7C87}"/>
              </a:ext>
            </a:extLst>
          </p:cNvPr>
          <p:cNvSpPr/>
          <p:nvPr/>
        </p:nvSpPr>
        <p:spPr>
          <a:xfrm rot="2700000">
            <a:off x="5631446" y="2430393"/>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0067B4"/>
          </a:solidFill>
          <a:ln w="25400" cap="flat" cmpd="sng" algn="ctr">
            <a:noFill/>
            <a:prstDash val="solid"/>
          </a:ln>
          <a:effectLst/>
        </p:spPr>
        <p:txBody>
          <a:bodyPr lIns="121890" tIns="60945" rIns="121890" bIns="60945" rtlCol="0" anchor="ctr"/>
          <a:lstStyle/>
          <a:p>
            <a:pPr defTabSz="1218895" fontAlgn="auto">
              <a:spcBef>
                <a:spcPts val="0"/>
              </a:spcBef>
              <a:spcAft>
                <a:spcPts val="0"/>
              </a:spcAft>
              <a:defRPr/>
            </a:pPr>
            <a:endParaRPr lang="zh-CN" altLang="en-US" sz="2400" b="0" kern="0">
              <a:solidFill>
                <a:sysClr val="window" lastClr="FFFFFF"/>
              </a:solidFill>
              <a:latin typeface="Calibri"/>
              <a:ea typeface="宋体"/>
            </a:endParaRPr>
          </a:p>
        </p:txBody>
      </p:sp>
      <p:sp>
        <p:nvSpPr>
          <p:cNvPr id="31" name="矩形 2">
            <a:extLst>
              <a:ext uri="{FF2B5EF4-FFF2-40B4-BE49-F238E27FC236}">
                <a16:creationId xmlns:a16="http://schemas.microsoft.com/office/drawing/2014/main" id="{2D62F1AA-FE94-4CC5-BE72-DFFD101C8CCB}"/>
              </a:ext>
            </a:extLst>
          </p:cNvPr>
          <p:cNvSpPr/>
          <p:nvPr/>
        </p:nvSpPr>
        <p:spPr>
          <a:xfrm rot="2700000">
            <a:off x="3964118" y="2421514"/>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0282D0"/>
          </a:solidFill>
          <a:ln w="25400" cap="flat" cmpd="sng" algn="ctr">
            <a:noFill/>
            <a:prstDash val="solid"/>
          </a:ln>
          <a:effectLst/>
        </p:spPr>
        <p:txBody>
          <a:bodyPr lIns="121890" tIns="60945" rIns="121890" bIns="60945" rtlCol="0" anchor="ctr"/>
          <a:lstStyle/>
          <a:p>
            <a:pPr defTabSz="1218895" fontAlgn="auto">
              <a:spcBef>
                <a:spcPts val="0"/>
              </a:spcBef>
              <a:spcAft>
                <a:spcPts val="0"/>
              </a:spcAft>
              <a:defRPr/>
            </a:pPr>
            <a:endParaRPr lang="zh-CN" altLang="en-US" sz="2400" b="0" kern="0">
              <a:solidFill>
                <a:sysClr val="window" lastClr="FFFFFF"/>
              </a:solidFill>
              <a:latin typeface="Calibri"/>
              <a:ea typeface="宋体"/>
            </a:endParaRPr>
          </a:p>
        </p:txBody>
      </p:sp>
      <p:sp>
        <p:nvSpPr>
          <p:cNvPr id="33" name="矩形 32">
            <a:extLst>
              <a:ext uri="{FF2B5EF4-FFF2-40B4-BE49-F238E27FC236}">
                <a16:creationId xmlns:a16="http://schemas.microsoft.com/office/drawing/2014/main" id="{222C804A-4E6F-4656-9578-AB0CD70D5775}"/>
              </a:ext>
            </a:extLst>
          </p:cNvPr>
          <p:cNvSpPr/>
          <p:nvPr/>
        </p:nvSpPr>
        <p:spPr>
          <a:xfrm rot="2700000">
            <a:off x="5565242" y="1692126"/>
            <a:ext cx="559394" cy="559267"/>
          </a:xfrm>
          <a:prstGeom prst="rect">
            <a:avLst/>
          </a:prstGeom>
          <a:solidFill>
            <a:srgbClr val="0067B4"/>
          </a:solidFill>
          <a:ln w="25400" cap="flat" cmpd="sng" algn="ctr">
            <a:noFill/>
            <a:prstDash val="solid"/>
          </a:ln>
          <a:effectLst/>
        </p:spPr>
        <p:txBody>
          <a:bodyPr lIns="121890" tIns="60945" rIns="121890" bIns="60945" rtlCol="0" anchor="ctr"/>
          <a:lstStyle/>
          <a:p>
            <a:pPr defTabSz="1218895" fontAlgn="auto">
              <a:spcBef>
                <a:spcPts val="0"/>
              </a:spcBef>
              <a:spcAft>
                <a:spcPts val="0"/>
              </a:spcAft>
              <a:defRPr/>
            </a:pPr>
            <a:endParaRPr lang="zh-CN" altLang="en-US" sz="2400" b="0" kern="0">
              <a:solidFill>
                <a:sysClr val="window" lastClr="FFFFFF"/>
              </a:solidFill>
              <a:latin typeface="Calibri"/>
              <a:ea typeface="宋体"/>
            </a:endParaRPr>
          </a:p>
        </p:txBody>
      </p:sp>
      <p:sp>
        <p:nvSpPr>
          <p:cNvPr id="34" name="矩形 33">
            <a:extLst>
              <a:ext uri="{FF2B5EF4-FFF2-40B4-BE49-F238E27FC236}">
                <a16:creationId xmlns:a16="http://schemas.microsoft.com/office/drawing/2014/main" id="{CC3EE6FF-C190-4021-8741-595C0BB0A7F0}"/>
              </a:ext>
            </a:extLst>
          </p:cNvPr>
          <p:cNvSpPr/>
          <p:nvPr/>
        </p:nvSpPr>
        <p:spPr>
          <a:xfrm rot="2700000">
            <a:off x="5591876" y="4662069"/>
            <a:ext cx="559394" cy="559267"/>
          </a:xfrm>
          <a:prstGeom prst="rect">
            <a:avLst/>
          </a:prstGeom>
          <a:solidFill>
            <a:srgbClr val="0282D0"/>
          </a:solidFill>
          <a:ln w="25400" cap="flat" cmpd="sng" algn="ctr">
            <a:noFill/>
            <a:prstDash val="solid"/>
          </a:ln>
          <a:effectLst/>
        </p:spPr>
        <p:txBody>
          <a:bodyPr lIns="121890" tIns="60945" rIns="121890" bIns="60945" rtlCol="0" anchor="ctr"/>
          <a:lstStyle/>
          <a:p>
            <a:pPr defTabSz="1218895" fontAlgn="auto">
              <a:spcBef>
                <a:spcPts val="0"/>
              </a:spcBef>
              <a:spcAft>
                <a:spcPts val="0"/>
              </a:spcAft>
              <a:defRPr/>
            </a:pPr>
            <a:endParaRPr lang="zh-CN" altLang="en-US" sz="2400" b="0" kern="0">
              <a:solidFill>
                <a:sysClr val="window" lastClr="FFFFFF"/>
              </a:solidFill>
              <a:latin typeface="Calibri"/>
              <a:ea typeface="宋体"/>
            </a:endParaRPr>
          </a:p>
        </p:txBody>
      </p:sp>
      <p:pic>
        <p:nvPicPr>
          <p:cNvPr id="12" name="图片 11">
            <a:extLst>
              <a:ext uri="{FF2B5EF4-FFF2-40B4-BE49-F238E27FC236}">
                <a16:creationId xmlns:a16="http://schemas.microsoft.com/office/drawing/2014/main" id="{1783DE4D-C517-4838-B765-84B61DE6CAEC}"/>
              </a:ext>
            </a:extLst>
          </p:cNvPr>
          <p:cNvPicPr>
            <a:picLocks noChangeAspect="1"/>
          </p:cNvPicPr>
          <p:nvPr/>
        </p:nvPicPr>
        <p:blipFill>
          <a:blip r:embed="rId4"/>
          <a:stretch>
            <a:fillRect/>
          </a:stretch>
        </p:blipFill>
        <p:spPr>
          <a:xfrm>
            <a:off x="0" y="4722920"/>
            <a:ext cx="1970843" cy="1988597"/>
          </a:xfrm>
          <a:prstGeom prst="rect">
            <a:avLst/>
          </a:prstGeom>
        </p:spPr>
      </p:pic>
      <p:pic>
        <p:nvPicPr>
          <p:cNvPr id="13" name="图片 12">
            <a:extLst>
              <a:ext uri="{FF2B5EF4-FFF2-40B4-BE49-F238E27FC236}">
                <a16:creationId xmlns:a16="http://schemas.microsoft.com/office/drawing/2014/main" id="{EC5584F8-B67A-4166-9952-9AE1D430717D}"/>
              </a:ext>
            </a:extLst>
          </p:cNvPr>
          <p:cNvPicPr>
            <a:picLocks noChangeAspect="1"/>
          </p:cNvPicPr>
          <p:nvPr/>
        </p:nvPicPr>
        <p:blipFill>
          <a:blip r:embed="rId5"/>
          <a:stretch>
            <a:fillRect/>
          </a:stretch>
        </p:blipFill>
        <p:spPr>
          <a:xfrm>
            <a:off x="7493619" y="4768253"/>
            <a:ext cx="1943343" cy="1844910"/>
          </a:xfrm>
          <a:prstGeom prst="rect">
            <a:avLst/>
          </a:prstGeom>
        </p:spPr>
      </p:pic>
      <p:sp>
        <p:nvSpPr>
          <p:cNvPr id="14" name="矩形 13">
            <a:extLst>
              <a:ext uri="{FF2B5EF4-FFF2-40B4-BE49-F238E27FC236}">
                <a16:creationId xmlns:a16="http://schemas.microsoft.com/office/drawing/2014/main" id="{0240C638-9684-4197-816B-D20195185C83}"/>
              </a:ext>
            </a:extLst>
          </p:cNvPr>
          <p:cNvSpPr/>
          <p:nvPr/>
        </p:nvSpPr>
        <p:spPr>
          <a:xfrm>
            <a:off x="3955101" y="3194876"/>
            <a:ext cx="1378775" cy="523220"/>
          </a:xfrm>
          <a:prstGeom prst="rect">
            <a:avLst/>
          </a:prstGeom>
        </p:spPr>
        <p:txBody>
          <a:bodyPr wrap="none">
            <a:spAutoFit/>
          </a:bodyPr>
          <a:lstStyle/>
          <a:p>
            <a:r>
              <a:rPr lang="en-US" altLang="zh-CN" sz="2800" b="1" dirty="0">
                <a:solidFill>
                  <a:srgbClr val="ED7D31"/>
                </a:solidFill>
                <a:latin typeface="+mj-ea"/>
                <a:ea typeface="+mj-ea"/>
              </a:rPr>
              <a:t>Before</a:t>
            </a:r>
            <a:endParaRPr lang="zh-CN" altLang="en-US" sz="2800" b="1" dirty="0">
              <a:solidFill>
                <a:srgbClr val="ED7D31"/>
              </a:solidFill>
              <a:latin typeface="+mj-ea"/>
              <a:ea typeface="+mj-ea"/>
            </a:endParaRPr>
          </a:p>
        </p:txBody>
      </p:sp>
      <p:sp>
        <p:nvSpPr>
          <p:cNvPr id="15" name="矩形 14">
            <a:extLst>
              <a:ext uri="{FF2B5EF4-FFF2-40B4-BE49-F238E27FC236}">
                <a16:creationId xmlns:a16="http://schemas.microsoft.com/office/drawing/2014/main" id="{DBAA9210-A988-4284-B993-2E91FDAAD4F2}"/>
              </a:ext>
            </a:extLst>
          </p:cNvPr>
          <p:cNvSpPr/>
          <p:nvPr/>
        </p:nvSpPr>
        <p:spPr>
          <a:xfrm>
            <a:off x="180851" y="2562978"/>
            <a:ext cx="3467616" cy="338554"/>
          </a:xfrm>
          <a:prstGeom prst="rect">
            <a:avLst/>
          </a:prstGeom>
        </p:spPr>
        <p:txBody>
          <a:bodyPr wrap="none">
            <a:spAutoFit/>
          </a:bodyPr>
          <a:lstStyle/>
          <a:p>
            <a:r>
              <a:rPr lang="zh-CN" altLang="en-US" sz="1600" b="1" dirty="0">
                <a:latin typeface="+mj-ea"/>
                <a:ea typeface="+mj-ea"/>
              </a:rPr>
              <a:t>车间是一个“黑箱”，我们想知道：</a:t>
            </a:r>
          </a:p>
        </p:txBody>
      </p:sp>
      <p:sp>
        <p:nvSpPr>
          <p:cNvPr id="16" name="矩形 15">
            <a:extLst>
              <a:ext uri="{FF2B5EF4-FFF2-40B4-BE49-F238E27FC236}">
                <a16:creationId xmlns:a16="http://schemas.microsoft.com/office/drawing/2014/main" id="{4DF93B7E-BB5F-46C8-8770-5657FA4D05CE}"/>
              </a:ext>
            </a:extLst>
          </p:cNvPr>
          <p:cNvSpPr/>
          <p:nvPr/>
        </p:nvSpPr>
        <p:spPr>
          <a:xfrm>
            <a:off x="120528" y="3158983"/>
            <a:ext cx="3570208" cy="1167692"/>
          </a:xfrm>
          <a:prstGeom prst="rect">
            <a:avLst/>
          </a:prstGeom>
        </p:spPr>
        <p:txBody>
          <a:bodyPr wrap="none">
            <a:spAutoFit/>
          </a:bodyPr>
          <a:lstStyle/>
          <a:p>
            <a:pPr>
              <a:lnSpc>
                <a:spcPct val="150000"/>
              </a:lnSpc>
            </a:pPr>
            <a:r>
              <a:rPr lang="zh-CN" altLang="en-US" sz="1200" dirty="0">
                <a:latin typeface="+mj-ea"/>
                <a:ea typeface="+mj-ea"/>
              </a:rPr>
              <a:t>操作员：出现生产问题，班组长你在哪？</a:t>
            </a:r>
            <a:endParaRPr lang="en-US" altLang="zh-CN" sz="1200" dirty="0">
              <a:latin typeface="+mj-ea"/>
              <a:ea typeface="+mj-ea"/>
            </a:endParaRPr>
          </a:p>
          <a:p>
            <a:pPr>
              <a:lnSpc>
                <a:spcPct val="150000"/>
              </a:lnSpc>
            </a:pPr>
            <a:r>
              <a:rPr lang="zh-CN" altLang="en-US" sz="1200" dirty="0">
                <a:latin typeface="+mj-ea"/>
                <a:ea typeface="+mj-ea"/>
              </a:rPr>
              <a:t>班组长：哪个工位出问题了，是什么计划被影响？</a:t>
            </a:r>
            <a:endParaRPr lang="en-US" altLang="zh-CN" sz="1200" dirty="0">
              <a:latin typeface="+mj-ea"/>
              <a:ea typeface="+mj-ea"/>
            </a:endParaRPr>
          </a:p>
          <a:p>
            <a:pPr>
              <a:lnSpc>
                <a:spcPct val="150000"/>
              </a:lnSpc>
            </a:pPr>
            <a:r>
              <a:rPr lang="zh-CN" altLang="en-US" sz="1200" dirty="0">
                <a:latin typeface="+mj-ea"/>
                <a:ea typeface="+mj-ea"/>
              </a:rPr>
              <a:t>设备部：哪台设备停下来了，损失时间有多久？</a:t>
            </a:r>
            <a:endParaRPr lang="en-US" altLang="zh-CN" sz="1200" dirty="0">
              <a:latin typeface="+mj-ea"/>
              <a:ea typeface="+mj-ea"/>
            </a:endParaRPr>
          </a:p>
          <a:p>
            <a:pPr>
              <a:lnSpc>
                <a:spcPct val="150000"/>
              </a:lnSpc>
            </a:pPr>
            <a:r>
              <a:rPr lang="zh-CN" altLang="en-US" sz="1200" dirty="0">
                <a:latin typeface="+mj-ea"/>
                <a:ea typeface="+mj-ea"/>
              </a:rPr>
              <a:t>管理层：现在产线产能什么样？生产绩效如何？</a:t>
            </a:r>
          </a:p>
        </p:txBody>
      </p:sp>
      <p:sp>
        <p:nvSpPr>
          <p:cNvPr id="17" name="矩形 16">
            <a:extLst>
              <a:ext uri="{FF2B5EF4-FFF2-40B4-BE49-F238E27FC236}">
                <a16:creationId xmlns:a16="http://schemas.microsoft.com/office/drawing/2014/main" id="{7FD891DD-BDBA-460A-991F-384F264A9459}"/>
              </a:ext>
            </a:extLst>
          </p:cNvPr>
          <p:cNvSpPr/>
          <p:nvPr/>
        </p:nvSpPr>
        <p:spPr>
          <a:xfrm>
            <a:off x="6484911" y="3177887"/>
            <a:ext cx="1115562" cy="523220"/>
          </a:xfrm>
          <a:prstGeom prst="rect">
            <a:avLst/>
          </a:prstGeom>
        </p:spPr>
        <p:txBody>
          <a:bodyPr wrap="none">
            <a:spAutoFit/>
          </a:bodyPr>
          <a:lstStyle/>
          <a:p>
            <a:r>
              <a:rPr lang="en-US" altLang="zh-CN" sz="2800" b="1" dirty="0">
                <a:solidFill>
                  <a:srgbClr val="00B050"/>
                </a:solidFill>
                <a:latin typeface="+mj-ea"/>
                <a:ea typeface="+mj-ea"/>
              </a:rPr>
              <a:t>After</a:t>
            </a:r>
            <a:endParaRPr lang="zh-CN" altLang="en-US" sz="2800" b="1" dirty="0">
              <a:solidFill>
                <a:srgbClr val="00B050"/>
              </a:solidFill>
              <a:latin typeface="+mj-ea"/>
              <a:ea typeface="+mj-ea"/>
            </a:endParaRPr>
          </a:p>
        </p:txBody>
      </p:sp>
      <p:sp>
        <p:nvSpPr>
          <p:cNvPr id="18" name="矩形 17">
            <a:extLst>
              <a:ext uri="{FF2B5EF4-FFF2-40B4-BE49-F238E27FC236}">
                <a16:creationId xmlns:a16="http://schemas.microsoft.com/office/drawing/2014/main" id="{1AC8E883-3419-44A7-A0D5-FA556C155A01}"/>
              </a:ext>
            </a:extLst>
          </p:cNvPr>
          <p:cNvSpPr/>
          <p:nvPr/>
        </p:nvSpPr>
        <p:spPr>
          <a:xfrm>
            <a:off x="8526776" y="2486464"/>
            <a:ext cx="2031325" cy="338554"/>
          </a:xfrm>
          <a:prstGeom prst="rect">
            <a:avLst/>
          </a:prstGeom>
        </p:spPr>
        <p:txBody>
          <a:bodyPr wrap="none">
            <a:spAutoFit/>
          </a:bodyPr>
          <a:lstStyle/>
          <a:p>
            <a:r>
              <a:rPr lang="zh-CN" altLang="en-US" sz="1600" b="1" dirty="0">
                <a:latin typeface="+mj-ea"/>
                <a:ea typeface="+mj-ea"/>
              </a:rPr>
              <a:t>车间是一个“白箱”</a:t>
            </a:r>
          </a:p>
        </p:txBody>
      </p:sp>
      <p:sp>
        <p:nvSpPr>
          <p:cNvPr id="19" name="矩形 18">
            <a:extLst>
              <a:ext uri="{FF2B5EF4-FFF2-40B4-BE49-F238E27FC236}">
                <a16:creationId xmlns:a16="http://schemas.microsoft.com/office/drawing/2014/main" id="{D18AB816-9D59-4B23-8A20-7ADF35DFCF1B}"/>
              </a:ext>
            </a:extLst>
          </p:cNvPr>
          <p:cNvSpPr/>
          <p:nvPr/>
        </p:nvSpPr>
        <p:spPr>
          <a:xfrm>
            <a:off x="8606675" y="2951904"/>
            <a:ext cx="3416320" cy="1167692"/>
          </a:xfrm>
          <a:prstGeom prst="rect">
            <a:avLst/>
          </a:prstGeom>
        </p:spPr>
        <p:txBody>
          <a:bodyPr wrap="none">
            <a:spAutoFit/>
          </a:bodyPr>
          <a:lstStyle/>
          <a:p>
            <a:pPr>
              <a:lnSpc>
                <a:spcPct val="150000"/>
              </a:lnSpc>
            </a:pPr>
            <a:r>
              <a:rPr lang="zh-CN" altLang="en-US" sz="1200" dirty="0">
                <a:latin typeface="+mj-ea"/>
                <a:ea typeface="+mj-ea"/>
              </a:rPr>
              <a:t>操作员：产量、异常快速反馈，操作简单！</a:t>
            </a:r>
            <a:endParaRPr lang="en-US" altLang="zh-CN" sz="1200" dirty="0">
              <a:latin typeface="+mj-ea"/>
              <a:ea typeface="+mj-ea"/>
            </a:endParaRPr>
          </a:p>
          <a:p>
            <a:pPr>
              <a:lnSpc>
                <a:spcPct val="150000"/>
              </a:lnSpc>
            </a:pPr>
            <a:r>
              <a:rPr lang="zh-CN" altLang="en-US" sz="1200" dirty="0">
                <a:latin typeface="+mj-ea"/>
                <a:ea typeface="+mj-ea"/>
              </a:rPr>
              <a:t>班组长：生产问题直接传达，过程程清晰可查！</a:t>
            </a:r>
            <a:endParaRPr lang="en-US" altLang="zh-CN" sz="1200" dirty="0">
              <a:latin typeface="+mj-ea"/>
              <a:ea typeface="+mj-ea"/>
            </a:endParaRPr>
          </a:p>
          <a:p>
            <a:pPr>
              <a:lnSpc>
                <a:spcPct val="150000"/>
              </a:lnSpc>
            </a:pPr>
            <a:r>
              <a:rPr lang="zh-CN" altLang="en-US" sz="1200" dirty="0">
                <a:latin typeface="+mj-ea"/>
                <a:ea typeface="+mj-ea"/>
              </a:rPr>
              <a:t>设备部：异常问题通知，立刻了解设备情况！</a:t>
            </a:r>
            <a:endParaRPr lang="en-US" altLang="zh-CN" sz="1200" dirty="0">
              <a:latin typeface="+mj-ea"/>
              <a:ea typeface="+mj-ea"/>
            </a:endParaRPr>
          </a:p>
          <a:p>
            <a:pPr>
              <a:lnSpc>
                <a:spcPct val="150000"/>
              </a:lnSpc>
            </a:pPr>
            <a:r>
              <a:rPr lang="zh-CN" altLang="en-US" sz="1200" dirty="0">
                <a:latin typeface="+mj-ea"/>
                <a:ea typeface="+mj-ea"/>
              </a:rPr>
              <a:t>管理层：现场生产情况一目了然！</a:t>
            </a:r>
          </a:p>
        </p:txBody>
      </p:sp>
      <p:sp>
        <p:nvSpPr>
          <p:cNvPr id="20" name="矩形 19">
            <a:extLst>
              <a:ext uri="{FF2B5EF4-FFF2-40B4-BE49-F238E27FC236}">
                <a16:creationId xmlns:a16="http://schemas.microsoft.com/office/drawing/2014/main" id="{A0AE9B73-1FC4-47D5-8AB7-20C7624D9759}"/>
              </a:ext>
            </a:extLst>
          </p:cNvPr>
          <p:cNvSpPr/>
          <p:nvPr/>
        </p:nvSpPr>
        <p:spPr>
          <a:xfrm>
            <a:off x="1990602" y="4752607"/>
            <a:ext cx="2517058" cy="49161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dirty="0">
                <a:latin typeface="+mj-ea"/>
                <a:ea typeface="+mj-ea"/>
              </a:rPr>
              <a:t>异常基本靠走</a:t>
            </a:r>
          </a:p>
        </p:txBody>
      </p:sp>
      <p:sp>
        <p:nvSpPr>
          <p:cNvPr id="21" name="矩形 20">
            <a:extLst>
              <a:ext uri="{FF2B5EF4-FFF2-40B4-BE49-F238E27FC236}">
                <a16:creationId xmlns:a16="http://schemas.microsoft.com/office/drawing/2014/main" id="{240A0091-2BED-4A4B-81A2-7C248BE00684}"/>
              </a:ext>
            </a:extLst>
          </p:cNvPr>
          <p:cNvSpPr/>
          <p:nvPr/>
        </p:nvSpPr>
        <p:spPr>
          <a:xfrm>
            <a:off x="1990603" y="5419292"/>
            <a:ext cx="2517058" cy="49161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dirty="0">
                <a:latin typeface="+mj-ea"/>
                <a:ea typeface="+mj-ea"/>
              </a:rPr>
              <a:t>维修基本靠吼</a:t>
            </a:r>
          </a:p>
        </p:txBody>
      </p:sp>
      <p:sp>
        <p:nvSpPr>
          <p:cNvPr id="22" name="矩形 21">
            <a:extLst>
              <a:ext uri="{FF2B5EF4-FFF2-40B4-BE49-F238E27FC236}">
                <a16:creationId xmlns:a16="http://schemas.microsoft.com/office/drawing/2014/main" id="{5DFE2F8F-BFAC-43BE-ABF6-EA7BA3DAA837}"/>
              </a:ext>
            </a:extLst>
          </p:cNvPr>
          <p:cNvSpPr/>
          <p:nvPr/>
        </p:nvSpPr>
        <p:spPr>
          <a:xfrm>
            <a:off x="1981725" y="6099409"/>
            <a:ext cx="2517058" cy="49161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dirty="0">
                <a:latin typeface="+mj-ea"/>
                <a:ea typeface="+mj-ea"/>
              </a:rPr>
              <a:t>记录基本靠手</a:t>
            </a:r>
          </a:p>
        </p:txBody>
      </p:sp>
      <p:sp>
        <p:nvSpPr>
          <p:cNvPr id="23" name="矩形 22">
            <a:extLst>
              <a:ext uri="{FF2B5EF4-FFF2-40B4-BE49-F238E27FC236}">
                <a16:creationId xmlns:a16="http://schemas.microsoft.com/office/drawing/2014/main" id="{5BF27FD8-27F4-451E-A56A-682030038C2A}"/>
              </a:ext>
            </a:extLst>
          </p:cNvPr>
          <p:cNvSpPr/>
          <p:nvPr/>
        </p:nvSpPr>
        <p:spPr>
          <a:xfrm>
            <a:off x="9482056" y="4730355"/>
            <a:ext cx="2517058" cy="491613"/>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dirty="0">
                <a:latin typeface="+mj-ea"/>
                <a:ea typeface="+mj-ea"/>
              </a:rPr>
              <a:t>车间情况透明化</a:t>
            </a:r>
          </a:p>
        </p:txBody>
      </p:sp>
      <p:sp>
        <p:nvSpPr>
          <p:cNvPr id="24" name="矩形 23">
            <a:extLst>
              <a:ext uri="{FF2B5EF4-FFF2-40B4-BE49-F238E27FC236}">
                <a16:creationId xmlns:a16="http://schemas.microsoft.com/office/drawing/2014/main" id="{85A2D01A-DB4F-4998-A748-E65D81AC6708}"/>
              </a:ext>
            </a:extLst>
          </p:cNvPr>
          <p:cNvSpPr/>
          <p:nvPr/>
        </p:nvSpPr>
        <p:spPr>
          <a:xfrm>
            <a:off x="9499812" y="5419646"/>
            <a:ext cx="2517058" cy="491613"/>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dirty="0">
                <a:latin typeface="+mj-ea"/>
                <a:ea typeface="+mj-ea"/>
              </a:rPr>
              <a:t>生产绩效数字化</a:t>
            </a:r>
          </a:p>
        </p:txBody>
      </p:sp>
      <p:sp>
        <p:nvSpPr>
          <p:cNvPr id="26" name="矩形 25">
            <a:extLst>
              <a:ext uri="{FF2B5EF4-FFF2-40B4-BE49-F238E27FC236}">
                <a16:creationId xmlns:a16="http://schemas.microsoft.com/office/drawing/2014/main" id="{0C3DA66B-09D4-4915-9071-D758BA60B02D}"/>
              </a:ext>
            </a:extLst>
          </p:cNvPr>
          <p:cNvSpPr/>
          <p:nvPr/>
        </p:nvSpPr>
        <p:spPr>
          <a:xfrm>
            <a:off x="9517566" y="6126691"/>
            <a:ext cx="2517058" cy="491613"/>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zh-CN" altLang="en-US" dirty="0">
                <a:latin typeface="+mj-ea"/>
                <a:ea typeface="+mj-ea"/>
              </a:rPr>
              <a:t>异常报告、提醒</a:t>
            </a:r>
          </a:p>
        </p:txBody>
      </p:sp>
    </p:spTree>
    <p:extLst>
      <p:ext uri="{BB962C8B-B14F-4D97-AF65-F5344CB8AC3E}">
        <p14:creationId xmlns:p14="http://schemas.microsoft.com/office/powerpoint/2010/main" val="204319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ppt_x</p:attrName>
                                        </p:attrNameLst>
                                      </p:cBhvr>
                                      <p:tavLst>
                                        <p:tav tm="0">
                                          <p:val>
                                            <p:strVal val="#ppt_x+#ppt_w*1.125000"/>
                                          </p:val>
                                        </p:tav>
                                        <p:tav tm="100000">
                                          <p:val>
                                            <p:strVal val="#ppt_x"/>
                                          </p:val>
                                        </p:tav>
                                      </p:tavLst>
                                    </p:anim>
                                    <p:animEffect transition="in" filter="wipe(left)">
                                      <p:cBhvr>
                                        <p:cTn id="8" dur="500"/>
                                        <p:tgtEl>
                                          <p:spTgt spid="31"/>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ppt_x</p:attrName>
                                        </p:attrNameLst>
                                      </p:cBhvr>
                                      <p:tavLst>
                                        <p:tav tm="0">
                                          <p:val>
                                            <p:strVal val="#ppt_x-#ppt_w*1.125000"/>
                                          </p:val>
                                        </p:tav>
                                        <p:tav tm="100000">
                                          <p:val>
                                            <p:strVal val="#ppt_x"/>
                                          </p:val>
                                        </p:tav>
                                      </p:tavLst>
                                    </p:anim>
                                    <p:animEffect transition="in" filter="wipe(right)">
                                      <p:cBhvr>
                                        <p:cTn id="12" dur="500"/>
                                        <p:tgtEl>
                                          <p:spTgt spid="30"/>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p:tgtEl>
                                          <p:spTgt spid="33"/>
                                        </p:tgtEl>
                                        <p:attrNameLst>
                                          <p:attrName>ppt_y</p:attrName>
                                        </p:attrNameLst>
                                      </p:cBhvr>
                                      <p:tavLst>
                                        <p:tav tm="0">
                                          <p:val>
                                            <p:strVal val="#ppt_y+#ppt_h*1.125000"/>
                                          </p:val>
                                        </p:tav>
                                        <p:tav tm="100000">
                                          <p:val>
                                            <p:strVal val="#ppt_y"/>
                                          </p:val>
                                        </p:tav>
                                      </p:tavLst>
                                    </p:anim>
                                    <p:animEffect transition="in" filter="wipe(up)">
                                      <p:cBhvr>
                                        <p:cTn id="17" dur="500"/>
                                        <p:tgtEl>
                                          <p:spTgt spid="33"/>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p:tgtEl>
                                          <p:spTgt spid="34"/>
                                        </p:tgtEl>
                                        <p:attrNameLst>
                                          <p:attrName>ppt_y</p:attrName>
                                        </p:attrNameLst>
                                      </p:cBhvr>
                                      <p:tavLst>
                                        <p:tav tm="0">
                                          <p:val>
                                            <p:strVal val="#ppt_y-#ppt_h*1.125000"/>
                                          </p:val>
                                        </p:tav>
                                        <p:tav tm="100000">
                                          <p:val>
                                            <p:strVal val="#ppt_y"/>
                                          </p:val>
                                        </p:tav>
                                      </p:tavLst>
                                    </p:anim>
                                    <p:animEffect transition="in" filter="wipe(down)">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9525" y="-1270"/>
            <a:ext cx="3600000" cy="6886800"/>
          </a:xfrm>
          <a:prstGeom prst="rect">
            <a:avLst/>
          </a:prstGeom>
          <a:solidFill>
            <a:srgbClr val="345EA4"/>
          </a:solid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Calibri" panose="020F0502020204030204"/>
              <a:cs typeface="Calibri" panose="020F0502020204030204"/>
              <a:sym typeface="Calibri" panose="020F0502020204030204"/>
            </a:endParaRPr>
          </a:p>
        </p:txBody>
      </p:sp>
      <p:sp>
        <p:nvSpPr>
          <p:cNvPr id="16" name="Shape 199"/>
          <p:cNvSpPr/>
          <p:nvPr/>
        </p:nvSpPr>
        <p:spPr>
          <a:xfrm>
            <a:off x="1905" y="-1270"/>
            <a:ext cx="3499485" cy="6873875"/>
          </a:xfrm>
          <a:prstGeom prst="rect">
            <a:avLst/>
          </a:prstGeom>
          <a:no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Calibri" panose="020F0502020204030204"/>
              <a:cs typeface="Calibri" panose="020F0502020204030204"/>
              <a:sym typeface="Calibri" panose="020F0502020204030204"/>
            </a:endParaRPr>
          </a:p>
        </p:txBody>
      </p:sp>
      <p:sp>
        <p:nvSpPr>
          <p:cNvPr id="17" name="Shape 199"/>
          <p:cNvSpPr/>
          <p:nvPr/>
        </p:nvSpPr>
        <p:spPr>
          <a:xfrm>
            <a:off x="1905" y="-1270"/>
            <a:ext cx="3600000" cy="6886800"/>
          </a:xfrm>
          <a:prstGeom prst="rect">
            <a:avLst/>
          </a:prstGeom>
          <a:blipFill rotWithShape="1">
            <a:blip r:embed="rId3" cstate="email">
              <a:alphaModFix amt="24000"/>
            </a:blip>
            <a:stretch>
              <a:fillRect/>
            </a:stretch>
          </a:blipFill>
          <a:ln w="12700">
            <a:miter lim="400000"/>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solidFill>
                  <a:srgbClr val="FFFFFF"/>
                </a:solidFill>
                <a:latin typeface="Calibri" panose="020F0502020204030204"/>
                <a:ea typeface="Calibri" panose="020F0502020204030204"/>
                <a:cs typeface="Calibri" panose="020F0502020204030204"/>
                <a:sym typeface="Calibri" panose="020F0502020204030204"/>
              </a:defRPr>
            </a:pPr>
            <a:endParaRPr kumimoji="0" sz="1800" b="0" i="0" u="none" strike="noStrike" kern="1200" cap="none" spc="0" normalizeH="0" baseline="0" noProof="0" dirty="0">
              <a:ln>
                <a:noFill/>
              </a:ln>
              <a:solidFill>
                <a:srgbClr val="FFFFFF"/>
              </a:solidFill>
              <a:effectLst/>
              <a:uLnTx/>
              <a:uFillTx/>
              <a:latin typeface="Calibri" panose="020F0502020204030204"/>
              <a:cs typeface="Calibri" panose="020F0502020204030204"/>
              <a:sym typeface="Calibri" panose="020F0502020204030204"/>
            </a:endParaRPr>
          </a:p>
        </p:txBody>
      </p:sp>
      <p:sp>
        <p:nvSpPr>
          <p:cNvPr id="2" name="矩形 1"/>
          <p:cNvSpPr/>
          <p:nvPr/>
        </p:nvSpPr>
        <p:spPr>
          <a:xfrm rot="2700000">
            <a:off x="2439935" y="2132648"/>
            <a:ext cx="2301080" cy="23010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 name="组合 14"/>
          <p:cNvGrpSpPr/>
          <p:nvPr/>
        </p:nvGrpSpPr>
        <p:grpSpPr>
          <a:xfrm>
            <a:off x="2411962" y="2101215"/>
            <a:ext cx="2379980" cy="2379980"/>
            <a:chOff x="3659" y="4000"/>
            <a:chExt cx="3748" cy="3748"/>
          </a:xfrm>
        </p:grpSpPr>
        <p:sp>
          <p:nvSpPr>
            <p:cNvPr id="8" name="任意多边形: 形状 5"/>
            <p:cNvSpPr/>
            <p:nvPr/>
          </p:nvSpPr>
          <p:spPr>
            <a:xfrm>
              <a:off x="3659" y="4000"/>
              <a:ext cx="3748" cy="3748"/>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chemeClr val="accent5"/>
                </a:solidFill>
              </a:endParaRPr>
            </a:p>
          </p:txBody>
        </p:sp>
        <p:sp>
          <p:nvSpPr>
            <p:cNvPr id="10" name="文本框 9"/>
            <p:cNvSpPr txBox="1"/>
            <p:nvPr/>
          </p:nvSpPr>
          <p:spPr>
            <a:xfrm>
              <a:off x="4491" y="6336"/>
              <a:ext cx="2532" cy="531"/>
            </a:xfrm>
            <a:prstGeom prst="rect">
              <a:avLst/>
            </a:prstGeom>
            <a:noFill/>
          </p:spPr>
          <p:txBody>
            <a:bodyPr wrap="square" rtlCol="0">
              <a:spAutoFit/>
            </a:bodyPr>
            <a:lstStyle/>
            <a:p>
              <a:r>
                <a:rPr lang="en-US" altLang="zh-CN" sz="1600" b="1" dirty="0">
                  <a:solidFill>
                    <a:schemeClr val="accent5">
                      <a:lumMod val="20000"/>
                      <a:lumOff val="80000"/>
                    </a:schemeClr>
                  </a:solidFill>
                  <a:latin typeface="微软雅黑" panose="020B0503020204020204" charset="-122"/>
                  <a:ea typeface="微软雅黑" panose="020B0503020204020204" charset="-122"/>
                  <a:sym typeface="+mn-ea"/>
                </a:rPr>
                <a:t>CONTENTS</a:t>
              </a:r>
            </a:p>
          </p:txBody>
        </p:sp>
        <p:sp>
          <p:nvSpPr>
            <p:cNvPr id="11" name="文本框 10"/>
            <p:cNvSpPr txBox="1"/>
            <p:nvPr/>
          </p:nvSpPr>
          <p:spPr>
            <a:xfrm>
              <a:off x="4617" y="5222"/>
              <a:ext cx="2682" cy="1113"/>
            </a:xfrm>
            <a:prstGeom prst="rect">
              <a:avLst/>
            </a:prstGeom>
            <a:noFill/>
          </p:spPr>
          <p:txBody>
            <a:bodyPr wrap="square" rtlCol="0">
              <a:spAutoFit/>
            </a:bodyPr>
            <a:lstStyle/>
            <a:p>
              <a:r>
                <a:rPr lang="zh-CN" altLang="en-US" sz="4000" b="1" dirty="0">
                  <a:solidFill>
                    <a:schemeClr val="accent5"/>
                  </a:solidFill>
                  <a:sym typeface="+mn-ea"/>
                </a:rPr>
                <a:t>目录</a:t>
              </a:r>
              <a:endParaRPr lang="zh-CN" altLang="en-US" sz="4000"/>
            </a:p>
          </p:txBody>
        </p:sp>
      </p:grpSp>
      <p:pic>
        <p:nvPicPr>
          <p:cNvPr id="30" name="图片 29"/>
          <p:cNvPicPr>
            <a:picLocks noChangeAspect="1"/>
          </p:cNvPicPr>
          <p:nvPr/>
        </p:nvPicPr>
        <p:blipFill>
          <a:blip r:embed="rId4" cstate="email"/>
          <a:stretch>
            <a:fillRect/>
          </a:stretch>
        </p:blipFill>
        <p:spPr>
          <a:xfrm>
            <a:off x="9507970" y="27913"/>
            <a:ext cx="2300019" cy="892248"/>
          </a:xfrm>
          <a:prstGeom prst="rect">
            <a:avLst/>
          </a:prstGeom>
        </p:spPr>
      </p:pic>
      <p:sp>
        <p:nvSpPr>
          <p:cNvPr id="24" name="矩形 23">
            <a:extLst>
              <a:ext uri="{FF2B5EF4-FFF2-40B4-BE49-F238E27FC236}">
                <a16:creationId xmlns:a16="http://schemas.microsoft.com/office/drawing/2014/main" id="{E7245EBE-D608-46D2-B022-14898C28AB51}"/>
              </a:ext>
            </a:extLst>
          </p:cNvPr>
          <p:cNvSpPr/>
          <p:nvPr/>
        </p:nvSpPr>
        <p:spPr>
          <a:xfrm rot="2700000">
            <a:off x="6455169" y="4154263"/>
            <a:ext cx="866230" cy="86623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a:extLst>
              <a:ext uri="{FF2B5EF4-FFF2-40B4-BE49-F238E27FC236}">
                <a16:creationId xmlns:a16="http://schemas.microsoft.com/office/drawing/2014/main" id="{3F672F81-F862-42BA-AC69-A8354802355A}"/>
              </a:ext>
            </a:extLst>
          </p:cNvPr>
          <p:cNvSpPr/>
          <p:nvPr/>
        </p:nvSpPr>
        <p:spPr>
          <a:xfrm rot="2700000">
            <a:off x="6455170" y="2921568"/>
            <a:ext cx="866230" cy="86623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a:extLst>
              <a:ext uri="{FF2B5EF4-FFF2-40B4-BE49-F238E27FC236}">
                <a16:creationId xmlns:a16="http://schemas.microsoft.com/office/drawing/2014/main" id="{5550E996-D359-4401-AFBE-E1F852A7FE8B}"/>
              </a:ext>
            </a:extLst>
          </p:cNvPr>
          <p:cNvSpPr/>
          <p:nvPr/>
        </p:nvSpPr>
        <p:spPr>
          <a:xfrm rot="2700000">
            <a:off x="6445739" y="1690862"/>
            <a:ext cx="885088" cy="84737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47A29583-A96F-4458-B316-41DB15E80569}"/>
              </a:ext>
            </a:extLst>
          </p:cNvPr>
          <p:cNvSpPr txBox="1"/>
          <p:nvPr/>
        </p:nvSpPr>
        <p:spPr>
          <a:xfrm>
            <a:off x="7500802" y="3075620"/>
            <a:ext cx="3596005" cy="523220"/>
          </a:xfrm>
          <a:prstGeom prst="rect">
            <a:avLst/>
          </a:prstGeom>
          <a:noFill/>
        </p:spPr>
        <p:txBody>
          <a:bodyPr wrap="square" rtlCol="0">
            <a:spAutoFit/>
          </a:bodyPr>
          <a:lstStyle/>
          <a:p>
            <a:r>
              <a:rPr kumimoji="1" lang="zh-CN" altLang="en-US" sz="2800" b="1" dirty="0">
                <a:solidFill>
                  <a:schemeClr val="accent2"/>
                </a:solidFill>
                <a:latin typeface="+mj-ea"/>
                <a:ea typeface="+mj-ea"/>
                <a:sym typeface="+mn-ea"/>
              </a:rPr>
              <a:t>系统功能介绍</a:t>
            </a:r>
          </a:p>
        </p:txBody>
      </p:sp>
      <p:sp>
        <p:nvSpPr>
          <p:cNvPr id="28" name="文本框 27">
            <a:extLst>
              <a:ext uri="{FF2B5EF4-FFF2-40B4-BE49-F238E27FC236}">
                <a16:creationId xmlns:a16="http://schemas.microsoft.com/office/drawing/2014/main" id="{198DE39F-83AF-4EA2-9736-28BB84F9DB0E}"/>
              </a:ext>
            </a:extLst>
          </p:cNvPr>
          <p:cNvSpPr txBox="1"/>
          <p:nvPr/>
        </p:nvSpPr>
        <p:spPr>
          <a:xfrm>
            <a:off x="7500802" y="4358638"/>
            <a:ext cx="3596005" cy="523220"/>
          </a:xfrm>
          <a:prstGeom prst="rect">
            <a:avLst/>
          </a:prstGeom>
          <a:noFill/>
        </p:spPr>
        <p:txBody>
          <a:bodyPr wrap="square" rtlCol="0">
            <a:spAutoFit/>
          </a:bodyPr>
          <a:lstStyle/>
          <a:p>
            <a:r>
              <a:rPr kumimoji="1" lang="zh-CN" altLang="en-US" sz="2800" b="1" dirty="0">
                <a:solidFill>
                  <a:srgbClr val="00324B"/>
                </a:solidFill>
                <a:latin typeface="+mj-ea"/>
                <a:sym typeface="Wingdings" panose="05000000000000000000" pitchFamily="2" charset="2"/>
              </a:rPr>
              <a:t>客户价值</a:t>
            </a:r>
          </a:p>
        </p:txBody>
      </p:sp>
      <p:sp>
        <p:nvSpPr>
          <p:cNvPr id="29" name="文本框 28">
            <a:extLst>
              <a:ext uri="{FF2B5EF4-FFF2-40B4-BE49-F238E27FC236}">
                <a16:creationId xmlns:a16="http://schemas.microsoft.com/office/drawing/2014/main" id="{5227175E-6D35-4EB2-B459-D737D78AFD23}"/>
              </a:ext>
            </a:extLst>
          </p:cNvPr>
          <p:cNvSpPr txBox="1"/>
          <p:nvPr/>
        </p:nvSpPr>
        <p:spPr>
          <a:xfrm>
            <a:off x="7500802" y="1887853"/>
            <a:ext cx="3596005" cy="523220"/>
          </a:xfrm>
          <a:prstGeom prst="rect">
            <a:avLst/>
          </a:prstGeom>
          <a:noFill/>
        </p:spPr>
        <p:txBody>
          <a:bodyPr wrap="square" rtlCol="0">
            <a:spAutoFit/>
          </a:bodyPr>
          <a:lstStyle/>
          <a:p>
            <a:r>
              <a:rPr kumimoji="1" lang="zh-CN" altLang="en-US" sz="2800" b="1" dirty="0">
                <a:solidFill>
                  <a:srgbClr val="00324B"/>
                </a:solidFill>
                <a:latin typeface="+mj-ea"/>
                <a:sym typeface="+mn-ea"/>
              </a:rPr>
              <a:t>产品介绍</a:t>
            </a:r>
            <a:endParaRPr kumimoji="1" lang="zh-CN" altLang="zh-CN" sz="2800" b="1" dirty="0">
              <a:solidFill>
                <a:srgbClr val="00324B"/>
              </a:solidFill>
              <a:latin typeface="+mj-ea"/>
              <a:sym typeface="+mn-ea"/>
            </a:endParaRPr>
          </a:p>
        </p:txBody>
      </p:sp>
      <p:sp>
        <p:nvSpPr>
          <p:cNvPr id="31" name="任意多边形: 形状 5">
            <a:extLst>
              <a:ext uri="{FF2B5EF4-FFF2-40B4-BE49-F238E27FC236}">
                <a16:creationId xmlns:a16="http://schemas.microsoft.com/office/drawing/2014/main" id="{D08E0695-203E-4AA3-9E86-88CFE07EB041}"/>
              </a:ext>
            </a:extLst>
          </p:cNvPr>
          <p:cNvSpPr/>
          <p:nvPr/>
        </p:nvSpPr>
        <p:spPr>
          <a:xfrm>
            <a:off x="6400603" y="1630589"/>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01</a:t>
            </a:r>
          </a:p>
        </p:txBody>
      </p:sp>
      <p:sp>
        <p:nvSpPr>
          <p:cNvPr id="33" name="任意多边形: 形状 5">
            <a:extLst>
              <a:ext uri="{FF2B5EF4-FFF2-40B4-BE49-F238E27FC236}">
                <a16:creationId xmlns:a16="http://schemas.microsoft.com/office/drawing/2014/main" id="{2DC56EDD-9562-43BC-BFEB-2D48DC5FF8B9}"/>
              </a:ext>
            </a:extLst>
          </p:cNvPr>
          <p:cNvSpPr/>
          <p:nvPr/>
        </p:nvSpPr>
        <p:spPr>
          <a:xfrm>
            <a:off x="6400603" y="2867006"/>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02</a:t>
            </a:r>
          </a:p>
        </p:txBody>
      </p:sp>
      <p:sp>
        <p:nvSpPr>
          <p:cNvPr id="36" name="任意多边形: 形状 5">
            <a:extLst>
              <a:ext uri="{FF2B5EF4-FFF2-40B4-BE49-F238E27FC236}">
                <a16:creationId xmlns:a16="http://schemas.microsoft.com/office/drawing/2014/main" id="{C696466B-2F17-4578-AE4A-EA3A8E7ECD1F}"/>
              </a:ext>
            </a:extLst>
          </p:cNvPr>
          <p:cNvSpPr/>
          <p:nvPr/>
        </p:nvSpPr>
        <p:spPr>
          <a:xfrm>
            <a:off x="6400603" y="4099698"/>
            <a:ext cx="975360" cy="975360"/>
          </a:xfrm>
          <a:custGeom>
            <a:avLst/>
            <a:gdLst>
              <a:gd name="connsiteX0" fmla="*/ 839310 w 1678620"/>
              <a:gd name="connsiteY0" fmla="*/ 0 h 1678620"/>
              <a:gd name="connsiteX1" fmla="*/ 1092846 w 1678620"/>
              <a:gd name="connsiteY1" fmla="*/ 105018 h 1678620"/>
              <a:gd name="connsiteX2" fmla="*/ 1573602 w 1678620"/>
              <a:gd name="connsiteY2" fmla="*/ 585774 h 1678620"/>
              <a:gd name="connsiteX3" fmla="*/ 1573602 w 1678620"/>
              <a:gd name="connsiteY3" fmla="*/ 1092846 h 1678620"/>
              <a:gd name="connsiteX4" fmla="*/ 1092846 w 1678620"/>
              <a:gd name="connsiteY4" fmla="*/ 1573602 h 1678620"/>
              <a:gd name="connsiteX5" fmla="*/ 585774 w 1678620"/>
              <a:gd name="connsiteY5" fmla="*/ 1573602 h 1678620"/>
              <a:gd name="connsiteX6" fmla="*/ 105018 w 1678620"/>
              <a:gd name="connsiteY6" fmla="*/ 1092846 h 1678620"/>
              <a:gd name="connsiteX7" fmla="*/ 105018 w 1678620"/>
              <a:gd name="connsiteY7" fmla="*/ 585774 h 1678620"/>
              <a:gd name="connsiteX8" fmla="*/ 585774 w 1678620"/>
              <a:gd name="connsiteY8" fmla="*/ 105018 h 1678620"/>
              <a:gd name="connsiteX9" fmla="*/ 839310 w 1678620"/>
              <a:gd name="connsiteY9" fmla="*/ 0 h 167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620" h="1678620">
                <a:moveTo>
                  <a:pt x="839310" y="0"/>
                </a:moveTo>
                <a:cubicBezTo>
                  <a:pt x="931072" y="0"/>
                  <a:pt x="1022834" y="35006"/>
                  <a:pt x="1092846" y="105018"/>
                </a:cubicBezTo>
                <a:lnTo>
                  <a:pt x="1573602" y="585774"/>
                </a:lnTo>
                <a:cubicBezTo>
                  <a:pt x="1713626" y="725798"/>
                  <a:pt x="1713626" y="952822"/>
                  <a:pt x="1573602" y="1092846"/>
                </a:cubicBezTo>
                <a:lnTo>
                  <a:pt x="1092846" y="1573602"/>
                </a:lnTo>
                <a:cubicBezTo>
                  <a:pt x="952822" y="1713627"/>
                  <a:pt x="725798" y="1713627"/>
                  <a:pt x="585774" y="1573602"/>
                </a:cubicBezTo>
                <a:lnTo>
                  <a:pt x="105018" y="1092846"/>
                </a:lnTo>
                <a:cubicBezTo>
                  <a:pt x="-35006" y="952822"/>
                  <a:pt x="-35006" y="725798"/>
                  <a:pt x="105018" y="585774"/>
                </a:cubicBezTo>
                <a:lnTo>
                  <a:pt x="585774" y="105018"/>
                </a:lnTo>
                <a:cubicBezTo>
                  <a:pt x="655786" y="35006"/>
                  <a:pt x="747548" y="0"/>
                  <a:pt x="839310" y="0"/>
                </a:cubicBezTo>
                <a:close/>
              </a:path>
            </a:pathLst>
          </a:custGeom>
          <a:solidFill>
            <a:srgbClr val="F0F4FB"/>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4472C4"/>
                </a:solidFill>
                <a:latin typeface="+mj-ea"/>
                <a:ea typeface="+mj-ea"/>
              </a:rPr>
              <a:t>03</a:t>
            </a:r>
          </a:p>
        </p:txBody>
      </p:sp>
    </p:spTree>
    <p:extLst>
      <p:ext uri="{BB962C8B-B14F-4D97-AF65-F5344CB8AC3E}">
        <p14:creationId xmlns:p14="http://schemas.microsoft.com/office/powerpoint/2010/main" val="3330626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cstate="email">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41" name="Rectangle 61"/>
          <p:cNvSpPr>
            <a:spLocks noChangeArrowheads="1"/>
          </p:cNvSpPr>
          <p:nvPr/>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dirty="0">
              <a:latin typeface="微软雅黑" panose="020B0503020204020204" charset="-122"/>
              <a:ea typeface="微软雅黑" panose="020B0503020204020204" charset="-122"/>
              <a:sym typeface="微软雅黑" panose="020B0503020204020204" charset="-122"/>
            </a:endParaRPr>
          </a:p>
        </p:txBody>
      </p:sp>
      <p:sp>
        <p:nvSpPr>
          <p:cNvPr id="8" name="TextBox 19"/>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产品技术架构</a:t>
            </a:r>
            <a:endParaRPr lang="zh-CN" altLang="en-US" dirty="0">
              <a:solidFill>
                <a:srgbClr val="FF0000"/>
              </a:solidFill>
              <a:sym typeface="+mn-ea"/>
            </a:endParaRPr>
          </a:p>
        </p:txBody>
      </p:sp>
      <p:sp>
        <p:nvSpPr>
          <p:cNvPr id="6" name="灯片编号占位符 7">
            <a:extLst>
              <a:ext uri="{FF2B5EF4-FFF2-40B4-BE49-F238E27FC236}">
                <a16:creationId xmlns:a16="http://schemas.microsoft.com/office/drawing/2014/main" id="{952E2D90-DDCB-4802-94F6-249524D5FA57}"/>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pic>
        <p:nvPicPr>
          <p:cNvPr id="4" name="图片 3">
            <a:extLst>
              <a:ext uri="{FF2B5EF4-FFF2-40B4-BE49-F238E27FC236}">
                <a16:creationId xmlns:a16="http://schemas.microsoft.com/office/drawing/2014/main" id="{58A41E54-D464-49AF-9630-05CDB97EEBE0}"/>
              </a:ext>
            </a:extLst>
          </p:cNvPr>
          <p:cNvPicPr>
            <a:picLocks noChangeAspect="1"/>
          </p:cNvPicPr>
          <p:nvPr/>
        </p:nvPicPr>
        <p:blipFill>
          <a:blip r:embed="rId4"/>
          <a:stretch>
            <a:fillRect/>
          </a:stretch>
        </p:blipFill>
        <p:spPr>
          <a:xfrm>
            <a:off x="236168" y="1183108"/>
            <a:ext cx="11325225" cy="5543550"/>
          </a:xfrm>
          <a:prstGeom prst="rect">
            <a:avLst/>
          </a:prstGeom>
        </p:spPr>
      </p:pic>
    </p:spTree>
    <p:extLst>
      <p:ext uri="{BB962C8B-B14F-4D97-AF65-F5344CB8AC3E}">
        <p14:creationId xmlns:p14="http://schemas.microsoft.com/office/powerpoint/2010/main" val="250331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cstate="email">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41" name="Rectangle 61"/>
          <p:cNvSpPr>
            <a:spLocks noChangeArrowheads="1"/>
          </p:cNvSpPr>
          <p:nvPr/>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dirty="0">
              <a:latin typeface="微软雅黑" panose="020B0503020204020204" charset="-122"/>
              <a:ea typeface="微软雅黑" panose="020B0503020204020204" charset="-122"/>
              <a:sym typeface="微软雅黑" panose="020B0503020204020204" charset="-122"/>
            </a:endParaRPr>
          </a:p>
        </p:txBody>
      </p:sp>
      <p:sp>
        <p:nvSpPr>
          <p:cNvPr id="8" name="TextBox 19"/>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系统业务场景</a:t>
            </a:r>
          </a:p>
        </p:txBody>
      </p:sp>
      <p:graphicFrame>
        <p:nvGraphicFramePr>
          <p:cNvPr id="5" name="对象 4">
            <a:extLst>
              <a:ext uri="{FF2B5EF4-FFF2-40B4-BE49-F238E27FC236}">
                <a16:creationId xmlns:a16="http://schemas.microsoft.com/office/drawing/2014/main" id="{063D6911-4DBA-43E1-9347-A0B357F13EF1}"/>
              </a:ext>
            </a:extLst>
          </p:cNvPr>
          <p:cNvGraphicFramePr>
            <a:graphicFrameLocks noChangeAspect="1"/>
          </p:cNvGraphicFramePr>
          <p:nvPr>
            <p:extLst>
              <p:ext uri="{D42A27DB-BD31-4B8C-83A1-F6EECF244321}">
                <p14:modId xmlns:p14="http://schemas.microsoft.com/office/powerpoint/2010/main" val="3475319386"/>
              </p:ext>
            </p:extLst>
          </p:nvPr>
        </p:nvGraphicFramePr>
        <p:xfrm>
          <a:off x="0" y="1113711"/>
          <a:ext cx="12192000" cy="5822311"/>
        </p:xfrm>
        <a:graphic>
          <a:graphicData uri="http://schemas.openxmlformats.org/presentationml/2006/ole">
            <mc:AlternateContent xmlns:mc="http://schemas.openxmlformats.org/markup-compatibility/2006">
              <mc:Choice xmlns:v="urn:schemas-microsoft-com:vml" Requires="v">
                <p:oleObj r:id="rId4" imgW="16253640" imgH="9142560" progId="">
                  <p:embed/>
                </p:oleObj>
              </mc:Choice>
              <mc:Fallback>
                <p:oleObj r:id="rId4" imgW="16253640" imgH="9142560" progId="">
                  <p:embed/>
                  <p:pic>
                    <p:nvPicPr>
                      <p:cNvPr id="2" name="对象 1">
                        <a:extLst>
                          <a:ext uri="{FF2B5EF4-FFF2-40B4-BE49-F238E27FC236}">
                            <a16:creationId xmlns:a16="http://schemas.microsoft.com/office/drawing/2014/main" id="{5A46D003-00DA-49B1-8C0D-C08580D31335}"/>
                          </a:ext>
                        </a:extLst>
                      </p:cNvPr>
                      <p:cNvPicPr/>
                      <p:nvPr/>
                    </p:nvPicPr>
                    <p:blipFill>
                      <a:blip r:embed="rId5"/>
                      <a:stretch>
                        <a:fillRect/>
                      </a:stretch>
                    </p:blipFill>
                    <p:spPr>
                      <a:xfrm>
                        <a:off x="0" y="1113711"/>
                        <a:ext cx="12192000" cy="5822311"/>
                      </a:xfrm>
                      <a:prstGeom prst="rect">
                        <a:avLst/>
                      </a:prstGeom>
                    </p:spPr>
                  </p:pic>
                </p:oleObj>
              </mc:Fallback>
            </mc:AlternateContent>
          </a:graphicData>
        </a:graphic>
      </p:graphicFrame>
      <p:sp>
        <p:nvSpPr>
          <p:cNvPr id="6" name="灯片编号占位符 7">
            <a:extLst>
              <a:ext uri="{FF2B5EF4-FFF2-40B4-BE49-F238E27FC236}">
                <a16:creationId xmlns:a16="http://schemas.microsoft.com/office/drawing/2014/main" id="{6952E8A7-F01F-4E89-BF14-CC8E7610AE70}"/>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spTree>
    <p:extLst>
      <p:ext uri="{BB962C8B-B14F-4D97-AF65-F5344CB8AC3E}">
        <p14:creationId xmlns:p14="http://schemas.microsoft.com/office/powerpoint/2010/main" val="309944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11105" y="635"/>
            <a:ext cx="2082165" cy="1035050"/>
          </a:xfrm>
          <a:prstGeom prst="rect">
            <a:avLst/>
          </a:prstGeom>
          <a:blipFill rotWithShape="1">
            <a:blip r:embed="rId3" cstate="email">
              <a:alphaModFix amt="38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41" name="Rectangle 61"/>
          <p:cNvSpPr>
            <a:spLocks noChangeArrowheads="1"/>
          </p:cNvSpPr>
          <p:nvPr/>
        </p:nvSpPr>
        <p:spPr bwMode="auto">
          <a:xfrm>
            <a:off x="3175" y="963930"/>
            <a:ext cx="12186285" cy="77470"/>
          </a:xfrm>
          <a:prstGeom prst="rect">
            <a:avLst/>
          </a:prstGeom>
          <a:solidFill>
            <a:srgbClr val="345EA4"/>
          </a:solidFill>
          <a:ln>
            <a:noFill/>
          </a:ln>
        </p:spPr>
        <p:txBody>
          <a:bodyPr vert="horz" wrap="square" lIns="91440" tIns="45720" rIns="91440" bIns="45720" numCol="1" anchor="t" anchorCtr="0" compatLnSpc="1"/>
          <a:lstStyle/>
          <a:p>
            <a:endParaRPr lang="en-US" sz="1800" dirty="0">
              <a:latin typeface="微软雅黑" panose="020B0503020204020204" charset="-122"/>
              <a:ea typeface="微软雅黑" panose="020B0503020204020204" charset="-122"/>
              <a:sym typeface="微软雅黑" panose="020B0503020204020204" charset="-122"/>
            </a:endParaRPr>
          </a:p>
        </p:txBody>
      </p:sp>
      <p:sp>
        <p:nvSpPr>
          <p:cNvPr id="8" name="TextBox 19"/>
          <p:cNvSpPr txBox="1"/>
          <p:nvPr/>
        </p:nvSpPr>
        <p:spPr>
          <a:xfrm>
            <a:off x="1122247" y="333178"/>
            <a:ext cx="10440670" cy="369332"/>
          </a:xfrm>
          <a:prstGeom prst="rect">
            <a:avLst/>
          </a:prstGeom>
        </p:spPr>
        <p:txBody>
          <a:bodyPr vert="horz" lIns="91440" tIns="45720" rIns="91440" bIns="45720" rtlCol="0" anchor="ctr">
            <a:noAutofit/>
          </a:bodyPr>
          <a:lstStyle>
            <a:defPPr>
              <a:defRPr lang="zh-CN"/>
            </a:defPPr>
            <a:lvl1pPr>
              <a:lnSpc>
                <a:spcPct val="100000"/>
              </a:lnSpc>
              <a:spcBef>
                <a:spcPct val="0"/>
              </a:spcBef>
              <a:buNone/>
              <a:defRPr sz="2400" b="1">
                <a:effectLst/>
                <a:latin typeface="微软雅黑" panose="020B0503020204020204" charset="-122"/>
                <a:ea typeface="微软雅黑" panose="020B0503020204020204" charset="-122"/>
                <a:cs typeface="+mj-cs"/>
              </a:defRPr>
            </a:lvl1pPr>
          </a:lstStyle>
          <a:p>
            <a:r>
              <a:rPr lang="zh-CN" altLang="en-US" dirty="0">
                <a:sym typeface="+mn-ea"/>
              </a:rPr>
              <a:t>系统业务主线</a:t>
            </a:r>
            <a:endParaRPr lang="zh-CN" altLang="en-US" dirty="0">
              <a:solidFill>
                <a:srgbClr val="FF0000"/>
              </a:solidFill>
              <a:sym typeface="+mn-ea"/>
            </a:endParaRPr>
          </a:p>
        </p:txBody>
      </p:sp>
      <p:sp>
        <p:nvSpPr>
          <p:cNvPr id="71" name="矩形 70">
            <a:extLst>
              <a:ext uri="{FF2B5EF4-FFF2-40B4-BE49-F238E27FC236}">
                <a16:creationId xmlns:a16="http://schemas.microsoft.com/office/drawing/2014/main" id="{89C11631-A4A3-4BDA-AB10-B86765EFEA9D}"/>
              </a:ext>
            </a:extLst>
          </p:cNvPr>
          <p:cNvSpPr/>
          <p:nvPr/>
        </p:nvSpPr>
        <p:spPr>
          <a:xfrm>
            <a:off x="435006" y="1188718"/>
            <a:ext cx="1608202" cy="5305690"/>
          </a:xfrm>
          <a:prstGeom prst="rect">
            <a:avLst/>
          </a:prstGeom>
          <a:solidFill>
            <a:srgbClr val="5AAAE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流程图: 过程 71">
            <a:extLst>
              <a:ext uri="{FF2B5EF4-FFF2-40B4-BE49-F238E27FC236}">
                <a16:creationId xmlns:a16="http://schemas.microsoft.com/office/drawing/2014/main" id="{E0CD5C72-E277-4F7F-BFE4-E830062ADB3B}"/>
              </a:ext>
            </a:extLst>
          </p:cNvPr>
          <p:cNvSpPr/>
          <p:nvPr/>
        </p:nvSpPr>
        <p:spPr>
          <a:xfrm>
            <a:off x="2365373" y="1299475"/>
            <a:ext cx="1343025" cy="597171"/>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创建企业模型</a:t>
            </a:r>
          </a:p>
        </p:txBody>
      </p:sp>
      <p:sp>
        <p:nvSpPr>
          <p:cNvPr id="73" name="文本框 72">
            <a:extLst>
              <a:ext uri="{FF2B5EF4-FFF2-40B4-BE49-F238E27FC236}">
                <a16:creationId xmlns:a16="http://schemas.microsoft.com/office/drawing/2014/main" id="{544C9A16-9D51-466F-A624-8A05D5BFF9C8}"/>
              </a:ext>
            </a:extLst>
          </p:cNvPr>
          <p:cNvSpPr txBox="1"/>
          <p:nvPr/>
        </p:nvSpPr>
        <p:spPr>
          <a:xfrm>
            <a:off x="646971" y="1407958"/>
            <a:ext cx="1343025" cy="309184"/>
          </a:xfrm>
          <a:prstGeom prst="rect">
            <a:avLst/>
          </a:prstGeom>
          <a:noFill/>
        </p:spPr>
        <p:txBody>
          <a:bodyPr wrap="none" lIns="0" tIns="0" rIns="0" bIns="0" rtlCol="0" anchor="ctr">
            <a:noAutofit/>
          </a:bodyPr>
          <a:lstStyle/>
          <a:p>
            <a:pPr algn="l"/>
            <a:r>
              <a:rPr lang="zh-CN" altLang="en-US" b="1" dirty="0">
                <a:solidFill>
                  <a:schemeClr val="bg1"/>
                </a:solidFill>
                <a:latin typeface="微软雅黑" panose="020B0503020204020204" pitchFamily="34" charset="-122"/>
                <a:ea typeface="微软雅黑" panose="020B0503020204020204" pitchFamily="34" charset="-122"/>
              </a:rPr>
              <a:t>系统管理员：</a:t>
            </a:r>
          </a:p>
        </p:txBody>
      </p:sp>
      <p:sp>
        <p:nvSpPr>
          <p:cNvPr id="74" name="文本框 73">
            <a:extLst>
              <a:ext uri="{FF2B5EF4-FFF2-40B4-BE49-F238E27FC236}">
                <a16:creationId xmlns:a16="http://schemas.microsoft.com/office/drawing/2014/main" id="{BD66C8C0-4987-40CB-B767-70DC5E19C747}"/>
              </a:ext>
            </a:extLst>
          </p:cNvPr>
          <p:cNvSpPr txBox="1"/>
          <p:nvPr/>
        </p:nvSpPr>
        <p:spPr>
          <a:xfrm>
            <a:off x="646971" y="2313358"/>
            <a:ext cx="1343025" cy="309184"/>
          </a:xfrm>
          <a:prstGeom prst="rect">
            <a:avLst/>
          </a:prstGeom>
          <a:noFill/>
        </p:spPr>
        <p:txBody>
          <a:bodyPr wrap="none" lIns="0" tIns="0" rIns="0" bIns="0" rtlCol="0" anchor="ctr">
            <a:no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计划员：</a:t>
            </a:r>
          </a:p>
        </p:txBody>
      </p:sp>
      <p:sp>
        <p:nvSpPr>
          <p:cNvPr id="75" name="流程图: 过程 74">
            <a:extLst>
              <a:ext uri="{FF2B5EF4-FFF2-40B4-BE49-F238E27FC236}">
                <a16:creationId xmlns:a16="http://schemas.microsoft.com/office/drawing/2014/main" id="{FAF77B4D-AC34-464F-87E9-C8FFB032D853}"/>
              </a:ext>
            </a:extLst>
          </p:cNvPr>
          <p:cNvSpPr/>
          <p:nvPr/>
        </p:nvSpPr>
        <p:spPr>
          <a:xfrm>
            <a:off x="2365373" y="2216069"/>
            <a:ext cx="1343025" cy="554642"/>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创建工单任务</a:t>
            </a:r>
          </a:p>
        </p:txBody>
      </p:sp>
      <p:sp>
        <p:nvSpPr>
          <p:cNvPr id="76" name="流程图: 过程 75">
            <a:extLst>
              <a:ext uri="{FF2B5EF4-FFF2-40B4-BE49-F238E27FC236}">
                <a16:creationId xmlns:a16="http://schemas.microsoft.com/office/drawing/2014/main" id="{E91E0B55-B90F-47BA-A76F-835BF861A81D}"/>
              </a:ext>
            </a:extLst>
          </p:cNvPr>
          <p:cNvSpPr/>
          <p:nvPr/>
        </p:nvSpPr>
        <p:spPr>
          <a:xfrm>
            <a:off x="4246875" y="2216069"/>
            <a:ext cx="1343025" cy="554642"/>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下达工单任务</a:t>
            </a:r>
          </a:p>
        </p:txBody>
      </p:sp>
      <p:sp>
        <p:nvSpPr>
          <p:cNvPr id="77" name="流程图: 过程 76">
            <a:extLst>
              <a:ext uri="{FF2B5EF4-FFF2-40B4-BE49-F238E27FC236}">
                <a16:creationId xmlns:a16="http://schemas.microsoft.com/office/drawing/2014/main" id="{AF60608D-790B-41D5-84CB-4EA2AD4114C0}"/>
              </a:ext>
            </a:extLst>
          </p:cNvPr>
          <p:cNvSpPr/>
          <p:nvPr/>
        </p:nvSpPr>
        <p:spPr>
          <a:xfrm>
            <a:off x="6127113" y="2216070"/>
            <a:ext cx="1343025" cy="554641"/>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监控任务执行情况</a:t>
            </a:r>
          </a:p>
        </p:txBody>
      </p:sp>
      <p:sp>
        <p:nvSpPr>
          <p:cNvPr id="78" name="文本框 77">
            <a:extLst>
              <a:ext uri="{FF2B5EF4-FFF2-40B4-BE49-F238E27FC236}">
                <a16:creationId xmlns:a16="http://schemas.microsoft.com/office/drawing/2014/main" id="{5E9FC0F1-51B9-4C6F-9659-BAB9E544AEE3}"/>
              </a:ext>
            </a:extLst>
          </p:cNvPr>
          <p:cNvSpPr txBox="1"/>
          <p:nvPr/>
        </p:nvSpPr>
        <p:spPr>
          <a:xfrm>
            <a:off x="584828" y="3175295"/>
            <a:ext cx="1343025" cy="309184"/>
          </a:xfrm>
          <a:prstGeom prst="rect">
            <a:avLst/>
          </a:prstGeom>
          <a:noFill/>
        </p:spPr>
        <p:txBody>
          <a:bodyPr wrap="none" lIns="0" tIns="0" rIns="0" bIns="0" rtlCol="0" anchor="ctr">
            <a:no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操作工：</a:t>
            </a:r>
          </a:p>
        </p:txBody>
      </p:sp>
      <p:sp>
        <p:nvSpPr>
          <p:cNvPr id="79" name="流程图: 过程 78">
            <a:extLst>
              <a:ext uri="{FF2B5EF4-FFF2-40B4-BE49-F238E27FC236}">
                <a16:creationId xmlns:a16="http://schemas.microsoft.com/office/drawing/2014/main" id="{38C91235-7C7B-4D86-8DA4-458BA9AA8DE0}"/>
              </a:ext>
            </a:extLst>
          </p:cNvPr>
          <p:cNvSpPr/>
          <p:nvPr/>
        </p:nvSpPr>
        <p:spPr>
          <a:xfrm>
            <a:off x="2365373" y="3086358"/>
            <a:ext cx="1343025" cy="537783"/>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接收任务信息</a:t>
            </a:r>
          </a:p>
        </p:txBody>
      </p:sp>
      <p:sp>
        <p:nvSpPr>
          <p:cNvPr id="80" name="流程图: 过程 79">
            <a:extLst>
              <a:ext uri="{FF2B5EF4-FFF2-40B4-BE49-F238E27FC236}">
                <a16:creationId xmlns:a16="http://schemas.microsoft.com/office/drawing/2014/main" id="{363C6DFD-8A5E-4DB9-B2D6-DC0357532286}"/>
              </a:ext>
            </a:extLst>
          </p:cNvPr>
          <p:cNvSpPr/>
          <p:nvPr/>
        </p:nvSpPr>
        <p:spPr>
          <a:xfrm>
            <a:off x="8007350" y="2216070"/>
            <a:ext cx="1343025" cy="554641"/>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查看任务执行报表</a:t>
            </a:r>
          </a:p>
        </p:txBody>
      </p:sp>
      <p:sp>
        <p:nvSpPr>
          <p:cNvPr id="81" name="流程图: 过程 80">
            <a:extLst>
              <a:ext uri="{FF2B5EF4-FFF2-40B4-BE49-F238E27FC236}">
                <a16:creationId xmlns:a16="http://schemas.microsoft.com/office/drawing/2014/main" id="{8D01F31E-6DDD-4EDE-BE28-1F6CE652A17F}"/>
              </a:ext>
            </a:extLst>
          </p:cNvPr>
          <p:cNvSpPr/>
          <p:nvPr/>
        </p:nvSpPr>
        <p:spPr>
          <a:xfrm>
            <a:off x="4246875" y="3086358"/>
            <a:ext cx="1343025" cy="537783"/>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任务开工执行</a:t>
            </a:r>
          </a:p>
        </p:txBody>
      </p:sp>
      <p:sp>
        <p:nvSpPr>
          <p:cNvPr id="82" name="流程图: 过程 81">
            <a:extLst>
              <a:ext uri="{FF2B5EF4-FFF2-40B4-BE49-F238E27FC236}">
                <a16:creationId xmlns:a16="http://schemas.microsoft.com/office/drawing/2014/main" id="{2A6643D8-1F1D-43E1-AD8A-47F11A43D5F8}"/>
              </a:ext>
            </a:extLst>
          </p:cNvPr>
          <p:cNvSpPr/>
          <p:nvPr/>
        </p:nvSpPr>
        <p:spPr>
          <a:xfrm>
            <a:off x="6127113" y="3086358"/>
            <a:ext cx="1343025" cy="537783"/>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任务报工</a:t>
            </a:r>
          </a:p>
        </p:txBody>
      </p:sp>
      <p:sp>
        <p:nvSpPr>
          <p:cNvPr id="83" name="流程图: 过程 82">
            <a:extLst>
              <a:ext uri="{FF2B5EF4-FFF2-40B4-BE49-F238E27FC236}">
                <a16:creationId xmlns:a16="http://schemas.microsoft.com/office/drawing/2014/main" id="{5B6A870A-BEEF-437F-9A44-5B32FE8E4F4E}"/>
              </a:ext>
            </a:extLst>
          </p:cNvPr>
          <p:cNvSpPr/>
          <p:nvPr/>
        </p:nvSpPr>
        <p:spPr>
          <a:xfrm>
            <a:off x="8007350" y="3086358"/>
            <a:ext cx="1343025" cy="537783"/>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完工待检</a:t>
            </a:r>
          </a:p>
        </p:txBody>
      </p:sp>
      <p:sp>
        <p:nvSpPr>
          <p:cNvPr id="84" name="流程图: 过程 83">
            <a:extLst>
              <a:ext uri="{FF2B5EF4-FFF2-40B4-BE49-F238E27FC236}">
                <a16:creationId xmlns:a16="http://schemas.microsoft.com/office/drawing/2014/main" id="{A9B5E38E-558E-4920-9C42-F8C79BD821BC}"/>
              </a:ext>
            </a:extLst>
          </p:cNvPr>
          <p:cNvSpPr/>
          <p:nvPr/>
        </p:nvSpPr>
        <p:spPr>
          <a:xfrm>
            <a:off x="9887586" y="3086358"/>
            <a:ext cx="1343025" cy="537783"/>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查看任务执行情况</a:t>
            </a:r>
          </a:p>
        </p:txBody>
      </p:sp>
      <p:sp>
        <p:nvSpPr>
          <p:cNvPr id="85" name="流程图: 过程 84">
            <a:extLst>
              <a:ext uri="{FF2B5EF4-FFF2-40B4-BE49-F238E27FC236}">
                <a16:creationId xmlns:a16="http://schemas.microsoft.com/office/drawing/2014/main" id="{E9642758-1248-41CB-B174-7B1064B82D95}"/>
              </a:ext>
            </a:extLst>
          </p:cNvPr>
          <p:cNvSpPr/>
          <p:nvPr/>
        </p:nvSpPr>
        <p:spPr>
          <a:xfrm>
            <a:off x="2366640" y="4821407"/>
            <a:ext cx="1343025" cy="537783"/>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出现生产异常停机</a:t>
            </a:r>
          </a:p>
        </p:txBody>
      </p:sp>
      <p:sp>
        <p:nvSpPr>
          <p:cNvPr id="86" name="文本框 85">
            <a:extLst>
              <a:ext uri="{FF2B5EF4-FFF2-40B4-BE49-F238E27FC236}">
                <a16:creationId xmlns:a16="http://schemas.microsoft.com/office/drawing/2014/main" id="{6D9C6AEC-DD36-4F4C-ADEE-5EE0A5EE2BAF}"/>
              </a:ext>
            </a:extLst>
          </p:cNvPr>
          <p:cNvSpPr txBox="1"/>
          <p:nvPr/>
        </p:nvSpPr>
        <p:spPr>
          <a:xfrm>
            <a:off x="584828" y="5792913"/>
            <a:ext cx="1343025" cy="309184"/>
          </a:xfrm>
          <a:prstGeom prst="rect">
            <a:avLst/>
          </a:prstGeom>
          <a:noFill/>
        </p:spPr>
        <p:txBody>
          <a:bodyPr wrap="none" lIns="0" tIns="0" rIns="0" bIns="0" rtlCol="0" anchor="ctr">
            <a:no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管理者：</a:t>
            </a:r>
          </a:p>
        </p:txBody>
      </p:sp>
      <p:sp>
        <p:nvSpPr>
          <p:cNvPr id="87" name="流程图: 过程 86">
            <a:extLst>
              <a:ext uri="{FF2B5EF4-FFF2-40B4-BE49-F238E27FC236}">
                <a16:creationId xmlns:a16="http://schemas.microsoft.com/office/drawing/2014/main" id="{DA50C1B4-0C05-4729-B4CF-672819463127}"/>
              </a:ext>
            </a:extLst>
          </p:cNvPr>
          <p:cNvSpPr/>
          <p:nvPr/>
        </p:nvSpPr>
        <p:spPr>
          <a:xfrm>
            <a:off x="2365373" y="5678613"/>
            <a:ext cx="1343025" cy="537783"/>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查看报表</a:t>
            </a:r>
          </a:p>
        </p:txBody>
      </p:sp>
      <p:sp>
        <p:nvSpPr>
          <p:cNvPr id="88" name="流程图: 过程 87">
            <a:extLst>
              <a:ext uri="{FF2B5EF4-FFF2-40B4-BE49-F238E27FC236}">
                <a16:creationId xmlns:a16="http://schemas.microsoft.com/office/drawing/2014/main" id="{D25B9633-8422-4FF3-8335-7C2B793E1EDF}"/>
              </a:ext>
            </a:extLst>
          </p:cNvPr>
          <p:cNvSpPr/>
          <p:nvPr/>
        </p:nvSpPr>
        <p:spPr>
          <a:xfrm>
            <a:off x="4246878" y="4821407"/>
            <a:ext cx="1343025" cy="537783"/>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异常停机问题登记</a:t>
            </a:r>
          </a:p>
        </p:txBody>
      </p:sp>
      <p:sp>
        <p:nvSpPr>
          <p:cNvPr id="89" name="流程图: 过程 88">
            <a:extLst>
              <a:ext uri="{FF2B5EF4-FFF2-40B4-BE49-F238E27FC236}">
                <a16:creationId xmlns:a16="http://schemas.microsoft.com/office/drawing/2014/main" id="{D686044F-9E4A-43F3-A2FF-EB94244F7AE5}"/>
              </a:ext>
            </a:extLst>
          </p:cNvPr>
          <p:cNvSpPr/>
          <p:nvPr/>
        </p:nvSpPr>
        <p:spPr>
          <a:xfrm>
            <a:off x="6127115" y="4821407"/>
            <a:ext cx="1343025" cy="537783"/>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设备开机</a:t>
            </a:r>
          </a:p>
        </p:txBody>
      </p:sp>
      <p:sp>
        <p:nvSpPr>
          <p:cNvPr id="90" name="流程图: 过程 89">
            <a:extLst>
              <a:ext uri="{FF2B5EF4-FFF2-40B4-BE49-F238E27FC236}">
                <a16:creationId xmlns:a16="http://schemas.microsoft.com/office/drawing/2014/main" id="{61EC03BC-F501-44E7-8487-297E73E1271D}"/>
              </a:ext>
            </a:extLst>
          </p:cNvPr>
          <p:cNvSpPr/>
          <p:nvPr/>
        </p:nvSpPr>
        <p:spPr>
          <a:xfrm>
            <a:off x="9887585" y="4821407"/>
            <a:ext cx="1343025" cy="537783"/>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查看报表</a:t>
            </a:r>
          </a:p>
        </p:txBody>
      </p:sp>
      <p:sp>
        <p:nvSpPr>
          <p:cNvPr id="91" name="文本框 90">
            <a:extLst>
              <a:ext uri="{FF2B5EF4-FFF2-40B4-BE49-F238E27FC236}">
                <a16:creationId xmlns:a16="http://schemas.microsoft.com/office/drawing/2014/main" id="{EE191B8F-DE5E-4B2D-8C20-29747A637674}"/>
              </a:ext>
            </a:extLst>
          </p:cNvPr>
          <p:cNvSpPr txBox="1"/>
          <p:nvPr/>
        </p:nvSpPr>
        <p:spPr>
          <a:xfrm>
            <a:off x="584187" y="4933000"/>
            <a:ext cx="1343025" cy="309184"/>
          </a:xfrm>
          <a:prstGeom prst="rect">
            <a:avLst/>
          </a:prstGeom>
          <a:noFill/>
        </p:spPr>
        <p:txBody>
          <a:bodyPr wrap="none" lIns="0" tIns="0" rIns="0" bIns="0" rtlCol="0" anchor="ctr">
            <a:no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班组长：</a:t>
            </a:r>
          </a:p>
        </p:txBody>
      </p:sp>
      <p:sp>
        <p:nvSpPr>
          <p:cNvPr id="92" name="文本框 91">
            <a:extLst>
              <a:ext uri="{FF2B5EF4-FFF2-40B4-BE49-F238E27FC236}">
                <a16:creationId xmlns:a16="http://schemas.microsoft.com/office/drawing/2014/main" id="{BC786A63-30B5-43EE-AEB2-BCB93B125948}"/>
              </a:ext>
            </a:extLst>
          </p:cNvPr>
          <p:cNvSpPr txBox="1"/>
          <p:nvPr/>
        </p:nvSpPr>
        <p:spPr>
          <a:xfrm>
            <a:off x="584828" y="4045184"/>
            <a:ext cx="1343025" cy="309184"/>
          </a:xfrm>
          <a:prstGeom prst="rect">
            <a:avLst/>
          </a:prstGeom>
          <a:noFill/>
        </p:spPr>
        <p:txBody>
          <a:bodyPr wrap="none" lIns="0" tIns="0" rIns="0" bIns="0" rtlCol="0" anchor="ctr">
            <a:noAutofit/>
          </a:bodyPr>
          <a:lstStyle/>
          <a:p>
            <a:pPr algn="r"/>
            <a:r>
              <a:rPr lang="zh-CN" altLang="en-US" b="1" dirty="0">
                <a:solidFill>
                  <a:schemeClr val="bg1"/>
                </a:solidFill>
                <a:latin typeface="微软雅黑" panose="020B0503020204020204" pitchFamily="34" charset="-122"/>
                <a:ea typeface="微软雅黑" panose="020B0503020204020204" pitchFamily="34" charset="-122"/>
              </a:rPr>
              <a:t>质检员：</a:t>
            </a:r>
          </a:p>
        </p:txBody>
      </p:sp>
      <p:sp>
        <p:nvSpPr>
          <p:cNvPr id="93" name="流程图: 过程 92">
            <a:extLst>
              <a:ext uri="{FF2B5EF4-FFF2-40B4-BE49-F238E27FC236}">
                <a16:creationId xmlns:a16="http://schemas.microsoft.com/office/drawing/2014/main" id="{C42E8696-71E1-4EE0-B5C1-F8F8E755802F}"/>
              </a:ext>
            </a:extLst>
          </p:cNvPr>
          <p:cNvSpPr/>
          <p:nvPr/>
        </p:nvSpPr>
        <p:spPr>
          <a:xfrm>
            <a:off x="8007350" y="3933640"/>
            <a:ext cx="1343025" cy="537783"/>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质检确认</a:t>
            </a:r>
          </a:p>
        </p:txBody>
      </p:sp>
      <p:sp>
        <p:nvSpPr>
          <p:cNvPr id="94" name="流程图: 过程 93">
            <a:extLst>
              <a:ext uri="{FF2B5EF4-FFF2-40B4-BE49-F238E27FC236}">
                <a16:creationId xmlns:a16="http://schemas.microsoft.com/office/drawing/2014/main" id="{60A95582-9EF9-4A0D-964C-D74DA100C26B}"/>
              </a:ext>
            </a:extLst>
          </p:cNvPr>
          <p:cNvSpPr/>
          <p:nvPr/>
        </p:nvSpPr>
        <p:spPr>
          <a:xfrm>
            <a:off x="8007350" y="4821407"/>
            <a:ext cx="1343025" cy="537783"/>
          </a:xfrm>
          <a:prstGeom prst="flowChartProcess">
            <a:avLst/>
          </a:prstGeom>
          <a:solidFill>
            <a:srgbClr val="345E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mj-ea"/>
                <a:ea typeface="+mj-ea"/>
              </a:rPr>
              <a:t>工单完工</a:t>
            </a:r>
          </a:p>
        </p:txBody>
      </p:sp>
      <p:cxnSp>
        <p:nvCxnSpPr>
          <p:cNvPr id="95" name="直接箭头连接符 94">
            <a:extLst>
              <a:ext uri="{FF2B5EF4-FFF2-40B4-BE49-F238E27FC236}">
                <a16:creationId xmlns:a16="http://schemas.microsoft.com/office/drawing/2014/main" id="{9340721F-F015-4158-9487-20D6AA1BE064}"/>
              </a:ext>
            </a:extLst>
          </p:cNvPr>
          <p:cNvCxnSpPr>
            <a:stCxn id="72" idx="2"/>
            <a:endCxn id="75" idx="0"/>
          </p:cNvCxnSpPr>
          <p:nvPr/>
        </p:nvCxnSpPr>
        <p:spPr>
          <a:xfrm>
            <a:off x="3036886" y="1896646"/>
            <a:ext cx="0" cy="319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6AE67885-F003-4961-AC85-103E842055ED}"/>
              </a:ext>
            </a:extLst>
          </p:cNvPr>
          <p:cNvCxnSpPr>
            <a:stCxn id="75" idx="3"/>
            <a:endCxn id="76" idx="1"/>
          </p:cNvCxnSpPr>
          <p:nvPr/>
        </p:nvCxnSpPr>
        <p:spPr>
          <a:xfrm>
            <a:off x="3708398" y="2493390"/>
            <a:ext cx="5384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a:extLst>
              <a:ext uri="{FF2B5EF4-FFF2-40B4-BE49-F238E27FC236}">
                <a16:creationId xmlns:a16="http://schemas.microsoft.com/office/drawing/2014/main" id="{CDD3CCBD-A25B-492E-AFBD-DA66BE6608E4}"/>
              </a:ext>
            </a:extLst>
          </p:cNvPr>
          <p:cNvCxnSpPr>
            <a:stCxn id="76" idx="3"/>
            <a:endCxn id="77" idx="1"/>
          </p:cNvCxnSpPr>
          <p:nvPr/>
        </p:nvCxnSpPr>
        <p:spPr>
          <a:xfrm>
            <a:off x="5589900" y="2493390"/>
            <a:ext cx="53721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a16="http://schemas.microsoft.com/office/drawing/2014/main" id="{0CCB4430-BA0B-4D70-98F4-08BCCD599FEC}"/>
              </a:ext>
            </a:extLst>
          </p:cNvPr>
          <p:cNvCxnSpPr>
            <a:stCxn id="77" idx="3"/>
            <a:endCxn id="80" idx="1"/>
          </p:cNvCxnSpPr>
          <p:nvPr/>
        </p:nvCxnSpPr>
        <p:spPr>
          <a:xfrm>
            <a:off x="7470138" y="2493391"/>
            <a:ext cx="5372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a:extLst>
              <a:ext uri="{FF2B5EF4-FFF2-40B4-BE49-F238E27FC236}">
                <a16:creationId xmlns:a16="http://schemas.microsoft.com/office/drawing/2014/main" id="{F4B01AFC-7D55-4AE1-8218-60CB92DBC455}"/>
              </a:ext>
            </a:extLst>
          </p:cNvPr>
          <p:cNvCxnSpPr>
            <a:cxnSpLocks/>
            <a:stCxn id="79" idx="3"/>
            <a:endCxn id="81" idx="1"/>
          </p:cNvCxnSpPr>
          <p:nvPr/>
        </p:nvCxnSpPr>
        <p:spPr>
          <a:xfrm>
            <a:off x="3708398" y="3355250"/>
            <a:ext cx="5384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a:extLst>
              <a:ext uri="{FF2B5EF4-FFF2-40B4-BE49-F238E27FC236}">
                <a16:creationId xmlns:a16="http://schemas.microsoft.com/office/drawing/2014/main" id="{7F928F20-52B0-4AFC-9BBC-13A44D3B8253}"/>
              </a:ext>
            </a:extLst>
          </p:cNvPr>
          <p:cNvCxnSpPr>
            <a:stCxn id="81" idx="3"/>
            <a:endCxn id="82" idx="1"/>
          </p:cNvCxnSpPr>
          <p:nvPr/>
        </p:nvCxnSpPr>
        <p:spPr>
          <a:xfrm>
            <a:off x="5589900" y="3355250"/>
            <a:ext cx="537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a16="http://schemas.microsoft.com/office/drawing/2014/main" id="{838F89A4-1EFC-4327-80FD-6794CC5660F4}"/>
              </a:ext>
            </a:extLst>
          </p:cNvPr>
          <p:cNvCxnSpPr>
            <a:stCxn id="82" idx="3"/>
            <a:endCxn id="83" idx="1"/>
          </p:cNvCxnSpPr>
          <p:nvPr/>
        </p:nvCxnSpPr>
        <p:spPr>
          <a:xfrm>
            <a:off x="7470138" y="3355250"/>
            <a:ext cx="5372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直接箭头连接符 165">
            <a:extLst>
              <a:ext uri="{FF2B5EF4-FFF2-40B4-BE49-F238E27FC236}">
                <a16:creationId xmlns:a16="http://schemas.microsoft.com/office/drawing/2014/main" id="{3EC901C0-3F64-4F44-A7F2-46A086CFB39D}"/>
              </a:ext>
            </a:extLst>
          </p:cNvPr>
          <p:cNvCxnSpPr>
            <a:cxnSpLocks/>
            <a:stCxn id="93" idx="2"/>
            <a:endCxn id="94" idx="0"/>
          </p:cNvCxnSpPr>
          <p:nvPr/>
        </p:nvCxnSpPr>
        <p:spPr>
          <a:xfrm>
            <a:off x="8678863" y="4471423"/>
            <a:ext cx="0" cy="349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直接箭头连接符 167">
            <a:extLst>
              <a:ext uri="{FF2B5EF4-FFF2-40B4-BE49-F238E27FC236}">
                <a16:creationId xmlns:a16="http://schemas.microsoft.com/office/drawing/2014/main" id="{2B69D533-D0F5-43E5-BF7E-C0BC7BCD939B}"/>
              </a:ext>
            </a:extLst>
          </p:cNvPr>
          <p:cNvCxnSpPr>
            <a:cxnSpLocks/>
            <a:stCxn id="85" idx="3"/>
            <a:endCxn id="88" idx="1"/>
          </p:cNvCxnSpPr>
          <p:nvPr/>
        </p:nvCxnSpPr>
        <p:spPr>
          <a:xfrm>
            <a:off x="3709665" y="5090299"/>
            <a:ext cx="537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直接箭头连接符 168">
            <a:extLst>
              <a:ext uri="{FF2B5EF4-FFF2-40B4-BE49-F238E27FC236}">
                <a16:creationId xmlns:a16="http://schemas.microsoft.com/office/drawing/2014/main" id="{DC7F57CD-7581-43E1-9447-C610194C080B}"/>
              </a:ext>
            </a:extLst>
          </p:cNvPr>
          <p:cNvCxnSpPr>
            <a:stCxn id="88" idx="3"/>
            <a:endCxn id="89" idx="1"/>
          </p:cNvCxnSpPr>
          <p:nvPr/>
        </p:nvCxnSpPr>
        <p:spPr>
          <a:xfrm>
            <a:off x="5589903" y="5090299"/>
            <a:ext cx="5372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a:extLst>
              <a:ext uri="{FF2B5EF4-FFF2-40B4-BE49-F238E27FC236}">
                <a16:creationId xmlns:a16="http://schemas.microsoft.com/office/drawing/2014/main" id="{F42E590F-ED50-48B1-BECD-DB334A0C4403}"/>
              </a:ext>
            </a:extLst>
          </p:cNvPr>
          <p:cNvCxnSpPr>
            <a:stCxn id="83" idx="3"/>
            <a:endCxn id="84" idx="1"/>
          </p:cNvCxnSpPr>
          <p:nvPr/>
        </p:nvCxnSpPr>
        <p:spPr>
          <a:xfrm>
            <a:off x="9350375" y="3355250"/>
            <a:ext cx="5372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3" name="矩形 172">
            <a:extLst>
              <a:ext uri="{FF2B5EF4-FFF2-40B4-BE49-F238E27FC236}">
                <a16:creationId xmlns:a16="http://schemas.microsoft.com/office/drawing/2014/main" id="{ECFE4BDF-5B3A-49D4-ABF2-ACC29BFA1963}"/>
              </a:ext>
            </a:extLst>
          </p:cNvPr>
          <p:cNvSpPr/>
          <p:nvPr/>
        </p:nvSpPr>
        <p:spPr>
          <a:xfrm>
            <a:off x="2043207" y="1179841"/>
            <a:ext cx="9391231" cy="5305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4" name="连接符: 肘形 173">
            <a:extLst>
              <a:ext uri="{FF2B5EF4-FFF2-40B4-BE49-F238E27FC236}">
                <a16:creationId xmlns:a16="http://schemas.microsoft.com/office/drawing/2014/main" id="{7F43E3D3-4CBB-421A-9EC9-ECA69E3DC910}"/>
              </a:ext>
            </a:extLst>
          </p:cNvPr>
          <p:cNvCxnSpPr>
            <a:stCxn id="76" idx="2"/>
            <a:endCxn id="79" idx="0"/>
          </p:cNvCxnSpPr>
          <p:nvPr/>
        </p:nvCxnSpPr>
        <p:spPr>
          <a:xfrm rot="5400000">
            <a:off x="3819814" y="1987783"/>
            <a:ext cx="315647" cy="188150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9CF95FE2-2FF9-49CC-9CD2-336A2B4CD50D}"/>
              </a:ext>
            </a:extLst>
          </p:cNvPr>
          <p:cNvCxnSpPr>
            <a:stCxn id="83" idx="2"/>
            <a:endCxn id="93" idx="0"/>
          </p:cNvCxnSpPr>
          <p:nvPr/>
        </p:nvCxnSpPr>
        <p:spPr>
          <a:xfrm>
            <a:off x="8678863" y="3624141"/>
            <a:ext cx="0" cy="309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787F4559-2884-4DD7-8C5F-99D99D6226DA}"/>
              </a:ext>
            </a:extLst>
          </p:cNvPr>
          <p:cNvCxnSpPr>
            <a:stCxn id="94" idx="3"/>
            <a:endCxn id="90" idx="1"/>
          </p:cNvCxnSpPr>
          <p:nvPr/>
        </p:nvCxnSpPr>
        <p:spPr>
          <a:xfrm>
            <a:off x="9350375" y="5090299"/>
            <a:ext cx="537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连接符: 肘形 22">
            <a:extLst>
              <a:ext uri="{FF2B5EF4-FFF2-40B4-BE49-F238E27FC236}">
                <a16:creationId xmlns:a16="http://schemas.microsoft.com/office/drawing/2014/main" id="{20B77E2E-5B07-4DCB-A4FF-1257364C8E41}"/>
              </a:ext>
            </a:extLst>
          </p:cNvPr>
          <p:cNvCxnSpPr>
            <a:cxnSpLocks/>
          </p:cNvCxnSpPr>
          <p:nvPr/>
        </p:nvCxnSpPr>
        <p:spPr>
          <a:xfrm flipV="1">
            <a:off x="9342733" y="3471074"/>
            <a:ext cx="544853" cy="15334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灯片编号占位符 7">
            <a:extLst>
              <a:ext uri="{FF2B5EF4-FFF2-40B4-BE49-F238E27FC236}">
                <a16:creationId xmlns:a16="http://schemas.microsoft.com/office/drawing/2014/main" id="{E6B2F8D0-EB9E-43D7-B5F3-3293EC78D24B}"/>
              </a:ext>
            </a:extLst>
          </p:cNvPr>
          <p:cNvSpPr txBox="1"/>
          <p:nvPr/>
        </p:nvSpPr>
        <p:spPr>
          <a:xfrm>
            <a:off x="11421182" y="6497022"/>
            <a:ext cx="671146" cy="358138"/>
          </a:xfrm>
          <a:prstGeom prst="rect">
            <a:avLst/>
          </a:prstGeom>
        </p:spPr>
        <p:txBody>
          <a:bodyP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altLang="zh-CN"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黑体" panose="02010609060101010101" pitchFamily="49"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tint val="75000"/>
                </a:prstClr>
              </a:solidFill>
              <a:effectLst/>
              <a:uLnTx/>
              <a:uFillTx/>
              <a:latin typeface="微软雅黑" panose="020B0503020204020204" pitchFamily="34" charset="-122"/>
              <a:ea typeface="黑体" panose="02010609060101010101" pitchFamily="49" charset="-122"/>
              <a:cs typeface="+mn-cs"/>
            </a:endParaRPr>
          </a:p>
        </p:txBody>
      </p:sp>
    </p:spTree>
    <p:extLst>
      <p:ext uri="{BB962C8B-B14F-4D97-AF65-F5344CB8AC3E}">
        <p14:creationId xmlns:p14="http://schemas.microsoft.com/office/powerpoint/2010/main" val="919251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noAutofit/>
      </a:bodyPr>
      <a:lstStyle>
        <a:defPPr algn="l">
          <a:defRPr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2889</TotalTime>
  <Words>1380</Words>
  <Application>Microsoft Office PowerPoint</Application>
  <PresentationFormat>宽屏</PresentationFormat>
  <Paragraphs>269</Paragraphs>
  <Slides>23</Slides>
  <Notes>21</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0</vt:i4>
      </vt:variant>
      <vt:variant>
        <vt:lpstr>幻灯片标题</vt:lpstr>
      </vt:variant>
      <vt:variant>
        <vt:i4>23</vt:i4>
      </vt:variant>
    </vt:vector>
  </HeadingPairs>
  <TitlesOfParts>
    <vt:vector size="35" baseType="lpstr">
      <vt:lpstr>方正兰亭黑_GBK</vt:lpstr>
      <vt:lpstr>黑体</vt:lpstr>
      <vt:lpstr>思源黑体 CN Regular</vt:lpstr>
      <vt:lpstr>微软雅黑</vt:lpstr>
      <vt:lpstr>Arial</vt:lpstr>
      <vt:lpstr>Arial Black</vt:lpstr>
      <vt:lpstr>Calibri</vt:lpstr>
      <vt:lpstr>Segoe UI</vt:lpstr>
      <vt:lpstr>Segoe UI Light</vt:lpstr>
      <vt:lpstr>Wingdings</vt:lpstr>
      <vt:lpstr>1_Office 主题​​</vt:lpstr>
      <vt:lpstr>Office 主题​​</vt:lpstr>
      <vt:lpstr> 精益数字化工单执行系统产品介绍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未来数字工厂不是遥不可及的， 坚持“由简到繁，以浅入深”的原则，实现的关键是人。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蜂巢智造工业诊断服务主打材料</dc:title>
  <dc:creator>Administrator</dc:creator>
  <cp:lastModifiedBy>朱 洪林</cp:lastModifiedBy>
  <cp:revision>2730</cp:revision>
  <dcterms:created xsi:type="dcterms:W3CDTF">2019-03-15T07:48:00Z</dcterms:created>
  <dcterms:modified xsi:type="dcterms:W3CDTF">2021-03-29T01:26:26Z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