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2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DE09-E0F5-4A3C-8700-F5A68ED1BA56}" type="datetimeFigureOut">
              <a:rPr lang="zh-CN" altLang="en-US" smtClean="0"/>
              <a:t>2021-5-6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F3B74-F1B4-4173-9F1A-EE8ACB1C3A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DE09-E0F5-4A3C-8700-F5A68ED1BA56}" type="datetimeFigureOut">
              <a:rPr lang="zh-CN" altLang="en-US" smtClean="0"/>
              <a:t>2021-5-6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F3B74-F1B4-4173-9F1A-EE8ACB1C3A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DE09-E0F5-4A3C-8700-F5A68ED1BA56}" type="datetimeFigureOut">
              <a:rPr lang="zh-CN" altLang="en-US" smtClean="0"/>
              <a:t>2021-5-6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F3B74-F1B4-4173-9F1A-EE8ACB1C3A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DE09-E0F5-4A3C-8700-F5A68ED1BA56}" type="datetimeFigureOut">
              <a:rPr lang="zh-CN" altLang="en-US" smtClean="0"/>
              <a:t>2021-5-6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F3B74-F1B4-4173-9F1A-EE8ACB1C3A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DE09-E0F5-4A3C-8700-F5A68ED1BA56}" type="datetimeFigureOut">
              <a:rPr lang="zh-CN" altLang="en-US" smtClean="0"/>
              <a:t>2021-5-6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F3B74-F1B4-4173-9F1A-EE8ACB1C3A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DE09-E0F5-4A3C-8700-F5A68ED1BA56}" type="datetimeFigureOut">
              <a:rPr lang="zh-CN" altLang="en-US" smtClean="0"/>
              <a:t>2021-5-6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F3B74-F1B4-4173-9F1A-EE8ACB1C3A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DE09-E0F5-4A3C-8700-F5A68ED1BA56}" type="datetimeFigureOut">
              <a:rPr lang="zh-CN" altLang="en-US" smtClean="0"/>
              <a:t>2021-5-6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F3B74-F1B4-4173-9F1A-EE8ACB1C3A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DE09-E0F5-4A3C-8700-F5A68ED1BA56}" type="datetimeFigureOut">
              <a:rPr lang="zh-CN" altLang="en-US" smtClean="0"/>
              <a:t>2021-5-6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F3B74-F1B4-4173-9F1A-EE8ACB1C3A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DE09-E0F5-4A3C-8700-F5A68ED1BA56}" type="datetimeFigureOut">
              <a:rPr lang="zh-CN" altLang="en-US" smtClean="0"/>
              <a:t>2021-5-6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F3B74-F1B4-4173-9F1A-EE8ACB1C3A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DE09-E0F5-4A3C-8700-F5A68ED1BA56}" type="datetimeFigureOut">
              <a:rPr lang="zh-CN" altLang="en-US" smtClean="0"/>
              <a:t>2021-5-6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F3B74-F1B4-4173-9F1A-EE8ACB1C3A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DE09-E0F5-4A3C-8700-F5A68ED1BA56}" type="datetimeFigureOut">
              <a:rPr lang="zh-CN" altLang="en-US" smtClean="0"/>
              <a:t>2021-5-6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F3B74-F1B4-4173-9F1A-EE8ACB1C3A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0DE09-E0F5-4A3C-8700-F5A68ED1BA56}" type="datetimeFigureOut">
              <a:rPr lang="zh-CN" altLang="en-US" smtClean="0"/>
              <a:t>2021-5-6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F3B74-F1B4-4173-9F1A-EE8ACB1C3A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23999" y="2421255"/>
            <a:ext cx="10138117" cy="108839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zh-CN" altLang="en-US" dirty="0"/>
              <a:t>数字档案管理云应用</a:t>
            </a:r>
            <a:r>
              <a:rPr lang="zh-CN" altLang="zh-CN" dirty="0"/>
              <a:t>使用说明书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277" y="1800683"/>
            <a:ext cx="10958732" cy="4789431"/>
          </a:xfrm>
          <a:prstGeom prst="rect">
            <a:avLst/>
          </a:prstGeom>
        </p:spPr>
      </p:pic>
      <p:sp>
        <p:nvSpPr>
          <p:cNvPr id="7" name="标题 1"/>
          <p:cNvSpPr txBox="1"/>
          <p:nvPr>
            <p:custDataLst>
              <p:tags r:id="rId1"/>
            </p:custDataLst>
          </p:nvPr>
        </p:nvSpPr>
        <p:spPr>
          <a:xfrm>
            <a:off x="750277" y="267886"/>
            <a:ext cx="9144000" cy="7027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/>
              <a:t>档案管理</a:t>
            </a:r>
            <a:endParaRPr lang="zh-CN" altLang="zh-CN" sz="3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03" y="1551018"/>
            <a:ext cx="11434798" cy="4997493"/>
          </a:xfrm>
          <a:prstGeom prst="rect">
            <a:avLst/>
          </a:prstGeom>
        </p:spPr>
      </p:pic>
      <p:sp>
        <p:nvSpPr>
          <p:cNvPr id="4" name="标题 1"/>
          <p:cNvSpPr txBox="1"/>
          <p:nvPr>
            <p:custDataLst>
              <p:tags r:id="rId1"/>
            </p:custDataLst>
          </p:nvPr>
        </p:nvSpPr>
        <p:spPr>
          <a:xfrm>
            <a:off x="750277" y="267886"/>
            <a:ext cx="9144000" cy="7027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/>
              <a:t>个人利用</a:t>
            </a:r>
            <a:endParaRPr lang="zh-CN" altLang="zh-CN" sz="3600" dirty="0"/>
          </a:p>
        </p:txBody>
      </p:sp>
      <p:sp>
        <p:nvSpPr>
          <p:cNvPr id="5" name="文本框 4"/>
          <p:cNvSpPr txBox="1"/>
          <p:nvPr/>
        </p:nvSpPr>
        <p:spPr>
          <a:xfrm>
            <a:off x="1026942" y="107617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提供各种相关应用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66" y="1746962"/>
            <a:ext cx="11071274" cy="4838617"/>
          </a:xfrm>
          <a:prstGeom prst="rect">
            <a:avLst/>
          </a:prstGeom>
        </p:spPr>
      </p:pic>
      <p:sp>
        <p:nvSpPr>
          <p:cNvPr id="4" name="标题 1"/>
          <p:cNvSpPr txBox="1"/>
          <p:nvPr>
            <p:custDataLst>
              <p:tags r:id="rId1"/>
            </p:custDataLst>
          </p:nvPr>
        </p:nvSpPr>
        <p:spPr>
          <a:xfrm>
            <a:off x="750277" y="267886"/>
            <a:ext cx="9144000" cy="7027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/>
              <a:t>档案检索</a:t>
            </a:r>
            <a:endParaRPr lang="zh-CN" altLang="zh-CN" sz="3600" dirty="0"/>
          </a:p>
        </p:txBody>
      </p:sp>
      <p:sp>
        <p:nvSpPr>
          <p:cNvPr id="5" name="文本框 4"/>
          <p:cNvSpPr txBox="1"/>
          <p:nvPr/>
        </p:nvSpPr>
        <p:spPr>
          <a:xfrm>
            <a:off x="1026942" y="107617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提供多种检索方式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987" y="1680909"/>
            <a:ext cx="11158025" cy="4876531"/>
          </a:xfrm>
          <a:prstGeom prst="rect">
            <a:avLst/>
          </a:prstGeom>
        </p:spPr>
      </p:pic>
      <p:sp>
        <p:nvSpPr>
          <p:cNvPr id="4" name="标题 1"/>
          <p:cNvSpPr txBox="1"/>
          <p:nvPr>
            <p:custDataLst>
              <p:tags r:id="rId1"/>
            </p:custDataLst>
          </p:nvPr>
        </p:nvSpPr>
        <p:spPr>
          <a:xfrm>
            <a:off x="750277" y="267886"/>
            <a:ext cx="9144000" cy="7027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/>
              <a:t>用户指南</a:t>
            </a:r>
            <a:endParaRPr lang="zh-CN" altLang="zh-CN" sz="3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369" y="1560921"/>
            <a:ext cx="11207262" cy="4898050"/>
          </a:xfrm>
          <a:prstGeom prst="rect">
            <a:avLst/>
          </a:prstGeom>
        </p:spPr>
      </p:pic>
      <p:sp>
        <p:nvSpPr>
          <p:cNvPr id="4" name="标题 1"/>
          <p:cNvSpPr txBox="1"/>
          <p:nvPr>
            <p:custDataLst>
              <p:tags r:id="rId1"/>
            </p:custDataLst>
          </p:nvPr>
        </p:nvSpPr>
        <p:spPr>
          <a:xfrm>
            <a:off x="750277" y="267886"/>
            <a:ext cx="9144000" cy="7027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/>
              <a:t>档案统计</a:t>
            </a:r>
            <a:endParaRPr lang="zh-CN" altLang="zh-CN" sz="3600" dirty="0"/>
          </a:p>
        </p:txBody>
      </p:sp>
      <p:sp>
        <p:nvSpPr>
          <p:cNvPr id="5" name="文本框 4"/>
          <p:cNvSpPr txBox="1"/>
          <p:nvPr/>
        </p:nvSpPr>
        <p:spPr>
          <a:xfrm>
            <a:off x="1026942" y="107617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各种统计方式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311" y="1736232"/>
            <a:ext cx="10677378" cy="4666468"/>
          </a:xfrm>
          <a:prstGeom prst="rect">
            <a:avLst/>
          </a:prstGeom>
        </p:spPr>
      </p:pic>
      <p:sp>
        <p:nvSpPr>
          <p:cNvPr id="4" name="标题 1"/>
          <p:cNvSpPr txBox="1"/>
          <p:nvPr>
            <p:custDataLst>
              <p:tags r:id="rId1"/>
            </p:custDataLst>
          </p:nvPr>
        </p:nvSpPr>
        <p:spPr>
          <a:xfrm>
            <a:off x="750277" y="267886"/>
            <a:ext cx="9144000" cy="7027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/>
              <a:t>利用管理</a:t>
            </a:r>
            <a:endParaRPr lang="zh-CN" altLang="zh-CN" sz="3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194" y="1603680"/>
            <a:ext cx="11141612" cy="4869358"/>
          </a:xfrm>
          <a:prstGeom prst="rect">
            <a:avLst/>
          </a:prstGeom>
        </p:spPr>
      </p:pic>
      <p:sp>
        <p:nvSpPr>
          <p:cNvPr id="4" name="标题 1"/>
          <p:cNvSpPr txBox="1"/>
          <p:nvPr>
            <p:custDataLst>
              <p:tags r:id="rId1"/>
            </p:custDataLst>
          </p:nvPr>
        </p:nvSpPr>
        <p:spPr>
          <a:xfrm>
            <a:off x="750277" y="267886"/>
            <a:ext cx="9144000" cy="7027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/>
              <a:t>鉴定销毁</a:t>
            </a:r>
            <a:endParaRPr lang="zh-CN" altLang="zh-CN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ACEE5ED3-5C34-4024-ACBA-4ACEF564DACB}"/>
              </a:ext>
            </a:extLst>
          </p:cNvPr>
          <p:cNvSpPr txBox="1"/>
          <p:nvPr/>
        </p:nvSpPr>
        <p:spPr>
          <a:xfrm>
            <a:off x="2922562" y="2979985"/>
            <a:ext cx="60983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l">
              <a:buFont typeface="+mj-lt"/>
              <a:buAutoNum type="arabicPeriod"/>
              <a:tabLst>
                <a:tab pos="198120" algn="l"/>
              </a:tabLst>
            </a:pP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本机安装</a:t>
            </a:r>
            <a:r>
              <a:rPr lang="en-US" altLang="zh-CN" sz="1800" kern="100" dirty="0" err="1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mysql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数据库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5.7 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启动</a:t>
            </a:r>
            <a:r>
              <a:rPr lang="en-US" altLang="zh-CN" sz="1800" kern="100" dirty="0" err="1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mysql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服务创建用户，提供读写权限（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DBA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</a:p>
          <a:p>
            <a:pPr marL="342900" lvl="0" indent="-342900" algn="l">
              <a:buFont typeface="+mj-lt"/>
              <a:buAutoNum type="arabicPeriod"/>
              <a:tabLst>
                <a:tab pos="198120" algn="l"/>
              </a:tabLst>
            </a:pP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opt/hams/tomcat/webapps/Lams/WEB-INF/classes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该路径下编辑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application-</a:t>
            </a:r>
            <a:r>
              <a:rPr lang="en-US" altLang="zh-CN" sz="1800" kern="100" dirty="0" err="1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jdbc.properties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文件配置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JDBC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连接路径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7FBB52E-3B33-425C-B396-8418B0614952}"/>
              </a:ext>
            </a:extLst>
          </p:cNvPr>
          <p:cNvSpPr txBox="1"/>
          <p:nvPr/>
        </p:nvSpPr>
        <p:spPr>
          <a:xfrm>
            <a:off x="0" y="217927"/>
            <a:ext cx="6098344" cy="590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Hams</a:t>
            </a:r>
            <a:r>
              <a:rPr lang="zh-CN" altLang="zh-CN" dirty="0"/>
              <a:t>配置连接数据库</a:t>
            </a:r>
          </a:p>
        </p:txBody>
      </p:sp>
    </p:spTree>
    <p:extLst>
      <p:ext uri="{BB962C8B-B14F-4D97-AF65-F5344CB8AC3E}">
        <p14:creationId xmlns:p14="http://schemas.microsoft.com/office/powerpoint/2010/main" val="1608524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49652" y="128222"/>
            <a:ext cx="2571665" cy="8283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开放端口</a:t>
            </a:r>
            <a:endParaRPr lang="en-US" altLang="zh-CN" dirty="0"/>
          </a:p>
        </p:txBody>
      </p:sp>
      <p:sp>
        <p:nvSpPr>
          <p:cNvPr id="2" name="文本框 1"/>
          <p:cNvSpPr txBox="1"/>
          <p:nvPr/>
        </p:nvSpPr>
        <p:spPr>
          <a:xfrm>
            <a:off x="1751012" y="4109984"/>
            <a:ext cx="802195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/>
              <a:t>登陆地址：打开浏览器输入以下网址进入系统登陆界面。（支持</a:t>
            </a:r>
            <a:r>
              <a:rPr lang="en-US" altLang="zh-CN" dirty="0"/>
              <a:t>IE11</a:t>
            </a:r>
            <a:r>
              <a:rPr lang="zh-CN" altLang="en-US" dirty="0"/>
              <a:t>，</a:t>
            </a:r>
            <a:r>
              <a:rPr lang="en-US" altLang="zh-CN" dirty="0"/>
              <a:t>Google</a:t>
            </a:r>
            <a:r>
              <a:rPr lang="zh-CN" altLang="en-US" dirty="0"/>
              <a:t>，搜狗，</a:t>
            </a:r>
            <a:r>
              <a:rPr lang="en-US" altLang="zh-CN" dirty="0"/>
              <a:t>Firefox</a:t>
            </a:r>
            <a:r>
              <a:rPr lang="zh-CN" altLang="en-US" dirty="0"/>
              <a:t>等市面主流浏览器）</a:t>
            </a:r>
          </a:p>
          <a:p>
            <a:r>
              <a:rPr lang="en-US" altLang="zh-CN" dirty="0">
                <a:solidFill>
                  <a:srgbClr val="00B0F0"/>
                </a:solidFill>
              </a:rPr>
              <a:t>http://</a:t>
            </a:r>
            <a:r>
              <a:rPr lang="zh-CN" altLang="en-US" dirty="0">
                <a:solidFill>
                  <a:srgbClr val="00B0F0"/>
                </a:solidFill>
              </a:rPr>
              <a:t>123.60.12.22</a:t>
            </a:r>
            <a:r>
              <a:rPr lang="en-US" altLang="zh-CN" dirty="0">
                <a:solidFill>
                  <a:srgbClr val="00B0F0"/>
                </a:solidFill>
              </a:rPr>
              <a:t>:8080/Lams   </a:t>
            </a:r>
            <a:r>
              <a:rPr lang="zh-CN" altLang="en-US" dirty="0">
                <a:solidFill>
                  <a:schemeClr val="tx1"/>
                </a:solidFill>
              </a:rPr>
              <a:t>进入登陆界面输入账号密码后可以进入系统主界面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677608" y="1496381"/>
            <a:ext cx="48895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3306</a:t>
            </a:r>
            <a:r>
              <a:rPr lang="zh-CN" altLang="en-US" dirty="0"/>
              <a:t>端口内网访问</a:t>
            </a:r>
            <a:r>
              <a:rPr lang="en-US" altLang="zh-CN" dirty="0" err="1"/>
              <a:t>Mysql</a:t>
            </a:r>
            <a:r>
              <a:rPr lang="zh-CN" altLang="en-US" dirty="0"/>
              <a:t>数据库，</a:t>
            </a:r>
            <a:r>
              <a:rPr lang="en-US" altLang="zh-CN" dirty="0"/>
              <a:t>8080</a:t>
            </a:r>
            <a:r>
              <a:rPr lang="zh-CN" altLang="en-US" dirty="0"/>
              <a:t>端口外网访问</a:t>
            </a:r>
            <a:r>
              <a:rPr lang="en-US" altLang="zh-CN" dirty="0"/>
              <a:t>tomcat</a:t>
            </a:r>
            <a:r>
              <a:rPr lang="zh-CN" altLang="en-US" dirty="0"/>
              <a:t>中间件挂载</a:t>
            </a:r>
            <a:r>
              <a:rPr lang="en-US" altLang="zh-CN" dirty="0"/>
              <a:t>HAMS</a:t>
            </a:r>
            <a:r>
              <a:rPr lang="zh-CN" altLang="en-US" dirty="0"/>
              <a:t>服务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1317" y="5078700"/>
            <a:ext cx="3467100" cy="28194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14ADDBAD-8139-4E0F-8CA8-4E047BC4C540}"/>
              </a:ext>
            </a:extLst>
          </p:cNvPr>
          <p:cNvSpPr txBox="1"/>
          <p:nvPr/>
        </p:nvSpPr>
        <p:spPr>
          <a:xfrm>
            <a:off x="1698625" y="2525598"/>
            <a:ext cx="91795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1.查看tomcat是否运行,命令   ps -ef | grep tomcat</a:t>
            </a:r>
            <a:endParaRPr lang="en-US" altLang="zh-CN" dirty="0"/>
          </a:p>
          <a:p>
            <a:r>
              <a:rPr lang="zh-CN" altLang="en-US" dirty="0"/>
              <a:t>2.如果未启动，到tomcat安装目录下进入bin目录 执行./startup.sh 启动服务</a:t>
            </a:r>
            <a:endParaRPr lang="en-US" altLang="zh-CN" dirty="0"/>
          </a:p>
          <a:p>
            <a:r>
              <a:rPr lang="zh-CN" altLang="en-US" dirty="0"/>
              <a:t>3.如果宿主机发生变更 需要更新授权 ，启动服务后授权文件在tocmat的webapps目录下找到hams.key文件复制出来交给实施人员进行授权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>
            <p:custDataLst>
              <p:tags r:id="rId1"/>
            </p:custDataLst>
          </p:nvPr>
        </p:nvSpPr>
        <p:spPr>
          <a:xfrm>
            <a:off x="750277" y="267886"/>
            <a:ext cx="9144000" cy="7027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/>
              <a:t>系统登录</a:t>
            </a:r>
            <a:endParaRPr lang="zh-CN" altLang="zh-CN" sz="36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84" y="1560918"/>
            <a:ext cx="10699231" cy="4930722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181686" y="1181686"/>
            <a:ext cx="3119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默认账号</a:t>
            </a:r>
            <a:r>
              <a:rPr lang="en-US" altLang="zh-CN" dirty="0"/>
              <a:t>:ROOT </a:t>
            </a:r>
            <a:r>
              <a:rPr lang="zh-CN" altLang="en-US" dirty="0"/>
              <a:t>密码：</a:t>
            </a:r>
            <a:r>
              <a:rPr lang="en-US" altLang="zh-CN" dirty="0"/>
              <a:t>ROOT</a:t>
            </a:r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>
            <p:custDataLst>
              <p:tags r:id="rId1"/>
            </p:custDataLst>
          </p:nvPr>
        </p:nvSpPr>
        <p:spPr>
          <a:xfrm>
            <a:off x="750277" y="267886"/>
            <a:ext cx="9144000" cy="7027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/>
              <a:t>操作界面</a:t>
            </a:r>
            <a:endParaRPr lang="zh-CN" altLang="zh-CN" sz="36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431" y="1553662"/>
            <a:ext cx="11043138" cy="48263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>
            <p:custDataLst>
              <p:tags r:id="rId1"/>
            </p:custDataLst>
          </p:nvPr>
        </p:nvSpPr>
        <p:spPr>
          <a:xfrm>
            <a:off x="750277" y="267886"/>
            <a:ext cx="9144000" cy="7027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/>
              <a:t>系统设置</a:t>
            </a:r>
            <a:endParaRPr lang="zh-CN" altLang="zh-CN" sz="36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334" y="1800665"/>
            <a:ext cx="10336819" cy="451762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81686" y="1181686"/>
            <a:ext cx="433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鼠标右键进入系统设置，自定义相关数据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>
            <p:custDataLst>
              <p:tags r:id="rId1"/>
            </p:custDataLst>
          </p:nvPr>
        </p:nvSpPr>
        <p:spPr>
          <a:xfrm>
            <a:off x="750277" y="267886"/>
            <a:ext cx="9144000" cy="7027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/>
              <a:t>系统功能清单</a:t>
            </a:r>
            <a:endParaRPr lang="zh-CN" altLang="zh-CN" sz="36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551" y="1744393"/>
            <a:ext cx="10339754" cy="441915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81686" y="1181686"/>
            <a:ext cx="4801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防</a:t>
            </a:r>
            <a:r>
              <a:rPr lang="en-US" altLang="zh-CN" dirty="0"/>
              <a:t>win10</a:t>
            </a:r>
            <a:r>
              <a:rPr lang="zh-CN" altLang="en-US" dirty="0"/>
              <a:t>界面，点击左下角</a:t>
            </a:r>
            <a:r>
              <a:rPr lang="en-US" altLang="zh-CN" dirty="0"/>
              <a:t>win</a:t>
            </a:r>
            <a:r>
              <a:rPr lang="zh-CN" altLang="en-US" dirty="0"/>
              <a:t>建查看功能清单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>
            <p:custDataLst>
              <p:tags r:id="rId1"/>
            </p:custDataLst>
          </p:nvPr>
        </p:nvSpPr>
        <p:spPr>
          <a:xfrm>
            <a:off x="750277" y="267886"/>
            <a:ext cx="9144000" cy="7027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/>
              <a:t>文件收集</a:t>
            </a:r>
            <a:endParaRPr lang="zh-CN" altLang="zh-CN" sz="36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277" y="1702191"/>
            <a:ext cx="10690892" cy="467237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957" y="1504372"/>
            <a:ext cx="11240086" cy="4912395"/>
          </a:xfrm>
          <a:prstGeom prst="rect">
            <a:avLst/>
          </a:prstGeom>
        </p:spPr>
      </p:pic>
      <p:sp>
        <p:nvSpPr>
          <p:cNvPr id="4" name="标题 1"/>
          <p:cNvSpPr txBox="1"/>
          <p:nvPr>
            <p:custDataLst>
              <p:tags r:id="rId1"/>
            </p:custDataLst>
          </p:nvPr>
        </p:nvSpPr>
        <p:spPr>
          <a:xfrm>
            <a:off x="750277" y="267886"/>
            <a:ext cx="9144000" cy="7027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/>
              <a:t>收集整编</a:t>
            </a:r>
            <a:endParaRPr lang="zh-CN" altLang="zh-CN" sz="3600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308"/>
  <p:tag name="KSO_WM_TAG_VERSION" val="1.0"/>
  <p:tag name="KSO_WM_UNIT_TYPE" val="a"/>
  <p:tag name="KSO_WM_UNIT_INDEX" val="1"/>
  <p:tag name="KSO_WM_UNIT_ID" val="custom20187308_1*a*1"/>
  <p:tag name="KSO_WM_UNIT_LAYERLEVEL" val="1"/>
  <p:tag name="KSO_WM_UNIT_VALUE" val="13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空白演示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261</Words>
  <Application>Microsoft Office PowerPoint</Application>
  <PresentationFormat>宽屏</PresentationFormat>
  <Paragraphs>30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1" baseType="lpstr">
      <vt:lpstr>等线</vt:lpstr>
      <vt:lpstr>等线 Light</vt:lpstr>
      <vt:lpstr>Arial</vt:lpstr>
      <vt:lpstr>Calibri</vt:lpstr>
      <vt:lpstr>Office 主题​​</vt:lpstr>
      <vt:lpstr>数字档案管理云应用使用说明书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数字档案管理云应用使用说明书</dc:title>
  <dc:creator>MingYang</dc:creator>
  <cp:lastModifiedBy>MingYang</cp:lastModifiedBy>
  <cp:revision>11</cp:revision>
  <dcterms:created xsi:type="dcterms:W3CDTF">2021-04-02T09:47:00Z</dcterms:created>
  <dcterms:modified xsi:type="dcterms:W3CDTF">2021-05-06T01:20:39Z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AE99BFA136264E8E8F946D3A162509EC</vt:lpwstr>
  </property>
  <property fmtid="{D5CDD505-2E9C-101B-9397-08002B2CF9AE}" pid="3" name="KSOProductBuildVer">
    <vt:lpwstr>2052-11.1.0.10463</vt:lpwstr>
  </property>
</Properties>
</file>