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  <p:sldMasterId id="2147483662" r:id="rId2"/>
    <p:sldMasterId id="2147483676" r:id="rId3"/>
  </p:sldMasterIdLst>
  <p:notesMasterIdLst>
    <p:notesMasterId r:id="rId23"/>
  </p:notesMasterIdLst>
  <p:sldIdLst>
    <p:sldId id="256" r:id="rId4"/>
    <p:sldId id="539" r:id="rId5"/>
    <p:sldId id="504" r:id="rId6"/>
    <p:sldId id="506" r:id="rId7"/>
    <p:sldId id="507" r:id="rId8"/>
    <p:sldId id="508" r:id="rId9"/>
    <p:sldId id="511" r:id="rId10"/>
    <p:sldId id="509" r:id="rId11"/>
    <p:sldId id="512" r:id="rId12"/>
    <p:sldId id="514" r:id="rId13"/>
    <p:sldId id="515" r:id="rId14"/>
    <p:sldId id="518" r:id="rId15"/>
    <p:sldId id="521" r:id="rId16"/>
    <p:sldId id="519" r:id="rId17"/>
    <p:sldId id="522" r:id="rId18"/>
    <p:sldId id="523" r:id="rId19"/>
    <p:sldId id="537" r:id="rId20"/>
    <p:sldId id="526" r:id="rId21"/>
    <p:sldId id="411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欢迎" id="{E75E278A-FF0E-49A4-B170-79828D63BBAD}">
          <p14:sldIdLst>
            <p14:sldId id="256"/>
            <p14:sldId id="539"/>
            <p14:sldId id="504"/>
            <p14:sldId id="506"/>
            <p14:sldId id="507"/>
            <p14:sldId id="508"/>
            <p14:sldId id="511"/>
            <p14:sldId id="509"/>
            <p14:sldId id="512"/>
            <p14:sldId id="514"/>
            <p14:sldId id="515"/>
            <p14:sldId id="518"/>
            <p14:sldId id="521"/>
            <p14:sldId id="519"/>
            <p14:sldId id="522"/>
            <p14:sldId id="523"/>
            <p14:sldId id="537"/>
            <p14:sldId id="526"/>
            <p14:sldId id="411"/>
          </p14:sldIdLst>
        </p14:section>
        <p14:section name="结束" id="{3EDD599A-7CBD-483E-A339-4F5EBC5EAE79}">
          <p14:sldIdLst/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3026"/>
    <a:srgbClr val="FFFFFF"/>
    <a:srgbClr val="D2B4A6"/>
    <a:srgbClr val="734F29"/>
    <a:srgbClr val="D24726"/>
    <a:srgbClr val="DD462F"/>
    <a:srgbClr val="AEB785"/>
    <a:srgbClr val="EFD5A2"/>
    <a:srgbClr val="ECE1CA"/>
    <a:srgbClr val="7955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249" autoAdjust="0"/>
  </p:normalViewPr>
  <p:slideViewPr>
    <p:cSldViewPr snapToGrid="0">
      <p:cViewPr varScale="1">
        <p:scale>
          <a:sx n="67" d="100"/>
          <a:sy n="67" d="100"/>
        </p:scale>
        <p:origin x="-864" y="-96"/>
      </p:cViewPr>
      <p:guideLst>
        <p:guide orient="horz" pos="218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commentAuthors" Target="commentAuthor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C003A8-397E-466A-A145-14B041CB2209}" type="doc">
      <dgm:prSet loTypeId="urn:microsoft.com/office/officeart/2005/8/layout/vList3#1" loCatId="list" qsTypeId="urn:microsoft.com/office/officeart/2005/8/quickstyle/simple1#1" qsCatId="simple" csTypeId="urn:microsoft.com/office/officeart/2005/8/colors/accent1_2#1" csCatId="accent1" phldr="1"/>
      <dgm:spPr/>
    </dgm:pt>
    <dgm:pt modelId="{44F216FF-5088-476F-9119-3112D2DFF7D7}">
      <dgm:prSet phldrT="[文本]"/>
      <dgm:spPr/>
      <dgm:t>
        <a:bodyPr/>
        <a:lstStyle/>
        <a:p>
          <a:r>
            <a:rPr lang="en-US" altLang="zh-CN" dirty="0" smtClean="0"/>
            <a:t>PC</a:t>
          </a:r>
          <a:r>
            <a:rPr lang="zh-CN" altLang="en-US" dirty="0" smtClean="0"/>
            <a:t>电脑端</a:t>
          </a:r>
          <a:endParaRPr lang="zh-CN" altLang="en-US" dirty="0"/>
        </a:p>
      </dgm:t>
    </dgm:pt>
    <dgm:pt modelId="{843BDAD8-3956-4D1E-945B-EF2C3D10B3F2}" type="parTrans" cxnId="{D7A5DCF8-8023-4FD7-AE5A-9C0FB6BB9382}">
      <dgm:prSet/>
      <dgm:spPr/>
      <dgm:t>
        <a:bodyPr/>
        <a:lstStyle/>
        <a:p>
          <a:endParaRPr lang="zh-CN" altLang="en-US"/>
        </a:p>
      </dgm:t>
    </dgm:pt>
    <dgm:pt modelId="{727EC6FC-A85D-460E-AF60-3103D297DD37}" type="sibTrans" cxnId="{D7A5DCF8-8023-4FD7-AE5A-9C0FB6BB9382}">
      <dgm:prSet/>
      <dgm:spPr/>
      <dgm:t>
        <a:bodyPr/>
        <a:lstStyle/>
        <a:p>
          <a:endParaRPr lang="zh-CN" altLang="en-US"/>
        </a:p>
      </dgm:t>
    </dgm:pt>
    <dgm:pt modelId="{0A74E9C2-2E49-4E1C-92E3-E430BD49D095}">
      <dgm:prSet phldrT="[文本]"/>
      <dgm:spPr/>
      <dgm:t>
        <a:bodyPr/>
        <a:lstStyle/>
        <a:p>
          <a:r>
            <a:rPr lang="zh-CN" altLang="en-US" dirty="0" smtClean="0"/>
            <a:t>手机端</a:t>
          </a:r>
          <a:endParaRPr lang="zh-CN" altLang="en-US" dirty="0"/>
        </a:p>
      </dgm:t>
    </dgm:pt>
    <dgm:pt modelId="{CA1A1F0E-8265-4EF1-8B7A-D7151A78E994}" type="parTrans" cxnId="{C014896C-6B6B-4C8D-8796-731862550F09}">
      <dgm:prSet/>
      <dgm:spPr/>
      <dgm:t>
        <a:bodyPr/>
        <a:lstStyle/>
        <a:p>
          <a:endParaRPr lang="zh-CN" altLang="en-US"/>
        </a:p>
      </dgm:t>
    </dgm:pt>
    <dgm:pt modelId="{FEA67C9A-7926-46BB-8DA2-46487F58C687}" type="sibTrans" cxnId="{C014896C-6B6B-4C8D-8796-731862550F09}">
      <dgm:prSet/>
      <dgm:spPr/>
      <dgm:t>
        <a:bodyPr/>
        <a:lstStyle/>
        <a:p>
          <a:endParaRPr lang="zh-CN" altLang="en-US"/>
        </a:p>
      </dgm:t>
    </dgm:pt>
    <dgm:pt modelId="{DE86E8EF-90FC-4E17-9CDE-B7B31E762DBE}">
      <dgm:prSet phldrT="[文本]"/>
      <dgm:spPr/>
      <dgm:t>
        <a:bodyPr/>
        <a:lstStyle/>
        <a:p>
          <a:r>
            <a:rPr lang="zh-CN" altLang="en-US" dirty="0" smtClean="0"/>
            <a:t>报表系统</a:t>
          </a:r>
          <a:endParaRPr lang="zh-CN" altLang="en-US" dirty="0"/>
        </a:p>
      </dgm:t>
    </dgm:pt>
    <dgm:pt modelId="{A80F5B82-9C89-4C24-9DE0-30841739A5DD}" type="parTrans" cxnId="{B4C9ED2F-5B00-4F7A-8CA7-0D05DB3727E3}">
      <dgm:prSet/>
      <dgm:spPr/>
      <dgm:t>
        <a:bodyPr/>
        <a:lstStyle/>
        <a:p>
          <a:endParaRPr lang="zh-CN" altLang="en-US"/>
        </a:p>
      </dgm:t>
    </dgm:pt>
    <dgm:pt modelId="{3608207F-62B4-4829-9529-0564242B50DF}" type="sibTrans" cxnId="{B4C9ED2F-5B00-4F7A-8CA7-0D05DB3727E3}">
      <dgm:prSet/>
      <dgm:spPr/>
      <dgm:t>
        <a:bodyPr/>
        <a:lstStyle/>
        <a:p>
          <a:endParaRPr lang="zh-CN" altLang="en-US"/>
        </a:p>
      </dgm:t>
    </dgm:pt>
    <dgm:pt modelId="{64A8665C-CD15-4652-9C28-628D2F77D1DE}" type="pres">
      <dgm:prSet presAssocID="{99C003A8-397E-466A-A145-14B041CB2209}" presName="linearFlow" presStyleCnt="0">
        <dgm:presLayoutVars>
          <dgm:dir/>
          <dgm:resizeHandles val="exact"/>
        </dgm:presLayoutVars>
      </dgm:prSet>
      <dgm:spPr/>
    </dgm:pt>
    <dgm:pt modelId="{7445CCBD-B584-4C08-AEB0-BFE38A4E7DBA}" type="pres">
      <dgm:prSet presAssocID="{44F216FF-5088-476F-9119-3112D2DFF7D7}" presName="composite" presStyleCnt="0"/>
      <dgm:spPr/>
    </dgm:pt>
    <dgm:pt modelId="{25BD6DDE-EC55-44B6-BC50-0C6F065E1312}" type="pres">
      <dgm:prSet presAssocID="{44F216FF-5088-476F-9119-3112D2DFF7D7}" presName="imgShp" presStyleLbl="fgImgPlace1" presStyleIdx="0" presStyleCnt="3"/>
      <dgm:spPr/>
    </dgm:pt>
    <dgm:pt modelId="{601EC75C-277A-419B-AF64-035E3E27F6B7}" type="pres">
      <dgm:prSet presAssocID="{44F216FF-5088-476F-9119-3112D2DFF7D7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499BAB6-E0D0-4456-9555-274E26C25214}" type="pres">
      <dgm:prSet presAssocID="{727EC6FC-A85D-460E-AF60-3103D297DD37}" presName="spacing" presStyleCnt="0"/>
      <dgm:spPr/>
    </dgm:pt>
    <dgm:pt modelId="{BF35B33C-1C68-4CCD-BFA8-9E9BC9EB976B}" type="pres">
      <dgm:prSet presAssocID="{0A74E9C2-2E49-4E1C-92E3-E430BD49D095}" presName="composite" presStyleCnt="0"/>
      <dgm:spPr/>
    </dgm:pt>
    <dgm:pt modelId="{6F3F888D-0885-42F9-B437-135704776BF2}" type="pres">
      <dgm:prSet presAssocID="{0A74E9C2-2E49-4E1C-92E3-E430BD49D095}" presName="imgShp" presStyleLbl="fgImgPlace1" presStyleIdx="1" presStyleCnt="3"/>
      <dgm:spPr/>
    </dgm:pt>
    <dgm:pt modelId="{DA1FE813-736F-4016-AA88-E0442AF760CE}" type="pres">
      <dgm:prSet presAssocID="{0A74E9C2-2E49-4E1C-92E3-E430BD49D095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9823433-62F7-4D93-8D4F-8138DCF1C755}" type="pres">
      <dgm:prSet presAssocID="{FEA67C9A-7926-46BB-8DA2-46487F58C687}" presName="spacing" presStyleCnt="0"/>
      <dgm:spPr/>
    </dgm:pt>
    <dgm:pt modelId="{66D122C0-AD19-473B-9D3F-98872D91F8DC}" type="pres">
      <dgm:prSet presAssocID="{DE86E8EF-90FC-4E17-9CDE-B7B31E762DBE}" presName="composite" presStyleCnt="0"/>
      <dgm:spPr/>
    </dgm:pt>
    <dgm:pt modelId="{D77C6029-B42D-433F-AA93-9C257CDC67AD}" type="pres">
      <dgm:prSet presAssocID="{DE86E8EF-90FC-4E17-9CDE-B7B31E762DBE}" presName="imgShp" presStyleLbl="fgImgPlace1" presStyleIdx="2" presStyleCnt="3"/>
      <dgm:spPr/>
    </dgm:pt>
    <dgm:pt modelId="{53CDB379-44E5-4C94-96AA-B893E22C2803}" type="pres">
      <dgm:prSet presAssocID="{DE86E8EF-90FC-4E17-9CDE-B7B31E762DBE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EA27DE63-29FA-4CAF-8F84-98F3ADF6E31F}" type="presOf" srcId="{DE86E8EF-90FC-4E17-9CDE-B7B31E762DBE}" destId="{53CDB379-44E5-4C94-96AA-B893E22C2803}" srcOrd="0" destOrd="0" presId="urn:microsoft.com/office/officeart/2005/8/layout/vList3#1"/>
    <dgm:cxn modelId="{CC374231-9347-4E47-B17A-DA5FF7EAAE11}" type="presOf" srcId="{0A74E9C2-2E49-4E1C-92E3-E430BD49D095}" destId="{DA1FE813-736F-4016-AA88-E0442AF760CE}" srcOrd="0" destOrd="0" presId="urn:microsoft.com/office/officeart/2005/8/layout/vList3#1"/>
    <dgm:cxn modelId="{B4C9ED2F-5B00-4F7A-8CA7-0D05DB3727E3}" srcId="{99C003A8-397E-466A-A145-14B041CB2209}" destId="{DE86E8EF-90FC-4E17-9CDE-B7B31E762DBE}" srcOrd="2" destOrd="0" parTransId="{A80F5B82-9C89-4C24-9DE0-30841739A5DD}" sibTransId="{3608207F-62B4-4829-9529-0564242B50DF}"/>
    <dgm:cxn modelId="{C014896C-6B6B-4C8D-8796-731862550F09}" srcId="{99C003A8-397E-466A-A145-14B041CB2209}" destId="{0A74E9C2-2E49-4E1C-92E3-E430BD49D095}" srcOrd="1" destOrd="0" parTransId="{CA1A1F0E-8265-4EF1-8B7A-D7151A78E994}" sibTransId="{FEA67C9A-7926-46BB-8DA2-46487F58C687}"/>
    <dgm:cxn modelId="{777FCBB6-9D9D-4B8E-B669-38BBD6DE6E43}" type="presOf" srcId="{99C003A8-397E-466A-A145-14B041CB2209}" destId="{64A8665C-CD15-4652-9C28-628D2F77D1DE}" srcOrd="0" destOrd="0" presId="urn:microsoft.com/office/officeart/2005/8/layout/vList3#1"/>
    <dgm:cxn modelId="{8057DF50-9A26-4400-8FF2-6114520ED01F}" type="presOf" srcId="{44F216FF-5088-476F-9119-3112D2DFF7D7}" destId="{601EC75C-277A-419B-AF64-035E3E27F6B7}" srcOrd="0" destOrd="0" presId="urn:microsoft.com/office/officeart/2005/8/layout/vList3#1"/>
    <dgm:cxn modelId="{D7A5DCF8-8023-4FD7-AE5A-9C0FB6BB9382}" srcId="{99C003A8-397E-466A-A145-14B041CB2209}" destId="{44F216FF-5088-476F-9119-3112D2DFF7D7}" srcOrd="0" destOrd="0" parTransId="{843BDAD8-3956-4D1E-945B-EF2C3D10B3F2}" sibTransId="{727EC6FC-A85D-460E-AF60-3103D297DD37}"/>
    <dgm:cxn modelId="{7E832A15-559D-4BED-B67A-9C9C2583F56F}" type="presParOf" srcId="{64A8665C-CD15-4652-9C28-628D2F77D1DE}" destId="{7445CCBD-B584-4C08-AEB0-BFE38A4E7DBA}" srcOrd="0" destOrd="0" presId="urn:microsoft.com/office/officeart/2005/8/layout/vList3#1"/>
    <dgm:cxn modelId="{A7B34016-BAB4-4CE8-BF8D-EB0C108437D5}" type="presParOf" srcId="{7445CCBD-B584-4C08-AEB0-BFE38A4E7DBA}" destId="{25BD6DDE-EC55-44B6-BC50-0C6F065E1312}" srcOrd="0" destOrd="0" presId="urn:microsoft.com/office/officeart/2005/8/layout/vList3#1"/>
    <dgm:cxn modelId="{7B4EBC66-426D-4E82-8FB7-70ED51D2CE0E}" type="presParOf" srcId="{7445CCBD-B584-4C08-AEB0-BFE38A4E7DBA}" destId="{601EC75C-277A-419B-AF64-035E3E27F6B7}" srcOrd="1" destOrd="0" presId="urn:microsoft.com/office/officeart/2005/8/layout/vList3#1"/>
    <dgm:cxn modelId="{ED9A5E27-DCD4-48CE-8612-664D9CE4B765}" type="presParOf" srcId="{64A8665C-CD15-4652-9C28-628D2F77D1DE}" destId="{A499BAB6-E0D0-4456-9555-274E26C25214}" srcOrd="1" destOrd="0" presId="urn:microsoft.com/office/officeart/2005/8/layout/vList3#1"/>
    <dgm:cxn modelId="{E5071D6C-91F9-4829-8B6E-382E3D0A53BB}" type="presParOf" srcId="{64A8665C-CD15-4652-9C28-628D2F77D1DE}" destId="{BF35B33C-1C68-4CCD-BFA8-9E9BC9EB976B}" srcOrd="2" destOrd="0" presId="urn:microsoft.com/office/officeart/2005/8/layout/vList3#1"/>
    <dgm:cxn modelId="{E5F96D0C-B4E0-4DE3-A7FE-D3DD2346ED21}" type="presParOf" srcId="{BF35B33C-1C68-4CCD-BFA8-9E9BC9EB976B}" destId="{6F3F888D-0885-42F9-B437-135704776BF2}" srcOrd="0" destOrd="0" presId="urn:microsoft.com/office/officeart/2005/8/layout/vList3#1"/>
    <dgm:cxn modelId="{69AA01D4-AFF6-4D35-B751-62DBEB5CB393}" type="presParOf" srcId="{BF35B33C-1C68-4CCD-BFA8-9E9BC9EB976B}" destId="{DA1FE813-736F-4016-AA88-E0442AF760CE}" srcOrd="1" destOrd="0" presId="urn:microsoft.com/office/officeart/2005/8/layout/vList3#1"/>
    <dgm:cxn modelId="{82DEB092-C0C6-4DEE-BF81-999D2546EBA9}" type="presParOf" srcId="{64A8665C-CD15-4652-9C28-628D2F77D1DE}" destId="{19823433-62F7-4D93-8D4F-8138DCF1C755}" srcOrd="3" destOrd="0" presId="urn:microsoft.com/office/officeart/2005/8/layout/vList3#1"/>
    <dgm:cxn modelId="{A4537A63-2F7A-4E1C-A98A-2175706F1D01}" type="presParOf" srcId="{64A8665C-CD15-4652-9C28-628D2F77D1DE}" destId="{66D122C0-AD19-473B-9D3F-98872D91F8DC}" srcOrd="4" destOrd="0" presId="urn:microsoft.com/office/officeart/2005/8/layout/vList3#1"/>
    <dgm:cxn modelId="{33146B86-D1AB-4570-BE23-2C03BE09928E}" type="presParOf" srcId="{66D122C0-AD19-473B-9D3F-98872D91F8DC}" destId="{D77C6029-B42D-433F-AA93-9C257CDC67AD}" srcOrd="0" destOrd="0" presId="urn:microsoft.com/office/officeart/2005/8/layout/vList3#1"/>
    <dgm:cxn modelId="{1A69B7E7-2156-4A40-B315-6E599A17D075}" type="presParOf" srcId="{66D122C0-AD19-473B-9D3F-98872D91F8DC}" destId="{53CDB379-44E5-4C94-96AA-B893E22C2803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1EC75C-277A-419B-AF64-035E3E27F6B7}">
      <dsp:nvSpPr>
        <dsp:cNvPr id="0" name=""/>
        <dsp:cNvSpPr/>
      </dsp:nvSpPr>
      <dsp:spPr>
        <a:xfrm rot="10800000">
          <a:off x="1518069" y="1688"/>
          <a:ext cx="4922519" cy="111274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0690" tIns="186690" rIns="348488" bIns="18669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4900" kern="1200" dirty="0" smtClean="0"/>
            <a:t>PC</a:t>
          </a:r>
          <a:r>
            <a:rPr lang="zh-CN" altLang="en-US" sz="4900" kern="1200" dirty="0" smtClean="0"/>
            <a:t>电脑端</a:t>
          </a:r>
          <a:endParaRPr lang="zh-CN" altLang="en-US" sz="4900" kern="1200" dirty="0"/>
        </a:p>
      </dsp:txBody>
      <dsp:txXfrm rot="10800000">
        <a:off x="1796255" y="1688"/>
        <a:ext cx="4644333" cy="1112746"/>
      </dsp:txXfrm>
    </dsp:sp>
    <dsp:sp modelId="{25BD6DDE-EC55-44B6-BC50-0C6F065E1312}">
      <dsp:nvSpPr>
        <dsp:cNvPr id="0" name=""/>
        <dsp:cNvSpPr/>
      </dsp:nvSpPr>
      <dsp:spPr>
        <a:xfrm>
          <a:off x="961696" y="1688"/>
          <a:ext cx="1112746" cy="1112746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1FE813-736F-4016-AA88-E0442AF760CE}">
      <dsp:nvSpPr>
        <dsp:cNvPr id="0" name=""/>
        <dsp:cNvSpPr/>
      </dsp:nvSpPr>
      <dsp:spPr>
        <a:xfrm rot="10800000">
          <a:off x="1518069" y="1446598"/>
          <a:ext cx="4922519" cy="111274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0690" tIns="186690" rIns="348488" bIns="18669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4900" kern="1200" dirty="0" smtClean="0"/>
            <a:t>手机端</a:t>
          </a:r>
          <a:endParaRPr lang="zh-CN" altLang="en-US" sz="4900" kern="1200" dirty="0"/>
        </a:p>
      </dsp:txBody>
      <dsp:txXfrm rot="10800000">
        <a:off x="1796255" y="1446598"/>
        <a:ext cx="4644333" cy="1112746"/>
      </dsp:txXfrm>
    </dsp:sp>
    <dsp:sp modelId="{6F3F888D-0885-42F9-B437-135704776BF2}">
      <dsp:nvSpPr>
        <dsp:cNvPr id="0" name=""/>
        <dsp:cNvSpPr/>
      </dsp:nvSpPr>
      <dsp:spPr>
        <a:xfrm>
          <a:off x="961696" y="1446598"/>
          <a:ext cx="1112746" cy="1112746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CDB379-44E5-4C94-96AA-B893E22C2803}">
      <dsp:nvSpPr>
        <dsp:cNvPr id="0" name=""/>
        <dsp:cNvSpPr/>
      </dsp:nvSpPr>
      <dsp:spPr>
        <a:xfrm rot="10800000">
          <a:off x="1518069" y="2891507"/>
          <a:ext cx="4922519" cy="111274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0690" tIns="186690" rIns="348488" bIns="18669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4900" kern="1200" dirty="0" smtClean="0"/>
            <a:t>报表系统</a:t>
          </a:r>
          <a:endParaRPr lang="zh-CN" altLang="en-US" sz="4900" kern="1200" dirty="0"/>
        </a:p>
      </dsp:txBody>
      <dsp:txXfrm rot="10800000">
        <a:off x="1796255" y="2891507"/>
        <a:ext cx="4644333" cy="1112746"/>
      </dsp:txXfrm>
    </dsp:sp>
    <dsp:sp modelId="{D77C6029-B42D-433F-AA93-9C257CDC67AD}">
      <dsp:nvSpPr>
        <dsp:cNvPr id="0" name=""/>
        <dsp:cNvSpPr/>
      </dsp:nvSpPr>
      <dsp:spPr>
        <a:xfrm>
          <a:off x="961696" y="2891507"/>
          <a:ext cx="1112746" cy="1112746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CN" sz="1200"/>
            </a:lvl1pPr>
          </a:lstStyle>
          <a:p>
            <a:endParaRPr lang="zh-CN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CN" sz="1200"/>
            </a:lvl1pPr>
          </a:lstStyle>
          <a:p>
            <a:fld id="{EC13577B-6902-467D-A26C-08A0DD5E4E03}" type="datetimeFigureOut">
              <a:rPr lang="zh-CN" altLang="en-US"/>
              <a:t>2021-05-17</a:t>
            </a:fld>
            <a:endParaRPr lang="zh-CN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/>
              <a:t>单击此处编辑母版文本样式</a:t>
            </a:r>
          </a:p>
          <a:p>
            <a:pPr lvl="1"/>
            <a:r>
              <a:rPr lang="zh-CN"/>
              <a:t>第二级</a:t>
            </a:r>
          </a:p>
          <a:p>
            <a:pPr lvl="2"/>
            <a:r>
              <a:rPr lang="zh-CN"/>
              <a:t>第三级</a:t>
            </a:r>
          </a:p>
          <a:p>
            <a:pPr lvl="3"/>
            <a:r>
              <a:rPr lang="zh-CN"/>
              <a:t>第四级</a:t>
            </a:r>
          </a:p>
          <a:p>
            <a:pPr lvl="4"/>
            <a:r>
              <a:rPr lang="zh-CN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CN" sz="1200"/>
            </a:lvl1pPr>
          </a:lstStyle>
          <a:p>
            <a:endParaRPr lang="zh-CN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CN" sz="1200"/>
            </a:lvl1pPr>
          </a:lstStyle>
          <a:p>
            <a:fld id="{DF61EA0F-A667-4B49-8422-0062BC55E249}" type="slidenum">
              <a:rPr/>
              <a:t>‹#›</a:t>
            </a:fld>
            <a:endParaRPr lang="zh-CN"/>
          </a:p>
        </p:txBody>
      </p:sp>
    </p:spTree>
    <p:extLst>
      <p:ext uri="{BB962C8B-B14F-4D97-AF65-F5344CB8AC3E}">
        <p14:creationId xmlns:p14="http://schemas.microsoft.com/office/powerpoint/2010/main" val="9941921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zh-CN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altLang="zh-CN" smtClean="0"/>
              <a:t>1</a:t>
            </a:fld>
            <a:endParaRPr lang="zh-CN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314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37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213101"/>
            <a:ext cx="8534400" cy="792163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zh-CN" altLang="en-US" smtClean="0"/>
              <a:t>单击此处编辑母版副标题样式</a:t>
            </a:r>
            <a:endParaRPr lang="zh-CN" altLang="zh-CN"/>
          </a:p>
        </p:txBody>
      </p:sp>
      <p:sp>
        <p:nvSpPr>
          <p:cNvPr id="543746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0" y="2276476"/>
            <a:ext cx="10363200" cy="822325"/>
          </a:xfrm>
        </p:spPr>
        <p:txBody>
          <a:bodyPr/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 smtClean="0"/>
              <a:t>丛林水泥精益管理解决方案</a:t>
            </a:r>
            <a:endParaRPr lang="zh-CN" altLang="zh-CN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4868863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8BEEBAAA-29B5-4AF5-BC5F-7E580C29002D}" type="datetimeFigureOut">
              <a:rPr lang="zh-CN" altLang="en-US" smtClean="0"/>
              <a:t>2021-05-17</a:t>
            </a:fld>
            <a:endParaRPr lang="zh-CN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4292600"/>
            <a:ext cx="3860800" cy="476250"/>
          </a:xfrm>
        </p:spPr>
        <p:txBody>
          <a:bodyPr/>
          <a:lstStyle>
            <a:lvl1pPr algn="l">
              <a:defRPr/>
            </a:lvl1pPr>
          </a:lstStyle>
          <a:p>
            <a:endParaRPr lang="zh-CN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9860EDB8-5305-433F-BE41-D7A86D811DB3}" type="slidenum">
              <a:rPr lang="en-US" altLang="zh-CN" smtClean="0"/>
              <a:t>‹#›</a:t>
            </a:fld>
            <a:endParaRPr lang="zh-CN" altLang="en-US"/>
          </a:p>
        </p:txBody>
      </p:sp>
      <p:pic>
        <p:nvPicPr>
          <p:cNvPr id="9" name="图片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1" y="3192463"/>
            <a:ext cx="3807883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9"/>
          <p:cNvSpPr/>
          <p:nvPr userDrawn="1"/>
        </p:nvSpPr>
        <p:spPr>
          <a:xfrm>
            <a:off x="0" y="0"/>
            <a:ext cx="12192000" cy="4866468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sz="180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BEEBAAA-29B5-4AF5-BC5F-7E580C29002D}" type="datetimeFigureOut">
              <a:rPr lang="zh-CN" altLang="en-US" smtClean="0"/>
              <a:t>2021-05-17</a:t>
            </a:fld>
            <a:endParaRPr 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60EDB8-5305-433F-BE41-D7A86D811DB3}" type="slidenum">
              <a:rPr lang="en-US" altLang="zh-CN" smtClean="0"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sz="180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686800" y="152400"/>
            <a:ext cx="2590800" cy="59436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914400" y="152400"/>
            <a:ext cx="7569200" cy="59436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BEEBAAA-29B5-4AF5-BC5F-7E580C29002D}" type="datetimeFigureOut">
              <a:rPr lang="en-US" altLang="zh-CN" smtClean="0"/>
              <a:t>5/17/2021</a:t>
            </a:fld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60EDB8-5305-433F-BE41-D7A86D811DB3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10363200" cy="8382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 hasCustomPrompt="1"/>
          </p:nvPr>
        </p:nvSpPr>
        <p:spPr>
          <a:xfrm>
            <a:off x="914400" y="1981200"/>
            <a:ext cx="10363200" cy="4114800"/>
          </a:xfrm>
        </p:spPr>
        <p:txBody>
          <a:bodyPr/>
          <a:lstStyle/>
          <a:p>
            <a:pPr lvl="0"/>
            <a:r>
              <a:rPr lang="zh-CN" altLang="en-US" noProof="0" smtClean="0"/>
              <a:t>单击图标添加表格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BEEBAAA-29B5-4AF5-BC5F-7E580C29002D}" type="datetimeFigureOut">
              <a:rPr lang="en-US" altLang="zh-CN" smtClean="0"/>
              <a:t>5/17/2021</a:t>
            </a:fld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60EDB8-5305-433F-BE41-D7A86D811DB3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914400" y="152400"/>
            <a:ext cx="10363200" cy="59436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BEEBAAA-29B5-4AF5-BC5F-7E580C29002D}" type="datetimeFigureOut">
              <a:rPr lang="en-US" altLang="zh-CN" smtClean="0"/>
              <a:t>5/17/2021</a:t>
            </a:fld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60EDB8-5305-433F-BE41-D7A86D811DB3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314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37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213101"/>
            <a:ext cx="8534400" cy="792163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zh-CN" altLang="en-US" smtClean="0"/>
              <a:t>单击此处编辑母版副标题样式</a:t>
            </a:r>
            <a:endParaRPr lang="zh-CN" altLang="zh-CN"/>
          </a:p>
        </p:txBody>
      </p:sp>
      <p:sp>
        <p:nvSpPr>
          <p:cNvPr id="543746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0" y="2276476"/>
            <a:ext cx="10363200" cy="822325"/>
          </a:xfrm>
        </p:spPr>
        <p:txBody>
          <a:bodyPr/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 smtClean="0"/>
              <a:t>丛林水泥精益管理解决方案</a:t>
            </a:r>
            <a:endParaRPr lang="zh-CN" altLang="zh-CN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4868863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8BEEBAAA-29B5-4AF5-BC5F-7E580C29002D}" type="datetimeFigureOut">
              <a:rPr lang="zh-CN" altLang="en-US" smtClean="0"/>
              <a:t>2021-05-17</a:t>
            </a:fld>
            <a:endParaRPr lang="zh-CN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4292600"/>
            <a:ext cx="3860800" cy="476250"/>
          </a:xfrm>
        </p:spPr>
        <p:txBody>
          <a:bodyPr/>
          <a:lstStyle>
            <a:lvl1pPr algn="l">
              <a:defRPr/>
            </a:lvl1pPr>
          </a:lstStyle>
          <a:p>
            <a:endParaRPr lang="zh-CN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9860EDB8-5305-433F-BE41-D7A86D811DB3}" type="slidenum">
              <a:rPr lang="en-US" altLang="zh-CN" smtClean="0"/>
              <a:t>‹#›</a:t>
            </a:fld>
            <a:endParaRPr lang="zh-CN" altLang="en-US"/>
          </a:p>
        </p:txBody>
      </p:sp>
      <p:pic>
        <p:nvPicPr>
          <p:cNvPr id="9" name="图片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1" y="3192463"/>
            <a:ext cx="3807883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9"/>
          <p:cNvSpPr/>
          <p:nvPr userDrawn="1"/>
        </p:nvSpPr>
        <p:spPr>
          <a:xfrm>
            <a:off x="0" y="0"/>
            <a:ext cx="12192000" cy="4866468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sz="180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BEEBAAA-29B5-4AF5-BC5F-7E580C29002D}" type="datetimeFigureOut">
              <a:rPr lang="zh-CN" altLang="en-US" smtClean="0"/>
              <a:t>2021-05-17</a:t>
            </a:fld>
            <a:endParaRPr 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60EDB8-5305-433F-BE41-D7A86D811DB3}" type="slidenum">
              <a:rPr lang="en-US" altLang="zh-CN" smtClean="0"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sz="180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BEEBAAA-29B5-4AF5-BC5F-7E580C29002D}" type="datetimeFigureOut">
              <a:rPr lang="zh-CN" altLang="en-US" smtClean="0"/>
              <a:t>2021-05-17</a:t>
            </a:fld>
            <a:endParaRPr 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60EDB8-5305-433F-BE41-D7A86D811DB3}" type="slidenum">
              <a:rPr lang="en-US" altLang="zh-CN" smtClean="0"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5656882" y="1709738"/>
            <a:ext cx="6535119" cy="357518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sz="180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BEEBAAA-29B5-4AF5-BC5F-7E580C29002D}" type="datetimeFigureOut">
              <a:rPr lang="zh-CN" altLang="en-US" smtClean="0"/>
              <a:t>2021-05-17</a:t>
            </a:fld>
            <a:endParaRPr 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60EDB8-5305-433F-BE41-D7A86D811DB3}" type="slidenum">
              <a:rPr lang="en-US" altLang="zh-CN" smtClean="0"/>
              <a:t>‹#›</a:t>
            </a:fld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sz="180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BEEBAAA-29B5-4AF5-BC5F-7E580C29002D}" type="datetimeFigureOut">
              <a:rPr lang="zh-CN" altLang="en-US" smtClean="0"/>
              <a:t>2021-05-17</a:t>
            </a:fld>
            <a:endParaRPr 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60EDB8-5305-433F-BE41-D7A86D811DB3}" type="slidenum">
              <a:rPr lang="en-US" altLang="zh-CN" smtClean="0"/>
              <a:t>‹#›</a:t>
            </a:fld>
            <a:endParaRPr lang="zh-CN" altLang="en-US"/>
          </a:p>
        </p:txBody>
      </p:sp>
      <p:sp>
        <p:nvSpPr>
          <p:cNvPr id="10" name="矩形 9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sz="180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BEEBAAA-29B5-4AF5-BC5F-7E580C29002D}" type="datetimeFigureOut">
              <a:rPr lang="zh-CN" altLang="en-US" smtClean="0"/>
              <a:t>2021-05-17</a:t>
            </a:fld>
            <a:endParaRPr 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60EDB8-5305-433F-BE41-D7A86D811DB3}" type="slidenum">
              <a:rPr lang="en-US" altLang="zh-CN" smtClean="0"/>
              <a:t>‹#›</a:t>
            </a:fld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sz="180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BEEBAAA-29B5-4AF5-BC5F-7E580C29002D}" type="datetimeFigureOut">
              <a:rPr lang="zh-CN" altLang="en-US" smtClean="0"/>
              <a:t>2021-05-17</a:t>
            </a:fld>
            <a:endParaRPr 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60EDB8-5305-433F-BE41-D7A86D811DB3}" type="slidenum">
              <a:rPr lang="en-US" altLang="zh-CN" smtClean="0"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sz="180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BEEBAAA-29B5-4AF5-BC5F-7E580C29002D}" type="datetimeFigureOut">
              <a:rPr lang="zh-CN" altLang="en-US" smtClean="0"/>
              <a:t>2021-05-17</a:t>
            </a:fld>
            <a:endParaRPr 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60EDB8-5305-433F-BE41-D7A86D811DB3}" type="slidenum">
              <a:rPr lang="en-US" altLang="zh-CN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BEEBAAA-29B5-4AF5-BC5F-7E580C29002D}" type="datetimeFigureOut">
              <a:rPr lang="en-US" altLang="zh-CN" smtClean="0"/>
              <a:t>5/17/2021</a:t>
            </a:fld>
            <a:endParaRPr lang="zh-CN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60EDB8-5305-433F-BE41-D7A86D811DB3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BEEBAAA-29B5-4AF5-BC5F-7E580C29002D}" type="datetimeFigureOut">
              <a:rPr lang="en-US" altLang="zh-CN" smtClean="0"/>
              <a:t>5/17/2021</a:t>
            </a:fld>
            <a:endParaRPr lang="zh-CN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60EDB8-5305-433F-BE41-D7A86D811DB3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BEEBAAA-29B5-4AF5-BC5F-7E580C29002D}" type="datetimeFigureOut">
              <a:rPr lang="zh-CN" altLang="en-US" smtClean="0"/>
              <a:t>2021-05-17</a:t>
            </a:fld>
            <a:endParaRPr 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60EDB8-5305-433F-BE41-D7A86D811DB3}" type="slidenum">
              <a:rPr lang="en-US" altLang="zh-CN" smtClean="0"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sz="180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686800" y="152400"/>
            <a:ext cx="2590800" cy="59436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914400" y="152400"/>
            <a:ext cx="7569200" cy="59436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BEEBAAA-29B5-4AF5-BC5F-7E580C29002D}" type="datetimeFigureOut">
              <a:rPr lang="en-US" altLang="zh-CN" smtClean="0"/>
              <a:t>5/17/2021</a:t>
            </a:fld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60EDB8-5305-433F-BE41-D7A86D811DB3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10363200" cy="8382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 hasCustomPrompt="1"/>
          </p:nvPr>
        </p:nvSpPr>
        <p:spPr>
          <a:xfrm>
            <a:off x="914400" y="1981200"/>
            <a:ext cx="10363200" cy="4114800"/>
          </a:xfrm>
        </p:spPr>
        <p:txBody>
          <a:bodyPr/>
          <a:lstStyle/>
          <a:p>
            <a:pPr lvl="0"/>
            <a:r>
              <a:rPr lang="zh-CN" altLang="en-US" noProof="0" smtClean="0"/>
              <a:t>单击图标添加表格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BEEBAAA-29B5-4AF5-BC5F-7E580C29002D}" type="datetimeFigureOut">
              <a:rPr lang="en-US" altLang="zh-CN" smtClean="0"/>
              <a:t>5/17/2021</a:t>
            </a:fld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60EDB8-5305-433F-BE41-D7A86D811DB3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914400" y="152400"/>
            <a:ext cx="10363200" cy="59436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BEEBAAA-29B5-4AF5-BC5F-7E580C29002D}" type="datetimeFigureOut">
              <a:rPr lang="en-US" altLang="zh-CN" smtClean="0"/>
              <a:t>5/17/2021</a:t>
            </a:fld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60EDB8-5305-433F-BE41-D7A86D811DB3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314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37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213101"/>
            <a:ext cx="8534400" cy="792163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zh-CN" altLang="en-US" smtClean="0"/>
              <a:t>单击此处编辑母版副标题样式</a:t>
            </a:r>
            <a:endParaRPr lang="zh-CN" altLang="zh-CN"/>
          </a:p>
        </p:txBody>
      </p:sp>
      <p:sp>
        <p:nvSpPr>
          <p:cNvPr id="543746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0" y="2276476"/>
            <a:ext cx="10363200" cy="822325"/>
          </a:xfrm>
        </p:spPr>
        <p:txBody>
          <a:bodyPr/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 smtClean="0"/>
              <a:t>丛林水泥精益管理解决方案</a:t>
            </a:r>
            <a:endParaRPr lang="zh-CN" altLang="zh-CN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4868863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8BEEBAAA-29B5-4AF5-BC5F-7E580C29002D}" type="datetimeFigureOut">
              <a:rPr lang="zh-CN" altLang="en-US" smtClean="0"/>
              <a:t>2021-05-17</a:t>
            </a:fld>
            <a:endParaRPr lang="zh-CN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0" y="4292600"/>
            <a:ext cx="3860800" cy="476250"/>
          </a:xfrm>
        </p:spPr>
        <p:txBody>
          <a:bodyPr/>
          <a:lstStyle>
            <a:lvl1pPr algn="l">
              <a:defRPr/>
            </a:lvl1pPr>
          </a:lstStyle>
          <a:p>
            <a:endParaRPr lang="zh-CN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9860EDB8-5305-433F-BE41-D7A86D811DB3}" type="slidenum">
              <a:rPr lang="en-US" altLang="zh-CN" smtClean="0"/>
              <a:t>‹#›</a:t>
            </a:fld>
            <a:endParaRPr lang="zh-CN" altLang="en-US"/>
          </a:p>
        </p:txBody>
      </p:sp>
      <p:pic>
        <p:nvPicPr>
          <p:cNvPr id="9" name="图片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1" y="3192463"/>
            <a:ext cx="3807883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9"/>
          <p:cNvSpPr/>
          <p:nvPr userDrawn="1"/>
        </p:nvSpPr>
        <p:spPr>
          <a:xfrm>
            <a:off x="0" y="0"/>
            <a:ext cx="12192000" cy="4866468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sz="180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BEEBAAA-29B5-4AF5-BC5F-7E580C29002D}" type="datetimeFigureOut">
              <a:rPr lang="zh-CN" altLang="en-US" smtClean="0"/>
              <a:t>2021-05-17</a:t>
            </a:fld>
            <a:endParaRPr 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60EDB8-5305-433F-BE41-D7A86D811DB3}" type="slidenum">
              <a:rPr lang="en-US" altLang="zh-CN" smtClean="0"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sz="180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BEEBAAA-29B5-4AF5-BC5F-7E580C29002D}" type="datetimeFigureOut">
              <a:rPr lang="zh-CN" altLang="en-US" smtClean="0"/>
              <a:t>2021-05-17</a:t>
            </a:fld>
            <a:endParaRPr 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60EDB8-5305-433F-BE41-D7A86D811DB3}" type="slidenum">
              <a:rPr lang="en-US" altLang="zh-CN" smtClean="0"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5656882" y="1709738"/>
            <a:ext cx="6535119" cy="357518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sz="180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BEEBAAA-29B5-4AF5-BC5F-7E580C29002D}" type="datetimeFigureOut">
              <a:rPr lang="zh-CN" altLang="en-US" smtClean="0"/>
              <a:t>2021-05-17</a:t>
            </a:fld>
            <a:endParaRPr 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60EDB8-5305-433F-BE41-D7A86D811DB3}" type="slidenum">
              <a:rPr lang="en-US" altLang="zh-CN" smtClean="0"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5656882" y="1709738"/>
            <a:ext cx="6535119" cy="357518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sz="180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BEEBAAA-29B5-4AF5-BC5F-7E580C29002D}" type="datetimeFigureOut">
              <a:rPr lang="zh-CN" altLang="en-US" smtClean="0"/>
              <a:t>2021-05-17</a:t>
            </a:fld>
            <a:endParaRPr 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60EDB8-5305-433F-BE41-D7A86D811DB3}" type="slidenum">
              <a:rPr lang="en-US" altLang="zh-CN" smtClean="0"/>
              <a:t>‹#›</a:t>
            </a:fld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sz="180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BEEBAAA-29B5-4AF5-BC5F-7E580C29002D}" type="datetimeFigureOut">
              <a:rPr lang="zh-CN" altLang="en-US" smtClean="0"/>
              <a:t>2021-05-17</a:t>
            </a:fld>
            <a:endParaRPr 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60EDB8-5305-433F-BE41-D7A86D811DB3}" type="slidenum">
              <a:rPr lang="en-US" altLang="zh-CN" smtClean="0"/>
              <a:t>‹#›</a:t>
            </a:fld>
            <a:endParaRPr lang="zh-CN" altLang="en-US"/>
          </a:p>
        </p:txBody>
      </p:sp>
      <p:sp>
        <p:nvSpPr>
          <p:cNvPr id="10" name="矩形 9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sz="180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BEEBAAA-29B5-4AF5-BC5F-7E580C29002D}" type="datetimeFigureOut">
              <a:rPr lang="zh-CN" altLang="en-US" smtClean="0"/>
              <a:t>2021-05-17</a:t>
            </a:fld>
            <a:endParaRPr 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60EDB8-5305-433F-BE41-D7A86D811DB3}" type="slidenum">
              <a:rPr lang="en-US" altLang="zh-CN" smtClean="0"/>
              <a:t>‹#›</a:t>
            </a:fld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sz="180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BEEBAAA-29B5-4AF5-BC5F-7E580C29002D}" type="datetimeFigureOut">
              <a:rPr lang="zh-CN" altLang="en-US" smtClean="0"/>
              <a:t>2021-05-17</a:t>
            </a:fld>
            <a:endParaRPr 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60EDB8-5305-433F-BE41-D7A86D811DB3}" type="slidenum">
              <a:rPr lang="en-US" altLang="zh-CN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BEEBAAA-29B5-4AF5-BC5F-7E580C29002D}" type="datetimeFigureOut">
              <a:rPr lang="en-US" altLang="zh-CN" smtClean="0"/>
              <a:t>5/17/2021</a:t>
            </a:fld>
            <a:endParaRPr lang="zh-CN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60EDB8-5305-433F-BE41-D7A86D811DB3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BEEBAAA-29B5-4AF5-BC5F-7E580C29002D}" type="datetimeFigureOut">
              <a:rPr lang="en-US" altLang="zh-CN" smtClean="0"/>
              <a:t>5/17/2021</a:t>
            </a:fld>
            <a:endParaRPr lang="zh-CN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60EDB8-5305-433F-BE41-D7A86D811DB3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BEEBAAA-29B5-4AF5-BC5F-7E580C29002D}" type="datetimeFigureOut">
              <a:rPr lang="zh-CN" altLang="en-US" smtClean="0"/>
              <a:t>2021-05-17</a:t>
            </a:fld>
            <a:endParaRPr 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60EDB8-5305-433F-BE41-D7A86D811DB3}" type="slidenum">
              <a:rPr lang="en-US" altLang="zh-CN" smtClean="0"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sz="180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686800" y="152400"/>
            <a:ext cx="2590800" cy="59436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914400" y="152400"/>
            <a:ext cx="7569200" cy="59436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BEEBAAA-29B5-4AF5-BC5F-7E580C29002D}" type="datetimeFigureOut">
              <a:rPr lang="en-US" altLang="zh-CN" smtClean="0"/>
              <a:t>5/17/2021</a:t>
            </a:fld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60EDB8-5305-433F-BE41-D7A86D811DB3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10363200" cy="8382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 hasCustomPrompt="1"/>
          </p:nvPr>
        </p:nvSpPr>
        <p:spPr>
          <a:xfrm>
            <a:off x="914400" y="1981200"/>
            <a:ext cx="10363200" cy="4114800"/>
          </a:xfrm>
        </p:spPr>
        <p:txBody>
          <a:bodyPr/>
          <a:lstStyle/>
          <a:p>
            <a:pPr lvl="0"/>
            <a:r>
              <a:rPr lang="zh-CN" altLang="en-US" noProof="0" smtClean="0"/>
              <a:t>单击图标添加表格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BEEBAAA-29B5-4AF5-BC5F-7E580C29002D}" type="datetimeFigureOut">
              <a:rPr lang="en-US" altLang="zh-CN" smtClean="0"/>
              <a:t>5/17/2021</a:t>
            </a:fld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60EDB8-5305-433F-BE41-D7A86D811DB3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914400" y="152400"/>
            <a:ext cx="10363200" cy="59436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BEEBAAA-29B5-4AF5-BC5F-7E580C29002D}" type="datetimeFigureOut">
              <a:rPr lang="en-US" altLang="zh-CN" smtClean="0"/>
              <a:t>5/17/2021</a:t>
            </a:fld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60EDB8-5305-433F-BE41-D7A86D811DB3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BEEBAAA-29B5-4AF5-BC5F-7E580C29002D}" type="datetimeFigureOut">
              <a:rPr lang="zh-CN" altLang="en-US" smtClean="0"/>
              <a:t>2021-05-17</a:t>
            </a:fld>
            <a:endParaRPr 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60EDB8-5305-433F-BE41-D7A86D811DB3}" type="slidenum">
              <a:rPr lang="en-US" altLang="zh-CN" smtClean="0"/>
              <a:t>‹#›</a:t>
            </a:fld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sz="180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BEEBAAA-29B5-4AF5-BC5F-7E580C29002D}" type="datetimeFigureOut">
              <a:rPr lang="zh-CN" altLang="en-US" smtClean="0"/>
              <a:t>2021-05-17</a:t>
            </a:fld>
            <a:endParaRPr 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60EDB8-5305-433F-BE41-D7A86D811DB3}" type="slidenum">
              <a:rPr lang="en-US" altLang="zh-CN" smtClean="0"/>
              <a:t>‹#›</a:t>
            </a:fld>
            <a:endParaRPr lang="zh-CN" altLang="en-US"/>
          </a:p>
        </p:txBody>
      </p:sp>
      <p:sp>
        <p:nvSpPr>
          <p:cNvPr id="10" name="矩形 9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sz="180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BEEBAAA-29B5-4AF5-BC5F-7E580C29002D}" type="datetimeFigureOut">
              <a:rPr lang="zh-CN" altLang="en-US" smtClean="0"/>
              <a:t>2021-05-17</a:t>
            </a:fld>
            <a:endParaRPr 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60EDB8-5305-433F-BE41-D7A86D811DB3}" type="slidenum">
              <a:rPr lang="en-US" altLang="zh-CN" smtClean="0"/>
              <a:t>‹#›</a:t>
            </a:fld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sz="180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BEEBAAA-29B5-4AF5-BC5F-7E580C29002D}" type="datetimeFigureOut">
              <a:rPr lang="zh-CN" altLang="en-US" smtClean="0"/>
              <a:t>2021-05-17</a:t>
            </a:fld>
            <a:endParaRPr 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60EDB8-5305-433F-BE41-D7A86D811DB3}" type="slidenum">
              <a:rPr lang="en-US" altLang="zh-CN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BEEBAAA-29B5-4AF5-BC5F-7E580C29002D}" type="datetimeFigureOut">
              <a:rPr lang="en-US" altLang="zh-CN" smtClean="0"/>
              <a:t>5/17/2021</a:t>
            </a:fld>
            <a:endParaRPr lang="zh-CN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60EDB8-5305-433F-BE41-D7A86D811DB3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BEEBAAA-29B5-4AF5-BC5F-7E580C29002D}" type="datetimeFigureOut">
              <a:rPr lang="en-US" altLang="zh-CN" smtClean="0"/>
              <a:t>5/17/2021</a:t>
            </a:fld>
            <a:endParaRPr lang="zh-CN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60EDB8-5305-433F-BE41-D7A86D811DB3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52400"/>
            <a:ext cx="10363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latin typeface="+mn-lt"/>
                <a:ea typeface="宋体" panose="02010600030101010101" pitchFamily="2" charset="-122"/>
              </a:defRPr>
            </a:lvl1pPr>
          </a:lstStyle>
          <a:p>
            <a:fld id="{8BEEBAAA-29B5-4AF5-BC5F-7E580C29002D}" type="datetimeFigureOut">
              <a:rPr lang="en-US" altLang="zh-CN" smtClean="0"/>
              <a:t>5/17/2021</a:t>
            </a:fld>
            <a:endParaRPr lang="zh-CN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latin typeface="+mn-lt"/>
                <a:ea typeface="宋体" panose="02010600030101010101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173788"/>
            <a:ext cx="2540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solidFill>
                  <a:schemeClr val="tx2"/>
                </a:solidFill>
                <a:latin typeface="+mn-lt"/>
                <a:ea typeface="宋体" panose="02010600030101010101" pitchFamily="2" charset="-122"/>
              </a:defRPr>
            </a:lvl1pPr>
          </a:lstStyle>
          <a:p>
            <a:fld id="{9860EDB8-5305-433F-BE41-D7A86D811DB3}" type="slidenum">
              <a:rPr lang="en-US" altLang="zh-CN" smtClean="0"/>
              <a:t>‹#›</a:t>
            </a:fld>
            <a:endParaRPr lang="en-US" altLang="zh-CN"/>
          </a:p>
        </p:txBody>
      </p:sp>
      <p:sp>
        <p:nvSpPr>
          <p:cNvPr id="1035" name="Line 11"/>
          <p:cNvSpPr>
            <a:spLocks noChangeShapeType="1"/>
          </p:cNvSpPr>
          <p:nvPr/>
        </p:nvSpPr>
        <p:spPr bwMode="auto">
          <a:xfrm>
            <a:off x="812800" y="990600"/>
            <a:ext cx="105664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 sz="1800"/>
          </a:p>
        </p:txBody>
      </p:sp>
      <p:sp>
        <p:nvSpPr>
          <p:cNvPr id="1043" name="Line 19"/>
          <p:cNvSpPr>
            <a:spLocks noChangeShapeType="1"/>
          </p:cNvSpPr>
          <p:nvPr/>
        </p:nvSpPr>
        <p:spPr bwMode="auto">
          <a:xfrm>
            <a:off x="812800" y="6172200"/>
            <a:ext cx="105664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 sz="1800"/>
          </a:p>
        </p:txBody>
      </p:sp>
      <p:pic>
        <p:nvPicPr>
          <p:cNvPr id="3081" name="图片 5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918" y="6237288"/>
            <a:ext cx="2618316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52400"/>
            <a:ext cx="10363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latin typeface="+mn-lt"/>
                <a:ea typeface="宋体" panose="02010600030101010101" pitchFamily="2" charset="-122"/>
              </a:defRPr>
            </a:lvl1pPr>
          </a:lstStyle>
          <a:p>
            <a:fld id="{8BEEBAAA-29B5-4AF5-BC5F-7E580C29002D}" type="datetimeFigureOut">
              <a:rPr lang="en-US" altLang="zh-CN" smtClean="0"/>
              <a:t>5/17/2021</a:t>
            </a:fld>
            <a:endParaRPr lang="zh-CN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latin typeface="+mn-lt"/>
                <a:ea typeface="宋体" panose="02010600030101010101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173788"/>
            <a:ext cx="2540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solidFill>
                  <a:schemeClr val="tx2"/>
                </a:solidFill>
                <a:latin typeface="+mn-lt"/>
                <a:ea typeface="宋体" panose="02010600030101010101" pitchFamily="2" charset="-122"/>
              </a:defRPr>
            </a:lvl1pPr>
          </a:lstStyle>
          <a:p>
            <a:fld id="{9860EDB8-5305-433F-BE41-D7A86D811DB3}" type="slidenum">
              <a:rPr lang="en-US" altLang="zh-CN" smtClean="0"/>
              <a:t>‹#›</a:t>
            </a:fld>
            <a:endParaRPr lang="en-US" altLang="zh-CN"/>
          </a:p>
        </p:txBody>
      </p:sp>
      <p:sp>
        <p:nvSpPr>
          <p:cNvPr id="1035" name="Line 11"/>
          <p:cNvSpPr>
            <a:spLocks noChangeShapeType="1"/>
          </p:cNvSpPr>
          <p:nvPr/>
        </p:nvSpPr>
        <p:spPr bwMode="auto">
          <a:xfrm>
            <a:off x="812800" y="990600"/>
            <a:ext cx="105664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 sz="1800"/>
          </a:p>
        </p:txBody>
      </p:sp>
      <p:sp>
        <p:nvSpPr>
          <p:cNvPr id="1043" name="Line 19"/>
          <p:cNvSpPr>
            <a:spLocks noChangeShapeType="1"/>
          </p:cNvSpPr>
          <p:nvPr/>
        </p:nvSpPr>
        <p:spPr bwMode="auto">
          <a:xfrm>
            <a:off x="812800" y="6172200"/>
            <a:ext cx="105664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 sz="1800"/>
          </a:p>
        </p:txBody>
      </p:sp>
      <p:pic>
        <p:nvPicPr>
          <p:cNvPr id="3081" name="图片 5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918" y="6237288"/>
            <a:ext cx="2618316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52400"/>
            <a:ext cx="10363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latin typeface="+mn-lt"/>
                <a:ea typeface="宋体" panose="02010600030101010101" pitchFamily="2" charset="-122"/>
              </a:defRPr>
            </a:lvl1pPr>
          </a:lstStyle>
          <a:p>
            <a:fld id="{8BEEBAAA-29B5-4AF5-BC5F-7E580C29002D}" type="datetimeFigureOut">
              <a:rPr lang="en-US" altLang="zh-CN" smtClean="0"/>
              <a:t>5/17/2021</a:t>
            </a:fld>
            <a:endParaRPr lang="zh-CN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latin typeface="+mn-lt"/>
                <a:ea typeface="宋体" panose="02010600030101010101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173788"/>
            <a:ext cx="2540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solidFill>
                  <a:schemeClr val="tx2"/>
                </a:solidFill>
                <a:latin typeface="+mn-lt"/>
                <a:ea typeface="宋体" panose="02010600030101010101" pitchFamily="2" charset="-122"/>
              </a:defRPr>
            </a:lvl1pPr>
          </a:lstStyle>
          <a:p>
            <a:fld id="{9860EDB8-5305-433F-BE41-D7A86D811DB3}" type="slidenum">
              <a:rPr lang="en-US" altLang="zh-CN" smtClean="0"/>
              <a:t>‹#›</a:t>
            </a:fld>
            <a:endParaRPr lang="en-US" altLang="zh-CN"/>
          </a:p>
        </p:txBody>
      </p:sp>
      <p:sp>
        <p:nvSpPr>
          <p:cNvPr id="1035" name="Line 11"/>
          <p:cNvSpPr>
            <a:spLocks noChangeShapeType="1"/>
          </p:cNvSpPr>
          <p:nvPr/>
        </p:nvSpPr>
        <p:spPr bwMode="auto">
          <a:xfrm>
            <a:off x="812800" y="990600"/>
            <a:ext cx="105664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 sz="1800"/>
          </a:p>
        </p:txBody>
      </p:sp>
      <p:sp>
        <p:nvSpPr>
          <p:cNvPr id="1043" name="Line 19"/>
          <p:cNvSpPr>
            <a:spLocks noChangeShapeType="1"/>
          </p:cNvSpPr>
          <p:nvPr/>
        </p:nvSpPr>
        <p:spPr bwMode="auto">
          <a:xfrm>
            <a:off x="812800" y="6172200"/>
            <a:ext cx="105664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 sz="1800"/>
          </a:p>
        </p:txBody>
      </p:sp>
      <p:pic>
        <p:nvPicPr>
          <p:cNvPr id="3081" name="图片 5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918" y="6237288"/>
            <a:ext cx="2618316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副标题 1"/>
          <p:cNvSpPr>
            <a:spLocks noGrp="1"/>
          </p:cNvSpPr>
          <p:nvPr/>
        </p:nvSpPr>
        <p:spPr bwMode="auto">
          <a:xfrm>
            <a:off x="9483194" y="6153438"/>
            <a:ext cx="2905224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烟台泰诺软件有限公司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www.taknow.com.cn</a:t>
            </a:r>
          </a:p>
          <a:p>
            <a:endPara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077199" y="337457"/>
            <a:ext cx="37882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本文档包含烟台泰诺软件有限公司知识产权，未经作者许可，请勿向第三人传播</a:t>
            </a:r>
            <a:endParaRPr lang="zh-CN" altLang="en-US" dirty="0">
              <a:solidFill>
                <a:schemeClr val="bg1">
                  <a:lumMod val="8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标题 5"/>
          <p:cNvSpPr>
            <a:spLocks noGrp="1"/>
          </p:cNvSpPr>
          <p:nvPr>
            <p:ph type="ctrTitle"/>
          </p:nvPr>
        </p:nvSpPr>
        <p:spPr>
          <a:xfrm>
            <a:off x="1059543" y="2276476"/>
            <a:ext cx="10363200" cy="822325"/>
          </a:xfrm>
        </p:spPr>
        <p:txBody>
          <a:bodyPr/>
          <a:lstStyle/>
          <a:p>
            <a:pPr algn="ctr"/>
            <a:r>
              <a:rPr lang="zh-CN" altLang="en-US" sz="4800" dirty="0"/>
              <a:t>泰诺间歇式流程领域食品酿造数字化平台培</a:t>
            </a:r>
            <a:r>
              <a:rPr lang="zh-CN" altLang="en-US" sz="4800" dirty="0" smtClean="0"/>
              <a:t>训手册</a:t>
            </a:r>
            <a:endParaRPr lang="zh-CN" alt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/>
        </p:nvSpPr>
        <p:spPr>
          <a:xfrm>
            <a:off x="325755" y="1360805"/>
            <a:ext cx="11700510" cy="476186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marL="257175" indent="-257175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530" indent="-21463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ea typeface="+mn-ea"/>
              </a:defRPr>
            </a:lvl2pPr>
            <a:lvl3pPr marL="857250" indent="-17145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+mn-ea"/>
              </a:defRPr>
            </a:lvl3pPr>
            <a:lvl4pPr marL="1200150" indent="-17145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ea typeface="+mn-ea"/>
              </a:defRPr>
            </a:lvl4pPr>
            <a:lvl5pPr marL="1543050" indent="-17145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5pPr>
            <a:lvl6pPr marL="1885950" indent="-17145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228850" indent="-17145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2571750" indent="-17145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2914650" indent="-17145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buNone/>
            </a:pPr>
            <a:r>
              <a:rPr lang="en-US" altLang="zh-CN" sz="2000" b="1" dirty="0" smtClean="0"/>
              <a:t>3</a:t>
            </a:r>
            <a:r>
              <a:rPr lang="zh-CN" altLang="en-US" sz="2000" b="1" dirty="0" smtClean="0"/>
              <a:t>、系统主要功能介绍</a:t>
            </a:r>
            <a:endParaRPr lang="en-US" altLang="zh-CN" sz="2000" b="1" dirty="0" smtClean="0"/>
          </a:p>
          <a:p>
            <a:pPr>
              <a:buNone/>
            </a:pPr>
            <a:r>
              <a:rPr lang="en-US" altLang="zh-CN" sz="2000" b="1" dirty="0" smtClean="0"/>
              <a:t>   </a:t>
            </a:r>
            <a:r>
              <a:rPr lang="en-US" altLang="zh-CN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3.7  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图像及数据导出</a:t>
            </a:r>
            <a:endParaRPr lang="en-US" altLang="zh-CN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buNone/>
            </a:pPr>
            <a:r>
              <a:rPr lang="zh-CN" altLang="en-US" sz="2000" b="1" dirty="0" smtClean="0"/>
              <a:t>图像</a:t>
            </a:r>
            <a:r>
              <a:rPr lang="zh-CN" altLang="en-US" sz="2000" b="1" dirty="0"/>
              <a:t>与数据导出</a:t>
            </a:r>
            <a:endParaRPr lang="en-US" altLang="zh-CN" sz="2000" b="1" dirty="0"/>
          </a:p>
          <a:p>
            <a:pPr>
              <a:buNone/>
            </a:pPr>
            <a:r>
              <a:rPr lang="en-US" altLang="zh-CN" sz="2000" dirty="0"/>
              <a:t>	</a:t>
            </a:r>
            <a:endParaRPr lang="zh-CN" altLang="en-US" sz="2000" b="1" dirty="0" smtClean="0"/>
          </a:p>
          <a:p>
            <a:pPr>
              <a:buNone/>
            </a:pPr>
            <a:r>
              <a:rPr lang="zh-CN" altLang="en-US" dirty="0" smtClean="0"/>
              <a:t>         </a:t>
            </a:r>
          </a:p>
          <a:p>
            <a:pPr>
              <a:buNone/>
            </a:pPr>
            <a:endParaRPr lang="zh-CN" altLang="en-US" dirty="0" smtClean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8150" y="2078990"/>
            <a:ext cx="5306695" cy="3747770"/>
          </a:xfrm>
          <a:prstGeom prst="rect">
            <a:avLst/>
          </a:prstGeom>
        </p:spPr>
      </p:pic>
      <p:pic>
        <p:nvPicPr>
          <p:cNvPr id="2" name="图片 1" descr="临时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03374" y="2177326"/>
            <a:ext cx="5502910" cy="35623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8488318" y="5789205"/>
            <a:ext cx="1325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Bookshelf Symbol 7" panose="05010101010101010101" pitchFamily="2" charset="2"/>
              </a:rPr>
              <a:t>导出效果图</a:t>
            </a:r>
          </a:p>
        </p:txBody>
      </p:sp>
      <p:sp>
        <p:nvSpPr>
          <p:cNvPr id="9" name="标题 1"/>
          <p:cNvSpPr>
            <a:spLocks noGrp="1"/>
          </p:cNvSpPr>
          <p:nvPr>
            <p:ph type="title"/>
          </p:nvPr>
        </p:nvSpPr>
        <p:spPr>
          <a:xfrm>
            <a:off x="914400" y="224970"/>
            <a:ext cx="10363200" cy="838200"/>
          </a:xfrm>
        </p:spPr>
        <p:txBody>
          <a:bodyPr/>
          <a:lstStyle/>
          <a:p>
            <a:r>
              <a:rPr lang="zh-CN" altLang="en-US" b="1" dirty="0" smtClean="0">
                <a:solidFill>
                  <a:srgbClr val="FFFFFF"/>
                </a:solidFill>
              </a:rPr>
              <a:t>系统功能介绍</a:t>
            </a:r>
            <a:r>
              <a:rPr lang="en-US" altLang="zh-CN" b="1" dirty="0" smtClean="0">
                <a:solidFill>
                  <a:srgbClr val="FFFFFF"/>
                </a:solidFill>
              </a:rPr>
              <a:t>-PC</a:t>
            </a:r>
            <a:r>
              <a:rPr lang="zh-CN" altLang="en-US" b="1" dirty="0" smtClean="0">
                <a:solidFill>
                  <a:srgbClr val="FFFFFF"/>
                </a:solidFill>
              </a:rPr>
              <a:t>电脑端</a:t>
            </a:r>
            <a:endParaRPr lang="zh-CN" altLang="en-US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/>
        </p:nvSpPr>
        <p:spPr>
          <a:xfrm>
            <a:off x="325755" y="1360805"/>
            <a:ext cx="11700510" cy="476186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marL="257175" indent="-257175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530" indent="-21463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ea typeface="+mn-ea"/>
              </a:defRPr>
            </a:lvl2pPr>
            <a:lvl3pPr marL="857250" indent="-17145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+mn-ea"/>
              </a:defRPr>
            </a:lvl3pPr>
            <a:lvl4pPr marL="1200150" indent="-17145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ea typeface="+mn-ea"/>
              </a:defRPr>
            </a:lvl4pPr>
            <a:lvl5pPr marL="1543050" indent="-17145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5pPr>
            <a:lvl6pPr marL="1885950" indent="-17145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228850" indent="-17145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2571750" indent="-17145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2914650" indent="-17145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buNone/>
            </a:pPr>
            <a:r>
              <a:rPr lang="en-US" altLang="zh-CN" sz="2000" b="1" dirty="0" smtClean="0"/>
              <a:t>3</a:t>
            </a:r>
            <a:r>
              <a:rPr lang="zh-CN" altLang="en-US" sz="2000" b="1" dirty="0" smtClean="0"/>
              <a:t>、系统主要功能介绍</a:t>
            </a:r>
            <a:endParaRPr lang="en-US" altLang="zh-CN" sz="2000" b="1" dirty="0" smtClean="0"/>
          </a:p>
          <a:p>
            <a:pPr>
              <a:buNone/>
            </a:pPr>
            <a:r>
              <a:rPr lang="zh-CN" altLang="en-US" sz="2000" b="1" dirty="0" smtClean="0"/>
              <a:t>    </a:t>
            </a:r>
            <a:r>
              <a:rPr lang="en-US" altLang="zh-CN" dirty="0" smtClean="0">
                <a:latin typeface="黑体" panose="02010609060101010101" pitchFamily="49" charset="-122"/>
                <a:ea typeface="黑体" panose="02010609060101010101" pitchFamily="49" charset="-122"/>
              </a:rPr>
              <a:t>3.8  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数据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计算与脚本</a:t>
            </a:r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buNone/>
            </a:pPr>
            <a:r>
              <a:rPr lang="en-US" altLang="zh-CN" sz="2000" dirty="0"/>
              <a:t>	</a:t>
            </a:r>
            <a:endParaRPr lang="zh-CN" altLang="en-US" sz="2000" b="1" dirty="0" smtClean="0"/>
          </a:p>
          <a:p>
            <a:pPr>
              <a:buNone/>
            </a:pPr>
            <a:r>
              <a:rPr lang="zh-CN" altLang="en-US" dirty="0" smtClean="0"/>
              <a:t>         </a:t>
            </a:r>
          </a:p>
          <a:p>
            <a:pPr>
              <a:buNone/>
            </a:pPr>
            <a:endParaRPr lang="zh-CN" altLang="en-US" dirty="0" smtClean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9453" y="2653119"/>
            <a:ext cx="2152650" cy="5524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72309" y="2198461"/>
            <a:ext cx="2146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en-US" altLang="zh-CN" dirty="0" smtClean="0">
                <a:latin typeface="黑体" panose="02010609060101010101" pitchFamily="49" charset="-122"/>
                <a:ea typeface="黑体" panose="02010609060101010101" pitchFamily="49" charset="-122"/>
              </a:rPr>
              <a:t>I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、切换到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编辑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状态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59452" y="3742962"/>
            <a:ext cx="1809750" cy="92392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843279" y="3259364"/>
            <a:ext cx="2954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黑体" panose="02010609060101010101" pitchFamily="49" charset="-122"/>
                <a:ea typeface="黑体" panose="02010609060101010101" pitchFamily="49" charset="-122"/>
              </a:rPr>
              <a:t>II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、双击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所需要计算的数据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33720" y="2392680"/>
            <a:ext cx="4907915" cy="372999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5633720" y="1908175"/>
            <a:ext cx="2146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黑体" panose="02010609060101010101" pitchFamily="49" charset="-122"/>
                <a:ea typeface="黑体" panose="02010609060101010101" pitchFamily="49" charset="-122"/>
              </a:rPr>
              <a:t>III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、进行脚本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编辑</a:t>
            </a:r>
          </a:p>
        </p:txBody>
      </p:sp>
      <p:sp>
        <p:nvSpPr>
          <p:cNvPr id="14" name="标题 1"/>
          <p:cNvSpPr>
            <a:spLocks noGrp="1"/>
          </p:cNvSpPr>
          <p:nvPr>
            <p:ph type="title"/>
          </p:nvPr>
        </p:nvSpPr>
        <p:spPr>
          <a:xfrm>
            <a:off x="914400" y="224970"/>
            <a:ext cx="10363200" cy="838200"/>
          </a:xfrm>
        </p:spPr>
        <p:txBody>
          <a:bodyPr/>
          <a:lstStyle/>
          <a:p>
            <a:r>
              <a:rPr lang="zh-CN" altLang="en-US" b="1" dirty="0" smtClean="0">
                <a:solidFill>
                  <a:srgbClr val="FFFFFF"/>
                </a:solidFill>
              </a:rPr>
              <a:t>系统功能介绍</a:t>
            </a:r>
            <a:r>
              <a:rPr lang="en-US" altLang="zh-CN" b="1" dirty="0" smtClean="0">
                <a:solidFill>
                  <a:srgbClr val="FFFFFF"/>
                </a:solidFill>
              </a:rPr>
              <a:t>-PC</a:t>
            </a:r>
            <a:r>
              <a:rPr lang="zh-CN" altLang="en-US" b="1" dirty="0" smtClean="0">
                <a:solidFill>
                  <a:srgbClr val="FFFFFF"/>
                </a:solidFill>
              </a:rPr>
              <a:t>电脑端</a:t>
            </a:r>
            <a:endParaRPr lang="zh-CN" altLang="en-US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/>
        </p:nvSpPr>
        <p:spPr>
          <a:xfrm>
            <a:off x="325755" y="1360805"/>
            <a:ext cx="11700510" cy="476186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marL="257175" indent="-257175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530" indent="-21463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ea typeface="+mn-ea"/>
              </a:defRPr>
            </a:lvl2pPr>
            <a:lvl3pPr marL="857250" indent="-17145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+mn-ea"/>
              </a:defRPr>
            </a:lvl3pPr>
            <a:lvl4pPr marL="1200150" indent="-17145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ea typeface="+mn-ea"/>
              </a:defRPr>
            </a:lvl4pPr>
            <a:lvl5pPr marL="1543050" indent="-17145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5pPr>
            <a:lvl6pPr marL="1885950" indent="-17145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228850" indent="-17145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2571750" indent="-17145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2914650" indent="-17145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buNone/>
            </a:pPr>
            <a:r>
              <a:rPr lang="en-US" altLang="zh-CN" sz="2000" b="1" dirty="0" smtClean="0"/>
              <a:t>4</a:t>
            </a:r>
            <a:r>
              <a:rPr lang="zh-CN" altLang="en-US" sz="2000" b="1" dirty="0" smtClean="0"/>
              <a:t>、报表系统功能介绍</a:t>
            </a:r>
            <a:endParaRPr lang="en-US" altLang="zh-CN" sz="2000" b="1" dirty="0" smtClean="0"/>
          </a:p>
          <a:p>
            <a:pPr>
              <a:buNone/>
            </a:pPr>
            <a:r>
              <a:rPr lang="en-US" altLang="zh-CN" sz="2000" b="1" dirty="0" smtClean="0"/>
              <a:t>    </a:t>
            </a:r>
            <a:r>
              <a:rPr lang="en-US" altLang="zh-CN" dirty="0" smtClean="0">
                <a:latin typeface="黑体" panose="02010609060101010101" pitchFamily="49" charset="-122"/>
                <a:ea typeface="黑体" panose="02010609060101010101" pitchFamily="49" charset="-122"/>
              </a:rPr>
              <a:t>4.1  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报表登录</a:t>
            </a:r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buNone/>
            </a:pPr>
            <a:r>
              <a:rPr lang="en-US" altLang="zh-CN" sz="2000" dirty="0"/>
              <a:t>	</a:t>
            </a:r>
            <a:endParaRPr lang="zh-CN" altLang="en-US" sz="2000" b="1" dirty="0" smtClean="0"/>
          </a:p>
          <a:p>
            <a:pPr>
              <a:buNone/>
            </a:pPr>
            <a:r>
              <a:rPr lang="zh-CN" altLang="en-US" dirty="0" smtClean="0"/>
              <a:t>         </a:t>
            </a:r>
          </a:p>
          <a:p>
            <a:pPr>
              <a:buNone/>
            </a:pPr>
            <a:endParaRPr lang="zh-CN" altLang="en-US" dirty="0" smtClean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0570" y="2493281"/>
            <a:ext cx="6229350" cy="353123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135020" y="2091508"/>
            <a:ext cx="5032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实时系统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主界面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点击“分析报表”按钮进行登录</a:t>
            </a:r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74956" y="2483394"/>
            <a:ext cx="4428490" cy="3056890"/>
          </a:xfrm>
          <a:prstGeom prst="rect">
            <a:avLst/>
          </a:prstGeom>
        </p:spPr>
      </p:pic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914400" y="224970"/>
            <a:ext cx="10363200" cy="838200"/>
          </a:xfrm>
        </p:spPr>
        <p:txBody>
          <a:bodyPr/>
          <a:lstStyle/>
          <a:p>
            <a:r>
              <a:rPr lang="zh-CN" altLang="en-US" b="1" dirty="0" smtClean="0">
                <a:solidFill>
                  <a:srgbClr val="FFFFFF"/>
                </a:solidFill>
              </a:rPr>
              <a:t>系统功能介绍</a:t>
            </a:r>
            <a:r>
              <a:rPr lang="en-US" altLang="zh-CN" b="1" dirty="0" smtClean="0">
                <a:solidFill>
                  <a:srgbClr val="FFFFFF"/>
                </a:solidFill>
              </a:rPr>
              <a:t>-</a:t>
            </a:r>
            <a:r>
              <a:rPr lang="zh-CN" altLang="en-US" b="1" dirty="0" smtClean="0">
                <a:solidFill>
                  <a:srgbClr val="FFFFFF"/>
                </a:solidFill>
              </a:rPr>
              <a:t>报表系统</a:t>
            </a:r>
            <a:endParaRPr lang="zh-CN" altLang="en-US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03835" y="1364343"/>
            <a:ext cx="4633595" cy="4467497"/>
          </a:xfrm>
        </p:spPr>
        <p:txBody>
          <a:bodyPr/>
          <a:lstStyle/>
          <a:p>
            <a:pPr>
              <a:buNone/>
            </a:pPr>
            <a:r>
              <a:rPr lang="en-US" altLang="zh-CN" sz="20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  <a:r>
              <a:rPr lang="zh-CN" altLang="en-US" sz="20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、报表系统功能介绍</a:t>
            </a:r>
            <a:endParaRPr lang="en-US" altLang="zh-CN" sz="2000" b="1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buNone/>
            </a:pPr>
            <a:r>
              <a:rPr lang="en-US" altLang="zh-CN" sz="20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en-US" altLang="zh-CN" sz="1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4.3  </a:t>
            </a:r>
            <a:r>
              <a:rPr lang="zh-CN" altLang="en-US" sz="1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主要模块介绍</a:t>
            </a:r>
            <a:endParaRPr lang="en-US" altLang="zh-CN" sz="2000" dirty="0" smtClean="0">
              <a:latin typeface="+mn-ea"/>
            </a:endParaRPr>
          </a:p>
          <a:p>
            <a:pPr>
              <a:buNone/>
            </a:pPr>
            <a:endParaRPr lang="zh-CN" altLang="en-US" sz="2000" dirty="0" smtClean="0">
              <a:latin typeface="+mn-ea"/>
            </a:endParaRPr>
          </a:p>
          <a:p>
            <a:pPr>
              <a:lnSpc>
                <a:spcPct val="150000"/>
              </a:lnSpc>
            </a:pPr>
            <a:endParaRPr lang="en-US" altLang="zh-CN" sz="2000" dirty="0" smtClean="0">
              <a:latin typeface="+mn-ea"/>
            </a:endParaRPr>
          </a:p>
          <a:p>
            <a:pPr>
              <a:buNone/>
            </a:pPr>
            <a:endParaRPr lang="zh-CN" altLang="en-US" sz="2000" dirty="0">
              <a:latin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12351" y="2438397"/>
            <a:ext cx="6544172" cy="3390265"/>
          </a:xfrm>
          <a:prstGeom prst="rect">
            <a:avLst/>
          </a:prstGeom>
        </p:spPr>
      </p:pic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914400" y="224970"/>
            <a:ext cx="10363200" cy="838200"/>
          </a:xfrm>
        </p:spPr>
        <p:txBody>
          <a:bodyPr/>
          <a:lstStyle/>
          <a:p>
            <a:r>
              <a:rPr lang="zh-CN" altLang="en-US" b="1" dirty="0" smtClean="0">
                <a:solidFill>
                  <a:srgbClr val="FFFFFF"/>
                </a:solidFill>
              </a:rPr>
              <a:t>系统功能介绍</a:t>
            </a:r>
            <a:r>
              <a:rPr lang="en-US" altLang="zh-CN" b="1" dirty="0" smtClean="0">
                <a:solidFill>
                  <a:srgbClr val="FFFFFF"/>
                </a:solidFill>
              </a:rPr>
              <a:t>-</a:t>
            </a:r>
            <a:r>
              <a:rPr lang="zh-CN" altLang="en-US" b="1" dirty="0" smtClean="0">
                <a:solidFill>
                  <a:srgbClr val="FFFFFF"/>
                </a:solidFill>
              </a:rPr>
              <a:t>报表系统</a:t>
            </a:r>
            <a:endParaRPr lang="zh-CN" altLang="en-US" b="1" dirty="0">
              <a:solidFill>
                <a:srgbClr val="FFFFFF"/>
              </a:solidFill>
            </a:endParaRPr>
          </a:p>
        </p:txBody>
      </p:sp>
      <p:sp>
        <p:nvSpPr>
          <p:cNvPr id="12" name="圆角矩形 11"/>
          <p:cNvSpPr/>
          <p:nvPr/>
        </p:nvSpPr>
        <p:spPr bwMode="auto">
          <a:xfrm>
            <a:off x="711200" y="2496457"/>
            <a:ext cx="1480458" cy="508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现场工艺</a:t>
            </a:r>
            <a:endParaRPr kumimoji="1" lang="zh-CN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3" name="五边形 12"/>
          <p:cNvSpPr/>
          <p:nvPr/>
        </p:nvSpPr>
        <p:spPr bwMode="auto">
          <a:xfrm>
            <a:off x="754744" y="3048000"/>
            <a:ext cx="2351314" cy="551543"/>
          </a:xfrm>
          <a:prstGeom prst="homePlate">
            <a:avLst/>
          </a:prstGeom>
          <a:solidFill>
            <a:srgbClr val="FFFF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报表查询模块</a:t>
            </a:r>
            <a:endParaRPr kumimoji="1" lang="zh-CN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" name="圆角矩形 13"/>
          <p:cNvSpPr/>
          <p:nvPr/>
        </p:nvSpPr>
        <p:spPr bwMode="auto">
          <a:xfrm>
            <a:off x="674915" y="3635829"/>
            <a:ext cx="1560286" cy="508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组织架构</a:t>
            </a:r>
            <a:endParaRPr kumimoji="1" lang="zh-CN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5" name="五边形 14"/>
          <p:cNvSpPr/>
          <p:nvPr/>
        </p:nvSpPr>
        <p:spPr bwMode="auto">
          <a:xfrm>
            <a:off x="718458" y="4187372"/>
            <a:ext cx="2489199" cy="551543"/>
          </a:xfrm>
          <a:prstGeom prst="homePlate">
            <a:avLst/>
          </a:prstGeom>
          <a:solidFill>
            <a:srgbClr val="FFFF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人员分配与查询模块</a:t>
            </a:r>
            <a:endParaRPr kumimoji="1" lang="zh-CN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6" name="圆角矩形 15"/>
          <p:cNvSpPr/>
          <p:nvPr/>
        </p:nvSpPr>
        <p:spPr bwMode="auto">
          <a:xfrm>
            <a:off x="660400" y="4782457"/>
            <a:ext cx="1545772" cy="508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系统设置</a:t>
            </a:r>
            <a:endParaRPr kumimoji="1" lang="zh-CN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7" name="五边形 16"/>
          <p:cNvSpPr/>
          <p:nvPr/>
        </p:nvSpPr>
        <p:spPr bwMode="auto">
          <a:xfrm>
            <a:off x="703944" y="5334000"/>
            <a:ext cx="2503714" cy="551543"/>
          </a:xfrm>
          <a:prstGeom prst="homePlate">
            <a:avLst/>
          </a:prstGeom>
          <a:solidFill>
            <a:srgbClr val="FFFF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参数设置模块</a:t>
            </a:r>
            <a:endParaRPr kumimoji="1" lang="zh-CN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/>
        </p:nvSpPr>
        <p:spPr>
          <a:xfrm>
            <a:off x="325755" y="1360805"/>
            <a:ext cx="11700510" cy="476186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marL="257175" indent="-257175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530" indent="-21463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ea typeface="+mn-ea"/>
              </a:defRPr>
            </a:lvl2pPr>
            <a:lvl3pPr marL="857250" indent="-17145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+mn-ea"/>
              </a:defRPr>
            </a:lvl3pPr>
            <a:lvl4pPr marL="1200150" indent="-17145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ea typeface="+mn-ea"/>
              </a:defRPr>
            </a:lvl4pPr>
            <a:lvl5pPr marL="1543050" indent="-17145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5pPr>
            <a:lvl6pPr marL="1885950" indent="-17145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228850" indent="-17145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2571750" indent="-17145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2914650" indent="-17145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buNone/>
            </a:pPr>
            <a:r>
              <a:rPr lang="en-US" altLang="zh-CN" sz="2000" b="1" dirty="0" smtClean="0"/>
              <a:t>4</a:t>
            </a:r>
            <a:r>
              <a:rPr lang="zh-CN" altLang="en-US" sz="2000" b="1" dirty="0" smtClean="0"/>
              <a:t>、报表系统功能介绍</a:t>
            </a:r>
            <a:endParaRPr lang="en-US" altLang="zh-CN" sz="2000" b="1" dirty="0" smtClean="0"/>
          </a:p>
          <a:p>
            <a:pPr>
              <a:buNone/>
            </a:pPr>
            <a:r>
              <a:rPr lang="en-US" altLang="zh-CN" sz="2000" b="1" dirty="0" smtClean="0"/>
              <a:t>    </a:t>
            </a:r>
            <a:r>
              <a:rPr lang="en-US" altLang="zh-CN" dirty="0" smtClean="0">
                <a:latin typeface="黑体" panose="02010609060101010101" pitchFamily="49" charset="-122"/>
                <a:ea typeface="黑体" panose="02010609060101010101" pitchFamily="49" charset="-122"/>
              </a:rPr>
              <a:t>4.4  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报表查询与导出</a:t>
            </a:r>
            <a:endParaRPr lang="en-US" altLang="zh-CN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buNone/>
            </a:pPr>
            <a:endParaRPr lang="en-US" altLang="zh-CN" sz="2000" b="1" dirty="0" smtClean="0"/>
          </a:p>
          <a:p>
            <a:pPr>
              <a:buNone/>
            </a:pPr>
            <a:endParaRPr lang="en-US" altLang="zh-CN" sz="2000" b="1" dirty="0" smtClean="0"/>
          </a:p>
          <a:p>
            <a:pPr>
              <a:buNone/>
            </a:pPr>
            <a:r>
              <a:rPr lang="en-US" altLang="zh-CN" sz="2000" dirty="0"/>
              <a:t>	</a:t>
            </a:r>
            <a:endParaRPr lang="zh-CN" altLang="en-US" sz="2000" b="1" dirty="0" smtClean="0"/>
          </a:p>
          <a:p>
            <a:pPr>
              <a:buNone/>
            </a:pPr>
            <a:r>
              <a:rPr lang="zh-CN" altLang="en-US" dirty="0" smtClean="0"/>
              <a:t>         </a:t>
            </a:r>
          </a:p>
          <a:p>
            <a:pPr>
              <a:buNone/>
            </a:pPr>
            <a:endParaRPr lang="zh-CN" altLang="en-US" dirty="0" smtClean="0"/>
          </a:p>
        </p:txBody>
      </p:sp>
      <p:sp>
        <p:nvSpPr>
          <p:cNvPr id="5" name="文本框 4"/>
          <p:cNvSpPr txBox="1"/>
          <p:nvPr/>
        </p:nvSpPr>
        <p:spPr>
          <a:xfrm>
            <a:off x="1120503" y="2156460"/>
            <a:ext cx="66928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3B302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车间</a:t>
            </a:r>
            <a:r>
              <a:rPr lang="zh-CN" altLang="en-US" dirty="0">
                <a:solidFill>
                  <a:srgbClr val="3B302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、产线、班组、日期为必须选择项，窖池为非必须选择项。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08334" y="2562770"/>
            <a:ext cx="6408237" cy="3452948"/>
          </a:xfrm>
          <a:prstGeom prst="rect">
            <a:avLst/>
          </a:prstGeom>
        </p:spPr>
      </p:pic>
      <p:sp>
        <p:nvSpPr>
          <p:cNvPr id="9" name="标题 1"/>
          <p:cNvSpPr>
            <a:spLocks noGrp="1"/>
          </p:cNvSpPr>
          <p:nvPr>
            <p:ph type="title"/>
          </p:nvPr>
        </p:nvSpPr>
        <p:spPr>
          <a:xfrm>
            <a:off x="914400" y="224970"/>
            <a:ext cx="10363200" cy="838200"/>
          </a:xfrm>
        </p:spPr>
        <p:txBody>
          <a:bodyPr/>
          <a:lstStyle/>
          <a:p>
            <a:r>
              <a:rPr lang="zh-CN" altLang="en-US" b="1" dirty="0" smtClean="0">
                <a:solidFill>
                  <a:srgbClr val="FFFFFF"/>
                </a:solidFill>
              </a:rPr>
              <a:t>系统功能介绍</a:t>
            </a:r>
            <a:r>
              <a:rPr lang="en-US" altLang="zh-CN" b="1" dirty="0" smtClean="0">
                <a:solidFill>
                  <a:srgbClr val="FFFFFF"/>
                </a:solidFill>
              </a:rPr>
              <a:t>-</a:t>
            </a:r>
            <a:r>
              <a:rPr lang="zh-CN" altLang="en-US" b="1" dirty="0" smtClean="0">
                <a:solidFill>
                  <a:srgbClr val="FFFFFF"/>
                </a:solidFill>
              </a:rPr>
              <a:t>报表系统</a:t>
            </a:r>
            <a:endParaRPr lang="zh-CN" altLang="en-US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/>
        </p:nvSpPr>
        <p:spPr>
          <a:xfrm>
            <a:off x="325755" y="1360805"/>
            <a:ext cx="11700510" cy="476186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marL="257175" indent="-257175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530" indent="-21463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ea typeface="+mn-ea"/>
              </a:defRPr>
            </a:lvl2pPr>
            <a:lvl3pPr marL="857250" indent="-17145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+mn-ea"/>
              </a:defRPr>
            </a:lvl3pPr>
            <a:lvl4pPr marL="1200150" indent="-17145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ea typeface="+mn-ea"/>
              </a:defRPr>
            </a:lvl4pPr>
            <a:lvl5pPr marL="1543050" indent="-17145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5pPr>
            <a:lvl6pPr marL="1885950" indent="-17145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228850" indent="-17145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2571750" indent="-17145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2914650" indent="-17145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buNone/>
            </a:pPr>
            <a:r>
              <a:rPr lang="en-US" altLang="zh-CN" sz="2000" b="1" dirty="0" smtClean="0"/>
              <a:t>4</a:t>
            </a:r>
            <a:r>
              <a:rPr lang="zh-CN" altLang="en-US" sz="2000" b="1" dirty="0" smtClean="0"/>
              <a:t>、报表系统功能介绍</a:t>
            </a:r>
            <a:endParaRPr lang="en-US" altLang="zh-CN" sz="2000" b="1" dirty="0" smtClean="0"/>
          </a:p>
          <a:p>
            <a:pPr>
              <a:buNone/>
            </a:pPr>
            <a:r>
              <a:rPr lang="en-US" altLang="zh-CN" sz="2000" b="1" dirty="0" smtClean="0"/>
              <a:t>    </a:t>
            </a:r>
            <a:r>
              <a:rPr lang="en-US" altLang="zh-CN" dirty="0" smtClean="0">
                <a:latin typeface="黑体" panose="02010609060101010101" pitchFamily="49" charset="-122"/>
                <a:ea typeface="黑体" panose="02010609060101010101" pitchFamily="49" charset="-122"/>
              </a:rPr>
              <a:t>4.5  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报表数据修改</a:t>
            </a:r>
            <a:endParaRPr lang="en-US" altLang="zh-CN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buNone/>
            </a:pPr>
            <a:r>
              <a:rPr lang="en-US" altLang="zh-CN" sz="2000" dirty="0"/>
              <a:t>	</a:t>
            </a:r>
            <a:endParaRPr lang="zh-CN" altLang="en-US" sz="2000" b="1" dirty="0" smtClean="0"/>
          </a:p>
          <a:p>
            <a:pPr>
              <a:buNone/>
            </a:pPr>
            <a:r>
              <a:rPr lang="zh-CN" altLang="en-US" dirty="0" smtClean="0"/>
              <a:t>         </a:t>
            </a:r>
          </a:p>
          <a:p>
            <a:pPr>
              <a:buNone/>
            </a:pPr>
            <a:endParaRPr lang="zh-CN" altLang="en-US" dirty="0" smtClean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62026" y="2331659"/>
            <a:ext cx="7035346" cy="379101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319260" y="2042795"/>
            <a:ext cx="1952625" cy="3980815"/>
          </a:xfrm>
          <a:prstGeom prst="rect">
            <a:avLst/>
          </a:prstGeom>
        </p:spPr>
      </p:pic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914400" y="224970"/>
            <a:ext cx="10363200" cy="838200"/>
          </a:xfrm>
        </p:spPr>
        <p:txBody>
          <a:bodyPr/>
          <a:lstStyle/>
          <a:p>
            <a:r>
              <a:rPr lang="zh-CN" altLang="en-US" b="1" dirty="0" smtClean="0">
                <a:solidFill>
                  <a:srgbClr val="FFFFFF"/>
                </a:solidFill>
              </a:rPr>
              <a:t>系统功能介绍</a:t>
            </a:r>
            <a:r>
              <a:rPr lang="en-US" altLang="zh-CN" b="1" dirty="0" smtClean="0">
                <a:solidFill>
                  <a:srgbClr val="FFFFFF"/>
                </a:solidFill>
              </a:rPr>
              <a:t>-</a:t>
            </a:r>
            <a:r>
              <a:rPr lang="zh-CN" altLang="en-US" b="1" dirty="0" smtClean="0">
                <a:solidFill>
                  <a:srgbClr val="FFFFFF"/>
                </a:solidFill>
              </a:rPr>
              <a:t>报表系统</a:t>
            </a:r>
            <a:endParaRPr lang="zh-CN" altLang="en-US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/>
        </p:nvSpPr>
        <p:spPr>
          <a:xfrm>
            <a:off x="325755" y="1360805"/>
            <a:ext cx="11700510" cy="476186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marL="257175" indent="-257175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530" indent="-21463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ea typeface="+mn-ea"/>
              </a:defRPr>
            </a:lvl2pPr>
            <a:lvl3pPr marL="857250" indent="-17145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+mn-ea"/>
              </a:defRPr>
            </a:lvl3pPr>
            <a:lvl4pPr marL="1200150" indent="-17145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ea typeface="+mn-ea"/>
              </a:defRPr>
            </a:lvl4pPr>
            <a:lvl5pPr marL="1543050" indent="-17145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5pPr>
            <a:lvl6pPr marL="1885950" indent="-17145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228850" indent="-17145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2571750" indent="-17145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2914650" indent="-17145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buNone/>
            </a:pPr>
            <a:r>
              <a:rPr lang="en-US" altLang="zh-CN" sz="2000" b="1" dirty="0" smtClean="0"/>
              <a:t>5</a:t>
            </a:r>
            <a:r>
              <a:rPr lang="zh-CN" altLang="en-US" sz="2000" b="1" dirty="0" smtClean="0"/>
              <a:t>、移动端功能介绍</a:t>
            </a:r>
            <a:endParaRPr lang="en-US" altLang="zh-CN" sz="2000" b="1" dirty="0" smtClean="0"/>
          </a:p>
          <a:p>
            <a:pPr>
              <a:buNone/>
            </a:pPr>
            <a:r>
              <a:rPr lang="en-US" altLang="zh-CN" sz="2000" b="1" dirty="0" smtClean="0"/>
              <a:t>    </a:t>
            </a:r>
            <a:r>
              <a:rPr lang="en-US" altLang="zh-CN" dirty="0" smtClean="0">
                <a:latin typeface="黑体" panose="02010609060101010101" pitchFamily="49" charset="-122"/>
                <a:ea typeface="黑体" panose="02010609060101010101" pitchFamily="49" charset="-122"/>
              </a:rPr>
              <a:t>5.1  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移动端登录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buNone/>
            </a:pPr>
            <a:r>
              <a:rPr lang="en-US" altLang="zh-CN" sz="2000" dirty="0"/>
              <a:t>	</a:t>
            </a:r>
            <a:endParaRPr lang="zh-CN" altLang="en-US" sz="2000" b="1" dirty="0" smtClean="0"/>
          </a:p>
          <a:p>
            <a:pPr>
              <a:buNone/>
            </a:pPr>
            <a:r>
              <a:rPr lang="zh-CN" altLang="en-US" dirty="0" smtClean="0"/>
              <a:t>         </a:t>
            </a:r>
          </a:p>
          <a:p>
            <a:pPr>
              <a:buNone/>
            </a:pPr>
            <a:endParaRPr lang="zh-CN" altLang="en-US" dirty="0" smtClean="0"/>
          </a:p>
        </p:txBody>
      </p:sp>
      <p:sp>
        <p:nvSpPr>
          <p:cNvPr id="5" name="文本框 4"/>
          <p:cNvSpPr txBox="1"/>
          <p:nvPr/>
        </p:nvSpPr>
        <p:spPr>
          <a:xfrm>
            <a:off x="732155" y="2191295"/>
            <a:ext cx="51171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u"/>
            </a:pP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登录位置：手机端登陆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BPM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系统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后点击</a:t>
            </a:r>
            <a:r>
              <a:rPr lang="en-US" altLang="zh-CN" dirty="0" smtClean="0">
                <a:latin typeface="黑体" panose="02010609060101010101" pitchFamily="49" charset="-122"/>
                <a:ea typeface="黑体" panose="02010609060101010101" pitchFamily="49" charset="-122"/>
              </a:rPr>
              <a:t>“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数字化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工艺</a:t>
            </a:r>
            <a:r>
              <a:rPr lang="en-US" altLang="zh-CN" dirty="0" smtClean="0">
                <a:latin typeface="黑体" panose="02010609060101010101" pitchFamily="49" charset="-122"/>
                <a:ea typeface="黑体" panose="02010609060101010101" pitchFamily="49" charset="-122"/>
              </a:rPr>
              <a:t>”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完成登录</a:t>
            </a:r>
            <a:endParaRPr lang="en-US" altLang="zh-CN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u"/>
            </a:pP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用户名与密码：与报表系统一致</a:t>
            </a:r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85791" y="1671501"/>
            <a:ext cx="2245995" cy="4129405"/>
          </a:xfrm>
          <a:prstGeom prst="rect">
            <a:avLst/>
          </a:prstGeom>
        </p:spPr>
      </p:pic>
      <p:sp>
        <p:nvSpPr>
          <p:cNvPr id="13" name="标题 1"/>
          <p:cNvSpPr>
            <a:spLocks noGrp="1"/>
          </p:cNvSpPr>
          <p:nvPr>
            <p:ph type="title"/>
          </p:nvPr>
        </p:nvSpPr>
        <p:spPr>
          <a:xfrm>
            <a:off x="914400" y="224970"/>
            <a:ext cx="10363200" cy="838200"/>
          </a:xfrm>
        </p:spPr>
        <p:txBody>
          <a:bodyPr/>
          <a:lstStyle/>
          <a:p>
            <a:r>
              <a:rPr lang="zh-CN" altLang="en-US" b="1" dirty="0" smtClean="0">
                <a:solidFill>
                  <a:srgbClr val="FFFFFF"/>
                </a:solidFill>
              </a:rPr>
              <a:t>系统功能介绍</a:t>
            </a:r>
            <a:r>
              <a:rPr lang="en-US" altLang="zh-CN" b="1" dirty="0" smtClean="0">
                <a:solidFill>
                  <a:srgbClr val="FFFFFF"/>
                </a:solidFill>
              </a:rPr>
              <a:t>-</a:t>
            </a:r>
            <a:r>
              <a:rPr lang="zh-CN" altLang="en-US" b="1" dirty="0" smtClean="0">
                <a:solidFill>
                  <a:srgbClr val="FFFFFF"/>
                </a:solidFill>
              </a:rPr>
              <a:t>移动端</a:t>
            </a:r>
            <a:endParaRPr lang="zh-CN" altLang="en-US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/>
        </p:nvSpPr>
        <p:spPr>
          <a:xfrm>
            <a:off x="325755" y="1360805"/>
            <a:ext cx="11700510" cy="476186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marL="257175" indent="-257175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530" indent="-21463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ea typeface="+mn-ea"/>
              </a:defRPr>
            </a:lvl2pPr>
            <a:lvl3pPr marL="857250" indent="-17145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+mn-ea"/>
              </a:defRPr>
            </a:lvl3pPr>
            <a:lvl4pPr marL="1200150" indent="-17145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ea typeface="+mn-ea"/>
              </a:defRPr>
            </a:lvl4pPr>
            <a:lvl5pPr marL="1543050" indent="-17145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5pPr>
            <a:lvl6pPr marL="1885950" indent="-17145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228850" indent="-17145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2571750" indent="-17145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2914650" indent="-17145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buNone/>
            </a:pPr>
            <a:r>
              <a:rPr lang="en-US" altLang="zh-CN" sz="2000" b="1" dirty="0" smtClean="0"/>
              <a:t>5</a:t>
            </a:r>
            <a:r>
              <a:rPr lang="zh-CN" altLang="en-US" sz="2000" b="1" dirty="0" smtClean="0"/>
              <a:t>、移动端功能介绍</a:t>
            </a:r>
            <a:endParaRPr lang="en-US" altLang="zh-CN" sz="2000" b="1" dirty="0" smtClean="0"/>
          </a:p>
          <a:p>
            <a:pPr>
              <a:buNone/>
            </a:pPr>
            <a:r>
              <a:rPr lang="en-US" altLang="zh-CN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 5.2  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功能模块介绍</a:t>
            </a:r>
            <a:endParaRPr lang="en-US" altLang="zh-CN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buNone/>
            </a:pPr>
            <a:endParaRPr lang="zh-CN" altLang="en-US" sz="2000" b="1" dirty="0"/>
          </a:p>
          <a:p>
            <a:pPr>
              <a:buNone/>
            </a:pPr>
            <a:r>
              <a:rPr lang="en-US" altLang="zh-CN" sz="2000" dirty="0"/>
              <a:t>	</a:t>
            </a:r>
            <a:endParaRPr lang="zh-CN" altLang="en-US" sz="2000" b="1" dirty="0" smtClean="0"/>
          </a:p>
          <a:p>
            <a:pPr>
              <a:buNone/>
            </a:pPr>
            <a:r>
              <a:rPr lang="zh-CN" altLang="en-US" dirty="0" smtClean="0"/>
              <a:t>         </a:t>
            </a:r>
          </a:p>
          <a:p>
            <a:pPr>
              <a:buNone/>
            </a:pPr>
            <a:endParaRPr lang="zh-CN" altLang="en-US" dirty="0" smtClean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1181" y="1686015"/>
            <a:ext cx="2371090" cy="4262755"/>
          </a:xfrm>
          <a:prstGeom prst="rect">
            <a:avLst/>
          </a:prstGeom>
        </p:spPr>
      </p:pic>
      <p:sp>
        <p:nvSpPr>
          <p:cNvPr id="12" name="内容占位符 11"/>
          <p:cNvSpPr>
            <a:spLocks noGrp="1"/>
          </p:cNvSpPr>
          <p:nvPr>
            <p:ph idx="1"/>
          </p:nvPr>
        </p:nvSpPr>
        <p:spPr>
          <a:xfrm>
            <a:off x="1451428" y="2172788"/>
            <a:ext cx="5050971" cy="4206240"/>
          </a:xfrm>
        </p:spPr>
        <p:txBody>
          <a:bodyPr/>
          <a:lstStyle/>
          <a:p>
            <a:r>
              <a:rPr lang="zh-CN" altLang="en-US" sz="1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预警查询</a:t>
            </a:r>
          </a:p>
          <a:p>
            <a:pPr marL="0" indent="0">
              <a:buNone/>
            </a:pPr>
            <a:r>
              <a:rPr lang="zh-CN" altLang="en-US" sz="1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报警数据的展示</a:t>
            </a:r>
          </a:p>
          <a:p>
            <a:r>
              <a:rPr lang="zh-CN" altLang="en-US" sz="1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实时查询</a:t>
            </a:r>
          </a:p>
          <a:p>
            <a:pPr marL="0" indent="0">
              <a:buNone/>
            </a:pPr>
            <a:r>
              <a:rPr lang="zh-CN" altLang="en-US" sz="1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车间实时数据的展示</a:t>
            </a:r>
          </a:p>
          <a:p>
            <a:r>
              <a:rPr lang="zh-CN" altLang="en-US" sz="1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历史数据</a:t>
            </a:r>
          </a:p>
          <a:p>
            <a:pPr marL="0" indent="0">
              <a:buNone/>
            </a:pPr>
            <a:r>
              <a:rPr lang="zh-CN" altLang="en-US" sz="1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历史库所存数据的展示</a:t>
            </a:r>
          </a:p>
          <a:p>
            <a:r>
              <a:rPr lang="zh-CN" altLang="en-US" sz="1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报表查询</a:t>
            </a:r>
          </a:p>
          <a:p>
            <a:pPr marL="0" indent="0">
              <a:buNone/>
            </a:pPr>
            <a:r>
              <a:rPr lang="zh-CN" altLang="en-US" sz="1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分析报表的数据查询</a:t>
            </a:r>
          </a:p>
          <a:p>
            <a:pPr>
              <a:lnSpc>
                <a:spcPct val="150000"/>
              </a:lnSpc>
            </a:pPr>
            <a:endParaRPr lang="en-US" altLang="zh-CN" sz="2000" dirty="0" smtClean="0">
              <a:latin typeface="+mn-ea"/>
            </a:endParaRPr>
          </a:p>
          <a:p>
            <a:pPr>
              <a:buNone/>
            </a:pPr>
            <a:endParaRPr lang="zh-CN" altLang="en-US" sz="2000" dirty="0">
              <a:latin typeface="+mn-ea"/>
            </a:endParaRPr>
          </a:p>
        </p:txBody>
      </p:sp>
      <p:sp>
        <p:nvSpPr>
          <p:cNvPr id="13" name="标题 1"/>
          <p:cNvSpPr>
            <a:spLocks noGrp="1"/>
          </p:cNvSpPr>
          <p:nvPr>
            <p:ph type="title"/>
          </p:nvPr>
        </p:nvSpPr>
        <p:spPr>
          <a:xfrm>
            <a:off x="914400" y="224970"/>
            <a:ext cx="10363200" cy="838200"/>
          </a:xfrm>
        </p:spPr>
        <p:txBody>
          <a:bodyPr/>
          <a:lstStyle/>
          <a:p>
            <a:r>
              <a:rPr lang="zh-CN" altLang="en-US" b="1" dirty="0" smtClean="0">
                <a:solidFill>
                  <a:srgbClr val="FFFFFF"/>
                </a:solidFill>
              </a:rPr>
              <a:t>系统功能介绍</a:t>
            </a:r>
            <a:r>
              <a:rPr lang="en-US" altLang="zh-CN" b="1" dirty="0" smtClean="0">
                <a:solidFill>
                  <a:srgbClr val="FFFFFF"/>
                </a:solidFill>
              </a:rPr>
              <a:t>-</a:t>
            </a:r>
            <a:r>
              <a:rPr lang="zh-CN" altLang="en-US" b="1" dirty="0" smtClean="0">
                <a:solidFill>
                  <a:srgbClr val="FFFFFF"/>
                </a:solidFill>
              </a:rPr>
              <a:t>移动端</a:t>
            </a:r>
            <a:endParaRPr lang="zh-CN" altLang="en-US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5"/>
          <p:cNvGrpSpPr/>
          <p:nvPr/>
        </p:nvGrpSpPr>
        <p:grpSpPr>
          <a:xfrm>
            <a:off x="567276" y="2406774"/>
            <a:ext cx="3685410" cy="3544083"/>
            <a:chOff x="849869" y="2827597"/>
            <a:chExt cx="2538189" cy="1768202"/>
          </a:xfrm>
          <a:effectLst>
            <a:outerShdw blurRad="38100" sx="101000" sy="101000" algn="ctr" rotWithShape="0">
              <a:prstClr val="black">
                <a:alpha val="40000"/>
              </a:prstClr>
            </a:outerShdw>
          </a:effectLst>
        </p:grpSpPr>
        <p:sp>
          <p:nvSpPr>
            <p:cNvPr id="7" name="矩形 6"/>
            <p:cNvSpPr/>
            <p:nvPr/>
          </p:nvSpPr>
          <p:spPr>
            <a:xfrm>
              <a:off x="930831" y="2827597"/>
              <a:ext cx="2376264" cy="432048"/>
            </a:xfrm>
            <a:prstGeom prst="rect">
              <a:avLst/>
            </a:prstGeom>
            <a:gradFill flip="none" rotWithShape="1">
              <a:gsLst>
                <a:gs pos="0">
                  <a:srgbClr val="0078A8"/>
                </a:gs>
                <a:gs pos="94000">
                  <a:srgbClr val="00B0F0">
                    <a:shade val="67500"/>
                    <a:satMod val="115000"/>
                  </a:srgbClr>
                </a:gs>
              </a:gsLst>
              <a:lin ang="54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8" name="矩形 15"/>
            <p:cNvSpPr/>
            <p:nvPr/>
          </p:nvSpPr>
          <p:spPr>
            <a:xfrm>
              <a:off x="849869" y="3259645"/>
              <a:ext cx="2538189" cy="451098"/>
            </a:xfrm>
            <a:custGeom>
              <a:avLst/>
              <a:gdLst>
                <a:gd name="connsiteX0" fmla="*/ 0 w 2376264"/>
                <a:gd name="connsiteY0" fmla="*/ 0 h 432048"/>
                <a:gd name="connsiteX1" fmla="*/ 2376264 w 2376264"/>
                <a:gd name="connsiteY1" fmla="*/ 0 h 432048"/>
                <a:gd name="connsiteX2" fmla="*/ 2376264 w 2376264"/>
                <a:gd name="connsiteY2" fmla="*/ 432048 h 432048"/>
                <a:gd name="connsiteX3" fmla="*/ 0 w 2376264"/>
                <a:gd name="connsiteY3" fmla="*/ 432048 h 432048"/>
                <a:gd name="connsiteX4" fmla="*/ 0 w 2376264"/>
                <a:gd name="connsiteY4" fmla="*/ 0 h 432048"/>
                <a:gd name="connsiteX0-1" fmla="*/ 85725 w 2461989"/>
                <a:gd name="connsiteY0-2" fmla="*/ 0 h 451098"/>
                <a:gd name="connsiteX1-3" fmla="*/ 2461989 w 2461989"/>
                <a:gd name="connsiteY1-4" fmla="*/ 0 h 451098"/>
                <a:gd name="connsiteX2-5" fmla="*/ 2461989 w 2461989"/>
                <a:gd name="connsiteY2-6" fmla="*/ 432048 h 451098"/>
                <a:gd name="connsiteX3-7" fmla="*/ 0 w 2461989"/>
                <a:gd name="connsiteY3-8" fmla="*/ 451098 h 451098"/>
                <a:gd name="connsiteX4-9" fmla="*/ 85725 w 2461989"/>
                <a:gd name="connsiteY4-10" fmla="*/ 0 h 451098"/>
                <a:gd name="connsiteX0-11" fmla="*/ 85725 w 2538189"/>
                <a:gd name="connsiteY0-12" fmla="*/ 0 h 451098"/>
                <a:gd name="connsiteX1-13" fmla="*/ 2461989 w 2538189"/>
                <a:gd name="connsiteY1-14" fmla="*/ 0 h 451098"/>
                <a:gd name="connsiteX2-15" fmla="*/ 2538189 w 2538189"/>
                <a:gd name="connsiteY2-16" fmla="*/ 451098 h 451098"/>
                <a:gd name="connsiteX3-17" fmla="*/ 0 w 2538189"/>
                <a:gd name="connsiteY3-18" fmla="*/ 451098 h 451098"/>
                <a:gd name="connsiteX4-19" fmla="*/ 85725 w 2538189"/>
                <a:gd name="connsiteY4-20" fmla="*/ 0 h 45109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538189" h="451098">
                  <a:moveTo>
                    <a:pt x="85725" y="0"/>
                  </a:moveTo>
                  <a:lnTo>
                    <a:pt x="2461989" y="0"/>
                  </a:lnTo>
                  <a:lnTo>
                    <a:pt x="2538189" y="451098"/>
                  </a:lnTo>
                  <a:lnTo>
                    <a:pt x="0" y="451098"/>
                  </a:lnTo>
                  <a:lnTo>
                    <a:pt x="85725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78A8"/>
                </a:gs>
                <a:gs pos="94000">
                  <a:srgbClr val="00B0F0">
                    <a:shade val="67500"/>
                    <a:satMod val="115000"/>
                  </a:srgbClr>
                </a:gs>
              </a:gsLst>
              <a:lin ang="54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9" name="矩形 15"/>
            <p:cNvSpPr/>
            <p:nvPr/>
          </p:nvSpPr>
          <p:spPr>
            <a:xfrm flipV="1">
              <a:off x="849869" y="3693603"/>
              <a:ext cx="2538189" cy="451098"/>
            </a:xfrm>
            <a:custGeom>
              <a:avLst/>
              <a:gdLst>
                <a:gd name="connsiteX0" fmla="*/ 0 w 2376264"/>
                <a:gd name="connsiteY0" fmla="*/ 0 h 432048"/>
                <a:gd name="connsiteX1" fmla="*/ 2376264 w 2376264"/>
                <a:gd name="connsiteY1" fmla="*/ 0 h 432048"/>
                <a:gd name="connsiteX2" fmla="*/ 2376264 w 2376264"/>
                <a:gd name="connsiteY2" fmla="*/ 432048 h 432048"/>
                <a:gd name="connsiteX3" fmla="*/ 0 w 2376264"/>
                <a:gd name="connsiteY3" fmla="*/ 432048 h 432048"/>
                <a:gd name="connsiteX4" fmla="*/ 0 w 2376264"/>
                <a:gd name="connsiteY4" fmla="*/ 0 h 432048"/>
                <a:gd name="connsiteX0-1" fmla="*/ 85725 w 2461989"/>
                <a:gd name="connsiteY0-2" fmla="*/ 0 h 451098"/>
                <a:gd name="connsiteX1-3" fmla="*/ 2461989 w 2461989"/>
                <a:gd name="connsiteY1-4" fmla="*/ 0 h 451098"/>
                <a:gd name="connsiteX2-5" fmla="*/ 2461989 w 2461989"/>
                <a:gd name="connsiteY2-6" fmla="*/ 432048 h 451098"/>
                <a:gd name="connsiteX3-7" fmla="*/ 0 w 2461989"/>
                <a:gd name="connsiteY3-8" fmla="*/ 451098 h 451098"/>
                <a:gd name="connsiteX4-9" fmla="*/ 85725 w 2461989"/>
                <a:gd name="connsiteY4-10" fmla="*/ 0 h 451098"/>
                <a:gd name="connsiteX0-11" fmla="*/ 85725 w 2538189"/>
                <a:gd name="connsiteY0-12" fmla="*/ 0 h 451098"/>
                <a:gd name="connsiteX1-13" fmla="*/ 2461989 w 2538189"/>
                <a:gd name="connsiteY1-14" fmla="*/ 0 h 451098"/>
                <a:gd name="connsiteX2-15" fmla="*/ 2538189 w 2538189"/>
                <a:gd name="connsiteY2-16" fmla="*/ 451098 h 451098"/>
                <a:gd name="connsiteX3-17" fmla="*/ 0 w 2538189"/>
                <a:gd name="connsiteY3-18" fmla="*/ 451098 h 451098"/>
                <a:gd name="connsiteX4-19" fmla="*/ 85725 w 2538189"/>
                <a:gd name="connsiteY4-20" fmla="*/ 0 h 45109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538189" h="451098">
                  <a:moveTo>
                    <a:pt x="85725" y="0"/>
                  </a:moveTo>
                  <a:lnTo>
                    <a:pt x="2461989" y="0"/>
                  </a:lnTo>
                  <a:lnTo>
                    <a:pt x="2538189" y="451098"/>
                  </a:lnTo>
                  <a:lnTo>
                    <a:pt x="0" y="451098"/>
                  </a:lnTo>
                  <a:lnTo>
                    <a:pt x="85725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78A8"/>
                </a:gs>
                <a:gs pos="94000">
                  <a:srgbClr val="00B0F0">
                    <a:shade val="67500"/>
                    <a:satMod val="115000"/>
                  </a:srgbClr>
                </a:gs>
              </a:gsLst>
              <a:lin ang="162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0" name="矩形 15"/>
            <p:cNvSpPr/>
            <p:nvPr/>
          </p:nvSpPr>
          <p:spPr>
            <a:xfrm>
              <a:off x="849869" y="4144701"/>
              <a:ext cx="2538189" cy="451098"/>
            </a:xfrm>
            <a:custGeom>
              <a:avLst/>
              <a:gdLst>
                <a:gd name="connsiteX0" fmla="*/ 0 w 2376264"/>
                <a:gd name="connsiteY0" fmla="*/ 0 h 432048"/>
                <a:gd name="connsiteX1" fmla="*/ 2376264 w 2376264"/>
                <a:gd name="connsiteY1" fmla="*/ 0 h 432048"/>
                <a:gd name="connsiteX2" fmla="*/ 2376264 w 2376264"/>
                <a:gd name="connsiteY2" fmla="*/ 432048 h 432048"/>
                <a:gd name="connsiteX3" fmla="*/ 0 w 2376264"/>
                <a:gd name="connsiteY3" fmla="*/ 432048 h 432048"/>
                <a:gd name="connsiteX4" fmla="*/ 0 w 2376264"/>
                <a:gd name="connsiteY4" fmla="*/ 0 h 432048"/>
                <a:gd name="connsiteX0-1" fmla="*/ 85725 w 2461989"/>
                <a:gd name="connsiteY0-2" fmla="*/ 0 h 451098"/>
                <a:gd name="connsiteX1-3" fmla="*/ 2461989 w 2461989"/>
                <a:gd name="connsiteY1-4" fmla="*/ 0 h 451098"/>
                <a:gd name="connsiteX2-5" fmla="*/ 2461989 w 2461989"/>
                <a:gd name="connsiteY2-6" fmla="*/ 432048 h 451098"/>
                <a:gd name="connsiteX3-7" fmla="*/ 0 w 2461989"/>
                <a:gd name="connsiteY3-8" fmla="*/ 451098 h 451098"/>
                <a:gd name="connsiteX4-9" fmla="*/ 85725 w 2461989"/>
                <a:gd name="connsiteY4-10" fmla="*/ 0 h 451098"/>
                <a:gd name="connsiteX0-11" fmla="*/ 85725 w 2538189"/>
                <a:gd name="connsiteY0-12" fmla="*/ 0 h 451098"/>
                <a:gd name="connsiteX1-13" fmla="*/ 2461989 w 2538189"/>
                <a:gd name="connsiteY1-14" fmla="*/ 0 h 451098"/>
                <a:gd name="connsiteX2-15" fmla="*/ 2538189 w 2538189"/>
                <a:gd name="connsiteY2-16" fmla="*/ 451098 h 451098"/>
                <a:gd name="connsiteX3-17" fmla="*/ 0 w 2538189"/>
                <a:gd name="connsiteY3-18" fmla="*/ 451098 h 451098"/>
                <a:gd name="connsiteX4-19" fmla="*/ 85725 w 2538189"/>
                <a:gd name="connsiteY4-20" fmla="*/ 0 h 45109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538189" h="451098">
                  <a:moveTo>
                    <a:pt x="85725" y="0"/>
                  </a:moveTo>
                  <a:lnTo>
                    <a:pt x="2461989" y="0"/>
                  </a:lnTo>
                  <a:lnTo>
                    <a:pt x="2538189" y="451098"/>
                  </a:lnTo>
                  <a:lnTo>
                    <a:pt x="0" y="451098"/>
                  </a:lnTo>
                  <a:lnTo>
                    <a:pt x="85725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78A8"/>
                </a:gs>
                <a:gs pos="94000">
                  <a:srgbClr val="00B0F0">
                    <a:shade val="67500"/>
                    <a:satMod val="115000"/>
                  </a:srgbClr>
                </a:gs>
              </a:gsLst>
              <a:lin ang="54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11" name="椭圆 10"/>
          <p:cNvSpPr/>
          <p:nvPr/>
        </p:nvSpPr>
        <p:spPr>
          <a:xfrm>
            <a:off x="886652" y="2515749"/>
            <a:ext cx="109149" cy="133107"/>
          </a:xfrm>
          <a:prstGeom prst="ellipse">
            <a:avLst/>
          </a:prstGeom>
          <a:solidFill>
            <a:sysClr val="windowText" lastClr="000000">
              <a:lumMod val="85000"/>
              <a:lumOff val="15000"/>
            </a:sysClr>
          </a:solidFill>
          <a:ln w="6350" cap="flat" cmpd="sng" algn="ctr">
            <a:solidFill>
              <a:sysClr val="windowText" lastClr="000000">
                <a:lumMod val="75000"/>
                <a:lumOff val="25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" lastClr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3252723" y="2510375"/>
            <a:ext cx="109149" cy="133107"/>
          </a:xfrm>
          <a:prstGeom prst="ellipse">
            <a:avLst/>
          </a:prstGeom>
          <a:solidFill>
            <a:sysClr val="windowText" lastClr="000000">
              <a:lumMod val="85000"/>
              <a:lumOff val="15000"/>
            </a:sysClr>
          </a:solidFill>
          <a:ln w="6350" cap="flat" cmpd="sng" algn="ctr">
            <a:solidFill>
              <a:sysClr val="windowText" lastClr="000000">
                <a:lumMod val="75000"/>
                <a:lumOff val="25000"/>
              </a:sysClr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" lastClr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cxnSp>
        <p:nvCxnSpPr>
          <p:cNvPr id="13" name="直接连接符 12"/>
          <p:cNvCxnSpPr>
            <a:stCxn id="15" idx="6"/>
            <a:endCxn id="12" idx="5"/>
          </p:cNvCxnSpPr>
          <p:nvPr/>
        </p:nvCxnSpPr>
        <p:spPr>
          <a:xfrm>
            <a:off x="2247736" y="1910245"/>
            <a:ext cx="1098151" cy="713744"/>
          </a:xfrm>
          <a:prstGeom prst="line">
            <a:avLst/>
          </a:prstGeom>
          <a:noFill/>
          <a:ln w="19050" cap="flat" cmpd="sng" algn="ctr">
            <a:solidFill>
              <a:srgbClr val="955E27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cxnSp>
        <p:nvCxnSpPr>
          <p:cNvPr id="14" name="直接连接符 13"/>
          <p:cNvCxnSpPr>
            <a:stCxn id="15" idx="2"/>
            <a:endCxn id="11" idx="3"/>
          </p:cNvCxnSpPr>
          <p:nvPr/>
        </p:nvCxnSpPr>
        <p:spPr>
          <a:xfrm flipH="1">
            <a:off x="902637" y="1910245"/>
            <a:ext cx="1055338" cy="719118"/>
          </a:xfrm>
          <a:prstGeom prst="line">
            <a:avLst/>
          </a:prstGeom>
          <a:noFill/>
          <a:ln w="19050" cap="flat" cmpd="sng" algn="ctr">
            <a:solidFill>
              <a:srgbClr val="955E27"/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sp>
        <p:nvSpPr>
          <p:cNvPr id="15" name="椭圆 14"/>
          <p:cNvSpPr/>
          <p:nvPr/>
        </p:nvSpPr>
        <p:spPr>
          <a:xfrm>
            <a:off x="1957975" y="1733563"/>
            <a:ext cx="289761" cy="353364"/>
          </a:xfrm>
          <a:prstGeom prst="ellipse">
            <a:avLst/>
          </a:prstGeom>
          <a:gradFill flip="none" rotWithShape="1">
            <a:gsLst>
              <a:gs pos="0">
                <a:sysClr val="window" lastClr="FFFFFF">
                  <a:shade val="30000"/>
                  <a:satMod val="115000"/>
                </a:sysClr>
              </a:gs>
              <a:gs pos="50000">
                <a:sysClr val="window" lastClr="FFFFFF">
                  <a:shade val="67500"/>
                  <a:satMod val="115000"/>
                </a:sysClr>
              </a:gs>
              <a:gs pos="100000">
                <a:sysClr val="window" lastClr="FFFFFF">
                  <a:shade val="100000"/>
                  <a:satMod val="115000"/>
                </a:sysClr>
              </a:gs>
            </a:gsLst>
            <a:path path="circle">
              <a:fillToRect l="50000" t="50000" r="50000" b="50000"/>
            </a:path>
            <a:tileRect/>
          </a:gradFill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12700"/>
          </a:sp3d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" lastClr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71964" y="2702352"/>
            <a:ext cx="2814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altLang="zh-CN" b="1" kern="0" dirty="0" smtClean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b="1" kern="0" dirty="0" smtClean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打开</a:t>
            </a:r>
            <a:r>
              <a:rPr lang="en-US" altLang="zh-CN" b="1" kern="0" dirty="0" smtClean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</a:t>
            </a:r>
            <a:r>
              <a:rPr lang="zh-CN" altLang="en-US" b="1" kern="0" dirty="0" smtClean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主页面</a:t>
            </a:r>
            <a:endParaRPr lang="en-US" altLang="zh-CN" dirty="0" smtClean="0"/>
          </a:p>
        </p:txBody>
      </p:sp>
      <p:sp>
        <p:nvSpPr>
          <p:cNvPr id="17" name="TextBox 16"/>
          <p:cNvSpPr txBox="1"/>
          <p:nvPr/>
        </p:nvSpPr>
        <p:spPr>
          <a:xfrm>
            <a:off x="703115" y="3606040"/>
            <a:ext cx="31403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kern="0" dirty="0" smtClean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b="1" kern="0" dirty="0" smtClean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点击需要查询的数据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02805" y="4435787"/>
            <a:ext cx="3772011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kern="0" dirty="0" smtClean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b="1" kern="0" dirty="0" smtClean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选择产线与参数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93302" y="5314373"/>
            <a:ext cx="3990716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 kern="0" dirty="0" smtClean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</a:t>
            </a:r>
            <a:r>
              <a:rPr lang="zh-CN" altLang="en-US" b="1" kern="0" dirty="0" smtClean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输入查询参数的起始时间</a:t>
            </a: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03945" y="1365250"/>
            <a:ext cx="2665095" cy="471868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40655" y="1375410"/>
            <a:ext cx="2755900" cy="4699000"/>
          </a:xfrm>
          <a:prstGeom prst="rect">
            <a:avLst/>
          </a:prstGeom>
        </p:spPr>
      </p:pic>
      <p:sp>
        <p:nvSpPr>
          <p:cNvPr id="23" name="标题 1"/>
          <p:cNvSpPr>
            <a:spLocks noGrp="1"/>
          </p:cNvSpPr>
          <p:nvPr>
            <p:ph type="title"/>
          </p:nvPr>
        </p:nvSpPr>
        <p:spPr>
          <a:xfrm>
            <a:off x="914400" y="224970"/>
            <a:ext cx="10363200" cy="838200"/>
          </a:xfrm>
        </p:spPr>
        <p:txBody>
          <a:bodyPr/>
          <a:lstStyle/>
          <a:p>
            <a:r>
              <a:rPr lang="zh-CN" altLang="en-US" b="1" dirty="0" smtClean="0">
                <a:solidFill>
                  <a:srgbClr val="FFFFFF"/>
                </a:solidFill>
              </a:rPr>
              <a:t>系统功能介绍</a:t>
            </a:r>
            <a:r>
              <a:rPr lang="en-US" altLang="zh-CN" b="1" dirty="0" smtClean="0">
                <a:solidFill>
                  <a:srgbClr val="FFFFFF"/>
                </a:solidFill>
              </a:rPr>
              <a:t>-</a:t>
            </a:r>
            <a:r>
              <a:rPr lang="zh-CN" altLang="en-US" b="1" dirty="0" smtClean="0">
                <a:solidFill>
                  <a:srgbClr val="FFFFFF"/>
                </a:solidFill>
              </a:rPr>
              <a:t>移动端</a:t>
            </a:r>
            <a:endParaRPr lang="zh-CN" altLang="en-US" b="1" dirty="0">
              <a:solidFill>
                <a:srgbClr val="FFFFFF"/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333828" y="1335093"/>
            <a:ext cx="6096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altLang="zh-CN" sz="2000" b="1" dirty="0" smtClean="0">
                <a:latin typeface="+mn-ea"/>
              </a:rPr>
              <a:t>5</a:t>
            </a:r>
            <a:r>
              <a:rPr lang="zh-CN" altLang="en-US" sz="2000" b="1" dirty="0" smtClean="0">
                <a:latin typeface="+mn-ea"/>
              </a:rPr>
              <a:t>、移动端功能介绍</a:t>
            </a:r>
            <a:endParaRPr lang="en-US" altLang="zh-CN" sz="2000" b="1" dirty="0" smtClean="0">
              <a:latin typeface="+mn-ea"/>
            </a:endParaRPr>
          </a:p>
          <a:p>
            <a:pPr>
              <a:buNone/>
            </a:pPr>
            <a:r>
              <a:rPr lang="en-US" altLang="zh-CN" b="1" dirty="0" smtClean="0"/>
              <a:t>    </a:t>
            </a:r>
          </a:p>
          <a:p>
            <a:pPr>
              <a:buNone/>
            </a:pPr>
            <a:r>
              <a:rPr lang="en-US" altLang="zh-CN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en-US" altLang="zh-CN" dirty="0" smtClean="0">
                <a:latin typeface="黑体" panose="02010609060101010101" pitchFamily="49" charset="-122"/>
                <a:ea typeface="黑体" panose="02010609060101010101" pitchFamily="49" charset="-122"/>
              </a:rPr>
              <a:t>5.3 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报表查询步骤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53792" y="203916"/>
            <a:ext cx="10363200" cy="838200"/>
          </a:xfrm>
        </p:spPr>
        <p:txBody>
          <a:bodyPr/>
          <a:lstStyle/>
          <a:p>
            <a:r>
              <a:rPr lang="zh-CN" altLang="en-US" sz="3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服务实体经济  推进转型升级</a:t>
            </a: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064156" y="3054420"/>
            <a:ext cx="4092788" cy="923330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en-US" altLang="zh-CN" sz="5400" b="1" cap="none" spc="0" dirty="0" smtClean="0">
                <a:solidFill>
                  <a:srgbClr val="FF0000"/>
                </a:solidFill>
                <a:effectLst/>
              </a:rPr>
              <a:t>Thank you</a:t>
            </a:r>
            <a:r>
              <a:rPr lang="zh-CN" altLang="en-US" sz="5400" b="1" cap="none" spc="0" dirty="0" smtClean="0">
                <a:solidFill>
                  <a:srgbClr val="FF0000"/>
                </a:solidFill>
                <a:effectLst/>
              </a:rPr>
              <a:t>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0" y="224970"/>
            <a:ext cx="10363200" cy="838200"/>
          </a:xfrm>
        </p:spPr>
        <p:txBody>
          <a:bodyPr/>
          <a:lstStyle/>
          <a:p>
            <a:r>
              <a:rPr lang="zh-CN" altLang="en-US" b="1" dirty="0" smtClean="0">
                <a:solidFill>
                  <a:srgbClr val="FFFFFF"/>
                </a:solidFill>
              </a:rPr>
              <a:t>系统功能介绍</a:t>
            </a:r>
            <a:r>
              <a:rPr lang="en-US" altLang="zh-CN" b="1" dirty="0" smtClean="0">
                <a:solidFill>
                  <a:srgbClr val="FFFFFF"/>
                </a:solidFill>
              </a:rPr>
              <a:t>-PC</a:t>
            </a:r>
            <a:r>
              <a:rPr lang="zh-CN" altLang="en-US" b="1" dirty="0" smtClean="0">
                <a:solidFill>
                  <a:srgbClr val="FFFFFF"/>
                </a:solidFill>
              </a:rPr>
              <a:t>电脑端</a:t>
            </a:r>
            <a:endParaRPr lang="zh-CN" altLang="en-US" b="1" dirty="0">
              <a:solidFill>
                <a:srgbClr val="FFFFFF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系统组成：</a:t>
            </a:r>
            <a:endParaRPr lang="en-US" altLang="zh-CN" dirty="0" smtClean="0"/>
          </a:p>
          <a:p>
            <a:endParaRPr lang="zh-CN" altLang="en-US" dirty="0"/>
          </a:p>
        </p:txBody>
      </p:sp>
      <p:graphicFrame>
        <p:nvGraphicFramePr>
          <p:cNvPr id="5" name="图示 4"/>
          <p:cNvGraphicFramePr/>
          <p:nvPr/>
        </p:nvGraphicFramePr>
        <p:xfrm>
          <a:off x="3178629" y="1741714"/>
          <a:ext cx="7402285" cy="40059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/>
        </p:nvSpPr>
        <p:spPr>
          <a:xfrm>
            <a:off x="325755" y="1360805"/>
            <a:ext cx="11700510" cy="476186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marL="257175" indent="-257175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530" indent="-21463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ea typeface="+mn-ea"/>
              </a:defRPr>
            </a:lvl2pPr>
            <a:lvl3pPr marL="857250" indent="-17145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+mn-ea"/>
              </a:defRPr>
            </a:lvl3pPr>
            <a:lvl4pPr marL="1200150" indent="-17145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ea typeface="+mn-ea"/>
              </a:defRPr>
            </a:lvl4pPr>
            <a:lvl5pPr marL="1543050" indent="-17145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5pPr>
            <a:lvl6pPr marL="1885950" indent="-17145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228850" indent="-17145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2571750" indent="-17145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2914650" indent="-17145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buNone/>
            </a:pPr>
            <a:r>
              <a:rPr lang="en-US" altLang="zh-CN" sz="2000" b="1" dirty="0" smtClean="0"/>
              <a:t>1</a:t>
            </a:r>
            <a:r>
              <a:rPr lang="zh-CN" altLang="en-US" sz="2000" b="1" dirty="0" smtClean="0"/>
              <a:t>、数据采集架构图</a:t>
            </a:r>
            <a:endParaRPr lang="en-US" altLang="zh-CN" sz="2000" b="1" dirty="0" smtClean="0"/>
          </a:p>
          <a:p>
            <a:pPr>
              <a:buNone/>
            </a:pPr>
            <a:r>
              <a:rPr lang="zh-CN" altLang="en-US" dirty="0" smtClean="0"/>
              <a:t>              </a:t>
            </a:r>
          </a:p>
        </p:txBody>
      </p:sp>
      <p:pic>
        <p:nvPicPr>
          <p:cNvPr id="5124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45280" y="1455420"/>
            <a:ext cx="6078855" cy="45726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-300808" y="3054145"/>
            <a:ext cx="4932761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dirty="0"/>
              <a:t>        </a:t>
            </a:r>
            <a:r>
              <a:rPr lang="en-US" altLang="zh-CN" dirty="0" smtClean="0"/>
              <a:t>  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数据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来源及处理</a:t>
            </a:r>
          </a:p>
          <a:p>
            <a:pPr algn="l"/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R="0" lvl="1" indent="0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None/>
              <a:defRPr/>
            </a:pP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       </a:t>
            </a:r>
            <a:r>
              <a:rPr lang="en-US" altLang="zh-CN" b="1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 </a:t>
            </a:r>
            <a:r>
              <a:rPr lang="en-US" altLang="zh-CN" b="1" dirty="0" err="1" smtClean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a.</a:t>
            </a:r>
            <a:r>
              <a:rPr lang="en-US" altLang="zh-CN" dirty="0" err="1" smtClean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数据采集接口管理采集标签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，</a:t>
            </a:r>
          </a:p>
          <a:p>
            <a:pPr marR="0" lvl="1" indent="0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None/>
              <a:defRPr/>
            </a:pPr>
            <a:r>
              <a:rPr lang="en-US" altLang="zh-CN" dirty="0" err="1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与实时数据库自动同步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。</a:t>
            </a:r>
          </a:p>
          <a:p>
            <a:pPr marR="0" lvl="1" indent="0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chemeClr val="accent1"/>
              </a:buClr>
              <a:buSzTx/>
              <a:buFont typeface="Wingdings" panose="05000000000000000000" pitchFamily="2" charset="2"/>
              <a:buNone/>
              <a:defRPr/>
            </a:pPr>
            <a:r>
              <a:rPr lang="en-US" altLang="zh-CN" b="1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       </a:t>
            </a:r>
            <a:r>
              <a:rPr lang="en-US" altLang="zh-CN" b="1" dirty="0" smtClean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b. 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远程用户与远程DCS数据同步。</a:t>
            </a:r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914400" y="224970"/>
            <a:ext cx="10363200" cy="838200"/>
          </a:xfrm>
        </p:spPr>
        <p:txBody>
          <a:bodyPr/>
          <a:lstStyle/>
          <a:p>
            <a:r>
              <a:rPr lang="zh-CN" altLang="en-US" b="1" dirty="0" smtClean="0">
                <a:solidFill>
                  <a:srgbClr val="FFFFFF"/>
                </a:solidFill>
              </a:rPr>
              <a:t>系统功能介绍</a:t>
            </a:r>
            <a:r>
              <a:rPr lang="en-US" altLang="zh-CN" b="1" dirty="0" smtClean="0">
                <a:solidFill>
                  <a:srgbClr val="FFFFFF"/>
                </a:solidFill>
              </a:rPr>
              <a:t>-PC</a:t>
            </a:r>
            <a:r>
              <a:rPr lang="zh-CN" altLang="en-US" b="1" dirty="0" smtClean="0">
                <a:solidFill>
                  <a:srgbClr val="FFFFFF"/>
                </a:solidFill>
              </a:rPr>
              <a:t>电脑端</a:t>
            </a:r>
            <a:endParaRPr lang="zh-CN" altLang="en-US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/>
        </p:nvSpPr>
        <p:spPr>
          <a:xfrm>
            <a:off x="325755" y="1360805"/>
            <a:ext cx="11700510" cy="476186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marL="257175" indent="-257175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530" indent="-21463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ea typeface="+mn-ea"/>
              </a:defRPr>
            </a:lvl2pPr>
            <a:lvl3pPr marL="857250" indent="-17145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+mn-ea"/>
              </a:defRPr>
            </a:lvl3pPr>
            <a:lvl4pPr marL="1200150" indent="-17145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ea typeface="+mn-ea"/>
              </a:defRPr>
            </a:lvl4pPr>
            <a:lvl5pPr marL="1543050" indent="-17145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5pPr>
            <a:lvl6pPr marL="1885950" indent="-17145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228850" indent="-17145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2571750" indent="-17145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2914650" indent="-17145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buNone/>
            </a:pPr>
            <a:r>
              <a:rPr lang="en-US" altLang="zh-CN" sz="2000" b="1" dirty="0" smtClean="0"/>
              <a:t>3</a:t>
            </a:r>
            <a:r>
              <a:rPr lang="zh-CN" altLang="en-US" sz="2000" b="1" dirty="0" smtClean="0"/>
              <a:t>、系统主要功能介绍</a:t>
            </a:r>
            <a:endParaRPr lang="en-US" altLang="zh-CN" sz="2000" b="1" dirty="0"/>
          </a:p>
          <a:p>
            <a:pPr>
              <a:buNone/>
            </a:pPr>
            <a:r>
              <a:rPr lang="en-US" altLang="zh-CN" sz="2000" dirty="0"/>
              <a:t>	</a:t>
            </a:r>
            <a:endParaRPr lang="zh-CN" altLang="en-US" sz="2000" b="1" dirty="0" smtClean="0"/>
          </a:p>
          <a:p>
            <a:pPr>
              <a:buNone/>
            </a:pPr>
            <a:r>
              <a:rPr lang="zh-CN" altLang="en-US" dirty="0" smtClean="0"/>
              <a:t>         </a:t>
            </a:r>
          </a:p>
          <a:p>
            <a:pPr>
              <a:buNone/>
            </a:pPr>
            <a:endParaRPr lang="zh-CN" altLang="en-US" dirty="0" smtClean="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3776" y="1857292"/>
            <a:ext cx="7181215" cy="3869690"/>
          </a:xfrm>
          <a:prstGeom prst="rect">
            <a:avLst/>
          </a:prstGeom>
        </p:spPr>
      </p:pic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914400" y="224970"/>
            <a:ext cx="10363200" cy="838200"/>
          </a:xfrm>
        </p:spPr>
        <p:txBody>
          <a:bodyPr/>
          <a:lstStyle/>
          <a:p>
            <a:r>
              <a:rPr lang="zh-CN" altLang="en-US" b="1" dirty="0" smtClean="0">
                <a:solidFill>
                  <a:srgbClr val="FFFFFF"/>
                </a:solidFill>
              </a:rPr>
              <a:t>系统功能介绍</a:t>
            </a:r>
            <a:r>
              <a:rPr lang="en-US" altLang="zh-CN" b="1" dirty="0" smtClean="0">
                <a:solidFill>
                  <a:srgbClr val="FFFFFF"/>
                </a:solidFill>
              </a:rPr>
              <a:t>-PC</a:t>
            </a:r>
            <a:r>
              <a:rPr lang="zh-CN" altLang="en-US" b="1" dirty="0" smtClean="0">
                <a:solidFill>
                  <a:srgbClr val="FFFFFF"/>
                </a:solidFill>
              </a:rPr>
              <a:t>电脑端</a:t>
            </a:r>
            <a:endParaRPr lang="zh-CN" altLang="en-US" b="1" dirty="0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7999" y="2148114"/>
            <a:ext cx="332377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黑体" panose="02010609060101010101" pitchFamily="49" charset="-122"/>
                <a:ea typeface="黑体" panose="02010609060101010101" pitchFamily="49" charset="-122"/>
              </a:rPr>
              <a:t>3.1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登录地址：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http://tainuo.iras.vip:8088/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，选择实时数据</a:t>
            </a:r>
            <a:r>
              <a:rPr lang="zh-CN" altLang="en-US" smtClean="0">
                <a:latin typeface="黑体" panose="02010609060101010101" pitchFamily="49" charset="-122"/>
                <a:ea typeface="黑体" panose="02010609060101010101" pitchFamily="49" charset="-122"/>
              </a:rPr>
              <a:t>系统</a:t>
            </a:r>
            <a:r>
              <a:rPr lang="zh-CN" altLang="en-US" smtClean="0"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en-US" altLang="zh-CN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dirty="0" smtClean="0">
                <a:latin typeface="黑体" panose="02010609060101010101" pitchFamily="49" charset="-122"/>
                <a:ea typeface="黑体" panose="02010609060101010101" pitchFamily="49" charset="-122"/>
              </a:rPr>
              <a:t>3.2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主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界面介绍：</a:t>
            </a:r>
            <a:endParaRPr lang="en-US" altLang="zh-CN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altLang="zh-CN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dirty="0" smtClean="0"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、数字按钮代表车间所有的班组；</a:t>
            </a:r>
            <a:endParaRPr lang="en-US" altLang="zh-CN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dirty="0" smtClean="0"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、绿色的颜色代表该班组正在生产状态。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/>
        </p:nvSpPr>
        <p:spPr>
          <a:xfrm>
            <a:off x="325755" y="1360805"/>
            <a:ext cx="11700510" cy="476186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marL="257175" indent="-257175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530" indent="-21463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ea typeface="+mn-ea"/>
              </a:defRPr>
            </a:lvl2pPr>
            <a:lvl3pPr marL="857250" indent="-17145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+mn-ea"/>
              </a:defRPr>
            </a:lvl3pPr>
            <a:lvl4pPr marL="1200150" indent="-17145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ea typeface="+mn-ea"/>
              </a:defRPr>
            </a:lvl4pPr>
            <a:lvl5pPr marL="1543050" indent="-17145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5pPr>
            <a:lvl6pPr marL="1885950" indent="-17145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228850" indent="-17145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2571750" indent="-17145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2914650" indent="-17145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buNone/>
            </a:pPr>
            <a:r>
              <a:rPr lang="en-US" altLang="zh-CN" sz="2000" b="1" dirty="0" smtClean="0"/>
              <a:t>3</a:t>
            </a:r>
            <a:r>
              <a:rPr lang="zh-CN" altLang="en-US" sz="2000" b="1" dirty="0" smtClean="0"/>
              <a:t>、系统主要功能介绍</a:t>
            </a:r>
            <a:endParaRPr lang="en-US" altLang="zh-CN" sz="2000" b="1" dirty="0"/>
          </a:p>
          <a:p>
            <a:pPr>
              <a:buNone/>
            </a:pPr>
            <a:r>
              <a:rPr lang="en-US" altLang="zh-CN" sz="2000" dirty="0"/>
              <a:t>	</a:t>
            </a:r>
            <a:endParaRPr lang="zh-CN" altLang="en-US" sz="2000" b="1" dirty="0" smtClean="0"/>
          </a:p>
          <a:p>
            <a:pPr>
              <a:buNone/>
            </a:pPr>
            <a:r>
              <a:rPr lang="zh-CN" altLang="en-US" dirty="0" smtClean="0"/>
              <a:t>         </a:t>
            </a:r>
          </a:p>
          <a:p>
            <a:pPr>
              <a:buNone/>
            </a:pPr>
            <a:endParaRPr lang="zh-CN" altLang="en-US" dirty="0" smtClean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420" y="4862649"/>
            <a:ext cx="4152265" cy="77152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202383" y="1993356"/>
            <a:ext cx="5014595" cy="3111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 algn="l" eaLnBrk="0" fontAlgn="base" hangingPunct="0">
              <a:lnSpc>
                <a:spcPct val="110000"/>
              </a:lnSpc>
              <a:spcBef>
                <a:spcPts val="0"/>
              </a:spcBef>
              <a:buClr>
                <a:srgbClr val="FF0000"/>
              </a:buClr>
              <a:buNone/>
            </a:pP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  <a:r>
              <a:rPr lang="en-US" altLang="zh-CN" dirty="0" smtClean="0">
                <a:latin typeface="黑体" panose="02010609060101010101" pitchFamily="49" charset="-122"/>
                <a:ea typeface="黑体" panose="02010609060101010101" pitchFamily="49" charset="-122"/>
              </a:rPr>
              <a:t>3.2  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详细页面及主要功能介绍：</a:t>
            </a:r>
            <a:endParaRPr lang="en-US" altLang="zh-CN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257175" indent="-257175" algn="l" eaLnBrk="0" fontAlgn="base" hangingPunct="0">
              <a:lnSpc>
                <a:spcPct val="110000"/>
              </a:lnSpc>
              <a:spcBef>
                <a:spcPts val="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系统报警：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网络中断、用户离线、数据采集中断</a:t>
            </a:r>
            <a:endParaRPr lang="zh-CN" altLang="en-US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257175" indent="-257175" eaLnBrk="0" fontAlgn="base" hangingPunct="0">
              <a:lnSpc>
                <a:spcPct val="11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数据报警：根据所设定的报警值报警</a:t>
            </a:r>
            <a:r>
              <a:rPr lang="en-US" altLang="zh-CN" dirty="0" smtClean="0">
                <a:latin typeface="黑体" panose="02010609060101010101" pitchFamily="49" charset="-122"/>
                <a:ea typeface="黑体" panose="02010609060101010101" pitchFamily="49" charset="-122"/>
              </a:rPr>
              <a:t>	</a:t>
            </a:r>
          </a:p>
          <a:p>
            <a:pPr marL="257175" indent="-257175" eaLnBrk="0" fontAlgn="base" hangingPunct="0">
              <a:lnSpc>
                <a:spcPct val="11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系统实时时钟：与服务器同步。</a:t>
            </a:r>
          </a:p>
          <a:p>
            <a:pPr marL="257175" indent="-257175" eaLnBrk="0" fontAlgn="base" hangingPunct="0">
              <a:lnSpc>
                <a:spcPct val="11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目录树：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共享区域目录树：普通用户只能查看，授权用户可以修改。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257175" indent="-257175" eaLnBrk="0" fontAlgn="base" hangingPunct="0">
              <a:lnSpc>
                <a:spcPct val="11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工作区：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显示组态页面内容。可以在工具栏中选择切换：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“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运行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/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编辑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”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状态。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dirty="0">
                <a:latin typeface="Arial" panose="020B0604020202020204" pitchFamily="34" charset="0"/>
              </a:rPr>
              <a:t>	</a:t>
            </a:r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70286" y="1916430"/>
            <a:ext cx="6748054" cy="3651250"/>
          </a:xfrm>
          <a:prstGeom prst="rect">
            <a:avLst/>
          </a:prstGeom>
        </p:spPr>
      </p:pic>
      <p:sp>
        <p:nvSpPr>
          <p:cNvPr id="11" name="标题 1"/>
          <p:cNvSpPr>
            <a:spLocks noGrp="1"/>
          </p:cNvSpPr>
          <p:nvPr>
            <p:ph type="title"/>
          </p:nvPr>
        </p:nvSpPr>
        <p:spPr>
          <a:xfrm>
            <a:off x="914400" y="224970"/>
            <a:ext cx="10363200" cy="838200"/>
          </a:xfrm>
        </p:spPr>
        <p:txBody>
          <a:bodyPr/>
          <a:lstStyle/>
          <a:p>
            <a:r>
              <a:rPr lang="zh-CN" altLang="en-US" b="1" dirty="0" smtClean="0">
                <a:solidFill>
                  <a:srgbClr val="FFFFFF"/>
                </a:solidFill>
              </a:rPr>
              <a:t>系统功能介绍</a:t>
            </a:r>
            <a:r>
              <a:rPr lang="en-US" altLang="zh-CN" b="1" dirty="0" smtClean="0">
                <a:solidFill>
                  <a:srgbClr val="FFFFFF"/>
                </a:solidFill>
              </a:rPr>
              <a:t>-PC</a:t>
            </a:r>
            <a:r>
              <a:rPr lang="zh-CN" altLang="en-US" b="1" dirty="0" smtClean="0">
                <a:solidFill>
                  <a:srgbClr val="FFFFFF"/>
                </a:solidFill>
              </a:rPr>
              <a:t>电脑端</a:t>
            </a:r>
            <a:endParaRPr lang="zh-CN" altLang="en-US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/>
        </p:nvSpPr>
        <p:spPr>
          <a:xfrm>
            <a:off x="325755" y="1360805"/>
            <a:ext cx="11700510" cy="476186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marL="257175" indent="-257175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530" indent="-21463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ea typeface="+mn-ea"/>
              </a:defRPr>
            </a:lvl2pPr>
            <a:lvl3pPr marL="857250" indent="-17145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+mn-ea"/>
              </a:defRPr>
            </a:lvl3pPr>
            <a:lvl4pPr marL="1200150" indent="-17145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ea typeface="+mn-ea"/>
              </a:defRPr>
            </a:lvl4pPr>
            <a:lvl5pPr marL="1543050" indent="-17145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5pPr>
            <a:lvl6pPr marL="1885950" indent="-17145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228850" indent="-17145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2571750" indent="-17145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2914650" indent="-17145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buNone/>
            </a:pPr>
            <a:endParaRPr lang="en-US" altLang="zh-CN" sz="2000" b="1" dirty="0" smtClean="0"/>
          </a:p>
          <a:p>
            <a:pPr>
              <a:buNone/>
            </a:pPr>
            <a:r>
              <a:rPr lang="en-US" altLang="zh-CN" sz="2000" b="1" dirty="0" smtClean="0"/>
              <a:t>    </a:t>
            </a:r>
            <a:r>
              <a:rPr lang="en-US" altLang="zh-CN" dirty="0" smtClean="0">
                <a:latin typeface="黑体" panose="02010609060101010101" pitchFamily="49" charset="-122"/>
                <a:ea typeface="黑体" panose="02010609060101010101" pitchFamily="49" charset="-122"/>
              </a:rPr>
              <a:t>3.3   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趋势曲线图</a:t>
            </a:r>
            <a:endParaRPr lang="en-US" altLang="zh-CN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buNone/>
            </a:pPr>
            <a:r>
              <a:rPr lang="en-US" altLang="zh-CN" sz="2000" dirty="0"/>
              <a:t>	</a:t>
            </a:r>
            <a:endParaRPr lang="zh-CN" altLang="en-US" sz="2000" b="1" dirty="0" smtClean="0"/>
          </a:p>
          <a:p>
            <a:pPr>
              <a:buNone/>
            </a:pPr>
            <a:r>
              <a:rPr lang="zh-CN" altLang="en-US" dirty="0" smtClean="0"/>
              <a:t>         </a:t>
            </a:r>
          </a:p>
          <a:p>
            <a:pPr>
              <a:buNone/>
            </a:pPr>
            <a:endParaRPr lang="zh-CN" altLang="en-US" dirty="0" smtClean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1867" y="2656656"/>
            <a:ext cx="5560060" cy="324929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777239" y="1912801"/>
            <a:ext cx="45704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altLang="zh-CN" dirty="0" smtClean="0"/>
          </a:p>
          <a:p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双击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击所要查看的数据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，自动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生成曲线图。</a:t>
            </a:r>
          </a:p>
        </p:txBody>
      </p:sp>
      <p:pic>
        <p:nvPicPr>
          <p:cNvPr id="10" name="图片 9" descr="NGFGW%IC89J(ZPJ5J57RR0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05550" y="2208530"/>
            <a:ext cx="5226050" cy="3673475"/>
          </a:xfrm>
          <a:prstGeom prst="rect">
            <a:avLst/>
          </a:prstGeom>
        </p:spPr>
      </p:pic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914400" y="224970"/>
            <a:ext cx="10363200" cy="838200"/>
          </a:xfrm>
        </p:spPr>
        <p:txBody>
          <a:bodyPr/>
          <a:lstStyle/>
          <a:p>
            <a:r>
              <a:rPr lang="zh-CN" altLang="en-US" b="1" dirty="0" smtClean="0">
                <a:solidFill>
                  <a:srgbClr val="FFFFFF"/>
                </a:solidFill>
              </a:rPr>
              <a:t>系统功能介绍</a:t>
            </a:r>
            <a:r>
              <a:rPr lang="en-US" altLang="zh-CN" b="1" dirty="0" smtClean="0">
                <a:solidFill>
                  <a:srgbClr val="FFFFFF"/>
                </a:solidFill>
              </a:rPr>
              <a:t>-PC</a:t>
            </a:r>
            <a:r>
              <a:rPr lang="zh-CN" altLang="en-US" b="1" dirty="0" smtClean="0">
                <a:solidFill>
                  <a:srgbClr val="FFFFFF"/>
                </a:solidFill>
              </a:rPr>
              <a:t>电脑端</a:t>
            </a:r>
            <a:endParaRPr lang="zh-CN" altLang="en-US" b="1" dirty="0">
              <a:solidFill>
                <a:srgbClr val="FFFFFF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328000" y="1342963"/>
            <a:ext cx="26356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altLang="zh-CN" sz="2000" b="1" dirty="0" smtClean="0">
                <a:latin typeface="+mn-ea"/>
              </a:rPr>
              <a:t>3</a:t>
            </a:r>
            <a:r>
              <a:rPr lang="zh-CN" altLang="en-US" sz="2000" b="1" dirty="0" smtClean="0">
                <a:latin typeface="+mn-ea"/>
              </a:rPr>
              <a:t>、系统主要功能介绍</a:t>
            </a:r>
            <a:endParaRPr lang="en-US" altLang="zh-CN" sz="2000" b="1" dirty="0"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/>
        </p:nvSpPr>
        <p:spPr>
          <a:xfrm>
            <a:off x="325755" y="1360805"/>
            <a:ext cx="11700510" cy="476186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marL="257175" indent="-257175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530" indent="-21463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ea typeface="+mn-ea"/>
              </a:defRPr>
            </a:lvl2pPr>
            <a:lvl3pPr marL="857250" indent="-17145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+mn-ea"/>
              </a:defRPr>
            </a:lvl3pPr>
            <a:lvl4pPr marL="1200150" indent="-17145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ea typeface="+mn-ea"/>
              </a:defRPr>
            </a:lvl4pPr>
            <a:lvl5pPr marL="1543050" indent="-17145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5pPr>
            <a:lvl6pPr marL="1885950" indent="-17145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228850" indent="-17145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2571750" indent="-17145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2914650" indent="-17145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buNone/>
            </a:pPr>
            <a:r>
              <a:rPr lang="en-US" altLang="zh-CN" sz="2000" b="1" dirty="0" smtClean="0"/>
              <a:t>3</a:t>
            </a:r>
            <a:r>
              <a:rPr lang="zh-CN" altLang="en-US" sz="2000" b="1" dirty="0" smtClean="0"/>
              <a:t>、系统主要功能介绍</a:t>
            </a:r>
            <a:endParaRPr lang="en-US" altLang="zh-CN" sz="2000" b="1" dirty="0" smtClean="0"/>
          </a:p>
          <a:p>
            <a:pPr>
              <a:buNone/>
            </a:pPr>
            <a:r>
              <a:rPr lang="en-US" altLang="zh-CN" sz="2000" dirty="0"/>
              <a:t>	</a:t>
            </a:r>
            <a:endParaRPr lang="zh-CN" altLang="en-US" sz="2000" b="1" dirty="0" smtClean="0"/>
          </a:p>
          <a:p>
            <a:pPr>
              <a:buNone/>
            </a:pPr>
            <a:r>
              <a:rPr lang="zh-CN" altLang="en-US" dirty="0" smtClean="0"/>
              <a:t>         </a:t>
            </a:r>
          </a:p>
          <a:p>
            <a:pPr>
              <a:buNone/>
            </a:pPr>
            <a:endParaRPr lang="zh-CN" altLang="en-US" dirty="0" smtClean="0"/>
          </a:p>
        </p:txBody>
      </p:sp>
      <p:sp>
        <p:nvSpPr>
          <p:cNvPr id="5" name="文本框 4"/>
          <p:cNvSpPr txBox="1"/>
          <p:nvPr/>
        </p:nvSpPr>
        <p:spPr>
          <a:xfrm>
            <a:off x="777240" y="1840230"/>
            <a:ext cx="2839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黑体" panose="02010609060101010101" pitchFamily="49" charset="-122"/>
                <a:ea typeface="黑体" panose="02010609060101010101" pitchFamily="49" charset="-122"/>
              </a:rPr>
              <a:t>3.4  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配置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本机趋势曲线图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7240" y="2208530"/>
            <a:ext cx="5440680" cy="382397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46240" y="2326640"/>
            <a:ext cx="5003165" cy="3705860"/>
          </a:xfrm>
          <a:prstGeom prst="rect">
            <a:avLst/>
          </a:prstGeom>
        </p:spPr>
      </p:pic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914400" y="224970"/>
            <a:ext cx="10363200" cy="838200"/>
          </a:xfrm>
        </p:spPr>
        <p:txBody>
          <a:bodyPr/>
          <a:lstStyle/>
          <a:p>
            <a:r>
              <a:rPr lang="zh-CN" altLang="en-US" b="1" dirty="0" smtClean="0">
                <a:solidFill>
                  <a:srgbClr val="FFFFFF"/>
                </a:solidFill>
              </a:rPr>
              <a:t>系统功能介绍</a:t>
            </a:r>
            <a:r>
              <a:rPr lang="en-US" altLang="zh-CN" b="1" dirty="0" smtClean="0">
                <a:solidFill>
                  <a:srgbClr val="FFFFFF"/>
                </a:solidFill>
              </a:rPr>
              <a:t>-PC</a:t>
            </a:r>
            <a:r>
              <a:rPr lang="zh-CN" altLang="en-US" b="1" dirty="0" smtClean="0">
                <a:solidFill>
                  <a:srgbClr val="FFFFFF"/>
                </a:solidFill>
              </a:rPr>
              <a:t>电脑端</a:t>
            </a:r>
            <a:endParaRPr lang="zh-CN" altLang="en-US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/>
        </p:nvSpPr>
        <p:spPr>
          <a:xfrm>
            <a:off x="325755" y="1360805"/>
            <a:ext cx="11700510" cy="476186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marL="257175" indent="-257175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530" indent="-21463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ea typeface="+mn-ea"/>
              </a:defRPr>
            </a:lvl2pPr>
            <a:lvl3pPr marL="857250" indent="-17145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+mn-ea"/>
              </a:defRPr>
            </a:lvl3pPr>
            <a:lvl4pPr marL="1200150" indent="-17145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ea typeface="+mn-ea"/>
              </a:defRPr>
            </a:lvl4pPr>
            <a:lvl5pPr marL="1543050" indent="-17145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5pPr>
            <a:lvl6pPr marL="1885950" indent="-17145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228850" indent="-17145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2571750" indent="-17145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2914650" indent="-17145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buNone/>
            </a:pPr>
            <a:r>
              <a:rPr lang="en-US" altLang="zh-CN" sz="2000" b="1" dirty="0" smtClean="0"/>
              <a:t>3</a:t>
            </a:r>
            <a:r>
              <a:rPr lang="zh-CN" altLang="en-US" sz="2000" b="1" dirty="0" smtClean="0"/>
              <a:t>、系统主要功能介绍</a:t>
            </a:r>
            <a:endParaRPr lang="en-US" altLang="zh-CN" sz="2000" b="1" dirty="0" smtClean="0"/>
          </a:p>
          <a:p>
            <a:pPr>
              <a:buNone/>
            </a:pPr>
            <a:r>
              <a:rPr lang="en-US" altLang="zh-CN" sz="2000" dirty="0"/>
              <a:t>	</a:t>
            </a:r>
            <a:endParaRPr lang="zh-CN" altLang="en-US" sz="2000" b="1" dirty="0" smtClean="0"/>
          </a:p>
          <a:p>
            <a:pPr>
              <a:buNone/>
            </a:pPr>
            <a:r>
              <a:rPr lang="zh-CN" altLang="en-US" dirty="0" smtClean="0"/>
              <a:t>         </a:t>
            </a:r>
          </a:p>
          <a:p>
            <a:pPr>
              <a:buNone/>
            </a:pPr>
            <a:endParaRPr lang="zh-CN" altLang="en-US" dirty="0" smtClean="0"/>
          </a:p>
        </p:txBody>
      </p:sp>
      <p:sp>
        <p:nvSpPr>
          <p:cNvPr id="5" name="文本框 4"/>
          <p:cNvSpPr txBox="1"/>
          <p:nvPr/>
        </p:nvSpPr>
        <p:spPr>
          <a:xfrm>
            <a:off x="777240" y="1840230"/>
            <a:ext cx="3762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黑体" panose="02010609060101010101" pitchFamily="49" charset="-122"/>
                <a:ea typeface="黑体" panose="02010609060101010101" pitchFamily="49" charset="-122"/>
              </a:rPr>
              <a:t>3.5  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运用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趋势曲线图进行数据对比</a:t>
            </a:r>
          </a:p>
        </p:txBody>
      </p:sp>
      <p:pic>
        <p:nvPicPr>
          <p:cNvPr id="6" name="图片 5" descr="Z80FJMB3K)`)QNDZOBV$J1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7240" y="2208530"/>
            <a:ext cx="5295900" cy="371538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85280" y="2172335"/>
            <a:ext cx="5340985" cy="3737610"/>
          </a:xfrm>
          <a:prstGeom prst="rect">
            <a:avLst/>
          </a:prstGeom>
        </p:spPr>
      </p:pic>
      <p:sp>
        <p:nvSpPr>
          <p:cNvPr id="9" name="标题 1"/>
          <p:cNvSpPr>
            <a:spLocks noGrp="1"/>
          </p:cNvSpPr>
          <p:nvPr>
            <p:ph type="title"/>
          </p:nvPr>
        </p:nvSpPr>
        <p:spPr>
          <a:xfrm>
            <a:off x="914400" y="224970"/>
            <a:ext cx="10363200" cy="838200"/>
          </a:xfrm>
        </p:spPr>
        <p:txBody>
          <a:bodyPr/>
          <a:lstStyle/>
          <a:p>
            <a:r>
              <a:rPr lang="zh-CN" altLang="en-US" b="1" dirty="0" smtClean="0">
                <a:solidFill>
                  <a:srgbClr val="FFFFFF"/>
                </a:solidFill>
              </a:rPr>
              <a:t>系统功能介绍</a:t>
            </a:r>
            <a:r>
              <a:rPr lang="en-US" altLang="zh-CN" b="1" dirty="0" smtClean="0">
                <a:solidFill>
                  <a:srgbClr val="FFFFFF"/>
                </a:solidFill>
              </a:rPr>
              <a:t>-PC</a:t>
            </a:r>
            <a:r>
              <a:rPr lang="zh-CN" altLang="en-US" b="1" dirty="0" smtClean="0">
                <a:solidFill>
                  <a:srgbClr val="FFFFFF"/>
                </a:solidFill>
              </a:rPr>
              <a:t>电脑端</a:t>
            </a:r>
            <a:endParaRPr lang="zh-CN" altLang="en-US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/>
        </p:nvSpPr>
        <p:spPr>
          <a:xfrm>
            <a:off x="325755" y="1360805"/>
            <a:ext cx="11700510" cy="476186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lvl1pPr marL="257175" indent="-257175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530" indent="-21463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ea typeface="+mn-ea"/>
              </a:defRPr>
            </a:lvl2pPr>
            <a:lvl3pPr marL="857250" indent="-17145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+mn-ea"/>
              </a:defRPr>
            </a:lvl3pPr>
            <a:lvl4pPr marL="1200150" indent="-17145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ea typeface="+mn-ea"/>
              </a:defRPr>
            </a:lvl4pPr>
            <a:lvl5pPr marL="1543050" indent="-17145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5pPr>
            <a:lvl6pPr marL="1885950" indent="-17145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228850" indent="-17145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2571750" indent="-17145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2914650" indent="-171450"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buNone/>
            </a:pPr>
            <a:r>
              <a:rPr lang="en-US" altLang="zh-CN" sz="2000" b="1" dirty="0" smtClean="0"/>
              <a:t>3</a:t>
            </a:r>
            <a:r>
              <a:rPr lang="zh-CN" altLang="en-US" sz="2000" b="1" dirty="0" smtClean="0"/>
              <a:t>、系统主要功能介绍</a:t>
            </a:r>
            <a:endParaRPr lang="en-US" altLang="zh-CN" sz="2000" b="1" dirty="0" smtClean="0"/>
          </a:p>
          <a:p>
            <a:pPr>
              <a:buNone/>
            </a:pPr>
            <a:r>
              <a:rPr lang="en-US" altLang="zh-CN" sz="2000" dirty="0"/>
              <a:t>	</a:t>
            </a:r>
            <a:endParaRPr lang="zh-CN" altLang="en-US" sz="2000" b="1" dirty="0" smtClean="0"/>
          </a:p>
          <a:p>
            <a:pPr>
              <a:buNone/>
            </a:pPr>
            <a:r>
              <a:rPr lang="zh-CN" altLang="en-US" dirty="0" smtClean="0"/>
              <a:t>         </a:t>
            </a:r>
          </a:p>
          <a:p>
            <a:pPr>
              <a:buNone/>
            </a:pPr>
            <a:endParaRPr lang="zh-CN" altLang="en-US" dirty="0" smtClean="0"/>
          </a:p>
        </p:txBody>
      </p:sp>
      <p:sp>
        <p:nvSpPr>
          <p:cNvPr id="5" name="文本框 4"/>
          <p:cNvSpPr txBox="1"/>
          <p:nvPr/>
        </p:nvSpPr>
        <p:spPr>
          <a:xfrm>
            <a:off x="540385" y="1844040"/>
            <a:ext cx="2839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黑体" panose="02010609060101010101" pitchFamily="49" charset="-122"/>
                <a:ea typeface="黑体" panose="02010609060101010101" pitchFamily="49" charset="-122"/>
              </a:rPr>
              <a:t>3.6  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历史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数据查询与分析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9465" y="1603375"/>
            <a:ext cx="2882265" cy="239077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5485" y="2291715"/>
            <a:ext cx="5298440" cy="371983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32600" y="4072890"/>
            <a:ext cx="3727450" cy="1842770"/>
          </a:xfrm>
          <a:prstGeom prst="rect">
            <a:avLst/>
          </a:prstGeom>
        </p:spPr>
      </p:pic>
      <p:sp>
        <p:nvSpPr>
          <p:cNvPr id="9" name="标题 1"/>
          <p:cNvSpPr>
            <a:spLocks noGrp="1"/>
          </p:cNvSpPr>
          <p:nvPr>
            <p:ph type="title"/>
          </p:nvPr>
        </p:nvSpPr>
        <p:spPr>
          <a:xfrm>
            <a:off x="914400" y="224970"/>
            <a:ext cx="10363200" cy="838200"/>
          </a:xfrm>
        </p:spPr>
        <p:txBody>
          <a:bodyPr/>
          <a:lstStyle/>
          <a:p>
            <a:r>
              <a:rPr lang="zh-CN" altLang="en-US" b="1" dirty="0" smtClean="0">
                <a:solidFill>
                  <a:srgbClr val="FFFFFF"/>
                </a:solidFill>
              </a:rPr>
              <a:t>系统功能介绍</a:t>
            </a:r>
            <a:r>
              <a:rPr lang="en-US" altLang="zh-CN" b="1" dirty="0" smtClean="0">
                <a:solidFill>
                  <a:srgbClr val="FFFFFF"/>
                </a:solidFill>
              </a:rPr>
              <a:t>-PC</a:t>
            </a:r>
            <a:r>
              <a:rPr lang="zh-CN" altLang="en-US" b="1" dirty="0" smtClean="0">
                <a:solidFill>
                  <a:srgbClr val="FFFFFF"/>
                </a:solidFill>
              </a:rPr>
              <a:t>电脑端</a:t>
            </a:r>
            <a:endParaRPr lang="zh-CN" altLang="en-US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AKNOW1">
  <a:themeElements>
    <a:clrScheme name="总计划 － 2007年收入目标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总计划 － 2007年收入目标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1" lang="zh-CN" alt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Black" panose="020B0A040201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1" lang="zh-CN" alt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Black" panose="020B0A040201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总计划 － 2007年收入目标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总计划 － 2007年收入目标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总计划 － 2007年收入目标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总计划 － 2007年收入目标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总计划 － 2007年收入目标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总计划 － 2007年收入目标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总计划 － 2007年收入目标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AKNOW1">
  <a:themeElements>
    <a:clrScheme name="总计划 － 2007年收入目标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总计划 － 2007年收入目标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1" lang="zh-CN" alt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Black" panose="020B0A040201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1" lang="zh-CN" alt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Black" panose="020B0A040201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总计划 － 2007年收入目标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总计划 － 2007年收入目标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总计划 － 2007年收入目标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总计划 － 2007年收入目标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总计划 － 2007年收入目标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总计划 － 2007年收入目标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总计划 － 2007年收入目标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TAKNOW1">
  <a:themeElements>
    <a:clrScheme name="总计划 － 2007年收入目标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总计划 － 2007年收入目标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1" lang="zh-CN" alt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Black" panose="020B0A040201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1" lang="zh-CN" alt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Black" panose="020B0A040201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总计划 － 2007年收入目标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总计划 － 2007年收入目标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总计划 － 2007年收入目标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总计划 － 2007年收入目标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总计划 － 2007年收入目标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总计划 － 2007年收入目标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总计划 － 2007年收入目标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植物油制造执行系统案例</Template>
  <TotalTime>0</TotalTime>
  <Words>965</Words>
  <Application>Microsoft Office PowerPoint</Application>
  <PresentationFormat>自定义</PresentationFormat>
  <Paragraphs>137</Paragraphs>
  <Slides>19</Slides>
  <Notes>14</Notes>
  <HiddenSlides>2</HiddenSlides>
  <MMClips>0</MMClips>
  <ScaleCrop>false</ScaleCrop>
  <HeadingPairs>
    <vt:vector size="4" baseType="variant">
      <vt:variant>
        <vt:lpstr>主题</vt:lpstr>
      </vt:variant>
      <vt:variant>
        <vt:i4>3</vt:i4>
      </vt:variant>
      <vt:variant>
        <vt:lpstr>幻灯片标题</vt:lpstr>
      </vt:variant>
      <vt:variant>
        <vt:i4>19</vt:i4>
      </vt:variant>
    </vt:vector>
  </HeadingPairs>
  <TitlesOfParts>
    <vt:vector size="22" baseType="lpstr">
      <vt:lpstr>TAKNOW1</vt:lpstr>
      <vt:lpstr>1_TAKNOW1</vt:lpstr>
      <vt:lpstr>2_TAKNOW1</vt:lpstr>
      <vt:lpstr>泰诺间歇式流程领域食品酿造数字化平台培训手册</vt:lpstr>
      <vt:lpstr>系统功能介绍-PC电脑端</vt:lpstr>
      <vt:lpstr>系统功能介绍-PC电脑端</vt:lpstr>
      <vt:lpstr>系统功能介绍-PC电脑端</vt:lpstr>
      <vt:lpstr>系统功能介绍-PC电脑端</vt:lpstr>
      <vt:lpstr>系统功能介绍-PC电脑端</vt:lpstr>
      <vt:lpstr>系统功能介绍-PC电脑端</vt:lpstr>
      <vt:lpstr>系统功能介绍-PC电脑端</vt:lpstr>
      <vt:lpstr>系统功能介绍-PC电脑端</vt:lpstr>
      <vt:lpstr>系统功能介绍-PC电脑端</vt:lpstr>
      <vt:lpstr>系统功能介绍-PC电脑端</vt:lpstr>
      <vt:lpstr>系统功能介绍-报表系统</vt:lpstr>
      <vt:lpstr>系统功能介绍-报表系统</vt:lpstr>
      <vt:lpstr>系统功能介绍-报表系统</vt:lpstr>
      <vt:lpstr>系统功能介绍-报表系统</vt:lpstr>
      <vt:lpstr>系统功能介绍-移动端</vt:lpstr>
      <vt:lpstr>系统功能介绍-移动端</vt:lpstr>
      <vt:lpstr>系统功能介绍-移动端</vt:lpstr>
      <vt:lpstr>服务实体经济  推进转型升级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90</cp:revision>
  <dcterms:created xsi:type="dcterms:W3CDTF">2016-01-22T00:29:00Z</dcterms:created>
  <dcterms:modified xsi:type="dcterms:W3CDTF">2021-05-17T02:26:26Z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TC029239449991</vt:lpwstr>
  </property>
  <property fmtid="{D5CDD505-2E9C-101B-9397-08002B2CF9AE}" pid="3" name="KSOProductBuildVer">
    <vt:lpwstr>2052-10.1.0.7400</vt:lpwstr>
  </property>
</Properties>
</file>