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60" r:id="rId2"/>
    <p:sldMasterId id="2147483663" r:id="rId3"/>
    <p:sldMasterId id="2147483671" r:id="rId4"/>
    <p:sldMasterId id="2147483684" r:id="rId5"/>
    <p:sldMasterId id="2147483686" r:id="rId6"/>
    <p:sldMasterId id="2147483698" r:id="rId7"/>
  </p:sldMasterIdLst>
  <p:notesMasterIdLst>
    <p:notesMasterId r:id="rId36"/>
  </p:notesMasterIdLst>
  <p:sldIdLst>
    <p:sldId id="631" r:id="rId8"/>
    <p:sldId id="637" r:id="rId9"/>
    <p:sldId id="632" r:id="rId10"/>
    <p:sldId id="634" r:id="rId11"/>
    <p:sldId id="635" r:id="rId12"/>
    <p:sldId id="615" r:id="rId13"/>
    <p:sldId id="619" r:id="rId14"/>
    <p:sldId id="650" r:id="rId15"/>
    <p:sldId id="648" r:id="rId16"/>
    <p:sldId id="630" r:id="rId17"/>
    <p:sldId id="623" r:id="rId18"/>
    <p:sldId id="636" r:id="rId19"/>
    <p:sldId id="638" r:id="rId20"/>
    <p:sldId id="639" r:id="rId21"/>
    <p:sldId id="640" r:id="rId22"/>
    <p:sldId id="645" r:id="rId23"/>
    <p:sldId id="643" r:id="rId24"/>
    <p:sldId id="641" r:id="rId25"/>
    <p:sldId id="642" r:id="rId26"/>
    <p:sldId id="647" r:id="rId27"/>
    <p:sldId id="644" r:id="rId28"/>
    <p:sldId id="651" r:id="rId29"/>
    <p:sldId id="652" r:id="rId30"/>
    <p:sldId id="656" r:id="rId31"/>
    <p:sldId id="657" r:id="rId32"/>
    <p:sldId id="653" r:id="rId33"/>
    <p:sldId id="654" r:id="rId34"/>
    <p:sldId id="655" r:id="rId35"/>
  </p:sldIdLst>
  <p:sldSz cx="12195175" cy="6858000"/>
  <p:notesSz cx="6858000" cy="9144000"/>
  <p:custDataLst>
    <p:tags r:id="rId37"/>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itchFamily="2" charset="-122"/>
        <a:cs typeface="+mn-cs"/>
      </a:defRPr>
    </a:lvl9pPr>
  </p:defaultTextStyle>
  <p:extLst>
    <p:ext uri="{EFAFB233-063F-42B5-8137-9DF3F51BA10A}">
      <p15:sldGuideLst xmlns:p15="http://schemas.microsoft.com/office/powerpoint/2012/main">
        <p15:guide id="1" orient="horz" pos="2561">
          <p15:clr>
            <a:srgbClr val="A4A3A4"/>
          </p15:clr>
        </p15:guide>
        <p15:guide id="2" orient="horz" pos="554">
          <p15:clr>
            <a:srgbClr val="A4A3A4"/>
          </p15:clr>
        </p15:guide>
        <p15:guide id="3" orient="horz" pos="282">
          <p15:clr>
            <a:srgbClr val="A4A3A4"/>
          </p15:clr>
        </p15:guide>
        <p15:guide id="4" orient="horz" pos="750">
          <p15:clr>
            <a:srgbClr val="A4A3A4"/>
          </p15:clr>
        </p15:guide>
        <p15:guide id="5" orient="horz" pos="3741">
          <p15:clr>
            <a:srgbClr val="A4A3A4"/>
          </p15:clr>
        </p15:guide>
        <p15:guide id="6" orient="horz" pos="912">
          <p15:clr>
            <a:srgbClr val="A4A3A4"/>
          </p15:clr>
        </p15:guide>
        <p15:guide id="7" pos="7121">
          <p15:clr>
            <a:srgbClr val="A4A3A4"/>
          </p15:clr>
        </p15:guide>
        <p15:guide id="8" pos="58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gfan (Vic)" initials="D(" lastIdx="9" clrIdx="0">
    <p:extLst>
      <p:ext uri="{19B8F6BF-5375-455C-9EA6-DF929625EA0E}">
        <p15:presenceInfo xmlns:p15="http://schemas.microsoft.com/office/powerpoint/2012/main" userId="S-1-5-21-147214757-305610072-1517763936-50390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163AB"/>
    <a:srgbClr val="0033CC"/>
    <a:srgbClr val="0099FF"/>
    <a:srgbClr val="3366FF"/>
    <a:srgbClr val="0070C0"/>
    <a:srgbClr val="0066FF"/>
    <a:srgbClr val="0000FF"/>
    <a:srgbClr val="6699FF"/>
    <a:srgbClr val="56565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4324" autoAdjust="0"/>
  </p:normalViewPr>
  <p:slideViewPr>
    <p:cSldViewPr snapToGrid="0" snapToObjects="1">
      <p:cViewPr varScale="1">
        <p:scale>
          <a:sx n="107" d="100"/>
          <a:sy n="107" d="100"/>
        </p:scale>
        <p:origin x="1050" y="114"/>
      </p:cViewPr>
      <p:guideLst>
        <p:guide orient="horz" pos="2561"/>
        <p:guide orient="horz" pos="554"/>
        <p:guide orient="horz" pos="282"/>
        <p:guide orient="horz" pos="750"/>
        <p:guide orient="horz" pos="3741"/>
        <p:guide orient="horz" pos="912"/>
        <p:guide pos="7121"/>
        <p:guide pos="585"/>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defRPr sz="1200">
                <a:latin typeface="+mn-lt"/>
                <a:ea typeface="+mn-ea"/>
              </a:defRPr>
            </a:lvl1pPr>
          </a:lstStyle>
          <a:p>
            <a:pPr>
              <a:defRPr/>
            </a:pPr>
            <a:fld id="{8464A581-B01E-43AD-8208-0C817251361E}" type="datetimeFigureOut">
              <a:rPr lang="zh-CN" altLang="en-US"/>
              <a:pPr>
                <a:defRPr/>
              </a:pPr>
              <a:t>2020/2/7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3C730A4-8CD4-49A3-B91B-D909939A7AB7}" type="slidenum">
              <a:rPr lang="zh-CN" altLang="en-US"/>
              <a:t>‹#›</a:t>
            </a:fld>
            <a:endParaRPr lang="zh-CN" altLang="en-US"/>
          </a:p>
        </p:txBody>
      </p:sp>
    </p:spTree>
    <p:extLst>
      <p:ext uri="{BB962C8B-B14F-4D97-AF65-F5344CB8AC3E}">
        <p14:creationId xmlns:p14="http://schemas.microsoft.com/office/powerpoint/2010/main" val="3262107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1</a:t>
            </a:fld>
            <a:endParaRPr lang="zh-CN" altLang="en-US"/>
          </a:p>
        </p:txBody>
      </p:sp>
    </p:spTree>
    <p:extLst>
      <p:ext uri="{BB962C8B-B14F-4D97-AF65-F5344CB8AC3E}">
        <p14:creationId xmlns:p14="http://schemas.microsoft.com/office/powerpoint/2010/main" val="3006040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16</a:t>
            </a:fld>
            <a:endParaRPr lang="zh-CN" altLang="en-US"/>
          </a:p>
        </p:txBody>
      </p:sp>
    </p:spTree>
    <p:extLst>
      <p:ext uri="{BB962C8B-B14F-4D97-AF65-F5344CB8AC3E}">
        <p14:creationId xmlns:p14="http://schemas.microsoft.com/office/powerpoint/2010/main" val="3523729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17</a:t>
            </a:fld>
            <a:endParaRPr lang="zh-CN" altLang="en-US"/>
          </a:p>
        </p:txBody>
      </p:sp>
    </p:spTree>
    <p:extLst>
      <p:ext uri="{BB962C8B-B14F-4D97-AF65-F5344CB8AC3E}">
        <p14:creationId xmlns:p14="http://schemas.microsoft.com/office/powerpoint/2010/main" val="328954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18</a:t>
            </a:fld>
            <a:endParaRPr lang="zh-CN" altLang="en-US"/>
          </a:p>
        </p:txBody>
      </p:sp>
    </p:spTree>
    <p:extLst>
      <p:ext uri="{BB962C8B-B14F-4D97-AF65-F5344CB8AC3E}">
        <p14:creationId xmlns:p14="http://schemas.microsoft.com/office/powerpoint/2010/main" val="593996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19</a:t>
            </a:fld>
            <a:endParaRPr lang="zh-CN" altLang="en-US"/>
          </a:p>
        </p:txBody>
      </p:sp>
    </p:spTree>
    <p:extLst>
      <p:ext uri="{BB962C8B-B14F-4D97-AF65-F5344CB8AC3E}">
        <p14:creationId xmlns:p14="http://schemas.microsoft.com/office/powerpoint/2010/main" val="1500260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20</a:t>
            </a:fld>
            <a:endParaRPr lang="zh-CN" altLang="en-US"/>
          </a:p>
        </p:txBody>
      </p:sp>
    </p:spTree>
    <p:extLst>
      <p:ext uri="{BB962C8B-B14F-4D97-AF65-F5344CB8AC3E}">
        <p14:creationId xmlns:p14="http://schemas.microsoft.com/office/powerpoint/2010/main" val="125047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21</a:t>
            </a:fld>
            <a:endParaRPr lang="zh-CN" altLang="en-US"/>
          </a:p>
        </p:txBody>
      </p:sp>
    </p:spTree>
    <p:extLst>
      <p:ext uri="{BB962C8B-B14F-4D97-AF65-F5344CB8AC3E}">
        <p14:creationId xmlns:p14="http://schemas.microsoft.com/office/powerpoint/2010/main" val="4083520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22</a:t>
            </a:fld>
            <a:endParaRPr lang="zh-CN" altLang="en-US"/>
          </a:p>
        </p:txBody>
      </p:sp>
    </p:spTree>
    <p:extLst>
      <p:ext uri="{BB962C8B-B14F-4D97-AF65-F5344CB8AC3E}">
        <p14:creationId xmlns:p14="http://schemas.microsoft.com/office/powerpoint/2010/main" val="3487679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23</a:t>
            </a:fld>
            <a:endParaRPr lang="zh-CN" altLang="en-US"/>
          </a:p>
        </p:txBody>
      </p:sp>
    </p:spTree>
    <p:extLst>
      <p:ext uri="{BB962C8B-B14F-4D97-AF65-F5344CB8AC3E}">
        <p14:creationId xmlns:p14="http://schemas.microsoft.com/office/powerpoint/2010/main" val="2710234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24</a:t>
            </a:fld>
            <a:endParaRPr lang="zh-CN" altLang="en-US"/>
          </a:p>
        </p:txBody>
      </p:sp>
    </p:spTree>
    <p:extLst>
      <p:ext uri="{BB962C8B-B14F-4D97-AF65-F5344CB8AC3E}">
        <p14:creationId xmlns:p14="http://schemas.microsoft.com/office/powerpoint/2010/main" val="1938570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25</a:t>
            </a:fld>
            <a:endParaRPr lang="zh-CN" altLang="en-US"/>
          </a:p>
        </p:txBody>
      </p:sp>
    </p:spTree>
    <p:extLst>
      <p:ext uri="{BB962C8B-B14F-4D97-AF65-F5344CB8AC3E}">
        <p14:creationId xmlns:p14="http://schemas.microsoft.com/office/powerpoint/2010/main" val="385807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7</a:t>
            </a:fld>
            <a:endParaRPr lang="zh-CN" altLang="en-US"/>
          </a:p>
        </p:txBody>
      </p:sp>
    </p:spTree>
    <p:extLst>
      <p:ext uri="{BB962C8B-B14F-4D97-AF65-F5344CB8AC3E}">
        <p14:creationId xmlns:p14="http://schemas.microsoft.com/office/powerpoint/2010/main" val="2269036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26</a:t>
            </a:fld>
            <a:endParaRPr lang="zh-CN" altLang="en-US"/>
          </a:p>
        </p:txBody>
      </p:sp>
    </p:spTree>
    <p:extLst>
      <p:ext uri="{BB962C8B-B14F-4D97-AF65-F5344CB8AC3E}">
        <p14:creationId xmlns:p14="http://schemas.microsoft.com/office/powerpoint/2010/main" val="997594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27</a:t>
            </a:fld>
            <a:endParaRPr lang="zh-CN" altLang="en-US"/>
          </a:p>
        </p:txBody>
      </p:sp>
    </p:spTree>
    <p:extLst>
      <p:ext uri="{BB962C8B-B14F-4D97-AF65-F5344CB8AC3E}">
        <p14:creationId xmlns:p14="http://schemas.microsoft.com/office/powerpoint/2010/main" val="4273456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26F3-4732-B74B-9C70-D0992466E499}" type="slidenum">
              <a:rPr lang="en-US" smtClean="0"/>
              <a:t>28</a:t>
            </a:fld>
            <a:endParaRPr lang="en-US"/>
          </a:p>
        </p:txBody>
      </p:sp>
    </p:spTree>
    <p:extLst>
      <p:ext uri="{BB962C8B-B14F-4D97-AF65-F5344CB8AC3E}">
        <p14:creationId xmlns:p14="http://schemas.microsoft.com/office/powerpoint/2010/main" val="125375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8</a:t>
            </a:fld>
            <a:endParaRPr lang="zh-CN" altLang="en-US"/>
          </a:p>
        </p:txBody>
      </p:sp>
    </p:spTree>
    <p:extLst>
      <p:ext uri="{BB962C8B-B14F-4D97-AF65-F5344CB8AC3E}">
        <p14:creationId xmlns:p14="http://schemas.microsoft.com/office/powerpoint/2010/main" val="254302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9</a:t>
            </a:fld>
            <a:endParaRPr lang="zh-CN" altLang="en-US"/>
          </a:p>
        </p:txBody>
      </p:sp>
    </p:spTree>
    <p:extLst>
      <p:ext uri="{BB962C8B-B14F-4D97-AF65-F5344CB8AC3E}">
        <p14:creationId xmlns:p14="http://schemas.microsoft.com/office/powerpoint/2010/main" val="424286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10</a:t>
            </a:fld>
            <a:endParaRPr lang="zh-CN" altLang="en-US"/>
          </a:p>
        </p:txBody>
      </p:sp>
    </p:spTree>
    <p:extLst>
      <p:ext uri="{BB962C8B-B14F-4D97-AF65-F5344CB8AC3E}">
        <p14:creationId xmlns:p14="http://schemas.microsoft.com/office/powerpoint/2010/main" val="212227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12</a:t>
            </a:fld>
            <a:endParaRPr lang="zh-CN" altLang="en-US"/>
          </a:p>
        </p:txBody>
      </p:sp>
    </p:spTree>
    <p:extLst>
      <p:ext uri="{BB962C8B-B14F-4D97-AF65-F5344CB8AC3E}">
        <p14:creationId xmlns:p14="http://schemas.microsoft.com/office/powerpoint/2010/main" val="2263188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13</a:t>
            </a:fld>
            <a:endParaRPr lang="zh-CN" altLang="en-US"/>
          </a:p>
        </p:txBody>
      </p:sp>
    </p:spTree>
    <p:extLst>
      <p:ext uri="{BB962C8B-B14F-4D97-AF65-F5344CB8AC3E}">
        <p14:creationId xmlns:p14="http://schemas.microsoft.com/office/powerpoint/2010/main" val="3466135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14</a:t>
            </a:fld>
            <a:endParaRPr lang="zh-CN" altLang="en-US"/>
          </a:p>
        </p:txBody>
      </p:sp>
    </p:spTree>
    <p:extLst>
      <p:ext uri="{BB962C8B-B14F-4D97-AF65-F5344CB8AC3E}">
        <p14:creationId xmlns:p14="http://schemas.microsoft.com/office/powerpoint/2010/main" val="142574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C730A4-8CD4-49A3-B91B-D909939A7AB7}" type="slidenum">
              <a:rPr lang="zh-CN" altLang="en-US" smtClean="0"/>
              <a:t>15</a:t>
            </a:fld>
            <a:endParaRPr lang="zh-CN" altLang="en-US"/>
          </a:p>
        </p:txBody>
      </p:sp>
    </p:spTree>
    <p:extLst>
      <p:ext uri="{BB962C8B-B14F-4D97-AF65-F5344CB8AC3E}">
        <p14:creationId xmlns:p14="http://schemas.microsoft.com/office/powerpoint/2010/main" val="864664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marL="342900" marR="0" indent="-342900" algn="l" defTabSz="914400" rtl="0" eaLnBrk="0" fontAlgn="base" latinLnBrk="0" hangingPunct="0">
              <a:lnSpc>
                <a:spcPct val="140000"/>
              </a:lnSpc>
              <a:spcBef>
                <a:spcPct val="0"/>
              </a:spcBef>
              <a:spcAft>
                <a:spcPct val="0"/>
              </a:spcAft>
              <a:buClr>
                <a:srgbClr val="777777"/>
              </a:buClr>
              <a:buSzPct val="60000"/>
              <a:buFont typeface="Wingdings" pitchFamily="2" charset="2"/>
              <a:buChar char="l"/>
              <a:defRPr/>
            </a:lvl1pPr>
            <a:lvl2pPr marL="742950" marR="0" indent="-285750" algn="l" defTabSz="914400" rtl="0" eaLnBrk="0" fontAlgn="base" latinLnBrk="0" hangingPunct="0">
              <a:lnSpc>
                <a:spcPct val="140000"/>
              </a:lnSpc>
              <a:spcBef>
                <a:spcPct val="0"/>
              </a:spcBef>
              <a:spcAft>
                <a:spcPct val="0"/>
              </a:spcAft>
              <a:buClrTx/>
              <a:buSzPct val="50000"/>
              <a:buFont typeface="Wingdings" pitchFamily="2" charset="2"/>
              <a:buChar char="p"/>
              <a:defRPr/>
            </a:lvl2pPr>
            <a:lvl3pPr marL="1143000" marR="0" indent="-228600" algn="l" defTabSz="914400" rtl="0" eaLnBrk="0" fontAlgn="base" latinLnBrk="0" hangingPunct="0">
              <a:lnSpc>
                <a:spcPct val="140000"/>
              </a:lnSpc>
              <a:spcBef>
                <a:spcPct val="0"/>
              </a:spcBef>
              <a:spcAft>
                <a:spcPct val="0"/>
              </a:spcAft>
              <a:buClrTx/>
              <a:buSzPct val="50000"/>
              <a:buFont typeface="Wingdings" pitchFamily="2" charset="2"/>
              <a:buChar char="n"/>
              <a:defRPr/>
            </a:lvl3pPr>
            <a:lvl4pPr marL="1600200" marR="0" indent="-228600" algn="l" defTabSz="914400" rtl="0" eaLnBrk="0" fontAlgn="base" latinLnBrk="0" hangingPunct="0">
              <a:lnSpc>
                <a:spcPct val="140000"/>
              </a:lnSpc>
              <a:spcBef>
                <a:spcPct val="0"/>
              </a:spcBef>
              <a:spcAft>
                <a:spcPct val="0"/>
              </a:spcAft>
              <a:buClrTx/>
              <a:buSzTx/>
              <a:buFontTx/>
              <a:buChar char="–"/>
              <a:defRPr/>
            </a:lvl4pPr>
            <a:lvl5pPr marL="2057400" marR="0" indent="-228600" algn="l" defTabSz="914400" rtl="0" eaLnBrk="0" fontAlgn="base" latinLnBrk="0" hangingPunct="0">
              <a:lnSpc>
                <a:spcPct val="140000"/>
              </a:lnSpc>
              <a:spcBef>
                <a:spcPct val="0"/>
              </a:spcBef>
              <a:spcAft>
                <a:spcPct val="0"/>
              </a:spcAft>
              <a:buClrTx/>
              <a:buSzTx/>
              <a:buFont typeface="Arial"/>
              <a:buChar char="~"/>
              <a:defRPr/>
            </a:lvl5p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 name="页脚占位符 4"/>
          <p:cNvSpPr>
            <a:spLocks noGrp="1"/>
          </p:cNvSpPr>
          <p:nvPr>
            <p:ph type="ftr" sz="quarter" idx="10"/>
          </p:nvPr>
        </p:nvSpPr>
        <p:spPr/>
        <p:txBody>
          <a:bodyPr/>
          <a:lstStyle>
            <a:lvl1pPr>
              <a:defRPr/>
            </a:lvl1pPr>
          </a:lstStyle>
          <a:p>
            <a:pPr>
              <a:defRPr/>
            </a:pPr>
            <a:r>
              <a:rPr lang="zh-CN" altLang="en-US"/>
              <a:t>华为公司</a:t>
            </a:r>
            <a:r>
              <a:rPr lang="en-US" altLang="zh-CN"/>
              <a:t>2013</a:t>
            </a:r>
            <a:r>
              <a:rPr lang="zh-CN" altLang="en-US"/>
              <a:t>年高层汇报材料</a:t>
            </a:r>
            <a:r>
              <a:rPr lang="en-US" altLang="zh-CN"/>
              <a:t>_</a:t>
            </a:r>
            <a:r>
              <a:rPr lang="zh-CN" altLang="en-US"/>
              <a:t>整体版</a:t>
            </a:r>
            <a:r>
              <a:rPr lang="en-US" altLang="zh-CN"/>
              <a:t>_20140115.PPTX</a:t>
            </a:r>
            <a:endParaRPr lang="zh-CN" altLang="en-US"/>
          </a:p>
        </p:txBody>
      </p:sp>
      <p:sp>
        <p:nvSpPr>
          <p:cNvPr id="5" name="灯片编号占位符 5"/>
          <p:cNvSpPr>
            <a:spLocks noGrp="1"/>
          </p:cNvSpPr>
          <p:nvPr>
            <p:ph type="sldNum" sz="quarter" idx="11"/>
          </p:nvPr>
        </p:nvSpPr>
        <p:spPr/>
        <p:txBody>
          <a:bodyPr/>
          <a:lstStyle>
            <a:lvl1pPr>
              <a:defRPr/>
            </a:lvl1pPr>
          </a:lstStyle>
          <a:p>
            <a:fld id="{0E44C17B-FFCE-40DE-9F67-3EAF5635F521}" type="slidenum">
              <a:rPr lang="zh-CN" altLang="en-US"/>
              <a:t>‹#›</a:t>
            </a:fld>
            <a:endParaRPr lang="zh-CN" altLang="en-US"/>
          </a:p>
        </p:txBody>
      </p:sp>
    </p:spTree>
    <p:extLst>
      <p:ext uri="{BB962C8B-B14F-4D97-AF65-F5344CB8AC3E}">
        <p14:creationId xmlns:p14="http://schemas.microsoft.com/office/powerpoint/2010/main" val="30144892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8089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0385180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678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678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2390775" y="5367338"/>
            <a:ext cx="73167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9556063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328883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13825"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81050" y="274638"/>
            <a:ext cx="808037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5891322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page">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2AF307D-40F4-EC4C-9108-79E948007529}"/>
              </a:ext>
            </a:extLst>
          </p:cNvPr>
          <p:cNvSpPr txBox="1"/>
          <p:nvPr userDrawn="1"/>
        </p:nvSpPr>
        <p:spPr>
          <a:xfrm>
            <a:off x="607407" y="1402065"/>
            <a:ext cx="3920523" cy="854717"/>
          </a:xfrm>
          <a:prstGeom prst="rect">
            <a:avLst/>
          </a:prstGeom>
          <a:noFill/>
        </p:spPr>
        <p:txBody>
          <a:bodyPr wrap="square" rtlCol="0">
            <a:spAutoFit/>
          </a:bodyPr>
          <a:lstStyle/>
          <a:p>
            <a:pPr algn="l"/>
            <a:r>
              <a:rPr lang="en-US" sz="4940" dirty="0">
                <a:solidFill>
                  <a:schemeClr val="tx1"/>
                </a:solidFill>
              </a:rPr>
              <a:t>Thank you.</a:t>
            </a:r>
          </a:p>
        </p:txBody>
      </p:sp>
    </p:spTree>
    <p:extLst>
      <p:ext uri="{BB962C8B-B14F-4D97-AF65-F5344CB8AC3E}">
        <p14:creationId xmlns:p14="http://schemas.microsoft.com/office/powerpoint/2010/main" val="2105556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42925" y="2118320"/>
            <a:ext cx="5453273" cy="1969711"/>
          </a:xfrm>
          <a:prstGeom prst="rect">
            <a:avLst/>
          </a:prstGeom>
        </p:spPr>
        <p:txBody>
          <a:bodyPr/>
          <a:lstStyle>
            <a:lvl1pPr>
              <a:defRPr sz="4000" b="0">
                <a:solidFill>
                  <a:schemeClr val="tx2"/>
                </a:solidFill>
                <a:latin typeface="FrutigerNext LT Light" pitchFamily="34" charset="0"/>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48152252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1200" y="336813"/>
            <a:ext cx="10457621" cy="759668"/>
          </a:xfrm>
          <a:prstGeom prst="rect">
            <a:avLst/>
          </a:prstGeom>
          <a:noFill/>
          <a:ln w="9525" algn="ctr">
            <a:noFill/>
            <a:miter lim="800000"/>
          </a:ln>
          <a:effectLst/>
        </p:spPr>
        <p:txBody>
          <a:bodyPr vert="horz" wrap="square" lIns="91440" tIns="45720" rIns="91440" bIns="45720" numCol="1" anchor="ctr" anchorCtr="0" compatLnSpc="1">
            <a:prstTxWarp prst="textNoShape">
              <a:avLst/>
            </a:prstTxWarp>
          </a:bodyPr>
          <a:lstStyle>
            <a:lvl1pPr marL="0" indent="0">
              <a:buFont typeface="Arial" panose="020B0604020202020204" pitchFamily="34" charset="0"/>
              <a:buNone/>
              <a:defRPr lang="zh-CN" altLang="en-US" sz="4000" b="0">
                <a:solidFill>
                  <a:schemeClr val="tx2"/>
                </a:solidFill>
                <a:latin typeface="FrutigerNext LT Light" pitchFamily="34" charset="0"/>
                <a:ea typeface="黑体" pitchFamily="49" charset="-122"/>
              </a:defRPr>
            </a:lvl1pPr>
          </a:lstStyle>
          <a:p>
            <a:pPr lvl="0"/>
            <a:r>
              <a:rPr lang="zh-CN" altLang="en-US" smtClean="0"/>
              <a:t>单击此处编辑母版标题样式</a:t>
            </a:r>
            <a:endParaRPr lang="zh-CN" altLang="en-US"/>
          </a:p>
        </p:txBody>
      </p:sp>
    </p:spTree>
    <p:extLst>
      <p:ext uri="{BB962C8B-B14F-4D97-AF65-F5344CB8AC3E}">
        <p14:creationId xmlns:p14="http://schemas.microsoft.com/office/powerpoint/2010/main" val="376694179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1"/>
          <p:cNvSpPr>
            <a:spLocks noChangeArrowheads="1"/>
          </p:cNvSpPr>
          <p:nvPr userDrawn="1"/>
        </p:nvSpPr>
        <p:spPr bwMode="auto">
          <a:xfrm>
            <a:off x="889000" y="6423025"/>
            <a:ext cx="1890713" cy="214313"/>
          </a:xfrm>
          <a:prstGeom prst="rect">
            <a:avLst/>
          </a:prstGeom>
          <a:noFill/>
          <a:ln>
            <a:noFill/>
          </a:ln>
          <a:effectLst/>
          <a:extLst/>
        </p:spPr>
        <p:txBody>
          <a:bodyPr wrap="none" lIns="80082" tIns="0" rIns="80082" bIns="0">
            <a:spAutoFit/>
          </a:bodyPr>
          <a:lstStyle>
            <a:defPPr>
              <a:defRPr lang="zh-CN"/>
            </a:defPPr>
            <a:lvl1pPr algn="l" rtl="0" fontAlgn="base">
              <a:spcBef>
                <a:spcPct val="0"/>
              </a:spcBef>
              <a:spcAft>
                <a:spcPct val="0"/>
              </a:spcAft>
              <a:buClr>
                <a:srgbClr val="CC9900"/>
              </a:buClr>
              <a:buFont typeface="Wingdings" pitchFamily="2" charset="2"/>
              <a:buChar char="n"/>
              <a:defRPr b="1" kern="1200">
                <a:solidFill>
                  <a:schemeClr val="tx1"/>
                </a:solidFill>
                <a:latin typeface="Arial"/>
                <a:ea typeface="宋体" pitchFamily="2" charset="-122"/>
                <a:cs typeface="+mn-cs"/>
              </a:defRPr>
            </a:lvl1pPr>
            <a:lvl2pPr marL="457200" algn="l" rtl="0" fontAlgn="base">
              <a:spcBef>
                <a:spcPct val="0"/>
              </a:spcBef>
              <a:spcAft>
                <a:spcPct val="0"/>
              </a:spcAft>
              <a:buClr>
                <a:srgbClr val="CC9900"/>
              </a:buClr>
              <a:buFont typeface="Wingdings" pitchFamily="2" charset="2"/>
              <a:buChar char="n"/>
              <a:defRPr b="1" kern="1200">
                <a:solidFill>
                  <a:schemeClr val="tx1"/>
                </a:solidFill>
                <a:latin typeface="Arial"/>
                <a:ea typeface="宋体" pitchFamily="2" charset="-122"/>
                <a:cs typeface="+mn-cs"/>
              </a:defRPr>
            </a:lvl2pPr>
            <a:lvl3pPr marL="914400" algn="l" rtl="0" fontAlgn="base">
              <a:spcBef>
                <a:spcPct val="0"/>
              </a:spcBef>
              <a:spcAft>
                <a:spcPct val="0"/>
              </a:spcAft>
              <a:buClr>
                <a:srgbClr val="CC9900"/>
              </a:buClr>
              <a:buFont typeface="Wingdings" pitchFamily="2" charset="2"/>
              <a:buChar char="n"/>
              <a:defRPr b="1" kern="1200">
                <a:solidFill>
                  <a:schemeClr val="tx1"/>
                </a:solidFill>
                <a:latin typeface="Arial"/>
                <a:ea typeface="宋体" pitchFamily="2" charset="-122"/>
                <a:cs typeface="+mn-cs"/>
              </a:defRPr>
            </a:lvl3pPr>
            <a:lvl4pPr marL="1371600" algn="l" rtl="0" fontAlgn="base">
              <a:spcBef>
                <a:spcPct val="0"/>
              </a:spcBef>
              <a:spcAft>
                <a:spcPct val="0"/>
              </a:spcAft>
              <a:buClr>
                <a:srgbClr val="CC9900"/>
              </a:buClr>
              <a:buFont typeface="Wingdings" pitchFamily="2" charset="2"/>
              <a:buChar char="n"/>
              <a:defRPr b="1" kern="1200">
                <a:solidFill>
                  <a:schemeClr val="tx1"/>
                </a:solidFill>
                <a:latin typeface="Arial"/>
                <a:ea typeface="宋体" pitchFamily="2" charset="-122"/>
                <a:cs typeface="+mn-cs"/>
              </a:defRPr>
            </a:lvl4pPr>
            <a:lvl5pPr marL="1828800" algn="l" rtl="0" fontAlgn="base">
              <a:spcBef>
                <a:spcPct val="0"/>
              </a:spcBef>
              <a:spcAft>
                <a:spcPct val="0"/>
              </a:spcAft>
              <a:buClr>
                <a:srgbClr val="CC9900"/>
              </a:buClr>
              <a:buFont typeface="Wingdings" pitchFamily="2" charset="2"/>
              <a:buChar char="n"/>
              <a:defRPr b="1" kern="1200">
                <a:solidFill>
                  <a:schemeClr val="tx1"/>
                </a:solidFill>
                <a:latin typeface="Arial"/>
                <a:ea typeface="宋体" pitchFamily="2" charset="-122"/>
                <a:cs typeface="+mn-cs"/>
              </a:defRPr>
            </a:lvl5pPr>
            <a:lvl6pPr marL="2286000" algn="l" defTabSz="914400" rtl="0" eaLnBrk="1" latinLnBrk="0" hangingPunct="1">
              <a:defRPr b="1" kern="1200">
                <a:solidFill>
                  <a:schemeClr val="tx1"/>
                </a:solidFill>
                <a:latin typeface="Arial"/>
                <a:ea typeface="宋体" pitchFamily="2" charset="-122"/>
                <a:cs typeface="+mn-cs"/>
              </a:defRPr>
            </a:lvl6pPr>
            <a:lvl7pPr marL="2743200" algn="l" defTabSz="914400" rtl="0" eaLnBrk="1" latinLnBrk="0" hangingPunct="1">
              <a:defRPr b="1" kern="1200">
                <a:solidFill>
                  <a:schemeClr val="tx1"/>
                </a:solidFill>
                <a:latin typeface="Arial"/>
                <a:ea typeface="宋体" pitchFamily="2" charset="-122"/>
                <a:cs typeface="+mn-cs"/>
              </a:defRPr>
            </a:lvl7pPr>
            <a:lvl8pPr marL="3200400" algn="l" defTabSz="914400" rtl="0" eaLnBrk="1" latinLnBrk="0" hangingPunct="1">
              <a:defRPr b="1" kern="1200">
                <a:solidFill>
                  <a:schemeClr val="tx1"/>
                </a:solidFill>
                <a:latin typeface="Arial"/>
                <a:ea typeface="宋体" pitchFamily="2" charset="-122"/>
                <a:cs typeface="+mn-cs"/>
              </a:defRPr>
            </a:lvl8pPr>
            <a:lvl9pPr marL="3657600" algn="l" defTabSz="914400" rtl="0" eaLnBrk="1" latinLnBrk="0" hangingPunct="1">
              <a:defRPr b="1" kern="1200">
                <a:solidFill>
                  <a:schemeClr val="tx1"/>
                </a:solidFill>
                <a:latin typeface="Arial"/>
                <a:ea typeface="宋体" pitchFamily="2" charset="-122"/>
                <a:cs typeface="+mn-cs"/>
              </a:defRPr>
            </a:lvl9pPr>
          </a:lstStyle>
          <a:p>
            <a:pPr defTabSz="801688" eaLnBrk="0" hangingPunct="0">
              <a:buClrTx/>
              <a:buFontTx/>
              <a:buNone/>
              <a:defRPr/>
            </a:pPr>
            <a:r>
              <a:rPr lang="en-US" altLang="zh-CN" sz="1400" b="0">
                <a:solidFill>
                  <a:srgbClr val="FFFFFF">
                    <a:lumMod val="65000"/>
                  </a:srgbClr>
                </a:solidFill>
                <a:latin typeface="FrutigerNext LT Bold" pitchFamily="1" charset="0"/>
                <a:ea typeface="ＭＳ Ｐゴシック" pitchFamily="34" charset="-128"/>
              </a:rPr>
              <a:t>Huawei Confidential </a:t>
            </a:r>
          </a:p>
        </p:txBody>
      </p:sp>
    </p:spTree>
    <p:extLst>
      <p:ext uri="{BB962C8B-B14F-4D97-AF65-F5344CB8AC3E}">
        <p14:creationId xmlns:p14="http://schemas.microsoft.com/office/powerpoint/2010/main" val="310955685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81050" y="488950"/>
            <a:ext cx="10975975" cy="114300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defRPr>
                <a:solidFill>
                  <a:schemeClr val="tx1">
                    <a:lumMod val="75000"/>
                    <a:lumOff val="25000"/>
                  </a:schemeClr>
                </a:solidFill>
                <a:latin typeface="FrutigerNext LT Light" pitchFamily="34" charset="0"/>
                <a:ea typeface="微软雅黑" pitchFamily="34" charset="-122"/>
              </a:defRPr>
            </a:lvl1pPr>
          </a:lstStyle>
          <a:p>
            <a:r>
              <a:rPr lang="zh-CN" altLang="en-US" smtClean="0"/>
              <a:t>单击此处编辑母版标题样式</a:t>
            </a:r>
            <a:endParaRPr lang="zh-CN" altLang="en-US"/>
          </a:p>
        </p:txBody>
      </p:sp>
      <p:sp>
        <p:nvSpPr>
          <p:cNvPr id="4" name="文本占位符 3"/>
          <p:cNvSpPr>
            <a:spLocks noGrp="1"/>
          </p:cNvSpPr>
          <p:nvPr>
            <p:ph type="body" sz="quarter" idx="10"/>
          </p:nvPr>
        </p:nvSpPr>
        <p:spPr>
          <a:xfrm>
            <a:off x="811213" y="1803399"/>
            <a:ext cx="10471150" cy="4073525"/>
          </a:xfrm>
          <a:prstGeom prst="rect">
            <a:avLst/>
          </a:prstGeom>
        </p:spPr>
        <p:txBody>
          <a:bodyPr/>
          <a:lstStyle>
            <a:lvl1pPr>
              <a:defRPr>
                <a:solidFill>
                  <a:schemeClr val="tx1">
                    <a:lumMod val="75000"/>
                    <a:lumOff val="25000"/>
                  </a:schemeClr>
                </a:solidFill>
                <a:latin typeface="微软雅黑" pitchFamily="34" charset="-122"/>
                <a:ea typeface="微软雅黑" pitchFamily="34" charset="-122"/>
              </a:defRPr>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99069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12080" y="361098"/>
            <a:ext cx="10330229" cy="503473"/>
          </a:xfrm>
          <a:prstGeom prst="rect">
            <a:avLst/>
          </a:prstGeom>
          <a:noFill/>
          <a:ln>
            <a:noFill/>
          </a:ln>
          <a:effectLst/>
          <a:extLst/>
        </p:spPr>
        <p:txBody>
          <a:bodyPr lIns="35993" tIns="35993" rIns="35993" bIns="35993" anchor="t">
            <a:spAutoFit/>
          </a:bodyPr>
          <a:lstStyle>
            <a:lvl1pPr>
              <a:defRPr lang="zh-CN" altLang="en-US" sz="2800" b="0" kern="1200">
                <a:latin typeface="FrutigerNext LT Medium" pitchFamily="34" charset="0"/>
              </a:defRPr>
            </a:lvl1pPr>
          </a:lstStyle>
          <a:p>
            <a:pPr lvl="0"/>
            <a:r>
              <a:rPr lang="zh-CN" altLang="en-US" smtClean="0"/>
              <a:t>单击此处编辑母版标题样式</a:t>
            </a:r>
            <a:endParaRPr lang="zh-CN" altLang="en-US"/>
          </a:p>
        </p:txBody>
      </p:sp>
      <p:sp>
        <p:nvSpPr>
          <p:cNvPr id="3" name="Rectangle 10"/>
          <p:cNvSpPr>
            <a:spLocks noGrp="1" noChangeArrowheads="1"/>
          </p:cNvSpPr>
          <p:nvPr>
            <p:ph type="dt" sz="half" idx="10"/>
          </p:nvPr>
        </p:nvSpPr>
        <p:spPr>
          <a:xfrm>
            <a:off x="8483600" y="6489700"/>
            <a:ext cx="2797175" cy="455613"/>
          </a:xfrm>
          <a:prstGeom prst="rect">
            <a:avLst/>
          </a:prstGeom>
        </p:spPr>
        <p:txBody>
          <a:bodyPr vert="horz" wrap="square" lIns="91440" tIns="45720" rIns="91440" bIns="45720" numCol="1" anchor="t" anchorCtr="0" compatLnSpc="1">
            <a:prstTxWarp prst="textNoShape">
              <a:avLst/>
            </a:prstTxWarp>
          </a:bodyPr>
          <a:lstStyle>
            <a:lvl1pPr>
              <a:defRPr>
                <a:latin typeface="FrutigerNext LT Regular" pitchFamily="34" charset="0"/>
                <a:ea typeface="华文细黑" pitchFamily="2" charset="-122"/>
              </a:defRPr>
            </a:lvl1pPr>
          </a:lstStyle>
          <a:p>
            <a:r>
              <a:rPr lang="de-DE" altLang="zh-CN"/>
              <a:t>Page </a:t>
            </a:r>
            <a:fld id="{8B81195F-B51E-4413-AE93-DC9231FEA8FC}" type="slidenum">
              <a:rPr lang="de-DE" altLang="zh-CN"/>
              <a:t>‹#›</a:t>
            </a:fld>
            <a:endParaRPr lang="en-GB" altLang="zh-CN"/>
          </a:p>
        </p:txBody>
      </p:sp>
    </p:spTree>
    <p:extLst>
      <p:ext uri="{BB962C8B-B14F-4D97-AF65-F5344CB8AC3E}">
        <p14:creationId xmlns:p14="http://schemas.microsoft.com/office/powerpoint/2010/main" val="30555211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81050" y="274638"/>
            <a:ext cx="10975975"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81050" y="1600200"/>
            <a:ext cx="10975975"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226374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732688" y="318598"/>
            <a:ext cx="10975975" cy="646331"/>
          </a:xfrm>
          <a:prstGeom prst="rect">
            <a:avLst/>
          </a:prstGeom>
        </p:spPr>
        <p:txBody>
          <a:bodyPr>
            <a:spAutoFit/>
          </a:bodyPr>
          <a:lstStyle>
            <a:lvl1pPr algn="l">
              <a:defRPr sz="3600" b="1">
                <a:solidFill>
                  <a:srgbClr val="404040"/>
                </a:solidFill>
                <a:latin typeface="Arial" panose="020B0604020202020204" pitchFamily="34" charset="0"/>
                <a:ea typeface="黑体" pitchFamily="49" charset="-122"/>
                <a:cs typeface="Arial" panose="020B0604020202020204" pitchFamily="34" charset="0"/>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356350"/>
            <a:ext cx="2846388" cy="365125"/>
          </a:xfrm>
          <a:prstGeom prst="rect">
            <a:avLst/>
          </a:prstGeom>
        </p:spPr>
        <p:txBody>
          <a:bodyPr/>
          <a:lstStyle>
            <a:lvl1pPr>
              <a:buClr>
                <a:srgbClr val="CC9900"/>
              </a:buClr>
              <a:buFont typeface="Wingdings" pitchFamily="2" charset="2"/>
              <a:buChar char="n"/>
              <a:defRPr b="1">
                <a:solidFill>
                  <a:prstClr val="black"/>
                </a:solidFill>
                <a:latin typeface="Arial"/>
                <a:cs typeface="+mn-cs"/>
              </a:defRPr>
            </a:lvl1pPr>
          </a:lstStyle>
          <a:p>
            <a:pPr>
              <a:defRPr/>
            </a:pPr>
            <a:fld id="{F27B7275-794A-4642-B312-8DAF0A5B7CB4}" type="datetimeFigureOut">
              <a:rPr lang="zh-CN" altLang="en-US"/>
              <a:pPr>
                <a:defRPr/>
              </a:pPr>
              <a:t>2020/2/7</a:t>
            </a:fld>
            <a:endParaRPr lang="zh-CN" altLang="en-US"/>
          </a:p>
        </p:txBody>
      </p:sp>
      <p:sp>
        <p:nvSpPr>
          <p:cNvPr id="4" name="页脚占位符 3"/>
          <p:cNvSpPr>
            <a:spLocks noGrp="1"/>
          </p:cNvSpPr>
          <p:nvPr>
            <p:ph type="ftr" sz="quarter" idx="11"/>
          </p:nvPr>
        </p:nvSpPr>
        <p:spPr>
          <a:xfrm>
            <a:off x="4167188" y="6356350"/>
            <a:ext cx="3860800" cy="365125"/>
          </a:xfrm>
          <a:prstGeom prst="rect">
            <a:avLst/>
          </a:prstGeom>
        </p:spPr>
        <p:txBody>
          <a:bodyPr/>
          <a:lstStyle>
            <a:lvl1pPr>
              <a:buClr>
                <a:srgbClr val="CC9900"/>
              </a:buClr>
              <a:buFont typeface="Wingdings" pitchFamily="2" charset="2"/>
              <a:buChar char="n"/>
              <a:defRPr b="1">
                <a:solidFill>
                  <a:prstClr val="black"/>
                </a:solidFill>
                <a:latin typeface="Arial"/>
                <a:cs typeface="+mn-cs"/>
              </a:defRPr>
            </a:lvl1pPr>
          </a:lstStyle>
          <a:p>
            <a:pPr>
              <a:defRPr/>
            </a:pPr>
            <a:r>
              <a:rPr lang="zh-CN" altLang="en-US"/>
              <a:t>组织变革客户沟通胶片 （运营商）</a:t>
            </a:r>
            <a:r>
              <a:rPr lang="en-US" altLang="zh-CN"/>
              <a:t>.PPTX</a:t>
            </a:r>
            <a:endParaRPr lang="zh-CN" altLang="en-US"/>
          </a:p>
        </p:txBody>
      </p:sp>
      <p:sp>
        <p:nvSpPr>
          <p:cNvPr id="5" name="灯片编号占位符 4"/>
          <p:cNvSpPr>
            <a:spLocks noGrp="1"/>
          </p:cNvSpPr>
          <p:nvPr>
            <p:ph type="sldNum" sz="quarter" idx="12"/>
          </p:nvPr>
        </p:nvSpPr>
        <p:spPr>
          <a:xfrm>
            <a:off x="8739188" y="6356350"/>
            <a:ext cx="2846387" cy="365125"/>
          </a:xfrm>
          <a:prstGeom prst="rect">
            <a:avLst/>
          </a:prstGeom>
        </p:spPr>
        <p:txBody>
          <a:bodyPr vert="horz" wrap="square" lIns="91440" tIns="45720" rIns="91440" bIns="45720" numCol="1" anchor="t" anchorCtr="0" compatLnSpc="1">
            <a:prstTxWarp prst="textNoShape">
              <a:avLst/>
            </a:prstTxWarp>
          </a:bodyPr>
          <a:lstStyle>
            <a:lvl1pPr>
              <a:buClr>
                <a:srgbClr val="CC9900"/>
              </a:buClr>
              <a:buFont typeface="Wingdings" pitchFamily="2" charset="2"/>
              <a:buChar char="n"/>
              <a:defRPr b="1">
                <a:solidFill>
                  <a:srgbClr val="000000"/>
                </a:solidFill>
              </a:defRPr>
            </a:lvl1pPr>
          </a:lstStyle>
          <a:p>
            <a:fld id="{D964B8D6-7157-4E9C-8C9F-93A85EF02D9D}" type="slidenum">
              <a:rPr lang="zh-CN" altLang="en-US"/>
              <a:t>‹#›</a:t>
            </a:fld>
            <a:endParaRPr lang="zh-CN" altLang="en-US"/>
          </a:p>
        </p:txBody>
      </p:sp>
    </p:spTree>
    <p:extLst>
      <p:ext uri="{BB962C8B-B14F-4D97-AF65-F5344CB8AC3E}">
        <p14:creationId xmlns:p14="http://schemas.microsoft.com/office/powerpoint/2010/main" val="5800466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1200" y="336813"/>
            <a:ext cx="10457621" cy="759668"/>
          </a:xfrm>
          <a:prstGeom prst="rect">
            <a:avLst/>
          </a:prstGeom>
          <a:noFill/>
          <a:ln w="9525" algn="ctr">
            <a:noFill/>
            <a:miter lim="800000"/>
          </a:ln>
          <a:effectLst/>
        </p:spPr>
        <p:txBody>
          <a:bodyPr vert="horz" wrap="square" lIns="91440" tIns="45720" rIns="91440" bIns="45720" numCol="1" anchor="ctr" anchorCtr="0" compatLnSpc="1">
            <a:prstTxWarp prst="textNoShape">
              <a:avLst/>
            </a:prstTxWarp>
          </a:bodyPr>
          <a:lstStyle>
            <a:lvl1pPr marL="0" indent="0">
              <a:buFont typeface="Arial" panose="020B0604020202020204" pitchFamily="34" charset="0"/>
              <a:buNone/>
              <a:defRPr lang="zh-CN" altLang="en-US" sz="4000" b="0">
                <a:solidFill>
                  <a:schemeClr val="tx2"/>
                </a:solidFill>
                <a:latin typeface="FrutigerNext LT Light" pitchFamily="34" charset="0"/>
                <a:ea typeface="黑体" pitchFamily="49" charset="-122"/>
              </a:defRPr>
            </a:lvl1pPr>
          </a:lstStyle>
          <a:p>
            <a:pPr lvl="0"/>
            <a:r>
              <a:rPr lang="zh-CN" altLang="en-US" smtClean="0"/>
              <a:t>单击此处编辑母版标题样式</a:t>
            </a:r>
            <a:endParaRPr lang="zh-CN" altLang="en-US"/>
          </a:p>
        </p:txBody>
      </p:sp>
    </p:spTree>
    <p:extLst>
      <p:ext uri="{BB962C8B-B14F-4D97-AF65-F5344CB8AC3E}">
        <p14:creationId xmlns:p14="http://schemas.microsoft.com/office/powerpoint/2010/main" val="5540185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9059CE3-4C5C-40D4-99F4-C9549DFF6FE1}" type="datetimeFigureOut">
              <a:rPr lang="zh-CN" altLang="en-US"/>
              <a:pPr>
                <a:defRPr/>
              </a:pPr>
              <a:t>2020/2/7</a:t>
            </a:fld>
            <a:endParaRPr lang="zh-CN" altLang="en-US"/>
          </a:p>
        </p:txBody>
      </p:sp>
      <p:sp>
        <p:nvSpPr>
          <p:cNvPr id="3" name="页脚占位符 4"/>
          <p:cNvSpPr>
            <a:spLocks noGrp="1"/>
          </p:cNvSpPr>
          <p:nvPr>
            <p:ph type="ftr" sz="quarter" idx="11"/>
          </p:nvPr>
        </p:nvSpPr>
        <p:spPr/>
        <p:txBody>
          <a:bodyPr/>
          <a:lstStyle>
            <a:lvl1pPr>
              <a:defRPr/>
            </a:lvl1pPr>
          </a:lstStyle>
          <a:p>
            <a:pPr>
              <a:defRPr/>
            </a:pPr>
            <a:r>
              <a:rPr lang="zh-CN" altLang="en-US"/>
              <a:t>华为公司</a:t>
            </a:r>
            <a:r>
              <a:rPr lang="en-US" altLang="zh-CN"/>
              <a:t>2013</a:t>
            </a:r>
            <a:r>
              <a:rPr lang="zh-CN" altLang="en-US"/>
              <a:t>年高层汇报材料</a:t>
            </a:r>
            <a:r>
              <a:rPr lang="en-US" altLang="zh-CN"/>
              <a:t>_</a:t>
            </a:r>
            <a:r>
              <a:rPr lang="zh-CN" altLang="en-US"/>
              <a:t>整体版</a:t>
            </a:r>
            <a:r>
              <a:rPr lang="en-US" altLang="zh-CN"/>
              <a:t>_20140115.PPTX</a:t>
            </a:r>
            <a:endParaRPr lang="zh-CN" altLang="en-US"/>
          </a:p>
        </p:txBody>
      </p:sp>
      <p:sp>
        <p:nvSpPr>
          <p:cNvPr id="4" name="灯片编号占位符 5"/>
          <p:cNvSpPr>
            <a:spLocks noGrp="1"/>
          </p:cNvSpPr>
          <p:nvPr>
            <p:ph type="sldNum" sz="quarter" idx="12"/>
          </p:nvPr>
        </p:nvSpPr>
        <p:spPr/>
        <p:txBody>
          <a:bodyPr/>
          <a:lstStyle>
            <a:lvl1pPr>
              <a:defRPr/>
            </a:lvl1pPr>
          </a:lstStyle>
          <a:p>
            <a:fld id="{0B5181AC-F336-41C0-93A7-CC548249DA07}" type="slidenum">
              <a:rPr lang="zh-CN" altLang="en-US"/>
              <a:t>‹#›</a:t>
            </a:fld>
            <a:endParaRPr lang="zh-CN" altLang="en-US"/>
          </a:p>
        </p:txBody>
      </p:sp>
    </p:spTree>
    <p:extLst>
      <p:ext uri="{BB962C8B-B14F-4D97-AF65-F5344CB8AC3E}">
        <p14:creationId xmlns:p14="http://schemas.microsoft.com/office/powerpoint/2010/main" val="35145713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6"/>
          <p:cNvSpPr/>
          <p:nvPr userDrawn="1"/>
        </p:nvSpPr>
        <p:spPr bwMode="auto">
          <a:xfrm>
            <a:off x="8345488" y="1336675"/>
            <a:ext cx="3848100" cy="3436938"/>
          </a:xfrm>
          <a:custGeom>
            <a:avLst/>
            <a:gdLst>
              <a:gd name="T0" fmla="*/ 0 w 1208"/>
              <a:gd name="T1" fmla="*/ 1077 h 1077"/>
              <a:gd name="T2" fmla="*/ 375 w 1208"/>
              <a:gd name="T3" fmla="*/ 0 h 1077"/>
              <a:gd name="T4" fmla="*/ 1208 w 1208"/>
              <a:gd name="T5" fmla="*/ 0 h 1077"/>
              <a:gd name="T6" fmla="*/ 1208 w 1208"/>
              <a:gd name="T7" fmla="*/ 1077 h 1077"/>
              <a:gd name="T8" fmla="*/ 0 w 1208"/>
              <a:gd name="T9" fmla="*/ 1077 h 1077"/>
            </a:gdLst>
            <a:ahLst/>
            <a:cxnLst>
              <a:cxn ang="0">
                <a:pos x="T0" y="T1"/>
              </a:cxn>
              <a:cxn ang="0">
                <a:pos x="T2" y="T3"/>
              </a:cxn>
              <a:cxn ang="0">
                <a:pos x="T4" y="T5"/>
              </a:cxn>
              <a:cxn ang="0">
                <a:pos x="T6" y="T7"/>
              </a:cxn>
              <a:cxn ang="0">
                <a:pos x="T8" y="T9"/>
              </a:cxn>
            </a:cxnLst>
            <a:rect l="0" t="0" r="r" b="b"/>
            <a:pathLst>
              <a:path w="1208" h="1077">
                <a:moveTo>
                  <a:pt x="0" y="1077"/>
                </a:moveTo>
                <a:cubicBezTo>
                  <a:pt x="120" y="501"/>
                  <a:pt x="267" y="176"/>
                  <a:pt x="375" y="0"/>
                </a:cubicBezTo>
                <a:cubicBezTo>
                  <a:pt x="375" y="0"/>
                  <a:pt x="1208" y="0"/>
                  <a:pt x="1208" y="0"/>
                </a:cubicBezTo>
                <a:cubicBezTo>
                  <a:pt x="1208" y="1077"/>
                  <a:pt x="1208" y="1077"/>
                  <a:pt x="1208" y="1077"/>
                </a:cubicBezTo>
                <a:lnTo>
                  <a:pt x="0" y="1077"/>
                </a:lnTo>
                <a:close/>
              </a:path>
            </a:pathLst>
          </a:custGeom>
          <a:gradFill>
            <a:gsLst>
              <a:gs pos="15000">
                <a:schemeClr val="bg1">
                  <a:lumMod val="85000"/>
                </a:schemeClr>
              </a:gs>
              <a:gs pos="80000">
                <a:schemeClr val="bg1">
                  <a:lumMod val="65000"/>
                </a:schemeClr>
              </a:gs>
            </a:gsLst>
            <a:lin ang="5400000" scaled="0"/>
          </a:gradFill>
          <a:ln>
            <a:noFill/>
          </a:ln>
        </p:spPr>
        <p:txBody>
          <a:bodyPr/>
          <a:lstStyle/>
          <a:p>
            <a:pPr>
              <a:buClr>
                <a:srgbClr val="CC9900"/>
              </a:buClr>
              <a:buFont typeface="Wingdings" pitchFamily="2" charset="2"/>
              <a:buChar char="n"/>
              <a:defRPr/>
            </a:pPr>
            <a:endParaRPr lang="zh-CN" altLang="en-US" b="1">
              <a:solidFill>
                <a:srgbClr val="000000"/>
              </a:solidFill>
              <a:latin typeface="Arial"/>
            </a:endParaRPr>
          </a:p>
        </p:txBody>
      </p:sp>
      <p:sp>
        <p:nvSpPr>
          <p:cNvPr id="5" name="Freeform 5"/>
          <p:cNvSpPr/>
          <p:nvPr userDrawn="1"/>
        </p:nvSpPr>
        <p:spPr bwMode="auto">
          <a:xfrm>
            <a:off x="3175" y="1336675"/>
            <a:ext cx="8864600" cy="3436938"/>
          </a:xfrm>
          <a:custGeom>
            <a:avLst/>
            <a:gdLst>
              <a:gd name="T0" fmla="*/ 2147483647 w 2783"/>
              <a:gd name="T1" fmla="*/ 2147483647 h 1077"/>
              <a:gd name="T2" fmla="*/ 2147483647 w 2783"/>
              <a:gd name="T3" fmla="*/ 0 h 1077"/>
              <a:gd name="T4" fmla="*/ 0 w 2783"/>
              <a:gd name="T5" fmla="*/ 0 h 1077"/>
              <a:gd name="T6" fmla="*/ 0 w 2783"/>
              <a:gd name="T7" fmla="*/ 2147483647 h 1077"/>
              <a:gd name="T8" fmla="*/ 2147483647 w 2783"/>
              <a:gd name="T9" fmla="*/ 2147483647 h 10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3" h="1077">
                <a:moveTo>
                  <a:pt x="2484" y="1077"/>
                </a:moveTo>
                <a:cubicBezTo>
                  <a:pt x="2695" y="564"/>
                  <a:pt x="2765" y="218"/>
                  <a:pt x="2783" y="0"/>
                </a:cubicBezTo>
                <a:cubicBezTo>
                  <a:pt x="2783" y="0"/>
                  <a:pt x="0" y="0"/>
                  <a:pt x="0" y="0"/>
                </a:cubicBezTo>
                <a:cubicBezTo>
                  <a:pt x="0" y="1077"/>
                  <a:pt x="0" y="1077"/>
                  <a:pt x="0" y="1077"/>
                </a:cubicBezTo>
                <a:cubicBezTo>
                  <a:pt x="0" y="1077"/>
                  <a:pt x="2484" y="1077"/>
                  <a:pt x="2484" y="1077"/>
                </a:cubicBezTo>
                <a:close/>
              </a:path>
            </a:pathLst>
          </a:custGeom>
          <a:blipFill dpi="0" rotWithShape="1">
            <a:blip r:embed="rId2"/>
            <a:stretch>
              <a:fillRect/>
            </a:stretch>
          </a:blipFill>
          <a:ln w="9525">
            <a:noFill/>
            <a:round/>
          </a:ln>
        </p:spPr>
        <p:txBody>
          <a:bodyPr/>
          <a:lstStyle/>
          <a:p>
            <a:pPr>
              <a:defRPr/>
            </a:pPr>
            <a:endParaRPr lang="zh-CN" altLang="en-US"/>
          </a:p>
        </p:txBody>
      </p:sp>
      <p:sp>
        <p:nvSpPr>
          <p:cNvPr id="6" name="Text Box 7"/>
          <p:cNvSpPr txBox="1">
            <a:spLocks noChangeArrowheads="1"/>
          </p:cNvSpPr>
          <p:nvPr userDrawn="1"/>
        </p:nvSpPr>
        <p:spPr bwMode="auto">
          <a:xfrm>
            <a:off x="9855200" y="4144963"/>
            <a:ext cx="1470025" cy="276225"/>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Clr>
                <a:srgbClr val="CC9900"/>
              </a:buClr>
              <a:buFont typeface="Wingdings" pitchFamily="2" charset="2"/>
              <a:buNone/>
              <a:defRPr/>
            </a:pPr>
            <a:r>
              <a:rPr lang="en-US" altLang="zh-CN" sz="1200" b="1" smtClean="0">
                <a:solidFill>
                  <a:srgbClr val="FFFFFF"/>
                </a:solidFill>
                <a:latin typeface="FrutigerNext LT Bold" pitchFamily="34" charset="0"/>
                <a:ea typeface="MS PGothic" pitchFamily="34" charset="-128"/>
              </a:rPr>
              <a:t>www.huawei.com</a:t>
            </a:r>
          </a:p>
        </p:txBody>
      </p:sp>
      <p:sp>
        <p:nvSpPr>
          <p:cNvPr id="7" name="Rectangle 86"/>
          <p:cNvSpPr>
            <a:spLocks noChangeArrowheads="1"/>
          </p:cNvSpPr>
          <p:nvPr userDrawn="1"/>
        </p:nvSpPr>
        <p:spPr bwMode="auto">
          <a:xfrm>
            <a:off x="10404475" y="5527675"/>
            <a:ext cx="955675" cy="998538"/>
          </a:xfrm>
          <a:prstGeom prst="rect">
            <a:avLst/>
          </a:prstGeom>
          <a:solidFill>
            <a:schemeClr val="bg1"/>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8" name="Rectangle 14"/>
          <p:cNvSpPr>
            <a:spLocks noChangeArrowheads="1"/>
          </p:cNvSpPr>
          <p:nvPr userDrawn="1"/>
        </p:nvSpPr>
        <p:spPr bwMode="auto">
          <a:xfrm>
            <a:off x="-2460625" y="528638"/>
            <a:ext cx="2460625" cy="5307012"/>
          </a:xfrm>
          <a:prstGeom prst="rect">
            <a:avLst/>
          </a:prstGeom>
          <a:noFill/>
          <a:ln w="9525">
            <a:noFill/>
            <a:miter lim="800000"/>
          </a:ln>
        </p:spPr>
        <p:txBody>
          <a:bodyPr lIns="87798" tIns="43900" rIns="87798" bIns="43900"/>
          <a:lstStyle/>
          <a:p>
            <a:pPr marL="342900" indent="-342900" algn="r">
              <a:lnSpc>
                <a:spcPct val="125000"/>
              </a:lnSpc>
              <a:spcBef>
                <a:spcPct val="20000"/>
              </a:spcBef>
              <a:buClr>
                <a:srgbClr val="990000"/>
              </a:buClr>
              <a:defRPr/>
            </a:pPr>
            <a:r>
              <a:rPr lang="zh-CN" altLang="en-US" sz="1200">
                <a:solidFill>
                  <a:srgbClr val="F8F8F8"/>
                </a:solidFill>
              </a:rPr>
              <a:t>英文标题</a:t>
            </a:r>
            <a:r>
              <a:rPr lang="en-US" altLang="zh-CN" sz="1200">
                <a:solidFill>
                  <a:srgbClr val="F8F8F8"/>
                </a:solidFill>
              </a:rPr>
              <a:t>:32-35pt  </a:t>
            </a:r>
          </a:p>
          <a:p>
            <a:pPr marL="342900" indent="-342900" algn="r">
              <a:lnSpc>
                <a:spcPct val="125000"/>
              </a:lnSpc>
              <a:spcBef>
                <a:spcPct val="20000"/>
              </a:spcBef>
              <a:buClr>
                <a:srgbClr val="990000"/>
              </a:buClr>
              <a:defRPr/>
            </a:pPr>
            <a:r>
              <a:rPr lang="zh-CN" altLang="en-US" sz="1200">
                <a:solidFill>
                  <a:srgbClr val="F8F8F8"/>
                </a:solidFill>
              </a:rPr>
              <a:t>颜色</a:t>
            </a:r>
            <a:r>
              <a:rPr lang="en-US" altLang="zh-CN" sz="1200">
                <a:solidFill>
                  <a:srgbClr val="F8F8F8"/>
                </a:solidFill>
              </a:rPr>
              <a:t>: R153 G0 B0</a:t>
            </a:r>
          </a:p>
          <a:p>
            <a:pPr marL="342900" indent="-342900" algn="r">
              <a:lnSpc>
                <a:spcPct val="125000"/>
              </a:lnSpc>
              <a:spcBef>
                <a:spcPct val="20000"/>
              </a:spcBef>
              <a:buClr>
                <a:srgbClr val="990000"/>
              </a:buClr>
              <a:defRPr/>
            </a:pPr>
            <a:r>
              <a:rPr lang="zh-CN" altLang="en-US" sz="1200">
                <a:solidFill>
                  <a:srgbClr val="F8F8F8"/>
                </a:solidFill>
                <a:latin typeface="FrutigerNext LT Medium" pitchFamily="34" charset="0"/>
              </a:rPr>
              <a:t>内部使用字体 </a:t>
            </a:r>
            <a:r>
              <a:rPr lang="en-US" altLang="zh-CN" sz="1200">
                <a:solidFill>
                  <a:srgbClr val="F8F8F8"/>
                </a:solidFill>
                <a:latin typeface="FrutigerNext LT Medium" pitchFamily="34" charset="0"/>
              </a:rPr>
              <a:t>:</a:t>
            </a:r>
          </a:p>
          <a:p>
            <a:pPr marL="342900" indent="-342900" algn="r">
              <a:lnSpc>
                <a:spcPct val="125000"/>
              </a:lnSpc>
              <a:spcBef>
                <a:spcPct val="20000"/>
              </a:spcBef>
              <a:buClr>
                <a:srgbClr val="990000"/>
              </a:buClr>
              <a:defRPr/>
            </a:pPr>
            <a:r>
              <a:rPr lang="en-US" altLang="zh-CN" sz="1200">
                <a:solidFill>
                  <a:srgbClr val="F8F8F8"/>
                </a:solidFill>
                <a:latin typeface="FrutigerNext LT Medium" pitchFamily="34" charset="0"/>
              </a:rPr>
              <a:t>FrutigerNext LT Medium</a:t>
            </a:r>
          </a:p>
          <a:p>
            <a:pPr marL="342900" indent="-342900" algn="r">
              <a:lnSpc>
                <a:spcPct val="125000"/>
              </a:lnSpc>
              <a:spcBef>
                <a:spcPct val="20000"/>
              </a:spcBef>
              <a:buClr>
                <a:srgbClr val="990000"/>
              </a:buClr>
              <a:defRPr/>
            </a:pPr>
            <a:r>
              <a:rPr lang="zh-CN" altLang="en-US" sz="1200">
                <a:solidFill>
                  <a:srgbClr val="F8F8F8"/>
                </a:solidFill>
                <a:latin typeface="FrutigerNext LT Medium" pitchFamily="34" charset="0"/>
              </a:rPr>
              <a:t>外部使用字体 </a:t>
            </a:r>
            <a:r>
              <a:rPr lang="en-US" altLang="zh-CN" sz="1200">
                <a:solidFill>
                  <a:srgbClr val="F8F8F8"/>
                </a:solidFill>
                <a:latin typeface="FrutigerNext LT Medium" pitchFamily="34" charset="0"/>
              </a:rPr>
              <a:t>: Arial</a:t>
            </a:r>
          </a:p>
          <a:p>
            <a:pPr marL="342900" indent="-342900" algn="r">
              <a:lnSpc>
                <a:spcPct val="75000"/>
              </a:lnSpc>
              <a:spcBef>
                <a:spcPct val="20000"/>
              </a:spcBef>
              <a:buClr>
                <a:srgbClr val="990000"/>
              </a:buClr>
              <a:defRPr/>
            </a:pPr>
            <a:endParaRPr lang="en-US" altLang="zh-CN" sz="1200">
              <a:solidFill>
                <a:srgbClr val="F8F8F8"/>
              </a:solidFill>
            </a:endParaRPr>
          </a:p>
          <a:p>
            <a:pPr marL="342900" indent="-342900" algn="r">
              <a:lnSpc>
                <a:spcPct val="125000"/>
              </a:lnSpc>
              <a:spcBef>
                <a:spcPct val="20000"/>
              </a:spcBef>
              <a:buClr>
                <a:srgbClr val="990000"/>
              </a:buClr>
              <a:defRPr/>
            </a:pPr>
            <a:r>
              <a:rPr lang="zh-CN" altLang="en-US" sz="1200">
                <a:solidFill>
                  <a:srgbClr val="F8F8F8"/>
                </a:solidFill>
              </a:rPr>
              <a:t>中文标题</a:t>
            </a:r>
            <a:r>
              <a:rPr lang="en-US" altLang="zh-CN" sz="1200">
                <a:solidFill>
                  <a:srgbClr val="F8F8F8"/>
                </a:solidFill>
              </a:rPr>
              <a:t>:30-32pt  </a:t>
            </a:r>
          </a:p>
          <a:p>
            <a:pPr marL="342900" indent="-342900" algn="r">
              <a:lnSpc>
                <a:spcPct val="125000"/>
              </a:lnSpc>
              <a:spcBef>
                <a:spcPct val="20000"/>
              </a:spcBef>
              <a:buClr>
                <a:srgbClr val="990000"/>
              </a:buClr>
              <a:defRPr/>
            </a:pPr>
            <a:r>
              <a:rPr lang="zh-CN" altLang="en-US" sz="1200">
                <a:solidFill>
                  <a:srgbClr val="F8F8F8"/>
                </a:solidFill>
              </a:rPr>
              <a:t>颜色</a:t>
            </a:r>
            <a:r>
              <a:rPr lang="en-US" altLang="zh-CN" sz="1200">
                <a:solidFill>
                  <a:srgbClr val="F8F8F8"/>
                </a:solidFill>
              </a:rPr>
              <a:t>: R153 G0 B0</a:t>
            </a:r>
          </a:p>
          <a:p>
            <a:pPr marL="342900" indent="-342900" algn="r">
              <a:lnSpc>
                <a:spcPct val="125000"/>
              </a:lnSpc>
              <a:spcBef>
                <a:spcPct val="20000"/>
              </a:spcBef>
              <a:buClr>
                <a:srgbClr val="990000"/>
              </a:buClr>
              <a:defRPr/>
            </a:pPr>
            <a:r>
              <a:rPr lang="zh-CN" altLang="en-US" sz="1200">
                <a:solidFill>
                  <a:srgbClr val="F8F8F8"/>
                </a:solidFill>
              </a:rPr>
              <a:t>字体</a:t>
            </a:r>
            <a:r>
              <a:rPr lang="en-US" altLang="zh-CN" sz="1200">
                <a:solidFill>
                  <a:srgbClr val="F8F8F8"/>
                </a:solidFill>
              </a:rPr>
              <a:t>:</a:t>
            </a:r>
            <a:r>
              <a:rPr lang="zh-CN" altLang="en-US" sz="1200">
                <a:solidFill>
                  <a:srgbClr val="F8F8F8"/>
                </a:solidFill>
              </a:rPr>
              <a:t>黑体</a:t>
            </a:r>
          </a:p>
          <a:p>
            <a:pPr marL="342900" indent="-342900" algn="r">
              <a:lnSpc>
                <a:spcPct val="125000"/>
              </a:lnSpc>
              <a:spcBef>
                <a:spcPct val="20000"/>
              </a:spcBef>
              <a:buClr>
                <a:srgbClr val="990000"/>
              </a:buClr>
              <a:defRPr/>
            </a:pPr>
            <a:endParaRPr lang="zh-CN" altLang="en-US" sz="1200">
              <a:solidFill>
                <a:srgbClr val="F8F8F8"/>
              </a:solidFill>
            </a:endParaRPr>
          </a:p>
          <a:p>
            <a:pPr marL="342900" indent="-342900" algn="r">
              <a:lnSpc>
                <a:spcPct val="125000"/>
              </a:lnSpc>
              <a:spcBef>
                <a:spcPct val="20000"/>
              </a:spcBef>
              <a:buClr>
                <a:srgbClr val="990000"/>
              </a:buClr>
              <a:defRPr/>
            </a:pPr>
            <a:endParaRPr lang="zh-CN" altLang="en-US" sz="1200">
              <a:solidFill>
                <a:srgbClr val="F8F8F8"/>
              </a:solidFill>
            </a:endParaRPr>
          </a:p>
          <a:p>
            <a:pPr marL="342900" indent="-342900" algn="r">
              <a:lnSpc>
                <a:spcPct val="125000"/>
              </a:lnSpc>
              <a:spcBef>
                <a:spcPct val="20000"/>
              </a:spcBef>
              <a:buClr>
                <a:srgbClr val="990000"/>
              </a:buClr>
              <a:defRPr/>
            </a:pPr>
            <a:endParaRPr lang="zh-CN" altLang="en-US" sz="1200">
              <a:solidFill>
                <a:srgbClr val="F8F8F8"/>
              </a:solidFill>
            </a:endParaRPr>
          </a:p>
          <a:p>
            <a:pPr marL="342900" indent="-342900" algn="r">
              <a:lnSpc>
                <a:spcPct val="125000"/>
              </a:lnSpc>
              <a:spcBef>
                <a:spcPct val="20000"/>
              </a:spcBef>
              <a:buClr>
                <a:srgbClr val="990000"/>
              </a:buClr>
              <a:defRPr/>
            </a:pPr>
            <a:r>
              <a:rPr lang="zh-CN" altLang="en-US" sz="1200">
                <a:solidFill>
                  <a:srgbClr val="F8F8F8"/>
                </a:solidFill>
              </a:rPr>
              <a:t>英文正文</a:t>
            </a:r>
            <a:r>
              <a:rPr lang="en-US" altLang="zh-CN" sz="1200">
                <a:solidFill>
                  <a:srgbClr val="F8F8F8"/>
                </a:solidFill>
              </a:rPr>
              <a:t>:20-22pt</a:t>
            </a:r>
          </a:p>
          <a:p>
            <a:pPr marL="342900" indent="-342900" algn="r">
              <a:lnSpc>
                <a:spcPct val="125000"/>
              </a:lnSpc>
              <a:spcBef>
                <a:spcPct val="20000"/>
              </a:spcBef>
              <a:buClr>
                <a:srgbClr val="990000"/>
              </a:buClr>
              <a:defRPr/>
            </a:pPr>
            <a:r>
              <a:rPr lang="zh-CN" altLang="en-US" sz="1200">
                <a:solidFill>
                  <a:srgbClr val="F8F8F8"/>
                </a:solidFill>
              </a:rPr>
              <a:t>子目录 </a:t>
            </a:r>
            <a:r>
              <a:rPr lang="en-US" altLang="zh-CN" sz="1200">
                <a:solidFill>
                  <a:srgbClr val="F8F8F8"/>
                </a:solidFill>
              </a:rPr>
              <a:t>(2-5</a:t>
            </a:r>
            <a:r>
              <a:rPr lang="zh-CN" altLang="en-US" sz="1200">
                <a:solidFill>
                  <a:srgbClr val="F8F8F8"/>
                </a:solidFill>
              </a:rPr>
              <a:t>级</a:t>
            </a:r>
            <a:r>
              <a:rPr lang="en-US" altLang="zh-CN" sz="1200">
                <a:solidFill>
                  <a:srgbClr val="F8F8F8"/>
                </a:solidFill>
              </a:rPr>
              <a:t>) :18pt  </a:t>
            </a:r>
          </a:p>
          <a:p>
            <a:pPr marL="342900" indent="-342900" algn="r">
              <a:lnSpc>
                <a:spcPct val="125000"/>
              </a:lnSpc>
              <a:spcBef>
                <a:spcPct val="20000"/>
              </a:spcBef>
              <a:buClr>
                <a:srgbClr val="990000"/>
              </a:buClr>
              <a:defRPr/>
            </a:pPr>
            <a:r>
              <a:rPr lang="zh-CN" altLang="en-US" sz="1200">
                <a:solidFill>
                  <a:srgbClr val="F8F8F8"/>
                </a:solidFill>
              </a:rPr>
              <a:t>颜色</a:t>
            </a:r>
            <a:r>
              <a:rPr lang="en-US" altLang="zh-CN" sz="1200">
                <a:solidFill>
                  <a:srgbClr val="F8F8F8"/>
                </a:solidFill>
              </a:rPr>
              <a:t>:</a:t>
            </a:r>
            <a:r>
              <a:rPr lang="zh-CN" altLang="en-US" sz="1200">
                <a:solidFill>
                  <a:srgbClr val="F8F8F8"/>
                </a:solidFill>
              </a:rPr>
              <a:t>黑色</a:t>
            </a:r>
          </a:p>
          <a:p>
            <a:pPr marL="342900" indent="-342900" algn="r">
              <a:lnSpc>
                <a:spcPct val="125000"/>
              </a:lnSpc>
              <a:spcBef>
                <a:spcPct val="20000"/>
              </a:spcBef>
              <a:buClr>
                <a:srgbClr val="990000"/>
              </a:buClr>
              <a:defRPr/>
            </a:pPr>
            <a:r>
              <a:rPr lang="zh-CN" altLang="en-US" sz="1200">
                <a:solidFill>
                  <a:srgbClr val="F8F8F8"/>
                </a:solidFill>
                <a:latin typeface="FrutigerNext LT Medium" pitchFamily="34" charset="0"/>
              </a:rPr>
              <a:t>内部使用字体 </a:t>
            </a:r>
            <a:r>
              <a:rPr lang="en-US" altLang="zh-CN" sz="1200">
                <a:solidFill>
                  <a:srgbClr val="F8F8F8"/>
                </a:solidFill>
                <a:latin typeface="FrutigerNext LT Medium" pitchFamily="34" charset="0"/>
              </a:rPr>
              <a:t>:</a:t>
            </a:r>
          </a:p>
          <a:p>
            <a:pPr marL="342900" indent="-342900" algn="r">
              <a:lnSpc>
                <a:spcPct val="125000"/>
              </a:lnSpc>
              <a:spcBef>
                <a:spcPct val="20000"/>
              </a:spcBef>
              <a:buClr>
                <a:srgbClr val="990000"/>
              </a:buClr>
              <a:defRPr/>
            </a:pPr>
            <a:r>
              <a:rPr lang="en-US" altLang="zh-CN" sz="1200">
                <a:solidFill>
                  <a:srgbClr val="F8F8F8"/>
                </a:solidFill>
                <a:latin typeface="FrutigerNext LT Medium" pitchFamily="34" charset="0"/>
              </a:rPr>
              <a:t>FrutigerNext LT Regular</a:t>
            </a:r>
          </a:p>
          <a:p>
            <a:pPr marL="342900" indent="-342900" algn="r">
              <a:lnSpc>
                <a:spcPct val="125000"/>
              </a:lnSpc>
              <a:spcBef>
                <a:spcPct val="20000"/>
              </a:spcBef>
              <a:buClr>
                <a:srgbClr val="990000"/>
              </a:buClr>
              <a:defRPr/>
            </a:pPr>
            <a:r>
              <a:rPr lang="zh-CN" altLang="en-US" sz="1200">
                <a:solidFill>
                  <a:srgbClr val="F8F8F8"/>
                </a:solidFill>
                <a:latin typeface="FrutigerNext LT Medium" pitchFamily="34" charset="0"/>
              </a:rPr>
              <a:t>外部使用字体 </a:t>
            </a:r>
            <a:r>
              <a:rPr lang="en-US" altLang="zh-CN" sz="1200">
                <a:solidFill>
                  <a:srgbClr val="F8F8F8"/>
                </a:solidFill>
                <a:latin typeface="FrutigerNext LT Medium" pitchFamily="34" charset="0"/>
              </a:rPr>
              <a:t>: Arial</a:t>
            </a:r>
          </a:p>
          <a:p>
            <a:pPr marL="342900" indent="-342900" algn="r">
              <a:lnSpc>
                <a:spcPct val="75000"/>
              </a:lnSpc>
              <a:spcBef>
                <a:spcPct val="20000"/>
              </a:spcBef>
              <a:buClr>
                <a:srgbClr val="990000"/>
              </a:buClr>
              <a:defRPr/>
            </a:pPr>
            <a:endParaRPr lang="en-US" altLang="zh-CN" sz="1200">
              <a:solidFill>
                <a:srgbClr val="F8F8F8"/>
              </a:solidFill>
            </a:endParaRPr>
          </a:p>
          <a:p>
            <a:pPr marL="342900" indent="-342900" algn="r">
              <a:lnSpc>
                <a:spcPct val="125000"/>
              </a:lnSpc>
              <a:spcBef>
                <a:spcPct val="20000"/>
              </a:spcBef>
              <a:buClr>
                <a:srgbClr val="990000"/>
              </a:buClr>
              <a:defRPr/>
            </a:pPr>
            <a:r>
              <a:rPr lang="zh-CN" altLang="en-US" sz="1200">
                <a:solidFill>
                  <a:srgbClr val="F8F8F8"/>
                </a:solidFill>
              </a:rPr>
              <a:t>中文正文</a:t>
            </a:r>
            <a:r>
              <a:rPr lang="en-US" altLang="zh-CN" sz="1200">
                <a:solidFill>
                  <a:srgbClr val="F8F8F8"/>
                </a:solidFill>
              </a:rPr>
              <a:t>:18-20pt</a:t>
            </a:r>
          </a:p>
          <a:p>
            <a:pPr marL="342900" indent="-342900" algn="r">
              <a:lnSpc>
                <a:spcPct val="125000"/>
              </a:lnSpc>
              <a:spcBef>
                <a:spcPct val="20000"/>
              </a:spcBef>
              <a:buClr>
                <a:srgbClr val="990000"/>
              </a:buClr>
              <a:defRPr/>
            </a:pPr>
            <a:r>
              <a:rPr lang="zh-CN" altLang="en-US" sz="1200">
                <a:solidFill>
                  <a:srgbClr val="F8F8F8"/>
                </a:solidFill>
              </a:rPr>
              <a:t>子目录</a:t>
            </a:r>
            <a:r>
              <a:rPr lang="en-US" altLang="zh-CN" sz="1200">
                <a:solidFill>
                  <a:srgbClr val="F8F8F8"/>
                </a:solidFill>
              </a:rPr>
              <a:t>(2-5</a:t>
            </a:r>
            <a:r>
              <a:rPr lang="zh-CN" altLang="en-US" sz="1200">
                <a:solidFill>
                  <a:srgbClr val="F8F8F8"/>
                </a:solidFill>
              </a:rPr>
              <a:t>级</a:t>
            </a:r>
            <a:r>
              <a:rPr lang="en-US" altLang="zh-CN" sz="1200">
                <a:solidFill>
                  <a:srgbClr val="F8F8F8"/>
                </a:solidFill>
              </a:rPr>
              <a:t>):18pt </a:t>
            </a:r>
          </a:p>
          <a:p>
            <a:pPr marL="342900" indent="-342900" algn="r">
              <a:lnSpc>
                <a:spcPct val="125000"/>
              </a:lnSpc>
              <a:spcBef>
                <a:spcPct val="20000"/>
              </a:spcBef>
              <a:buClr>
                <a:srgbClr val="990000"/>
              </a:buClr>
              <a:defRPr/>
            </a:pPr>
            <a:r>
              <a:rPr lang="zh-CN" altLang="en-US" sz="1200">
                <a:solidFill>
                  <a:srgbClr val="F8F8F8"/>
                </a:solidFill>
              </a:rPr>
              <a:t>颜色</a:t>
            </a:r>
            <a:r>
              <a:rPr lang="en-US" altLang="zh-CN" sz="1200">
                <a:solidFill>
                  <a:srgbClr val="F8F8F8"/>
                </a:solidFill>
              </a:rPr>
              <a:t>:</a:t>
            </a:r>
            <a:r>
              <a:rPr lang="zh-CN" altLang="en-US" sz="1200">
                <a:solidFill>
                  <a:srgbClr val="F8F8F8"/>
                </a:solidFill>
              </a:rPr>
              <a:t>黑色</a:t>
            </a:r>
          </a:p>
          <a:p>
            <a:pPr marL="342900" indent="-342900" algn="r">
              <a:lnSpc>
                <a:spcPct val="125000"/>
              </a:lnSpc>
              <a:spcBef>
                <a:spcPct val="20000"/>
              </a:spcBef>
              <a:buClr>
                <a:srgbClr val="990000"/>
              </a:buClr>
              <a:defRPr/>
            </a:pPr>
            <a:r>
              <a:rPr lang="zh-CN" altLang="en-US" sz="1200">
                <a:solidFill>
                  <a:srgbClr val="F8F8F8"/>
                </a:solidFill>
              </a:rPr>
              <a:t>字体</a:t>
            </a:r>
            <a:r>
              <a:rPr lang="en-US" altLang="zh-CN" sz="1200">
                <a:solidFill>
                  <a:srgbClr val="F8F8F8"/>
                </a:solidFill>
              </a:rPr>
              <a:t>:</a:t>
            </a:r>
            <a:r>
              <a:rPr lang="zh-CN" altLang="en-US" sz="1200">
                <a:solidFill>
                  <a:srgbClr val="F8F8F8"/>
                </a:solidFill>
              </a:rPr>
              <a:t>细黑体 </a:t>
            </a:r>
            <a:endParaRPr lang="zh-CN" altLang="en-US" sz="1200">
              <a:solidFill>
                <a:srgbClr val="080808"/>
              </a:solidFill>
            </a:endParaRPr>
          </a:p>
        </p:txBody>
      </p:sp>
      <p:sp>
        <p:nvSpPr>
          <p:cNvPr id="9" name="Rectangle 15"/>
          <p:cNvSpPr>
            <a:spLocks noChangeArrowheads="1"/>
          </p:cNvSpPr>
          <p:nvPr userDrawn="1"/>
        </p:nvSpPr>
        <p:spPr bwMode="auto">
          <a:xfrm>
            <a:off x="12361863" y="4292600"/>
            <a:ext cx="1227137" cy="2627313"/>
          </a:xfrm>
          <a:prstGeom prst="rect">
            <a:avLst/>
          </a:prstGeom>
          <a:solidFill>
            <a:srgbClr val="F8F8F8"/>
          </a:solidFill>
          <a:ln w="9525" algn="ctr">
            <a:noFill/>
            <a:miter lim="800000"/>
          </a:ln>
        </p:spPr>
        <p:txBody>
          <a:bodyPr lIns="91425" tIns="45712" rIns="91425" bIns="45712" anchor="ctr">
            <a:spAutoFit/>
          </a:bodyPr>
          <a:lstStyle/>
          <a:p>
            <a:pPr algn="ctr" defTabSz="877888" eaLnBrk="0" hangingPunct="0">
              <a:defRPr/>
            </a:pPr>
            <a:endParaRPr lang="zh-CN" altLang="zh-CN" sz="1500">
              <a:solidFill>
                <a:srgbClr val="000000"/>
              </a:solidFill>
              <a:latin typeface="FrutigerNext LT Regular" pitchFamily="34" charset="0"/>
              <a:ea typeface="MS PGothic" pitchFamily="34" charset="-128"/>
            </a:endParaRPr>
          </a:p>
        </p:txBody>
      </p:sp>
      <p:grpSp>
        <p:nvGrpSpPr>
          <p:cNvPr id="10" name="Group 16"/>
          <p:cNvGrpSpPr/>
          <p:nvPr userDrawn="1"/>
        </p:nvGrpSpPr>
        <p:grpSpPr>
          <a:xfrm>
            <a:off x="12472988" y="5278438"/>
            <a:ext cx="989012" cy="184150"/>
            <a:chOff x="6657" y="3492"/>
            <a:chExt cx="527" cy="121"/>
          </a:xfrm>
        </p:grpSpPr>
        <p:sp>
          <p:nvSpPr>
            <p:cNvPr id="11" name="Rectangle 17"/>
            <p:cNvSpPr>
              <a:spLocks noChangeArrowheads="1"/>
            </p:cNvSpPr>
            <p:nvPr/>
          </p:nvSpPr>
          <p:spPr bwMode="auto">
            <a:xfrm flipV="1">
              <a:off x="6789" y="3492"/>
              <a:ext cx="132" cy="121"/>
            </a:xfrm>
            <a:prstGeom prst="rect">
              <a:avLst/>
            </a:prstGeom>
            <a:solidFill>
              <a:srgbClr val="FFCC66"/>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12" name="Rectangle 18"/>
            <p:cNvSpPr>
              <a:spLocks noChangeArrowheads="1"/>
            </p:cNvSpPr>
            <p:nvPr/>
          </p:nvSpPr>
          <p:spPr bwMode="auto">
            <a:xfrm flipV="1">
              <a:off x="6921" y="3492"/>
              <a:ext cx="131" cy="121"/>
            </a:xfrm>
            <a:prstGeom prst="rect">
              <a:avLst/>
            </a:prstGeom>
            <a:solidFill>
              <a:srgbClr val="FF99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13" name="Rectangle 19"/>
            <p:cNvSpPr>
              <a:spLocks noChangeArrowheads="1"/>
            </p:cNvSpPr>
            <p:nvPr/>
          </p:nvSpPr>
          <p:spPr bwMode="auto">
            <a:xfrm flipV="1">
              <a:off x="7052" y="3492"/>
              <a:ext cx="132" cy="121"/>
            </a:xfrm>
            <a:prstGeom prst="rect">
              <a:avLst/>
            </a:prstGeom>
            <a:solidFill>
              <a:srgbClr val="99660A"/>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14" name="Rectangle 20"/>
            <p:cNvSpPr>
              <a:spLocks noChangeArrowheads="1"/>
            </p:cNvSpPr>
            <p:nvPr/>
          </p:nvSpPr>
          <p:spPr bwMode="auto">
            <a:xfrm flipV="1">
              <a:off x="6657" y="3492"/>
              <a:ext cx="132" cy="121"/>
            </a:xfrm>
            <a:prstGeom prst="rect">
              <a:avLst/>
            </a:prstGeom>
            <a:solidFill>
              <a:srgbClr val="FFCC99"/>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15" name="Group 21"/>
          <p:cNvGrpSpPr/>
          <p:nvPr userDrawn="1"/>
        </p:nvGrpSpPr>
        <p:grpSpPr>
          <a:xfrm>
            <a:off x="12472988" y="6203950"/>
            <a:ext cx="989012" cy="182563"/>
            <a:chOff x="6657" y="4103"/>
            <a:chExt cx="527" cy="121"/>
          </a:xfrm>
        </p:grpSpPr>
        <p:sp>
          <p:nvSpPr>
            <p:cNvPr id="16" name="Rectangle 22"/>
            <p:cNvSpPr>
              <a:spLocks noChangeArrowheads="1"/>
            </p:cNvSpPr>
            <p:nvPr/>
          </p:nvSpPr>
          <p:spPr bwMode="auto">
            <a:xfrm flipV="1">
              <a:off x="6789" y="4103"/>
              <a:ext cx="132" cy="121"/>
            </a:xfrm>
            <a:prstGeom prst="rect">
              <a:avLst/>
            </a:prstGeom>
            <a:solidFill>
              <a:srgbClr val="99CCFF"/>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17" name="Rectangle 23"/>
            <p:cNvSpPr>
              <a:spLocks noChangeArrowheads="1"/>
            </p:cNvSpPr>
            <p:nvPr/>
          </p:nvSpPr>
          <p:spPr bwMode="auto">
            <a:xfrm flipV="1">
              <a:off x="6921" y="4103"/>
              <a:ext cx="131" cy="121"/>
            </a:xfrm>
            <a:prstGeom prst="rect">
              <a:avLst/>
            </a:prstGeom>
            <a:solidFill>
              <a:srgbClr val="99CCCC"/>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18" name="Rectangle 24"/>
            <p:cNvSpPr>
              <a:spLocks noChangeArrowheads="1"/>
            </p:cNvSpPr>
            <p:nvPr/>
          </p:nvSpPr>
          <p:spPr bwMode="auto">
            <a:xfrm flipV="1">
              <a:off x="7052" y="4103"/>
              <a:ext cx="132" cy="121"/>
            </a:xfrm>
            <a:prstGeom prst="rect">
              <a:avLst/>
            </a:prstGeom>
            <a:solidFill>
              <a:srgbClr val="009999"/>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19" name="Rectangle 25"/>
            <p:cNvSpPr>
              <a:spLocks noChangeArrowheads="1"/>
            </p:cNvSpPr>
            <p:nvPr/>
          </p:nvSpPr>
          <p:spPr bwMode="auto">
            <a:xfrm flipV="1">
              <a:off x="6657" y="4103"/>
              <a:ext cx="132" cy="121"/>
            </a:xfrm>
            <a:prstGeom prst="rect">
              <a:avLst/>
            </a:prstGeom>
            <a:solidFill>
              <a:srgbClr val="CCCCFF"/>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20" name="Group 26"/>
          <p:cNvGrpSpPr/>
          <p:nvPr userDrawn="1"/>
        </p:nvGrpSpPr>
        <p:grpSpPr>
          <a:xfrm>
            <a:off x="12472988" y="6450013"/>
            <a:ext cx="989012" cy="182562"/>
            <a:chOff x="6657" y="4266"/>
            <a:chExt cx="527" cy="121"/>
          </a:xfrm>
        </p:grpSpPr>
        <p:sp>
          <p:nvSpPr>
            <p:cNvPr id="21" name="Rectangle 27"/>
            <p:cNvSpPr>
              <a:spLocks noChangeArrowheads="1"/>
            </p:cNvSpPr>
            <p:nvPr/>
          </p:nvSpPr>
          <p:spPr bwMode="auto">
            <a:xfrm flipV="1">
              <a:off x="6789" y="4266"/>
              <a:ext cx="132" cy="121"/>
            </a:xfrm>
            <a:prstGeom prst="rect">
              <a:avLst/>
            </a:prstGeom>
            <a:solidFill>
              <a:srgbClr val="99CCCC"/>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22" name="Rectangle 28"/>
            <p:cNvSpPr>
              <a:spLocks noChangeArrowheads="1"/>
            </p:cNvSpPr>
            <p:nvPr/>
          </p:nvSpPr>
          <p:spPr bwMode="auto">
            <a:xfrm flipV="1">
              <a:off x="6921" y="4266"/>
              <a:ext cx="131" cy="121"/>
            </a:xfrm>
            <a:prstGeom prst="rect">
              <a:avLst/>
            </a:prstGeom>
            <a:solidFill>
              <a:srgbClr val="0099CC"/>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23" name="Rectangle 29"/>
            <p:cNvSpPr>
              <a:spLocks noChangeArrowheads="1"/>
            </p:cNvSpPr>
            <p:nvPr/>
          </p:nvSpPr>
          <p:spPr bwMode="auto">
            <a:xfrm flipV="1">
              <a:off x="7052" y="4266"/>
              <a:ext cx="132" cy="121"/>
            </a:xfrm>
            <a:prstGeom prst="rect">
              <a:avLst/>
            </a:prstGeom>
            <a:solidFill>
              <a:srgbClr val="006699"/>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24" name="Rectangle 30"/>
            <p:cNvSpPr>
              <a:spLocks noChangeArrowheads="1"/>
            </p:cNvSpPr>
            <p:nvPr/>
          </p:nvSpPr>
          <p:spPr bwMode="auto">
            <a:xfrm flipV="1">
              <a:off x="6657" y="4266"/>
              <a:ext cx="132" cy="121"/>
            </a:xfrm>
            <a:prstGeom prst="rect">
              <a:avLst/>
            </a:prstGeom>
            <a:solidFill>
              <a:srgbClr val="CCFF99"/>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25" name="Group 31"/>
          <p:cNvGrpSpPr/>
          <p:nvPr userDrawn="1"/>
        </p:nvGrpSpPr>
        <p:grpSpPr>
          <a:xfrm>
            <a:off x="12472988" y="5527675"/>
            <a:ext cx="989012" cy="182563"/>
            <a:chOff x="6657" y="3656"/>
            <a:chExt cx="527" cy="121"/>
          </a:xfrm>
        </p:grpSpPr>
        <p:sp>
          <p:nvSpPr>
            <p:cNvPr id="26" name="Rectangle 32"/>
            <p:cNvSpPr>
              <a:spLocks noChangeArrowheads="1"/>
            </p:cNvSpPr>
            <p:nvPr/>
          </p:nvSpPr>
          <p:spPr bwMode="auto">
            <a:xfrm flipV="1">
              <a:off x="6657" y="3656"/>
              <a:ext cx="132" cy="121"/>
            </a:xfrm>
            <a:prstGeom prst="rect">
              <a:avLst/>
            </a:prstGeom>
            <a:solidFill>
              <a:srgbClr val="CCCCCC"/>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27" name="Rectangle 33"/>
            <p:cNvSpPr>
              <a:spLocks noChangeArrowheads="1"/>
            </p:cNvSpPr>
            <p:nvPr/>
          </p:nvSpPr>
          <p:spPr bwMode="auto">
            <a:xfrm flipV="1">
              <a:off x="6789" y="3656"/>
              <a:ext cx="132" cy="121"/>
            </a:xfrm>
            <a:prstGeom prst="rect">
              <a:avLst/>
            </a:prstGeom>
            <a:solidFill>
              <a:srgbClr val="FF99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28" name="Rectangle 34"/>
            <p:cNvSpPr>
              <a:spLocks noChangeArrowheads="1"/>
            </p:cNvSpPr>
            <p:nvPr/>
          </p:nvSpPr>
          <p:spPr bwMode="auto">
            <a:xfrm flipV="1">
              <a:off x="6921" y="3656"/>
              <a:ext cx="131" cy="121"/>
            </a:xfrm>
            <a:prstGeom prst="rect">
              <a:avLst/>
            </a:prstGeom>
            <a:solidFill>
              <a:srgbClr val="9900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29" name="Rectangle 35"/>
            <p:cNvSpPr>
              <a:spLocks noChangeArrowheads="1"/>
            </p:cNvSpPr>
            <p:nvPr/>
          </p:nvSpPr>
          <p:spPr bwMode="auto">
            <a:xfrm flipV="1">
              <a:off x="7052" y="3656"/>
              <a:ext cx="132" cy="121"/>
            </a:xfrm>
            <a:prstGeom prst="rect">
              <a:avLst/>
            </a:prstGeom>
            <a:solidFill>
              <a:srgbClr val="080808"/>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30" name="Group 36"/>
          <p:cNvGrpSpPr/>
          <p:nvPr userDrawn="1"/>
        </p:nvGrpSpPr>
        <p:grpSpPr>
          <a:xfrm>
            <a:off x="12472988" y="5957888"/>
            <a:ext cx="989012" cy="182562"/>
            <a:chOff x="6657" y="3941"/>
            <a:chExt cx="527" cy="121"/>
          </a:xfrm>
        </p:grpSpPr>
        <p:sp>
          <p:nvSpPr>
            <p:cNvPr id="31" name="Rectangle 37"/>
            <p:cNvSpPr>
              <a:spLocks noChangeArrowheads="1"/>
            </p:cNvSpPr>
            <p:nvPr/>
          </p:nvSpPr>
          <p:spPr bwMode="auto">
            <a:xfrm flipV="1">
              <a:off x="6789" y="3941"/>
              <a:ext cx="132" cy="121"/>
            </a:xfrm>
            <a:prstGeom prst="rect">
              <a:avLst/>
            </a:prstGeom>
            <a:solidFill>
              <a:srgbClr val="CCFF99"/>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32" name="Rectangle 38"/>
            <p:cNvSpPr>
              <a:spLocks noChangeArrowheads="1"/>
            </p:cNvSpPr>
            <p:nvPr/>
          </p:nvSpPr>
          <p:spPr bwMode="auto">
            <a:xfrm flipV="1">
              <a:off x="6921" y="3941"/>
              <a:ext cx="131" cy="121"/>
            </a:xfrm>
            <a:prstGeom prst="rect">
              <a:avLst/>
            </a:prstGeom>
            <a:solidFill>
              <a:srgbClr val="6699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33" name="Rectangle 39"/>
            <p:cNvSpPr>
              <a:spLocks noChangeArrowheads="1"/>
            </p:cNvSpPr>
            <p:nvPr/>
          </p:nvSpPr>
          <p:spPr bwMode="auto">
            <a:xfrm flipV="1">
              <a:off x="7052" y="3941"/>
              <a:ext cx="132" cy="121"/>
            </a:xfrm>
            <a:prstGeom prst="rect">
              <a:avLst/>
            </a:prstGeom>
            <a:solidFill>
              <a:srgbClr val="080808"/>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34" name="Rectangle 40"/>
            <p:cNvSpPr>
              <a:spLocks noChangeArrowheads="1"/>
            </p:cNvSpPr>
            <p:nvPr/>
          </p:nvSpPr>
          <p:spPr bwMode="auto">
            <a:xfrm flipV="1">
              <a:off x="6657" y="3941"/>
              <a:ext cx="132" cy="121"/>
            </a:xfrm>
            <a:prstGeom prst="rect">
              <a:avLst/>
            </a:prstGeom>
            <a:solidFill>
              <a:srgbClr val="CCCCCC"/>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35" name="Group 41"/>
          <p:cNvGrpSpPr/>
          <p:nvPr userDrawn="1"/>
        </p:nvGrpSpPr>
        <p:grpSpPr>
          <a:xfrm>
            <a:off x="12472988" y="6697663"/>
            <a:ext cx="989012" cy="182562"/>
            <a:chOff x="6657" y="4430"/>
            <a:chExt cx="527" cy="121"/>
          </a:xfrm>
        </p:grpSpPr>
        <p:sp>
          <p:nvSpPr>
            <p:cNvPr id="36" name="Rectangle 42"/>
            <p:cNvSpPr>
              <a:spLocks noChangeArrowheads="1"/>
            </p:cNvSpPr>
            <p:nvPr/>
          </p:nvSpPr>
          <p:spPr bwMode="auto">
            <a:xfrm flipV="1">
              <a:off x="6789" y="4430"/>
              <a:ext cx="132" cy="121"/>
            </a:xfrm>
            <a:prstGeom prst="rect">
              <a:avLst/>
            </a:prstGeom>
            <a:solidFill>
              <a:srgbClr val="FF99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37" name="Rectangle 43"/>
            <p:cNvSpPr>
              <a:spLocks noChangeArrowheads="1"/>
            </p:cNvSpPr>
            <p:nvPr/>
          </p:nvSpPr>
          <p:spPr bwMode="auto">
            <a:xfrm flipV="1">
              <a:off x="6921" y="4430"/>
              <a:ext cx="131" cy="121"/>
            </a:xfrm>
            <a:prstGeom prst="rect">
              <a:avLst/>
            </a:prstGeom>
            <a:solidFill>
              <a:srgbClr val="006699"/>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38" name="Rectangle 44"/>
            <p:cNvSpPr>
              <a:spLocks noChangeArrowheads="1"/>
            </p:cNvSpPr>
            <p:nvPr/>
          </p:nvSpPr>
          <p:spPr bwMode="auto">
            <a:xfrm flipV="1">
              <a:off x="7052" y="4430"/>
              <a:ext cx="132" cy="121"/>
            </a:xfrm>
            <a:prstGeom prst="rect">
              <a:avLst/>
            </a:prstGeom>
            <a:solidFill>
              <a:srgbClr val="080808"/>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39" name="Rectangle 45"/>
            <p:cNvSpPr>
              <a:spLocks noChangeArrowheads="1"/>
            </p:cNvSpPr>
            <p:nvPr/>
          </p:nvSpPr>
          <p:spPr bwMode="auto">
            <a:xfrm flipV="1">
              <a:off x="6657" y="4430"/>
              <a:ext cx="132" cy="121"/>
            </a:xfrm>
            <a:prstGeom prst="rect">
              <a:avLst/>
            </a:prstGeom>
            <a:solidFill>
              <a:srgbClr val="99CCFF"/>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40" name="Group 46"/>
          <p:cNvGrpSpPr/>
          <p:nvPr userDrawn="1"/>
        </p:nvGrpSpPr>
        <p:grpSpPr>
          <a:xfrm>
            <a:off x="12472988" y="5032375"/>
            <a:ext cx="989012" cy="184150"/>
            <a:chOff x="6657" y="3329"/>
            <a:chExt cx="527" cy="122"/>
          </a:xfrm>
        </p:grpSpPr>
        <p:sp>
          <p:nvSpPr>
            <p:cNvPr id="41" name="Rectangle 47"/>
            <p:cNvSpPr>
              <a:spLocks noChangeArrowheads="1"/>
            </p:cNvSpPr>
            <p:nvPr/>
          </p:nvSpPr>
          <p:spPr bwMode="auto">
            <a:xfrm flipV="1">
              <a:off x="6789" y="3329"/>
              <a:ext cx="132" cy="122"/>
            </a:xfrm>
            <a:prstGeom prst="rect">
              <a:avLst/>
            </a:prstGeom>
            <a:solidFill>
              <a:srgbClr val="FF99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42" name="Rectangle 48"/>
            <p:cNvSpPr>
              <a:spLocks noChangeArrowheads="1"/>
            </p:cNvSpPr>
            <p:nvPr/>
          </p:nvSpPr>
          <p:spPr bwMode="auto">
            <a:xfrm flipV="1">
              <a:off x="6921" y="3329"/>
              <a:ext cx="131" cy="122"/>
            </a:xfrm>
            <a:prstGeom prst="rect">
              <a:avLst/>
            </a:prstGeom>
            <a:solidFill>
              <a:srgbClr val="99660A"/>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43" name="Rectangle 49"/>
            <p:cNvSpPr>
              <a:spLocks noChangeArrowheads="1"/>
            </p:cNvSpPr>
            <p:nvPr/>
          </p:nvSpPr>
          <p:spPr bwMode="auto">
            <a:xfrm flipV="1">
              <a:off x="7052" y="3329"/>
              <a:ext cx="132" cy="122"/>
            </a:xfrm>
            <a:prstGeom prst="rect">
              <a:avLst/>
            </a:prstGeom>
            <a:solidFill>
              <a:srgbClr val="9900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44" name="Rectangle 50"/>
            <p:cNvSpPr>
              <a:spLocks noChangeArrowheads="1"/>
            </p:cNvSpPr>
            <p:nvPr/>
          </p:nvSpPr>
          <p:spPr bwMode="auto">
            <a:xfrm flipV="1">
              <a:off x="6657" y="3329"/>
              <a:ext cx="132" cy="122"/>
            </a:xfrm>
            <a:prstGeom prst="rect">
              <a:avLst/>
            </a:prstGeom>
            <a:solidFill>
              <a:srgbClr val="FFCC99"/>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45" name="Group 51"/>
          <p:cNvGrpSpPr/>
          <p:nvPr userDrawn="1"/>
        </p:nvGrpSpPr>
        <p:grpSpPr>
          <a:xfrm>
            <a:off x="12472988" y="4600575"/>
            <a:ext cx="989012" cy="182563"/>
            <a:chOff x="6657" y="3043"/>
            <a:chExt cx="527" cy="121"/>
          </a:xfrm>
        </p:grpSpPr>
        <p:sp>
          <p:nvSpPr>
            <p:cNvPr id="46" name="Rectangle 52"/>
            <p:cNvSpPr>
              <a:spLocks noChangeArrowheads="1"/>
            </p:cNvSpPr>
            <p:nvPr/>
          </p:nvSpPr>
          <p:spPr bwMode="auto">
            <a:xfrm flipV="1">
              <a:off x="6921" y="3043"/>
              <a:ext cx="131" cy="121"/>
            </a:xfrm>
            <a:prstGeom prst="rect">
              <a:avLst/>
            </a:prstGeom>
            <a:solidFill>
              <a:srgbClr val="FF99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47" name="Rectangle 53"/>
            <p:cNvSpPr>
              <a:spLocks noChangeArrowheads="1"/>
            </p:cNvSpPr>
            <p:nvPr/>
          </p:nvSpPr>
          <p:spPr bwMode="auto">
            <a:xfrm flipV="1">
              <a:off x="7052" y="3043"/>
              <a:ext cx="132" cy="121"/>
            </a:xfrm>
            <a:prstGeom prst="rect">
              <a:avLst/>
            </a:prstGeom>
            <a:solidFill>
              <a:srgbClr val="CCCCCC"/>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48" name="Rectangle 54"/>
            <p:cNvSpPr>
              <a:spLocks noChangeArrowheads="1"/>
            </p:cNvSpPr>
            <p:nvPr/>
          </p:nvSpPr>
          <p:spPr bwMode="auto">
            <a:xfrm flipV="1">
              <a:off x="6657" y="3043"/>
              <a:ext cx="132" cy="121"/>
            </a:xfrm>
            <a:prstGeom prst="rect">
              <a:avLst/>
            </a:prstGeom>
            <a:solidFill>
              <a:srgbClr val="99CCFF"/>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49" name="Rectangle 55"/>
            <p:cNvSpPr>
              <a:spLocks noChangeArrowheads="1"/>
            </p:cNvSpPr>
            <p:nvPr/>
          </p:nvSpPr>
          <p:spPr bwMode="auto">
            <a:xfrm flipV="1">
              <a:off x="6789" y="3043"/>
              <a:ext cx="132" cy="121"/>
            </a:xfrm>
            <a:prstGeom prst="rect">
              <a:avLst/>
            </a:prstGeom>
            <a:solidFill>
              <a:srgbClr val="6699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50" name="Group 56"/>
          <p:cNvGrpSpPr/>
          <p:nvPr userDrawn="1"/>
        </p:nvGrpSpPr>
        <p:grpSpPr>
          <a:xfrm>
            <a:off x="12472988" y="4354513"/>
            <a:ext cx="989012" cy="184150"/>
            <a:chOff x="6657" y="2881"/>
            <a:chExt cx="527" cy="121"/>
          </a:xfrm>
        </p:grpSpPr>
        <p:sp>
          <p:nvSpPr>
            <p:cNvPr id="51" name="Rectangle 57"/>
            <p:cNvSpPr>
              <a:spLocks noChangeArrowheads="1"/>
            </p:cNvSpPr>
            <p:nvPr/>
          </p:nvSpPr>
          <p:spPr bwMode="auto">
            <a:xfrm flipV="1">
              <a:off x="6921" y="2881"/>
              <a:ext cx="131" cy="121"/>
            </a:xfrm>
            <a:prstGeom prst="rect">
              <a:avLst/>
            </a:prstGeom>
            <a:solidFill>
              <a:srgbClr val="B2B2B2"/>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2" name="Rectangle 58"/>
            <p:cNvSpPr>
              <a:spLocks noChangeArrowheads="1"/>
            </p:cNvSpPr>
            <p:nvPr/>
          </p:nvSpPr>
          <p:spPr bwMode="auto">
            <a:xfrm flipV="1">
              <a:off x="7052" y="2881"/>
              <a:ext cx="132" cy="121"/>
            </a:xfrm>
            <a:prstGeom prst="rect">
              <a:avLst/>
            </a:prstGeom>
            <a:solidFill>
              <a:srgbClr val="EAEAEA"/>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3" name="Rectangle 59"/>
            <p:cNvSpPr>
              <a:spLocks noChangeArrowheads="1"/>
            </p:cNvSpPr>
            <p:nvPr/>
          </p:nvSpPr>
          <p:spPr bwMode="auto">
            <a:xfrm flipV="1">
              <a:off x="6657" y="2881"/>
              <a:ext cx="132" cy="121"/>
            </a:xfrm>
            <a:prstGeom prst="rect">
              <a:avLst/>
            </a:prstGeom>
            <a:solidFill>
              <a:srgbClr val="9900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4" name="Rectangle 60"/>
            <p:cNvSpPr>
              <a:spLocks noChangeArrowheads="1"/>
            </p:cNvSpPr>
            <p:nvPr/>
          </p:nvSpPr>
          <p:spPr bwMode="auto">
            <a:xfrm flipV="1">
              <a:off x="6789" y="2881"/>
              <a:ext cx="132" cy="121"/>
            </a:xfrm>
            <a:prstGeom prst="rect">
              <a:avLst/>
            </a:prstGeom>
            <a:solidFill>
              <a:srgbClr val="080808"/>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sp>
        <p:nvSpPr>
          <p:cNvPr id="55" name="Rectangle 61"/>
          <p:cNvSpPr>
            <a:spLocks noChangeArrowheads="1"/>
          </p:cNvSpPr>
          <p:nvPr userDrawn="1"/>
        </p:nvSpPr>
        <p:spPr bwMode="auto">
          <a:xfrm>
            <a:off x="12269788" y="2263775"/>
            <a:ext cx="1401762" cy="2654300"/>
          </a:xfrm>
          <a:prstGeom prst="rect">
            <a:avLst/>
          </a:prstGeom>
          <a:noFill/>
          <a:ln w="9525">
            <a:noFill/>
            <a:miter lim="800000"/>
          </a:ln>
        </p:spPr>
        <p:txBody>
          <a:bodyPr lIns="87798" tIns="43900" rIns="87798" bIns="43900"/>
          <a:lstStyle/>
          <a:p>
            <a:pPr marL="342900" indent="-342900">
              <a:lnSpc>
                <a:spcPct val="120000"/>
              </a:lnSpc>
              <a:spcBef>
                <a:spcPct val="20000"/>
              </a:spcBef>
              <a:buClr>
                <a:srgbClr val="990000"/>
              </a:buClr>
              <a:defRPr/>
            </a:pPr>
            <a:r>
              <a:rPr lang="zh-CN" altLang="en-US" sz="1200">
                <a:solidFill>
                  <a:srgbClr val="F8F8F8"/>
                </a:solidFill>
                <a:latin typeface="华文细黑" pitchFamily="2" charset="-122"/>
              </a:rPr>
              <a:t>配色参考方案：</a:t>
            </a:r>
          </a:p>
          <a:p>
            <a:pPr marL="342900" indent="-342900">
              <a:lnSpc>
                <a:spcPct val="120000"/>
              </a:lnSpc>
              <a:spcBef>
                <a:spcPct val="20000"/>
              </a:spcBef>
              <a:buClr>
                <a:srgbClr val="990000"/>
              </a:buClr>
              <a:defRPr/>
            </a:pPr>
            <a:r>
              <a:rPr lang="zh-CN" altLang="en-US" sz="1200">
                <a:solidFill>
                  <a:srgbClr val="F8F8F8"/>
                </a:solidFill>
                <a:latin typeface="华文细黑" pitchFamily="2" charset="-122"/>
              </a:rPr>
              <a:t>建议同一页面内不超过四种颜色，以下是９组配色方案，同一页面内只选择一组使用。</a:t>
            </a:r>
          </a:p>
          <a:p>
            <a:pPr marL="342900" indent="-342900">
              <a:lnSpc>
                <a:spcPct val="120000"/>
              </a:lnSpc>
              <a:spcBef>
                <a:spcPct val="20000"/>
              </a:spcBef>
              <a:buClr>
                <a:srgbClr val="990000"/>
              </a:buClr>
              <a:defRPr/>
            </a:pPr>
            <a:r>
              <a:rPr lang="zh-CN" altLang="en-US" sz="1200">
                <a:solidFill>
                  <a:srgbClr val="F8F8F8"/>
                </a:solidFill>
                <a:latin typeface="华文细黑" pitchFamily="2" charset="-122"/>
              </a:rPr>
              <a:t>（仅供参考）</a:t>
            </a:r>
          </a:p>
        </p:txBody>
      </p:sp>
      <p:sp>
        <p:nvSpPr>
          <p:cNvPr id="56" name="Rectangle 62"/>
          <p:cNvSpPr>
            <a:spLocks noChangeArrowheads="1"/>
          </p:cNvSpPr>
          <p:nvPr userDrawn="1"/>
        </p:nvSpPr>
        <p:spPr bwMode="auto">
          <a:xfrm>
            <a:off x="12269788" y="-61913"/>
            <a:ext cx="1401762" cy="838201"/>
          </a:xfrm>
          <a:prstGeom prst="rect">
            <a:avLst/>
          </a:prstGeom>
          <a:noFill/>
          <a:ln w="9525">
            <a:noFill/>
            <a:miter lim="800000"/>
          </a:ln>
        </p:spPr>
        <p:txBody>
          <a:bodyPr lIns="87798" tIns="43900" rIns="87798" bIns="43900"/>
          <a:lstStyle/>
          <a:p>
            <a:pPr marL="342900" indent="-342900">
              <a:lnSpc>
                <a:spcPct val="120000"/>
              </a:lnSpc>
              <a:spcBef>
                <a:spcPct val="20000"/>
              </a:spcBef>
              <a:buClr>
                <a:srgbClr val="990000"/>
              </a:buClr>
              <a:defRPr/>
            </a:pPr>
            <a:r>
              <a:rPr lang="zh-CN" altLang="en-US" sz="1200">
                <a:solidFill>
                  <a:srgbClr val="F8F8F8"/>
                </a:solidFill>
                <a:latin typeface="华文细黑" pitchFamily="2" charset="-122"/>
              </a:rPr>
              <a:t>客户或者合作伙伴的标志放在右上角</a:t>
            </a:r>
            <a:r>
              <a:rPr lang="en-US" altLang="zh-CN" sz="1200">
                <a:solidFill>
                  <a:srgbClr val="F8F8F8"/>
                </a:solidFill>
                <a:latin typeface="华文细黑" pitchFamily="2" charset="-122"/>
              </a:rPr>
              <a:t>.</a:t>
            </a:r>
          </a:p>
        </p:txBody>
      </p:sp>
      <p:sp>
        <p:nvSpPr>
          <p:cNvPr id="57" name="Rectangle 13"/>
          <p:cNvSpPr>
            <a:spLocks noChangeArrowheads="1"/>
          </p:cNvSpPr>
          <p:nvPr userDrawn="1"/>
        </p:nvSpPr>
        <p:spPr bwMode="auto">
          <a:xfrm>
            <a:off x="10156825" y="476250"/>
            <a:ext cx="1366838" cy="215900"/>
          </a:xfrm>
          <a:prstGeom prst="rect">
            <a:avLst/>
          </a:prstGeom>
          <a:noFill/>
          <a:ln w="9525">
            <a:noFill/>
            <a:miter lim="800000"/>
          </a:ln>
        </p:spPr>
        <p:txBody>
          <a:bodyPr lIns="0" tIns="0" rIns="0" bIns="0">
            <a:spAutoFit/>
          </a:bodyPr>
          <a:lstStyle/>
          <a:p>
            <a:pPr defTabSz="784225" eaLnBrk="0" hangingPunct="0">
              <a:buClr>
                <a:srgbClr val="CC9900"/>
              </a:buClr>
              <a:buFont typeface="Wingdings" pitchFamily="2" charset="2"/>
              <a:buNone/>
              <a:defRPr/>
            </a:pPr>
            <a:r>
              <a:rPr lang="en-US" altLang="zh-CN" sz="1400" b="1">
                <a:solidFill>
                  <a:srgbClr val="666666"/>
                </a:solidFill>
                <a:latin typeface="FrutigerNext LT Bold" pitchFamily="34" charset="0"/>
                <a:ea typeface="MS PGothic" pitchFamily="34" charset="-128"/>
              </a:rPr>
              <a:t>Security Level: </a:t>
            </a:r>
          </a:p>
        </p:txBody>
      </p:sp>
      <p:sp>
        <p:nvSpPr>
          <p:cNvPr id="58" name="Text Box 5"/>
          <p:cNvSpPr txBox="1">
            <a:spLocks noChangeArrowheads="1"/>
          </p:cNvSpPr>
          <p:nvPr userDrawn="1"/>
        </p:nvSpPr>
        <p:spPr bwMode="auto">
          <a:xfrm>
            <a:off x="876300" y="6230938"/>
            <a:ext cx="2951163" cy="215900"/>
          </a:xfrm>
          <a:prstGeom prst="rect">
            <a:avLst/>
          </a:prstGeom>
          <a:noFill/>
          <a:ln>
            <a:noFill/>
          </a:ln>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Clr>
                <a:srgbClr val="CC9900"/>
              </a:buClr>
              <a:buFont typeface="Wingdings" pitchFamily="2" charset="2"/>
              <a:buNone/>
              <a:defRPr/>
            </a:pPr>
            <a:r>
              <a:rPr lang="en-US" altLang="zh-CN" sz="1400" b="1" smtClean="0">
                <a:solidFill>
                  <a:srgbClr val="000000"/>
                </a:solidFill>
                <a:latin typeface="FrutigerNext LT Bold" pitchFamily="34" charset="0"/>
                <a:ea typeface="MS PGothic" pitchFamily="34" charset="-128"/>
              </a:rPr>
              <a:t>HUAWEI TECHNOLOGIES CO., LTD.</a:t>
            </a:r>
          </a:p>
        </p:txBody>
      </p:sp>
      <p:pic>
        <p:nvPicPr>
          <p:cNvPr id="59" name="Picture 77" descr="Logo"/>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0610850" y="5697538"/>
            <a:ext cx="7064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8364" name="Rectangle 12"/>
          <p:cNvSpPr>
            <a:spLocks noGrp="1" noChangeArrowheads="1"/>
          </p:cNvSpPr>
          <p:nvPr>
            <p:ph type="ctrTitle"/>
          </p:nvPr>
        </p:nvSpPr>
        <p:spPr>
          <a:xfrm>
            <a:off x="896938" y="2130425"/>
            <a:ext cx="7350125" cy="1470025"/>
          </a:xfrm>
        </p:spPr>
        <p:txBody>
          <a:bodyPr/>
          <a:lstStyle>
            <a:lvl1pPr>
              <a:defRPr sz="4000">
                <a:solidFill>
                  <a:schemeClr val="bg1"/>
                </a:solidFill>
                <a:effectLst>
                  <a:outerShdw blurRad="50800" dist="38100" dir="2700000" algn="tl" rotWithShape="0">
                    <a:prstClr val="black">
                      <a:alpha val="40000"/>
                    </a:prstClr>
                  </a:outerShdw>
                </a:effectLst>
              </a:defRPr>
            </a:lvl1pPr>
          </a:lstStyle>
          <a:p>
            <a:r>
              <a:rPr lang="zh-CN" altLang="en-US" smtClean="0"/>
              <a:t>单击此处编辑母版标题样式</a:t>
            </a:r>
            <a:endParaRPr lang="zh-CN" altLang="en-US"/>
          </a:p>
        </p:txBody>
      </p:sp>
      <p:sp>
        <p:nvSpPr>
          <p:cNvPr id="1508365" name="Rectangle 13"/>
          <p:cNvSpPr>
            <a:spLocks noGrp="1" noChangeArrowheads="1"/>
          </p:cNvSpPr>
          <p:nvPr>
            <p:ph type="subTitle" idx="1"/>
          </p:nvPr>
        </p:nvSpPr>
        <p:spPr>
          <a:xfrm>
            <a:off x="896938" y="4108450"/>
            <a:ext cx="7348537" cy="533400"/>
          </a:xfrm>
        </p:spPr>
        <p:txBody>
          <a:bodyPr anchor="ctr"/>
          <a:lstStyle>
            <a:lvl1pPr marL="0" indent="0">
              <a:buFontTx/>
              <a:buNone/>
              <a:defRPr>
                <a:solidFill>
                  <a:schemeClr val="bg1"/>
                </a:solidFill>
                <a:effectLst>
                  <a:outerShdw blurRad="50800" dist="38100" dir="2700000" algn="tl" rotWithShape="0">
                    <a:prstClr val="black">
                      <a:alpha val="40000"/>
                    </a:prstClr>
                  </a:outerShdw>
                </a:effectLst>
              </a:defRPr>
            </a:lvl1pPr>
          </a:lstStyle>
          <a:p>
            <a:r>
              <a:rPr lang="zh-CN" altLang="en-US" smtClean="0"/>
              <a:t>单击此处编辑母版副标题样式</a:t>
            </a:r>
            <a:endParaRPr lang="zh-CN" altLang="en-US"/>
          </a:p>
        </p:txBody>
      </p:sp>
      <p:sp>
        <p:nvSpPr>
          <p:cNvPr id="60" name="Rectangle 19"/>
          <p:cNvSpPr>
            <a:spLocks noGrp="1" noChangeArrowheads="1"/>
          </p:cNvSpPr>
          <p:nvPr>
            <p:ph type="dt" sz="quarter" idx="10"/>
          </p:nvPr>
        </p:nvSpPr>
        <p:spPr bwMode="auto">
          <a:xfrm>
            <a:off x="876300" y="479425"/>
            <a:ext cx="1625600" cy="212725"/>
          </a:xfrm>
          <a:prstGeom prst="rect">
            <a:avLst/>
          </a:prstGeom>
          <a:extLst/>
        </p:spPr>
        <p:txBody>
          <a:bodyPr vert="horz" wrap="square" lIns="0" tIns="0" rIns="0" bIns="0" numCol="1" anchor="t" anchorCtr="0" compatLnSpc="1">
            <a:prstTxWarp prst="textNoShape">
              <a:avLst/>
            </a:prstTxWarp>
            <a:spAutoFit/>
          </a:bodyPr>
          <a:lstStyle>
            <a:lvl1pPr>
              <a:defRPr sz="1400">
                <a:solidFill>
                  <a:srgbClr val="000000"/>
                </a:solidFill>
                <a:latin typeface="FrutigerNext LT Medium" pitchFamily="34" charset="0"/>
                <a:ea typeface="华文细黑" pitchFamily="2" charset="-122"/>
              </a:defRPr>
            </a:lvl1pPr>
          </a:lstStyle>
          <a:p>
            <a:pPr>
              <a:defRPr/>
            </a:pPr>
            <a:endParaRPr lang="en-US" altLang="zh-CN"/>
          </a:p>
        </p:txBody>
      </p:sp>
    </p:spTree>
    <p:extLst>
      <p:ext uri="{BB962C8B-B14F-4D97-AF65-F5344CB8AC3E}">
        <p14:creationId xmlns:p14="http://schemas.microsoft.com/office/powerpoint/2010/main" val="14755972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n-lt"/>
                <a:ea typeface="黑体" pitchFamily="49"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326182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2632330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8105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345238" y="1600200"/>
            <a:ext cx="54117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6933994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8310767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j-lt"/>
                <a:ea typeface="黑体" pitchFamily="49" charset="-122"/>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043342393"/>
      </p:ext>
    </p:extLst>
  </p:cSld>
  <p:clrMapOvr>
    <a:masterClrMapping/>
  </p:clrMapOvr>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2.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6.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12195175" cy="6858000"/>
          </a:xfrm>
          <a:prstGeom prst="rect">
            <a:avLst/>
          </a:prstGeom>
          <a:solidFill>
            <a:srgbClr val="EAEAEA"/>
          </a:solidFill>
          <a:ln w="9525" algn="ctr">
            <a:noFill/>
            <a:miter lim="800000"/>
          </a:ln>
        </p:spPr>
        <p:txBody>
          <a:bodyPr lIns="91425" tIns="45712" rIns="91425" bIns="45712" anchor="ctr"/>
          <a:lstStyle/>
          <a:p>
            <a:pPr>
              <a:lnSpc>
                <a:spcPct val="140000"/>
              </a:lnSpc>
              <a:buClr>
                <a:srgbClr val="FF0000"/>
              </a:buClr>
              <a:buSzPct val="90000"/>
              <a:buFont typeface="Wingdings" pitchFamily="2" charset="2"/>
              <a:buChar char="l"/>
              <a:defRPr/>
            </a:pPr>
            <a:endParaRPr lang="zh-CN" altLang="en-US" sz="1400" b="1">
              <a:solidFill>
                <a:srgbClr val="000000"/>
              </a:solidFill>
              <a:latin typeface="FrutigerNext LT Regular" pitchFamily="34" charset="0"/>
              <a:ea typeface="华文细黑" pitchFamily="2" charset="-122"/>
            </a:endParaRPr>
          </a:p>
        </p:txBody>
      </p:sp>
      <p:sp>
        <p:nvSpPr>
          <p:cNvPr id="4099" name="标题占位符 1"/>
          <p:cNvSpPr>
            <a:spLocks noGrp="1"/>
          </p:cNvSpPr>
          <p:nvPr>
            <p:ph type="title"/>
          </p:nvPr>
        </p:nvSpPr>
        <p:spPr bwMode="auto">
          <a:xfrm>
            <a:off x="809625" y="61913"/>
            <a:ext cx="1097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100" name="文本占位符 2"/>
          <p:cNvSpPr>
            <a:spLocks noGrp="1"/>
          </p:cNvSpPr>
          <p:nvPr>
            <p:ph type="body" idx="1"/>
          </p:nvPr>
        </p:nvSpPr>
        <p:spPr bwMode="auto">
          <a:xfrm>
            <a:off x="809625" y="1387475"/>
            <a:ext cx="109759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0"/>
            <a:ext cx="2846388"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ea typeface="+mn-ea"/>
              </a:defRPr>
            </a:lvl1pPr>
          </a:lstStyle>
          <a:p>
            <a:pPr>
              <a:defRPr/>
            </a:pPr>
            <a:fld id="{801A8DE0-B27C-48CB-BB02-74001384BF3E}" type="datetimeFigureOut">
              <a:rPr lang="zh-CN" altLang="en-US"/>
              <a:pPr>
                <a:defRPr/>
              </a:pPr>
              <a:t>2020/2/7</a:t>
            </a:fld>
            <a:endParaRPr lang="zh-CN" altLang="en-US"/>
          </a:p>
        </p:txBody>
      </p:sp>
      <p:sp>
        <p:nvSpPr>
          <p:cNvPr id="5" name="页脚占位符 4"/>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mn-ea"/>
              </a:defRPr>
            </a:lvl1pPr>
          </a:lstStyle>
          <a:p>
            <a:pPr>
              <a:defRPr/>
            </a:pPr>
            <a:r>
              <a:rPr lang="zh-CN" altLang="en-US"/>
              <a:t>华为公司</a:t>
            </a:r>
            <a:r>
              <a:rPr lang="en-US" altLang="zh-CN"/>
              <a:t>2013</a:t>
            </a:r>
            <a:r>
              <a:rPr lang="zh-CN" altLang="en-US"/>
              <a:t>年高层汇报材料</a:t>
            </a:r>
            <a:r>
              <a:rPr lang="en-US" altLang="zh-CN"/>
              <a:t>_</a:t>
            </a:r>
            <a:r>
              <a:rPr lang="zh-CN" altLang="en-US"/>
              <a:t>整体版</a:t>
            </a:r>
            <a:r>
              <a:rPr lang="en-US" altLang="zh-CN"/>
              <a:t>_20140115.PPTX</a:t>
            </a:r>
            <a:endParaRPr lang="zh-CN" altLang="en-US"/>
          </a:p>
        </p:txBody>
      </p:sp>
      <p:sp>
        <p:nvSpPr>
          <p:cNvPr id="6" name="灯片编号占位符 5"/>
          <p:cNvSpPr>
            <a:spLocks noGrp="1"/>
          </p:cNvSpPr>
          <p:nvPr>
            <p:ph type="sldNum" sz="quarter" idx="4"/>
          </p:nvPr>
        </p:nvSpPr>
        <p:spPr>
          <a:xfrm>
            <a:off x="8739188" y="6356350"/>
            <a:ext cx="2846387"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FrutigerNext LT Regular" pitchFamily="34" charset="0"/>
                <a:ea typeface="华文细黑" pitchFamily="2" charset="-122"/>
              </a:defRPr>
            </a:lvl1pPr>
          </a:lstStyle>
          <a:p>
            <a:fld id="{8AED78B0-83FF-42AE-B265-883AC0695565}" type="slidenum">
              <a:rPr lang="zh-CN" altLang="en-US"/>
              <a:t>‹#›</a:t>
            </a:fld>
            <a:endParaRPr lang="zh-CN" altLang="en-US"/>
          </a:p>
        </p:txBody>
      </p:sp>
    </p:spTree>
  </p:cSld>
  <p:clrMap bg1="lt1" tx1="dk1" bg2="lt2" tx2="dk2" accent1="accent1" accent2="accent2" accent3="accent3" accent4="accent4" accent5="accent5" accent6="accent6" hlink="hlink" folHlink="folHlink"/>
  <p:transition/>
  <p:txStyles>
    <p:titleStyle>
      <a:lvl1pPr algn="ctr" rtl="0" eaLnBrk="0" fontAlgn="base" hangingPunct="0">
        <a:spcBef>
          <a:spcPct val="0"/>
        </a:spcBef>
        <a:spcAft>
          <a:spcPct val="0"/>
        </a:spcAft>
        <a:defRPr lang="zh-CN" altLang="en-US" sz="3200" b="1" kern="1200">
          <a:solidFill>
            <a:srgbClr val="990000"/>
          </a:solidFill>
          <a:latin typeface="FrutigerNext LT Medium" pitchFamily="34" charset="0"/>
          <a:ea typeface="黑体" pitchFamily="49" charset="-122"/>
          <a:cs typeface="+mj-cs"/>
        </a:defRPr>
      </a:lvl1pPr>
      <a:lvl2pPr algn="ctr" rtl="0" eaLnBrk="0" fontAlgn="base" hangingPunct="0">
        <a:spcBef>
          <a:spcPct val="0"/>
        </a:spcBef>
        <a:spcAft>
          <a:spcPct val="0"/>
        </a:spcAft>
        <a:defRPr sz="3200" b="1">
          <a:solidFill>
            <a:srgbClr val="990000"/>
          </a:solidFill>
          <a:latin typeface="FrutigerNext LT Medium" pitchFamily="34" charset="0"/>
          <a:ea typeface="黑体" pitchFamily="49" charset="-122"/>
        </a:defRPr>
      </a:lvl2pPr>
      <a:lvl3pPr algn="ctr" rtl="0" eaLnBrk="0" fontAlgn="base" hangingPunct="0">
        <a:spcBef>
          <a:spcPct val="0"/>
        </a:spcBef>
        <a:spcAft>
          <a:spcPct val="0"/>
        </a:spcAft>
        <a:defRPr sz="3200" b="1">
          <a:solidFill>
            <a:srgbClr val="990000"/>
          </a:solidFill>
          <a:latin typeface="FrutigerNext LT Medium" pitchFamily="34" charset="0"/>
          <a:ea typeface="黑体" pitchFamily="49" charset="-122"/>
        </a:defRPr>
      </a:lvl3pPr>
      <a:lvl4pPr algn="ctr" rtl="0" eaLnBrk="0" fontAlgn="base" hangingPunct="0">
        <a:spcBef>
          <a:spcPct val="0"/>
        </a:spcBef>
        <a:spcAft>
          <a:spcPct val="0"/>
        </a:spcAft>
        <a:defRPr sz="3200" b="1">
          <a:solidFill>
            <a:srgbClr val="990000"/>
          </a:solidFill>
          <a:latin typeface="FrutigerNext LT Medium" pitchFamily="34" charset="0"/>
          <a:ea typeface="黑体" pitchFamily="49" charset="-122"/>
        </a:defRPr>
      </a:lvl4pPr>
      <a:lvl5pPr algn="ctr" rtl="0" eaLnBrk="0" fontAlgn="base" hangingPunct="0">
        <a:spcBef>
          <a:spcPct val="0"/>
        </a:spcBef>
        <a:spcAft>
          <a:spcPct val="0"/>
        </a:spcAft>
        <a:defRPr sz="3200" b="1">
          <a:solidFill>
            <a:srgbClr val="990000"/>
          </a:solidFill>
          <a:latin typeface="FrutigerNext LT Medium" pitchFamily="34" charset="0"/>
          <a:ea typeface="黑体" pitchFamily="49" charset="-122"/>
        </a:defRPr>
      </a:lvl5pPr>
      <a:lvl6pPr marL="457200" algn="ctr" rtl="0" fontAlgn="base">
        <a:spcBef>
          <a:spcPct val="0"/>
        </a:spcBef>
        <a:spcAft>
          <a:spcPct val="0"/>
        </a:spcAft>
        <a:defRPr sz="3200" b="1">
          <a:solidFill>
            <a:srgbClr val="990000"/>
          </a:solidFill>
          <a:latin typeface="FrutigerNext LT Medium" pitchFamily="34" charset="0"/>
          <a:ea typeface="黑体" pitchFamily="49" charset="-122"/>
        </a:defRPr>
      </a:lvl6pPr>
      <a:lvl7pPr marL="914400" algn="ctr" rtl="0" fontAlgn="base">
        <a:spcBef>
          <a:spcPct val="0"/>
        </a:spcBef>
        <a:spcAft>
          <a:spcPct val="0"/>
        </a:spcAft>
        <a:defRPr sz="3200" b="1">
          <a:solidFill>
            <a:srgbClr val="990000"/>
          </a:solidFill>
          <a:latin typeface="FrutigerNext LT Medium" pitchFamily="34" charset="0"/>
          <a:ea typeface="黑体" pitchFamily="49" charset="-122"/>
        </a:defRPr>
      </a:lvl7pPr>
      <a:lvl8pPr marL="1371600" algn="ctr" rtl="0" fontAlgn="base">
        <a:spcBef>
          <a:spcPct val="0"/>
        </a:spcBef>
        <a:spcAft>
          <a:spcPct val="0"/>
        </a:spcAft>
        <a:defRPr sz="3200" b="1">
          <a:solidFill>
            <a:srgbClr val="990000"/>
          </a:solidFill>
          <a:latin typeface="FrutigerNext LT Medium" pitchFamily="34" charset="0"/>
          <a:ea typeface="黑体" pitchFamily="49" charset="-122"/>
        </a:defRPr>
      </a:lvl8pPr>
      <a:lvl9pPr marL="1828800" algn="ctr" rtl="0" fontAlgn="base">
        <a:spcBef>
          <a:spcPct val="0"/>
        </a:spcBef>
        <a:spcAft>
          <a:spcPct val="0"/>
        </a:spcAft>
        <a:defRPr sz="3200" b="1">
          <a:solidFill>
            <a:srgbClr val="990000"/>
          </a:solidFill>
          <a:latin typeface="FrutigerNext LT Medium" pitchFamily="34" charset="0"/>
          <a:ea typeface="黑体"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zh-CN" altLang="en-US" sz="2000" b="1" kern="1200">
          <a:solidFill>
            <a:schemeClr val="tx1"/>
          </a:solidFill>
          <a:latin typeface="FrutigerNext LT Regular" pitchFamily="34" charset="0"/>
          <a:ea typeface="黑体" pitchFamily="49"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lang="zh-CN" altLang="en-US"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lang="zh-CN" altLang="en-US"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lang="zh-CN" altLang="en-US" sz="1400" kern="1200">
          <a:solidFill>
            <a:schemeClr val="tx1"/>
          </a:solidFill>
          <a:latin typeface="FrutigerNext LT Regular"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lang="zh-CN" altLang="en-US" sz="1200" kern="1200">
          <a:solidFill>
            <a:schemeClr val="tx1"/>
          </a:solidFill>
          <a:latin typeface="FrutigerNext LT Regular"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4" descr="PPT胶片内页元素-16比9-内页灰条"/>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6224588"/>
            <a:ext cx="121904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1" descr="图片3副本"/>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182225" y="6386513"/>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标题占位符 1"/>
          <p:cNvSpPr>
            <a:spLocks noGrp="1"/>
          </p:cNvSpPr>
          <p:nvPr>
            <p:ph type="title"/>
          </p:nvPr>
        </p:nvSpPr>
        <p:spPr bwMode="auto">
          <a:xfrm>
            <a:off x="876300" y="80963"/>
            <a:ext cx="1097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064" rIns="80129" bIns="40064" numCol="1" anchor="ctr" anchorCtr="0" compatLnSpc="1">
            <a:prstTxWarp prst="textNoShape">
              <a:avLst/>
            </a:prstTxWarp>
          </a:bodyPr>
          <a:lstStyle/>
          <a:p>
            <a:pPr lvl="0"/>
            <a:r>
              <a:rPr lang="zh-CN" altLang="en-US" smtClean="0"/>
              <a:t>单击此处编辑母版标题样式</a:t>
            </a:r>
          </a:p>
        </p:txBody>
      </p:sp>
      <p:sp>
        <p:nvSpPr>
          <p:cNvPr id="5125" name="文本占位符 2"/>
          <p:cNvSpPr>
            <a:spLocks noGrp="1"/>
          </p:cNvSpPr>
          <p:nvPr>
            <p:ph type="body" idx="1"/>
          </p:nvPr>
        </p:nvSpPr>
        <p:spPr bwMode="auto">
          <a:xfrm>
            <a:off x="876300" y="1052513"/>
            <a:ext cx="1097597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endParaRPr lang="zh-CN" altLang="en-US" smtClean="0"/>
          </a:p>
          <a:p>
            <a:pPr lvl="1"/>
            <a:r>
              <a:rPr lang="en-US" altLang="zh-CN" smtClean="0"/>
              <a:t>Second level</a:t>
            </a:r>
            <a:endParaRPr lang="zh-CN" altLang="en-US" smtClean="0"/>
          </a:p>
          <a:p>
            <a:pPr lvl="2"/>
            <a:r>
              <a:rPr lang="en-US" altLang="zh-CN" smtClean="0"/>
              <a:t>Third level</a:t>
            </a:r>
            <a:endParaRPr lang="zh-CN" altLang="en-US" smtClean="0"/>
          </a:p>
          <a:p>
            <a:pPr lvl="3"/>
            <a:r>
              <a:rPr lang="en-US" altLang="zh-CN" smtClean="0"/>
              <a:t>Fourth level</a:t>
            </a:r>
            <a:endParaRPr lang="zh-CN" altLang="en-US" smtClean="0"/>
          </a:p>
          <a:p>
            <a:pPr lvl="4"/>
            <a:r>
              <a:rPr lang="en-US" altLang="zh-CN" smtClean="0"/>
              <a:t>Fifth level</a:t>
            </a:r>
            <a:endParaRPr lang="zh-CN" altLang="en-US" smtClean="0"/>
          </a:p>
        </p:txBody>
      </p:sp>
      <p:sp>
        <p:nvSpPr>
          <p:cNvPr id="5" name="页脚占位符 4"/>
          <p:cNvSpPr>
            <a:spLocks noGrp="1"/>
          </p:cNvSpPr>
          <p:nvPr>
            <p:ph type="ftr" sz="quarter" idx="3"/>
          </p:nvPr>
        </p:nvSpPr>
        <p:spPr>
          <a:xfrm>
            <a:off x="4181475" y="6356350"/>
            <a:ext cx="38608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mn-ea"/>
              </a:defRPr>
            </a:lvl1pPr>
          </a:lstStyle>
          <a:p>
            <a:pPr>
              <a:defRPr/>
            </a:pPr>
            <a:r>
              <a:rPr lang="zh-CN" altLang="en-US"/>
              <a:t>华为公司</a:t>
            </a:r>
            <a:r>
              <a:rPr lang="en-US" altLang="zh-CN"/>
              <a:t>2013</a:t>
            </a:r>
            <a:r>
              <a:rPr lang="zh-CN" altLang="en-US"/>
              <a:t>年高层汇报材料</a:t>
            </a:r>
            <a:r>
              <a:rPr lang="en-US" altLang="zh-CN"/>
              <a:t>_</a:t>
            </a:r>
            <a:r>
              <a:rPr lang="zh-CN" altLang="en-US"/>
              <a:t>整体版</a:t>
            </a:r>
            <a:r>
              <a:rPr lang="en-US" altLang="zh-CN"/>
              <a:t>_20140115.PPTX</a:t>
            </a:r>
            <a:endParaRPr lang="zh-CN" altLang="en-US"/>
          </a:p>
        </p:txBody>
      </p:sp>
      <p:sp>
        <p:nvSpPr>
          <p:cNvPr id="6" name="灯片编号占位符 5"/>
          <p:cNvSpPr>
            <a:spLocks noGrp="1"/>
          </p:cNvSpPr>
          <p:nvPr>
            <p:ph type="sldNum" sz="quarter" idx="4"/>
          </p:nvPr>
        </p:nvSpPr>
        <p:spPr>
          <a:xfrm>
            <a:off x="8739188" y="6356350"/>
            <a:ext cx="2846387"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FrutigerNext LT Regular" pitchFamily="34" charset="0"/>
                <a:ea typeface="华文细黑" pitchFamily="2" charset="-122"/>
              </a:defRPr>
            </a:lvl1pPr>
          </a:lstStyle>
          <a:p>
            <a:fld id="{2A63EC52-BF1A-481F-BDB1-8CDFD156C12A}" type="slidenum">
              <a:rPr lang="zh-CN" altLang="en-US"/>
              <a:t>‹#›</a:t>
            </a:fld>
            <a:endParaRPr lang="zh-CN" altLang="en-US"/>
          </a:p>
        </p:txBody>
      </p:sp>
      <p:sp>
        <p:nvSpPr>
          <p:cNvPr id="20" name="Text Box 8"/>
          <p:cNvSpPr txBox="1">
            <a:spLocks noChangeArrowheads="1"/>
          </p:cNvSpPr>
          <p:nvPr/>
        </p:nvSpPr>
        <p:spPr bwMode="auto">
          <a:xfrm>
            <a:off x="890588" y="6451600"/>
            <a:ext cx="2540000" cy="182563"/>
          </a:xfrm>
          <a:prstGeom prst="rect">
            <a:avLst/>
          </a:prstGeom>
          <a:noFill/>
          <a:ln>
            <a:noFill/>
          </a:ln>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ct val="0"/>
              </a:spcBef>
              <a:spcAft>
                <a:spcPct val="0"/>
              </a:spcAft>
              <a:defRPr/>
            </a:pPr>
            <a:r>
              <a:rPr lang="en-US" altLang="zh-CN" sz="1200" smtClean="0">
                <a:latin typeface="FrutigerNext LT Bold" pitchFamily="34" charset="0"/>
                <a:ea typeface="MS PGothic" pitchFamily="34" charset="-128"/>
              </a:rPr>
              <a:t>HUAWEI TECHNOLOGIES CO., LTD.</a:t>
            </a:r>
          </a:p>
        </p:txBody>
      </p:sp>
      <p:sp>
        <p:nvSpPr>
          <p:cNvPr id="3081" name="Rectangle 5"/>
          <p:cNvSpPr>
            <a:spLocks noChangeArrowheads="1"/>
          </p:cNvSpPr>
          <p:nvPr/>
        </p:nvSpPr>
        <p:spPr bwMode="auto">
          <a:xfrm>
            <a:off x="8366125" y="6478588"/>
            <a:ext cx="2097088" cy="455612"/>
          </a:xfrm>
          <a:prstGeom prst="rect">
            <a:avLst/>
          </a:prstGeom>
          <a:noFill/>
          <a:ln w="9525">
            <a:noFill/>
            <a:miter lim="800000"/>
          </a:ln>
        </p:spPr>
        <p:txBody>
          <a:bodyPr lIns="0" tIns="0" rIns="0" bIns="0"/>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nSpc>
                <a:spcPct val="85000"/>
              </a:lnSpc>
            </a:pPr>
            <a:r>
              <a:rPr lang="de-DE" altLang="zh-CN" sz="1200">
                <a:solidFill>
                  <a:srgbClr val="000000"/>
                </a:solidFill>
                <a:latin typeface="FrutigerNext LT Bold" pitchFamily="34" charset="0"/>
                <a:ea typeface="MS PGothic" pitchFamily="34" charset="-128"/>
              </a:rPr>
              <a:t>Page </a:t>
            </a:r>
            <a:fld id="{87D12A65-D23D-4314-8582-C3E4C30A2CAD}" type="slidenum">
              <a:rPr lang="de-DE" altLang="zh-CN" sz="1200">
                <a:solidFill>
                  <a:srgbClr val="000000"/>
                </a:solidFill>
                <a:latin typeface="FrutigerNext LT Bold" pitchFamily="34" charset="0"/>
                <a:ea typeface="MS PGothic" pitchFamily="34" charset="-128"/>
              </a:rPr>
              <a:pPr>
                <a:lnSpc>
                  <a:spcPct val="85000"/>
                </a:lnSpc>
              </a:pPr>
              <a:t>‹#›</a:t>
            </a:fld>
            <a:endParaRPr lang="en-GB" altLang="zh-CN" sz="1200">
              <a:solidFill>
                <a:srgbClr val="000000"/>
              </a:solidFill>
              <a:latin typeface="FrutigerNext LT Bold" pitchFamily="34"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4131" r:id="rId1"/>
    <p:sldLayoutId id="2147484149" r:id="rId2"/>
  </p:sldLayoutIdLst>
  <p:transition/>
  <p:txStyles>
    <p:titleStyle>
      <a:lvl1pPr algn="ctr" rtl="0" eaLnBrk="0" fontAlgn="base" hangingPunct="0">
        <a:spcBef>
          <a:spcPct val="0"/>
        </a:spcBef>
        <a:spcAft>
          <a:spcPct val="0"/>
        </a:spcAft>
        <a:defRPr lang="zh-CN" altLang="en-US" sz="3200" b="1" kern="1200">
          <a:solidFill>
            <a:srgbClr val="990000"/>
          </a:solidFill>
          <a:latin typeface="FrutigerNext LT Medium" pitchFamily="34" charset="0"/>
          <a:ea typeface="黑体" pitchFamily="49" charset="-122"/>
          <a:cs typeface="+mj-cs"/>
        </a:defRPr>
      </a:lvl1pPr>
      <a:lvl2pPr algn="ctr" rtl="0" eaLnBrk="0" fontAlgn="base" hangingPunct="0">
        <a:spcBef>
          <a:spcPct val="0"/>
        </a:spcBef>
        <a:spcAft>
          <a:spcPct val="0"/>
        </a:spcAft>
        <a:defRPr sz="3200" b="1">
          <a:solidFill>
            <a:srgbClr val="990000"/>
          </a:solidFill>
          <a:latin typeface="FrutigerNext LT Medium" pitchFamily="34" charset="0"/>
          <a:ea typeface="黑体" pitchFamily="49" charset="-122"/>
        </a:defRPr>
      </a:lvl2pPr>
      <a:lvl3pPr algn="ctr" rtl="0" eaLnBrk="0" fontAlgn="base" hangingPunct="0">
        <a:spcBef>
          <a:spcPct val="0"/>
        </a:spcBef>
        <a:spcAft>
          <a:spcPct val="0"/>
        </a:spcAft>
        <a:defRPr sz="3200" b="1">
          <a:solidFill>
            <a:srgbClr val="990000"/>
          </a:solidFill>
          <a:latin typeface="FrutigerNext LT Medium" pitchFamily="34" charset="0"/>
          <a:ea typeface="黑体" pitchFamily="49" charset="-122"/>
        </a:defRPr>
      </a:lvl3pPr>
      <a:lvl4pPr algn="ctr" rtl="0" eaLnBrk="0" fontAlgn="base" hangingPunct="0">
        <a:spcBef>
          <a:spcPct val="0"/>
        </a:spcBef>
        <a:spcAft>
          <a:spcPct val="0"/>
        </a:spcAft>
        <a:defRPr sz="3200" b="1">
          <a:solidFill>
            <a:srgbClr val="990000"/>
          </a:solidFill>
          <a:latin typeface="FrutigerNext LT Medium" pitchFamily="34" charset="0"/>
          <a:ea typeface="黑体" pitchFamily="49" charset="-122"/>
        </a:defRPr>
      </a:lvl4pPr>
      <a:lvl5pPr algn="ctr" rtl="0" eaLnBrk="0" fontAlgn="base" hangingPunct="0">
        <a:spcBef>
          <a:spcPct val="0"/>
        </a:spcBef>
        <a:spcAft>
          <a:spcPct val="0"/>
        </a:spcAft>
        <a:defRPr sz="3200" b="1">
          <a:solidFill>
            <a:srgbClr val="990000"/>
          </a:solidFill>
          <a:latin typeface="FrutigerNext LT Medium" pitchFamily="34" charset="0"/>
          <a:ea typeface="黑体" pitchFamily="49" charset="-122"/>
        </a:defRPr>
      </a:lvl5pPr>
      <a:lvl6pPr marL="457200" algn="ctr" rtl="0" fontAlgn="base">
        <a:spcBef>
          <a:spcPct val="0"/>
        </a:spcBef>
        <a:spcAft>
          <a:spcPct val="0"/>
        </a:spcAft>
        <a:defRPr sz="3200" b="1">
          <a:solidFill>
            <a:srgbClr val="990000"/>
          </a:solidFill>
          <a:latin typeface="FrutigerNext LT Medium" pitchFamily="34" charset="0"/>
          <a:ea typeface="黑体" pitchFamily="49" charset="-122"/>
        </a:defRPr>
      </a:lvl6pPr>
      <a:lvl7pPr marL="914400" algn="ctr" rtl="0" fontAlgn="base">
        <a:spcBef>
          <a:spcPct val="0"/>
        </a:spcBef>
        <a:spcAft>
          <a:spcPct val="0"/>
        </a:spcAft>
        <a:defRPr sz="3200" b="1">
          <a:solidFill>
            <a:srgbClr val="990000"/>
          </a:solidFill>
          <a:latin typeface="FrutigerNext LT Medium" pitchFamily="34" charset="0"/>
          <a:ea typeface="黑体" pitchFamily="49" charset="-122"/>
        </a:defRPr>
      </a:lvl7pPr>
      <a:lvl8pPr marL="1371600" algn="ctr" rtl="0" fontAlgn="base">
        <a:spcBef>
          <a:spcPct val="0"/>
        </a:spcBef>
        <a:spcAft>
          <a:spcPct val="0"/>
        </a:spcAft>
        <a:defRPr sz="3200" b="1">
          <a:solidFill>
            <a:srgbClr val="990000"/>
          </a:solidFill>
          <a:latin typeface="FrutigerNext LT Medium" pitchFamily="34" charset="0"/>
          <a:ea typeface="黑体" pitchFamily="49" charset="-122"/>
        </a:defRPr>
      </a:lvl8pPr>
      <a:lvl9pPr marL="1828800" algn="ctr" rtl="0" fontAlgn="base">
        <a:spcBef>
          <a:spcPct val="0"/>
        </a:spcBef>
        <a:spcAft>
          <a:spcPct val="0"/>
        </a:spcAft>
        <a:defRPr sz="3200" b="1">
          <a:solidFill>
            <a:srgbClr val="990000"/>
          </a:solidFill>
          <a:latin typeface="FrutigerNext LT Medium" pitchFamily="34" charset="0"/>
          <a:ea typeface="黑体" pitchFamily="49"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lang="zh-CN" altLang="en-US" sz="2000" b="1" kern="1200">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sz="2800" kern="1200">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2400" kern="1200">
          <a:solidFill>
            <a:schemeClr val="tx1"/>
          </a:solidFill>
          <a:latin typeface="+mn-lt"/>
          <a:ea typeface="+mn-ea"/>
          <a:cs typeface="+mn-cs"/>
        </a:defRPr>
      </a:lvl3pPr>
      <a:lvl4pPr marL="1600200" indent="-228600" algn="l" rtl="0" eaLnBrk="0" fontAlgn="base" hangingPunct="0">
        <a:lnSpc>
          <a:spcPct val="140000"/>
        </a:lnSpc>
        <a:spcBef>
          <a:spcPct val="0"/>
        </a:spcBef>
        <a:spcAft>
          <a:spcPct val="0"/>
        </a:spcAft>
        <a:buChar char="–"/>
        <a:defRPr sz="2000" kern="1200">
          <a:solidFill>
            <a:schemeClr val="tx1"/>
          </a:solidFill>
          <a:latin typeface="+mn-lt"/>
          <a:ea typeface="+mn-ea"/>
          <a:cs typeface="+mn-cs"/>
        </a:defRPr>
      </a:lvl4pPr>
      <a:lvl5pPr marL="2057400" indent="-228600" algn="l" rtl="0" eaLnBrk="0" fontAlgn="base" hangingPunct="0">
        <a:lnSpc>
          <a:spcPct val="140000"/>
        </a:lnSpc>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5" descr="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5616575"/>
            <a:ext cx="121951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16"/>
          <p:cNvSpPr txBox="1">
            <a:spLocks noChangeArrowheads="1"/>
          </p:cNvSpPr>
          <p:nvPr/>
        </p:nvSpPr>
        <p:spPr bwMode="auto">
          <a:xfrm>
            <a:off x="4579938" y="2616200"/>
            <a:ext cx="3035300" cy="823913"/>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defRPr/>
            </a:pPr>
            <a:r>
              <a:rPr lang="en-US" altLang="zh-CN" sz="4800" smtClean="0">
                <a:solidFill>
                  <a:srgbClr val="990000"/>
                </a:solidFill>
                <a:latin typeface="FrutigerNext LT Medium" pitchFamily="34" charset="0"/>
                <a:ea typeface="MS PGothic" pitchFamily="34" charset="-128"/>
              </a:rPr>
              <a:t>Thank you</a:t>
            </a:r>
          </a:p>
        </p:txBody>
      </p:sp>
      <p:sp>
        <p:nvSpPr>
          <p:cNvPr id="3076" name="Text Box 17"/>
          <p:cNvSpPr txBox="1">
            <a:spLocks noChangeArrowheads="1"/>
          </p:cNvSpPr>
          <p:nvPr/>
        </p:nvSpPr>
        <p:spPr bwMode="auto">
          <a:xfrm>
            <a:off x="4627563" y="3409950"/>
            <a:ext cx="2955925" cy="519113"/>
          </a:xfrm>
          <a:prstGeom prst="rect">
            <a:avLst/>
          </a:prstGeom>
          <a:noFill/>
          <a:ln>
            <a:noFill/>
          </a:ln>
          <a:extLst/>
        </p:spPr>
        <p:txBody>
          <a:bodyPr wrap="none">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defRPr/>
            </a:pPr>
            <a:r>
              <a:rPr lang="en-US" altLang="zh-CN" sz="2800" smtClean="0">
                <a:solidFill>
                  <a:srgbClr val="666666"/>
                </a:solidFill>
                <a:latin typeface="FrutigerNext LT Regular" pitchFamily="34" charset="0"/>
                <a:ea typeface="MS PGothic" pitchFamily="34" charset="-128"/>
              </a:rPr>
              <a:t>www.huawei.com</a:t>
            </a:r>
            <a:endParaRPr lang="en-US" altLang="zh-CN" sz="2300" smtClean="0">
              <a:solidFill>
                <a:srgbClr val="990000"/>
              </a:solidFill>
              <a:latin typeface="FrutigerNext LT Regular" pitchFamily="34" charset="0"/>
              <a:ea typeface="MS PGothic" pitchFamily="34" charset="-128"/>
            </a:endParaRPr>
          </a:p>
        </p:txBody>
      </p:sp>
      <p:sp>
        <p:nvSpPr>
          <p:cNvPr id="4" name="日期占位符 3"/>
          <p:cNvSpPr>
            <a:spLocks noGrp="1"/>
          </p:cNvSpPr>
          <p:nvPr>
            <p:ph type="dt" sz="half" idx="2"/>
          </p:nvPr>
        </p:nvSpPr>
        <p:spPr>
          <a:xfrm>
            <a:off x="609600" y="6356350"/>
            <a:ext cx="2846388"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ea typeface="华文细黑" pitchFamily="2" charset="-122"/>
              </a:defRPr>
            </a:lvl1pPr>
          </a:lstStyle>
          <a:p>
            <a:pPr>
              <a:defRPr/>
            </a:pPr>
            <a:fld id="{4A46AE7E-A1EC-48E0-A496-ADED5527FDBD}" type="datetimeFigureOut">
              <a:rPr lang="zh-CN" altLang="en-US"/>
              <a:pPr>
                <a:defRPr/>
              </a:pPr>
              <a:t>2020/2/7</a:t>
            </a:fld>
            <a:endParaRPr lang="zh-CN" altLang="en-US"/>
          </a:p>
        </p:txBody>
      </p:sp>
      <p:sp>
        <p:nvSpPr>
          <p:cNvPr id="5" name="页脚占位符 4"/>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华文细黑" pitchFamily="2" charset="-122"/>
              </a:defRPr>
            </a:lvl1pPr>
          </a:lstStyle>
          <a:p>
            <a:pPr>
              <a:defRPr/>
            </a:pPr>
            <a:r>
              <a:rPr lang="zh-CN" altLang="en-US"/>
              <a:t>华为公司</a:t>
            </a:r>
            <a:r>
              <a:rPr lang="en-US" altLang="zh-CN"/>
              <a:t>2013</a:t>
            </a:r>
            <a:r>
              <a:rPr lang="zh-CN" altLang="en-US"/>
              <a:t>年高层汇报材料</a:t>
            </a:r>
            <a:r>
              <a:rPr lang="en-US" altLang="zh-CN"/>
              <a:t>_</a:t>
            </a:r>
            <a:r>
              <a:rPr lang="zh-CN" altLang="en-US"/>
              <a:t>整体版</a:t>
            </a:r>
            <a:r>
              <a:rPr lang="en-US" altLang="zh-CN"/>
              <a:t>_20140115.PPTX</a:t>
            </a:r>
            <a:endParaRPr lang="zh-CN" altLang="en-US"/>
          </a:p>
        </p:txBody>
      </p:sp>
      <p:sp>
        <p:nvSpPr>
          <p:cNvPr id="6" name="灯片编号占位符 5"/>
          <p:cNvSpPr>
            <a:spLocks noGrp="1"/>
          </p:cNvSpPr>
          <p:nvPr>
            <p:ph type="sldNum" sz="quarter" idx="4"/>
          </p:nvPr>
        </p:nvSpPr>
        <p:spPr>
          <a:xfrm>
            <a:off x="8739188" y="6356350"/>
            <a:ext cx="2846387"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华文细黑" pitchFamily="2" charset="-122"/>
              </a:defRPr>
            </a:lvl1pPr>
          </a:lstStyle>
          <a:p>
            <a:fld id="{29C07C1B-7966-4123-915A-7F6825D9ACFC}" type="slidenum">
              <a:rPr lang="zh-CN" altLang="en-US"/>
              <a:t>‹#›</a:t>
            </a:fld>
            <a:endParaRPr lang="zh-CN" altLang="en-US"/>
          </a:p>
        </p:txBody>
      </p:sp>
      <p:sp>
        <p:nvSpPr>
          <p:cNvPr id="3080" name="TextBox 9"/>
          <p:cNvSpPr txBox="1">
            <a:spLocks noChangeArrowheads="1"/>
          </p:cNvSpPr>
          <p:nvPr/>
        </p:nvSpPr>
        <p:spPr bwMode="auto">
          <a:xfrm>
            <a:off x="804863" y="4329113"/>
            <a:ext cx="10801350" cy="1169987"/>
          </a:xfrm>
          <a:prstGeom prst="rect">
            <a:avLst/>
          </a:prstGeom>
          <a:noFill/>
          <a:ln>
            <a:noFill/>
          </a:ln>
          <a:extLst/>
        </p:spPr>
        <p:txBody>
          <a:bodyPr>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just" eaLnBrk="1" hangingPunct="1">
              <a:defRPr/>
            </a:pPr>
            <a:r>
              <a:rPr lang="en-US" altLang="zh-CN" sz="1400" b="1" smtClean="0">
                <a:latin typeface="Calibri" pitchFamily="34" charset="0"/>
                <a:ea typeface="华文细黑" pitchFamily="2" charset="-122"/>
              </a:rPr>
              <a:t>Copyright©2011 Huawei Technologies Co., Ltd. All Rights Reserved.</a:t>
            </a:r>
            <a:endParaRPr lang="zh-CN" altLang="zh-CN" sz="1400" smtClean="0">
              <a:latin typeface="Calibri" pitchFamily="34" charset="0"/>
              <a:ea typeface="华文细黑" pitchFamily="2" charset="-122"/>
            </a:endParaRPr>
          </a:p>
          <a:p>
            <a:pPr algn="just" eaLnBrk="1" hangingPunct="1">
              <a:defRPr/>
            </a:pPr>
            <a:r>
              <a:rPr lang="en-US" altLang="zh-CN" sz="1400" smtClean="0">
                <a:latin typeface="Calibri" pitchFamily="34" charset="0"/>
                <a:ea typeface="华文细黑" pitchFamily="2" charset="-122"/>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400" smtClean="0">
              <a:latin typeface="Calibri" pitchFamily="34" charset="0"/>
              <a:ea typeface="华文细黑" pitchFamily="2" charset="-122"/>
            </a:endParaRPr>
          </a:p>
        </p:txBody>
      </p:sp>
    </p:spTree>
  </p:cSld>
  <p:clrMap bg1="lt1" tx1="dk1" bg2="lt2" tx2="dk2" accent1="accent1" accent2="accent2" accent3="accent3" accent4="accent4" accent5="accent5" accent6="accent6" hlink="hlink" folHlink="folHlink"/>
  <p:sldLayoutIdLst>
    <p:sldLayoutId id="2147484132" r:id="rId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04" descr="PPT胶片内页元素-16比9-内页灰条"/>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0" y="6224588"/>
            <a:ext cx="121904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01" descr="图片3副本"/>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10182225" y="6392863"/>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8"/>
          <p:cNvSpPr txBox="1">
            <a:spLocks noChangeArrowheads="1"/>
          </p:cNvSpPr>
          <p:nvPr/>
        </p:nvSpPr>
        <p:spPr bwMode="auto">
          <a:xfrm>
            <a:off x="876300" y="6502400"/>
            <a:ext cx="2541588" cy="182563"/>
          </a:xfrm>
          <a:prstGeom prst="rect">
            <a:avLst/>
          </a:prstGeom>
          <a:noFill/>
          <a:ln>
            <a:noFill/>
          </a:ln>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smtClean="0">
                <a:solidFill>
                  <a:srgbClr val="000000"/>
                </a:solidFill>
                <a:latin typeface="FrutigerNext LT Bold" pitchFamily="34" charset="0"/>
                <a:ea typeface="MS PGothic" pitchFamily="34" charset="-128"/>
              </a:rPr>
              <a:t>HUAWEI TECHNOLOGIES CO., LTD.</a:t>
            </a:r>
          </a:p>
        </p:txBody>
      </p:sp>
      <p:sp>
        <p:nvSpPr>
          <p:cNvPr id="5125" name="Rectangle 5"/>
          <p:cNvSpPr>
            <a:spLocks noChangeArrowheads="1"/>
          </p:cNvSpPr>
          <p:nvPr/>
        </p:nvSpPr>
        <p:spPr bwMode="auto">
          <a:xfrm>
            <a:off x="8483600" y="6502400"/>
            <a:ext cx="2797175" cy="455613"/>
          </a:xfrm>
          <a:prstGeom prst="rect">
            <a:avLst/>
          </a:prstGeom>
          <a:noFill/>
          <a:ln w="9525">
            <a:noFill/>
            <a:miter lim="800000"/>
          </a:ln>
        </p:spPr>
        <p:txBody>
          <a:bodyPr lIns="0" tIns="0" rIns="0" bIns="0"/>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nSpc>
                <a:spcPct val="85000"/>
              </a:lnSpc>
            </a:pPr>
            <a:r>
              <a:rPr lang="de-DE" altLang="zh-CN" sz="1200">
                <a:solidFill>
                  <a:srgbClr val="000000"/>
                </a:solidFill>
                <a:latin typeface="FrutigerNext LT Bold" pitchFamily="34" charset="0"/>
                <a:ea typeface="MS PGothic" pitchFamily="34" charset="-128"/>
              </a:rPr>
              <a:t>Page </a:t>
            </a:r>
            <a:fld id="{1C0A1FFC-A620-479B-9568-19AC7620C498}" type="slidenum">
              <a:rPr lang="de-DE" altLang="zh-CN" sz="1200">
                <a:solidFill>
                  <a:srgbClr val="000000"/>
                </a:solidFill>
                <a:latin typeface="FrutigerNext LT Bold" pitchFamily="34" charset="0"/>
                <a:ea typeface="MS PGothic" pitchFamily="34" charset="-128"/>
              </a:rPr>
              <a:pPr>
                <a:lnSpc>
                  <a:spcPct val="85000"/>
                </a:lnSpc>
              </a:pPr>
              <a:t>‹#›</a:t>
            </a:fld>
            <a:endParaRPr lang="en-GB" altLang="zh-CN" sz="1200">
              <a:solidFill>
                <a:srgbClr val="000000"/>
              </a:solidFill>
              <a:latin typeface="FrutigerNext LT Bold" pitchFamily="34" charset="0"/>
              <a:ea typeface="MS PGothic" pitchFamily="34" charset="-128"/>
            </a:endParaRPr>
          </a:p>
        </p:txBody>
      </p:sp>
      <p:sp>
        <p:nvSpPr>
          <p:cNvPr id="7174" name="Rectangle 88"/>
          <p:cNvSpPr>
            <a:spLocks noGrp="1" noChangeArrowheads="1"/>
          </p:cNvSpPr>
          <p:nvPr>
            <p:ph type="title"/>
          </p:nvPr>
        </p:nvSpPr>
        <p:spPr bwMode="auto">
          <a:xfrm>
            <a:off x="781050" y="274638"/>
            <a:ext cx="1097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75" name="Rectangle 89"/>
          <p:cNvSpPr>
            <a:spLocks noGrp="1" noChangeArrowheads="1"/>
          </p:cNvSpPr>
          <p:nvPr>
            <p:ph type="body" idx="1"/>
          </p:nvPr>
        </p:nvSpPr>
        <p:spPr bwMode="auto">
          <a:xfrm>
            <a:off x="781050" y="1600200"/>
            <a:ext cx="109759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128" name="Rectangle 138"/>
          <p:cNvSpPr>
            <a:spLocks noChangeArrowheads="1"/>
          </p:cNvSpPr>
          <p:nvPr/>
        </p:nvSpPr>
        <p:spPr bwMode="auto">
          <a:xfrm>
            <a:off x="-2460625" y="528638"/>
            <a:ext cx="2460625" cy="5307012"/>
          </a:xfrm>
          <a:prstGeom prst="rect">
            <a:avLst/>
          </a:prstGeom>
          <a:noFill/>
          <a:ln w="9525">
            <a:noFill/>
            <a:miter lim="800000"/>
          </a:ln>
        </p:spPr>
        <p:txBody>
          <a:bodyPr lIns="87798" tIns="43900" rIns="87798" bIns="43900"/>
          <a:lstStyle/>
          <a:p>
            <a:pPr marL="342900" indent="-342900" algn="r">
              <a:lnSpc>
                <a:spcPct val="125000"/>
              </a:lnSpc>
              <a:spcBef>
                <a:spcPct val="20000"/>
              </a:spcBef>
              <a:buClr>
                <a:srgbClr val="990000"/>
              </a:buClr>
              <a:defRPr/>
            </a:pPr>
            <a:r>
              <a:rPr lang="zh-CN" altLang="en-US" sz="1200">
                <a:solidFill>
                  <a:srgbClr val="F8F8F8"/>
                </a:solidFill>
              </a:rPr>
              <a:t>英文标题</a:t>
            </a:r>
            <a:r>
              <a:rPr lang="en-US" altLang="zh-CN" sz="1200">
                <a:solidFill>
                  <a:srgbClr val="F8F8F8"/>
                </a:solidFill>
              </a:rPr>
              <a:t>:32-35pt  </a:t>
            </a:r>
          </a:p>
          <a:p>
            <a:pPr marL="342900" indent="-342900" algn="r">
              <a:lnSpc>
                <a:spcPct val="125000"/>
              </a:lnSpc>
              <a:spcBef>
                <a:spcPct val="20000"/>
              </a:spcBef>
              <a:buClr>
                <a:srgbClr val="990000"/>
              </a:buClr>
              <a:defRPr/>
            </a:pPr>
            <a:r>
              <a:rPr lang="zh-CN" altLang="en-US" sz="1200">
                <a:solidFill>
                  <a:srgbClr val="F8F8F8"/>
                </a:solidFill>
              </a:rPr>
              <a:t>颜色</a:t>
            </a:r>
            <a:r>
              <a:rPr lang="en-US" altLang="zh-CN" sz="1200">
                <a:solidFill>
                  <a:srgbClr val="F8F8F8"/>
                </a:solidFill>
              </a:rPr>
              <a:t>: R153 G0 B0</a:t>
            </a:r>
          </a:p>
          <a:p>
            <a:pPr marL="342900" indent="-342900" algn="r">
              <a:lnSpc>
                <a:spcPct val="125000"/>
              </a:lnSpc>
              <a:spcBef>
                <a:spcPct val="20000"/>
              </a:spcBef>
              <a:buClr>
                <a:srgbClr val="990000"/>
              </a:buClr>
              <a:defRPr/>
            </a:pPr>
            <a:r>
              <a:rPr lang="zh-CN" altLang="en-US" sz="1200">
                <a:solidFill>
                  <a:srgbClr val="F8F8F8"/>
                </a:solidFill>
                <a:latin typeface="FrutigerNext LT Medium" pitchFamily="34" charset="0"/>
              </a:rPr>
              <a:t>内部使用字体 </a:t>
            </a:r>
            <a:r>
              <a:rPr lang="en-US" altLang="zh-CN" sz="1200">
                <a:solidFill>
                  <a:srgbClr val="F8F8F8"/>
                </a:solidFill>
                <a:latin typeface="FrutigerNext LT Medium" pitchFamily="34" charset="0"/>
              </a:rPr>
              <a:t>:</a:t>
            </a:r>
          </a:p>
          <a:p>
            <a:pPr marL="342900" indent="-342900" algn="r">
              <a:lnSpc>
                <a:spcPct val="125000"/>
              </a:lnSpc>
              <a:spcBef>
                <a:spcPct val="20000"/>
              </a:spcBef>
              <a:buClr>
                <a:srgbClr val="990000"/>
              </a:buClr>
              <a:defRPr/>
            </a:pPr>
            <a:r>
              <a:rPr lang="en-US" altLang="zh-CN" sz="1200">
                <a:solidFill>
                  <a:srgbClr val="F8F8F8"/>
                </a:solidFill>
                <a:latin typeface="FrutigerNext LT Medium" pitchFamily="34" charset="0"/>
              </a:rPr>
              <a:t>FrutigerNext LT Medium</a:t>
            </a:r>
          </a:p>
          <a:p>
            <a:pPr marL="342900" indent="-342900" algn="r">
              <a:lnSpc>
                <a:spcPct val="125000"/>
              </a:lnSpc>
              <a:spcBef>
                <a:spcPct val="20000"/>
              </a:spcBef>
              <a:buClr>
                <a:srgbClr val="990000"/>
              </a:buClr>
              <a:defRPr/>
            </a:pPr>
            <a:r>
              <a:rPr lang="zh-CN" altLang="en-US" sz="1200">
                <a:solidFill>
                  <a:srgbClr val="F8F8F8"/>
                </a:solidFill>
                <a:latin typeface="FrutigerNext LT Medium" pitchFamily="34" charset="0"/>
              </a:rPr>
              <a:t>外部使用字体 </a:t>
            </a:r>
            <a:r>
              <a:rPr lang="en-US" altLang="zh-CN" sz="1200">
                <a:solidFill>
                  <a:srgbClr val="F8F8F8"/>
                </a:solidFill>
                <a:latin typeface="FrutigerNext LT Medium" pitchFamily="34" charset="0"/>
              </a:rPr>
              <a:t>: Arial</a:t>
            </a:r>
          </a:p>
          <a:p>
            <a:pPr marL="342900" indent="-342900" algn="r">
              <a:lnSpc>
                <a:spcPct val="75000"/>
              </a:lnSpc>
              <a:spcBef>
                <a:spcPct val="20000"/>
              </a:spcBef>
              <a:buClr>
                <a:srgbClr val="990000"/>
              </a:buClr>
              <a:defRPr/>
            </a:pPr>
            <a:endParaRPr lang="en-US" altLang="zh-CN" sz="1200">
              <a:solidFill>
                <a:srgbClr val="F8F8F8"/>
              </a:solidFill>
            </a:endParaRPr>
          </a:p>
          <a:p>
            <a:pPr marL="342900" indent="-342900" algn="r">
              <a:lnSpc>
                <a:spcPct val="125000"/>
              </a:lnSpc>
              <a:spcBef>
                <a:spcPct val="20000"/>
              </a:spcBef>
              <a:buClr>
                <a:srgbClr val="990000"/>
              </a:buClr>
              <a:defRPr/>
            </a:pPr>
            <a:r>
              <a:rPr lang="zh-CN" altLang="en-US" sz="1200">
                <a:solidFill>
                  <a:srgbClr val="F8F8F8"/>
                </a:solidFill>
              </a:rPr>
              <a:t>中文标题</a:t>
            </a:r>
            <a:r>
              <a:rPr lang="en-US" altLang="zh-CN" sz="1200">
                <a:solidFill>
                  <a:srgbClr val="F8F8F8"/>
                </a:solidFill>
              </a:rPr>
              <a:t>:30-32pt  </a:t>
            </a:r>
          </a:p>
          <a:p>
            <a:pPr marL="342900" indent="-342900" algn="r">
              <a:lnSpc>
                <a:spcPct val="125000"/>
              </a:lnSpc>
              <a:spcBef>
                <a:spcPct val="20000"/>
              </a:spcBef>
              <a:buClr>
                <a:srgbClr val="990000"/>
              </a:buClr>
              <a:defRPr/>
            </a:pPr>
            <a:r>
              <a:rPr lang="zh-CN" altLang="en-US" sz="1200">
                <a:solidFill>
                  <a:srgbClr val="F8F8F8"/>
                </a:solidFill>
              </a:rPr>
              <a:t>颜色</a:t>
            </a:r>
            <a:r>
              <a:rPr lang="en-US" altLang="zh-CN" sz="1200">
                <a:solidFill>
                  <a:srgbClr val="F8F8F8"/>
                </a:solidFill>
              </a:rPr>
              <a:t>: R153 G0 B0</a:t>
            </a:r>
          </a:p>
          <a:p>
            <a:pPr marL="342900" indent="-342900" algn="r">
              <a:lnSpc>
                <a:spcPct val="125000"/>
              </a:lnSpc>
              <a:spcBef>
                <a:spcPct val="20000"/>
              </a:spcBef>
              <a:buClr>
                <a:srgbClr val="990000"/>
              </a:buClr>
              <a:defRPr/>
            </a:pPr>
            <a:r>
              <a:rPr lang="zh-CN" altLang="en-US" sz="1200">
                <a:solidFill>
                  <a:srgbClr val="F8F8F8"/>
                </a:solidFill>
              </a:rPr>
              <a:t>字体</a:t>
            </a:r>
            <a:r>
              <a:rPr lang="en-US" altLang="zh-CN" sz="1200">
                <a:solidFill>
                  <a:srgbClr val="F8F8F8"/>
                </a:solidFill>
              </a:rPr>
              <a:t>:</a:t>
            </a:r>
            <a:r>
              <a:rPr lang="zh-CN" altLang="en-US" sz="1200">
                <a:solidFill>
                  <a:srgbClr val="F8F8F8"/>
                </a:solidFill>
              </a:rPr>
              <a:t>黑体</a:t>
            </a:r>
          </a:p>
          <a:p>
            <a:pPr marL="342900" indent="-342900" algn="r">
              <a:lnSpc>
                <a:spcPct val="125000"/>
              </a:lnSpc>
              <a:spcBef>
                <a:spcPct val="20000"/>
              </a:spcBef>
              <a:buClr>
                <a:srgbClr val="990000"/>
              </a:buClr>
              <a:defRPr/>
            </a:pPr>
            <a:endParaRPr lang="zh-CN" altLang="en-US" sz="1200">
              <a:solidFill>
                <a:srgbClr val="F8F8F8"/>
              </a:solidFill>
            </a:endParaRPr>
          </a:p>
          <a:p>
            <a:pPr marL="342900" indent="-342900" algn="r">
              <a:lnSpc>
                <a:spcPct val="125000"/>
              </a:lnSpc>
              <a:spcBef>
                <a:spcPct val="20000"/>
              </a:spcBef>
              <a:buClr>
                <a:srgbClr val="990000"/>
              </a:buClr>
              <a:defRPr/>
            </a:pPr>
            <a:endParaRPr lang="zh-CN" altLang="en-US" sz="1200">
              <a:solidFill>
                <a:srgbClr val="F8F8F8"/>
              </a:solidFill>
            </a:endParaRPr>
          </a:p>
          <a:p>
            <a:pPr marL="342900" indent="-342900" algn="r">
              <a:lnSpc>
                <a:spcPct val="125000"/>
              </a:lnSpc>
              <a:spcBef>
                <a:spcPct val="20000"/>
              </a:spcBef>
              <a:buClr>
                <a:srgbClr val="990000"/>
              </a:buClr>
              <a:defRPr/>
            </a:pPr>
            <a:endParaRPr lang="zh-CN" altLang="en-US" sz="1200">
              <a:solidFill>
                <a:srgbClr val="F8F8F8"/>
              </a:solidFill>
            </a:endParaRPr>
          </a:p>
          <a:p>
            <a:pPr marL="342900" indent="-342900" algn="r">
              <a:lnSpc>
                <a:spcPct val="125000"/>
              </a:lnSpc>
              <a:spcBef>
                <a:spcPct val="20000"/>
              </a:spcBef>
              <a:buClr>
                <a:srgbClr val="990000"/>
              </a:buClr>
              <a:defRPr/>
            </a:pPr>
            <a:r>
              <a:rPr lang="zh-CN" altLang="en-US" sz="1200">
                <a:solidFill>
                  <a:srgbClr val="F8F8F8"/>
                </a:solidFill>
              </a:rPr>
              <a:t>英文正文</a:t>
            </a:r>
            <a:r>
              <a:rPr lang="en-US" altLang="zh-CN" sz="1200">
                <a:solidFill>
                  <a:srgbClr val="F8F8F8"/>
                </a:solidFill>
              </a:rPr>
              <a:t>:20-22pt</a:t>
            </a:r>
          </a:p>
          <a:p>
            <a:pPr marL="342900" indent="-342900" algn="r">
              <a:lnSpc>
                <a:spcPct val="125000"/>
              </a:lnSpc>
              <a:spcBef>
                <a:spcPct val="20000"/>
              </a:spcBef>
              <a:buClr>
                <a:srgbClr val="990000"/>
              </a:buClr>
              <a:defRPr/>
            </a:pPr>
            <a:r>
              <a:rPr lang="zh-CN" altLang="en-US" sz="1200">
                <a:solidFill>
                  <a:srgbClr val="F8F8F8"/>
                </a:solidFill>
              </a:rPr>
              <a:t>子目录 </a:t>
            </a:r>
            <a:r>
              <a:rPr lang="en-US" altLang="zh-CN" sz="1200">
                <a:solidFill>
                  <a:srgbClr val="F8F8F8"/>
                </a:solidFill>
              </a:rPr>
              <a:t>(2-5</a:t>
            </a:r>
            <a:r>
              <a:rPr lang="zh-CN" altLang="en-US" sz="1200">
                <a:solidFill>
                  <a:srgbClr val="F8F8F8"/>
                </a:solidFill>
              </a:rPr>
              <a:t>级</a:t>
            </a:r>
            <a:r>
              <a:rPr lang="en-US" altLang="zh-CN" sz="1200">
                <a:solidFill>
                  <a:srgbClr val="F8F8F8"/>
                </a:solidFill>
              </a:rPr>
              <a:t>) :18pt  </a:t>
            </a:r>
          </a:p>
          <a:p>
            <a:pPr marL="342900" indent="-342900" algn="r">
              <a:lnSpc>
                <a:spcPct val="125000"/>
              </a:lnSpc>
              <a:spcBef>
                <a:spcPct val="20000"/>
              </a:spcBef>
              <a:buClr>
                <a:srgbClr val="990000"/>
              </a:buClr>
              <a:defRPr/>
            </a:pPr>
            <a:r>
              <a:rPr lang="zh-CN" altLang="en-US" sz="1200">
                <a:solidFill>
                  <a:srgbClr val="F8F8F8"/>
                </a:solidFill>
              </a:rPr>
              <a:t>颜色</a:t>
            </a:r>
            <a:r>
              <a:rPr lang="en-US" altLang="zh-CN" sz="1200">
                <a:solidFill>
                  <a:srgbClr val="F8F8F8"/>
                </a:solidFill>
              </a:rPr>
              <a:t>:</a:t>
            </a:r>
            <a:r>
              <a:rPr lang="zh-CN" altLang="en-US" sz="1200">
                <a:solidFill>
                  <a:srgbClr val="F8F8F8"/>
                </a:solidFill>
              </a:rPr>
              <a:t>黑色</a:t>
            </a:r>
          </a:p>
          <a:p>
            <a:pPr marL="342900" indent="-342900" algn="r">
              <a:lnSpc>
                <a:spcPct val="125000"/>
              </a:lnSpc>
              <a:spcBef>
                <a:spcPct val="20000"/>
              </a:spcBef>
              <a:buClr>
                <a:srgbClr val="990000"/>
              </a:buClr>
              <a:defRPr/>
            </a:pPr>
            <a:r>
              <a:rPr lang="zh-CN" altLang="en-US" sz="1200">
                <a:solidFill>
                  <a:srgbClr val="F8F8F8"/>
                </a:solidFill>
                <a:latin typeface="FrutigerNext LT Medium" pitchFamily="34" charset="0"/>
              </a:rPr>
              <a:t>内部使用字体 </a:t>
            </a:r>
            <a:r>
              <a:rPr lang="en-US" altLang="zh-CN" sz="1200">
                <a:solidFill>
                  <a:srgbClr val="F8F8F8"/>
                </a:solidFill>
                <a:latin typeface="FrutigerNext LT Medium" pitchFamily="34" charset="0"/>
              </a:rPr>
              <a:t>:</a:t>
            </a:r>
          </a:p>
          <a:p>
            <a:pPr marL="342900" indent="-342900" algn="r">
              <a:lnSpc>
                <a:spcPct val="125000"/>
              </a:lnSpc>
              <a:spcBef>
                <a:spcPct val="20000"/>
              </a:spcBef>
              <a:buClr>
                <a:srgbClr val="990000"/>
              </a:buClr>
              <a:defRPr/>
            </a:pPr>
            <a:r>
              <a:rPr lang="en-US" altLang="zh-CN" sz="1200">
                <a:solidFill>
                  <a:srgbClr val="F8F8F8"/>
                </a:solidFill>
                <a:latin typeface="FrutigerNext LT Medium" pitchFamily="34" charset="0"/>
              </a:rPr>
              <a:t>FrutigerNext LT Regular</a:t>
            </a:r>
          </a:p>
          <a:p>
            <a:pPr marL="342900" indent="-342900" algn="r">
              <a:lnSpc>
                <a:spcPct val="125000"/>
              </a:lnSpc>
              <a:spcBef>
                <a:spcPct val="20000"/>
              </a:spcBef>
              <a:buClr>
                <a:srgbClr val="990000"/>
              </a:buClr>
              <a:defRPr/>
            </a:pPr>
            <a:r>
              <a:rPr lang="zh-CN" altLang="en-US" sz="1200">
                <a:solidFill>
                  <a:srgbClr val="F8F8F8"/>
                </a:solidFill>
                <a:latin typeface="FrutigerNext LT Medium" pitchFamily="34" charset="0"/>
              </a:rPr>
              <a:t>外部使用字体 </a:t>
            </a:r>
            <a:r>
              <a:rPr lang="en-US" altLang="zh-CN" sz="1200">
                <a:solidFill>
                  <a:srgbClr val="F8F8F8"/>
                </a:solidFill>
                <a:latin typeface="FrutigerNext LT Medium" pitchFamily="34" charset="0"/>
              </a:rPr>
              <a:t>: Arial</a:t>
            </a:r>
          </a:p>
          <a:p>
            <a:pPr marL="342900" indent="-342900" algn="r">
              <a:lnSpc>
                <a:spcPct val="75000"/>
              </a:lnSpc>
              <a:spcBef>
                <a:spcPct val="20000"/>
              </a:spcBef>
              <a:buClr>
                <a:srgbClr val="990000"/>
              </a:buClr>
              <a:defRPr/>
            </a:pPr>
            <a:endParaRPr lang="en-US" altLang="zh-CN" sz="1200">
              <a:solidFill>
                <a:srgbClr val="F8F8F8"/>
              </a:solidFill>
            </a:endParaRPr>
          </a:p>
          <a:p>
            <a:pPr marL="342900" indent="-342900" algn="r">
              <a:lnSpc>
                <a:spcPct val="125000"/>
              </a:lnSpc>
              <a:spcBef>
                <a:spcPct val="20000"/>
              </a:spcBef>
              <a:buClr>
                <a:srgbClr val="990000"/>
              </a:buClr>
              <a:defRPr/>
            </a:pPr>
            <a:r>
              <a:rPr lang="zh-CN" altLang="en-US" sz="1200">
                <a:solidFill>
                  <a:srgbClr val="F8F8F8"/>
                </a:solidFill>
              </a:rPr>
              <a:t>中文正文</a:t>
            </a:r>
            <a:r>
              <a:rPr lang="en-US" altLang="zh-CN" sz="1200">
                <a:solidFill>
                  <a:srgbClr val="F8F8F8"/>
                </a:solidFill>
              </a:rPr>
              <a:t>:18-20pt</a:t>
            </a:r>
          </a:p>
          <a:p>
            <a:pPr marL="342900" indent="-342900" algn="r">
              <a:lnSpc>
                <a:spcPct val="125000"/>
              </a:lnSpc>
              <a:spcBef>
                <a:spcPct val="20000"/>
              </a:spcBef>
              <a:buClr>
                <a:srgbClr val="990000"/>
              </a:buClr>
              <a:defRPr/>
            </a:pPr>
            <a:r>
              <a:rPr lang="zh-CN" altLang="en-US" sz="1200">
                <a:solidFill>
                  <a:srgbClr val="F8F8F8"/>
                </a:solidFill>
              </a:rPr>
              <a:t>子目录</a:t>
            </a:r>
            <a:r>
              <a:rPr lang="en-US" altLang="zh-CN" sz="1200">
                <a:solidFill>
                  <a:srgbClr val="F8F8F8"/>
                </a:solidFill>
              </a:rPr>
              <a:t>(2-5</a:t>
            </a:r>
            <a:r>
              <a:rPr lang="zh-CN" altLang="en-US" sz="1200">
                <a:solidFill>
                  <a:srgbClr val="F8F8F8"/>
                </a:solidFill>
              </a:rPr>
              <a:t>级</a:t>
            </a:r>
            <a:r>
              <a:rPr lang="en-US" altLang="zh-CN" sz="1200">
                <a:solidFill>
                  <a:srgbClr val="F8F8F8"/>
                </a:solidFill>
              </a:rPr>
              <a:t>):18pt </a:t>
            </a:r>
          </a:p>
          <a:p>
            <a:pPr marL="342900" indent="-342900" algn="r">
              <a:lnSpc>
                <a:spcPct val="125000"/>
              </a:lnSpc>
              <a:spcBef>
                <a:spcPct val="20000"/>
              </a:spcBef>
              <a:buClr>
                <a:srgbClr val="990000"/>
              </a:buClr>
              <a:defRPr/>
            </a:pPr>
            <a:r>
              <a:rPr lang="zh-CN" altLang="en-US" sz="1200">
                <a:solidFill>
                  <a:srgbClr val="F8F8F8"/>
                </a:solidFill>
              </a:rPr>
              <a:t>颜色</a:t>
            </a:r>
            <a:r>
              <a:rPr lang="en-US" altLang="zh-CN" sz="1200">
                <a:solidFill>
                  <a:srgbClr val="F8F8F8"/>
                </a:solidFill>
              </a:rPr>
              <a:t>:</a:t>
            </a:r>
            <a:r>
              <a:rPr lang="zh-CN" altLang="en-US" sz="1200">
                <a:solidFill>
                  <a:srgbClr val="F8F8F8"/>
                </a:solidFill>
              </a:rPr>
              <a:t>黑色</a:t>
            </a:r>
          </a:p>
          <a:p>
            <a:pPr marL="342900" indent="-342900" algn="r">
              <a:lnSpc>
                <a:spcPct val="125000"/>
              </a:lnSpc>
              <a:spcBef>
                <a:spcPct val="20000"/>
              </a:spcBef>
              <a:buClr>
                <a:srgbClr val="990000"/>
              </a:buClr>
              <a:defRPr/>
            </a:pPr>
            <a:r>
              <a:rPr lang="zh-CN" altLang="en-US" sz="1200">
                <a:solidFill>
                  <a:srgbClr val="F8F8F8"/>
                </a:solidFill>
              </a:rPr>
              <a:t>字体</a:t>
            </a:r>
            <a:r>
              <a:rPr lang="en-US" altLang="zh-CN" sz="1200">
                <a:solidFill>
                  <a:srgbClr val="F8F8F8"/>
                </a:solidFill>
              </a:rPr>
              <a:t>:</a:t>
            </a:r>
            <a:r>
              <a:rPr lang="zh-CN" altLang="en-US" sz="1200">
                <a:solidFill>
                  <a:srgbClr val="F8F8F8"/>
                </a:solidFill>
              </a:rPr>
              <a:t>细黑体 </a:t>
            </a:r>
            <a:endParaRPr lang="zh-CN" altLang="en-US" sz="1200">
              <a:solidFill>
                <a:srgbClr val="080808"/>
              </a:solidFill>
            </a:endParaRPr>
          </a:p>
        </p:txBody>
      </p:sp>
      <p:sp>
        <p:nvSpPr>
          <p:cNvPr id="5129" name="Rectangle 139"/>
          <p:cNvSpPr>
            <a:spLocks noChangeArrowheads="1"/>
          </p:cNvSpPr>
          <p:nvPr/>
        </p:nvSpPr>
        <p:spPr bwMode="auto">
          <a:xfrm>
            <a:off x="12361863" y="4292600"/>
            <a:ext cx="1227137" cy="2627313"/>
          </a:xfrm>
          <a:prstGeom prst="rect">
            <a:avLst/>
          </a:prstGeom>
          <a:solidFill>
            <a:srgbClr val="F8F8F8"/>
          </a:solidFill>
          <a:ln w="9525" algn="ctr">
            <a:noFill/>
            <a:miter lim="800000"/>
          </a:ln>
        </p:spPr>
        <p:txBody>
          <a:bodyPr lIns="91425" tIns="45712" rIns="91425" bIns="45712" anchor="ctr">
            <a:spAutoFit/>
          </a:bodyPr>
          <a:lstStyle/>
          <a:p>
            <a:pPr algn="ctr" defTabSz="877888" eaLnBrk="0" hangingPunct="0">
              <a:defRPr/>
            </a:pPr>
            <a:endParaRPr lang="zh-CN" altLang="zh-CN" sz="1500">
              <a:solidFill>
                <a:srgbClr val="000000"/>
              </a:solidFill>
              <a:latin typeface="FrutigerNext LT Regular" pitchFamily="34" charset="0"/>
              <a:ea typeface="MS PGothic" pitchFamily="34" charset="-128"/>
            </a:endParaRPr>
          </a:p>
        </p:txBody>
      </p:sp>
      <p:grpSp>
        <p:nvGrpSpPr>
          <p:cNvPr id="7178" name="Group 140"/>
          <p:cNvGrpSpPr/>
          <p:nvPr/>
        </p:nvGrpSpPr>
        <p:grpSpPr>
          <a:xfrm>
            <a:off x="12472988" y="5278438"/>
            <a:ext cx="989012" cy="184150"/>
            <a:chOff x="6657" y="3492"/>
            <a:chExt cx="527" cy="121"/>
          </a:xfrm>
        </p:grpSpPr>
        <p:sp>
          <p:nvSpPr>
            <p:cNvPr id="5173" name="Rectangle 141"/>
            <p:cNvSpPr>
              <a:spLocks noChangeArrowheads="1"/>
            </p:cNvSpPr>
            <p:nvPr/>
          </p:nvSpPr>
          <p:spPr bwMode="auto">
            <a:xfrm flipV="1">
              <a:off x="6789" y="3492"/>
              <a:ext cx="132" cy="121"/>
            </a:xfrm>
            <a:prstGeom prst="rect">
              <a:avLst/>
            </a:prstGeom>
            <a:solidFill>
              <a:srgbClr val="FFCC66"/>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74" name="Rectangle 142"/>
            <p:cNvSpPr>
              <a:spLocks noChangeArrowheads="1"/>
            </p:cNvSpPr>
            <p:nvPr/>
          </p:nvSpPr>
          <p:spPr bwMode="auto">
            <a:xfrm flipV="1">
              <a:off x="6921" y="3492"/>
              <a:ext cx="131" cy="121"/>
            </a:xfrm>
            <a:prstGeom prst="rect">
              <a:avLst/>
            </a:prstGeom>
            <a:solidFill>
              <a:srgbClr val="FF99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75" name="Rectangle 143"/>
            <p:cNvSpPr>
              <a:spLocks noChangeArrowheads="1"/>
            </p:cNvSpPr>
            <p:nvPr/>
          </p:nvSpPr>
          <p:spPr bwMode="auto">
            <a:xfrm flipV="1">
              <a:off x="7052" y="3492"/>
              <a:ext cx="132" cy="121"/>
            </a:xfrm>
            <a:prstGeom prst="rect">
              <a:avLst/>
            </a:prstGeom>
            <a:solidFill>
              <a:srgbClr val="99660A"/>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76" name="Rectangle 144"/>
            <p:cNvSpPr>
              <a:spLocks noChangeArrowheads="1"/>
            </p:cNvSpPr>
            <p:nvPr/>
          </p:nvSpPr>
          <p:spPr bwMode="auto">
            <a:xfrm flipV="1">
              <a:off x="6657" y="3492"/>
              <a:ext cx="132" cy="121"/>
            </a:xfrm>
            <a:prstGeom prst="rect">
              <a:avLst/>
            </a:prstGeom>
            <a:solidFill>
              <a:srgbClr val="FFCC99"/>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7179" name="Group 145"/>
          <p:cNvGrpSpPr/>
          <p:nvPr/>
        </p:nvGrpSpPr>
        <p:grpSpPr>
          <a:xfrm>
            <a:off x="12472988" y="6203950"/>
            <a:ext cx="989012" cy="182563"/>
            <a:chOff x="6657" y="4103"/>
            <a:chExt cx="527" cy="121"/>
          </a:xfrm>
        </p:grpSpPr>
        <p:sp>
          <p:nvSpPr>
            <p:cNvPr id="5169" name="Rectangle 146"/>
            <p:cNvSpPr>
              <a:spLocks noChangeArrowheads="1"/>
            </p:cNvSpPr>
            <p:nvPr/>
          </p:nvSpPr>
          <p:spPr bwMode="auto">
            <a:xfrm flipV="1">
              <a:off x="6789" y="4103"/>
              <a:ext cx="132" cy="121"/>
            </a:xfrm>
            <a:prstGeom prst="rect">
              <a:avLst/>
            </a:prstGeom>
            <a:solidFill>
              <a:srgbClr val="99CCFF"/>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70" name="Rectangle 147"/>
            <p:cNvSpPr>
              <a:spLocks noChangeArrowheads="1"/>
            </p:cNvSpPr>
            <p:nvPr/>
          </p:nvSpPr>
          <p:spPr bwMode="auto">
            <a:xfrm flipV="1">
              <a:off x="6921" y="4103"/>
              <a:ext cx="131" cy="121"/>
            </a:xfrm>
            <a:prstGeom prst="rect">
              <a:avLst/>
            </a:prstGeom>
            <a:solidFill>
              <a:srgbClr val="99CCCC"/>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71" name="Rectangle 148"/>
            <p:cNvSpPr>
              <a:spLocks noChangeArrowheads="1"/>
            </p:cNvSpPr>
            <p:nvPr/>
          </p:nvSpPr>
          <p:spPr bwMode="auto">
            <a:xfrm flipV="1">
              <a:off x="7052" y="4103"/>
              <a:ext cx="132" cy="121"/>
            </a:xfrm>
            <a:prstGeom prst="rect">
              <a:avLst/>
            </a:prstGeom>
            <a:solidFill>
              <a:srgbClr val="009999"/>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72" name="Rectangle 149"/>
            <p:cNvSpPr>
              <a:spLocks noChangeArrowheads="1"/>
            </p:cNvSpPr>
            <p:nvPr/>
          </p:nvSpPr>
          <p:spPr bwMode="auto">
            <a:xfrm flipV="1">
              <a:off x="6657" y="4103"/>
              <a:ext cx="132" cy="121"/>
            </a:xfrm>
            <a:prstGeom prst="rect">
              <a:avLst/>
            </a:prstGeom>
            <a:solidFill>
              <a:srgbClr val="CCCCFF"/>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7180" name="Group 150"/>
          <p:cNvGrpSpPr/>
          <p:nvPr/>
        </p:nvGrpSpPr>
        <p:grpSpPr>
          <a:xfrm>
            <a:off x="12472988" y="6450013"/>
            <a:ext cx="989012" cy="182562"/>
            <a:chOff x="6657" y="4266"/>
            <a:chExt cx="527" cy="121"/>
          </a:xfrm>
        </p:grpSpPr>
        <p:sp>
          <p:nvSpPr>
            <p:cNvPr id="5165" name="Rectangle 151"/>
            <p:cNvSpPr>
              <a:spLocks noChangeArrowheads="1"/>
            </p:cNvSpPr>
            <p:nvPr/>
          </p:nvSpPr>
          <p:spPr bwMode="auto">
            <a:xfrm flipV="1">
              <a:off x="6789" y="4266"/>
              <a:ext cx="132" cy="121"/>
            </a:xfrm>
            <a:prstGeom prst="rect">
              <a:avLst/>
            </a:prstGeom>
            <a:solidFill>
              <a:srgbClr val="99CCCC"/>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66" name="Rectangle 152"/>
            <p:cNvSpPr>
              <a:spLocks noChangeArrowheads="1"/>
            </p:cNvSpPr>
            <p:nvPr/>
          </p:nvSpPr>
          <p:spPr bwMode="auto">
            <a:xfrm flipV="1">
              <a:off x="6921" y="4266"/>
              <a:ext cx="131" cy="121"/>
            </a:xfrm>
            <a:prstGeom prst="rect">
              <a:avLst/>
            </a:prstGeom>
            <a:solidFill>
              <a:srgbClr val="0099CC"/>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67" name="Rectangle 153"/>
            <p:cNvSpPr>
              <a:spLocks noChangeArrowheads="1"/>
            </p:cNvSpPr>
            <p:nvPr/>
          </p:nvSpPr>
          <p:spPr bwMode="auto">
            <a:xfrm flipV="1">
              <a:off x="7052" y="4266"/>
              <a:ext cx="132" cy="121"/>
            </a:xfrm>
            <a:prstGeom prst="rect">
              <a:avLst/>
            </a:prstGeom>
            <a:solidFill>
              <a:srgbClr val="006699"/>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68" name="Rectangle 154"/>
            <p:cNvSpPr>
              <a:spLocks noChangeArrowheads="1"/>
            </p:cNvSpPr>
            <p:nvPr/>
          </p:nvSpPr>
          <p:spPr bwMode="auto">
            <a:xfrm flipV="1">
              <a:off x="6657" y="4266"/>
              <a:ext cx="132" cy="121"/>
            </a:xfrm>
            <a:prstGeom prst="rect">
              <a:avLst/>
            </a:prstGeom>
            <a:solidFill>
              <a:srgbClr val="CCFF99"/>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7181" name="Group 155"/>
          <p:cNvGrpSpPr/>
          <p:nvPr/>
        </p:nvGrpSpPr>
        <p:grpSpPr>
          <a:xfrm>
            <a:off x="12472988" y="5527675"/>
            <a:ext cx="989012" cy="182563"/>
            <a:chOff x="6657" y="3656"/>
            <a:chExt cx="527" cy="121"/>
          </a:xfrm>
        </p:grpSpPr>
        <p:sp>
          <p:nvSpPr>
            <p:cNvPr id="5161" name="Rectangle 156"/>
            <p:cNvSpPr>
              <a:spLocks noChangeArrowheads="1"/>
            </p:cNvSpPr>
            <p:nvPr/>
          </p:nvSpPr>
          <p:spPr bwMode="auto">
            <a:xfrm flipV="1">
              <a:off x="6657" y="3656"/>
              <a:ext cx="132" cy="121"/>
            </a:xfrm>
            <a:prstGeom prst="rect">
              <a:avLst/>
            </a:prstGeom>
            <a:solidFill>
              <a:srgbClr val="CCCCCC"/>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62" name="Rectangle 157"/>
            <p:cNvSpPr>
              <a:spLocks noChangeArrowheads="1"/>
            </p:cNvSpPr>
            <p:nvPr/>
          </p:nvSpPr>
          <p:spPr bwMode="auto">
            <a:xfrm flipV="1">
              <a:off x="6789" y="3656"/>
              <a:ext cx="132" cy="121"/>
            </a:xfrm>
            <a:prstGeom prst="rect">
              <a:avLst/>
            </a:prstGeom>
            <a:solidFill>
              <a:srgbClr val="FF99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63" name="Rectangle 158"/>
            <p:cNvSpPr>
              <a:spLocks noChangeArrowheads="1"/>
            </p:cNvSpPr>
            <p:nvPr/>
          </p:nvSpPr>
          <p:spPr bwMode="auto">
            <a:xfrm flipV="1">
              <a:off x="6921" y="3656"/>
              <a:ext cx="131" cy="121"/>
            </a:xfrm>
            <a:prstGeom prst="rect">
              <a:avLst/>
            </a:prstGeom>
            <a:solidFill>
              <a:srgbClr val="9900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64" name="Rectangle 159"/>
            <p:cNvSpPr>
              <a:spLocks noChangeArrowheads="1"/>
            </p:cNvSpPr>
            <p:nvPr/>
          </p:nvSpPr>
          <p:spPr bwMode="auto">
            <a:xfrm flipV="1">
              <a:off x="7052" y="3656"/>
              <a:ext cx="132" cy="121"/>
            </a:xfrm>
            <a:prstGeom prst="rect">
              <a:avLst/>
            </a:prstGeom>
            <a:solidFill>
              <a:srgbClr val="080808"/>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7182" name="Group 160"/>
          <p:cNvGrpSpPr/>
          <p:nvPr/>
        </p:nvGrpSpPr>
        <p:grpSpPr>
          <a:xfrm>
            <a:off x="12472988" y="5957888"/>
            <a:ext cx="989012" cy="182562"/>
            <a:chOff x="6657" y="3941"/>
            <a:chExt cx="527" cy="121"/>
          </a:xfrm>
        </p:grpSpPr>
        <p:sp>
          <p:nvSpPr>
            <p:cNvPr id="5157" name="Rectangle 161"/>
            <p:cNvSpPr>
              <a:spLocks noChangeArrowheads="1"/>
            </p:cNvSpPr>
            <p:nvPr/>
          </p:nvSpPr>
          <p:spPr bwMode="auto">
            <a:xfrm flipV="1">
              <a:off x="6789" y="3941"/>
              <a:ext cx="132" cy="121"/>
            </a:xfrm>
            <a:prstGeom prst="rect">
              <a:avLst/>
            </a:prstGeom>
            <a:solidFill>
              <a:srgbClr val="CCFF99"/>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58" name="Rectangle 162"/>
            <p:cNvSpPr>
              <a:spLocks noChangeArrowheads="1"/>
            </p:cNvSpPr>
            <p:nvPr/>
          </p:nvSpPr>
          <p:spPr bwMode="auto">
            <a:xfrm flipV="1">
              <a:off x="6921" y="3941"/>
              <a:ext cx="131" cy="121"/>
            </a:xfrm>
            <a:prstGeom prst="rect">
              <a:avLst/>
            </a:prstGeom>
            <a:solidFill>
              <a:srgbClr val="6699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59" name="Rectangle 163"/>
            <p:cNvSpPr>
              <a:spLocks noChangeArrowheads="1"/>
            </p:cNvSpPr>
            <p:nvPr/>
          </p:nvSpPr>
          <p:spPr bwMode="auto">
            <a:xfrm flipV="1">
              <a:off x="7052" y="3941"/>
              <a:ext cx="132" cy="121"/>
            </a:xfrm>
            <a:prstGeom prst="rect">
              <a:avLst/>
            </a:prstGeom>
            <a:solidFill>
              <a:srgbClr val="080808"/>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60" name="Rectangle 164"/>
            <p:cNvSpPr>
              <a:spLocks noChangeArrowheads="1"/>
            </p:cNvSpPr>
            <p:nvPr/>
          </p:nvSpPr>
          <p:spPr bwMode="auto">
            <a:xfrm flipV="1">
              <a:off x="6657" y="3941"/>
              <a:ext cx="132" cy="121"/>
            </a:xfrm>
            <a:prstGeom prst="rect">
              <a:avLst/>
            </a:prstGeom>
            <a:solidFill>
              <a:srgbClr val="CCCCCC"/>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7183" name="Group 165"/>
          <p:cNvGrpSpPr/>
          <p:nvPr/>
        </p:nvGrpSpPr>
        <p:grpSpPr>
          <a:xfrm>
            <a:off x="12472988" y="6697663"/>
            <a:ext cx="989012" cy="182562"/>
            <a:chOff x="6657" y="4430"/>
            <a:chExt cx="527" cy="121"/>
          </a:xfrm>
        </p:grpSpPr>
        <p:sp>
          <p:nvSpPr>
            <p:cNvPr id="5153" name="Rectangle 166"/>
            <p:cNvSpPr>
              <a:spLocks noChangeArrowheads="1"/>
            </p:cNvSpPr>
            <p:nvPr/>
          </p:nvSpPr>
          <p:spPr bwMode="auto">
            <a:xfrm flipV="1">
              <a:off x="6789" y="4430"/>
              <a:ext cx="132" cy="121"/>
            </a:xfrm>
            <a:prstGeom prst="rect">
              <a:avLst/>
            </a:prstGeom>
            <a:solidFill>
              <a:srgbClr val="FF99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54" name="Rectangle 167"/>
            <p:cNvSpPr>
              <a:spLocks noChangeArrowheads="1"/>
            </p:cNvSpPr>
            <p:nvPr/>
          </p:nvSpPr>
          <p:spPr bwMode="auto">
            <a:xfrm flipV="1">
              <a:off x="6921" y="4430"/>
              <a:ext cx="131" cy="121"/>
            </a:xfrm>
            <a:prstGeom prst="rect">
              <a:avLst/>
            </a:prstGeom>
            <a:solidFill>
              <a:srgbClr val="006699"/>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55" name="Rectangle 168"/>
            <p:cNvSpPr>
              <a:spLocks noChangeArrowheads="1"/>
            </p:cNvSpPr>
            <p:nvPr/>
          </p:nvSpPr>
          <p:spPr bwMode="auto">
            <a:xfrm flipV="1">
              <a:off x="7052" y="4430"/>
              <a:ext cx="132" cy="121"/>
            </a:xfrm>
            <a:prstGeom prst="rect">
              <a:avLst/>
            </a:prstGeom>
            <a:solidFill>
              <a:srgbClr val="080808"/>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56" name="Rectangle 169"/>
            <p:cNvSpPr>
              <a:spLocks noChangeArrowheads="1"/>
            </p:cNvSpPr>
            <p:nvPr/>
          </p:nvSpPr>
          <p:spPr bwMode="auto">
            <a:xfrm flipV="1">
              <a:off x="6657" y="4430"/>
              <a:ext cx="132" cy="121"/>
            </a:xfrm>
            <a:prstGeom prst="rect">
              <a:avLst/>
            </a:prstGeom>
            <a:solidFill>
              <a:srgbClr val="99CCFF"/>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7184" name="Group 170"/>
          <p:cNvGrpSpPr/>
          <p:nvPr/>
        </p:nvGrpSpPr>
        <p:grpSpPr>
          <a:xfrm>
            <a:off x="12472988" y="5032375"/>
            <a:ext cx="989012" cy="184150"/>
            <a:chOff x="6657" y="3329"/>
            <a:chExt cx="527" cy="122"/>
          </a:xfrm>
        </p:grpSpPr>
        <p:sp>
          <p:nvSpPr>
            <p:cNvPr id="5149" name="Rectangle 171"/>
            <p:cNvSpPr>
              <a:spLocks noChangeArrowheads="1"/>
            </p:cNvSpPr>
            <p:nvPr/>
          </p:nvSpPr>
          <p:spPr bwMode="auto">
            <a:xfrm flipV="1">
              <a:off x="6789" y="3329"/>
              <a:ext cx="132" cy="122"/>
            </a:xfrm>
            <a:prstGeom prst="rect">
              <a:avLst/>
            </a:prstGeom>
            <a:solidFill>
              <a:srgbClr val="FF99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50" name="Rectangle 172"/>
            <p:cNvSpPr>
              <a:spLocks noChangeArrowheads="1"/>
            </p:cNvSpPr>
            <p:nvPr/>
          </p:nvSpPr>
          <p:spPr bwMode="auto">
            <a:xfrm flipV="1">
              <a:off x="6921" y="3329"/>
              <a:ext cx="131" cy="122"/>
            </a:xfrm>
            <a:prstGeom prst="rect">
              <a:avLst/>
            </a:prstGeom>
            <a:solidFill>
              <a:srgbClr val="99660A"/>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51" name="Rectangle 173"/>
            <p:cNvSpPr>
              <a:spLocks noChangeArrowheads="1"/>
            </p:cNvSpPr>
            <p:nvPr/>
          </p:nvSpPr>
          <p:spPr bwMode="auto">
            <a:xfrm flipV="1">
              <a:off x="7052" y="3329"/>
              <a:ext cx="132" cy="122"/>
            </a:xfrm>
            <a:prstGeom prst="rect">
              <a:avLst/>
            </a:prstGeom>
            <a:solidFill>
              <a:srgbClr val="9900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52" name="Rectangle 174"/>
            <p:cNvSpPr>
              <a:spLocks noChangeArrowheads="1"/>
            </p:cNvSpPr>
            <p:nvPr/>
          </p:nvSpPr>
          <p:spPr bwMode="auto">
            <a:xfrm flipV="1">
              <a:off x="6657" y="3329"/>
              <a:ext cx="132" cy="122"/>
            </a:xfrm>
            <a:prstGeom prst="rect">
              <a:avLst/>
            </a:prstGeom>
            <a:solidFill>
              <a:srgbClr val="FFCC99"/>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7185" name="Group 175"/>
          <p:cNvGrpSpPr/>
          <p:nvPr/>
        </p:nvGrpSpPr>
        <p:grpSpPr>
          <a:xfrm>
            <a:off x="12472988" y="4600575"/>
            <a:ext cx="989012" cy="182563"/>
            <a:chOff x="6657" y="3043"/>
            <a:chExt cx="527" cy="121"/>
          </a:xfrm>
        </p:grpSpPr>
        <p:sp>
          <p:nvSpPr>
            <p:cNvPr id="5145" name="Rectangle 176"/>
            <p:cNvSpPr>
              <a:spLocks noChangeArrowheads="1"/>
            </p:cNvSpPr>
            <p:nvPr/>
          </p:nvSpPr>
          <p:spPr bwMode="auto">
            <a:xfrm flipV="1">
              <a:off x="6921" y="3043"/>
              <a:ext cx="131" cy="121"/>
            </a:xfrm>
            <a:prstGeom prst="rect">
              <a:avLst/>
            </a:prstGeom>
            <a:solidFill>
              <a:srgbClr val="FF99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46" name="Rectangle 177"/>
            <p:cNvSpPr>
              <a:spLocks noChangeArrowheads="1"/>
            </p:cNvSpPr>
            <p:nvPr/>
          </p:nvSpPr>
          <p:spPr bwMode="auto">
            <a:xfrm flipV="1">
              <a:off x="7052" y="3043"/>
              <a:ext cx="132" cy="121"/>
            </a:xfrm>
            <a:prstGeom prst="rect">
              <a:avLst/>
            </a:prstGeom>
            <a:solidFill>
              <a:srgbClr val="CCCCCC"/>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47" name="Rectangle 178"/>
            <p:cNvSpPr>
              <a:spLocks noChangeArrowheads="1"/>
            </p:cNvSpPr>
            <p:nvPr/>
          </p:nvSpPr>
          <p:spPr bwMode="auto">
            <a:xfrm flipV="1">
              <a:off x="6657" y="3043"/>
              <a:ext cx="132" cy="121"/>
            </a:xfrm>
            <a:prstGeom prst="rect">
              <a:avLst/>
            </a:prstGeom>
            <a:solidFill>
              <a:srgbClr val="99CCFF"/>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48" name="Rectangle 179"/>
            <p:cNvSpPr>
              <a:spLocks noChangeArrowheads="1"/>
            </p:cNvSpPr>
            <p:nvPr/>
          </p:nvSpPr>
          <p:spPr bwMode="auto">
            <a:xfrm flipV="1">
              <a:off x="6789" y="3043"/>
              <a:ext cx="132" cy="121"/>
            </a:xfrm>
            <a:prstGeom prst="rect">
              <a:avLst/>
            </a:prstGeom>
            <a:solidFill>
              <a:srgbClr val="6699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grpSp>
        <p:nvGrpSpPr>
          <p:cNvPr id="7186" name="Group 180"/>
          <p:cNvGrpSpPr/>
          <p:nvPr/>
        </p:nvGrpSpPr>
        <p:grpSpPr>
          <a:xfrm>
            <a:off x="12472988" y="4354513"/>
            <a:ext cx="989012" cy="184150"/>
            <a:chOff x="6657" y="2881"/>
            <a:chExt cx="527" cy="121"/>
          </a:xfrm>
        </p:grpSpPr>
        <p:sp>
          <p:nvSpPr>
            <p:cNvPr id="5141" name="Rectangle 181"/>
            <p:cNvSpPr>
              <a:spLocks noChangeArrowheads="1"/>
            </p:cNvSpPr>
            <p:nvPr/>
          </p:nvSpPr>
          <p:spPr bwMode="auto">
            <a:xfrm flipV="1">
              <a:off x="6921" y="2881"/>
              <a:ext cx="131" cy="121"/>
            </a:xfrm>
            <a:prstGeom prst="rect">
              <a:avLst/>
            </a:prstGeom>
            <a:solidFill>
              <a:srgbClr val="B2B2B2"/>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42" name="Rectangle 182"/>
            <p:cNvSpPr>
              <a:spLocks noChangeArrowheads="1"/>
            </p:cNvSpPr>
            <p:nvPr/>
          </p:nvSpPr>
          <p:spPr bwMode="auto">
            <a:xfrm flipV="1">
              <a:off x="7052" y="2881"/>
              <a:ext cx="132" cy="121"/>
            </a:xfrm>
            <a:prstGeom prst="rect">
              <a:avLst/>
            </a:prstGeom>
            <a:solidFill>
              <a:srgbClr val="EAEAEA"/>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43" name="Rectangle 183"/>
            <p:cNvSpPr>
              <a:spLocks noChangeArrowheads="1"/>
            </p:cNvSpPr>
            <p:nvPr/>
          </p:nvSpPr>
          <p:spPr bwMode="auto">
            <a:xfrm flipV="1">
              <a:off x="6657" y="2881"/>
              <a:ext cx="132" cy="121"/>
            </a:xfrm>
            <a:prstGeom prst="rect">
              <a:avLst/>
            </a:prstGeom>
            <a:solidFill>
              <a:srgbClr val="990000"/>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sp>
          <p:nvSpPr>
            <p:cNvPr id="5144" name="Rectangle 184"/>
            <p:cNvSpPr>
              <a:spLocks noChangeArrowheads="1"/>
            </p:cNvSpPr>
            <p:nvPr/>
          </p:nvSpPr>
          <p:spPr bwMode="auto">
            <a:xfrm flipV="1">
              <a:off x="6789" y="2881"/>
              <a:ext cx="132" cy="121"/>
            </a:xfrm>
            <a:prstGeom prst="rect">
              <a:avLst/>
            </a:prstGeom>
            <a:solidFill>
              <a:srgbClr val="080808"/>
            </a:solidFill>
            <a:ln w="9525">
              <a:noFill/>
              <a:miter lim="800000"/>
            </a:ln>
          </p:spPr>
          <p:txBody>
            <a:bodyPr wrap="none" anchor="ctr"/>
            <a:lstStyle/>
            <a:p>
              <a:pPr>
                <a:buClr>
                  <a:srgbClr val="CC9900"/>
                </a:buClr>
                <a:buFont typeface="Wingdings" pitchFamily="2" charset="2"/>
                <a:buChar char="n"/>
                <a:defRPr/>
              </a:pPr>
              <a:endParaRPr lang="zh-CN" altLang="en-US" b="1">
                <a:solidFill>
                  <a:srgbClr val="000000"/>
                </a:solidFill>
              </a:endParaRPr>
            </a:p>
          </p:txBody>
        </p:sp>
      </p:grpSp>
      <p:sp>
        <p:nvSpPr>
          <p:cNvPr id="5139" name="Rectangle 185"/>
          <p:cNvSpPr>
            <a:spLocks noChangeArrowheads="1"/>
          </p:cNvSpPr>
          <p:nvPr/>
        </p:nvSpPr>
        <p:spPr bwMode="auto">
          <a:xfrm>
            <a:off x="12269788" y="2263775"/>
            <a:ext cx="1401762" cy="2654300"/>
          </a:xfrm>
          <a:prstGeom prst="rect">
            <a:avLst/>
          </a:prstGeom>
          <a:noFill/>
          <a:ln w="9525">
            <a:noFill/>
            <a:miter lim="800000"/>
          </a:ln>
        </p:spPr>
        <p:txBody>
          <a:bodyPr lIns="87798" tIns="43900" rIns="87798" bIns="43900"/>
          <a:lstStyle/>
          <a:p>
            <a:pPr marL="342900" indent="-342900">
              <a:lnSpc>
                <a:spcPct val="120000"/>
              </a:lnSpc>
              <a:spcBef>
                <a:spcPct val="20000"/>
              </a:spcBef>
              <a:buClr>
                <a:srgbClr val="990000"/>
              </a:buClr>
              <a:defRPr/>
            </a:pPr>
            <a:r>
              <a:rPr lang="zh-CN" altLang="en-US" sz="1200">
                <a:solidFill>
                  <a:srgbClr val="F8F8F8"/>
                </a:solidFill>
                <a:latin typeface="华文细黑" pitchFamily="2" charset="-122"/>
              </a:rPr>
              <a:t>配色参考方案：</a:t>
            </a:r>
          </a:p>
          <a:p>
            <a:pPr marL="342900" indent="-342900">
              <a:lnSpc>
                <a:spcPct val="120000"/>
              </a:lnSpc>
              <a:spcBef>
                <a:spcPct val="20000"/>
              </a:spcBef>
              <a:buClr>
                <a:srgbClr val="990000"/>
              </a:buClr>
              <a:defRPr/>
            </a:pPr>
            <a:r>
              <a:rPr lang="zh-CN" altLang="en-US" sz="1200">
                <a:solidFill>
                  <a:srgbClr val="F8F8F8"/>
                </a:solidFill>
                <a:latin typeface="华文细黑" pitchFamily="2" charset="-122"/>
              </a:rPr>
              <a:t>建议同一页面内不超过四种颜色，以下是９组配色方案，同一页面内只选择一组使用。</a:t>
            </a:r>
          </a:p>
          <a:p>
            <a:pPr marL="342900" indent="-342900">
              <a:lnSpc>
                <a:spcPct val="120000"/>
              </a:lnSpc>
              <a:spcBef>
                <a:spcPct val="20000"/>
              </a:spcBef>
              <a:buClr>
                <a:srgbClr val="990000"/>
              </a:buClr>
              <a:defRPr/>
            </a:pPr>
            <a:r>
              <a:rPr lang="zh-CN" altLang="en-US" sz="1200">
                <a:solidFill>
                  <a:srgbClr val="F8F8F8"/>
                </a:solidFill>
                <a:latin typeface="华文细黑" pitchFamily="2" charset="-122"/>
              </a:rPr>
              <a:t>（仅供参考）</a:t>
            </a:r>
          </a:p>
        </p:txBody>
      </p:sp>
      <p:sp>
        <p:nvSpPr>
          <p:cNvPr id="5140" name="Rectangle 186"/>
          <p:cNvSpPr>
            <a:spLocks noChangeArrowheads="1"/>
          </p:cNvSpPr>
          <p:nvPr/>
        </p:nvSpPr>
        <p:spPr bwMode="auto">
          <a:xfrm>
            <a:off x="12269788" y="-61913"/>
            <a:ext cx="1401762" cy="838201"/>
          </a:xfrm>
          <a:prstGeom prst="rect">
            <a:avLst/>
          </a:prstGeom>
          <a:noFill/>
          <a:ln w="9525">
            <a:noFill/>
            <a:miter lim="800000"/>
          </a:ln>
        </p:spPr>
        <p:txBody>
          <a:bodyPr lIns="87798" tIns="43900" rIns="87798" bIns="43900"/>
          <a:lstStyle/>
          <a:p>
            <a:pPr marL="342900" indent="-342900">
              <a:lnSpc>
                <a:spcPct val="120000"/>
              </a:lnSpc>
              <a:spcBef>
                <a:spcPct val="20000"/>
              </a:spcBef>
              <a:buClr>
                <a:srgbClr val="990000"/>
              </a:buClr>
              <a:defRPr/>
            </a:pPr>
            <a:r>
              <a:rPr lang="zh-CN" altLang="en-US" sz="1200">
                <a:solidFill>
                  <a:srgbClr val="F8F8F8"/>
                </a:solidFill>
                <a:latin typeface="华文细黑" pitchFamily="2" charset="-122"/>
              </a:rPr>
              <a:t>客户或者合作伙伴的标志放在右上角</a:t>
            </a:r>
            <a:r>
              <a:rPr lang="en-US" altLang="zh-CN" sz="1200">
                <a:solidFill>
                  <a:srgbClr val="F8F8F8"/>
                </a:solidFill>
                <a:latin typeface="华文细黑" pitchFamily="2" charset="-122"/>
              </a:rPr>
              <a:t>.</a:t>
            </a:r>
          </a:p>
        </p:txBody>
      </p:sp>
    </p:spTree>
  </p:cSld>
  <p:clrMap bg1="lt1" tx1="dk1" bg2="lt2" tx2="dk2" accent1="accent1" accent2="accent2" accent3="accent3" accent4="accent4" accent5="accent5" accent6="accent6" hlink="hlink" folHlink="folHlink"/>
  <p:sldLayoutIdLst>
    <p:sldLayoutId id="2147484153"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57" r:id="rId12"/>
  </p:sldLayoutIdLst>
  <p:transition/>
  <p:hf sldNum="0" hdr="0" ftr="0"/>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6" descr="C:\Users\z00205060\Desktop\CP项目\规范类文件\新建文件夹\巴展视觉物料规范-18.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5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77" descr="Log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2938" y="5788025"/>
            <a:ext cx="7064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p:cNvSpPr txBox="1">
            <a:spLocks noChangeArrowheads="1"/>
          </p:cNvSpPr>
          <p:nvPr/>
        </p:nvSpPr>
        <p:spPr bwMode="auto">
          <a:xfrm>
            <a:off x="9463088" y="6286500"/>
            <a:ext cx="1425575" cy="292100"/>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300" smtClean="0">
                <a:solidFill>
                  <a:srgbClr val="000000">
                    <a:lumMod val="65000"/>
                    <a:lumOff val="35000"/>
                  </a:srgbClr>
                </a:solidFill>
                <a:latin typeface="FrutigerNext LT Light" pitchFamily="34" charset="0"/>
                <a:ea typeface="MS PGothic" pitchFamily="34" charset="-128"/>
              </a:rPr>
              <a:t>www.huawei.com</a:t>
            </a:r>
          </a:p>
        </p:txBody>
      </p:sp>
      <p:sp>
        <p:nvSpPr>
          <p:cNvPr id="16" name="Text Box 5"/>
          <p:cNvSpPr txBox="1">
            <a:spLocks noChangeArrowheads="1"/>
          </p:cNvSpPr>
          <p:nvPr/>
        </p:nvSpPr>
        <p:spPr bwMode="auto">
          <a:xfrm>
            <a:off x="5429250" y="6324600"/>
            <a:ext cx="2640013" cy="215900"/>
          </a:xfrm>
          <a:prstGeom prst="rect">
            <a:avLst/>
          </a:prstGeom>
          <a:noFill/>
          <a:ln>
            <a:noFill/>
          </a:ln>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smtClean="0">
                <a:solidFill>
                  <a:srgbClr val="000000">
                    <a:lumMod val="65000"/>
                    <a:lumOff val="35000"/>
                  </a:srgbClr>
                </a:solidFill>
                <a:latin typeface="FrutigerNext LT Light" pitchFamily="34" charset="0"/>
                <a:ea typeface="MS PGothic" pitchFamily="34" charset="-128"/>
              </a:rPr>
              <a:t>HUAWEI TECHNOLOGIES CO., LTD.</a:t>
            </a:r>
          </a:p>
        </p:txBody>
      </p:sp>
    </p:spTree>
  </p:cSld>
  <p:clrMap bg1="lt1" tx1="dk1" bg2="lt2" tx2="dk2" accent1="accent1" accent2="accent2" accent3="accent3" accent4="accent4" accent5="accent5" accent6="accent6" hlink="hlink" folHlink="folHlink"/>
  <p:sldLayoutIdLst>
    <p:sldLayoutId id="2147484143" r:id="rId1"/>
  </p:sldLayoutIdLst>
  <p:transition/>
  <p:txStyles>
    <p:titleStyle>
      <a:lvl1pPr algn="l" rtl="0" eaLnBrk="0" fontAlgn="base" hangingPunct="0">
        <a:spcBef>
          <a:spcPct val="0"/>
        </a:spcBef>
        <a:spcAft>
          <a:spcPct val="0"/>
        </a:spcAft>
        <a:defRPr sz="3200" b="1">
          <a:solidFill>
            <a:srgbClr val="333333"/>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333333"/>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333333"/>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333333"/>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333333"/>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1586" y="6350"/>
            <a:ext cx="12193589" cy="6851650"/>
          </a:xfrm>
          <a:prstGeom prst="rect">
            <a:avLst/>
          </a:prstGeom>
          <a:blipFill dpi="0" rotWithShape="1">
            <a:blip r:embed="rId7">
              <a:duotone>
                <a:prstClr val="black"/>
                <a:schemeClr val="accent4">
                  <a:tint val="45000"/>
                  <a:satMod val="400000"/>
                </a:schemeClr>
              </a:duotone>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CC9900"/>
              </a:buClr>
              <a:buFont typeface="Wingdings" pitchFamily="2" charset="2"/>
              <a:buChar char="n"/>
              <a:defRPr/>
            </a:pPr>
            <a:endParaRPr lang="zh-CN" altLang="en-US" b="1">
              <a:solidFill>
                <a:prstClr val="white"/>
              </a:solidFill>
            </a:endParaRPr>
          </a:p>
        </p:txBody>
      </p:sp>
      <p:sp>
        <p:nvSpPr>
          <p:cNvPr id="7173" name="Rectangle 86"/>
          <p:cNvSpPr>
            <a:spLocks noChangeArrowheads="1"/>
          </p:cNvSpPr>
          <p:nvPr/>
        </p:nvSpPr>
        <p:spPr bwMode="auto">
          <a:xfrm>
            <a:off x="366713" y="6396038"/>
            <a:ext cx="1409700" cy="461962"/>
          </a:xfrm>
          <a:prstGeom prst="rect">
            <a:avLst/>
          </a:prstGeom>
          <a:noFill/>
          <a:ln w="9525">
            <a:noFill/>
            <a:miter lim="800000"/>
          </a:ln>
        </p:spPr>
        <p:txBody>
          <a:bodyPr lIns="0" tIns="0" rIns="0" bIns="0"/>
          <a:lstStyle>
            <a:lvl1pPr defTabSz="784225" eaLnBrk="0" hangingPunct="0">
              <a:defRPr>
                <a:solidFill>
                  <a:schemeClr val="tx1"/>
                </a:solidFill>
                <a:latin typeface="Arial" panose="020B0604020202020204" pitchFamily="34" charset="0"/>
                <a:ea typeface="宋体" pitchFamily="2" charset="-122"/>
              </a:defRPr>
            </a:lvl1pPr>
            <a:lvl2pPr marL="742950" indent="-285750" defTabSz="784225" eaLnBrk="0" hangingPunct="0">
              <a:defRPr>
                <a:solidFill>
                  <a:schemeClr val="tx1"/>
                </a:solidFill>
                <a:latin typeface="Arial" panose="020B0604020202020204" pitchFamily="34" charset="0"/>
                <a:ea typeface="宋体" pitchFamily="2" charset="-122"/>
              </a:defRPr>
            </a:lvl2pPr>
            <a:lvl3pPr marL="1143000" indent="-228600" defTabSz="784225" eaLnBrk="0" hangingPunct="0">
              <a:defRPr>
                <a:solidFill>
                  <a:schemeClr val="tx1"/>
                </a:solidFill>
                <a:latin typeface="Arial" panose="020B0604020202020204" pitchFamily="34" charset="0"/>
                <a:ea typeface="宋体" pitchFamily="2" charset="-122"/>
              </a:defRPr>
            </a:lvl3pPr>
            <a:lvl4pPr marL="1600200" indent="-228600" defTabSz="784225" eaLnBrk="0" hangingPunct="0">
              <a:defRPr>
                <a:solidFill>
                  <a:schemeClr val="tx1"/>
                </a:solidFill>
                <a:latin typeface="Arial" panose="020B0604020202020204" pitchFamily="34" charset="0"/>
                <a:ea typeface="宋体" pitchFamily="2" charset="-122"/>
              </a:defRPr>
            </a:lvl4pPr>
            <a:lvl5pPr marL="2057400" indent="-228600" defTabSz="784225" eaLnBrk="0" hangingPunct="0">
              <a:defRPr>
                <a:solidFill>
                  <a:schemeClr val="tx1"/>
                </a:solidFill>
                <a:latin typeface="Arial" panose="020B0604020202020204" pitchFamily="34" charset="0"/>
                <a:ea typeface="宋体" pitchFamily="2" charset="-122"/>
              </a:defRPr>
            </a:lvl5pPr>
            <a:lvl6pPr marL="2514600" indent="-228600" defTabSz="784225"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defTabSz="784225"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defTabSz="784225"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defTabSz="784225"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nSpc>
                <a:spcPct val="85000"/>
              </a:lnSpc>
            </a:pPr>
            <a:endParaRPr lang="de-DE" altLang="zh-CN" sz="1000">
              <a:solidFill>
                <a:srgbClr val="000000"/>
              </a:solidFill>
              <a:latin typeface="FrutigerNext LT Light" pitchFamily="34" charset="0"/>
              <a:ea typeface="MS PGothic" pitchFamily="34" charset="-128"/>
            </a:endParaRPr>
          </a:p>
          <a:p>
            <a:pPr>
              <a:lnSpc>
                <a:spcPct val="85000"/>
              </a:lnSpc>
            </a:pPr>
            <a:r>
              <a:rPr lang="de-DE" altLang="zh-CN" sz="1000">
                <a:solidFill>
                  <a:srgbClr val="000000"/>
                </a:solidFill>
                <a:latin typeface="FrutigerNext LT Light" pitchFamily="34" charset="0"/>
                <a:ea typeface="MS PGothic" pitchFamily="34" charset="-128"/>
              </a:rPr>
              <a:t>Page </a:t>
            </a:r>
            <a:fld id="{5506B353-C806-461E-93D3-6934EAC914A9}" type="slidenum">
              <a:rPr lang="de-DE" altLang="zh-CN" sz="1000">
                <a:solidFill>
                  <a:srgbClr val="000000"/>
                </a:solidFill>
                <a:latin typeface="FrutigerNext LT Light" pitchFamily="34" charset="0"/>
                <a:ea typeface="MS PGothic" pitchFamily="34" charset="-128"/>
              </a:rPr>
              <a:pPr>
                <a:lnSpc>
                  <a:spcPct val="85000"/>
                </a:lnSpc>
              </a:pPr>
              <a:t>‹#›</a:t>
            </a:fld>
            <a:endParaRPr lang="en-GB" altLang="zh-CN" sz="1000">
              <a:solidFill>
                <a:srgbClr val="000000"/>
              </a:solidFill>
              <a:latin typeface="FrutigerNext LT Light" pitchFamily="34" charset="0"/>
              <a:ea typeface="MS PGothic" pitchFamily="34" charset="-128"/>
            </a:endParaRPr>
          </a:p>
        </p:txBody>
      </p:sp>
      <p:pic>
        <p:nvPicPr>
          <p:cNvPr id="9222" name="Picture 87" descr="图片3副本"/>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182225" y="6386513"/>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4" r:id="rId1"/>
    <p:sldLayoutId id="2147484155" r:id="rId2"/>
    <p:sldLayoutId id="2147484145" r:id="rId3"/>
    <p:sldLayoutId id="2147484146" r:id="rId4"/>
    <p:sldLayoutId id="2147484156" r:id="rId5"/>
  </p:sldLayoutIdLst>
  <p:transition/>
  <p:hf sldNum="0" hdr="0" ftr="0"/>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1586" y="6350"/>
            <a:ext cx="12193589" cy="6851650"/>
          </a:xfrm>
          <a:prstGeom prst="rect">
            <a:avLst/>
          </a:prstGeom>
          <a:blipFill dpi="0" rotWithShape="1">
            <a:blip r:embed="rId3">
              <a:duotone>
                <a:prstClr val="black"/>
                <a:schemeClr val="accent4">
                  <a:tint val="45000"/>
                  <a:satMod val="400000"/>
                </a:schemeClr>
              </a:duotone>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CC9900"/>
              </a:buClr>
              <a:buFont typeface="Wingdings" pitchFamily="2" charset="2"/>
              <a:buChar char="n"/>
              <a:defRPr/>
            </a:pPr>
            <a:endParaRPr lang="zh-CN" altLang="en-US" b="1">
              <a:solidFill>
                <a:prstClr val="white"/>
              </a:solidFill>
            </a:endParaRPr>
          </a:p>
        </p:txBody>
      </p:sp>
      <p:sp>
        <p:nvSpPr>
          <p:cNvPr id="8197" name="Rectangle 86"/>
          <p:cNvSpPr>
            <a:spLocks noChangeArrowheads="1"/>
          </p:cNvSpPr>
          <p:nvPr/>
        </p:nvSpPr>
        <p:spPr bwMode="auto">
          <a:xfrm>
            <a:off x="366713" y="6396038"/>
            <a:ext cx="1409700" cy="461962"/>
          </a:xfrm>
          <a:prstGeom prst="rect">
            <a:avLst/>
          </a:prstGeom>
          <a:noFill/>
          <a:ln w="9525">
            <a:noFill/>
            <a:miter lim="800000"/>
          </a:ln>
        </p:spPr>
        <p:txBody>
          <a:bodyPr lIns="0" tIns="0" rIns="0" bIns="0"/>
          <a:lstStyle>
            <a:lvl1pPr defTabSz="784225" eaLnBrk="0" hangingPunct="0">
              <a:defRPr>
                <a:solidFill>
                  <a:schemeClr val="tx1"/>
                </a:solidFill>
                <a:latin typeface="Arial" panose="020B0604020202020204" pitchFamily="34" charset="0"/>
                <a:ea typeface="宋体" pitchFamily="2" charset="-122"/>
              </a:defRPr>
            </a:lvl1pPr>
            <a:lvl2pPr marL="742950" indent="-285750" defTabSz="784225" eaLnBrk="0" hangingPunct="0">
              <a:defRPr>
                <a:solidFill>
                  <a:schemeClr val="tx1"/>
                </a:solidFill>
                <a:latin typeface="Arial" panose="020B0604020202020204" pitchFamily="34" charset="0"/>
                <a:ea typeface="宋体" pitchFamily="2" charset="-122"/>
              </a:defRPr>
            </a:lvl2pPr>
            <a:lvl3pPr marL="1143000" indent="-228600" defTabSz="784225" eaLnBrk="0" hangingPunct="0">
              <a:defRPr>
                <a:solidFill>
                  <a:schemeClr val="tx1"/>
                </a:solidFill>
                <a:latin typeface="Arial" panose="020B0604020202020204" pitchFamily="34" charset="0"/>
                <a:ea typeface="宋体" pitchFamily="2" charset="-122"/>
              </a:defRPr>
            </a:lvl3pPr>
            <a:lvl4pPr marL="1600200" indent="-228600" defTabSz="784225" eaLnBrk="0" hangingPunct="0">
              <a:defRPr>
                <a:solidFill>
                  <a:schemeClr val="tx1"/>
                </a:solidFill>
                <a:latin typeface="Arial" panose="020B0604020202020204" pitchFamily="34" charset="0"/>
                <a:ea typeface="宋体" pitchFamily="2" charset="-122"/>
              </a:defRPr>
            </a:lvl4pPr>
            <a:lvl5pPr marL="2057400" indent="-228600" defTabSz="784225" eaLnBrk="0" hangingPunct="0">
              <a:defRPr>
                <a:solidFill>
                  <a:schemeClr val="tx1"/>
                </a:solidFill>
                <a:latin typeface="Arial" panose="020B0604020202020204" pitchFamily="34" charset="0"/>
                <a:ea typeface="宋体" pitchFamily="2" charset="-122"/>
              </a:defRPr>
            </a:lvl5pPr>
            <a:lvl6pPr marL="2514600" indent="-228600" defTabSz="784225"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defTabSz="784225"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defTabSz="784225"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defTabSz="784225"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nSpc>
                <a:spcPct val="85000"/>
              </a:lnSpc>
            </a:pPr>
            <a:endParaRPr lang="de-DE" altLang="zh-CN" sz="1000">
              <a:solidFill>
                <a:srgbClr val="000000"/>
              </a:solidFill>
              <a:latin typeface="FrutigerNext LT Light" pitchFamily="34" charset="0"/>
              <a:ea typeface="MS PGothic" pitchFamily="34" charset="-128"/>
            </a:endParaRPr>
          </a:p>
          <a:p>
            <a:pPr>
              <a:lnSpc>
                <a:spcPct val="85000"/>
              </a:lnSpc>
            </a:pPr>
            <a:r>
              <a:rPr lang="de-DE" altLang="zh-CN" sz="1000">
                <a:solidFill>
                  <a:srgbClr val="000000"/>
                </a:solidFill>
                <a:latin typeface="FrutigerNext LT Light" pitchFamily="34" charset="0"/>
                <a:ea typeface="MS PGothic" pitchFamily="34" charset="-128"/>
              </a:rPr>
              <a:t>Page </a:t>
            </a:r>
            <a:fld id="{37EE1CE5-C7C3-4472-9673-3F6A9AB5E3E8}" type="slidenum">
              <a:rPr lang="de-DE" altLang="zh-CN" sz="1000">
                <a:solidFill>
                  <a:srgbClr val="000000"/>
                </a:solidFill>
                <a:latin typeface="FrutigerNext LT Light" pitchFamily="34" charset="0"/>
                <a:ea typeface="MS PGothic" pitchFamily="34" charset="-128"/>
              </a:rPr>
              <a:pPr>
                <a:lnSpc>
                  <a:spcPct val="85000"/>
                </a:lnSpc>
              </a:pPr>
              <a:t>‹#›</a:t>
            </a:fld>
            <a:endParaRPr lang="en-GB" altLang="zh-CN" sz="1000">
              <a:solidFill>
                <a:srgbClr val="000000"/>
              </a:solidFill>
              <a:latin typeface="FrutigerNext LT Light" pitchFamily="34" charset="0"/>
              <a:ea typeface="MS PGothic" pitchFamily="34" charset="-128"/>
            </a:endParaRPr>
          </a:p>
        </p:txBody>
      </p:sp>
      <p:pic>
        <p:nvPicPr>
          <p:cNvPr id="10246" name="Picture 87" descr="图片3副本"/>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82225" y="6386513"/>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5"/>
          <p:cNvSpPr txBox="1">
            <a:spLocks noChangeArrowheads="1"/>
          </p:cNvSpPr>
          <p:nvPr/>
        </p:nvSpPr>
        <p:spPr bwMode="auto">
          <a:xfrm>
            <a:off x="4683125" y="6478588"/>
            <a:ext cx="2640013" cy="215900"/>
          </a:xfrm>
          <a:prstGeom prst="rect">
            <a:avLst/>
          </a:prstGeom>
          <a:noFill/>
          <a:ln>
            <a:noFill/>
          </a:ln>
          <a:extLst/>
        </p:spPr>
        <p:txBody>
          <a:bodyPr wrap="none" lIns="0" tIns="0" bIns="0">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defRPr/>
            </a:pPr>
            <a:r>
              <a:rPr lang="en-US" altLang="zh-CN" sz="1400" smtClean="0">
                <a:solidFill>
                  <a:srgbClr val="595959"/>
                </a:solidFill>
                <a:latin typeface="FrutigerNext LT Light" pitchFamily="34" charset="0"/>
                <a:ea typeface="MS PGothic" pitchFamily="34" charset="-128"/>
              </a:rPr>
              <a:t>HUAWEI TECHNOLOGIES CO., LTD.</a:t>
            </a:r>
          </a:p>
        </p:txBody>
      </p:sp>
    </p:spTree>
  </p:cSld>
  <p:clrMap bg1="lt1" tx1="dk1" bg2="lt2" tx2="dk2" accent1="accent1" accent2="accent2" accent3="accent3" accent4="accent4" accent5="accent5" accent6="accent6" hlink="hlink" folHlink="folHlink"/>
  <p:sldLayoutIdLst>
    <p:sldLayoutId id="2147484147" r:id="rId1"/>
  </p:sldLayoutIdLst>
  <p:transition/>
  <p:hf sldNum="0" hdr="0" ftr="0"/>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hyperlink" Target="http://chromedriver.storage.googleapis.com/inde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image" Target="../media/image28.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1.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1.xml"/><Relationship Id="rId7" Type="http://schemas.openxmlformats.org/officeDocument/2006/relationships/image" Target="../media/image39.w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package" Target="../embeddings/Microsoft_Excel____1.xlsx"/><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51.wmf"/><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50.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vmlDrawing" Target="../drawings/vmlDrawing5.vml"/><Relationship Id="rId5" Type="http://schemas.openxmlformats.org/officeDocument/2006/relationships/image" Target="../media/image52.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57.wmf"/><Relationship Id="rId3" Type="http://schemas.openxmlformats.org/officeDocument/2006/relationships/notesSlide" Target="../notesSlides/notesSlide17.xml"/><Relationship Id="rId7" Type="http://schemas.openxmlformats.org/officeDocument/2006/relationships/image" Target="../media/image54.wmf"/><Relationship Id="rId12" Type="http://schemas.openxmlformats.org/officeDocument/2006/relationships/oleObject" Target="../embeddings/oleObject10.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oleObject" Target="../embeddings/oleObject7.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55.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8.xml"/><Relationship Id="rId7" Type="http://schemas.openxmlformats.org/officeDocument/2006/relationships/image" Target="../media/image59.wmf"/><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58.wmf"/><Relationship Id="rId4" Type="http://schemas.openxmlformats.org/officeDocument/2006/relationships/oleObject" Target="../embeddings/oleObject11.bin"/><Relationship Id="rId9" Type="http://schemas.openxmlformats.org/officeDocument/2006/relationships/image" Target="../media/image60.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antrobot.huawei.com/staticRes/robot/index.html" TargetMode="External"/><Relationship Id="rId2" Type="http://schemas.openxmlformats.org/officeDocument/2006/relationships/hyperlink" Target="https://117.78.41.146/staticRes/robot/index.html" TargetMode="External"/><Relationship Id="rId1" Type="http://schemas.openxmlformats.org/officeDocument/2006/relationships/slideLayout" Target="../slideLayouts/slideLayout10.xml"/><Relationship Id="rId5" Type="http://schemas.openxmlformats.org/officeDocument/2006/relationships/hyperlink" Target="https://support.huawei.com/carrier/productNewOffering?col=product&amp;path=PBI1-7275736/PBI1-9855721/PBI1-22318427/PBI1-23898732&amp;pVR=PBI1-23898735&amp;resTab=SW" TargetMode="External"/><Relationship Id="rId4" Type="http://schemas.openxmlformats.org/officeDocument/2006/relationships/hyperlink" Target="https://isupcloud.huawei.com/group/newsite/app-download?appId=192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117.78.41.146/staticRes/robot/index.html" TargetMode="External"/><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isupcloud.huawei.com/group/newsite/service-details?appId=19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212705" y="1327024"/>
            <a:ext cx="6219626" cy="1617662"/>
          </a:xfrm>
          <a:prstGeom prst="rect">
            <a:avLst/>
          </a:prstGeom>
        </p:spPr>
        <p:txBody>
          <a:bodyPr/>
          <a:lstStyle>
            <a:lvl1pPr algn="l" rtl="0" eaLnBrk="0" fontAlgn="base" hangingPunct="0">
              <a:spcBef>
                <a:spcPct val="0"/>
              </a:spcBef>
              <a:spcAft>
                <a:spcPct val="0"/>
              </a:spcAft>
              <a:defRPr sz="4000" b="0">
                <a:solidFill>
                  <a:schemeClr val="tx2"/>
                </a:solidFill>
                <a:latin typeface="FrutigerNext LT Light"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zh-CN" altLang="en-US" sz="3600" b="1" dirty="0" smtClean="0"/>
              <a:t>                               </a:t>
            </a:r>
            <a:endParaRPr lang="zh-CN" altLang="en-US" sz="3200" b="1" dirty="0">
              <a:solidFill>
                <a:srgbClr val="1163AB"/>
              </a:solidFill>
            </a:endParaRPr>
          </a:p>
          <a:p>
            <a:pPr>
              <a:buClr>
                <a:srgbClr val="CC9900"/>
              </a:buClr>
              <a:defRPr/>
            </a:pPr>
            <a:endParaRPr lang="en-US" altLang="zh-CN" sz="3200" dirty="0" smtClean="0">
              <a:solidFill>
                <a:schemeClr val="tx1">
                  <a:lumMod val="75000"/>
                  <a:lumOff val="25000"/>
                </a:schemeClr>
              </a:solidFill>
              <a:latin typeface="微软雅黑" pitchFamily="34" charset="-122"/>
              <a:ea typeface="微软雅黑" pitchFamily="34" charset="-122"/>
            </a:endParaRPr>
          </a:p>
          <a:p>
            <a:pPr>
              <a:buClr>
                <a:srgbClr val="CC9900"/>
              </a:buClr>
              <a:defRPr/>
            </a:pPr>
            <a:r>
              <a:rPr lang="zh-CN" altLang="en-US" sz="2800" dirty="0" smtClean="0">
                <a:solidFill>
                  <a:schemeClr val="tx1">
                    <a:lumMod val="75000"/>
                    <a:lumOff val="25000"/>
                  </a:schemeClr>
                </a:solidFill>
                <a:latin typeface="微软雅黑" pitchFamily="34" charset="-122"/>
                <a:ea typeface="微软雅黑" pitchFamily="34" charset="-122"/>
              </a:rPr>
              <a:t>  华为</a:t>
            </a:r>
            <a:r>
              <a:rPr lang="en-US" altLang="zh-CN" sz="2800" dirty="0" err="1" smtClean="0">
                <a:solidFill>
                  <a:schemeClr val="tx1">
                    <a:lumMod val="75000"/>
                    <a:lumOff val="25000"/>
                  </a:schemeClr>
                </a:solidFill>
                <a:latin typeface="微软雅黑" pitchFamily="34" charset="-122"/>
                <a:ea typeface="微软雅黑" pitchFamily="34" charset="-122"/>
              </a:rPr>
              <a:t>AntRobot</a:t>
            </a:r>
            <a:r>
              <a:rPr lang="en-US" altLang="zh-CN" sz="2800" dirty="0" smtClean="0">
                <a:solidFill>
                  <a:schemeClr val="tx1">
                    <a:lumMod val="75000"/>
                    <a:lumOff val="25000"/>
                  </a:schemeClr>
                </a:solidFill>
                <a:latin typeface="微软雅黑" pitchFamily="34" charset="-122"/>
                <a:ea typeface="微软雅黑" pitchFamily="34" charset="-122"/>
              </a:rPr>
              <a:t> RPA</a:t>
            </a:r>
            <a:r>
              <a:rPr lang="en-US" altLang="zh-CN" sz="2800" dirty="0">
                <a:solidFill>
                  <a:schemeClr val="tx1">
                    <a:lumMod val="75000"/>
                    <a:lumOff val="25000"/>
                  </a:schemeClr>
                </a:solidFill>
                <a:latin typeface="微软雅黑" pitchFamily="34" charset="-122"/>
                <a:ea typeface="微软雅黑" pitchFamily="34" charset="-122"/>
              </a:rPr>
              <a:t> </a:t>
            </a:r>
            <a:r>
              <a:rPr lang="en-US" altLang="zh-CN" sz="2800" dirty="0" smtClean="0">
                <a:solidFill>
                  <a:schemeClr val="tx1">
                    <a:lumMod val="75000"/>
                    <a:lumOff val="25000"/>
                  </a:schemeClr>
                </a:solidFill>
                <a:latin typeface="微软雅黑" pitchFamily="34" charset="-122"/>
                <a:ea typeface="微软雅黑" pitchFamily="34" charset="-122"/>
              </a:rPr>
              <a:t>Studio</a:t>
            </a:r>
            <a:r>
              <a:rPr lang="zh-CN" altLang="en-US" sz="2800" dirty="0" smtClean="0">
                <a:solidFill>
                  <a:schemeClr val="tx1">
                    <a:lumMod val="75000"/>
                    <a:lumOff val="25000"/>
                  </a:schemeClr>
                </a:solidFill>
                <a:latin typeface="微软雅黑" pitchFamily="34" charset="-122"/>
                <a:ea typeface="微软雅黑" pitchFamily="34" charset="-122"/>
              </a:rPr>
              <a:t>使用介绍</a:t>
            </a:r>
            <a:endParaRPr lang="en-US" altLang="zh-CN" sz="2800" dirty="0">
              <a:solidFill>
                <a:schemeClr val="tx1">
                  <a:lumMod val="75000"/>
                  <a:lumOff val="25000"/>
                </a:schemeClr>
              </a:solidFill>
              <a:latin typeface="微软雅黑" pitchFamily="34" charset="-122"/>
              <a:ea typeface="微软雅黑" pitchFamily="34" charset="-122"/>
            </a:endParaRPr>
          </a:p>
        </p:txBody>
      </p:sp>
      <p:sp>
        <p:nvSpPr>
          <p:cNvPr id="3" name="矩形 2"/>
          <p:cNvSpPr/>
          <p:nvPr/>
        </p:nvSpPr>
        <p:spPr>
          <a:xfrm>
            <a:off x="0" y="-1009650"/>
            <a:ext cx="763588" cy="7635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p:nvSpPr>
        <p:spPr>
          <a:xfrm>
            <a:off x="914400" y="-1009650"/>
            <a:ext cx="763588" cy="7635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p:cNvSpPr/>
          <p:nvPr/>
        </p:nvSpPr>
        <p:spPr>
          <a:xfrm>
            <a:off x="1908175" y="-1009650"/>
            <a:ext cx="763588" cy="7635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2947988" y="-1009650"/>
            <a:ext cx="763587" cy="7635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3987800" y="-1009651"/>
            <a:ext cx="763588" cy="76358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8"/>
          <p:cNvSpPr/>
          <p:nvPr/>
        </p:nvSpPr>
        <p:spPr>
          <a:xfrm>
            <a:off x="4981575" y="-1009650"/>
            <a:ext cx="763588" cy="763587"/>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副标题 4"/>
          <p:cNvSpPr txBox="1"/>
          <p:nvPr/>
        </p:nvSpPr>
        <p:spPr>
          <a:xfrm>
            <a:off x="404429" y="4390481"/>
            <a:ext cx="6829279" cy="1061056"/>
          </a:xfrm>
          <a:prstGeom prst="rect">
            <a:avLst/>
          </a:prstGeom>
        </p:spPr>
        <p:txBody>
          <a:bodyPr/>
          <a:lst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a:buChar char="~"/>
              <a:defRPr sz="1600">
                <a:solidFill>
                  <a:schemeClr val="tx1"/>
                </a:solidFill>
                <a:latin typeface="+mn-lt"/>
                <a:ea typeface="+mn-ea"/>
                <a:cs typeface="+mn-cs"/>
              </a:defRPr>
            </a:lvl9pPr>
          </a:lstStyle>
          <a:p>
            <a:pPr marL="0" indent="0">
              <a:buNone/>
            </a:pPr>
            <a:r>
              <a:rPr lang="zh-CN" altLang="en-US" dirty="0" smtClean="0">
                <a:latin typeface="微软雅黑" panose="020B0503020204020204" pitchFamily="34" charset="-122"/>
                <a:ea typeface="微软雅黑" panose="020B0503020204020204" pitchFamily="34" charset="-122"/>
              </a:rPr>
              <a:t>华为</a:t>
            </a:r>
            <a:r>
              <a:rPr lang="en-US" altLang="zh-CN" dirty="0" err="1" smtClean="0">
                <a:latin typeface="微软雅黑" panose="020B0503020204020204" pitchFamily="34" charset="-122"/>
                <a:ea typeface="微软雅黑" panose="020B0503020204020204" pitchFamily="34" charset="-122"/>
              </a:rPr>
              <a:t>AntRobot</a:t>
            </a:r>
            <a:r>
              <a:rPr lang="en-US" altLang="zh-CN" dirty="0" smtClean="0">
                <a:latin typeface="微软雅黑" panose="020B0503020204020204" pitchFamily="34" charset="-122"/>
                <a:ea typeface="微软雅黑" panose="020B0503020204020204" pitchFamily="34" charset="-122"/>
              </a:rPr>
              <a:t> RPA</a:t>
            </a:r>
            <a:r>
              <a:rPr lang="zh-CN" altLang="en-US" dirty="0" smtClean="0">
                <a:latin typeface="微软雅黑" panose="020B0503020204020204" pitchFamily="34" charset="-122"/>
                <a:ea typeface="微软雅黑" panose="020B0503020204020204" pitchFamily="34" charset="-122"/>
              </a:rPr>
              <a:t>运营团队</a:t>
            </a:r>
            <a:endParaRPr lang="en-US" altLang="zh-CN" dirty="0" smtClean="0">
              <a:latin typeface="微软雅黑" panose="020B0503020204020204" pitchFamily="34" charset="-122"/>
              <a:ea typeface="微软雅黑" panose="020B0503020204020204" pitchFamily="34" charset="-122"/>
            </a:endParaRPr>
          </a:p>
          <a:p>
            <a:pPr marL="0" indent="0">
              <a:buNone/>
            </a:pPr>
            <a:r>
              <a:rPr lang="zh-CN" altLang="en-US" sz="1600" b="0" kern="0" dirty="0" smtClean="0">
                <a:latin typeface="微软雅黑" panose="020B0503020204020204" pitchFamily="34" charset="-122"/>
                <a:ea typeface="微软雅黑" panose="020B0503020204020204" pitchFamily="34" charset="-122"/>
              </a:rPr>
              <a:t>        吕茂林 </a:t>
            </a:r>
            <a:r>
              <a:rPr lang="en-US" altLang="zh-CN" sz="1600" b="0" kern="0" dirty="0" smtClean="0">
                <a:latin typeface="微软雅黑" panose="020B0503020204020204" pitchFamily="34" charset="-122"/>
                <a:ea typeface="微软雅黑" panose="020B0503020204020204" pitchFamily="34" charset="-122"/>
              </a:rPr>
              <a:t>00363877 </a:t>
            </a:r>
            <a:endParaRPr lang="en-US" altLang="zh-CN" kern="0" dirty="0" smtClean="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76393" y="784768"/>
            <a:ext cx="3669296" cy="1190624"/>
            <a:chOff x="889000" y="2740026"/>
            <a:chExt cx="4754563" cy="1419224"/>
          </a:xfrm>
        </p:grpSpPr>
        <p:sp>
          <p:nvSpPr>
            <p:cNvPr id="12" name="AutoShape 36"/>
            <p:cNvSpPr>
              <a:spLocks noChangeAspect="1" noChangeArrowheads="1" noTextEdit="1"/>
            </p:cNvSpPr>
            <p:nvPr/>
          </p:nvSpPr>
          <p:spPr bwMode="auto">
            <a:xfrm>
              <a:off x="895350" y="2786063"/>
              <a:ext cx="474821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8"/>
            <p:cNvSpPr>
              <a:spLocks/>
            </p:cNvSpPr>
            <p:nvPr/>
          </p:nvSpPr>
          <p:spPr bwMode="auto">
            <a:xfrm>
              <a:off x="1406525" y="2740026"/>
              <a:ext cx="361950" cy="538162"/>
            </a:xfrm>
            <a:custGeom>
              <a:avLst/>
              <a:gdLst>
                <a:gd name="T0" fmla="*/ 51 w 64"/>
                <a:gd name="T1" fmla="*/ 89 h 94"/>
                <a:gd name="T2" fmla="*/ 55 w 64"/>
                <a:gd name="T3" fmla="*/ 15 h 94"/>
                <a:gd name="T4" fmla="*/ 3 w 64"/>
                <a:gd name="T5" fmla="*/ 16 h 94"/>
                <a:gd name="T6" fmla="*/ 12 w 64"/>
                <a:gd name="T7" fmla="*/ 24 h 94"/>
                <a:gd name="T8" fmla="*/ 49 w 64"/>
                <a:gd name="T9" fmla="*/ 21 h 94"/>
                <a:gd name="T10" fmla="*/ 47 w 64"/>
                <a:gd name="T11" fmla="*/ 88 h 94"/>
                <a:gd name="T12" fmla="*/ 51 w 64"/>
                <a:gd name="T13" fmla="*/ 89 h 94"/>
              </a:gdLst>
              <a:ahLst/>
              <a:cxnLst>
                <a:cxn ang="0">
                  <a:pos x="T0" y="T1"/>
                </a:cxn>
                <a:cxn ang="0">
                  <a:pos x="T2" y="T3"/>
                </a:cxn>
                <a:cxn ang="0">
                  <a:pos x="T4" y="T5"/>
                </a:cxn>
                <a:cxn ang="0">
                  <a:pos x="T6" y="T7"/>
                </a:cxn>
                <a:cxn ang="0">
                  <a:pos x="T8" y="T9"/>
                </a:cxn>
                <a:cxn ang="0">
                  <a:pos x="T10" y="T11"/>
                </a:cxn>
                <a:cxn ang="0">
                  <a:pos x="T12" y="T13"/>
                </a:cxn>
              </a:cxnLst>
              <a:rect l="0" t="0" r="r" b="b"/>
              <a:pathLst>
                <a:path w="64" h="94">
                  <a:moveTo>
                    <a:pt x="51" y="89"/>
                  </a:moveTo>
                  <a:cubicBezTo>
                    <a:pt x="51" y="89"/>
                    <a:pt x="64" y="30"/>
                    <a:pt x="55" y="15"/>
                  </a:cubicBezTo>
                  <a:cubicBezTo>
                    <a:pt x="46" y="0"/>
                    <a:pt x="6" y="9"/>
                    <a:pt x="3" y="16"/>
                  </a:cubicBezTo>
                  <a:cubicBezTo>
                    <a:pt x="0" y="22"/>
                    <a:pt x="5" y="26"/>
                    <a:pt x="12" y="24"/>
                  </a:cubicBezTo>
                  <a:cubicBezTo>
                    <a:pt x="19" y="21"/>
                    <a:pt x="45" y="12"/>
                    <a:pt x="49" y="21"/>
                  </a:cubicBezTo>
                  <a:cubicBezTo>
                    <a:pt x="54" y="32"/>
                    <a:pt x="54" y="54"/>
                    <a:pt x="47" y="88"/>
                  </a:cubicBezTo>
                  <a:cubicBezTo>
                    <a:pt x="47" y="88"/>
                    <a:pt x="49" y="94"/>
                    <a:pt x="51" y="89"/>
                  </a:cubicBezTo>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39"/>
            <p:cNvSpPr>
              <a:spLocks/>
            </p:cNvSpPr>
            <p:nvPr/>
          </p:nvSpPr>
          <p:spPr bwMode="auto">
            <a:xfrm>
              <a:off x="889000" y="2786063"/>
              <a:ext cx="449263" cy="452437"/>
            </a:xfrm>
            <a:custGeom>
              <a:avLst/>
              <a:gdLst>
                <a:gd name="T0" fmla="*/ 78 w 79"/>
                <a:gd name="T1" fmla="*/ 74 h 79"/>
                <a:gd name="T2" fmla="*/ 45 w 79"/>
                <a:gd name="T3" fmla="*/ 8 h 79"/>
                <a:gd name="T4" fmla="*/ 0 w 79"/>
                <a:gd name="T5" fmla="*/ 35 h 79"/>
                <a:gd name="T6" fmla="*/ 12 w 79"/>
                <a:gd name="T7" fmla="*/ 37 h 79"/>
                <a:gd name="T8" fmla="*/ 42 w 79"/>
                <a:gd name="T9" fmla="*/ 16 h 79"/>
                <a:gd name="T10" fmla="*/ 74 w 79"/>
                <a:gd name="T11" fmla="*/ 75 h 79"/>
                <a:gd name="T12" fmla="*/ 78 w 79"/>
                <a:gd name="T13" fmla="*/ 74 h 79"/>
              </a:gdLst>
              <a:ahLst/>
              <a:cxnLst>
                <a:cxn ang="0">
                  <a:pos x="T0" y="T1"/>
                </a:cxn>
                <a:cxn ang="0">
                  <a:pos x="T2" y="T3"/>
                </a:cxn>
                <a:cxn ang="0">
                  <a:pos x="T4" y="T5"/>
                </a:cxn>
                <a:cxn ang="0">
                  <a:pos x="T6" y="T7"/>
                </a:cxn>
                <a:cxn ang="0">
                  <a:pos x="T8" y="T9"/>
                </a:cxn>
                <a:cxn ang="0">
                  <a:pos x="T10" y="T11"/>
                </a:cxn>
                <a:cxn ang="0">
                  <a:pos x="T12" y="T13"/>
                </a:cxn>
              </a:cxnLst>
              <a:rect l="0" t="0" r="r" b="b"/>
              <a:pathLst>
                <a:path w="79" h="79">
                  <a:moveTo>
                    <a:pt x="78" y="74"/>
                  </a:moveTo>
                  <a:cubicBezTo>
                    <a:pt x="78" y="74"/>
                    <a:pt x="60" y="17"/>
                    <a:pt x="45" y="8"/>
                  </a:cubicBezTo>
                  <a:cubicBezTo>
                    <a:pt x="29" y="0"/>
                    <a:pt x="0" y="28"/>
                    <a:pt x="0" y="35"/>
                  </a:cubicBezTo>
                  <a:cubicBezTo>
                    <a:pt x="0" y="41"/>
                    <a:pt x="7" y="43"/>
                    <a:pt x="12" y="37"/>
                  </a:cubicBezTo>
                  <a:cubicBezTo>
                    <a:pt x="16" y="32"/>
                    <a:pt x="35" y="10"/>
                    <a:pt x="42" y="16"/>
                  </a:cubicBezTo>
                  <a:cubicBezTo>
                    <a:pt x="53" y="23"/>
                    <a:pt x="63" y="42"/>
                    <a:pt x="74" y="75"/>
                  </a:cubicBezTo>
                  <a:cubicBezTo>
                    <a:pt x="74" y="75"/>
                    <a:pt x="79" y="79"/>
                    <a:pt x="78" y="74"/>
                  </a:cubicBezTo>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40"/>
            <p:cNvSpPr>
              <a:spLocks/>
            </p:cNvSpPr>
            <p:nvPr/>
          </p:nvSpPr>
          <p:spPr bwMode="auto">
            <a:xfrm>
              <a:off x="1162050" y="3192463"/>
              <a:ext cx="635000" cy="703262"/>
            </a:xfrm>
            <a:custGeom>
              <a:avLst/>
              <a:gdLst>
                <a:gd name="T0" fmla="*/ 112 w 112"/>
                <a:gd name="T1" fmla="*/ 54 h 123"/>
                <a:gd name="T2" fmla="*/ 56 w 112"/>
                <a:gd name="T3" fmla="*/ 123 h 123"/>
                <a:gd name="T4" fmla="*/ 0 w 112"/>
                <a:gd name="T5" fmla="*/ 54 h 123"/>
                <a:gd name="T6" fmla="*/ 56 w 112"/>
                <a:gd name="T7" fmla="*/ 0 h 123"/>
                <a:gd name="T8" fmla="*/ 112 w 112"/>
                <a:gd name="T9" fmla="*/ 54 h 123"/>
              </a:gdLst>
              <a:ahLst/>
              <a:cxnLst>
                <a:cxn ang="0">
                  <a:pos x="T0" y="T1"/>
                </a:cxn>
                <a:cxn ang="0">
                  <a:pos x="T2" y="T3"/>
                </a:cxn>
                <a:cxn ang="0">
                  <a:pos x="T4" y="T5"/>
                </a:cxn>
                <a:cxn ang="0">
                  <a:pos x="T6" y="T7"/>
                </a:cxn>
                <a:cxn ang="0">
                  <a:pos x="T8" y="T9"/>
                </a:cxn>
              </a:cxnLst>
              <a:rect l="0" t="0" r="r" b="b"/>
              <a:pathLst>
                <a:path w="112" h="123">
                  <a:moveTo>
                    <a:pt x="112" y="54"/>
                  </a:moveTo>
                  <a:cubicBezTo>
                    <a:pt x="112" y="90"/>
                    <a:pt x="79" y="123"/>
                    <a:pt x="56" y="123"/>
                  </a:cubicBezTo>
                  <a:cubicBezTo>
                    <a:pt x="32" y="123"/>
                    <a:pt x="0" y="90"/>
                    <a:pt x="0" y="54"/>
                  </a:cubicBezTo>
                  <a:cubicBezTo>
                    <a:pt x="0" y="18"/>
                    <a:pt x="25" y="0"/>
                    <a:pt x="56" y="0"/>
                  </a:cubicBezTo>
                  <a:cubicBezTo>
                    <a:pt x="87" y="0"/>
                    <a:pt x="112" y="18"/>
                    <a:pt x="112" y="54"/>
                  </a:cubicBezTo>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41"/>
            <p:cNvSpPr>
              <a:spLocks noEditPoints="1"/>
            </p:cNvSpPr>
            <p:nvPr/>
          </p:nvSpPr>
          <p:spPr bwMode="auto">
            <a:xfrm>
              <a:off x="1150938" y="3181350"/>
              <a:ext cx="652463" cy="720725"/>
            </a:xfrm>
            <a:custGeom>
              <a:avLst/>
              <a:gdLst>
                <a:gd name="T0" fmla="*/ 58 w 115"/>
                <a:gd name="T1" fmla="*/ 126 h 126"/>
                <a:gd name="T2" fmla="*/ 20 w 115"/>
                <a:gd name="T3" fmla="*/ 105 h 126"/>
                <a:gd name="T4" fmla="*/ 0 w 115"/>
                <a:gd name="T5" fmla="*/ 56 h 126"/>
                <a:gd name="T6" fmla="*/ 58 w 115"/>
                <a:gd name="T7" fmla="*/ 0 h 126"/>
                <a:gd name="T8" fmla="*/ 115 w 115"/>
                <a:gd name="T9" fmla="*/ 56 h 126"/>
                <a:gd name="T10" fmla="*/ 58 w 115"/>
                <a:gd name="T11" fmla="*/ 126 h 126"/>
                <a:gd name="T12" fmla="*/ 58 w 115"/>
                <a:gd name="T13" fmla="*/ 125 h 126"/>
                <a:gd name="T14" fmla="*/ 58 w 115"/>
                <a:gd name="T15" fmla="*/ 126 h 126"/>
                <a:gd name="T16" fmla="*/ 58 w 115"/>
                <a:gd name="T17" fmla="*/ 4 h 126"/>
                <a:gd name="T18" fmla="*/ 4 w 115"/>
                <a:gd name="T19" fmla="*/ 56 h 126"/>
                <a:gd name="T20" fmla="*/ 22 w 115"/>
                <a:gd name="T21" fmla="*/ 102 h 126"/>
                <a:gd name="T22" fmla="*/ 58 w 115"/>
                <a:gd name="T23" fmla="*/ 123 h 126"/>
                <a:gd name="T24" fmla="*/ 112 w 115"/>
                <a:gd name="T25" fmla="*/ 56 h 126"/>
                <a:gd name="T26" fmla="*/ 58 w 115"/>
                <a:gd name="T2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26">
                  <a:moveTo>
                    <a:pt x="58" y="126"/>
                  </a:moveTo>
                  <a:cubicBezTo>
                    <a:pt x="46" y="126"/>
                    <a:pt x="31" y="118"/>
                    <a:pt x="20" y="105"/>
                  </a:cubicBezTo>
                  <a:cubicBezTo>
                    <a:pt x="7" y="91"/>
                    <a:pt x="0" y="73"/>
                    <a:pt x="0" y="56"/>
                  </a:cubicBezTo>
                  <a:cubicBezTo>
                    <a:pt x="0" y="22"/>
                    <a:pt x="23" y="0"/>
                    <a:pt x="58" y="0"/>
                  </a:cubicBezTo>
                  <a:cubicBezTo>
                    <a:pt x="93" y="0"/>
                    <a:pt x="115" y="22"/>
                    <a:pt x="115" y="56"/>
                  </a:cubicBezTo>
                  <a:cubicBezTo>
                    <a:pt x="115" y="92"/>
                    <a:pt x="83" y="126"/>
                    <a:pt x="58" y="126"/>
                  </a:cubicBezTo>
                  <a:cubicBezTo>
                    <a:pt x="58" y="125"/>
                    <a:pt x="58" y="125"/>
                    <a:pt x="58" y="125"/>
                  </a:cubicBezTo>
                  <a:lnTo>
                    <a:pt x="58" y="126"/>
                  </a:lnTo>
                  <a:close/>
                  <a:moveTo>
                    <a:pt x="58" y="4"/>
                  </a:moveTo>
                  <a:cubicBezTo>
                    <a:pt x="25" y="4"/>
                    <a:pt x="4" y="24"/>
                    <a:pt x="4" y="56"/>
                  </a:cubicBezTo>
                  <a:cubicBezTo>
                    <a:pt x="4" y="72"/>
                    <a:pt x="10" y="89"/>
                    <a:pt x="22" y="102"/>
                  </a:cubicBezTo>
                  <a:cubicBezTo>
                    <a:pt x="33" y="115"/>
                    <a:pt x="47" y="123"/>
                    <a:pt x="58" y="123"/>
                  </a:cubicBezTo>
                  <a:cubicBezTo>
                    <a:pt x="81" y="123"/>
                    <a:pt x="112" y="90"/>
                    <a:pt x="112" y="56"/>
                  </a:cubicBezTo>
                  <a:cubicBezTo>
                    <a:pt x="112" y="24"/>
                    <a:pt x="91" y="4"/>
                    <a:pt x="58" y="4"/>
                  </a:cubicBez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Oval 42"/>
            <p:cNvSpPr>
              <a:spLocks noChangeArrowheads="1"/>
            </p:cNvSpPr>
            <p:nvPr/>
          </p:nvSpPr>
          <p:spPr bwMode="auto">
            <a:xfrm>
              <a:off x="1230313" y="3398838"/>
              <a:ext cx="487363" cy="285750"/>
            </a:xfrm>
            <a:prstGeom prst="ellipse">
              <a:avLst/>
            </a:prstGeom>
            <a:solidFill>
              <a:srgbClr val="D9D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43"/>
            <p:cNvSpPr>
              <a:spLocks/>
            </p:cNvSpPr>
            <p:nvPr/>
          </p:nvSpPr>
          <p:spPr bwMode="auto">
            <a:xfrm>
              <a:off x="1230313" y="3398838"/>
              <a:ext cx="476250" cy="246062"/>
            </a:xfrm>
            <a:custGeom>
              <a:avLst/>
              <a:gdLst>
                <a:gd name="T0" fmla="*/ 84 w 84"/>
                <a:gd name="T1" fmla="*/ 17 h 43"/>
                <a:gd name="T2" fmla="*/ 43 w 84"/>
                <a:gd name="T3" fmla="*/ 0 h 43"/>
                <a:gd name="T4" fmla="*/ 0 w 84"/>
                <a:gd name="T5" fmla="*/ 25 h 43"/>
                <a:gd name="T6" fmla="*/ 6 w 84"/>
                <a:gd name="T7" fmla="*/ 38 h 43"/>
                <a:gd name="T8" fmla="*/ 33 w 84"/>
                <a:gd name="T9" fmla="*/ 43 h 43"/>
                <a:gd name="T10" fmla="*/ 84 w 84"/>
                <a:gd name="T11" fmla="*/ 17 h 43"/>
              </a:gdLst>
              <a:ahLst/>
              <a:cxnLst>
                <a:cxn ang="0">
                  <a:pos x="T0" y="T1"/>
                </a:cxn>
                <a:cxn ang="0">
                  <a:pos x="T2" y="T3"/>
                </a:cxn>
                <a:cxn ang="0">
                  <a:pos x="T4" y="T5"/>
                </a:cxn>
                <a:cxn ang="0">
                  <a:pos x="T6" y="T7"/>
                </a:cxn>
                <a:cxn ang="0">
                  <a:pos x="T8" y="T9"/>
                </a:cxn>
                <a:cxn ang="0">
                  <a:pos x="T10" y="T11"/>
                </a:cxn>
              </a:cxnLst>
              <a:rect l="0" t="0" r="r" b="b"/>
              <a:pathLst>
                <a:path w="84" h="43">
                  <a:moveTo>
                    <a:pt x="84" y="17"/>
                  </a:moveTo>
                  <a:cubicBezTo>
                    <a:pt x="78" y="7"/>
                    <a:pt x="62" y="0"/>
                    <a:pt x="43" y="0"/>
                  </a:cubicBezTo>
                  <a:cubicBezTo>
                    <a:pt x="19" y="0"/>
                    <a:pt x="0" y="11"/>
                    <a:pt x="0" y="25"/>
                  </a:cubicBezTo>
                  <a:cubicBezTo>
                    <a:pt x="0" y="30"/>
                    <a:pt x="2" y="34"/>
                    <a:pt x="6" y="38"/>
                  </a:cubicBezTo>
                  <a:cubicBezTo>
                    <a:pt x="14" y="41"/>
                    <a:pt x="23" y="43"/>
                    <a:pt x="33" y="43"/>
                  </a:cubicBezTo>
                  <a:cubicBezTo>
                    <a:pt x="57" y="43"/>
                    <a:pt x="76" y="33"/>
                    <a:pt x="84"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Oval 44"/>
            <p:cNvSpPr>
              <a:spLocks noChangeArrowheads="1"/>
            </p:cNvSpPr>
            <p:nvPr/>
          </p:nvSpPr>
          <p:spPr bwMode="auto">
            <a:xfrm>
              <a:off x="1660525" y="3849688"/>
              <a:ext cx="136525" cy="166687"/>
            </a:xfrm>
            <a:prstGeom prst="ellipse">
              <a:avLst/>
            </a:pr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45"/>
            <p:cNvSpPr>
              <a:spLocks noEditPoints="1"/>
            </p:cNvSpPr>
            <p:nvPr/>
          </p:nvSpPr>
          <p:spPr bwMode="auto">
            <a:xfrm>
              <a:off x="1649413" y="3838575"/>
              <a:ext cx="153988" cy="182562"/>
            </a:xfrm>
            <a:custGeom>
              <a:avLst/>
              <a:gdLst>
                <a:gd name="T0" fmla="*/ 14 w 27"/>
                <a:gd name="T1" fmla="*/ 32 h 32"/>
                <a:gd name="T2" fmla="*/ 0 w 27"/>
                <a:gd name="T3" fmla="*/ 16 h 32"/>
                <a:gd name="T4" fmla="*/ 14 w 27"/>
                <a:gd name="T5" fmla="*/ 0 h 32"/>
                <a:gd name="T6" fmla="*/ 27 w 27"/>
                <a:gd name="T7" fmla="*/ 16 h 32"/>
                <a:gd name="T8" fmla="*/ 14 w 27"/>
                <a:gd name="T9" fmla="*/ 32 h 32"/>
                <a:gd name="T10" fmla="*/ 14 w 27"/>
                <a:gd name="T11" fmla="*/ 4 h 32"/>
                <a:gd name="T12" fmla="*/ 4 w 27"/>
                <a:gd name="T13" fmla="*/ 16 h 32"/>
                <a:gd name="T14" fmla="*/ 14 w 27"/>
                <a:gd name="T15" fmla="*/ 29 h 32"/>
                <a:gd name="T16" fmla="*/ 24 w 27"/>
                <a:gd name="T17" fmla="*/ 16 h 32"/>
                <a:gd name="T18" fmla="*/ 14 w 27"/>
                <a:gd name="T1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2">
                  <a:moveTo>
                    <a:pt x="14" y="32"/>
                  </a:moveTo>
                  <a:cubicBezTo>
                    <a:pt x="6" y="32"/>
                    <a:pt x="0" y="25"/>
                    <a:pt x="0" y="16"/>
                  </a:cubicBezTo>
                  <a:cubicBezTo>
                    <a:pt x="0" y="7"/>
                    <a:pt x="6" y="0"/>
                    <a:pt x="14" y="0"/>
                  </a:cubicBezTo>
                  <a:cubicBezTo>
                    <a:pt x="21" y="0"/>
                    <a:pt x="27" y="7"/>
                    <a:pt x="27" y="16"/>
                  </a:cubicBezTo>
                  <a:cubicBezTo>
                    <a:pt x="27" y="25"/>
                    <a:pt x="21" y="32"/>
                    <a:pt x="14" y="32"/>
                  </a:cubicBezTo>
                  <a:close/>
                  <a:moveTo>
                    <a:pt x="14" y="4"/>
                  </a:moveTo>
                  <a:cubicBezTo>
                    <a:pt x="8" y="4"/>
                    <a:pt x="4" y="9"/>
                    <a:pt x="4" y="16"/>
                  </a:cubicBezTo>
                  <a:cubicBezTo>
                    <a:pt x="4" y="23"/>
                    <a:pt x="8" y="29"/>
                    <a:pt x="14" y="29"/>
                  </a:cubicBezTo>
                  <a:cubicBezTo>
                    <a:pt x="19" y="29"/>
                    <a:pt x="24" y="23"/>
                    <a:pt x="24" y="16"/>
                  </a:cubicBezTo>
                  <a:cubicBezTo>
                    <a:pt x="24" y="9"/>
                    <a:pt x="19" y="4"/>
                    <a:pt x="14" y="4"/>
                  </a:cubicBez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Oval 46"/>
            <p:cNvSpPr>
              <a:spLocks noChangeArrowheads="1"/>
            </p:cNvSpPr>
            <p:nvPr/>
          </p:nvSpPr>
          <p:spPr bwMode="auto">
            <a:xfrm>
              <a:off x="1162050" y="3849688"/>
              <a:ext cx="130175" cy="166687"/>
            </a:xfrm>
            <a:prstGeom prst="ellipse">
              <a:avLst/>
            </a:pr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7"/>
            <p:cNvSpPr>
              <a:spLocks noEditPoints="1"/>
            </p:cNvSpPr>
            <p:nvPr/>
          </p:nvSpPr>
          <p:spPr bwMode="auto">
            <a:xfrm>
              <a:off x="1150938" y="3838575"/>
              <a:ext cx="152400" cy="182562"/>
            </a:xfrm>
            <a:custGeom>
              <a:avLst/>
              <a:gdLst>
                <a:gd name="T0" fmla="*/ 14 w 27"/>
                <a:gd name="T1" fmla="*/ 32 h 32"/>
                <a:gd name="T2" fmla="*/ 0 w 27"/>
                <a:gd name="T3" fmla="*/ 16 h 32"/>
                <a:gd name="T4" fmla="*/ 14 w 27"/>
                <a:gd name="T5" fmla="*/ 0 h 32"/>
                <a:gd name="T6" fmla="*/ 27 w 27"/>
                <a:gd name="T7" fmla="*/ 16 h 32"/>
                <a:gd name="T8" fmla="*/ 14 w 27"/>
                <a:gd name="T9" fmla="*/ 32 h 32"/>
                <a:gd name="T10" fmla="*/ 14 w 27"/>
                <a:gd name="T11" fmla="*/ 4 h 32"/>
                <a:gd name="T12" fmla="*/ 4 w 27"/>
                <a:gd name="T13" fmla="*/ 16 h 32"/>
                <a:gd name="T14" fmla="*/ 14 w 27"/>
                <a:gd name="T15" fmla="*/ 29 h 32"/>
                <a:gd name="T16" fmla="*/ 23 w 27"/>
                <a:gd name="T17" fmla="*/ 16 h 32"/>
                <a:gd name="T18" fmla="*/ 14 w 27"/>
                <a:gd name="T1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2">
                  <a:moveTo>
                    <a:pt x="14" y="32"/>
                  </a:moveTo>
                  <a:cubicBezTo>
                    <a:pt x="6" y="32"/>
                    <a:pt x="0" y="25"/>
                    <a:pt x="0" y="16"/>
                  </a:cubicBezTo>
                  <a:cubicBezTo>
                    <a:pt x="0" y="7"/>
                    <a:pt x="6" y="0"/>
                    <a:pt x="14" y="0"/>
                  </a:cubicBezTo>
                  <a:cubicBezTo>
                    <a:pt x="21" y="0"/>
                    <a:pt x="27" y="7"/>
                    <a:pt x="27" y="16"/>
                  </a:cubicBezTo>
                  <a:cubicBezTo>
                    <a:pt x="27" y="25"/>
                    <a:pt x="21" y="32"/>
                    <a:pt x="14" y="32"/>
                  </a:cubicBezTo>
                  <a:close/>
                  <a:moveTo>
                    <a:pt x="14" y="4"/>
                  </a:moveTo>
                  <a:cubicBezTo>
                    <a:pt x="8" y="4"/>
                    <a:pt x="4" y="9"/>
                    <a:pt x="4" y="16"/>
                  </a:cubicBezTo>
                  <a:cubicBezTo>
                    <a:pt x="4" y="23"/>
                    <a:pt x="8" y="29"/>
                    <a:pt x="14" y="29"/>
                  </a:cubicBezTo>
                  <a:cubicBezTo>
                    <a:pt x="19" y="29"/>
                    <a:pt x="23" y="23"/>
                    <a:pt x="23" y="16"/>
                  </a:cubicBezTo>
                  <a:cubicBezTo>
                    <a:pt x="23" y="9"/>
                    <a:pt x="19" y="4"/>
                    <a:pt x="14" y="4"/>
                  </a:cubicBez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48"/>
            <p:cNvSpPr>
              <a:spLocks noEditPoints="1"/>
            </p:cNvSpPr>
            <p:nvPr/>
          </p:nvSpPr>
          <p:spPr bwMode="auto">
            <a:xfrm>
              <a:off x="1128713" y="4044950"/>
              <a:ext cx="714375" cy="114300"/>
            </a:xfrm>
            <a:custGeom>
              <a:avLst/>
              <a:gdLst>
                <a:gd name="T0" fmla="*/ 116 w 126"/>
                <a:gd name="T1" fmla="*/ 20 h 20"/>
                <a:gd name="T2" fmla="*/ 10 w 126"/>
                <a:gd name="T3" fmla="*/ 20 h 20"/>
                <a:gd name="T4" fmla="*/ 0 w 126"/>
                <a:gd name="T5" fmla="*/ 10 h 20"/>
                <a:gd name="T6" fmla="*/ 10 w 126"/>
                <a:gd name="T7" fmla="*/ 0 h 20"/>
                <a:gd name="T8" fmla="*/ 116 w 126"/>
                <a:gd name="T9" fmla="*/ 0 h 20"/>
                <a:gd name="T10" fmla="*/ 126 w 126"/>
                <a:gd name="T11" fmla="*/ 10 h 20"/>
                <a:gd name="T12" fmla="*/ 116 w 126"/>
                <a:gd name="T13" fmla="*/ 20 h 20"/>
                <a:gd name="T14" fmla="*/ 10 w 126"/>
                <a:gd name="T15" fmla="*/ 3 h 20"/>
                <a:gd name="T16" fmla="*/ 2 w 126"/>
                <a:gd name="T17" fmla="*/ 10 h 20"/>
                <a:gd name="T18" fmla="*/ 10 w 126"/>
                <a:gd name="T19" fmla="*/ 18 h 20"/>
                <a:gd name="T20" fmla="*/ 116 w 126"/>
                <a:gd name="T21" fmla="*/ 18 h 20"/>
                <a:gd name="T22" fmla="*/ 124 w 126"/>
                <a:gd name="T23" fmla="*/ 10 h 20"/>
                <a:gd name="T24" fmla="*/ 116 w 126"/>
                <a:gd name="T25" fmla="*/ 3 h 20"/>
                <a:gd name="T26" fmla="*/ 10 w 126"/>
                <a:gd name="T2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0">
                  <a:moveTo>
                    <a:pt x="116" y="20"/>
                  </a:moveTo>
                  <a:cubicBezTo>
                    <a:pt x="10" y="20"/>
                    <a:pt x="10" y="20"/>
                    <a:pt x="10" y="20"/>
                  </a:cubicBezTo>
                  <a:cubicBezTo>
                    <a:pt x="4" y="20"/>
                    <a:pt x="0" y="16"/>
                    <a:pt x="0" y="10"/>
                  </a:cubicBezTo>
                  <a:cubicBezTo>
                    <a:pt x="0" y="5"/>
                    <a:pt x="4" y="0"/>
                    <a:pt x="10" y="0"/>
                  </a:cubicBezTo>
                  <a:cubicBezTo>
                    <a:pt x="116" y="0"/>
                    <a:pt x="116" y="0"/>
                    <a:pt x="116" y="0"/>
                  </a:cubicBezTo>
                  <a:cubicBezTo>
                    <a:pt x="121" y="0"/>
                    <a:pt x="126" y="5"/>
                    <a:pt x="126" y="10"/>
                  </a:cubicBezTo>
                  <a:cubicBezTo>
                    <a:pt x="126" y="16"/>
                    <a:pt x="121" y="20"/>
                    <a:pt x="116" y="20"/>
                  </a:cubicBezTo>
                  <a:close/>
                  <a:moveTo>
                    <a:pt x="10" y="3"/>
                  </a:moveTo>
                  <a:cubicBezTo>
                    <a:pt x="6" y="3"/>
                    <a:pt x="2" y="6"/>
                    <a:pt x="2" y="10"/>
                  </a:cubicBezTo>
                  <a:cubicBezTo>
                    <a:pt x="2" y="15"/>
                    <a:pt x="6" y="18"/>
                    <a:pt x="10" y="18"/>
                  </a:cubicBezTo>
                  <a:cubicBezTo>
                    <a:pt x="116" y="18"/>
                    <a:pt x="116" y="18"/>
                    <a:pt x="116" y="18"/>
                  </a:cubicBezTo>
                  <a:cubicBezTo>
                    <a:pt x="120" y="18"/>
                    <a:pt x="124" y="15"/>
                    <a:pt x="124" y="10"/>
                  </a:cubicBezTo>
                  <a:cubicBezTo>
                    <a:pt x="124" y="6"/>
                    <a:pt x="120" y="3"/>
                    <a:pt x="116" y="3"/>
                  </a:cubicBezTo>
                  <a:lnTo>
                    <a:pt x="10" y="3"/>
                  </a:ln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9"/>
            <p:cNvSpPr>
              <a:spLocks/>
            </p:cNvSpPr>
            <p:nvPr/>
          </p:nvSpPr>
          <p:spPr bwMode="auto">
            <a:xfrm>
              <a:off x="1128713" y="4095750"/>
              <a:ext cx="714375" cy="12700"/>
            </a:xfrm>
            <a:custGeom>
              <a:avLst/>
              <a:gdLst>
                <a:gd name="T0" fmla="*/ 125 w 126"/>
                <a:gd name="T1" fmla="*/ 2 h 2"/>
                <a:gd name="T2" fmla="*/ 1 w 126"/>
                <a:gd name="T3" fmla="*/ 2 h 2"/>
                <a:gd name="T4" fmla="*/ 0 w 126"/>
                <a:gd name="T5" fmla="*/ 1 h 2"/>
                <a:gd name="T6" fmla="*/ 1 w 126"/>
                <a:gd name="T7" fmla="*/ 0 h 2"/>
                <a:gd name="T8" fmla="*/ 125 w 126"/>
                <a:gd name="T9" fmla="*/ 0 h 2"/>
                <a:gd name="T10" fmla="*/ 126 w 126"/>
                <a:gd name="T11" fmla="*/ 1 h 2"/>
                <a:gd name="T12" fmla="*/ 125 w 12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26" h="2">
                  <a:moveTo>
                    <a:pt x="125" y="2"/>
                  </a:moveTo>
                  <a:cubicBezTo>
                    <a:pt x="1" y="2"/>
                    <a:pt x="1" y="2"/>
                    <a:pt x="1" y="2"/>
                  </a:cubicBezTo>
                  <a:cubicBezTo>
                    <a:pt x="0" y="2"/>
                    <a:pt x="0" y="2"/>
                    <a:pt x="0" y="1"/>
                  </a:cubicBezTo>
                  <a:cubicBezTo>
                    <a:pt x="0" y="0"/>
                    <a:pt x="0" y="0"/>
                    <a:pt x="1" y="0"/>
                  </a:cubicBezTo>
                  <a:cubicBezTo>
                    <a:pt x="125" y="0"/>
                    <a:pt x="125" y="0"/>
                    <a:pt x="125" y="0"/>
                  </a:cubicBezTo>
                  <a:cubicBezTo>
                    <a:pt x="125" y="0"/>
                    <a:pt x="126" y="0"/>
                    <a:pt x="126" y="1"/>
                  </a:cubicBezTo>
                  <a:cubicBezTo>
                    <a:pt x="126" y="2"/>
                    <a:pt x="125" y="2"/>
                    <a:pt x="125" y="2"/>
                  </a:cubicBez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0"/>
            <p:cNvSpPr>
              <a:spLocks/>
            </p:cNvSpPr>
            <p:nvPr/>
          </p:nvSpPr>
          <p:spPr bwMode="auto">
            <a:xfrm>
              <a:off x="1230313" y="4033838"/>
              <a:ext cx="11113" cy="50800"/>
            </a:xfrm>
            <a:custGeom>
              <a:avLst/>
              <a:gdLst>
                <a:gd name="T0" fmla="*/ 1 w 2"/>
                <a:gd name="T1" fmla="*/ 9 h 9"/>
                <a:gd name="T2" fmla="*/ 0 w 2"/>
                <a:gd name="T3" fmla="*/ 8 h 9"/>
                <a:gd name="T4" fmla="*/ 0 w 2"/>
                <a:gd name="T5" fmla="*/ 1 h 9"/>
                <a:gd name="T6" fmla="*/ 1 w 2"/>
                <a:gd name="T7" fmla="*/ 0 h 9"/>
                <a:gd name="T8" fmla="*/ 2 w 2"/>
                <a:gd name="T9" fmla="*/ 1 h 9"/>
                <a:gd name="T10" fmla="*/ 2 w 2"/>
                <a:gd name="T11" fmla="*/ 8 h 9"/>
                <a:gd name="T12" fmla="*/ 1 w 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1" y="9"/>
                  </a:moveTo>
                  <a:cubicBezTo>
                    <a:pt x="0" y="9"/>
                    <a:pt x="0" y="9"/>
                    <a:pt x="0" y="8"/>
                  </a:cubicBezTo>
                  <a:cubicBezTo>
                    <a:pt x="0" y="1"/>
                    <a:pt x="0" y="1"/>
                    <a:pt x="0" y="1"/>
                  </a:cubicBezTo>
                  <a:cubicBezTo>
                    <a:pt x="0" y="0"/>
                    <a:pt x="0" y="0"/>
                    <a:pt x="1" y="0"/>
                  </a:cubicBezTo>
                  <a:cubicBezTo>
                    <a:pt x="2" y="0"/>
                    <a:pt x="2" y="0"/>
                    <a:pt x="2" y="1"/>
                  </a:cubicBezTo>
                  <a:cubicBezTo>
                    <a:pt x="2" y="8"/>
                    <a:pt x="2" y="8"/>
                    <a:pt x="2" y="8"/>
                  </a:cubicBezTo>
                  <a:cubicBezTo>
                    <a:pt x="2" y="9"/>
                    <a:pt x="2" y="9"/>
                    <a:pt x="1" y="9"/>
                  </a:cubicBez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1"/>
            <p:cNvSpPr>
              <a:spLocks/>
            </p:cNvSpPr>
            <p:nvPr/>
          </p:nvSpPr>
          <p:spPr bwMode="auto">
            <a:xfrm>
              <a:off x="1309688" y="4033838"/>
              <a:ext cx="17463" cy="50800"/>
            </a:xfrm>
            <a:custGeom>
              <a:avLst/>
              <a:gdLst>
                <a:gd name="T0" fmla="*/ 1 w 3"/>
                <a:gd name="T1" fmla="*/ 9 h 9"/>
                <a:gd name="T2" fmla="*/ 0 w 3"/>
                <a:gd name="T3" fmla="*/ 8 h 9"/>
                <a:gd name="T4" fmla="*/ 0 w 3"/>
                <a:gd name="T5" fmla="*/ 1 h 9"/>
                <a:gd name="T6" fmla="*/ 1 w 3"/>
                <a:gd name="T7" fmla="*/ 0 h 9"/>
                <a:gd name="T8" fmla="*/ 3 w 3"/>
                <a:gd name="T9" fmla="*/ 1 h 9"/>
                <a:gd name="T10" fmla="*/ 3 w 3"/>
                <a:gd name="T11" fmla="*/ 8 h 9"/>
                <a:gd name="T12" fmla="*/ 1 w 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1" y="9"/>
                  </a:moveTo>
                  <a:cubicBezTo>
                    <a:pt x="1" y="9"/>
                    <a:pt x="0" y="9"/>
                    <a:pt x="0" y="8"/>
                  </a:cubicBezTo>
                  <a:cubicBezTo>
                    <a:pt x="0" y="1"/>
                    <a:pt x="0" y="1"/>
                    <a:pt x="0" y="1"/>
                  </a:cubicBezTo>
                  <a:cubicBezTo>
                    <a:pt x="0" y="0"/>
                    <a:pt x="1" y="0"/>
                    <a:pt x="1" y="0"/>
                  </a:cubicBezTo>
                  <a:cubicBezTo>
                    <a:pt x="2" y="0"/>
                    <a:pt x="3" y="0"/>
                    <a:pt x="3" y="1"/>
                  </a:cubicBezTo>
                  <a:cubicBezTo>
                    <a:pt x="3" y="8"/>
                    <a:pt x="3" y="8"/>
                    <a:pt x="3" y="8"/>
                  </a:cubicBezTo>
                  <a:cubicBezTo>
                    <a:pt x="3" y="9"/>
                    <a:pt x="2" y="9"/>
                    <a:pt x="1" y="9"/>
                  </a:cubicBez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52"/>
            <p:cNvSpPr>
              <a:spLocks/>
            </p:cNvSpPr>
            <p:nvPr/>
          </p:nvSpPr>
          <p:spPr bwMode="auto">
            <a:xfrm>
              <a:off x="1389063" y="4033838"/>
              <a:ext cx="17463" cy="50800"/>
            </a:xfrm>
            <a:custGeom>
              <a:avLst/>
              <a:gdLst>
                <a:gd name="T0" fmla="*/ 2 w 3"/>
                <a:gd name="T1" fmla="*/ 9 h 9"/>
                <a:gd name="T2" fmla="*/ 0 w 3"/>
                <a:gd name="T3" fmla="*/ 8 h 9"/>
                <a:gd name="T4" fmla="*/ 0 w 3"/>
                <a:gd name="T5" fmla="*/ 1 h 9"/>
                <a:gd name="T6" fmla="*/ 2 w 3"/>
                <a:gd name="T7" fmla="*/ 0 h 9"/>
                <a:gd name="T8" fmla="*/ 3 w 3"/>
                <a:gd name="T9" fmla="*/ 1 h 9"/>
                <a:gd name="T10" fmla="*/ 3 w 3"/>
                <a:gd name="T11" fmla="*/ 8 h 9"/>
                <a:gd name="T12" fmla="*/ 2 w 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2" y="9"/>
                  </a:moveTo>
                  <a:cubicBezTo>
                    <a:pt x="1" y="9"/>
                    <a:pt x="0" y="9"/>
                    <a:pt x="0" y="8"/>
                  </a:cubicBezTo>
                  <a:cubicBezTo>
                    <a:pt x="0" y="1"/>
                    <a:pt x="0" y="1"/>
                    <a:pt x="0" y="1"/>
                  </a:cubicBezTo>
                  <a:cubicBezTo>
                    <a:pt x="0" y="0"/>
                    <a:pt x="1" y="0"/>
                    <a:pt x="2" y="0"/>
                  </a:cubicBezTo>
                  <a:cubicBezTo>
                    <a:pt x="2" y="0"/>
                    <a:pt x="3" y="0"/>
                    <a:pt x="3" y="1"/>
                  </a:cubicBezTo>
                  <a:cubicBezTo>
                    <a:pt x="3" y="8"/>
                    <a:pt x="3" y="8"/>
                    <a:pt x="3" y="8"/>
                  </a:cubicBezTo>
                  <a:cubicBezTo>
                    <a:pt x="3" y="9"/>
                    <a:pt x="2" y="9"/>
                    <a:pt x="2" y="9"/>
                  </a:cubicBez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53"/>
            <p:cNvSpPr>
              <a:spLocks/>
            </p:cNvSpPr>
            <p:nvPr/>
          </p:nvSpPr>
          <p:spPr bwMode="auto">
            <a:xfrm>
              <a:off x="1474788" y="4033838"/>
              <a:ext cx="11113" cy="50800"/>
            </a:xfrm>
            <a:custGeom>
              <a:avLst/>
              <a:gdLst>
                <a:gd name="T0" fmla="*/ 1 w 2"/>
                <a:gd name="T1" fmla="*/ 9 h 9"/>
                <a:gd name="T2" fmla="*/ 0 w 2"/>
                <a:gd name="T3" fmla="*/ 8 h 9"/>
                <a:gd name="T4" fmla="*/ 0 w 2"/>
                <a:gd name="T5" fmla="*/ 1 h 9"/>
                <a:gd name="T6" fmla="*/ 1 w 2"/>
                <a:gd name="T7" fmla="*/ 0 h 9"/>
                <a:gd name="T8" fmla="*/ 2 w 2"/>
                <a:gd name="T9" fmla="*/ 1 h 9"/>
                <a:gd name="T10" fmla="*/ 2 w 2"/>
                <a:gd name="T11" fmla="*/ 8 h 9"/>
                <a:gd name="T12" fmla="*/ 1 w 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1" y="9"/>
                  </a:moveTo>
                  <a:cubicBezTo>
                    <a:pt x="0" y="9"/>
                    <a:pt x="0" y="9"/>
                    <a:pt x="0" y="8"/>
                  </a:cubicBezTo>
                  <a:cubicBezTo>
                    <a:pt x="0" y="1"/>
                    <a:pt x="0" y="1"/>
                    <a:pt x="0" y="1"/>
                  </a:cubicBezTo>
                  <a:cubicBezTo>
                    <a:pt x="0" y="0"/>
                    <a:pt x="0" y="0"/>
                    <a:pt x="1" y="0"/>
                  </a:cubicBezTo>
                  <a:cubicBezTo>
                    <a:pt x="2" y="0"/>
                    <a:pt x="2" y="0"/>
                    <a:pt x="2" y="1"/>
                  </a:cubicBezTo>
                  <a:cubicBezTo>
                    <a:pt x="2" y="8"/>
                    <a:pt x="2" y="8"/>
                    <a:pt x="2" y="8"/>
                  </a:cubicBezTo>
                  <a:cubicBezTo>
                    <a:pt x="2" y="9"/>
                    <a:pt x="2" y="9"/>
                    <a:pt x="1" y="9"/>
                  </a:cubicBez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54"/>
            <p:cNvSpPr>
              <a:spLocks/>
            </p:cNvSpPr>
            <p:nvPr/>
          </p:nvSpPr>
          <p:spPr bwMode="auto">
            <a:xfrm>
              <a:off x="1554163" y="4033838"/>
              <a:ext cx="15875" cy="50800"/>
            </a:xfrm>
            <a:custGeom>
              <a:avLst/>
              <a:gdLst>
                <a:gd name="T0" fmla="*/ 1 w 3"/>
                <a:gd name="T1" fmla="*/ 9 h 9"/>
                <a:gd name="T2" fmla="*/ 0 w 3"/>
                <a:gd name="T3" fmla="*/ 8 h 9"/>
                <a:gd name="T4" fmla="*/ 0 w 3"/>
                <a:gd name="T5" fmla="*/ 1 h 9"/>
                <a:gd name="T6" fmla="*/ 1 w 3"/>
                <a:gd name="T7" fmla="*/ 0 h 9"/>
                <a:gd name="T8" fmla="*/ 3 w 3"/>
                <a:gd name="T9" fmla="*/ 1 h 9"/>
                <a:gd name="T10" fmla="*/ 3 w 3"/>
                <a:gd name="T11" fmla="*/ 8 h 9"/>
                <a:gd name="T12" fmla="*/ 1 w 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1" y="9"/>
                  </a:moveTo>
                  <a:cubicBezTo>
                    <a:pt x="1" y="9"/>
                    <a:pt x="0" y="9"/>
                    <a:pt x="0" y="8"/>
                  </a:cubicBezTo>
                  <a:cubicBezTo>
                    <a:pt x="0" y="1"/>
                    <a:pt x="0" y="1"/>
                    <a:pt x="0" y="1"/>
                  </a:cubicBezTo>
                  <a:cubicBezTo>
                    <a:pt x="0" y="0"/>
                    <a:pt x="1" y="0"/>
                    <a:pt x="1" y="0"/>
                  </a:cubicBezTo>
                  <a:cubicBezTo>
                    <a:pt x="2" y="0"/>
                    <a:pt x="3" y="0"/>
                    <a:pt x="3" y="1"/>
                  </a:cubicBezTo>
                  <a:cubicBezTo>
                    <a:pt x="3" y="8"/>
                    <a:pt x="3" y="8"/>
                    <a:pt x="3" y="8"/>
                  </a:cubicBezTo>
                  <a:cubicBezTo>
                    <a:pt x="3" y="9"/>
                    <a:pt x="2" y="9"/>
                    <a:pt x="1" y="9"/>
                  </a:cubicBez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55"/>
            <p:cNvSpPr>
              <a:spLocks/>
            </p:cNvSpPr>
            <p:nvPr/>
          </p:nvSpPr>
          <p:spPr bwMode="auto">
            <a:xfrm>
              <a:off x="1633538" y="4033838"/>
              <a:ext cx="15875" cy="50800"/>
            </a:xfrm>
            <a:custGeom>
              <a:avLst/>
              <a:gdLst>
                <a:gd name="T0" fmla="*/ 2 w 3"/>
                <a:gd name="T1" fmla="*/ 9 h 9"/>
                <a:gd name="T2" fmla="*/ 0 w 3"/>
                <a:gd name="T3" fmla="*/ 8 h 9"/>
                <a:gd name="T4" fmla="*/ 0 w 3"/>
                <a:gd name="T5" fmla="*/ 1 h 9"/>
                <a:gd name="T6" fmla="*/ 2 w 3"/>
                <a:gd name="T7" fmla="*/ 0 h 9"/>
                <a:gd name="T8" fmla="*/ 3 w 3"/>
                <a:gd name="T9" fmla="*/ 1 h 9"/>
                <a:gd name="T10" fmla="*/ 3 w 3"/>
                <a:gd name="T11" fmla="*/ 8 h 9"/>
                <a:gd name="T12" fmla="*/ 2 w 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2" y="9"/>
                  </a:moveTo>
                  <a:cubicBezTo>
                    <a:pt x="1" y="9"/>
                    <a:pt x="0" y="9"/>
                    <a:pt x="0" y="8"/>
                  </a:cubicBezTo>
                  <a:cubicBezTo>
                    <a:pt x="0" y="1"/>
                    <a:pt x="0" y="1"/>
                    <a:pt x="0" y="1"/>
                  </a:cubicBezTo>
                  <a:cubicBezTo>
                    <a:pt x="0" y="0"/>
                    <a:pt x="1" y="0"/>
                    <a:pt x="2" y="0"/>
                  </a:cubicBezTo>
                  <a:cubicBezTo>
                    <a:pt x="2" y="0"/>
                    <a:pt x="3" y="0"/>
                    <a:pt x="3" y="1"/>
                  </a:cubicBezTo>
                  <a:cubicBezTo>
                    <a:pt x="3" y="8"/>
                    <a:pt x="3" y="8"/>
                    <a:pt x="3" y="8"/>
                  </a:cubicBezTo>
                  <a:cubicBezTo>
                    <a:pt x="3" y="9"/>
                    <a:pt x="2" y="9"/>
                    <a:pt x="2" y="9"/>
                  </a:cubicBez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6"/>
            <p:cNvSpPr>
              <a:spLocks/>
            </p:cNvSpPr>
            <p:nvPr/>
          </p:nvSpPr>
          <p:spPr bwMode="auto">
            <a:xfrm>
              <a:off x="1717675" y="4033838"/>
              <a:ext cx="11113" cy="50800"/>
            </a:xfrm>
            <a:custGeom>
              <a:avLst/>
              <a:gdLst>
                <a:gd name="T0" fmla="*/ 1 w 2"/>
                <a:gd name="T1" fmla="*/ 9 h 9"/>
                <a:gd name="T2" fmla="*/ 0 w 2"/>
                <a:gd name="T3" fmla="*/ 8 h 9"/>
                <a:gd name="T4" fmla="*/ 0 w 2"/>
                <a:gd name="T5" fmla="*/ 1 h 9"/>
                <a:gd name="T6" fmla="*/ 1 w 2"/>
                <a:gd name="T7" fmla="*/ 0 h 9"/>
                <a:gd name="T8" fmla="*/ 2 w 2"/>
                <a:gd name="T9" fmla="*/ 1 h 9"/>
                <a:gd name="T10" fmla="*/ 2 w 2"/>
                <a:gd name="T11" fmla="*/ 8 h 9"/>
                <a:gd name="T12" fmla="*/ 1 w 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1" y="9"/>
                  </a:moveTo>
                  <a:cubicBezTo>
                    <a:pt x="0" y="9"/>
                    <a:pt x="0" y="9"/>
                    <a:pt x="0" y="8"/>
                  </a:cubicBezTo>
                  <a:cubicBezTo>
                    <a:pt x="0" y="1"/>
                    <a:pt x="0" y="1"/>
                    <a:pt x="0" y="1"/>
                  </a:cubicBezTo>
                  <a:cubicBezTo>
                    <a:pt x="0" y="0"/>
                    <a:pt x="0" y="0"/>
                    <a:pt x="1" y="0"/>
                  </a:cubicBezTo>
                  <a:cubicBezTo>
                    <a:pt x="2" y="0"/>
                    <a:pt x="2" y="0"/>
                    <a:pt x="2" y="1"/>
                  </a:cubicBezTo>
                  <a:cubicBezTo>
                    <a:pt x="2" y="8"/>
                    <a:pt x="2" y="8"/>
                    <a:pt x="2" y="8"/>
                  </a:cubicBezTo>
                  <a:cubicBezTo>
                    <a:pt x="2" y="9"/>
                    <a:pt x="2" y="9"/>
                    <a:pt x="1" y="9"/>
                  </a:cubicBez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57"/>
            <p:cNvSpPr>
              <a:spLocks/>
            </p:cNvSpPr>
            <p:nvPr/>
          </p:nvSpPr>
          <p:spPr bwMode="auto">
            <a:xfrm>
              <a:off x="1320800" y="3495675"/>
              <a:ext cx="85725" cy="85725"/>
            </a:xfrm>
            <a:custGeom>
              <a:avLst/>
              <a:gdLst>
                <a:gd name="T0" fmla="*/ 2 w 15"/>
                <a:gd name="T1" fmla="*/ 15 h 15"/>
                <a:gd name="T2" fmla="*/ 1 w 15"/>
                <a:gd name="T3" fmla="*/ 14 h 15"/>
                <a:gd name="T4" fmla="*/ 1 w 15"/>
                <a:gd name="T5" fmla="*/ 13 h 15"/>
                <a:gd name="T6" fmla="*/ 7 w 15"/>
                <a:gd name="T7" fmla="*/ 1 h 15"/>
                <a:gd name="T8" fmla="*/ 8 w 15"/>
                <a:gd name="T9" fmla="*/ 0 h 15"/>
                <a:gd name="T10" fmla="*/ 9 w 15"/>
                <a:gd name="T11" fmla="*/ 1 h 15"/>
                <a:gd name="T12" fmla="*/ 15 w 15"/>
                <a:gd name="T13" fmla="*/ 13 h 15"/>
                <a:gd name="T14" fmla="*/ 15 w 15"/>
                <a:gd name="T15" fmla="*/ 14 h 15"/>
                <a:gd name="T16" fmla="*/ 14 w 15"/>
                <a:gd name="T17" fmla="*/ 15 h 15"/>
                <a:gd name="T18" fmla="*/ 7 w 15"/>
                <a:gd name="T19" fmla="*/ 15 h 15"/>
                <a:gd name="T20" fmla="*/ 5 w 15"/>
                <a:gd name="T21" fmla="*/ 13 h 15"/>
                <a:gd name="T22" fmla="*/ 7 w 15"/>
                <a:gd name="T23" fmla="*/ 12 h 15"/>
                <a:gd name="T24" fmla="*/ 12 w 15"/>
                <a:gd name="T25" fmla="*/ 12 h 15"/>
                <a:gd name="T26" fmla="*/ 8 w 15"/>
                <a:gd name="T27" fmla="*/ 5 h 15"/>
                <a:gd name="T28" fmla="*/ 3 w 15"/>
                <a:gd name="T29" fmla="*/ 14 h 15"/>
                <a:gd name="T30" fmla="*/ 2 w 15"/>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5">
                  <a:moveTo>
                    <a:pt x="2" y="15"/>
                  </a:moveTo>
                  <a:cubicBezTo>
                    <a:pt x="1" y="14"/>
                    <a:pt x="1" y="14"/>
                    <a:pt x="1" y="14"/>
                  </a:cubicBezTo>
                  <a:cubicBezTo>
                    <a:pt x="1" y="14"/>
                    <a:pt x="0" y="13"/>
                    <a:pt x="1" y="13"/>
                  </a:cubicBezTo>
                  <a:cubicBezTo>
                    <a:pt x="7" y="1"/>
                    <a:pt x="7" y="1"/>
                    <a:pt x="7" y="1"/>
                  </a:cubicBezTo>
                  <a:cubicBezTo>
                    <a:pt x="7" y="0"/>
                    <a:pt x="7" y="0"/>
                    <a:pt x="8" y="0"/>
                  </a:cubicBezTo>
                  <a:cubicBezTo>
                    <a:pt x="8" y="0"/>
                    <a:pt x="9" y="0"/>
                    <a:pt x="9" y="1"/>
                  </a:cubicBezTo>
                  <a:cubicBezTo>
                    <a:pt x="15" y="13"/>
                    <a:pt x="15" y="13"/>
                    <a:pt x="15" y="13"/>
                  </a:cubicBezTo>
                  <a:cubicBezTo>
                    <a:pt x="15" y="13"/>
                    <a:pt x="15" y="13"/>
                    <a:pt x="15" y="14"/>
                  </a:cubicBezTo>
                  <a:cubicBezTo>
                    <a:pt x="15" y="14"/>
                    <a:pt x="14" y="15"/>
                    <a:pt x="14" y="15"/>
                  </a:cubicBezTo>
                  <a:cubicBezTo>
                    <a:pt x="7" y="15"/>
                    <a:pt x="7" y="15"/>
                    <a:pt x="7" y="15"/>
                  </a:cubicBezTo>
                  <a:cubicBezTo>
                    <a:pt x="6" y="15"/>
                    <a:pt x="5" y="14"/>
                    <a:pt x="5" y="13"/>
                  </a:cubicBezTo>
                  <a:cubicBezTo>
                    <a:pt x="5" y="12"/>
                    <a:pt x="6" y="12"/>
                    <a:pt x="7" y="12"/>
                  </a:cubicBezTo>
                  <a:cubicBezTo>
                    <a:pt x="12" y="12"/>
                    <a:pt x="12" y="12"/>
                    <a:pt x="12" y="12"/>
                  </a:cubicBezTo>
                  <a:cubicBezTo>
                    <a:pt x="8" y="5"/>
                    <a:pt x="8" y="5"/>
                    <a:pt x="8" y="5"/>
                  </a:cubicBezTo>
                  <a:cubicBezTo>
                    <a:pt x="3" y="14"/>
                    <a:pt x="3" y="14"/>
                    <a:pt x="3" y="14"/>
                  </a:cubicBezTo>
                  <a:cubicBezTo>
                    <a:pt x="3" y="14"/>
                    <a:pt x="2" y="15"/>
                    <a:pt x="2" y="15"/>
                  </a:cubicBez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8"/>
            <p:cNvSpPr>
              <a:spLocks/>
            </p:cNvSpPr>
            <p:nvPr/>
          </p:nvSpPr>
          <p:spPr bwMode="auto">
            <a:xfrm>
              <a:off x="1604963" y="3495675"/>
              <a:ext cx="11113" cy="79375"/>
            </a:xfrm>
            <a:custGeom>
              <a:avLst/>
              <a:gdLst>
                <a:gd name="T0" fmla="*/ 1 w 2"/>
                <a:gd name="T1" fmla="*/ 14 h 14"/>
                <a:gd name="T2" fmla="*/ 0 w 2"/>
                <a:gd name="T3" fmla="*/ 13 h 14"/>
                <a:gd name="T4" fmla="*/ 0 w 2"/>
                <a:gd name="T5" fmla="*/ 2 h 14"/>
                <a:gd name="T6" fmla="*/ 1 w 2"/>
                <a:gd name="T7" fmla="*/ 0 h 14"/>
                <a:gd name="T8" fmla="*/ 2 w 2"/>
                <a:gd name="T9" fmla="*/ 2 h 14"/>
                <a:gd name="T10" fmla="*/ 2 w 2"/>
                <a:gd name="T11" fmla="*/ 13 h 14"/>
                <a:gd name="T12" fmla="*/ 1 w 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 h="14">
                  <a:moveTo>
                    <a:pt x="1" y="14"/>
                  </a:moveTo>
                  <a:cubicBezTo>
                    <a:pt x="0" y="14"/>
                    <a:pt x="0" y="14"/>
                    <a:pt x="0" y="13"/>
                  </a:cubicBezTo>
                  <a:cubicBezTo>
                    <a:pt x="0" y="2"/>
                    <a:pt x="0" y="2"/>
                    <a:pt x="0" y="2"/>
                  </a:cubicBezTo>
                  <a:cubicBezTo>
                    <a:pt x="0" y="1"/>
                    <a:pt x="0" y="0"/>
                    <a:pt x="1" y="0"/>
                  </a:cubicBezTo>
                  <a:cubicBezTo>
                    <a:pt x="2" y="0"/>
                    <a:pt x="2" y="1"/>
                    <a:pt x="2" y="2"/>
                  </a:cubicBezTo>
                  <a:cubicBezTo>
                    <a:pt x="2" y="13"/>
                    <a:pt x="2" y="13"/>
                    <a:pt x="2" y="13"/>
                  </a:cubicBezTo>
                  <a:cubicBezTo>
                    <a:pt x="2" y="14"/>
                    <a:pt x="2" y="14"/>
                    <a:pt x="1" y="14"/>
                  </a:cubicBez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9"/>
            <p:cNvSpPr>
              <a:spLocks/>
            </p:cNvSpPr>
            <p:nvPr/>
          </p:nvSpPr>
          <p:spPr bwMode="auto">
            <a:xfrm>
              <a:off x="2092325" y="3570288"/>
              <a:ext cx="339725" cy="400050"/>
            </a:xfrm>
            <a:custGeom>
              <a:avLst/>
              <a:gdLst>
                <a:gd name="T0" fmla="*/ 164 w 214"/>
                <a:gd name="T1" fmla="*/ 101 h 252"/>
                <a:gd name="T2" fmla="*/ 50 w 214"/>
                <a:gd name="T3" fmla="*/ 101 h 252"/>
                <a:gd name="T4" fmla="*/ 50 w 214"/>
                <a:gd name="T5" fmla="*/ 0 h 252"/>
                <a:gd name="T6" fmla="*/ 0 w 214"/>
                <a:gd name="T7" fmla="*/ 0 h 252"/>
                <a:gd name="T8" fmla="*/ 0 w 214"/>
                <a:gd name="T9" fmla="*/ 252 h 252"/>
                <a:gd name="T10" fmla="*/ 50 w 214"/>
                <a:gd name="T11" fmla="*/ 252 h 252"/>
                <a:gd name="T12" fmla="*/ 50 w 214"/>
                <a:gd name="T13" fmla="*/ 148 h 252"/>
                <a:gd name="T14" fmla="*/ 164 w 214"/>
                <a:gd name="T15" fmla="*/ 148 h 252"/>
                <a:gd name="T16" fmla="*/ 164 w 214"/>
                <a:gd name="T17" fmla="*/ 252 h 252"/>
                <a:gd name="T18" fmla="*/ 214 w 214"/>
                <a:gd name="T19" fmla="*/ 252 h 252"/>
                <a:gd name="T20" fmla="*/ 214 w 214"/>
                <a:gd name="T21" fmla="*/ 0 h 252"/>
                <a:gd name="T22" fmla="*/ 164 w 214"/>
                <a:gd name="T23" fmla="*/ 0 h 252"/>
                <a:gd name="T24" fmla="*/ 164 w 214"/>
                <a:gd name="T25" fmla="*/ 10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52">
                  <a:moveTo>
                    <a:pt x="164" y="101"/>
                  </a:moveTo>
                  <a:lnTo>
                    <a:pt x="50" y="101"/>
                  </a:lnTo>
                  <a:lnTo>
                    <a:pt x="50" y="0"/>
                  </a:lnTo>
                  <a:lnTo>
                    <a:pt x="0" y="0"/>
                  </a:lnTo>
                  <a:lnTo>
                    <a:pt x="0" y="252"/>
                  </a:lnTo>
                  <a:lnTo>
                    <a:pt x="50" y="252"/>
                  </a:lnTo>
                  <a:lnTo>
                    <a:pt x="50" y="148"/>
                  </a:lnTo>
                  <a:lnTo>
                    <a:pt x="164" y="148"/>
                  </a:lnTo>
                  <a:lnTo>
                    <a:pt x="164" y="252"/>
                  </a:lnTo>
                  <a:lnTo>
                    <a:pt x="214" y="252"/>
                  </a:lnTo>
                  <a:lnTo>
                    <a:pt x="214" y="0"/>
                  </a:lnTo>
                  <a:lnTo>
                    <a:pt x="164" y="0"/>
                  </a:lnTo>
                  <a:lnTo>
                    <a:pt x="164" y="101"/>
                  </a:lnTo>
                  <a:close/>
                </a:path>
              </a:pathLst>
            </a:custGeom>
            <a:solidFill>
              <a:srgbClr val="DF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60"/>
            <p:cNvSpPr>
              <a:spLocks/>
            </p:cNvSpPr>
            <p:nvPr/>
          </p:nvSpPr>
          <p:spPr bwMode="auto">
            <a:xfrm>
              <a:off x="2540000" y="3570288"/>
              <a:ext cx="341313" cy="406400"/>
            </a:xfrm>
            <a:custGeom>
              <a:avLst/>
              <a:gdLst>
                <a:gd name="T0" fmla="*/ 46 w 60"/>
                <a:gd name="T1" fmla="*/ 40 h 71"/>
                <a:gd name="T2" fmla="*/ 30 w 60"/>
                <a:gd name="T3" fmla="*/ 57 h 71"/>
                <a:gd name="T4" fmla="*/ 14 w 60"/>
                <a:gd name="T5" fmla="*/ 40 h 71"/>
                <a:gd name="T6" fmla="*/ 14 w 60"/>
                <a:gd name="T7" fmla="*/ 0 h 71"/>
                <a:gd name="T8" fmla="*/ 0 w 60"/>
                <a:gd name="T9" fmla="*/ 0 h 71"/>
                <a:gd name="T10" fmla="*/ 0 w 60"/>
                <a:gd name="T11" fmla="*/ 40 h 71"/>
                <a:gd name="T12" fmla="*/ 30 w 60"/>
                <a:gd name="T13" fmla="*/ 71 h 71"/>
                <a:gd name="T14" fmla="*/ 60 w 60"/>
                <a:gd name="T15" fmla="*/ 39 h 71"/>
                <a:gd name="T16" fmla="*/ 60 w 60"/>
                <a:gd name="T17" fmla="*/ 0 h 71"/>
                <a:gd name="T18" fmla="*/ 46 w 60"/>
                <a:gd name="T19" fmla="*/ 0 h 71"/>
                <a:gd name="T20" fmla="*/ 46 w 60"/>
                <a:gd name="T21" fmla="*/ 4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71">
                  <a:moveTo>
                    <a:pt x="46" y="40"/>
                  </a:moveTo>
                  <a:cubicBezTo>
                    <a:pt x="46" y="51"/>
                    <a:pt x="41" y="57"/>
                    <a:pt x="30" y="57"/>
                  </a:cubicBezTo>
                  <a:cubicBezTo>
                    <a:pt x="20" y="57"/>
                    <a:pt x="14" y="51"/>
                    <a:pt x="14" y="40"/>
                  </a:cubicBezTo>
                  <a:cubicBezTo>
                    <a:pt x="14" y="0"/>
                    <a:pt x="14" y="0"/>
                    <a:pt x="14" y="0"/>
                  </a:cubicBezTo>
                  <a:cubicBezTo>
                    <a:pt x="0" y="0"/>
                    <a:pt x="0" y="0"/>
                    <a:pt x="0" y="0"/>
                  </a:cubicBezTo>
                  <a:cubicBezTo>
                    <a:pt x="0" y="40"/>
                    <a:pt x="0" y="40"/>
                    <a:pt x="0" y="40"/>
                  </a:cubicBezTo>
                  <a:cubicBezTo>
                    <a:pt x="0" y="60"/>
                    <a:pt x="11" y="71"/>
                    <a:pt x="30" y="71"/>
                  </a:cubicBezTo>
                  <a:cubicBezTo>
                    <a:pt x="49" y="71"/>
                    <a:pt x="60" y="59"/>
                    <a:pt x="60" y="39"/>
                  </a:cubicBezTo>
                  <a:cubicBezTo>
                    <a:pt x="60" y="0"/>
                    <a:pt x="60" y="0"/>
                    <a:pt x="60" y="0"/>
                  </a:cubicBezTo>
                  <a:cubicBezTo>
                    <a:pt x="46" y="0"/>
                    <a:pt x="46" y="0"/>
                    <a:pt x="46" y="0"/>
                  </a:cubicBezTo>
                  <a:lnTo>
                    <a:pt x="46" y="40"/>
                  </a:lnTo>
                  <a:close/>
                </a:path>
              </a:pathLst>
            </a:custGeom>
            <a:solidFill>
              <a:srgbClr val="DF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61"/>
            <p:cNvSpPr>
              <a:spLocks/>
            </p:cNvSpPr>
            <p:nvPr/>
          </p:nvSpPr>
          <p:spPr bwMode="auto">
            <a:xfrm>
              <a:off x="3311525" y="3570288"/>
              <a:ext cx="584200" cy="400050"/>
            </a:xfrm>
            <a:custGeom>
              <a:avLst/>
              <a:gdLst>
                <a:gd name="T0" fmla="*/ 261 w 368"/>
                <a:gd name="T1" fmla="*/ 173 h 252"/>
                <a:gd name="T2" fmla="*/ 204 w 368"/>
                <a:gd name="T3" fmla="*/ 0 h 252"/>
                <a:gd name="T4" fmla="*/ 165 w 368"/>
                <a:gd name="T5" fmla="*/ 0 h 252"/>
                <a:gd name="T6" fmla="*/ 108 w 368"/>
                <a:gd name="T7" fmla="*/ 173 h 252"/>
                <a:gd name="T8" fmla="*/ 54 w 368"/>
                <a:gd name="T9" fmla="*/ 0 h 252"/>
                <a:gd name="T10" fmla="*/ 0 w 368"/>
                <a:gd name="T11" fmla="*/ 0 h 252"/>
                <a:gd name="T12" fmla="*/ 86 w 368"/>
                <a:gd name="T13" fmla="*/ 252 h 252"/>
                <a:gd name="T14" fmla="*/ 129 w 368"/>
                <a:gd name="T15" fmla="*/ 252 h 252"/>
                <a:gd name="T16" fmla="*/ 186 w 368"/>
                <a:gd name="T17" fmla="*/ 86 h 252"/>
                <a:gd name="T18" fmla="*/ 240 w 368"/>
                <a:gd name="T19" fmla="*/ 252 h 252"/>
                <a:gd name="T20" fmla="*/ 283 w 368"/>
                <a:gd name="T21" fmla="*/ 252 h 252"/>
                <a:gd name="T22" fmla="*/ 368 w 368"/>
                <a:gd name="T23" fmla="*/ 0 h 252"/>
                <a:gd name="T24" fmla="*/ 318 w 368"/>
                <a:gd name="T25" fmla="*/ 0 h 252"/>
                <a:gd name="T26" fmla="*/ 261 w 368"/>
                <a:gd name="T27" fmla="*/ 17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252">
                  <a:moveTo>
                    <a:pt x="261" y="173"/>
                  </a:moveTo>
                  <a:lnTo>
                    <a:pt x="204" y="0"/>
                  </a:lnTo>
                  <a:lnTo>
                    <a:pt x="165" y="0"/>
                  </a:lnTo>
                  <a:lnTo>
                    <a:pt x="108" y="173"/>
                  </a:lnTo>
                  <a:lnTo>
                    <a:pt x="54" y="0"/>
                  </a:lnTo>
                  <a:lnTo>
                    <a:pt x="0" y="0"/>
                  </a:lnTo>
                  <a:lnTo>
                    <a:pt x="86" y="252"/>
                  </a:lnTo>
                  <a:lnTo>
                    <a:pt x="129" y="252"/>
                  </a:lnTo>
                  <a:lnTo>
                    <a:pt x="186" y="86"/>
                  </a:lnTo>
                  <a:lnTo>
                    <a:pt x="240" y="252"/>
                  </a:lnTo>
                  <a:lnTo>
                    <a:pt x="283" y="252"/>
                  </a:lnTo>
                  <a:lnTo>
                    <a:pt x="368" y="0"/>
                  </a:lnTo>
                  <a:lnTo>
                    <a:pt x="318" y="0"/>
                  </a:lnTo>
                  <a:lnTo>
                    <a:pt x="261" y="173"/>
                  </a:lnTo>
                  <a:close/>
                </a:path>
              </a:pathLst>
            </a:custGeom>
            <a:solidFill>
              <a:srgbClr val="DF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62"/>
            <p:cNvSpPr>
              <a:spLocks/>
            </p:cNvSpPr>
            <p:nvPr/>
          </p:nvSpPr>
          <p:spPr bwMode="auto">
            <a:xfrm>
              <a:off x="3963988" y="3570288"/>
              <a:ext cx="295275" cy="400050"/>
            </a:xfrm>
            <a:custGeom>
              <a:avLst/>
              <a:gdLst>
                <a:gd name="T0" fmla="*/ 50 w 186"/>
                <a:gd name="T1" fmla="*/ 144 h 252"/>
                <a:gd name="T2" fmla="*/ 140 w 186"/>
                <a:gd name="T3" fmla="*/ 144 h 252"/>
                <a:gd name="T4" fmla="*/ 140 w 186"/>
                <a:gd name="T5" fmla="*/ 97 h 252"/>
                <a:gd name="T6" fmla="*/ 50 w 186"/>
                <a:gd name="T7" fmla="*/ 97 h 252"/>
                <a:gd name="T8" fmla="*/ 50 w 186"/>
                <a:gd name="T9" fmla="*/ 47 h 252"/>
                <a:gd name="T10" fmla="*/ 182 w 186"/>
                <a:gd name="T11" fmla="*/ 47 h 252"/>
                <a:gd name="T12" fmla="*/ 182 w 186"/>
                <a:gd name="T13" fmla="*/ 0 h 252"/>
                <a:gd name="T14" fmla="*/ 0 w 186"/>
                <a:gd name="T15" fmla="*/ 0 h 252"/>
                <a:gd name="T16" fmla="*/ 0 w 186"/>
                <a:gd name="T17" fmla="*/ 252 h 252"/>
                <a:gd name="T18" fmla="*/ 186 w 186"/>
                <a:gd name="T19" fmla="*/ 252 h 252"/>
                <a:gd name="T20" fmla="*/ 186 w 186"/>
                <a:gd name="T21" fmla="*/ 205 h 252"/>
                <a:gd name="T22" fmla="*/ 50 w 186"/>
                <a:gd name="T23" fmla="*/ 205 h 252"/>
                <a:gd name="T24" fmla="*/ 50 w 186"/>
                <a:gd name="T25" fmla="*/ 14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252">
                  <a:moveTo>
                    <a:pt x="50" y="144"/>
                  </a:moveTo>
                  <a:lnTo>
                    <a:pt x="140" y="144"/>
                  </a:lnTo>
                  <a:lnTo>
                    <a:pt x="140" y="97"/>
                  </a:lnTo>
                  <a:lnTo>
                    <a:pt x="50" y="97"/>
                  </a:lnTo>
                  <a:lnTo>
                    <a:pt x="50" y="47"/>
                  </a:lnTo>
                  <a:lnTo>
                    <a:pt x="182" y="47"/>
                  </a:lnTo>
                  <a:lnTo>
                    <a:pt x="182" y="0"/>
                  </a:lnTo>
                  <a:lnTo>
                    <a:pt x="0" y="0"/>
                  </a:lnTo>
                  <a:lnTo>
                    <a:pt x="0" y="252"/>
                  </a:lnTo>
                  <a:lnTo>
                    <a:pt x="186" y="252"/>
                  </a:lnTo>
                  <a:lnTo>
                    <a:pt x="186" y="205"/>
                  </a:lnTo>
                  <a:lnTo>
                    <a:pt x="50" y="205"/>
                  </a:lnTo>
                  <a:lnTo>
                    <a:pt x="50" y="144"/>
                  </a:lnTo>
                  <a:close/>
                </a:path>
              </a:pathLst>
            </a:custGeom>
            <a:solidFill>
              <a:srgbClr val="DF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Rectangle 63"/>
            <p:cNvSpPr>
              <a:spLocks noChangeArrowheads="1"/>
            </p:cNvSpPr>
            <p:nvPr/>
          </p:nvSpPr>
          <p:spPr bwMode="auto">
            <a:xfrm>
              <a:off x="4356100" y="3570288"/>
              <a:ext cx="79375" cy="400050"/>
            </a:xfrm>
            <a:prstGeom prst="rect">
              <a:avLst/>
            </a:prstGeom>
            <a:solidFill>
              <a:srgbClr val="DF26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64"/>
            <p:cNvSpPr>
              <a:spLocks noEditPoints="1"/>
            </p:cNvSpPr>
            <p:nvPr/>
          </p:nvSpPr>
          <p:spPr bwMode="auto">
            <a:xfrm>
              <a:off x="2921000" y="3570288"/>
              <a:ext cx="419100" cy="400050"/>
            </a:xfrm>
            <a:custGeom>
              <a:avLst/>
              <a:gdLst>
                <a:gd name="T0" fmla="*/ 111 w 264"/>
                <a:gd name="T1" fmla="*/ 0 h 252"/>
                <a:gd name="T2" fmla="*/ 0 w 264"/>
                <a:gd name="T3" fmla="*/ 252 h 252"/>
                <a:gd name="T4" fmla="*/ 53 w 264"/>
                <a:gd name="T5" fmla="*/ 252 h 252"/>
                <a:gd name="T6" fmla="*/ 75 w 264"/>
                <a:gd name="T7" fmla="*/ 198 h 252"/>
                <a:gd name="T8" fmla="*/ 189 w 264"/>
                <a:gd name="T9" fmla="*/ 198 h 252"/>
                <a:gd name="T10" fmla="*/ 211 w 264"/>
                <a:gd name="T11" fmla="*/ 252 h 252"/>
                <a:gd name="T12" fmla="*/ 264 w 264"/>
                <a:gd name="T13" fmla="*/ 252 h 252"/>
                <a:gd name="T14" fmla="*/ 157 w 264"/>
                <a:gd name="T15" fmla="*/ 0 h 252"/>
                <a:gd name="T16" fmla="*/ 111 w 264"/>
                <a:gd name="T17" fmla="*/ 0 h 252"/>
                <a:gd name="T18" fmla="*/ 93 w 264"/>
                <a:gd name="T19" fmla="*/ 155 h 252"/>
                <a:gd name="T20" fmla="*/ 132 w 264"/>
                <a:gd name="T21" fmla="*/ 65 h 252"/>
                <a:gd name="T22" fmla="*/ 171 w 264"/>
                <a:gd name="T23" fmla="*/ 155 h 252"/>
                <a:gd name="T24" fmla="*/ 93 w 264"/>
                <a:gd name="T25" fmla="*/ 15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 h="252">
                  <a:moveTo>
                    <a:pt x="111" y="0"/>
                  </a:moveTo>
                  <a:lnTo>
                    <a:pt x="0" y="252"/>
                  </a:lnTo>
                  <a:lnTo>
                    <a:pt x="53" y="252"/>
                  </a:lnTo>
                  <a:lnTo>
                    <a:pt x="75" y="198"/>
                  </a:lnTo>
                  <a:lnTo>
                    <a:pt x="189" y="198"/>
                  </a:lnTo>
                  <a:lnTo>
                    <a:pt x="211" y="252"/>
                  </a:lnTo>
                  <a:lnTo>
                    <a:pt x="264" y="252"/>
                  </a:lnTo>
                  <a:lnTo>
                    <a:pt x="157" y="0"/>
                  </a:lnTo>
                  <a:lnTo>
                    <a:pt x="111" y="0"/>
                  </a:lnTo>
                  <a:close/>
                  <a:moveTo>
                    <a:pt x="93" y="155"/>
                  </a:moveTo>
                  <a:lnTo>
                    <a:pt x="132" y="65"/>
                  </a:lnTo>
                  <a:lnTo>
                    <a:pt x="171" y="155"/>
                  </a:lnTo>
                  <a:lnTo>
                    <a:pt x="93" y="155"/>
                  </a:lnTo>
                  <a:close/>
                </a:path>
              </a:pathLst>
            </a:custGeom>
            <a:solidFill>
              <a:srgbClr val="DF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65"/>
            <p:cNvSpPr>
              <a:spLocks noEditPoints="1"/>
            </p:cNvSpPr>
            <p:nvPr/>
          </p:nvSpPr>
          <p:spPr bwMode="auto">
            <a:xfrm>
              <a:off x="4667250" y="3592513"/>
              <a:ext cx="312738" cy="377825"/>
            </a:xfrm>
            <a:custGeom>
              <a:avLst/>
              <a:gdLst>
                <a:gd name="T0" fmla="*/ 55 w 55"/>
                <a:gd name="T1" fmla="*/ 66 h 66"/>
                <a:gd name="T2" fmla="*/ 39 w 55"/>
                <a:gd name="T3" fmla="*/ 66 h 66"/>
                <a:gd name="T4" fmla="*/ 29 w 55"/>
                <a:gd name="T5" fmla="*/ 49 h 66"/>
                <a:gd name="T6" fmla="*/ 23 w 55"/>
                <a:gd name="T7" fmla="*/ 42 h 66"/>
                <a:gd name="T8" fmla="*/ 19 w 55"/>
                <a:gd name="T9" fmla="*/ 40 h 66"/>
                <a:gd name="T10" fmla="*/ 15 w 55"/>
                <a:gd name="T11" fmla="*/ 40 h 66"/>
                <a:gd name="T12" fmla="*/ 15 w 55"/>
                <a:gd name="T13" fmla="*/ 66 h 66"/>
                <a:gd name="T14" fmla="*/ 0 w 55"/>
                <a:gd name="T15" fmla="*/ 66 h 66"/>
                <a:gd name="T16" fmla="*/ 0 w 55"/>
                <a:gd name="T17" fmla="*/ 0 h 66"/>
                <a:gd name="T18" fmla="*/ 24 w 55"/>
                <a:gd name="T19" fmla="*/ 0 h 66"/>
                <a:gd name="T20" fmla="*/ 47 w 55"/>
                <a:gd name="T21" fmla="*/ 18 h 66"/>
                <a:gd name="T22" fmla="*/ 43 w 55"/>
                <a:gd name="T23" fmla="*/ 29 h 66"/>
                <a:gd name="T24" fmla="*/ 33 w 55"/>
                <a:gd name="T25" fmla="*/ 36 h 66"/>
                <a:gd name="T26" fmla="*/ 33 w 55"/>
                <a:gd name="T27" fmla="*/ 36 h 66"/>
                <a:gd name="T28" fmla="*/ 43 w 55"/>
                <a:gd name="T29" fmla="*/ 46 h 66"/>
                <a:gd name="T30" fmla="*/ 55 w 55"/>
                <a:gd name="T31" fmla="*/ 66 h 66"/>
                <a:gd name="T32" fmla="*/ 15 w 55"/>
                <a:gd name="T33" fmla="*/ 10 h 66"/>
                <a:gd name="T34" fmla="*/ 15 w 55"/>
                <a:gd name="T35" fmla="*/ 30 h 66"/>
                <a:gd name="T36" fmla="*/ 22 w 55"/>
                <a:gd name="T37" fmla="*/ 30 h 66"/>
                <a:gd name="T38" fmla="*/ 30 w 55"/>
                <a:gd name="T39" fmla="*/ 27 h 66"/>
                <a:gd name="T40" fmla="*/ 33 w 55"/>
                <a:gd name="T41" fmla="*/ 19 h 66"/>
                <a:gd name="T42" fmla="*/ 22 w 55"/>
                <a:gd name="T43" fmla="*/ 10 h 66"/>
                <a:gd name="T44" fmla="*/ 15 w 55"/>
                <a:gd name="T45"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66">
                  <a:moveTo>
                    <a:pt x="55" y="66"/>
                  </a:moveTo>
                  <a:cubicBezTo>
                    <a:pt x="39" y="66"/>
                    <a:pt x="39" y="66"/>
                    <a:pt x="39" y="66"/>
                  </a:cubicBezTo>
                  <a:cubicBezTo>
                    <a:pt x="29" y="49"/>
                    <a:pt x="29" y="49"/>
                    <a:pt x="29" y="49"/>
                  </a:cubicBezTo>
                  <a:cubicBezTo>
                    <a:pt x="26" y="45"/>
                    <a:pt x="25" y="43"/>
                    <a:pt x="23" y="42"/>
                  </a:cubicBezTo>
                  <a:cubicBezTo>
                    <a:pt x="22" y="41"/>
                    <a:pt x="20" y="40"/>
                    <a:pt x="19" y="40"/>
                  </a:cubicBezTo>
                  <a:cubicBezTo>
                    <a:pt x="15" y="40"/>
                    <a:pt x="15" y="40"/>
                    <a:pt x="15" y="40"/>
                  </a:cubicBezTo>
                  <a:cubicBezTo>
                    <a:pt x="15" y="66"/>
                    <a:pt x="15" y="66"/>
                    <a:pt x="15" y="66"/>
                  </a:cubicBezTo>
                  <a:cubicBezTo>
                    <a:pt x="0" y="66"/>
                    <a:pt x="0" y="66"/>
                    <a:pt x="0" y="66"/>
                  </a:cubicBezTo>
                  <a:cubicBezTo>
                    <a:pt x="0" y="0"/>
                    <a:pt x="0" y="0"/>
                    <a:pt x="0" y="0"/>
                  </a:cubicBezTo>
                  <a:cubicBezTo>
                    <a:pt x="24" y="0"/>
                    <a:pt x="24" y="0"/>
                    <a:pt x="24" y="0"/>
                  </a:cubicBezTo>
                  <a:cubicBezTo>
                    <a:pt x="40" y="0"/>
                    <a:pt x="47" y="6"/>
                    <a:pt x="47" y="18"/>
                  </a:cubicBezTo>
                  <a:cubicBezTo>
                    <a:pt x="47" y="22"/>
                    <a:pt x="46" y="26"/>
                    <a:pt x="43" y="29"/>
                  </a:cubicBezTo>
                  <a:cubicBezTo>
                    <a:pt x="41" y="33"/>
                    <a:pt x="37" y="35"/>
                    <a:pt x="33" y="36"/>
                  </a:cubicBezTo>
                  <a:cubicBezTo>
                    <a:pt x="33" y="36"/>
                    <a:pt x="33" y="36"/>
                    <a:pt x="33" y="36"/>
                  </a:cubicBezTo>
                  <a:cubicBezTo>
                    <a:pt x="36" y="37"/>
                    <a:pt x="39" y="41"/>
                    <a:pt x="43" y="46"/>
                  </a:cubicBezTo>
                  <a:lnTo>
                    <a:pt x="55" y="66"/>
                  </a:lnTo>
                  <a:close/>
                  <a:moveTo>
                    <a:pt x="15" y="10"/>
                  </a:moveTo>
                  <a:cubicBezTo>
                    <a:pt x="15" y="30"/>
                    <a:pt x="15" y="30"/>
                    <a:pt x="15" y="30"/>
                  </a:cubicBezTo>
                  <a:cubicBezTo>
                    <a:pt x="22" y="30"/>
                    <a:pt x="22" y="30"/>
                    <a:pt x="22" y="30"/>
                  </a:cubicBezTo>
                  <a:cubicBezTo>
                    <a:pt x="25" y="30"/>
                    <a:pt x="28" y="29"/>
                    <a:pt x="30" y="27"/>
                  </a:cubicBezTo>
                  <a:cubicBezTo>
                    <a:pt x="32" y="25"/>
                    <a:pt x="33" y="22"/>
                    <a:pt x="33" y="19"/>
                  </a:cubicBezTo>
                  <a:cubicBezTo>
                    <a:pt x="33" y="13"/>
                    <a:pt x="29" y="10"/>
                    <a:pt x="22" y="10"/>
                  </a:cubicBezTo>
                  <a:lnTo>
                    <a:pt x="15" y="10"/>
                  </a:ln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66"/>
            <p:cNvSpPr>
              <a:spLocks noEditPoints="1"/>
            </p:cNvSpPr>
            <p:nvPr/>
          </p:nvSpPr>
          <p:spPr bwMode="auto">
            <a:xfrm>
              <a:off x="5019675" y="3592513"/>
              <a:ext cx="266700" cy="377825"/>
            </a:xfrm>
            <a:custGeom>
              <a:avLst/>
              <a:gdLst>
                <a:gd name="T0" fmla="*/ 14 w 47"/>
                <a:gd name="T1" fmla="*/ 43 h 66"/>
                <a:gd name="T2" fmla="*/ 14 w 47"/>
                <a:gd name="T3" fmla="*/ 66 h 66"/>
                <a:gd name="T4" fmla="*/ 0 w 47"/>
                <a:gd name="T5" fmla="*/ 66 h 66"/>
                <a:gd name="T6" fmla="*/ 0 w 47"/>
                <a:gd name="T7" fmla="*/ 0 h 66"/>
                <a:gd name="T8" fmla="*/ 23 w 47"/>
                <a:gd name="T9" fmla="*/ 0 h 66"/>
                <a:gd name="T10" fmla="*/ 47 w 47"/>
                <a:gd name="T11" fmla="*/ 21 h 66"/>
                <a:gd name="T12" fmla="*/ 40 w 47"/>
                <a:gd name="T13" fmla="*/ 37 h 66"/>
                <a:gd name="T14" fmla="*/ 21 w 47"/>
                <a:gd name="T15" fmla="*/ 43 h 66"/>
                <a:gd name="T16" fmla="*/ 14 w 47"/>
                <a:gd name="T17" fmla="*/ 43 h 66"/>
                <a:gd name="T18" fmla="*/ 14 w 47"/>
                <a:gd name="T19" fmla="*/ 11 h 66"/>
                <a:gd name="T20" fmla="*/ 14 w 47"/>
                <a:gd name="T21" fmla="*/ 32 h 66"/>
                <a:gd name="T22" fmla="*/ 20 w 47"/>
                <a:gd name="T23" fmla="*/ 32 h 66"/>
                <a:gd name="T24" fmla="*/ 33 w 47"/>
                <a:gd name="T25" fmla="*/ 21 h 66"/>
                <a:gd name="T26" fmla="*/ 20 w 47"/>
                <a:gd name="T27" fmla="*/ 11 h 66"/>
                <a:gd name="T28" fmla="*/ 14 w 47"/>
                <a:gd name="T29"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66">
                  <a:moveTo>
                    <a:pt x="14" y="43"/>
                  </a:moveTo>
                  <a:cubicBezTo>
                    <a:pt x="14" y="66"/>
                    <a:pt x="14" y="66"/>
                    <a:pt x="14" y="66"/>
                  </a:cubicBezTo>
                  <a:cubicBezTo>
                    <a:pt x="0" y="66"/>
                    <a:pt x="0" y="66"/>
                    <a:pt x="0" y="66"/>
                  </a:cubicBezTo>
                  <a:cubicBezTo>
                    <a:pt x="0" y="0"/>
                    <a:pt x="0" y="0"/>
                    <a:pt x="0" y="0"/>
                  </a:cubicBezTo>
                  <a:cubicBezTo>
                    <a:pt x="23" y="0"/>
                    <a:pt x="23" y="0"/>
                    <a:pt x="23" y="0"/>
                  </a:cubicBezTo>
                  <a:cubicBezTo>
                    <a:pt x="39" y="0"/>
                    <a:pt x="47" y="7"/>
                    <a:pt x="47" y="21"/>
                  </a:cubicBezTo>
                  <a:cubicBezTo>
                    <a:pt x="47" y="27"/>
                    <a:pt x="45" y="33"/>
                    <a:pt x="40" y="37"/>
                  </a:cubicBezTo>
                  <a:cubicBezTo>
                    <a:pt x="35" y="41"/>
                    <a:pt x="29" y="43"/>
                    <a:pt x="21" y="43"/>
                  </a:cubicBezTo>
                  <a:lnTo>
                    <a:pt x="14" y="43"/>
                  </a:lnTo>
                  <a:close/>
                  <a:moveTo>
                    <a:pt x="14" y="11"/>
                  </a:moveTo>
                  <a:cubicBezTo>
                    <a:pt x="14" y="32"/>
                    <a:pt x="14" y="32"/>
                    <a:pt x="14" y="32"/>
                  </a:cubicBezTo>
                  <a:cubicBezTo>
                    <a:pt x="20" y="32"/>
                    <a:pt x="20" y="32"/>
                    <a:pt x="20" y="32"/>
                  </a:cubicBezTo>
                  <a:cubicBezTo>
                    <a:pt x="28" y="32"/>
                    <a:pt x="33" y="28"/>
                    <a:pt x="33" y="21"/>
                  </a:cubicBezTo>
                  <a:cubicBezTo>
                    <a:pt x="33" y="14"/>
                    <a:pt x="28" y="11"/>
                    <a:pt x="20" y="11"/>
                  </a:cubicBezTo>
                  <a:lnTo>
                    <a:pt x="14" y="11"/>
                  </a:ln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67"/>
            <p:cNvSpPr>
              <a:spLocks noEditPoints="1"/>
            </p:cNvSpPr>
            <p:nvPr/>
          </p:nvSpPr>
          <p:spPr bwMode="auto">
            <a:xfrm>
              <a:off x="5275263" y="3592513"/>
              <a:ext cx="361950" cy="377825"/>
            </a:xfrm>
            <a:custGeom>
              <a:avLst/>
              <a:gdLst>
                <a:gd name="T0" fmla="*/ 64 w 64"/>
                <a:gd name="T1" fmla="*/ 66 h 66"/>
                <a:gd name="T2" fmla="*/ 49 w 64"/>
                <a:gd name="T3" fmla="*/ 66 h 66"/>
                <a:gd name="T4" fmla="*/ 44 w 64"/>
                <a:gd name="T5" fmla="*/ 51 h 66"/>
                <a:gd name="T6" fmla="*/ 20 w 64"/>
                <a:gd name="T7" fmla="*/ 51 h 66"/>
                <a:gd name="T8" fmla="*/ 15 w 64"/>
                <a:gd name="T9" fmla="*/ 66 h 66"/>
                <a:gd name="T10" fmla="*/ 0 w 64"/>
                <a:gd name="T11" fmla="*/ 66 h 66"/>
                <a:gd name="T12" fmla="*/ 24 w 64"/>
                <a:gd name="T13" fmla="*/ 0 h 66"/>
                <a:gd name="T14" fmla="*/ 41 w 64"/>
                <a:gd name="T15" fmla="*/ 0 h 66"/>
                <a:gd name="T16" fmla="*/ 64 w 64"/>
                <a:gd name="T17" fmla="*/ 66 h 66"/>
                <a:gd name="T18" fmla="*/ 41 w 64"/>
                <a:gd name="T19" fmla="*/ 40 h 66"/>
                <a:gd name="T20" fmla="*/ 33 w 64"/>
                <a:gd name="T21" fmla="*/ 17 h 66"/>
                <a:gd name="T22" fmla="*/ 32 w 64"/>
                <a:gd name="T23" fmla="*/ 11 h 66"/>
                <a:gd name="T24" fmla="*/ 32 w 64"/>
                <a:gd name="T25" fmla="*/ 11 h 66"/>
                <a:gd name="T26" fmla="*/ 30 w 64"/>
                <a:gd name="T27" fmla="*/ 17 h 66"/>
                <a:gd name="T28" fmla="*/ 23 w 64"/>
                <a:gd name="T29" fmla="*/ 40 h 66"/>
                <a:gd name="T30" fmla="*/ 41 w 64"/>
                <a:gd name="T31" fmla="*/ 4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66">
                  <a:moveTo>
                    <a:pt x="64" y="66"/>
                  </a:moveTo>
                  <a:cubicBezTo>
                    <a:pt x="49" y="66"/>
                    <a:pt x="49" y="66"/>
                    <a:pt x="49" y="66"/>
                  </a:cubicBezTo>
                  <a:cubicBezTo>
                    <a:pt x="44" y="51"/>
                    <a:pt x="44" y="51"/>
                    <a:pt x="44" y="51"/>
                  </a:cubicBezTo>
                  <a:cubicBezTo>
                    <a:pt x="20" y="51"/>
                    <a:pt x="20" y="51"/>
                    <a:pt x="20" y="51"/>
                  </a:cubicBezTo>
                  <a:cubicBezTo>
                    <a:pt x="15" y="66"/>
                    <a:pt x="15" y="66"/>
                    <a:pt x="15" y="66"/>
                  </a:cubicBezTo>
                  <a:cubicBezTo>
                    <a:pt x="0" y="66"/>
                    <a:pt x="0" y="66"/>
                    <a:pt x="0" y="66"/>
                  </a:cubicBezTo>
                  <a:cubicBezTo>
                    <a:pt x="24" y="0"/>
                    <a:pt x="24" y="0"/>
                    <a:pt x="24" y="0"/>
                  </a:cubicBezTo>
                  <a:cubicBezTo>
                    <a:pt x="41" y="0"/>
                    <a:pt x="41" y="0"/>
                    <a:pt x="41" y="0"/>
                  </a:cubicBezTo>
                  <a:lnTo>
                    <a:pt x="64" y="66"/>
                  </a:lnTo>
                  <a:close/>
                  <a:moveTo>
                    <a:pt x="41" y="40"/>
                  </a:moveTo>
                  <a:cubicBezTo>
                    <a:pt x="33" y="17"/>
                    <a:pt x="33" y="17"/>
                    <a:pt x="33" y="17"/>
                  </a:cubicBezTo>
                  <a:cubicBezTo>
                    <a:pt x="33" y="15"/>
                    <a:pt x="32" y="13"/>
                    <a:pt x="32" y="11"/>
                  </a:cubicBezTo>
                  <a:cubicBezTo>
                    <a:pt x="32" y="11"/>
                    <a:pt x="32" y="11"/>
                    <a:pt x="32" y="11"/>
                  </a:cubicBezTo>
                  <a:cubicBezTo>
                    <a:pt x="31" y="13"/>
                    <a:pt x="31" y="15"/>
                    <a:pt x="30" y="17"/>
                  </a:cubicBezTo>
                  <a:cubicBezTo>
                    <a:pt x="23" y="40"/>
                    <a:pt x="23" y="40"/>
                    <a:pt x="23" y="40"/>
                  </a:cubicBezTo>
                  <a:lnTo>
                    <a:pt x="41" y="40"/>
                  </a:lnTo>
                  <a:close/>
                </a:path>
              </a:pathLst>
            </a:custGeom>
            <a:solidFill>
              <a:srgbClr val="1163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7338246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745287" y="193845"/>
            <a:ext cx="5284788" cy="2047875"/>
          </a:xfrm>
          <a:prstGeom prst="rect">
            <a:avLst/>
          </a:prstGeom>
        </p:spPr>
      </p:pic>
      <p:sp>
        <p:nvSpPr>
          <p:cNvPr id="10" name="文本框 9"/>
          <p:cNvSpPr txBox="1"/>
          <p:nvPr/>
        </p:nvSpPr>
        <p:spPr>
          <a:xfrm>
            <a:off x="89433" y="818898"/>
            <a:ext cx="6854291" cy="4708981"/>
          </a:xfrm>
          <a:prstGeom prst="rect">
            <a:avLst/>
          </a:prstGeom>
          <a:noFill/>
        </p:spPr>
        <p:txBody>
          <a:bodyPr wrap="square" rtlCol="0">
            <a:spAutoFit/>
          </a:bodyPr>
          <a:lstStyle/>
          <a:p>
            <a:pPr fontAlgn="auto">
              <a:defRPr/>
            </a:pPr>
            <a:r>
              <a:rPr lang="en-US" altLang="zh-CN" b="1" dirty="0" smtClean="0">
                <a:latin typeface="微软雅黑" panose="020B0503020204020204" pitchFamily="34" charset="-122"/>
                <a:ea typeface="微软雅黑" panose="020B0503020204020204" pitchFamily="34" charset="-122"/>
              </a:rPr>
              <a:t>3.4 </a:t>
            </a:r>
            <a:r>
              <a:rPr lang="zh-CN" altLang="en-US" b="1" dirty="0">
                <a:latin typeface="微软雅黑" panose="020B0503020204020204" pitchFamily="34" charset="-122"/>
                <a:ea typeface="微软雅黑" panose="020B0503020204020204" pitchFamily="34" charset="-122"/>
              </a:rPr>
              <a:t>下载浏览器</a:t>
            </a:r>
            <a:r>
              <a:rPr lang="zh-CN" altLang="en-US" b="1" dirty="0" smtClean="0">
                <a:latin typeface="微软雅黑" panose="020B0503020204020204" pitchFamily="34" charset="-122"/>
                <a:ea typeface="微软雅黑" panose="020B0503020204020204" pitchFamily="34" charset="-122"/>
              </a:rPr>
              <a:t>驱动</a:t>
            </a:r>
            <a:endParaRPr lang="en-US" altLang="zh-CN" b="1" dirty="0">
              <a:latin typeface="微软雅黑" panose="020B0503020204020204" pitchFamily="34" charset="-122"/>
              <a:ea typeface="微软雅黑" panose="020B0503020204020204" pitchFamily="34" charset="-122"/>
            </a:endParaRPr>
          </a:p>
          <a:p>
            <a:pPr fontAlgn="auto">
              <a:defRPr/>
            </a:pPr>
            <a:r>
              <a:rPr lang="zh-CN" altLang="en-US" kern="0" dirty="0" smtClean="0">
                <a:latin typeface="微软雅黑" pitchFamily="34" charset="-122"/>
                <a:ea typeface="微软雅黑" pitchFamily="34" charset="-122"/>
              </a:rPr>
              <a:t>⑴ 查看电脑当前的</a:t>
            </a:r>
            <a:r>
              <a:rPr lang="en-US" altLang="zh-CN" kern="0" dirty="0" smtClean="0">
                <a:latin typeface="微软雅黑" pitchFamily="34" charset="-122"/>
                <a:ea typeface="微软雅黑" pitchFamily="34" charset="-122"/>
              </a:rPr>
              <a:t>chrome</a:t>
            </a:r>
            <a:r>
              <a:rPr lang="zh-CN" altLang="en-US" kern="0" dirty="0" smtClean="0">
                <a:latin typeface="微软雅黑" pitchFamily="34" charset="-122"/>
                <a:ea typeface="微软雅黑" pitchFamily="34" charset="-122"/>
              </a:rPr>
              <a:t>浏览器驱动</a:t>
            </a:r>
            <a:endParaRPr lang="en-US" altLang="zh-CN" kern="0" dirty="0" smtClean="0">
              <a:latin typeface="微软雅黑" pitchFamily="34" charset="-122"/>
              <a:ea typeface="微软雅黑" pitchFamily="34" charset="-122"/>
            </a:endParaRPr>
          </a:p>
          <a:p>
            <a:pPr fontAlgn="auto">
              <a:defRPr/>
            </a:pPr>
            <a:endParaRPr lang="en-US" altLang="zh-CN" kern="0" dirty="0" smtClean="0">
              <a:latin typeface="微软雅黑" pitchFamily="34" charset="-122"/>
              <a:ea typeface="微软雅黑" pitchFamily="34" charset="-122"/>
            </a:endParaRPr>
          </a:p>
          <a:p>
            <a:pPr fontAlgn="auto">
              <a:defRPr/>
            </a:pPr>
            <a:r>
              <a:rPr lang="zh-CN" altLang="en-US" dirty="0" smtClean="0">
                <a:latin typeface="微软雅黑" pitchFamily="34" charset="-122"/>
                <a:ea typeface="微软雅黑" pitchFamily="34" charset="-122"/>
              </a:rPr>
              <a:t>⑵ 下载对应的驱动文件，存在多个</a:t>
            </a:r>
            <a:r>
              <a:rPr lang="zh-CN" altLang="en-US" dirty="0">
                <a:latin typeface="微软雅黑" pitchFamily="34" charset="-122"/>
                <a:ea typeface="微软雅黑" pitchFamily="34" charset="-122"/>
              </a:rPr>
              <a:t>小</a:t>
            </a:r>
            <a:r>
              <a:rPr lang="zh-CN" altLang="en-US" dirty="0" smtClean="0">
                <a:latin typeface="微软雅黑" pitchFamily="34" charset="-122"/>
                <a:ea typeface="微软雅黑" pitchFamily="34" charset="-122"/>
              </a:rPr>
              <a:t>版本的选择最相近的下载</a:t>
            </a:r>
            <a:endParaRPr lang="en-US" altLang="zh-CN" dirty="0" smtClean="0">
              <a:latin typeface="微软雅黑" pitchFamily="34" charset="-122"/>
              <a:ea typeface="微软雅黑" pitchFamily="34" charset="-122"/>
            </a:endParaRPr>
          </a:p>
          <a:p>
            <a:pPr fontAlgn="auto">
              <a:defRPr/>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en-US" altLang="zh-CN" dirty="0">
                <a:latin typeface="微软雅黑" panose="020B0503020204020204" pitchFamily="34" charset="-122"/>
                <a:ea typeface="微软雅黑" panose="020B0503020204020204" pitchFamily="34" charset="-122"/>
                <a:hlinkClick r:id="rId4"/>
              </a:rPr>
              <a:t>http://</a:t>
            </a:r>
            <a:r>
              <a:rPr lang="en-US" altLang="zh-CN" dirty="0" smtClean="0">
                <a:latin typeface="微软雅黑" panose="020B0503020204020204" pitchFamily="34" charset="-122"/>
                <a:ea typeface="微软雅黑" panose="020B0503020204020204" pitchFamily="34" charset="-122"/>
                <a:hlinkClick r:id="rId4"/>
              </a:rPr>
              <a:t>chromedriver.storage.googleapis.com/index.html</a:t>
            </a:r>
            <a:endParaRPr lang="en-US" altLang="zh-CN" dirty="0" smtClean="0">
              <a:latin typeface="微软雅黑" pitchFamily="34" charset="-122"/>
              <a:ea typeface="微软雅黑" pitchFamily="34" charset="-122"/>
            </a:endParaRPr>
          </a:p>
          <a:p>
            <a:pPr fontAlgn="auto">
              <a:defRPr/>
            </a:pPr>
            <a:endParaRPr lang="en-US" altLang="zh-CN" dirty="0" smtClean="0">
              <a:latin typeface="微软雅黑" pitchFamily="34" charset="-122"/>
              <a:ea typeface="微软雅黑" pitchFamily="34" charset="-122"/>
            </a:endParaRPr>
          </a:p>
          <a:p>
            <a:pPr fontAlgn="auto">
              <a:defRPr/>
            </a:pPr>
            <a:r>
              <a:rPr lang="zh-CN" altLang="en-US" dirty="0" smtClean="0">
                <a:latin typeface="微软雅黑" pitchFamily="34" charset="-122"/>
                <a:ea typeface="微软雅黑" pitchFamily="34" charset="-122"/>
              </a:rPr>
              <a:t>⑶ 下载的驱动文件拷贝至 *</a:t>
            </a:r>
            <a:r>
              <a:rPr lang="en-US" altLang="zh-CN" dirty="0">
                <a:latin typeface="微软雅黑" pitchFamily="34" charset="-122"/>
                <a:ea typeface="微软雅黑" pitchFamily="34" charset="-122"/>
              </a:rPr>
              <a:t>\</a:t>
            </a:r>
            <a:r>
              <a:rPr lang="en-US" altLang="zh-CN" dirty="0" smtClean="0">
                <a:latin typeface="微软雅黑" pitchFamily="34" charset="-122"/>
                <a:ea typeface="微软雅黑" pitchFamily="34" charset="-122"/>
              </a:rPr>
              <a:t>studio\Robot\</a:t>
            </a:r>
            <a:r>
              <a:rPr lang="en-US" altLang="zh-CN" dirty="0" err="1" smtClean="0">
                <a:latin typeface="微软雅黑" pitchFamily="34" charset="-122"/>
                <a:ea typeface="微软雅黑" pitchFamily="34" charset="-122"/>
              </a:rPr>
              <a:t>cfg</a:t>
            </a:r>
            <a:r>
              <a:rPr lang="en-US" altLang="zh-CN" dirty="0" smtClean="0">
                <a:latin typeface="微软雅黑" pitchFamily="34" charset="-122"/>
                <a:ea typeface="微软雅黑" pitchFamily="34" charset="-122"/>
              </a:rPr>
              <a:t>\</a:t>
            </a:r>
            <a:r>
              <a:rPr lang="en-US" altLang="zh-CN" dirty="0" err="1" smtClean="0">
                <a:latin typeface="微软雅黑" pitchFamily="34" charset="-122"/>
                <a:ea typeface="微软雅黑" pitchFamily="34" charset="-122"/>
              </a:rPr>
              <a:t>webdriver</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文件夹</a:t>
            </a:r>
            <a:endParaRPr lang="en-US" altLang="zh-CN" dirty="0" smtClean="0">
              <a:latin typeface="微软雅黑" pitchFamily="34" charset="-122"/>
              <a:ea typeface="微软雅黑" pitchFamily="34" charset="-122"/>
            </a:endParaRPr>
          </a:p>
          <a:p>
            <a:pPr fontAlgn="auto">
              <a:defRPr/>
            </a:pPr>
            <a:endParaRPr lang="en-US" altLang="zh-CN" dirty="0">
              <a:latin typeface="微软雅黑" pitchFamily="34" charset="-122"/>
              <a:ea typeface="微软雅黑" pitchFamily="34" charset="-122"/>
            </a:endParaRPr>
          </a:p>
          <a:p>
            <a:pPr fontAlgn="auto">
              <a:defRPr/>
            </a:pPr>
            <a:r>
              <a:rPr lang="zh-CN" altLang="en-US" dirty="0" smtClean="0">
                <a:latin typeface="微软雅黑" pitchFamily="34" charset="-122"/>
                <a:ea typeface="微软雅黑" pitchFamily="34" charset="-122"/>
              </a:rPr>
              <a:t>⑷ 修改配置文件：</a:t>
            </a:r>
            <a:endParaRPr lang="en-US" altLang="zh-CN" dirty="0" smtClean="0">
              <a:latin typeface="微软雅黑" pitchFamily="34" charset="-122"/>
              <a:ea typeface="微软雅黑" pitchFamily="34" charset="-122"/>
            </a:endParaRPr>
          </a:p>
          <a:p>
            <a:pPr fontAlgn="auto">
              <a:defRPr/>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打开 *</a:t>
            </a:r>
            <a:r>
              <a:rPr lang="en-US" altLang="zh-CN" dirty="0">
                <a:latin typeface="微软雅黑" pitchFamily="34" charset="-122"/>
                <a:ea typeface="微软雅黑" pitchFamily="34" charset="-122"/>
              </a:rPr>
              <a:t>\</a:t>
            </a:r>
            <a:r>
              <a:rPr lang="en-US" altLang="zh-CN" dirty="0" smtClean="0">
                <a:latin typeface="微软雅黑" pitchFamily="34" charset="-122"/>
                <a:ea typeface="微软雅黑" pitchFamily="34" charset="-122"/>
              </a:rPr>
              <a:t>studio\Robot\</a:t>
            </a:r>
            <a:r>
              <a:rPr lang="en-US" altLang="zh-CN" dirty="0" err="1" smtClean="0">
                <a:latin typeface="微软雅黑" pitchFamily="34" charset="-122"/>
                <a:ea typeface="微软雅黑" pitchFamily="34" charset="-122"/>
              </a:rPr>
              <a:t>cfg</a:t>
            </a:r>
            <a:r>
              <a:rPr lang="en-US" altLang="zh-CN" dirty="0" smtClean="0">
                <a:latin typeface="微软雅黑" pitchFamily="34" charset="-122"/>
                <a:ea typeface="微软雅黑" pitchFamily="34" charset="-122"/>
              </a:rPr>
              <a:t>\</a:t>
            </a:r>
            <a:r>
              <a:rPr lang="en-US" altLang="zh-CN" dirty="0" err="1" smtClean="0">
                <a:latin typeface="微软雅黑" pitchFamily="34" charset="-122"/>
                <a:ea typeface="微软雅黑" pitchFamily="34" charset="-122"/>
              </a:rPr>
              <a:t>settings.json</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文件</a:t>
            </a:r>
            <a:endParaRPr lang="en-US" altLang="zh-CN" dirty="0">
              <a:latin typeface="微软雅黑" pitchFamily="34" charset="-122"/>
              <a:ea typeface="微软雅黑" pitchFamily="34" charset="-122"/>
            </a:endParaRPr>
          </a:p>
          <a:p>
            <a:pPr fontAlgn="auto">
              <a:defRPr/>
            </a:pPr>
            <a:r>
              <a:rPr lang="en-US" altLang="zh-CN" dirty="0" smtClean="0">
                <a:latin typeface="微软雅黑" pitchFamily="34" charset="-122"/>
                <a:ea typeface="微软雅黑" pitchFamily="34" charset="-122"/>
              </a:rPr>
              <a:t>    </a:t>
            </a:r>
            <a:r>
              <a:rPr lang="en-US" altLang="zh-CN" sz="1200" kern="0" dirty="0">
                <a:latin typeface="微软雅黑" pitchFamily="34" charset="-122"/>
                <a:ea typeface="微软雅黑" pitchFamily="34" charset="-122"/>
              </a:rPr>
              <a:t>"</a:t>
            </a:r>
            <a:r>
              <a:rPr lang="en-US" altLang="zh-CN" sz="1200" kern="0" dirty="0" err="1">
                <a:latin typeface="微软雅黑" pitchFamily="34" charset="-122"/>
                <a:ea typeface="微软雅黑" pitchFamily="34" charset="-122"/>
              </a:rPr>
              <a:t>Chrome_Ver</a:t>
            </a:r>
            <a:r>
              <a:rPr lang="en-US" altLang="zh-CN" sz="1200" kern="0" dirty="0">
                <a:latin typeface="微软雅黑" pitchFamily="34" charset="-122"/>
                <a:ea typeface="微软雅黑" pitchFamily="34" charset="-122"/>
              </a:rPr>
              <a:t>":{</a:t>
            </a:r>
          </a:p>
          <a:p>
            <a:pPr fontAlgn="auto">
              <a:defRPr/>
            </a:pPr>
            <a:r>
              <a:rPr lang="en-US" altLang="zh-CN" sz="1200" kern="0" dirty="0">
                <a:latin typeface="微软雅黑" pitchFamily="34" charset="-122"/>
                <a:ea typeface="微软雅黑" pitchFamily="34" charset="-122"/>
              </a:rPr>
              <a:t>	</a:t>
            </a:r>
            <a:r>
              <a:rPr lang="en-US" altLang="zh-CN" sz="1200" kern="0" dirty="0" smtClean="0">
                <a:solidFill>
                  <a:schemeClr val="tx2">
                    <a:lumMod val="60000"/>
                    <a:lumOff val="40000"/>
                  </a:schemeClr>
                </a:solidFill>
                <a:latin typeface="微软雅黑" pitchFamily="34" charset="-122"/>
                <a:ea typeface="微软雅黑" pitchFamily="34" charset="-122"/>
              </a:rPr>
              <a:t>"</a:t>
            </a:r>
            <a:r>
              <a:rPr lang="en-US" altLang="zh-CN" sz="1200" kern="0" dirty="0">
                <a:solidFill>
                  <a:schemeClr val="tx2">
                    <a:lumMod val="60000"/>
                    <a:lumOff val="40000"/>
                  </a:schemeClr>
                </a:solidFill>
                <a:latin typeface="微软雅黑" pitchFamily="34" charset="-122"/>
                <a:ea typeface="微软雅黑" pitchFamily="34" charset="-122"/>
              </a:rPr>
              <a:t>78":"chromedriver_78.exe",</a:t>
            </a:r>
          </a:p>
          <a:p>
            <a:pPr fontAlgn="auto">
              <a:defRPr/>
            </a:pPr>
            <a:r>
              <a:rPr lang="en-US" altLang="zh-CN" sz="1200" kern="0" dirty="0">
                <a:latin typeface="微软雅黑" pitchFamily="34" charset="-122"/>
                <a:ea typeface="微软雅黑" pitchFamily="34" charset="-122"/>
              </a:rPr>
              <a:t>	</a:t>
            </a:r>
            <a:r>
              <a:rPr lang="en-US" altLang="zh-CN" sz="1200" kern="0" dirty="0" smtClean="0">
                <a:latin typeface="微软雅黑" pitchFamily="34" charset="-122"/>
                <a:ea typeface="微软雅黑" pitchFamily="34" charset="-122"/>
              </a:rPr>
              <a:t>"</a:t>
            </a:r>
            <a:r>
              <a:rPr lang="en-US" altLang="zh-CN" sz="1200" kern="0" dirty="0">
                <a:latin typeface="微软雅黑" pitchFamily="34" charset="-122"/>
                <a:ea typeface="微软雅黑" pitchFamily="34" charset="-122"/>
              </a:rPr>
              <a:t>76":"chromedriver_76.exe",</a:t>
            </a:r>
          </a:p>
          <a:p>
            <a:pPr fontAlgn="auto">
              <a:defRPr/>
            </a:pPr>
            <a:r>
              <a:rPr lang="en-US" altLang="zh-CN" sz="1200" kern="0" dirty="0">
                <a:latin typeface="微软雅黑" pitchFamily="34" charset="-122"/>
                <a:ea typeface="微软雅黑" pitchFamily="34" charset="-122"/>
              </a:rPr>
              <a:t>	</a:t>
            </a:r>
            <a:r>
              <a:rPr lang="en-US" altLang="zh-CN" sz="1200" kern="0" dirty="0" smtClean="0">
                <a:latin typeface="微软雅黑" pitchFamily="34" charset="-122"/>
                <a:ea typeface="微软雅黑" pitchFamily="34" charset="-122"/>
              </a:rPr>
              <a:t>"</a:t>
            </a:r>
            <a:r>
              <a:rPr lang="en-US" altLang="zh-CN" sz="1200" kern="0" dirty="0">
                <a:latin typeface="微软雅黑" pitchFamily="34" charset="-122"/>
                <a:ea typeface="微软雅黑" pitchFamily="34" charset="-122"/>
              </a:rPr>
              <a:t>73,74,75":"chromedriver_2.46.exe",</a:t>
            </a:r>
          </a:p>
          <a:p>
            <a:pPr fontAlgn="auto">
              <a:defRPr/>
            </a:pPr>
            <a:r>
              <a:rPr lang="en-US" altLang="zh-CN" sz="1200" kern="0" dirty="0">
                <a:latin typeface="微软雅黑" pitchFamily="34" charset="-122"/>
                <a:ea typeface="微软雅黑" pitchFamily="34" charset="-122"/>
              </a:rPr>
              <a:t>        </a:t>
            </a:r>
            <a:r>
              <a:rPr lang="en-US" altLang="zh-CN" sz="1200" kern="0" dirty="0" smtClean="0">
                <a:latin typeface="微软雅黑" pitchFamily="34" charset="-122"/>
                <a:ea typeface="微软雅黑" pitchFamily="34" charset="-122"/>
              </a:rPr>
              <a:t>	"</a:t>
            </a:r>
            <a:r>
              <a:rPr lang="en-US" altLang="zh-CN" sz="1200" kern="0" dirty="0">
                <a:latin typeface="微软雅黑" pitchFamily="34" charset="-122"/>
                <a:ea typeface="微软雅黑" pitchFamily="34" charset="-122"/>
              </a:rPr>
              <a:t>70,71,72":"chromedriver_2.45.exe",</a:t>
            </a:r>
          </a:p>
          <a:p>
            <a:pPr fontAlgn="auto">
              <a:defRPr/>
            </a:pPr>
            <a:r>
              <a:rPr lang="en-US" altLang="zh-CN" sz="1200" kern="0" dirty="0">
                <a:latin typeface="微软雅黑" pitchFamily="34" charset="-122"/>
                <a:ea typeface="微软雅黑" pitchFamily="34" charset="-122"/>
              </a:rPr>
              <a:t>        </a:t>
            </a:r>
            <a:r>
              <a:rPr lang="en-US" altLang="zh-CN" sz="1200" kern="0" dirty="0" smtClean="0">
                <a:latin typeface="微软雅黑" pitchFamily="34" charset="-122"/>
                <a:ea typeface="微软雅黑" pitchFamily="34" charset="-122"/>
              </a:rPr>
              <a:t>	"</a:t>
            </a:r>
            <a:r>
              <a:rPr lang="en-US" altLang="zh-CN" sz="1200" kern="0" dirty="0">
                <a:latin typeface="微软雅黑" pitchFamily="34" charset="-122"/>
                <a:ea typeface="微软雅黑" pitchFamily="34" charset="-122"/>
              </a:rPr>
              <a:t>67,68,69":"chromedriver_2.41.exe",</a:t>
            </a:r>
          </a:p>
          <a:p>
            <a:pPr fontAlgn="auto">
              <a:defRPr/>
            </a:pPr>
            <a:r>
              <a:rPr lang="en-US" altLang="zh-CN" sz="1200" kern="0" dirty="0">
                <a:latin typeface="微软雅黑" pitchFamily="34" charset="-122"/>
                <a:ea typeface="微软雅黑" pitchFamily="34" charset="-122"/>
              </a:rPr>
              <a:t>        </a:t>
            </a:r>
            <a:r>
              <a:rPr lang="en-US" altLang="zh-CN" sz="1200" kern="0" dirty="0" smtClean="0">
                <a:latin typeface="微软雅黑" pitchFamily="34" charset="-122"/>
                <a:ea typeface="微软雅黑" pitchFamily="34" charset="-122"/>
              </a:rPr>
              <a:t>	"</a:t>
            </a:r>
            <a:r>
              <a:rPr lang="en-US" altLang="zh-CN" sz="1200" kern="0" dirty="0">
                <a:latin typeface="微软雅黑" pitchFamily="34" charset="-122"/>
                <a:ea typeface="微软雅黑" pitchFamily="34" charset="-122"/>
              </a:rPr>
              <a:t>66":"chromedriver_2.40.exe",</a:t>
            </a:r>
          </a:p>
          <a:p>
            <a:pPr fontAlgn="auto">
              <a:defRPr/>
            </a:pPr>
            <a:r>
              <a:rPr lang="en-US" altLang="zh-CN" sz="1200" kern="0" dirty="0">
                <a:latin typeface="微软雅黑" pitchFamily="34" charset="-122"/>
                <a:ea typeface="微软雅黑" pitchFamily="34" charset="-122"/>
              </a:rPr>
              <a:t>        </a:t>
            </a:r>
            <a:r>
              <a:rPr lang="en-US" altLang="zh-CN" sz="1200" kern="0" dirty="0" smtClean="0">
                <a:latin typeface="微软雅黑" pitchFamily="34" charset="-122"/>
                <a:ea typeface="微软雅黑" pitchFamily="34" charset="-122"/>
              </a:rPr>
              <a:t>	"</a:t>
            </a:r>
            <a:r>
              <a:rPr lang="en-US" altLang="zh-CN" sz="1200" kern="0" dirty="0">
                <a:latin typeface="微软雅黑" pitchFamily="34" charset="-122"/>
                <a:ea typeface="微软雅黑" pitchFamily="34" charset="-122"/>
              </a:rPr>
              <a:t>63,64,65":"chromedriver_2.36.exe"</a:t>
            </a:r>
          </a:p>
          <a:p>
            <a:pPr fontAlgn="auto">
              <a:defRPr/>
            </a:pPr>
            <a:r>
              <a:rPr lang="en-US" altLang="zh-CN" sz="1200" kern="0" dirty="0">
                <a:latin typeface="微软雅黑" pitchFamily="34" charset="-122"/>
                <a:ea typeface="微软雅黑" pitchFamily="34" charset="-122"/>
              </a:rPr>
              <a:t>   </a:t>
            </a:r>
            <a:r>
              <a:rPr lang="en-US" altLang="zh-CN" sz="1200" kern="0" dirty="0" smtClean="0">
                <a:latin typeface="微软雅黑" pitchFamily="34" charset="-122"/>
                <a:ea typeface="微软雅黑" pitchFamily="34" charset="-122"/>
              </a:rPr>
              <a:t>	 </a:t>
            </a:r>
            <a:r>
              <a:rPr lang="en-US" altLang="zh-CN" sz="1200" kern="0" dirty="0">
                <a:latin typeface="微软雅黑" pitchFamily="34" charset="-122"/>
                <a:ea typeface="微软雅黑" pitchFamily="34" charset="-122"/>
              </a:rPr>
              <a:t>},</a:t>
            </a:r>
            <a:r>
              <a:rPr lang="zh-CN" altLang="en-US" dirty="0" smtClean="0">
                <a:latin typeface="微软雅黑" pitchFamily="34" charset="-122"/>
                <a:ea typeface="微软雅黑" pitchFamily="34" charset="-122"/>
              </a:rPr>
              <a:t>    </a:t>
            </a:r>
            <a:endParaRPr lang="en-US" altLang="zh-CN" kern="0" dirty="0">
              <a:latin typeface="微软雅黑" pitchFamily="34" charset="-122"/>
              <a:ea typeface="微软雅黑" pitchFamily="34" charset="-122"/>
            </a:endParaRPr>
          </a:p>
        </p:txBody>
      </p:sp>
      <p:pic>
        <p:nvPicPr>
          <p:cNvPr id="6" name="图片 5"/>
          <p:cNvPicPr>
            <a:picLocks noChangeAspect="1"/>
          </p:cNvPicPr>
          <p:nvPr/>
        </p:nvPicPr>
        <p:blipFill>
          <a:blip r:embed="rId5"/>
          <a:stretch>
            <a:fillRect/>
          </a:stretch>
        </p:blipFill>
        <p:spPr>
          <a:xfrm>
            <a:off x="6943724" y="3173388"/>
            <a:ext cx="4467225" cy="2000250"/>
          </a:xfrm>
          <a:prstGeom prst="rect">
            <a:avLst/>
          </a:prstGeom>
        </p:spPr>
      </p:pic>
      <p:sp>
        <p:nvSpPr>
          <p:cNvPr id="7" name="矩形 29"/>
          <p:cNvSpPr>
            <a:spLocks noChangeArrowheads="1"/>
          </p:cNvSpPr>
          <p:nvPr/>
        </p:nvSpPr>
        <p:spPr bwMode="auto">
          <a:xfrm>
            <a:off x="333015" y="193845"/>
            <a:ext cx="10264258"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3</a:t>
            </a:r>
            <a:r>
              <a:rPr lang="en-US" altLang="zh-CN" sz="3200" dirty="0" smtClean="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安装和配置</a:t>
            </a:r>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4</a:t>
            </a:r>
            <a:r>
              <a:rPr lang="zh-CN" altLang="en-US" sz="3200" dirty="0" smtClean="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07302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29"/>
          <p:cNvSpPr>
            <a:spLocks noChangeArrowheads="1"/>
          </p:cNvSpPr>
          <p:nvPr/>
        </p:nvSpPr>
        <p:spPr bwMode="auto">
          <a:xfrm>
            <a:off x="125178" y="748447"/>
            <a:ext cx="5865842" cy="5230694"/>
          </a:xfrm>
          <a:prstGeom prst="rect">
            <a:avLst/>
          </a:prstGeom>
          <a:noFill/>
          <a:ln>
            <a:noFill/>
          </a:ln>
          <a:extLst/>
        </p:spPr>
        <p:txBody>
          <a:bodyPr lIns="80152" tIns="40076" rIns="80152" bIns="40076" anchor="ctr"/>
          <a:lstStyle/>
          <a:p>
            <a:pPr marL="342900" indent="-342900" fontAlgn="auto">
              <a:buAutoNum type="arabicPeriod"/>
              <a:defRPr/>
            </a:pPr>
            <a:r>
              <a:rPr lang="zh-CN" altLang="en-US" sz="1600" dirty="0" smtClean="0">
                <a:latin typeface="微软雅黑" pitchFamily="34" charset="-122"/>
                <a:ea typeface="微软雅黑" pitchFamily="34" charset="-122"/>
              </a:rPr>
              <a:t>华为</a:t>
            </a:r>
            <a:r>
              <a:rPr lang="en-US" altLang="zh-CN" sz="1600" dirty="0" err="1" smtClean="0">
                <a:latin typeface="微软雅黑" pitchFamily="34" charset="-122"/>
                <a:ea typeface="微软雅黑" pitchFamily="34" charset="-122"/>
              </a:rPr>
              <a:t>AntRobot</a:t>
            </a:r>
            <a:r>
              <a:rPr lang="en-US" altLang="zh-CN" sz="1600" dirty="0" smtClean="0">
                <a:latin typeface="微软雅黑" pitchFamily="34" charset="-122"/>
                <a:ea typeface="微软雅黑" pitchFamily="34" charset="-122"/>
              </a:rPr>
              <a:t> RPA</a:t>
            </a:r>
            <a:r>
              <a:rPr lang="zh-CN" altLang="en-US" sz="1600" dirty="0" smtClean="0">
                <a:latin typeface="微软雅黑" pitchFamily="34" charset="-122"/>
                <a:ea typeface="微软雅黑" pitchFamily="34" charset="-122"/>
              </a:rPr>
              <a:t>生成的项目文件包括四个</a:t>
            </a:r>
            <a:r>
              <a:rPr lang="zh-CN" altLang="en-US" sz="1600" dirty="0">
                <a:latin typeface="微软雅黑" pitchFamily="34" charset="-122"/>
                <a:ea typeface="微软雅黑" pitchFamily="34" charset="-122"/>
              </a:rPr>
              <a:t>文件夹</a:t>
            </a:r>
            <a:r>
              <a:rPr lang="en-US" altLang="zh-CN" sz="1600" dirty="0" smtClean="0">
                <a:latin typeface="微软雅黑" pitchFamily="34" charset="-122"/>
                <a:ea typeface="微软雅黑" pitchFamily="34" charset="-122"/>
              </a:rPr>
              <a:t>，Input</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Output</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Pic</a:t>
            </a:r>
            <a:r>
              <a:rPr lang="zh-CN" altLang="en-US" sz="1600" dirty="0" smtClean="0">
                <a:latin typeface="微软雅黑" pitchFamily="34" charset="-122"/>
                <a:ea typeface="微软雅黑" pitchFamily="34" charset="-122"/>
              </a:rPr>
              <a:t>和</a:t>
            </a:r>
            <a:r>
              <a:rPr lang="en-US" altLang="zh-CN" sz="1600" dirty="0" smtClean="0">
                <a:latin typeface="微软雅黑" pitchFamily="34" charset="-122"/>
                <a:ea typeface="微软雅黑" pitchFamily="34" charset="-122"/>
              </a:rPr>
              <a:t>Project。</a:t>
            </a:r>
          </a:p>
          <a:p>
            <a:pPr marL="342900" indent="-342900" fontAlgn="auto">
              <a:buAutoNum type="arabicPeriod"/>
              <a:defRPr/>
            </a:pPr>
            <a:endParaRPr lang="en-US" altLang="zh-CN" sz="1600" dirty="0" smtClean="0">
              <a:latin typeface="微软雅黑" pitchFamily="34" charset="-122"/>
              <a:ea typeface="微软雅黑" pitchFamily="34" charset="-122"/>
            </a:endParaRPr>
          </a:p>
          <a:p>
            <a:pPr marL="342900" indent="-342900" fontAlgn="auto">
              <a:buAutoNum type="arabicPeriod"/>
              <a:defRPr/>
            </a:pPr>
            <a:r>
              <a:rPr lang="zh-CN" altLang="en-US" sz="1600" dirty="0" smtClean="0">
                <a:latin typeface="微软雅黑" pitchFamily="34" charset="-122"/>
                <a:ea typeface="微软雅黑" pitchFamily="34" charset="-122"/>
              </a:rPr>
              <a:t>通常情况下</a:t>
            </a:r>
            <a:r>
              <a:rPr lang="en-US" altLang="zh-CN" sz="1600" dirty="0" smtClean="0">
                <a:latin typeface="微软雅黑" pitchFamily="34" charset="-122"/>
                <a:ea typeface="微软雅黑" pitchFamily="34" charset="-122"/>
              </a:rPr>
              <a:t> </a:t>
            </a:r>
            <a:r>
              <a:rPr lang="zh-CN" altLang="en-US" sz="1600" dirty="0" smtClean="0">
                <a:latin typeface="微软雅黑" pitchFamily="34" charset="-122"/>
                <a:ea typeface="微软雅黑" pitchFamily="34" charset="-122"/>
              </a:rPr>
              <a:t>，</a:t>
            </a:r>
            <a:r>
              <a:rPr lang="en-US" altLang="zh-CN" sz="1600" dirty="0" err="1" smtClean="0">
                <a:latin typeface="微软雅黑" pitchFamily="34" charset="-122"/>
                <a:ea typeface="微软雅黑" pitchFamily="34" charset="-122"/>
              </a:rPr>
              <a:t>在Input文件夹中variables.json</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旧版是</a:t>
            </a:r>
            <a:r>
              <a:rPr lang="en-US" altLang="zh-CN" sz="1600" dirty="0" smtClean="0">
                <a:latin typeface="微软雅黑" pitchFamily="34" charset="-122"/>
                <a:ea typeface="微软雅黑" pitchFamily="34" charset="-122"/>
              </a:rPr>
              <a:t>input.xlsx)</a:t>
            </a:r>
            <a:r>
              <a:rPr lang="zh-CN" altLang="en-US" sz="1600" dirty="0" smtClean="0">
                <a:latin typeface="微软雅黑" pitchFamily="34" charset="-122"/>
                <a:ea typeface="微软雅黑" pitchFamily="34" charset="-122"/>
              </a:rPr>
              <a:t>，存放一些需要传输到</a:t>
            </a:r>
            <a:r>
              <a:rPr lang="en-US" altLang="zh-CN" sz="1600" dirty="0" smtClean="0">
                <a:latin typeface="微软雅黑" pitchFamily="34" charset="-122"/>
                <a:ea typeface="微软雅黑" pitchFamily="34" charset="-122"/>
              </a:rPr>
              <a:t>XML</a:t>
            </a:r>
            <a:r>
              <a:rPr lang="zh-CN" altLang="en-US" sz="1600" dirty="0" smtClean="0">
                <a:latin typeface="微软雅黑" pitchFamily="34" charset="-122"/>
                <a:ea typeface="微软雅黑" pitchFamily="34" charset="-122"/>
              </a:rPr>
              <a:t>的变量</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但是也可以在这里</a:t>
            </a:r>
            <a:r>
              <a:rPr lang="en-US" altLang="zh-CN" sz="1600" dirty="0" smtClean="0">
                <a:latin typeface="微软雅黑" pitchFamily="34" charset="-122"/>
                <a:ea typeface="微软雅黑" pitchFamily="34" charset="-122"/>
              </a:rPr>
              <a:t>放置一些您需要的东西，例如*.exe、*.dll、*.py</a:t>
            </a:r>
            <a:r>
              <a:rPr lang="zh-CN" altLang="en-US" sz="1600" dirty="0" smtClean="0">
                <a:latin typeface="微软雅黑" pitchFamily="34" charset="-122"/>
                <a:ea typeface="微软雅黑" pitchFamily="34" charset="-122"/>
              </a:rPr>
              <a:t>等</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这些在项目中您需要用到的文件</a:t>
            </a:r>
            <a:r>
              <a:rPr lang="en-US" altLang="zh-CN" sz="1600" dirty="0" smtClean="0">
                <a:latin typeface="微软雅黑" pitchFamily="34" charset="-122"/>
                <a:ea typeface="微软雅黑" pitchFamily="34" charset="-122"/>
              </a:rPr>
              <a:t>。</a:t>
            </a:r>
          </a:p>
          <a:p>
            <a:pPr marL="342900" indent="-342900" fontAlgn="auto">
              <a:buAutoNum type="arabicPeriod"/>
              <a:defRPr/>
            </a:pPr>
            <a:endParaRPr lang="en-US" altLang="zh-CN" sz="1600" dirty="0" smtClean="0">
              <a:latin typeface="微软雅黑" pitchFamily="34" charset="-122"/>
              <a:ea typeface="微软雅黑" pitchFamily="34" charset="-122"/>
            </a:endParaRPr>
          </a:p>
          <a:p>
            <a:pPr marL="342900" indent="-342900" fontAlgn="auto">
              <a:buAutoNum type="arabicPeriod"/>
              <a:defRPr/>
            </a:pPr>
            <a:r>
              <a:rPr lang="zh-CN" altLang="en-US" sz="1600" dirty="0" smtClean="0">
                <a:latin typeface="微软雅黑" pitchFamily="34" charset="-122"/>
                <a:ea typeface="微软雅黑" pitchFamily="34" charset="-122"/>
              </a:rPr>
              <a:t>在</a:t>
            </a:r>
            <a:r>
              <a:rPr lang="en-US" altLang="zh-CN" sz="1600" dirty="0" smtClean="0">
                <a:latin typeface="微软雅黑" pitchFamily="34" charset="-122"/>
                <a:ea typeface="微软雅黑" pitchFamily="34" charset="-122"/>
              </a:rPr>
              <a:t>Output</a:t>
            </a:r>
            <a:r>
              <a:rPr lang="zh-CN" altLang="en-US" sz="1600" dirty="0" smtClean="0">
                <a:latin typeface="微软雅黑" pitchFamily="34" charset="-122"/>
                <a:ea typeface="微软雅黑" pitchFamily="34" charset="-122"/>
              </a:rPr>
              <a:t>文件夹，有打印日志，日志输出结果，</a:t>
            </a:r>
            <a:r>
              <a:rPr lang="en-US" altLang="zh-CN" sz="1600" dirty="0" err="1" smtClean="0">
                <a:latin typeface="微软雅黑" pitchFamily="34" charset="-122"/>
                <a:ea typeface="微软雅黑" pitchFamily="34" charset="-122"/>
              </a:rPr>
              <a:t>JSON格式的结果</a:t>
            </a:r>
            <a:r>
              <a:rPr lang="zh-CN" altLang="en-US" sz="1600" dirty="0" smtClean="0">
                <a:latin typeface="微软雅黑" pitchFamily="34" charset="-122"/>
                <a:ea typeface="微软雅黑" pitchFamily="34" charset="-122"/>
              </a:rPr>
              <a:t>，</a:t>
            </a:r>
            <a:r>
              <a:rPr lang="en-US" altLang="zh-CN" sz="1600" dirty="0">
                <a:latin typeface="微软雅黑" pitchFamily="34" charset="-122"/>
                <a:ea typeface="微软雅黑" pitchFamily="34" charset="-122"/>
              </a:rPr>
              <a:t> report.html </a:t>
            </a:r>
            <a:r>
              <a:rPr lang="zh-CN" altLang="en-US" sz="1600" dirty="0" smtClean="0">
                <a:latin typeface="微软雅黑" pitchFamily="34" charset="-122"/>
                <a:ea typeface="微软雅黑" pitchFamily="34" charset="-122"/>
              </a:rPr>
              <a:t>的结果。和输入相同，您可以输入任何您想输出的内容。</a:t>
            </a:r>
            <a:endParaRPr lang="en-US" altLang="zh-CN" sz="1600" dirty="0" smtClean="0">
              <a:latin typeface="微软雅黑" pitchFamily="34" charset="-122"/>
              <a:ea typeface="微软雅黑" pitchFamily="34" charset="-122"/>
            </a:endParaRPr>
          </a:p>
          <a:p>
            <a:pPr marL="342900" indent="-342900" fontAlgn="auto">
              <a:buAutoNum type="arabicPeriod"/>
              <a:defRPr/>
            </a:pPr>
            <a:endParaRPr lang="en-US" altLang="zh-CN" sz="1600" dirty="0" smtClean="0">
              <a:latin typeface="微软雅黑" pitchFamily="34" charset="-122"/>
              <a:ea typeface="微软雅黑" pitchFamily="34" charset="-122"/>
            </a:endParaRPr>
          </a:p>
          <a:p>
            <a:pPr marL="342900" indent="-342900" fontAlgn="auto">
              <a:buAutoNum type="arabicPeriod"/>
              <a:defRPr/>
            </a:pPr>
            <a:r>
              <a:rPr lang="en-US" altLang="zh-CN" sz="1600" dirty="0" err="1" smtClean="0">
                <a:latin typeface="微软雅黑" pitchFamily="34" charset="-122"/>
                <a:ea typeface="微软雅黑" pitchFamily="34" charset="-122"/>
              </a:rPr>
              <a:t>Pic文件夹</a:t>
            </a:r>
            <a:r>
              <a:rPr lang="zh-CN" altLang="en-US" sz="1600" dirty="0" smtClean="0">
                <a:latin typeface="微软雅黑" pitchFamily="34" charset="-122"/>
                <a:ea typeface="微软雅黑" pitchFamily="34" charset="-122"/>
              </a:rPr>
              <a:t>，</a:t>
            </a:r>
            <a:r>
              <a:rPr lang="zh-CN" altLang="en-US" sz="1600" dirty="0">
                <a:latin typeface="微软雅黑" pitchFamily="34" charset="-122"/>
                <a:ea typeface="微软雅黑" pitchFamily="34" charset="-122"/>
              </a:rPr>
              <a:t>通常情况</a:t>
            </a:r>
            <a:r>
              <a:rPr lang="zh-CN" altLang="en-US" sz="1600" dirty="0" smtClean="0">
                <a:latin typeface="微软雅黑" pitchFamily="34" charset="-122"/>
                <a:ea typeface="微软雅黑" pitchFamily="34" charset="-122"/>
              </a:rPr>
              <a:t>下</a:t>
            </a:r>
            <a:r>
              <a:rPr lang="en-US" altLang="zh-CN" sz="1600" dirty="0" smtClean="0">
                <a:latin typeface="微软雅黑" pitchFamily="34" charset="-122"/>
                <a:ea typeface="微软雅黑" pitchFamily="34" charset="-122"/>
              </a:rPr>
              <a:t>，</a:t>
            </a:r>
            <a:r>
              <a:rPr lang="en-US" altLang="zh-CN" sz="1600" dirty="0" err="1" smtClean="0">
                <a:latin typeface="微软雅黑" pitchFamily="34" charset="-122"/>
                <a:ea typeface="微软雅黑" pitchFamily="34" charset="-122"/>
              </a:rPr>
              <a:t>在需要图像识别时使用</a:t>
            </a:r>
            <a:r>
              <a:rPr lang="en-US" altLang="zh-CN" sz="1600" dirty="0" smtClean="0">
                <a:latin typeface="微软雅黑" pitchFamily="34" charset="-122"/>
                <a:ea typeface="微软雅黑" pitchFamily="34" charset="-122"/>
              </a:rPr>
              <a:t>。</a:t>
            </a:r>
          </a:p>
          <a:p>
            <a:pPr marL="342900" indent="-342900" fontAlgn="auto">
              <a:buAutoNum type="arabicPeriod"/>
              <a:defRPr/>
            </a:pPr>
            <a:endParaRPr lang="en-US" altLang="zh-CN" sz="1600" dirty="0">
              <a:latin typeface="微软雅黑" pitchFamily="34" charset="-122"/>
              <a:ea typeface="微软雅黑" pitchFamily="34" charset="-122"/>
            </a:endParaRPr>
          </a:p>
          <a:p>
            <a:pPr marL="342900" indent="-342900" fontAlgn="auto">
              <a:buFontTx/>
              <a:buAutoNum type="arabicPeriod"/>
              <a:defRPr/>
            </a:pPr>
            <a:r>
              <a:rPr lang="en-US" altLang="zh-CN" sz="1600" dirty="0" err="1" smtClean="0">
                <a:latin typeface="微软雅黑" pitchFamily="34" charset="-122"/>
                <a:ea typeface="微软雅黑" pitchFamily="34" charset="-122"/>
              </a:rPr>
              <a:t>Project文件夹有XML文件</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保存机器人工作流程</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主要的</a:t>
            </a:r>
            <a:r>
              <a:rPr lang="en-US" altLang="zh-CN" sz="1600" dirty="0" smtClean="0">
                <a:latin typeface="微软雅黑" pitchFamily="34" charset="-122"/>
                <a:ea typeface="微软雅黑" pitchFamily="34" charset="-122"/>
              </a:rPr>
              <a:t>一个是</a:t>
            </a:r>
            <a:r>
              <a:rPr lang="en-US" altLang="zh-CN" sz="1600" dirty="0">
                <a:latin typeface="微软雅黑" pitchFamily="34" charset="-122"/>
                <a:ea typeface="微软雅黑" pitchFamily="34" charset="-122"/>
              </a:rPr>
              <a:t>playbackScript.xml</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里面存放</a:t>
            </a:r>
            <a:r>
              <a:rPr lang="en-US" altLang="zh-CN" sz="1600" dirty="0" err="1" smtClean="0">
                <a:latin typeface="微软雅黑" pitchFamily="34" charset="-122"/>
                <a:ea typeface="微软雅黑" pitchFamily="34" charset="-122"/>
              </a:rPr>
              <a:t>工作流的源代码</a:t>
            </a:r>
            <a:r>
              <a:rPr lang="en-US" altLang="zh-CN" sz="1600" dirty="0" smtClean="0">
                <a:latin typeface="微软雅黑" pitchFamily="34" charset="-122"/>
                <a:ea typeface="微软雅黑" pitchFamily="34" charset="-122"/>
              </a:rPr>
              <a:t>。</a:t>
            </a:r>
          </a:p>
        </p:txBody>
      </p:sp>
      <p:grpSp>
        <p:nvGrpSpPr>
          <p:cNvPr id="4" name="组合 3"/>
          <p:cNvGrpSpPr/>
          <p:nvPr/>
        </p:nvGrpSpPr>
        <p:grpSpPr>
          <a:xfrm>
            <a:off x="6172497" y="2067092"/>
            <a:ext cx="5338185" cy="3131041"/>
            <a:chOff x="6247593" y="1484384"/>
            <a:chExt cx="4795179" cy="2521146"/>
          </a:xfrm>
        </p:grpSpPr>
        <p:pic>
          <p:nvPicPr>
            <p:cNvPr id="3" name="图片 2"/>
            <p:cNvPicPr>
              <a:picLocks noChangeAspect="1"/>
            </p:cNvPicPr>
            <p:nvPr/>
          </p:nvPicPr>
          <p:blipFill>
            <a:blip r:embed="rId3"/>
            <a:stretch>
              <a:fillRect/>
            </a:stretch>
          </p:blipFill>
          <p:spPr>
            <a:xfrm>
              <a:off x="6247593" y="1484384"/>
              <a:ext cx="4791744" cy="2324424"/>
            </a:xfrm>
            <a:prstGeom prst="rect">
              <a:avLst/>
            </a:prstGeom>
          </p:spPr>
        </p:pic>
        <p:sp>
          <p:nvSpPr>
            <p:cNvPr id="7" name="矩形 6"/>
            <p:cNvSpPr/>
            <p:nvPr/>
          </p:nvSpPr>
          <p:spPr>
            <a:xfrm>
              <a:off x="7604235" y="2122061"/>
              <a:ext cx="3438537" cy="1883469"/>
            </a:xfrm>
            <a:prstGeom prst="rect">
              <a:avLst/>
            </a:prstGeom>
          </p:spPr>
          <p:txBody>
            <a:bodyPr wrap="square">
              <a:spAutoFit/>
            </a:bodyPr>
            <a:lstStyle/>
            <a:p>
              <a:pPr defTabSz="914126">
                <a:buClr>
                  <a:srgbClr val="CC9900"/>
                </a:buClr>
              </a:pPr>
              <a:r>
                <a:rPr lang="en-US" altLang="zh-CN" dirty="0" smtClean="0">
                  <a:solidFill>
                    <a:srgbClr val="0033CC"/>
                  </a:solidFill>
                  <a:latin typeface="微软雅黑" pitchFamily="34" charset="-122"/>
                  <a:ea typeface="微软雅黑" pitchFamily="34" charset="-122"/>
                </a:rPr>
                <a:t>   ./Input</a:t>
              </a:r>
            </a:p>
            <a:p>
              <a:pPr defTabSz="914126">
                <a:buClr>
                  <a:srgbClr val="CC9900"/>
                </a:buClr>
              </a:pPr>
              <a:r>
                <a:rPr lang="en-US" altLang="zh-CN" sz="1400" dirty="0">
                  <a:solidFill>
                    <a:srgbClr val="0033CC"/>
                  </a:solidFill>
                  <a:latin typeface="微软雅黑" pitchFamily="34" charset="-122"/>
                  <a:ea typeface="微软雅黑" pitchFamily="34" charset="-122"/>
                </a:rPr>
                <a:t> </a:t>
              </a:r>
              <a:r>
                <a:rPr lang="en-US" altLang="zh-CN" sz="1400" dirty="0" smtClean="0">
                  <a:solidFill>
                    <a:srgbClr val="0033CC"/>
                  </a:solidFill>
                  <a:latin typeface="微软雅黑" pitchFamily="34" charset="-122"/>
                  <a:ea typeface="微软雅黑" pitchFamily="34" charset="-122"/>
                </a:rPr>
                <a:t>        --</a:t>
              </a:r>
              <a:r>
                <a:rPr lang="en-US" altLang="zh-CN" sz="1400" dirty="0" err="1" smtClean="0">
                  <a:solidFill>
                    <a:srgbClr val="0033CC"/>
                  </a:solidFill>
                  <a:latin typeface="微软雅黑" pitchFamily="34" charset="-122"/>
                  <a:ea typeface="微软雅黑" pitchFamily="34" charset="-122"/>
                </a:rPr>
                <a:t>variables.json</a:t>
              </a:r>
              <a:endParaRPr lang="en-US" altLang="zh-CN" sz="1400" dirty="0">
                <a:solidFill>
                  <a:srgbClr val="0033CC"/>
                </a:solidFill>
                <a:latin typeface="微软雅黑" pitchFamily="34" charset="-122"/>
                <a:ea typeface="微软雅黑" pitchFamily="34" charset="-122"/>
              </a:endParaRPr>
            </a:p>
            <a:p>
              <a:pPr defTabSz="914126">
                <a:buClr>
                  <a:srgbClr val="CC9900"/>
                </a:buClr>
              </a:pPr>
              <a:r>
                <a:rPr lang="en-US" altLang="zh-CN" dirty="0" smtClean="0">
                  <a:solidFill>
                    <a:srgbClr val="0033CC"/>
                  </a:solidFill>
                  <a:latin typeface="微软雅黑" pitchFamily="34" charset="-122"/>
                  <a:ea typeface="微软雅黑" pitchFamily="34" charset="-122"/>
                </a:rPr>
                <a:t>   ./Output</a:t>
              </a:r>
              <a:endParaRPr lang="en-US" altLang="zh-CN" dirty="0">
                <a:solidFill>
                  <a:srgbClr val="0033CC"/>
                </a:solidFill>
                <a:latin typeface="微软雅黑" pitchFamily="34" charset="-122"/>
                <a:ea typeface="微软雅黑" pitchFamily="34" charset="-122"/>
              </a:endParaRPr>
            </a:p>
            <a:p>
              <a:pPr defTabSz="914126">
                <a:buClr>
                  <a:srgbClr val="CC9900"/>
                </a:buClr>
              </a:pPr>
              <a:r>
                <a:rPr lang="en-US" altLang="zh-CN" dirty="0" smtClean="0">
                  <a:solidFill>
                    <a:srgbClr val="0033CC"/>
                  </a:solidFill>
                  <a:latin typeface="微软雅黑" pitchFamily="34" charset="-122"/>
                  <a:ea typeface="微软雅黑" pitchFamily="34" charset="-122"/>
                </a:rPr>
                <a:t>       </a:t>
              </a:r>
              <a:r>
                <a:rPr lang="en-US" altLang="zh-CN" sz="1400" dirty="0">
                  <a:solidFill>
                    <a:srgbClr val="0033CC"/>
                  </a:solidFill>
                  <a:latin typeface="微软雅黑" pitchFamily="34" charset="-122"/>
                  <a:ea typeface="微软雅黑" pitchFamily="34" charset="-122"/>
                </a:rPr>
                <a:t>--</a:t>
              </a:r>
              <a:r>
                <a:rPr lang="en-US" altLang="zh-CN" sz="1400" dirty="0" smtClean="0">
                  <a:solidFill>
                    <a:srgbClr val="0033CC"/>
                  </a:solidFill>
                  <a:latin typeface="微软雅黑" pitchFamily="34" charset="-122"/>
                  <a:ea typeface="微软雅黑" pitchFamily="34" charset="-122"/>
                </a:rPr>
                <a:t>print.log</a:t>
              </a:r>
            </a:p>
            <a:p>
              <a:pPr defTabSz="914126">
                <a:buClr>
                  <a:srgbClr val="CC9900"/>
                </a:buClr>
              </a:pPr>
              <a:r>
                <a:rPr lang="en-US" altLang="zh-CN" sz="1400" dirty="0">
                  <a:solidFill>
                    <a:srgbClr val="0033CC"/>
                  </a:solidFill>
                  <a:latin typeface="微软雅黑" pitchFamily="34" charset="-122"/>
                  <a:ea typeface="微软雅黑" pitchFamily="34" charset="-122"/>
                </a:rPr>
                <a:t>         --report.html</a:t>
              </a:r>
            </a:p>
            <a:p>
              <a:pPr defTabSz="914126">
                <a:buClr>
                  <a:srgbClr val="CC9900"/>
                </a:buClr>
              </a:pPr>
              <a:r>
                <a:rPr lang="en-US" altLang="zh-CN" sz="1400" dirty="0">
                  <a:solidFill>
                    <a:srgbClr val="0033CC"/>
                  </a:solidFill>
                  <a:latin typeface="微软雅黑" pitchFamily="34" charset="-122"/>
                  <a:ea typeface="微软雅黑" pitchFamily="34" charset="-122"/>
                </a:rPr>
                <a:t>         --</a:t>
              </a:r>
              <a:r>
                <a:rPr lang="en-US" altLang="zh-CN" sz="1400" dirty="0" err="1" smtClean="0">
                  <a:solidFill>
                    <a:srgbClr val="0033CC"/>
                  </a:solidFill>
                  <a:latin typeface="微软雅黑" pitchFamily="34" charset="-122"/>
                  <a:ea typeface="微软雅黑" pitchFamily="34" charset="-122"/>
                </a:rPr>
                <a:t>result.json</a:t>
              </a:r>
              <a:endParaRPr lang="en-US" altLang="zh-CN" sz="1400" dirty="0" smtClean="0">
                <a:solidFill>
                  <a:srgbClr val="0033CC"/>
                </a:solidFill>
                <a:latin typeface="微软雅黑" pitchFamily="34" charset="-122"/>
                <a:ea typeface="微软雅黑" pitchFamily="34" charset="-122"/>
              </a:endParaRPr>
            </a:p>
            <a:p>
              <a:pPr defTabSz="914126">
                <a:buClr>
                  <a:srgbClr val="CC9900"/>
                </a:buClr>
              </a:pPr>
              <a:r>
                <a:rPr lang="en-US" altLang="zh-CN" sz="1400" dirty="0">
                  <a:solidFill>
                    <a:srgbClr val="0033CC"/>
                  </a:solidFill>
                  <a:latin typeface="微软雅黑" pitchFamily="34" charset="-122"/>
                  <a:ea typeface="微软雅黑" pitchFamily="34" charset="-122"/>
                </a:rPr>
                <a:t> </a:t>
              </a:r>
              <a:r>
                <a:rPr lang="en-US" altLang="zh-CN" sz="1400" dirty="0" smtClean="0">
                  <a:solidFill>
                    <a:srgbClr val="0033CC"/>
                  </a:solidFill>
                  <a:latin typeface="微软雅黑" pitchFamily="34" charset="-122"/>
                  <a:ea typeface="微软雅黑" pitchFamily="34" charset="-122"/>
                </a:rPr>
                <a:t>        -</a:t>
              </a:r>
              <a:r>
                <a:rPr lang="en-US" altLang="zh-CN" sz="1400" dirty="0">
                  <a:solidFill>
                    <a:srgbClr val="0033CC"/>
                  </a:solidFill>
                  <a:latin typeface="微软雅黑" pitchFamily="34" charset="-122"/>
                  <a:ea typeface="微软雅黑" pitchFamily="34" charset="-122"/>
                </a:rPr>
                <a:t>-result.log</a:t>
              </a:r>
            </a:p>
            <a:p>
              <a:pPr defTabSz="914126">
                <a:buClr>
                  <a:srgbClr val="CC9900"/>
                </a:buClr>
              </a:pPr>
              <a:r>
                <a:rPr lang="en-US" altLang="zh-CN" dirty="0" smtClean="0">
                  <a:solidFill>
                    <a:srgbClr val="0033CC"/>
                  </a:solidFill>
                  <a:latin typeface="微软雅黑" pitchFamily="34" charset="-122"/>
                  <a:ea typeface="微软雅黑" pitchFamily="34" charset="-122"/>
                </a:rPr>
                <a:t>   ./</a:t>
              </a:r>
              <a:r>
                <a:rPr lang="en-US" altLang="zh-CN" dirty="0">
                  <a:solidFill>
                    <a:srgbClr val="0033CC"/>
                  </a:solidFill>
                  <a:latin typeface="微软雅黑" pitchFamily="34" charset="-122"/>
                  <a:ea typeface="微软雅黑" pitchFamily="34" charset="-122"/>
                </a:rPr>
                <a:t>project</a:t>
              </a:r>
            </a:p>
            <a:p>
              <a:pPr defTabSz="914126">
                <a:buClr>
                  <a:srgbClr val="CC9900"/>
                </a:buClr>
              </a:pPr>
              <a:r>
                <a:rPr lang="en-US" altLang="zh-CN" dirty="0">
                  <a:solidFill>
                    <a:srgbClr val="0033CC"/>
                  </a:solidFill>
                  <a:latin typeface="微软雅黑" pitchFamily="34" charset="-122"/>
                  <a:ea typeface="微软雅黑" pitchFamily="34" charset="-122"/>
                </a:rPr>
                <a:t>       </a:t>
              </a:r>
              <a:r>
                <a:rPr lang="en-US" altLang="zh-CN" sz="1400" dirty="0" smtClean="0">
                  <a:solidFill>
                    <a:srgbClr val="0033CC"/>
                  </a:solidFill>
                  <a:latin typeface="微软雅黑" pitchFamily="34" charset="-122"/>
                  <a:ea typeface="微软雅黑" pitchFamily="34" charset="-122"/>
                </a:rPr>
                <a:t>--playbackScript.xml</a:t>
              </a:r>
              <a:endParaRPr lang="en-US" altLang="zh-CN" sz="1400" dirty="0">
                <a:solidFill>
                  <a:srgbClr val="0033CC"/>
                </a:solidFill>
                <a:latin typeface="微软雅黑" pitchFamily="34" charset="-122"/>
                <a:ea typeface="微软雅黑" pitchFamily="34" charset="-122"/>
              </a:endParaRPr>
            </a:p>
          </p:txBody>
        </p:sp>
      </p:grpSp>
      <p:sp>
        <p:nvSpPr>
          <p:cNvPr id="19" name="矩形 29"/>
          <p:cNvSpPr>
            <a:spLocks noChangeArrowheads="1"/>
          </p:cNvSpPr>
          <p:nvPr/>
        </p:nvSpPr>
        <p:spPr bwMode="auto">
          <a:xfrm>
            <a:off x="5740930" y="3195571"/>
            <a:ext cx="5301842" cy="2703299"/>
          </a:xfrm>
          <a:prstGeom prst="rect">
            <a:avLst/>
          </a:prstGeom>
          <a:noFill/>
          <a:ln>
            <a:noFill/>
          </a:ln>
          <a:extLst/>
        </p:spPr>
        <p:txBody>
          <a:bodyPr lIns="80152" tIns="40076" rIns="80152" bIns="40076" anchor="ctr"/>
          <a:lstStyle/>
          <a:p>
            <a:pPr fontAlgn="auto">
              <a:defRPr/>
            </a:pPr>
            <a:endParaRPr lang="en-US" altLang="zh-CN" sz="1600" dirty="0" smtClean="0">
              <a:latin typeface="微软雅黑" pitchFamily="34" charset="-122"/>
              <a:ea typeface="微软雅黑" pitchFamily="34" charset="-122"/>
            </a:endParaRPr>
          </a:p>
        </p:txBody>
      </p:sp>
      <p:sp>
        <p:nvSpPr>
          <p:cNvPr id="8" name="矩形 29"/>
          <p:cNvSpPr>
            <a:spLocks noChangeArrowheads="1"/>
          </p:cNvSpPr>
          <p:nvPr/>
        </p:nvSpPr>
        <p:spPr bwMode="auto">
          <a:xfrm>
            <a:off x="333015" y="193845"/>
            <a:ext cx="10264258"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4</a:t>
            </a:r>
            <a:r>
              <a:rPr lang="en-US" altLang="zh-CN" sz="3200" dirty="0" smtClean="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项目结构</a:t>
            </a:r>
          </a:p>
        </p:txBody>
      </p:sp>
      <p:graphicFrame>
        <p:nvGraphicFramePr>
          <p:cNvPr id="2" name="对象 1"/>
          <p:cNvGraphicFramePr>
            <a:graphicFrameLocks noChangeAspect="1"/>
          </p:cNvGraphicFramePr>
          <p:nvPr>
            <p:extLst>
              <p:ext uri="{D42A27DB-BD31-4B8C-83A1-F6EECF244321}">
                <p14:modId xmlns:p14="http://schemas.microsoft.com/office/powerpoint/2010/main" val="144655518"/>
              </p:ext>
            </p:extLst>
          </p:nvPr>
        </p:nvGraphicFramePr>
        <p:xfrm>
          <a:off x="6083624" y="4986395"/>
          <a:ext cx="1506537" cy="1290380"/>
        </p:xfrm>
        <a:graphic>
          <a:graphicData uri="http://schemas.openxmlformats.org/presentationml/2006/ole">
            <mc:AlternateContent xmlns:mc="http://schemas.openxmlformats.org/markup-compatibility/2006">
              <mc:Choice xmlns:v="urn:schemas-microsoft-com:vml" Requires="v">
                <p:oleObj spid="_x0000_s4120" name="包装程序外壳对象" showAsIcon="1" r:id="rId4" imgW="365040" imgH="313200" progId="Package">
                  <p:embed/>
                </p:oleObj>
              </mc:Choice>
              <mc:Fallback>
                <p:oleObj name="包装程序外壳对象" showAsIcon="1" r:id="rId4" imgW="365040" imgH="313200" progId="Package">
                  <p:embed/>
                  <p:pic>
                    <p:nvPicPr>
                      <p:cNvPr id="0" name=""/>
                      <p:cNvPicPr/>
                      <p:nvPr/>
                    </p:nvPicPr>
                    <p:blipFill>
                      <a:blip r:embed="rId5"/>
                      <a:stretch>
                        <a:fillRect/>
                      </a:stretch>
                    </p:blipFill>
                    <p:spPr>
                      <a:xfrm>
                        <a:off x="6083624" y="4986395"/>
                        <a:ext cx="1506537" cy="1290380"/>
                      </a:xfrm>
                      <a:prstGeom prst="rect">
                        <a:avLst/>
                      </a:prstGeom>
                    </p:spPr>
                  </p:pic>
                </p:oleObj>
              </mc:Fallback>
            </mc:AlternateContent>
          </a:graphicData>
        </a:graphic>
      </p:graphicFrame>
      <p:pic>
        <p:nvPicPr>
          <p:cNvPr id="5" name="图片 4"/>
          <p:cNvPicPr>
            <a:picLocks noChangeAspect="1"/>
          </p:cNvPicPr>
          <p:nvPr/>
        </p:nvPicPr>
        <p:blipFill>
          <a:blip r:embed="rId6"/>
          <a:stretch>
            <a:fillRect/>
          </a:stretch>
        </p:blipFill>
        <p:spPr>
          <a:xfrm>
            <a:off x="6391835" y="123803"/>
            <a:ext cx="4993341" cy="1009523"/>
          </a:xfrm>
          <a:prstGeom prst="rect">
            <a:avLst/>
          </a:prstGeom>
        </p:spPr>
      </p:pic>
      <p:cxnSp>
        <p:nvCxnSpPr>
          <p:cNvPr id="10" name="直接连接符 9"/>
          <p:cNvCxnSpPr/>
          <p:nvPr/>
        </p:nvCxnSpPr>
        <p:spPr bwMode="auto">
          <a:xfrm flipH="1" flipV="1">
            <a:off x="7682765" y="911647"/>
            <a:ext cx="995070" cy="2283924"/>
          </a:xfrm>
          <a:prstGeom prst="line">
            <a:avLst/>
          </a:prstGeom>
          <a:noFill/>
          <a:ln w="28575"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11044690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9419" y="881353"/>
            <a:ext cx="11112285" cy="646331"/>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5.1 </a:t>
            </a:r>
            <a:r>
              <a:rPr lang="zh-CN" altLang="en-US" b="1" dirty="0" smtClean="0">
                <a:latin typeface="微软雅黑" panose="020B0503020204020204" pitchFamily="34" charset="-122"/>
                <a:ea typeface="微软雅黑" panose="020B0503020204020204" pitchFamily="34" charset="-122"/>
              </a:rPr>
              <a:t>解</a:t>
            </a:r>
            <a:r>
              <a:rPr lang="zh-CN" altLang="en-US" b="1" dirty="0">
                <a:latin typeface="微软雅黑" panose="020B0503020204020204" pitchFamily="34" charset="-122"/>
                <a:ea typeface="微软雅黑" panose="020B0503020204020204" pitchFamily="34" charset="-122"/>
              </a:rPr>
              <a:t>压</a:t>
            </a:r>
            <a:r>
              <a:rPr lang="en-US" altLang="zh-CN" b="1" dirty="0" err="1" smtClean="0">
                <a:latin typeface="微软雅黑" panose="020B0503020204020204" pitchFamily="34" charset="-122"/>
                <a:ea typeface="微软雅黑" panose="020B0503020204020204" pitchFamily="34" charset="-122"/>
              </a:rPr>
              <a:t>helloWorld.rar</a:t>
            </a:r>
            <a:r>
              <a:rPr lang="zh-CN" altLang="en-US" b="1" dirty="0" smtClean="0">
                <a:latin typeface="微软雅黑" panose="020B0503020204020204" pitchFamily="34" charset="-122"/>
                <a:ea typeface="微软雅黑" panose="020B0503020204020204" pitchFamily="34" charset="-122"/>
              </a:rPr>
              <a:t>项目文件</a:t>
            </a:r>
            <a:endParaRPr lang="en-US" altLang="zh-CN" b="1" dirty="0" smtClean="0">
              <a:latin typeface="微软雅黑" panose="020B0503020204020204" pitchFamily="34" charset="-122"/>
              <a:ea typeface="微软雅黑" panose="020B0503020204020204" pitchFamily="34" charset="-122"/>
            </a:endParaRPr>
          </a:p>
          <a:p>
            <a:r>
              <a:rPr lang="zh-CN" altLang="en-US" kern="0" dirty="0">
                <a:latin typeface="微软雅黑" pitchFamily="34" charset="-122"/>
                <a:ea typeface="微软雅黑" pitchFamily="34" charset="-122"/>
              </a:rPr>
              <a:t>解压</a:t>
            </a:r>
            <a:r>
              <a:rPr lang="en-US" altLang="zh-CN" kern="0" dirty="0" err="1">
                <a:latin typeface="微软雅黑" pitchFamily="34" charset="-122"/>
                <a:ea typeface="微软雅黑" pitchFamily="34" charset="-122"/>
              </a:rPr>
              <a:t>helloWorld.rar</a:t>
            </a:r>
            <a:r>
              <a:rPr lang="zh-CN" altLang="en-US" kern="0" dirty="0">
                <a:latin typeface="微软雅黑" pitchFamily="34" charset="-122"/>
                <a:ea typeface="微软雅黑" pitchFamily="34" charset="-122"/>
              </a:rPr>
              <a:t>项目</a:t>
            </a:r>
            <a:r>
              <a:rPr lang="zh-CN" altLang="en-US" kern="0" dirty="0" smtClean="0">
                <a:latin typeface="微软雅黑" pitchFamily="34" charset="-122"/>
                <a:ea typeface="微软雅黑" pitchFamily="34" charset="-122"/>
              </a:rPr>
              <a:t>文件到</a:t>
            </a:r>
            <a:r>
              <a:rPr lang="en-US" altLang="zh-CN" kern="0" dirty="0" smtClean="0">
                <a:latin typeface="微软雅黑" pitchFamily="34" charset="-122"/>
                <a:ea typeface="微软雅黑" pitchFamily="34" charset="-122"/>
              </a:rPr>
              <a:t>D:\</a:t>
            </a:r>
            <a:r>
              <a:rPr lang="en-US" altLang="zh-CN" kern="0" dirty="0">
                <a:latin typeface="微软雅黑" pitchFamily="34" charset="-122"/>
                <a:ea typeface="微软雅黑" pitchFamily="34" charset="-122"/>
              </a:rPr>
              <a:t>\</a:t>
            </a:r>
            <a:endParaRPr lang="zh-CN" altLang="en-US" kern="0" dirty="0">
              <a:latin typeface="微软雅黑" pitchFamily="34" charset="-122"/>
              <a:ea typeface="微软雅黑" pitchFamily="34" charset="-122"/>
            </a:endParaRPr>
          </a:p>
        </p:txBody>
      </p:sp>
      <p:sp>
        <p:nvSpPr>
          <p:cNvPr id="4" name="矩形 29"/>
          <p:cNvSpPr>
            <a:spLocks noChangeArrowheads="1"/>
          </p:cNvSpPr>
          <p:nvPr/>
        </p:nvSpPr>
        <p:spPr bwMode="auto">
          <a:xfrm>
            <a:off x="333015" y="193845"/>
            <a:ext cx="10264258"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5</a:t>
            </a:r>
            <a:r>
              <a:rPr lang="en-US" altLang="zh-CN" sz="3200" dirty="0" smtClean="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第一个项目：</a:t>
            </a:r>
            <a:r>
              <a:rPr lang="en-US" altLang="zh-CN" sz="3200" dirty="0">
                <a:latin typeface="微软雅黑" panose="020B0503020204020204" pitchFamily="34" charset="-122"/>
                <a:ea typeface="微软雅黑" panose="020B0503020204020204" pitchFamily="34" charset="-122"/>
              </a:rPr>
              <a:t>Hello </a:t>
            </a:r>
            <a:r>
              <a:rPr lang="en-US" altLang="zh-CN" sz="3200" dirty="0" smtClean="0">
                <a:latin typeface="微软雅黑" panose="020B0503020204020204" pitchFamily="34" charset="-122"/>
                <a:ea typeface="微软雅黑" panose="020B0503020204020204" pitchFamily="34" charset="-122"/>
              </a:rPr>
              <a:t>World</a:t>
            </a:r>
            <a:r>
              <a:rPr lang="en-US" altLang="zh-CN" sz="2800" dirty="0">
                <a:latin typeface="微软雅黑" panose="020B0503020204020204" pitchFamily="34" charset="-122"/>
                <a:ea typeface="微软雅黑" panose="020B0503020204020204" pitchFamily="34" charset="-122"/>
              </a:rPr>
              <a:t>(1) </a:t>
            </a:r>
          </a:p>
        </p:txBody>
      </p:sp>
      <p:sp>
        <p:nvSpPr>
          <p:cNvPr id="7" name="文本框 6"/>
          <p:cNvSpPr txBox="1"/>
          <p:nvPr/>
        </p:nvSpPr>
        <p:spPr>
          <a:xfrm>
            <a:off x="599418" y="1573027"/>
            <a:ext cx="11112285" cy="1477328"/>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5.2 </a:t>
            </a:r>
            <a:r>
              <a:rPr lang="zh-CN" altLang="en-US" b="1" dirty="0" smtClean="0">
                <a:latin typeface="微软雅黑" panose="020B0503020204020204" pitchFamily="34" charset="-122"/>
                <a:ea typeface="微软雅黑" panose="020B0503020204020204" pitchFamily="34" charset="-122"/>
              </a:rPr>
              <a:t>打开命令行运行机器人</a:t>
            </a:r>
            <a:endParaRPr lang="zh-CN" altLang="en-US" b="1" dirty="0">
              <a:latin typeface="微软雅黑" panose="020B0503020204020204" pitchFamily="34" charset="-122"/>
              <a:ea typeface="微软雅黑" panose="020B0503020204020204" pitchFamily="34" charset="-122"/>
            </a:endParaRPr>
          </a:p>
          <a:p>
            <a:r>
              <a:rPr lang="en-US" altLang="zh-CN" kern="0" dirty="0" smtClean="0">
                <a:latin typeface="微软雅黑" pitchFamily="34" charset="-122"/>
                <a:ea typeface="微软雅黑" pitchFamily="34" charset="-122"/>
              </a:rPr>
              <a:t>(1)</a:t>
            </a:r>
            <a:r>
              <a:rPr lang="zh-CN" altLang="en-US" kern="0" dirty="0" smtClean="0">
                <a:latin typeface="微软雅黑" pitchFamily="34" charset="-122"/>
                <a:ea typeface="微软雅黑" pitchFamily="34" charset="-122"/>
              </a:rPr>
              <a:t>打开命令行</a:t>
            </a:r>
            <a:endParaRPr lang="en-US" altLang="zh-CN" kern="0" dirty="0" smtClean="0">
              <a:latin typeface="微软雅黑" pitchFamily="34" charset="-122"/>
              <a:ea typeface="微软雅黑" pitchFamily="34" charset="-122"/>
            </a:endParaRPr>
          </a:p>
          <a:p>
            <a:r>
              <a:rPr lang="zh-CN" altLang="en-US" kern="0" dirty="0" smtClean="0">
                <a:latin typeface="微软雅黑" pitchFamily="34" charset="-122"/>
                <a:ea typeface="微软雅黑" pitchFamily="34" charset="-122"/>
              </a:rPr>
              <a:t>点击开始按钮</a:t>
            </a:r>
            <a:r>
              <a:rPr lang="en-US" altLang="zh-CN" kern="0" dirty="0" smtClean="0">
                <a:latin typeface="微软雅黑" pitchFamily="34" charset="-122"/>
                <a:ea typeface="微软雅黑" pitchFamily="34" charset="-122"/>
              </a:rPr>
              <a:t>-&gt;</a:t>
            </a:r>
          </a:p>
          <a:p>
            <a:r>
              <a:rPr lang="zh-CN" altLang="en-US" kern="0" dirty="0">
                <a:latin typeface="微软雅黑" pitchFamily="34" charset="-122"/>
                <a:ea typeface="微软雅黑" pitchFamily="34" charset="-122"/>
              </a:rPr>
              <a:t>在搜索框</a:t>
            </a:r>
            <a:r>
              <a:rPr lang="zh-CN" altLang="en-US" kern="0" dirty="0" smtClean="0">
                <a:latin typeface="微软雅黑" pitchFamily="34" charset="-122"/>
                <a:ea typeface="微软雅黑" pitchFamily="34" charset="-122"/>
              </a:rPr>
              <a:t>中输入</a:t>
            </a:r>
            <a:r>
              <a:rPr lang="en-US" altLang="zh-CN" kern="0" dirty="0" err="1" smtClean="0">
                <a:latin typeface="微软雅黑" pitchFamily="34" charset="-122"/>
                <a:ea typeface="微软雅黑" pitchFamily="34" charset="-122"/>
              </a:rPr>
              <a:t>cmd</a:t>
            </a:r>
            <a:r>
              <a:rPr lang="en-US" altLang="zh-CN" kern="0" dirty="0" smtClean="0">
                <a:latin typeface="微软雅黑" pitchFamily="34" charset="-122"/>
                <a:ea typeface="微软雅黑" pitchFamily="34" charset="-122"/>
              </a:rPr>
              <a:t>-&gt;</a:t>
            </a:r>
          </a:p>
          <a:p>
            <a:r>
              <a:rPr lang="zh-CN" altLang="en-US" kern="0" dirty="0" smtClean="0">
                <a:latin typeface="微软雅黑" pitchFamily="34" charset="-122"/>
                <a:ea typeface="微软雅黑" pitchFamily="34" charset="-122"/>
              </a:rPr>
              <a:t>打开</a:t>
            </a:r>
            <a:r>
              <a:rPr lang="en-US" altLang="zh-CN" kern="0" dirty="0" err="1" smtClean="0">
                <a:latin typeface="微软雅黑" pitchFamily="34" charset="-122"/>
                <a:ea typeface="微软雅黑" pitchFamily="34" charset="-122"/>
              </a:rPr>
              <a:t>cmd.exe</a:t>
            </a:r>
            <a:r>
              <a:rPr lang="zh-CN" altLang="en-US" kern="0" dirty="0" smtClean="0">
                <a:latin typeface="微软雅黑" pitchFamily="34" charset="-122"/>
                <a:ea typeface="微软雅黑" pitchFamily="34" charset="-122"/>
              </a:rPr>
              <a:t>程序</a:t>
            </a:r>
            <a:endParaRPr lang="zh-CN" altLang="en-US" kern="0" dirty="0">
              <a:latin typeface="微软雅黑" pitchFamily="34" charset="-122"/>
              <a:ea typeface="微软雅黑" pitchFamily="34" charset="-122"/>
            </a:endParaRPr>
          </a:p>
        </p:txBody>
      </p:sp>
      <p:pic>
        <p:nvPicPr>
          <p:cNvPr id="9" name="图片 8"/>
          <p:cNvPicPr>
            <a:picLocks noChangeAspect="1"/>
          </p:cNvPicPr>
          <p:nvPr/>
        </p:nvPicPr>
        <p:blipFill>
          <a:blip r:embed="rId4"/>
          <a:stretch>
            <a:fillRect/>
          </a:stretch>
        </p:blipFill>
        <p:spPr>
          <a:xfrm>
            <a:off x="3637429" y="1703023"/>
            <a:ext cx="2606746" cy="4484653"/>
          </a:xfrm>
          <a:prstGeom prst="rect">
            <a:avLst/>
          </a:prstGeom>
        </p:spPr>
      </p:pic>
      <p:pic>
        <p:nvPicPr>
          <p:cNvPr id="10" name="图片 9"/>
          <p:cNvPicPr>
            <a:picLocks noChangeAspect="1"/>
          </p:cNvPicPr>
          <p:nvPr/>
        </p:nvPicPr>
        <p:blipFill>
          <a:blip r:embed="rId5"/>
          <a:stretch>
            <a:fillRect/>
          </a:stretch>
        </p:blipFill>
        <p:spPr>
          <a:xfrm>
            <a:off x="7577199" y="2422679"/>
            <a:ext cx="4134504" cy="2210438"/>
          </a:xfrm>
          <a:prstGeom prst="rect">
            <a:avLst/>
          </a:prstGeom>
        </p:spPr>
      </p:pic>
      <p:sp>
        <p:nvSpPr>
          <p:cNvPr id="11" name="右箭头 10"/>
          <p:cNvSpPr/>
          <p:nvPr/>
        </p:nvSpPr>
        <p:spPr bwMode="auto">
          <a:xfrm>
            <a:off x="6390302" y="3222657"/>
            <a:ext cx="1040769" cy="610482"/>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447901979"/>
              </p:ext>
            </p:extLst>
          </p:nvPr>
        </p:nvGraphicFramePr>
        <p:xfrm>
          <a:off x="7087115" y="665647"/>
          <a:ext cx="2007724" cy="1130060"/>
        </p:xfrm>
        <a:graphic>
          <a:graphicData uri="http://schemas.openxmlformats.org/presentationml/2006/ole">
            <mc:AlternateContent xmlns:mc="http://schemas.openxmlformats.org/markup-compatibility/2006">
              <mc:Choice xmlns:v="urn:schemas-microsoft-com:vml" Requires="v">
                <p:oleObj spid="_x0000_s2130" name="Packager Shell Object" showAsIcon="1" r:id="rId6" imgW="556200" imgH="313200" progId="Package">
                  <p:embed/>
                </p:oleObj>
              </mc:Choice>
              <mc:Fallback>
                <p:oleObj name="Packager Shell Object" showAsIcon="1" r:id="rId6" imgW="556200" imgH="313200" progId="Package">
                  <p:embed/>
                  <p:pic>
                    <p:nvPicPr>
                      <p:cNvPr id="0" name=""/>
                      <p:cNvPicPr/>
                      <p:nvPr/>
                    </p:nvPicPr>
                    <p:blipFill>
                      <a:blip r:embed="rId7"/>
                      <a:stretch>
                        <a:fillRect/>
                      </a:stretch>
                    </p:blipFill>
                    <p:spPr>
                      <a:xfrm>
                        <a:off x="7087115" y="665647"/>
                        <a:ext cx="2007724" cy="1130060"/>
                      </a:xfrm>
                      <a:prstGeom prst="rect">
                        <a:avLst/>
                      </a:prstGeom>
                    </p:spPr>
                  </p:pic>
                </p:oleObj>
              </mc:Fallback>
            </mc:AlternateContent>
          </a:graphicData>
        </a:graphic>
      </p:graphicFrame>
    </p:spTree>
    <p:extLst>
      <p:ext uri="{BB962C8B-B14F-4D97-AF65-F5344CB8AC3E}">
        <p14:creationId xmlns:p14="http://schemas.microsoft.com/office/powerpoint/2010/main" val="206634986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
          <p:cNvSpPr>
            <a:spLocks noChangeArrowheads="1"/>
          </p:cNvSpPr>
          <p:nvPr/>
        </p:nvSpPr>
        <p:spPr bwMode="auto">
          <a:xfrm>
            <a:off x="333015" y="193845"/>
            <a:ext cx="10264258" cy="484187"/>
          </a:xfrm>
          <a:prstGeom prst="rect">
            <a:avLst/>
          </a:prstGeom>
          <a:noFill/>
          <a:ln>
            <a:noFill/>
          </a:ln>
          <a:extLst/>
        </p:spPr>
        <p:txBody>
          <a:bodyPr lIns="80152" tIns="40076" rIns="80152" bIns="40076" anchor="ctr"/>
          <a:lstStyle/>
          <a:p>
            <a:r>
              <a:rPr lang="en-US" altLang="zh-CN" sz="3200" dirty="0" smtClean="0">
                <a:latin typeface="微软雅黑" panose="020B0503020204020204" pitchFamily="34" charset="-122"/>
                <a:ea typeface="微软雅黑" panose="020B0503020204020204" pitchFamily="34" charset="-122"/>
              </a:rPr>
              <a:t>5.</a:t>
            </a:r>
            <a:r>
              <a:rPr lang="zh-CN" altLang="en-US" sz="3200" dirty="0" smtClean="0">
                <a:latin typeface="微软雅黑" panose="020B0503020204020204" pitchFamily="34" charset="-122"/>
                <a:ea typeface="微软雅黑" panose="020B0503020204020204" pitchFamily="34" charset="-122"/>
              </a:rPr>
              <a:t>第一</a:t>
            </a:r>
            <a:r>
              <a:rPr lang="zh-CN" altLang="en-US" sz="3200" dirty="0">
                <a:latin typeface="微软雅黑" panose="020B0503020204020204" pitchFamily="34" charset="-122"/>
                <a:ea typeface="微软雅黑" panose="020B0503020204020204" pitchFamily="34" charset="-122"/>
              </a:rPr>
              <a:t>个项目：</a:t>
            </a:r>
            <a:r>
              <a:rPr lang="en-US" altLang="zh-CN" sz="3200" dirty="0">
                <a:latin typeface="微软雅黑" panose="020B0503020204020204" pitchFamily="34" charset="-122"/>
                <a:ea typeface="微软雅黑" panose="020B0503020204020204" pitchFamily="34" charset="-122"/>
              </a:rPr>
              <a:t>Hello </a:t>
            </a:r>
            <a:r>
              <a:rPr lang="en-US" altLang="zh-CN" sz="3200" dirty="0" smtClean="0">
                <a:latin typeface="微软雅黑" panose="020B0503020204020204" pitchFamily="34" charset="-122"/>
                <a:ea typeface="微软雅黑" panose="020B0503020204020204" pitchFamily="34" charset="-122"/>
              </a:rPr>
              <a:t>World(2)</a:t>
            </a:r>
            <a:endParaRPr lang="en-US" altLang="zh-CN" sz="32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599418" y="833421"/>
            <a:ext cx="11112285" cy="923330"/>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5.2 </a:t>
            </a:r>
            <a:r>
              <a:rPr lang="zh-CN" altLang="en-US" b="1" dirty="0" smtClean="0">
                <a:latin typeface="微软雅黑" panose="020B0503020204020204" pitchFamily="34" charset="-122"/>
                <a:ea typeface="微软雅黑" panose="020B0503020204020204" pitchFamily="34" charset="-122"/>
              </a:rPr>
              <a:t>打开命令行运行机器人</a:t>
            </a:r>
            <a:endParaRPr lang="zh-CN" altLang="en-US" b="1" dirty="0">
              <a:latin typeface="微软雅黑" panose="020B0503020204020204" pitchFamily="34" charset="-122"/>
              <a:ea typeface="微软雅黑" panose="020B0503020204020204" pitchFamily="34" charset="-122"/>
            </a:endParaRPr>
          </a:p>
          <a:p>
            <a:r>
              <a:rPr lang="en-US" altLang="zh-CN" kern="0" dirty="0" smtClean="0">
                <a:latin typeface="微软雅黑" pitchFamily="34" charset="-122"/>
                <a:ea typeface="微软雅黑" pitchFamily="34" charset="-122"/>
              </a:rPr>
              <a:t>(2)</a:t>
            </a:r>
            <a:r>
              <a:rPr lang="zh-CN" altLang="en-US" kern="0" dirty="0" smtClean="0">
                <a:latin typeface="微软雅黑" pitchFamily="34" charset="-122"/>
                <a:ea typeface="微软雅黑" pitchFamily="34" charset="-122"/>
              </a:rPr>
              <a:t>进入</a:t>
            </a:r>
            <a:r>
              <a:rPr lang="en-US" altLang="zh-CN" kern="0" dirty="0" smtClean="0">
                <a:latin typeface="微软雅黑" pitchFamily="34" charset="-122"/>
                <a:ea typeface="微软雅黑" pitchFamily="34" charset="-122"/>
              </a:rPr>
              <a:t>studio</a:t>
            </a:r>
            <a:r>
              <a:rPr lang="zh-CN" altLang="en-US" kern="0" dirty="0" smtClean="0">
                <a:latin typeface="微软雅黑" pitchFamily="34" charset="-122"/>
                <a:ea typeface="微软雅黑" pitchFamily="34" charset="-122"/>
              </a:rPr>
              <a:t>下面的</a:t>
            </a:r>
            <a:r>
              <a:rPr lang="en-US" altLang="zh-CN" kern="0" dirty="0" smtClean="0">
                <a:latin typeface="微软雅黑" pitchFamily="34" charset="-122"/>
                <a:ea typeface="微软雅黑" pitchFamily="34" charset="-122"/>
              </a:rPr>
              <a:t>Robot</a:t>
            </a:r>
            <a:r>
              <a:rPr lang="zh-CN" altLang="en-US" kern="0" dirty="0" smtClean="0">
                <a:latin typeface="微软雅黑" pitchFamily="34" charset="-122"/>
                <a:ea typeface="微软雅黑" pitchFamily="34" charset="-122"/>
              </a:rPr>
              <a:t>目录，如 </a:t>
            </a:r>
            <a:r>
              <a:rPr lang="en-US" altLang="zh-CN" kern="0" dirty="0">
                <a:latin typeface="微软雅黑" pitchFamily="34" charset="-122"/>
                <a:ea typeface="微软雅黑" pitchFamily="34" charset="-122"/>
              </a:rPr>
              <a:t>D:\Program files\studio</a:t>
            </a:r>
            <a:endParaRPr lang="en-US" altLang="zh-CN" kern="0" dirty="0" smtClean="0">
              <a:latin typeface="微软雅黑" pitchFamily="34" charset="-122"/>
              <a:ea typeface="微软雅黑" pitchFamily="34" charset="-122"/>
            </a:endParaRPr>
          </a:p>
          <a:p>
            <a:r>
              <a:rPr lang="zh-CN" altLang="en-US" kern="0" dirty="0" smtClean="0">
                <a:latin typeface="微软雅黑" pitchFamily="34" charset="-122"/>
                <a:ea typeface="微软雅黑" pitchFamily="34" charset="-122"/>
              </a:rPr>
              <a:t>在命令行输入</a:t>
            </a:r>
            <a:r>
              <a:rPr lang="en-US" altLang="zh-CN" kern="0" dirty="0" smtClean="0">
                <a:latin typeface="微软雅黑" pitchFamily="34" charset="-122"/>
                <a:ea typeface="微软雅黑" pitchFamily="34" charset="-122"/>
              </a:rPr>
              <a:t>cd Robot</a:t>
            </a:r>
            <a:r>
              <a:rPr lang="zh-CN" altLang="en-US" kern="0" dirty="0" smtClean="0">
                <a:latin typeface="微软雅黑" pitchFamily="34" charset="-122"/>
                <a:ea typeface="微软雅黑" pitchFamily="34" charset="-122"/>
              </a:rPr>
              <a:t>文件夹的路径</a:t>
            </a:r>
            <a:endParaRPr lang="zh-CN" altLang="en-US" kern="0" dirty="0">
              <a:latin typeface="微软雅黑" pitchFamily="34" charset="-122"/>
              <a:ea typeface="微软雅黑" pitchFamily="34" charset="-122"/>
            </a:endParaRPr>
          </a:p>
        </p:txBody>
      </p:sp>
      <p:sp>
        <p:nvSpPr>
          <p:cNvPr id="8" name="矩形 7"/>
          <p:cNvSpPr/>
          <p:nvPr/>
        </p:nvSpPr>
        <p:spPr>
          <a:xfrm>
            <a:off x="687598" y="4050807"/>
            <a:ext cx="9813905" cy="646331"/>
          </a:xfrm>
          <a:prstGeom prst="rect">
            <a:avLst/>
          </a:prstGeom>
        </p:spPr>
        <p:txBody>
          <a:bodyPr wrap="none">
            <a:spAutoFit/>
          </a:bodyPr>
          <a:lstStyle/>
          <a:p>
            <a:r>
              <a:rPr lang="en-US" altLang="zh-CN" kern="0" dirty="0" smtClean="0">
                <a:latin typeface="微软雅黑" pitchFamily="34" charset="-122"/>
                <a:ea typeface="微软雅黑" pitchFamily="34" charset="-122"/>
              </a:rPr>
              <a:t>(3)</a:t>
            </a:r>
            <a:r>
              <a:rPr lang="zh-CN" altLang="en-US" kern="0" dirty="0">
                <a:latin typeface="微软雅黑" pitchFamily="34" charset="-122"/>
                <a:ea typeface="微软雅黑" pitchFamily="34" charset="-122"/>
              </a:rPr>
              <a:t>输入</a:t>
            </a:r>
            <a:r>
              <a:rPr lang="en-US" altLang="zh-CN" kern="0" dirty="0">
                <a:latin typeface="微软雅黑" pitchFamily="34" charset="-122"/>
                <a:ea typeface="微软雅黑" pitchFamily="34" charset="-122"/>
              </a:rPr>
              <a:t>Robot.exe –w </a:t>
            </a:r>
            <a:r>
              <a:rPr lang="en-US" altLang="zh-CN" kern="0" dirty="0" smtClean="0">
                <a:latin typeface="微软雅黑" pitchFamily="34" charset="-122"/>
                <a:ea typeface="微软雅黑" pitchFamily="34" charset="-122"/>
              </a:rPr>
              <a:t>"D</a:t>
            </a:r>
            <a:r>
              <a:rPr lang="en-US" altLang="zh-CN" kern="0" dirty="0">
                <a:latin typeface="微软雅黑" pitchFamily="34" charset="-122"/>
                <a:ea typeface="微软雅黑" pitchFamily="34" charset="-122"/>
              </a:rPr>
              <a:t>:\onebox_4-20200102-cloud\studio-introduction\hello world"</a:t>
            </a:r>
            <a:endParaRPr lang="en-US" altLang="zh-CN" kern="0" dirty="0" smtClean="0">
              <a:latin typeface="微软雅黑" pitchFamily="34" charset="-122"/>
              <a:ea typeface="微软雅黑" pitchFamily="34" charset="-122"/>
            </a:endParaRPr>
          </a:p>
          <a:p>
            <a:r>
              <a:rPr lang="en-US" altLang="zh-CN" kern="0" dirty="0" smtClean="0">
                <a:latin typeface="微软雅黑" pitchFamily="34" charset="-122"/>
                <a:ea typeface="微软雅黑" pitchFamily="34" charset="-122"/>
              </a:rPr>
              <a:t>-w</a:t>
            </a:r>
            <a:r>
              <a:rPr lang="zh-CN" altLang="en-US" kern="0" dirty="0" smtClean="0">
                <a:latin typeface="微软雅黑" pitchFamily="34" charset="-122"/>
                <a:ea typeface="微软雅黑" pitchFamily="34" charset="-122"/>
              </a:rPr>
              <a:t>参数后面为项目文件的目录，此例中填写</a:t>
            </a:r>
            <a:r>
              <a:rPr lang="en-US" altLang="zh-CN" kern="0" dirty="0" err="1" smtClean="0">
                <a:latin typeface="微软雅黑" pitchFamily="34" charset="-122"/>
                <a:ea typeface="微软雅黑" pitchFamily="34" charset="-122"/>
              </a:rPr>
              <a:t>helloWorld</a:t>
            </a:r>
            <a:r>
              <a:rPr lang="zh-CN" altLang="en-US" kern="0" dirty="0" smtClean="0">
                <a:latin typeface="微软雅黑" pitchFamily="34" charset="-122"/>
                <a:ea typeface="微软雅黑" pitchFamily="34" charset="-122"/>
              </a:rPr>
              <a:t>的路径，回车执行</a:t>
            </a:r>
            <a:endParaRPr lang="zh-CN" altLang="en-US" kern="0" dirty="0">
              <a:latin typeface="微软雅黑" pitchFamily="34" charset="-122"/>
              <a:ea typeface="微软雅黑" pitchFamily="34" charset="-122"/>
            </a:endParaRPr>
          </a:p>
        </p:txBody>
      </p:sp>
      <p:pic>
        <p:nvPicPr>
          <p:cNvPr id="5" name="图片 4"/>
          <p:cNvPicPr>
            <a:picLocks noChangeAspect="1"/>
          </p:cNvPicPr>
          <p:nvPr/>
        </p:nvPicPr>
        <p:blipFill>
          <a:blip r:embed="rId3"/>
          <a:stretch>
            <a:fillRect/>
          </a:stretch>
        </p:blipFill>
        <p:spPr>
          <a:xfrm>
            <a:off x="967643" y="1866592"/>
            <a:ext cx="7411484" cy="1905266"/>
          </a:xfrm>
          <a:prstGeom prst="rect">
            <a:avLst/>
          </a:prstGeom>
        </p:spPr>
      </p:pic>
      <p:pic>
        <p:nvPicPr>
          <p:cNvPr id="6" name="图片 5"/>
          <p:cNvPicPr>
            <a:picLocks noChangeAspect="1"/>
          </p:cNvPicPr>
          <p:nvPr/>
        </p:nvPicPr>
        <p:blipFill>
          <a:blip r:embed="rId4"/>
          <a:stretch>
            <a:fillRect/>
          </a:stretch>
        </p:blipFill>
        <p:spPr>
          <a:xfrm>
            <a:off x="967643" y="4767870"/>
            <a:ext cx="7302656" cy="2090130"/>
          </a:xfrm>
          <a:prstGeom prst="rect">
            <a:avLst/>
          </a:prstGeom>
        </p:spPr>
      </p:pic>
    </p:spTree>
    <p:extLst>
      <p:ext uri="{BB962C8B-B14F-4D97-AF65-F5344CB8AC3E}">
        <p14:creationId xmlns:p14="http://schemas.microsoft.com/office/powerpoint/2010/main" val="9462825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978013" y="122334"/>
            <a:ext cx="6105832" cy="3702414"/>
          </a:xfrm>
          <a:prstGeom prst="rect">
            <a:avLst/>
          </a:prstGeom>
        </p:spPr>
      </p:pic>
      <p:sp>
        <p:nvSpPr>
          <p:cNvPr id="4" name="矩形 29"/>
          <p:cNvSpPr>
            <a:spLocks noChangeArrowheads="1"/>
          </p:cNvSpPr>
          <p:nvPr/>
        </p:nvSpPr>
        <p:spPr bwMode="auto">
          <a:xfrm>
            <a:off x="116705" y="122334"/>
            <a:ext cx="10264258"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5</a:t>
            </a:r>
            <a:r>
              <a:rPr lang="en-US" altLang="zh-CN" sz="3200" dirty="0" smtClean="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第一个项目：</a:t>
            </a:r>
            <a:r>
              <a:rPr lang="en-US" altLang="zh-CN" sz="3200" dirty="0">
                <a:latin typeface="微软雅黑" panose="020B0503020204020204" pitchFamily="34" charset="-122"/>
                <a:ea typeface="微软雅黑" panose="020B0503020204020204" pitchFamily="34" charset="-122"/>
              </a:rPr>
              <a:t>Hello </a:t>
            </a:r>
            <a:r>
              <a:rPr lang="en-US" altLang="zh-CN" sz="3200" dirty="0" smtClean="0">
                <a:latin typeface="微软雅黑" panose="020B0503020204020204" pitchFamily="34" charset="-122"/>
                <a:ea typeface="微软雅黑" panose="020B0503020204020204" pitchFamily="34" charset="-122"/>
              </a:rPr>
              <a:t>World(3)</a:t>
            </a:r>
            <a:endParaRPr lang="en-US" altLang="zh-CN" sz="32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599418" y="833421"/>
            <a:ext cx="11112285" cy="646331"/>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5.3 </a:t>
            </a:r>
            <a:r>
              <a:rPr lang="zh-CN" altLang="en-US" b="1" dirty="0" smtClean="0">
                <a:latin typeface="微软雅黑" panose="020B0503020204020204" pitchFamily="34" charset="-122"/>
                <a:ea typeface="微软雅黑" panose="020B0503020204020204" pitchFamily="34" charset="-122"/>
              </a:rPr>
              <a:t>等待结果</a:t>
            </a:r>
            <a:endParaRPr lang="en-US" altLang="zh-CN" b="1" dirty="0" smtClean="0">
              <a:latin typeface="微软雅黑" panose="020B0503020204020204" pitchFamily="34" charset="-122"/>
              <a:ea typeface="微软雅黑" panose="020B0503020204020204" pitchFamily="34" charset="-122"/>
            </a:endParaRPr>
          </a:p>
          <a:p>
            <a:r>
              <a:rPr lang="en-US" altLang="zh-CN" kern="0" dirty="0" smtClean="0">
                <a:latin typeface="微软雅黑" pitchFamily="34" charset="-122"/>
                <a:ea typeface="微软雅黑" pitchFamily="34" charset="-122"/>
              </a:rPr>
              <a:t>(1)</a:t>
            </a:r>
            <a:r>
              <a:rPr lang="zh-CN" altLang="en-US" kern="0" dirty="0" smtClean="0">
                <a:latin typeface="微软雅黑" pitchFamily="34" charset="-122"/>
                <a:ea typeface="微软雅黑" pitchFamily="34" charset="-122"/>
              </a:rPr>
              <a:t>界面上会弹出一个</a:t>
            </a:r>
            <a:r>
              <a:rPr lang="en-US" altLang="zh-CN" kern="0" dirty="0" err="1" smtClean="0">
                <a:latin typeface="微软雅黑" pitchFamily="34" charset="-122"/>
                <a:ea typeface="微软雅黑" pitchFamily="34" charset="-122"/>
              </a:rPr>
              <a:t>messageBox</a:t>
            </a:r>
            <a:endParaRPr lang="zh-CN" altLang="en-US" kern="0" dirty="0">
              <a:latin typeface="微软雅黑" pitchFamily="34" charset="-122"/>
              <a:ea typeface="微软雅黑" pitchFamily="34" charset="-122"/>
            </a:endParaRPr>
          </a:p>
        </p:txBody>
      </p:sp>
      <p:sp>
        <p:nvSpPr>
          <p:cNvPr id="5" name="矩形 4"/>
          <p:cNvSpPr/>
          <p:nvPr/>
        </p:nvSpPr>
        <p:spPr>
          <a:xfrm>
            <a:off x="599417" y="4765689"/>
            <a:ext cx="4464195" cy="923330"/>
          </a:xfrm>
          <a:prstGeom prst="rect">
            <a:avLst/>
          </a:prstGeom>
        </p:spPr>
        <p:txBody>
          <a:bodyPr wrap="square">
            <a:spAutoFit/>
          </a:bodyPr>
          <a:lstStyle/>
          <a:p>
            <a:r>
              <a:rPr lang="en-US" altLang="zh-CN" kern="0" dirty="0" smtClean="0">
                <a:latin typeface="微软雅黑" pitchFamily="34" charset="-122"/>
                <a:ea typeface="微软雅黑" pitchFamily="34" charset="-122"/>
              </a:rPr>
              <a:t>(2)</a:t>
            </a:r>
            <a:r>
              <a:rPr lang="zh-CN" altLang="en-US" kern="0" dirty="0" smtClean="0">
                <a:latin typeface="微软雅黑" pitchFamily="34" charset="-122"/>
                <a:ea typeface="微软雅黑" pitchFamily="34" charset="-122"/>
              </a:rPr>
              <a:t>打开项目文件比对理解</a:t>
            </a:r>
            <a:endParaRPr lang="en-US" altLang="zh-CN" kern="0" dirty="0" smtClean="0">
              <a:latin typeface="微软雅黑" pitchFamily="34" charset="-122"/>
              <a:ea typeface="微软雅黑" pitchFamily="34" charset="-122"/>
            </a:endParaRPr>
          </a:p>
          <a:p>
            <a:r>
              <a:rPr lang="zh-CN" altLang="en-US" kern="0" dirty="0" smtClean="0">
                <a:latin typeface="微软雅黑" pitchFamily="34" charset="-122"/>
                <a:ea typeface="微软雅黑" pitchFamily="34" charset="-122"/>
              </a:rPr>
              <a:t>打开</a:t>
            </a:r>
            <a:r>
              <a:rPr lang="en-US" altLang="zh-CN" kern="0" dirty="0" err="1" smtClean="0">
                <a:latin typeface="微软雅黑" pitchFamily="34" charset="-122"/>
                <a:ea typeface="微软雅黑" pitchFamily="34" charset="-122"/>
              </a:rPr>
              <a:t>helloWorld</a:t>
            </a:r>
            <a:r>
              <a:rPr lang="en-US" altLang="zh-CN" kern="0" dirty="0" smtClean="0">
                <a:latin typeface="微软雅黑" pitchFamily="34" charset="-122"/>
                <a:ea typeface="微软雅黑" pitchFamily="34" charset="-122"/>
              </a:rPr>
              <a:t>\Project</a:t>
            </a:r>
            <a:r>
              <a:rPr lang="zh-CN" altLang="en-US" kern="0" dirty="0" smtClean="0">
                <a:latin typeface="微软雅黑" pitchFamily="34" charset="-122"/>
                <a:ea typeface="微软雅黑" pitchFamily="34" charset="-122"/>
              </a:rPr>
              <a:t>目录下的</a:t>
            </a:r>
            <a:r>
              <a:rPr lang="en-US" altLang="zh-CN" kern="0" dirty="0" err="1" smtClean="0">
                <a:latin typeface="微软雅黑" pitchFamily="34" charset="-122"/>
                <a:ea typeface="微软雅黑" pitchFamily="34" charset="-122"/>
              </a:rPr>
              <a:t>playbackScript.xml</a:t>
            </a:r>
            <a:endParaRPr lang="zh-CN" altLang="en-US" kern="0" dirty="0">
              <a:latin typeface="微软雅黑" pitchFamily="34" charset="-122"/>
              <a:ea typeface="微软雅黑" pitchFamily="34" charset="-122"/>
            </a:endParaRPr>
          </a:p>
        </p:txBody>
      </p:sp>
      <p:sp>
        <p:nvSpPr>
          <p:cNvPr id="11" name="右箭头 10"/>
          <p:cNvSpPr/>
          <p:nvPr/>
        </p:nvSpPr>
        <p:spPr bwMode="auto">
          <a:xfrm rot="5400000">
            <a:off x="8706297" y="4052180"/>
            <a:ext cx="1177262" cy="527999"/>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sp>
        <p:nvSpPr>
          <p:cNvPr id="13" name="文本框 12"/>
          <p:cNvSpPr txBox="1"/>
          <p:nvPr/>
        </p:nvSpPr>
        <p:spPr>
          <a:xfrm>
            <a:off x="6669803" y="4973887"/>
            <a:ext cx="4922429" cy="1077218"/>
          </a:xfrm>
          <a:prstGeom prst="rect">
            <a:avLst/>
          </a:prstGeom>
          <a:noFill/>
        </p:spPr>
        <p:txBody>
          <a:bodyPr wrap="square" rtlCol="0">
            <a:spAutoFit/>
          </a:bodyPr>
          <a:lstStyle/>
          <a:p>
            <a:pPr indent="457200"/>
            <a:r>
              <a:rPr lang="zh-CN" altLang="en-US" sz="1600" dirty="0" smtClean="0">
                <a:latin typeface="微软雅黑" panose="020B0503020204020204" pitchFamily="34" charset="-122"/>
                <a:ea typeface="微软雅黑" panose="020B0503020204020204" pitchFamily="34" charset="-122"/>
              </a:rPr>
              <a:t>该文件为机器人的执行文件，记录了机器人所要执行的动作，每一个</a:t>
            </a:r>
            <a:r>
              <a:rPr lang="en-US" altLang="zh-CN" sz="1600" dirty="0" smtClean="0">
                <a:latin typeface="微软雅黑" panose="020B0503020204020204" pitchFamily="34" charset="-122"/>
                <a:ea typeface="微软雅黑" panose="020B0503020204020204" pitchFamily="34" charset="-122"/>
              </a:rPr>
              <a:t>action</a:t>
            </a:r>
            <a:r>
              <a:rPr lang="zh-CN" altLang="en-US" sz="1600" dirty="0" smtClean="0">
                <a:latin typeface="微软雅黑" panose="020B0503020204020204" pitchFamily="34" charset="-122"/>
                <a:ea typeface="微软雅黑" panose="020B0503020204020204" pitchFamily="34" charset="-122"/>
              </a:rPr>
              <a:t>就是一个动作。</a:t>
            </a:r>
            <a:endParaRPr lang="en-US" altLang="zh-CN" sz="1600" dirty="0" smtClean="0">
              <a:latin typeface="微软雅黑" panose="020B0503020204020204" pitchFamily="34" charset="-122"/>
              <a:ea typeface="微软雅黑" panose="020B0503020204020204" pitchFamily="34" charset="-122"/>
            </a:endParaRPr>
          </a:p>
          <a:p>
            <a:pPr indent="457200"/>
            <a:r>
              <a:rPr lang="zh-CN" altLang="en-US" sz="1600" dirty="0" smtClean="0">
                <a:latin typeface="微软雅黑" panose="020B0503020204020204" pitchFamily="34" charset="-122"/>
                <a:ea typeface="微软雅黑" panose="020B0503020204020204" pitchFamily="34" charset="-122"/>
              </a:rPr>
              <a:t>可以清晰的看到文件的含义是生成一个内容为</a:t>
            </a:r>
            <a:r>
              <a:rPr lang="en-US" altLang="zh-CN" sz="1600" dirty="0" smtClean="0">
                <a:latin typeface="微软雅黑" panose="020B0503020204020204" pitchFamily="34" charset="-122"/>
                <a:ea typeface="微软雅黑" panose="020B0503020204020204" pitchFamily="34" charset="-122"/>
              </a:rPr>
              <a:t>Hello World</a:t>
            </a:r>
            <a:r>
              <a:rPr lang="zh-CN" altLang="en-US" sz="1600" dirty="0" smtClean="0">
                <a:latin typeface="微软雅黑" panose="020B0503020204020204" pitchFamily="34" charset="-122"/>
                <a:ea typeface="微软雅黑" panose="020B0503020204020204" pitchFamily="34" charset="-122"/>
              </a:rPr>
              <a:t>的</a:t>
            </a:r>
            <a:r>
              <a:rPr lang="en-US" altLang="zh-CN" sz="1600" dirty="0" err="1" smtClean="0">
                <a:latin typeface="微软雅黑" panose="020B0503020204020204" pitchFamily="34" charset="-122"/>
                <a:ea typeface="微软雅黑" panose="020B0503020204020204" pitchFamily="34" charset="-122"/>
              </a:rPr>
              <a:t>messageBox</a:t>
            </a:r>
            <a:r>
              <a:rPr lang="zh-CN" altLang="en-US" sz="1600" dirty="0" smtClean="0">
                <a:latin typeface="微软雅黑" panose="020B0503020204020204" pitchFamily="34" charset="-122"/>
                <a:ea typeface="微软雅黑" panose="020B0503020204020204" pitchFamily="34" charset="-122"/>
              </a:rPr>
              <a:t>弹窗。</a:t>
            </a:r>
            <a:endParaRPr lang="zh-CN" altLang="en-US" sz="16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stretch>
            <a:fillRect/>
          </a:stretch>
        </p:blipFill>
        <p:spPr>
          <a:xfrm>
            <a:off x="116705" y="1752876"/>
            <a:ext cx="5692059" cy="2484575"/>
          </a:xfrm>
          <a:prstGeom prst="rect">
            <a:avLst/>
          </a:prstGeom>
        </p:spPr>
      </p:pic>
    </p:spTree>
    <p:extLst>
      <p:ext uri="{BB962C8B-B14F-4D97-AF65-F5344CB8AC3E}">
        <p14:creationId xmlns:p14="http://schemas.microsoft.com/office/powerpoint/2010/main" val="11872214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
          <p:cNvSpPr>
            <a:spLocks noChangeArrowheads="1"/>
          </p:cNvSpPr>
          <p:nvPr/>
        </p:nvSpPr>
        <p:spPr bwMode="auto">
          <a:xfrm>
            <a:off x="187880" y="126681"/>
            <a:ext cx="5725903"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6</a:t>
            </a:r>
            <a:r>
              <a:rPr lang="en-US" altLang="zh-CN" sz="3200" dirty="0" smtClean="0">
                <a:latin typeface="微软雅黑" panose="020B0503020204020204" pitchFamily="34" charset="-122"/>
                <a:ea typeface="微软雅黑" panose="020B0503020204020204" pitchFamily="34" charset="-122"/>
              </a:rPr>
              <a:t>. Studio</a:t>
            </a:r>
            <a:r>
              <a:rPr lang="zh-CN" altLang="en-US" sz="3200" dirty="0" smtClean="0">
                <a:latin typeface="微软雅黑" panose="020B0503020204020204" pitchFamily="34" charset="-122"/>
                <a:ea typeface="微软雅黑" panose="020B0503020204020204" pitchFamily="34" charset="-122"/>
              </a:rPr>
              <a:t>介绍</a:t>
            </a:r>
            <a:r>
              <a:rPr lang="en-US" altLang="zh-CN" sz="32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应用程序目录</a:t>
            </a:r>
            <a:r>
              <a:rPr lang="en-US" altLang="zh-CN" sz="2000" dirty="0" smtClean="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27218" y="771607"/>
            <a:ext cx="2914876" cy="5348548"/>
            <a:chOff x="430080" y="771607"/>
            <a:chExt cx="2914876" cy="5348548"/>
          </a:xfrm>
        </p:grpSpPr>
        <p:pic>
          <p:nvPicPr>
            <p:cNvPr id="19" name="图片 18"/>
            <p:cNvPicPr>
              <a:picLocks noChangeAspect="1"/>
            </p:cNvPicPr>
            <p:nvPr/>
          </p:nvPicPr>
          <p:blipFill>
            <a:blip r:embed="rId3"/>
            <a:stretch>
              <a:fillRect/>
            </a:stretch>
          </p:blipFill>
          <p:spPr>
            <a:xfrm>
              <a:off x="430080" y="1214095"/>
              <a:ext cx="1886213" cy="4906060"/>
            </a:xfrm>
            <a:prstGeom prst="rect">
              <a:avLst/>
            </a:prstGeom>
          </p:spPr>
        </p:pic>
        <p:sp>
          <p:nvSpPr>
            <p:cNvPr id="20" name="线形标注 2 19"/>
            <p:cNvSpPr/>
            <p:nvPr/>
          </p:nvSpPr>
          <p:spPr bwMode="auto">
            <a:xfrm>
              <a:off x="2371292" y="771607"/>
              <a:ext cx="973664" cy="351658"/>
            </a:xfrm>
            <a:prstGeom prst="borderCallout2">
              <a:avLst>
                <a:gd name="adj1" fmla="val 18750"/>
                <a:gd name="adj2" fmla="val -8333"/>
                <a:gd name="adj3" fmla="val 18750"/>
                <a:gd name="adj4" fmla="val -16667"/>
                <a:gd name="adj5" fmla="val 348268"/>
                <a:gd name="adj6" fmla="val -124986"/>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b="1" dirty="0" smtClean="0">
                  <a:solidFill>
                    <a:srgbClr val="00B050"/>
                  </a:solidFill>
                  <a:latin typeface="Arial" charset="0"/>
                  <a:ea typeface="SimSun" pitchFamily="2" charset="-122"/>
                </a:rPr>
                <a:t>录制器</a:t>
              </a:r>
              <a:endParaRPr kumimoji="0" lang="zh-CN" altLang="en-US" sz="1800" b="1" i="0" u="none" strike="noStrike" cap="none" normalizeH="0" baseline="0" dirty="0" smtClean="0">
                <a:ln>
                  <a:noFill/>
                </a:ln>
                <a:solidFill>
                  <a:srgbClr val="00B050"/>
                </a:solidFill>
                <a:effectLst/>
                <a:latin typeface="Arial" charset="0"/>
                <a:ea typeface="SimSun" pitchFamily="2" charset="-122"/>
              </a:endParaRPr>
            </a:p>
          </p:txBody>
        </p:sp>
        <p:sp>
          <p:nvSpPr>
            <p:cNvPr id="21" name="线形标注 2 20"/>
            <p:cNvSpPr/>
            <p:nvPr/>
          </p:nvSpPr>
          <p:spPr bwMode="auto">
            <a:xfrm>
              <a:off x="2371292" y="1275664"/>
              <a:ext cx="973664" cy="686485"/>
            </a:xfrm>
            <a:prstGeom prst="borderCallout2">
              <a:avLst>
                <a:gd name="adj1" fmla="val 18750"/>
                <a:gd name="adj2" fmla="val -8333"/>
                <a:gd name="adj3" fmla="val 18750"/>
                <a:gd name="adj4" fmla="val -16667"/>
                <a:gd name="adj5" fmla="val 177339"/>
                <a:gd name="adj6" fmla="val -136726"/>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b="1" dirty="0" smtClean="0">
                  <a:solidFill>
                    <a:srgbClr val="00B050"/>
                  </a:solidFill>
                  <a:latin typeface="Arial" charset="0"/>
                  <a:ea typeface="SimSun" pitchFamily="2" charset="-122"/>
                </a:rPr>
                <a:t>机器人执行器</a:t>
              </a:r>
              <a:endParaRPr kumimoji="0" lang="zh-CN" altLang="en-US" sz="1800" b="1" i="0" u="none" strike="noStrike" cap="none" normalizeH="0" baseline="0" dirty="0" smtClean="0">
                <a:ln>
                  <a:noFill/>
                </a:ln>
                <a:solidFill>
                  <a:srgbClr val="00B050"/>
                </a:solidFill>
                <a:effectLst/>
                <a:latin typeface="Arial" charset="0"/>
                <a:ea typeface="SimSun" pitchFamily="2" charset="-122"/>
              </a:endParaRPr>
            </a:p>
          </p:txBody>
        </p:sp>
        <p:sp>
          <p:nvSpPr>
            <p:cNvPr id="22" name="线形标注 2 21"/>
            <p:cNvSpPr/>
            <p:nvPr/>
          </p:nvSpPr>
          <p:spPr bwMode="auto">
            <a:xfrm>
              <a:off x="2325348" y="4047439"/>
              <a:ext cx="973664" cy="686485"/>
            </a:xfrm>
            <a:prstGeom prst="borderCallout2">
              <a:avLst>
                <a:gd name="adj1" fmla="val 18750"/>
                <a:gd name="adj2" fmla="val -8333"/>
                <a:gd name="adj3" fmla="val 18750"/>
                <a:gd name="adj4" fmla="val -16667"/>
                <a:gd name="adj5" fmla="val 177339"/>
                <a:gd name="adj6" fmla="val -136726"/>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b="1" dirty="0" smtClean="0">
                  <a:solidFill>
                    <a:srgbClr val="00B050"/>
                  </a:solidFill>
                  <a:latin typeface="Arial" charset="0"/>
                  <a:ea typeface="SimSun" pitchFamily="2" charset="-122"/>
                </a:rPr>
                <a:t>机器人设计器</a:t>
              </a:r>
              <a:endParaRPr kumimoji="0" lang="zh-CN" altLang="en-US" sz="1800" b="1" i="0" u="none" strike="noStrike" cap="none" normalizeH="0" baseline="0" dirty="0" smtClean="0">
                <a:ln>
                  <a:noFill/>
                </a:ln>
                <a:solidFill>
                  <a:srgbClr val="00B050"/>
                </a:solidFill>
                <a:effectLst/>
                <a:latin typeface="Arial" charset="0"/>
                <a:ea typeface="SimSun" pitchFamily="2" charset="-122"/>
              </a:endParaRPr>
            </a:p>
          </p:txBody>
        </p:sp>
      </p:grpSp>
      <p:grpSp>
        <p:nvGrpSpPr>
          <p:cNvPr id="34" name="组合 33"/>
          <p:cNvGrpSpPr/>
          <p:nvPr/>
        </p:nvGrpSpPr>
        <p:grpSpPr>
          <a:xfrm>
            <a:off x="3420913" y="368774"/>
            <a:ext cx="5307135" cy="5951056"/>
            <a:chOff x="4665834" y="96607"/>
            <a:chExt cx="5307135" cy="5951056"/>
          </a:xfrm>
        </p:grpSpPr>
        <p:pic>
          <p:nvPicPr>
            <p:cNvPr id="23" name="图片 22"/>
            <p:cNvPicPr>
              <a:picLocks noChangeAspect="1"/>
            </p:cNvPicPr>
            <p:nvPr/>
          </p:nvPicPr>
          <p:blipFill>
            <a:blip r:embed="rId4"/>
            <a:stretch>
              <a:fillRect/>
            </a:stretch>
          </p:blipFill>
          <p:spPr>
            <a:xfrm>
              <a:off x="6588883" y="96607"/>
              <a:ext cx="1952898" cy="1238423"/>
            </a:xfrm>
            <a:prstGeom prst="rect">
              <a:avLst/>
            </a:prstGeom>
          </p:spPr>
        </p:pic>
        <p:pic>
          <p:nvPicPr>
            <p:cNvPr id="24" name="图片 23"/>
            <p:cNvPicPr>
              <a:picLocks noChangeAspect="1"/>
            </p:cNvPicPr>
            <p:nvPr/>
          </p:nvPicPr>
          <p:blipFill>
            <a:blip r:embed="rId5"/>
            <a:stretch>
              <a:fillRect/>
            </a:stretch>
          </p:blipFill>
          <p:spPr>
            <a:xfrm>
              <a:off x="7248244" y="2055691"/>
              <a:ext cx="2495898" cy="2314898"/>
            </a:xfrm>
            <a:prstGeom prst="rect">
              <a:avLst/>
            </a:prstGeom>
          </p:spPr>
        </p:pic>
        <p:pic>
          <p:nvPicPr>
            <p:cNvPr id="25" name="图片 24"/>
            <p:cNvPicPr>
              <a:picLocks noChangeAspect="1"/>
            </p:cNvPicPr>
            <p:nvPr/>
          </p:nvPicPr>
          <p:blipFill>
            <a:blip r:embed="rId6"/>
            <a:stretch>
              <a:fillRect/>
            </a:stretch>
          </p:blipFill>
          <p:spPr>
            <a:xfrm>
              <a:off x="4665834" y="1322604"/>
              <a:ext cx="2495898" cy="4725059"/>
            </a:xfrm>
            <a:prstGeom prst="rect">
              <a:avLst/>
            </a:prstGeom>
          </p:spPr>
        </p:pic>
        <p:cxnSp>
          <p:nvCxnSpPr>
            <p:cNvPr id="27" name="直接连接符 26"/>
            <p:cNvCxnSpPr/>
            <p:nvPr/>
          </p:nvCxnSpPr>
          <p:spPr bwMode="auto">
            <a:xfrm flipH="1">
              <a:off x="6627683" y="1019175"/>
              <a:ext cx="169327" cy="559181"/>
            </a:xfrm>
            <a:prstGeom prst="line">
              <a:avLst/>
            </a:prstGeom>
            <a:noFill/>
            <a:ln w="19050" cap="flat" cmpd="sng" algn="ctr">
              <a:solidFill>
                <a:srgbClr val="FFC000"/>
              </a:solidFill>
              <a:prstDash val="solid"/>
              <a:round/>
              <a:headEnd type="none" w="med" len="med"/>
              <a:tailEnd type="none" w="med" len="med"/>
            </a:ln>
            <a:effectLst/>
          </p:spPr>
        </p:cxnSp>
        <p:cxnSp>
          <p:nvCxnSpPr>
            <p:cNvPr id="28" name="直接连接符 27"/>
            <p:cNvCxnSpPr/>
            <p:nvPr/>
          </p:nvCxnSpPr>
          <p:spPr bwMode="auto">
            <a:xfrm>
              <a:off x="7012096" y="1190502"/>
              <a:ext cx="2420361" cy="1100138"/>
            </a:xfrm>
            <a:prstGeom prst="line">
              <a:avLst/>
            </a:prstGeom>
            <a:noFill/>
            <a:ln w="19050" cap="flat" cmpd="sng" algn="ctr">
              <a:solidFill>
                <a:srgbClr val="FFC000"/>
              </a:solidFill>
              <a:prstDash val="solid"/>
              <a:round/>
              <a:headEnd type="none" w="med" len="med"/>
              <a:tailEnd type="none" w="med" len="med"/>
            </a:ln>
            <a:effectLst/>
          </p:spPr>
        </p:cxnSp>
        <p:sp>
          <p:nvSpPr>
            <p:cNvPr id="30" name="线形标注 2 29"/>
            <p:cNvSpPr/>
            <p:nvPr/>
          </p:nvSpPr>
          <p:spPr bwMode="auto">
            <a:xfrm>
              <a:off x="6627683" y="4733923"/>
              <a:ext cx="1287591" cy="571501"/>
            </a:xfrm>
            <a:prstGeom prst="borderCallout2">
              <a:avLst>
                <a:gd name="adj1" fmla="val 18750"/>
                <a:gd name="adj2" fmla="val -8333"/>
                <a:gd name="adj3" fmla="val 18750"/>
                <a:gd name="adj4" fmla="val -16667"/>
                <a:gd name="adj5" fmla="val 199935"/>
                <a:gd name="adj6" fmla="val -96010"/>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en-US" altLang="zh-CN" b="1" dirty="0" smtClean="0">
                  <a:solidFill>
                    <a:srgbClr val="00B050"/>
                  </a:solidFill>
                  <a:latin typeface="Arial" charset="0"/>
                  <a:ea typeface="SimSun" pitchFamily="2" charset="-122"/>
                </a:rPr>
                <a:t>APP Recorder</a:t>
              </a:r>
              <a:endParaRPr kumimoji="0" lang="zh-CN" altLang="en-US" sz="1800" b="1" i="0" u="none" strike="noStrike" cap="none" normalizeH="0" baseline="0" dirty="0" smtClean="0">
                <a:ln>
                  <a:noFill/>
                </a:ln>
                <a:solidFill>
                  <a:srgbClr val="00B050"/>
                </a:solidFill>
                <a:effectLst/>
                <a:latin typeface="Arial" charset="0"/>
                <a:ea typeface="SimSun" pitchFamily="2" charset="-122"/>
              </a:endParaRPr>
            </a:p>
          </p:txBody>
        </p:sp>
        <p:sp>
          <p:nvSpPr>
            <p:cNvPr id="31" name="线形标注 2 30"/>
            <p:cNvSpPr/>
            <p:nvPr/>
          </p:nvSpPr>
          <p:spPr bwMode="auto">
            <a:xfrm>
              <a:off x="8685378" y="4767799"/>
              <a:ext cx="1287591" cy="571501"/>
            </a:xfrm>
            <a:prstGeom prst="borderCallout2">
              <a:avLst>
                <a:gd name="adj1" fmla="val 18750"/>
                <a:gd name="adj2" fmla="val -8333"/>
                <a:gd name="adj3" fmla="val 18750"/>
                <a:gd name="adj4" fmla="val -16667"/>
                <a:gd name="adj5" fmla="val -98398"/>
                <a:gd name="adj6" fmla="val -59022"/>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en-US" altLang="zh-CN" b="1" dirty="0" smtClean="0">
                  <a:solidFill>
                    <a:srgbClr val="00B050"/>
                  </a:solidFill>
                  <a:latin typeface="Arial" charset="0"/>
                  <a:ea typeface="SimSun" pitchFamily="2" charset="-122"/>
                </a:rPr>
                <a:t>Web Recorder</a:t>
              </a:r>
              <a:endParaRPr kumimoji="0" lang="zh-CN" altLang="en-US" sz="1800" b="1" i="0" u="none" strike="noStrike" cap="none" normalizeH="0" baseline="0" dirty="0" smtClean="0">
                <a:ln>
                  <a:noFill/>
                </a:ln>
                <a:solidFill>
                  <a:srgbClr val="00B050"/>
                </a:solidFill>
                <a:effectLst/>
                <a:latin typeface="Arial" charset="0"/>
                <a:ea typeface="SimSun" pitchFamily="2" charset="-122"/>
              </a:endParaRPr>
            </a:p>
          </p:txBody>
        </p:sp>
      </p:grpSp>
      <p:grpSp>
        <p:nvGrpSpPr>
          <p:cNvPr id="37" name="组合 36"/>
          <p:cNvGrpSpPr/>
          <p:nvPr/>
        </p:nvGrpSpPr>
        <p:grpSpPr>
          <a:xfrm>
            <a:off x="8425748" y="368774"/>
            <a:ext cx="3269183" cy="6291010"/>
            <a:chOff x="8425748" y="368774"/>
            <a:chExt cx="3269183" cy="6291010"/>
          </a:xfrm>
        </p:grpSpPr>
        <p:pic>
          <p:nvPicPr>
            <p:cNvPr id="32" name="图片 31"/>
            <p:cNvPicPr>
              <a:picLocks noChangeAspect="1"/>
            </p:cNvPicPr>
            <p:nvPr/>
          </p:nvPicPr>
          <p:blipFill>
            <a:blip r:embed="rId7"/>
            <a:stretch>
              <a:fillRect/>
            </a:stretch>
          </p:blipFill>
          <p:spPr>
            <a:xfrm>
              <a:off x="9287362" y="368774"/>
              <a:ext cx="2407569" cy="6291010"/>
            </a:xfrm>
            <a:prstGeom prst="rect">
              <a:avLst/>
            </a:prstGeom>
          </p:spPr>
        </p:pic>
        <p:sp>
          <p:nvSpPr>
            <p:cNvPr id="36" name="线形标注 2 35"/>
            <p:cNvSpPr/>
            <p:nvPr/>
          </p:nvSpPr>
          <p:spPr bwMode="auto">
            <a:xfrm flipH="1">
              <a:off x="8425748" y="1165841"/>
              <a:ext cx="833581" cy="615069"/>
            </a:xfrm>
            <a:prstGeom prst="borderCallout2">
              <a:avLst>
                <a:gd name="adj1" fmla="val 18750"/>
                <a:gd name="adj2" fmla="val -8333"/>
                <a:gd name="adj3" fmla="val 18750"/>
                <a:gd name="adj4" fmla="val -16667"/>
                <a:gd name="adj5" fmla="val 394832"/>
                <a:gd name="adj6" fmla="val -69649"/>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0"/>
                </a:spcBef>
                <a:spcAft>
                  <a:spcPct val="0"/>
                </a:spcAft>
                <a:buClr>
                  <a:srgbClr val="CC9900"/>
                </a:buClr>
                <a:buSzTx/>
                <a:tabLst/>
              </a:pPr>
              <a:r>
                <a:rPr lang="zh-CN" altLang="en-US" sz="1400" b="1" dirty="0" smtClean="0">
                  <a:solidFill>
                    <a:srgbClr val="00B050"/>
                  </a:solidFill>
                  <a:latin typeface="Arial" charset="0"/>
                  <a:ea typeface="SimSun" pitchFamily="2" charset="-122"/>
                </a:rPr>
                <a:t>机器人执行器</a:t>
              </a:r>
              <a:endParaRPr kumimoji="0" lang="zh-CN" altLang="en-US" sz="1400" b="1" i="0" u="none" strike="noStrike" cap="none" normalizeH="0" baseline="0" dirty="0" smtClean="0">
                <a:ln>
                  <a:noFill/>
                </a:ln>
                <a:solidFill>
                  <a:srgbClr val="00B050"/>
                </a:solidFill>
                <a:effectLst/>
                <a:latin typeface="Arial" charset="0"/>
                <a:ea typeface="SimSun" pitchFamily="2" charset="-122"/>
              </a:endParaRPr>
            </a:p>
          </p:txBody>
        </p:sp>
      </p:grpSp>
    </p:spTree>
    <p:extLst>
      <p:ext uri="{BB962C8B-B14F-4D97-AF65-F5344CB8AC3E}">
        <p14:creationId xmlns:p14="http://schemas.microsoft.com/office/powerpoint/2010/main" val="1841180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
          <p:cNvSpPr>
            <a:spLocks noChangeArrowheads="1"/>
          </p:cNvSpPr>
          <p:nvPr/>
        </p:nvSpPr>
        <p:spPr bwMode="auto">
          <a:xfrm>
            <a:off x="187880" y="126681"/>
            <a:ext cx="5725903"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6</a:t>
            </a:r>
            <a:r>
              <a:rPr lang="en-US" altLang="zh-CN" sz="3200" dirty="0" smtClean="0">
                <a:latin typeface="微软雅黑" panose="020B0503020204020204" pitchFamily="34" charset="-122"/>
                <a:ea typeface="微软雅黑" panose="020B0503020204020204" pitchFamily="34" charset="-122"/>
              </a:rPr>
              <a:t>. Studio</a:t>
            </a:r>
            <a:r>
              <a:rPr lang="zh-CN" altLang="en-US" sz="3200" dirty="0" smtClean="0">
                <a:latin typeface="微软雅黑" panose="020B0503020204020204" pitchFamily="34" charset="-122"/>
                <a:ea typeface="微软雅黑" panose="020B0503020204020204" pitchFamily="34" charset="-122"/>
              </a:rPr>
              <a:t>介绍</a:t>
            </a:r>
            <a:r>
              <a:rPr lang="en-US" altLang="zh-CN" sz="32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主界面</a:t>
            </a:r>
            <a:r>
              <a:rPr lang="en-US" altLang="zh-CN" sz="2000" dirty="0" smtClean="0">
                <a:latin typeface="微软雅黑" panose="020B0503020204020204" pitchFamily="34" charset="-122"/>
                <a:ea typeface="微软雅黑" panose="020B0503020204020204" pitchFamily="34" charset="-122"/>
              </a:rPr>
              <a:t>(2)</a:t>
            </a:r>
            <a:r>
              <a:rPr lang="zh-CN" altLang="en-US" sz="2000" dirty="0" smtClean="0">
                <a:latin typeface="微软雅黑" panose="020B0503020204020204" pitchFamily="34" charset="-122"/>
                <a:ea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187880" y="806437"/>
            <a:ext cx="11769213" cy="5948803"/>
          </a:xfrm>
          <a:prstGeom prst="rect">
            <a:avLst/>
          </a:prstGeom>
        </p:spPr>
      </p:pic>
      <p:sp>
        <p:nvSpPr>
          <p:cNvPr id="8" name="线形标注 2 7"/>
          <p:cNvSpPr/>
          <p:nvPr/>
        </p:nvSpPr>
        <p:spPr bwMode="auto">
          <a:xfrm>
            <a:off x="1426181" y="2164075"/>
            <a:ext cx="1150646" cy="351658"/>
          </a:xfrm>
          <a:prstGeom prst="borderCallout2">
            <a:avLst>
              <a:gd name="adj1" fmla="val 18750"/>
              <a:gd name="adj2" fmla="val -8333"/>
              <a:gd name="adj3" fmla="val 18750"/>
              <a:gd name="adj4" fmla="val -16667"/>
              <a:gd name="adj5" fmla="val -264965"/>
              <a:gd name="adj6" fmla="val -16862"/>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kumimoji="0" lang="en-US" altLang="zh-CN" sz="1800" b="1" i="0" u="none" strike="noStrike" cap="none" normalizeH="0" baseline="0" dirty="0" smtClean="0">
                <a:ln>
                  <a:noFill/>
                </a:ln>
                <a:solidFill>
                  <a:srgbClr val="00B050"/>
                </a:solidFill>
                <a:effectLst/>
                <a:latin typeface="Arial" charset="0"/>
                <a:ea typeface="SimSun" pitchFamily="2" charset="-122"/>
              </a:rPr>
              <a:t>Web</a:t>
            </a:r>
            <a:r>
              <a:rPr kumimoji="0" lang="zh-CN" altLang="en-US" sz="1800" b="1" i="0" u="none" strike="noStrike" cap="none" normalizeH="0" baseline="0" dirty="0" smtClean="0">
                <a:ln>
                  <a:noFill/>
                </a:ln>
                <a:solidFill>
                  <a:srgbClr val="00B050"/>
                </a:solidFill>
                <a:effectLst/>
                <a:latin typeface="Arial" charset="0"/>
                <a:ea typeface="SimSun" pitchFamily="2" charset="-122"/>
              </a:rPr>
              <a:t>录制</a:t>
            </a:r>
          </a:p>
        </p:txBody>
      </p:sp>
      <p:sp>
        <p:nvSpPr>
          <p:cNvPr id="12" name="线形标注 2 11"/>
          <p:cNvSpPr/>
          <p:nvPr/>
        </p:nvSpPr>
        <p:spPr bwMode="auto">
          <a:xfrm>
            <a:off x="2364387" y="1578479"/>
            <a:ext cx="1150646" cy="351658"/>
          </a:xfrm>
          <a:prstGeom prst="borderCallout2">
            <a:avLst>
              <a:gd name="adj1" fmla="val 18750"/>
              <a:gd name="adj2" fmla="val -8333"/>
              <a:gd name="adj3" fmla="val 18750"/>
              <a:gd name="adj4" fmla="val -16667"/>
              <a:gd name="adj5" fmla="val -107388"/>
              <a:gd name="adj6" fmla="val -62911"/>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kumimoji="0" lang="en-US" altLang="zh-CN" sz="1800" b="1" i="0" u="none" strike="noStrike" cap="none" normalizeH="0" baseline="0" dirty="0" smtClean="0">
                <a:ln>
                  <a:noFill/>
                </a:ln>
                <a:solidFill>
                  <a:srgbClr val="00B050"/>
                </a:solidFill>
                <a:effectLst/>
                <a:latin typeface="Arial" charset="0"/>
                <a:ea typeface="SimSun" pitchFamily="2" charset="-122"/>
              </a:rPr>
              <a:t>APP</a:t>
            </a:r>
            <a:r>
              <a:rPr kumimoji="0" lang="zh-CN" altLang="en-US" sz="1800" b="1" i="0" u="none" strike="noStrike" cap="none" normalizeH="0" baseline="0" dirty="0" smtClean="0">
                <a:ln>
                  <a:noFill/>
                </a:ln>
                <a:solidFill>
                  <a:srgbClr val="00B050"/>
                </a:solidFill>
                <a:effectLst/>
                <a:latin typeface="Arial" charset="0"/>
                <a:ea typeface="SimSun" pitchFamily="2" charset="-122"/>
              </a:rPr>
              <a:t>录制</a:t>
            </a:r>
          </a:p>
        </p:txBody>
      </p:sp>
      <p:sp>
        <p:nvSpPr>
          <p:cNvPr id="14" name="线形标注 2 13"/>
          <p:cNvSpPr/>
          <p:nvPr/>
        </p:nvSpPr>
        <p:spPr bwMode="auto">
          <a:xfrm>
            <a:off x="1349981" y="5794674"/>
            <a:ext cx="1137740" cy="960566"/>
          </a:xfrm>
          <a:prstGeom prst="borderCallout2">
            <a:avLst>
              <a:gd name="adj1" fmla="val 18750"/>
              <a:gd name="adj2" fmla="val -8333"/>
              <a:gd name="adj3" fmla="val 18750"/>
              <a:gd name="adj4" fmla="val -16667"/>
              <a:gd name="adj5" fmla="val 90312"/>
              <a:gd name="adj6" fmla="val -77086"/>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b="1" dirty="0" smtClean="0">
                <a:solidFill>
                  <a:srgbClr val="00B050"/>
                </a:solidFill>
                <a:latin typeface="Arial" charset="0"/>
                <a:ea typeface="SimSun" pitchFamily="2" charset="-122"/>
              </a:rPr>
              <a:t>执行器执行时日志显示区</a:t>
            </a:r>
            <a:endParaRPr kumimoji="0" lang="zh-CN" altLang="en-US" sz="1800" b="1" i="0" u="none" strike="noStrike" cap="none" normalizeH="0" baseline="0" dirty="0" smtClean="0">
              <a:ln>
                <a:noFill/>
              </a:ln>
              <a:solidFill>
                <a:srgbClr val="00B050"/>
              </a:solidFill>
              <a:effectLst/>
              <a:latin typeface="Arial" charset="0"/>
              <a:ea typeface="SimSun" pitchFamily="2" charset="-122"/>
            </a:endParaRPr>
          </a:p>
        </p:txBody>
      </p:sp>
      <p:sp>
        <p:nvSpPr>
          <p:cNvPr id="15" name="线形标注 2 14"/>
          <p:cNvSpPr/>
          <p:nvPr/>
        </p:nvSpPr>
        <p:spPr bwMode="auto">
          <a:xfrm flipH="1">
            <a:off x="7609318" y="231912"/>
            <a:ext cx="2495858" cy="340280"/>
          </a:xfrm>
          <a:prstGeom prst="borderCallout2">
            <a:avLst>
              <a:gd name="adj1" fmla="val 18750"/>
              <a:gd name="adj2" fmla="val -8333"/>
              <a:gd name="adj3" fmla="val 18750"/>
              <a:gd name="adj4" fmla="val -16667"/>
              <a:gd name="adj5" fmla="val 288141"/>
              <a:gd name="adj6" fmla="val -31193"/>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0"/>
              </a:spcBef>
              <a:spcAft>
                <a:spcPct val="0"/>
              </a:spcAft>
              <a:buClr>
                <a:srgbClr val="CC9900"/>
              </a:buClr>
              <a:buSzTx/>
              <a:tabLst/>
            </a:pPr>
            <a:r>
              <a:rPr lang="zh-CN" altLang="en-US" sz="1400" b="1" dirty="0" smtClean="0">
                <a:solidFill>
                  <a:srgbClr val="00B050"/>
                </a:solidFill>
                <a:latin typeface="Arial" charset="0"/>
                <a:ea typeface="SimSun" pitchFamily="2" charset="-122"/>
              </a:rPr>
              <a:t>命令属性的配置区域</a:t>
            </a:r>
            <a:endParaRPr lang="en-US" altLang="zh-CN" sz="1400" b="1" dirty="0" smtClean="0">
              <a:solidFill>
                <a:srgbClr val="00B050"/>
              </a:solidFill>
              <a:latin typeface="Arial" charset="0"/>
              <a:ea typeface="SimSun" pitchFamily="2" charset="-122"/>
            </a:endParaRPr>
          </a:p>
          <a:p>
            <a:pPr marL="342900" marR="0" indent="-342900" algn="l" defTabSz="914400" rtl="0" eaLnBrk="1" fontAlgn="base" latinLnBrk="0" hangingPunct="1">
              <a:lnSpc>
                <a:spcPct val="100000"/>
              </a:lnSpc>
              <a:spcBef>
                <a:spcPct val="0"/>
              </a:spcBef>
              <a:spcAft>
                <a:spcPct val="0"/>
              </a:spcAft>
              <a:buClr>
                <a:srgbClr val="CC9900"/>
              </a:buClr>
              <a:buSzTx/>
              <a:buAutoNum type="arabicPeriod"/>
              <a:tabLst/>
            </a:pPr>
            <a:endParaRPr lang="en-US" altLang="zh-CN" sz="1400" b="1" dirty="0" smtClean="0">
              <a:solidFill>
                <a:srgbClr val="00B050"/>
              </a:solidFill>
              <a:latin typeface="Arial" charset="0"/>
              <a:ea typeface="SimSun" pitchFamily="2" charset="-122"/>
            </a:endParaRPr>
          </a:p>
          <a:p>
            <a:pPr marL="342900" marR="0" indent="-342900" algn="l" defTabSz="914400" rtl="0" eaLnBrk="1" fontAlgn="base" latinLnBrk="0" hangingPunct="1">
              <a:lnSpc>
                <a:spcPct val="100000"/>
              </a:lnSpc>
              <a:spcBef>
                <a:spcPct val="0"/>
              </a:spcBef>
              <a:spcAft>
                <a:spcPct val="0"/>
              </a:spcAft>
              <a:buClr>
                <a:srgbClr val="CC9900"/>
              </a:buClr>
              <a:buSzTx/>
              <a:buAutoNum type="arabicPeriod"/>
              <a:tabLst/>
            </a:pPr>
            <a:endParaRPr kumimoji="0" lang="zh-CN" altLang="en-US" sz="1400" b="1" i="0" u="none" strike="noStrike" cap="none" normalizeH="0" baseline="0" dirty="0" smtClean="0">
              <a:ln>
                <a:noFill/>
              </a:ln>
              <a:solidFill>
                <a:srgbClr val="00B050"/>
              </a:solidFill>
              <a:effectLst/>
              <a:latin typeface="Arial" charset="0"/>
              <a:ea typeface="SimSun" pitchFamily="2" charset="-122"/>
            </a:endParaRPr>
          </a:p>
        </p:txBody>
      </p:sp>
      <p:sp>
        <p:nvSpPr>
          <p:cNvPr id="16" name="矩形 15"/>
          <p:cNvSpPr/>
          <p:nvPr/>
        </p:nvSpPr>
        <p:spPr bwMode="auto">
          <a:xfrm>
            <a:off x="2939710" y="1311709"/>
            <a:ext cx="1918175" cy="266770"/>
          </a:xfrm>
          <a:prstGeom prst="rect">
            <a:avLst/>
          </a:prstGeom>
          <a:noFill/>
          <a:ln w="444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sp>
        <p:nvSpPr>
          <p:cNvPr id="17" name="线形标注 2 16"/>
          <p:cNvSpPr/>
          <p:nvPr/>
        </p:nvSpPr>
        <p:spPr bwMode="auto">
          <a:xfrm>
            <a:off x="3986710" y="353884"/>
            <a:ext cx="973664" cy="351658"/>
          </a:xfrm>
          <a:prstGeom prst="borderCallout2">
            <a:avLst>
              <a:gd name="adj1" fmla="val 18750"/>
              <a:gd name="adj2" fmla="val -8333"/>
              <a:gd name="adj3" fmla="val 18750"/>
              <a:gd name="adj4" fmla="val -16667"/>
              <a:gd name="adj5" fmla="val 258884"/>
              <a:gd name="adj6" fmla="val -187595"/>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b="1" dirty="0" smtClean="0">
                <a:solidFill>
                  <a:srgbClr val="00B050"/>
                </a:solidFill>
                <a:latin typeface="Arial" charset="0"/>
                <a:ea typeface="SimSun" pitchFamily="2" charset="-122"/>
              </a:rPr>
              <a:t>执行器</a:t>
            </a:r>
            <a:endParaRPr kumimoji="0" lang="zh-CN" altLang="en-US" sz="1800" b="1" i="0" u="none" strike="noStrike" cap="none" normalizeH="0" baseline="0" dirty="0" smtClean="0">
              <a:ln>
                <a:noFill/>
              </a:ln>
              <a:solidFill>
                <a:srgbClr val="00B050"/>
              </a:solidFill>
              <a:effectLst/>
              <a:latin typeface="Arial" charset="0"/>
              <a:ea typeface="SimSun" pitchFamily="2" charset="-122"/>
            </a:endParaRPr>
          </a:p>
        </p:txBody>
      </p:sp>
      <p:sp>
        <p:nvSpPr>
          <p:cNvPr id="18" name="线形标注 2 17"/>
          <p:cNvSpPr/>
          <p:nvPr/>
        </p:nvSpPr>
        <p:spPr bwMode="auto">
          <a:xfrm>
            <a:off x="1771941" y="2630978"/>
            <a:ext cx="1609772" cy="1149860"/>
          </a:xfrm>
          <a:prstGeom prst="borderCallout2">
            <a:avLst>
              <a:gd name="adj1" fmla="val 18750"/>
              <a:gd name="adj2" fmla="val -8333"/>
              <a:gd name="adj3" fmla="val 18750"/>
              <a:gd name="adj4" fmla="val -16667"/>
              <a:gd name="adj5" fmla="val 39250"/>
              <a:gd name="adj6" fmla="val -77312"/>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en-US" altLang="zh-CN" b="1" dirty="0" err="1" smtClean="0">
                <a:solidFill>
                  <a:srgbClr val="00B050"/>
                </a:solidFill>
                <a:latin typeface="Arial" charset="0"/>
                <a:ea typeface="SimSun" pitchFamily="2" charset="-122"/>
              </a:rPr>
              <a:t>AntRobot</a:t>
            </a:r>
            <a:r>
              <a:rPr lang="en-US" altLang="zh-CN" b="1" dirty="0" smtClean="0">
                <a:solidFill>
                  <a:srgbClr val="00B050"/>
                </a:solidFill>
                <a:latin typeface="Arial" charset="0"/>
                <a:ea typeface="SimSun" pitchFamily="2" charset="-122"/>
              </a:rPr>
              <a:t> RPA action</a:t>
            </a:r>
            <a:r>
              <a:rPr lang="zh-CN" altLang="en-US" b="1" dirty="0" smtClean="0">
                <a:solidFill>
                  <a:srgbClr val="00B050"/>
                </a:solidFill>
                <a:latin typeface="Arial" charset="0"/>
                <a:ea typeface="SimSun" pitchFamily="2" charset="-122"/>
              </a:rPr>
              <a:t>命令区域；有搜索功能；</a:t>
            </a:r>
            <a:endParaRPr kumimoji="0" lang="zh-CN" altLang="en-US" sz="1800" b="1" i="0" u="none" strike="noStrike" cap="none" normalizeH="0" baseline="0" dirty="0" smtClean="0">
              <a:ln>
                <a:noFill/>
              </a:ln>
              <a:solidFill>
                <a:srgbClr val="00B050"/>
              </a:solidFill>
              <a:effectLst/>
              <a:latin typeface="Arial" charset="0"/>
              <a:ea typeface="SimSun" pitchFamily="2" charset="-122"/>
            </a:endParaRPr>
          </a:p>
        </p:txBody>
      </p:sp>
      <p:sp>
        <p:nvSpPr>
          <p:cNvPr id="11" name="矩形 10"/>
          <p:cNvSpPr/>
          <p:nvPr/>
        </p:nvSpPr>
        <p:spPr bwMode="auto">
          <a:xfrm>
            <a:off x="9924202" y="1418053"/>
            <a:ext cx="2185291" cy="5030372"/>
          </a:xfrm>
          <a:prstGeom prst="rect">
            <a:avLst/>
          </a:prstGeom>
          <a:noFill/>
          <a:ln w="158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spTree>
    <p:extLst>
      <p:ext uri="{BB962C8B-B14F-4D97-AF65-F5344CB8AC3E}">
        <p14:creationId xmlns:p14="http://schemas.microsoft.com/office/powerpoint/2010/main" val="1305743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
          <p:cNvSpPr>
            <a:spLocks noChangeArrowheads="1"/>
          </p:cNvSpPr>
          <p:nvPr/>
        </p:nvSpPr>
        <p:spPr bwMode="auto">
          <a:xfrm>
            <a:off x="294967" y="163910"/>
            <a:ext cx="5956746"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6. Studio</a:t>
            </a:r>
            <a:r>
              <a:rPr lang="zh-CN" altLang="en-US" sz="3200" dirty="0">
                <a:latin typeface="微软雅黑" panose="020B0503020204020204" pitchFamily="34" charset="-122"/>
                <a:ea typeface="微软雅黑" panose="020B0503020204020204" pitchFamily="34" charset="-122"/>
              </a:rPr>
              <a:t>介绍</a:t>
            </a:r>
            <a:r>
              <a:rPr lang="en-US" altLang="zh-CN" sz="32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 </a:t>
            </a:r>
            <a:r>
              <a:rPr lang="en-US" altLang="zh-CN" sz="2000" dirty="0" err="1" smtClean="0">
                <a:latin typeface="微软雅黑" panose="020B0503020204020204" pitchFamily="34" charset="-122"/>
                <a:ea typeface="微软雅黑" panose="020B0503020204020204" pitchFamily="34" charset="-122"/>
              </a:rPr>
              <a:t>XmlCode</a:t>
            </a:r>
            <a:r>
              <a:rPr lang="zh-CN" altLang="en-US" sz="2000" dirty="0" smtClean="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Variables</a:t>
            </a:r>
            <a:r>
              <a:rPr lang="zh-CN" altLang="en-US" sz="2000" dirty="0" smtClean="0">
                <a:latin typeface="微软雅黑" panose="020B0503020204020204" pitchFamily="34" charset="-122"/>
                <a:ea typeface="微软雅黑" panose="020B0503020204020204" pitchFamily="34" charset="-122"/>
              </a:rPr>
              <a:t>介绍</a:t>
            </a:r>
            <a:endParaRPr lang="en-US" altLang="zh-CN" sz="32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7998973" y="2756214"/>
            <a:ext cx="3848408" cy="3825253"/>
          </a:xfrm>
          <a:prstGeom prst="rect">
            <a:avLst/>
          </a:prstGeom>
        </p:spPr>
      </p:pic>
      <p:pic>
        <p:nvPicPr>
          <p:cNvPr id="7" name="图片 6"/>
          <p:cNvPicPr>
            <a:picLocks noChangeAspect="1"/>
          </p:cNvPicPr>
          <p:nvPr/>
        </p:nvPicPr>
        <p:blipFill>
          <a:blip r:embed="rId5"/>
          <a:stretch>
            <a:fillRect/>
          </a:stretch>
        </p:blipFill>
        <p:spPr>
          <a:xfrm>
            <a:off x="168842" y="1034732"/>
            <a:ext cx="5127058" cy="5546735"/>
          </a:xfrm>
          <a:prstGeom prst="rect">
            <a:avLst/>
          </a:prstGeom>
        </p:spPr>
      </p:pic>
      <p:sp>
        <p:nvSpPr>
          <p:cNvPr id="8" name="左右箭头 7"/>
          <p:cNvSpPr/>
          <p:nvPr/>
        </p:nvSpPr>
        <p:spPr bwMode="auto">
          <a:xfrm>
            <a:off x="5351987" y="5257800"/>
            <a:ext cx="2440526" cy="476250"/>
          </a:xfrm>
          <a:prstGeom prst="leftRightArrow">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sp>
        <p:nvSpPr>
          <p:cNvPr id="9" name="线形标注 2 8"/>
          <p:cNvSpPr/>
          <p:nvPr/>
        </p:nvSpPr>
        <p:spPr bwMode="auto">
          <a:xfrm flipH="1">
            <a:off x="5084763" y="3603915"/>
            <a:ext cx="2585433" cy="1373502"/>
          </a:xfrm>
          <a:prstGeom prst="borderCallout2">
            <a:avLst>
              <a:gd name="adj1" fmla="val 18750"/>
              <a:gd name="adj2" fmla="val -8333"/>
              <a:gd name="adj3" fmla="val 19797"/>
              <a:gd name="adj4" fmla="val -8487"/>
              <a:gd name="adj5" fmla="val 22435"/>
              <a:gd name="adj6" fmla="val -8173"/>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CN" altLang="en-US" sz="1400" dirty="0" smtClean="0">
                <a:solidFill>
                  <a:srgbClr val="00B050"/>
                </a:solidFill>
                <a:latin typeface="微软雅黑" panose="020B0503020204020204" pitchFamily="34" charset="-122"/>
                <a:ea typeface="微软雅黑" panose="020B0503020204020204" pitchFamily="34" charset="-122"/>
              </a:rPr>
              <a:t>左侧是</a:t>
            </a:r>
            <a:r>
              <a:rPr lang="en-US" altLang="zh-CN" sz="1400" dirty="0" smtClean="0">
                <a:solidFill>
                  <a:srgbClr val="00B050"/>
                </a:solidFill>
                <a:latin typeface="微软雅黑" panose="020B0503020204020204" pitchFamily="34" charset="-122"/>
                <a:ea typeface="微软雅黑" panose="020B0503020204020204" pitchFamily="34" charset="-122"/>
              </a:rPr>
              <a:t>Xml Code</a:t>
            </a:r>
            <a:r>
              <a:rPr lang="zh-CN" altLang="en-US" sz="1400" dirty="0" smtClean="0">
                <a:solidFill>
                  <a:srgbClr val="00B050"/>
                </a:solidFill>
                <a:latin typeface="微软雅黑" panose="020B0503020204020204" pitchFamily="34" charset="-122"/>
                <a:ea typeface="微软雅黑" panose="020B0503020204020204" pitchFamily="34" charset="-122"/>
              </a:rPr>
              <a:t>对应的源码格式，是工作流程对应的磁盘的存储格式；</a:t>
            </a:r>
            <a:endParaRPr lang="en-US" altLang="zh-CN" sz="1400" dirty="0" smtClean="0">
              <a:solidFill>
                <a:srgbClr val="00B050"/>
              </a:solidFill>
              <a:latin typeface="微软雅黑" panose="020B0503020204020204" pitchFamily="34" charset="-122"/>
              <a:ea typeface="微软雅黑" panose="020B0503020204020204" pitchFamily="34" charset="-122"/>
            </a:endParaRPr>
          </a:p>
          <a:p>
            <a:endParaRPr lang="en-US" altLang="zh-CN" sz="1400" dirty="0" smtClean="0">
              <a:solidFill>
                <a:srgbClr val="00B050"/>
              </a:solidFill>
              <a:latin typeface="微软雅黑" panose="020B0503020204020204" pitchFamily="34" charset="-122"/>
              <a:ea typeface="微软雅黑" panose="020B0503020204020204" pitchFamily="34" charset="-122"/>
            </a:endParaRPr>
          </a:p>
          <a:p>
            <a:r>
              <a:rPr lang="zh-CN" altLang="en-US" sz="1400" dirty="0" smtClean="0">
                <a:solidFill>
                  <a:srgbClr val="00B050"/>
                </a:solidFill>
                <a:latin typeface="微软雅黑" panose="020B0503020204020204" pitchFamily="34" charset="-122"/>
                <a:ea typeface="微软雅黑" panose="020B0503020204020204" pitchFamily="34" charset="-122"/>
              </a:rPr>
              <a:t>右侧是图形化的拖、拉、拽的工作流程的图形化操作。</a:t>
            </a:r>
            <a:endParaRPr lang="en-US" altLang="zh-CN" sz="1400" dirty="0">
              <a:solidFill>
                <a:srgbClr val="00B050"/>
              </a:solidFill>
              <a:latin typeface="微软雅黑" panose="020B0503020204020204" pitchFamily="34" charset="-122"/>
              <a:ea typeface="微软雅黑" panose="020B0503020204020204" pitchFamily="34" charset="-122"/>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3349363771"/>
              </p:ext>
            </p:extLst>
          </p:nvPr>
        </p:nvGraphicFramePr>
        <p:xfrm>
          <a:off x="5937658" y="5734050"/>
          <a:ext cx="1419556" cy="1197751"/>
        </p:xfrm>
        <a:graphic>
          <a:graphicData uri="http://schemas.openxmlformats.org/presentationml/2006/ole">
            <mc:AlternateContent xmlns:mc="http://schemas.openxmlformats.org/markup-compatibility/2006">
              <mc:Choice xmlns:v="urn:schemas-microsoft-com:vml" Requires="v">
                <p:oleObj spid="_x0000_s3100" name="工作表" showAsIcon="1" r:id="rId6" imgW="914400" imgH="771480" progId="Excel.Sheet.12">
                  <p:embed/>
                </p:oleObj>
              </mc:Choice>
              <mc:Fallback>
                <p:oleObj name="工作表" showAsIcon="1" r:id="rId6" imgW="914400" imgH="771480" progId="Excel.Sheet.12">
                  <p:embed/>
                  <p:pic>
                    <p:nvPicPr>
                      <p:cNvPr id="0" name=""/>
                      <p:cNvPicPr/>
                      <p:nvPr/>
                    </p:nvPicPr>
                    <p:blipFill>
                      <a:blip r:embed="rId7"/>
                      <a:stretch>
                        <a:fillRect/>
                      </a:stretch>
                    </p:blipFill>
                    <p:spPr>
                      <a:xfrm>
                        <a:off x="5937658" y="5734050"/>
                        <a:ext cx="1419556" cy="1197751"/>
                      </a:xfrm>
                      <a:prstGeom prst="rect">
                        <a:avLst/>
                      </a:prstGeom>
                    </p:spPr>
                  </p:pic>
                </p:oleObj>
              </mc:Fallback>
            </mc:AlternateContent>
          </a:graphicData>
        </a:graphic>
      </p:graphicFrame>
      <p:grpSp>
        <p:nvGrpSpPr>
          <p:cNvPr id="13" name="组合 12"/>
          <p:cNvGrpSpPr/>
          <p:nvPr/>
        </p:nvGrpSpPr>
        <p:grpSpPr>
          <a:xfrm>
            <a:off x="5732332" y="163910"/>
            <a:ext cx="6115049" cy="3253038"/>
            <a:chOff x="5732332" y="163910"/>
            <a:chExt cx="6115049" cy="3253038"/>
          </a:xfrm>
        </p:grpSpPr>
        <p:pic>
          <p:nvPicPr>
            <p:cNvPr id="6" name="图片 5"/>
            <p:cNvPicPr>
              <a:picLocks noChangeAspect="1"/>
            </p:cNvPicPr>
            <p:nvPr/>
          </p:nvPicPr>
          <p:blipFill>
            <a:blip r:embed="rId8"/>
            <a:stretch>
              <a:fillRect/>
            </a:stretch>
          </p:blipFill>
          <p:spPr>
            <a:xfrm>
              <a:off x="5732332" y="1322654"/>
              <a:ext cx="6115049" cy="996669"/>
            </a:xfrm>
            <a:prstGeom prst="rect">
              <a:avLst/>
            </a:prstGeom>
          </p:spPr>
        </p:pic>
        <p:sp>
          <p:nvSpPr>
            <p:cNvPr id="11" name="线形标注 2 10"/>
            <p:cNvSpPr/>
            <p:nvPr/>
          </p:nvSpPr>
          <p:spPr bwMode="auto">
            <a:xfrm>
              <a:off x="8789856" y="163910"/>
              <a:ext cx="1640019" cy="721853"/>
            </a:xfrm>
            <a:prstGeom prst="borderCallout2">
              <a:avLst>
                <a:gd name="adj1" fmla="val 18750"/>
                <a:gd name="adj2" fmla="val -8333"/>
                <a:gd name="adj3" fmla="val 18750"/>
                <a:gd name="adj4" fmla="val -16667"/>
                <a:gd name="adj5" fmla="val 158472"/>
                <a:gd name="adj6" fmla="val -77561"/>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sz="1400" b="1" dirty="0" smtClean="0">
                  <a:solidFill>
                    <a:srgbClr val="00B050"/>
                  </a:solidFill>
                  <a:latin typeface="Arial" charset="0"/>
                  <a:ea typeface="SimSun" pitchFamily="2" charset="-122"/>
                </a:rPr>
                <a:t>机器人的执行脚本的未知输入的定义</a:t>
              </a:r>
              <a:endParaRPr kumimoji="0" lang="zh-CN" altLang="en-US" sz="1400" b="1" i="0" u="none" strike="noStrike" cap="none" normalizeH="0" baseline="0" dirty="0" smtClean="0">
                <a:ln>
                  <a:noFill/>
                </a:ln>
                <a:solidFill>
                  <a:srgbClr val="00B050"/>
                </a:solidFill>
                <a:effectLst/>
                <a:latin typeface="Arial" charset="0"/>
                <a:ea typeface="SimSun" pitchFamily="2" charset="-122"/>
              </a:endParaRPr>
            </a:p>
          </p:txBody>
        </p:sp>
        <p:pic>
          <p:nvPicPr>
            <p:cNvPr id="12" name="图片 11"/>
            <p:cNvPicPr>
              <a:picLocks noChangeAspect="1"/>
            </p:cNvPicPr>
            <p:nvPr/>
          </p:nvPicPr>
          <p:blipFill>
            <a:blip r:embed="rId9"/>
            <a:stretch>
              <a:fillRect/>
            </a:stretch>
          </p:blipFill>
          <p:spPr>
            <a:xfrm>
              <a:off x="7998973" y="1820988"/>
              <a:ext cx="1191102" cy="1595960"/>
            </a:xfrm>
            <a:prstGeom prst="rect">
              <a:avLst/>
            </a:prstGeom>
          </p:spPr>
        </p:pic>
      </p:grpSp>
    </p:spTree>
    <p:extLst>
      <p:ext uri="{BB962C8B-B14F-4D97-AF65-F5344CB8AC3E}">
        <p14:creationId xmlns:p14="http://schemas.microsoft.com/office/powerpoint/2010/main" val="33394333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252594" y="771921"/>
            <a:ext cx="6509683" cy="6442473"/>
            <a:chOff x="3252594" y="771921"/>
            <a:chExt cx="6509683" cy="6442473"/>
          </a:xfrm>
        </p:grpSpPr>
        <p:pic>
          <p:nvPicPr>
            <p:cNvPr id="5" name="图片 4"/>
            <p:cNvPicPr>
              <a:picLocks noChangeAspect="1"/>
            </p:cNvPicPr>
            <p:nvPr/>
          </p:nvPicPr>
          <p:blipFill>
            <a:blip r:embed="rId3"/>
            <a:stretch>
              <a:fillRect/>
            </a:stretch>
          </p:blipFill>
          <p:spPr>
            <a:xfrm>
              <a:off x="3252594" y="771921"/>
              <a:ext cx="6509683" cy="5419725"/>
            </a:xfrm>
            <a:prstGeom prst="rect">
              <a:avLst/>
            </a:prstGeom>
          </p:spPr>
        </p:pic>
        <p:pic>
          <p:nvPicPr>
            <p:cNvPr id="11" name="图片 10"/>
            <p:cNvPicPr>
              <a:picLocks noChangeAspect="1"/>
            </p:cNvPicPr>
            <p:nvPr/>
          </p:nvPicPr>
          <p:blipFill>
            <a:blip r:embed="rId4"/>
            <a:stretch>
              <a:fillRect/>
            </a:stretch>
          </p:blipFill>
          <p:spPr>
            <a:xfrm>
              <a:off x="3741505" y="5480844"/>
              <a:ext cx="1679729" cy="1733550"/>
            </a:xfrm>
            <a:prstGeom prst="rect">
              <a:avLst/>
            </a:prstGeom>
          </p:spPr>
        </p:pic>
      </p:grpSp>
      <p:sp>
        <p:nvSpPr>
          <p:cNvPr id="4" name="矩形 29"/>
          <p:cNvSpPr>
            <a:spLocks noChangeArrowheads="1"/>
          </p:cNvSpPr>
          <p:nvPr/>
        </p:nvSpPr>
        <p:spPr bwMode="auto">
          <a:xfrm>
            <a:off x="274221" y="131761"/>
            <a:ext cx="5956746"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6. Studio</a:t>
            </a:r>
            <a:r>
              <a:rPr lang="zh-CN" altLang="en-US" sz="3200" dirty="0">
                <a:latin typeface="微软雅黑" panose="020B0503020204020204" pitchFamily="34" charset="-122"/>
                <a:ea typeface="微软雅黑" panose="020B0503020204020204" pitchFamily="34" charset="-122"/>
              </a:rPr>
              <a:t>介绍</a:t>
            </a:r>
            <a:r>
              <a:rPr lang="en-US" altLang="zh-CN" sz="32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W</a:t>
            </a:r>
            <a:r>
              <a:rPr lang="en-US" altLang="zh-CN" sz="2000" dirty="0" smtClean="0">
                <a:latin typeface="微软雅黑" panose="020B0503020204020204" pitchFamily="34" charset="-122"/>
                <a:ea typeface="微软雅黑" panose="020B0503020204020204" pitchFamily="34" charset="-122"/>
              </a:rPr>
              <a:t>eb</a:t>
            </a:r>
            <a:r>
              <a:rPr lang="zh-CN" altLang="en-US" sz="2000" dirty="0" smtClean="0">
                <a:latin typeface="微软雅黑" panose="020B0503020204020204" pitchFamily="34" charset="-122"/>
                <a:ea typeface="微软雅黑" panose="020B0503020204020204" pitchFamily="34" charset="-122"/>
              </a:rPr>
              <a:t>录制界面</a:t>
            </a:r>
            <a:r>
              <a:rPr lang="en-US" altLang="zh-CN" sz="2000" dirty="0" smtClean="0">
                <a:latin typeface="微软雅黑" panose="020B0503020204020204" pitchFamily="34" charset="-122"/>
                <a:ea typeface="微软雅黑" panose="020B0503020204020204" pitchFamily="34" charset="-122"/>
              </a:rPr>
              <a:t>(3)</a:t>
            </a:r>
            <a:r>
              <a:rPr lang="zh-CN" altLang="en-US" sz="2000" dirty="0" smtClean="0">
                <a:latin typeface="微软雅黑" panose="020B0503020204020204" pitchFamily="34" charset="-122"/>
                <a:ea typeface="微软雅黑" panose="020B0503020204020204" pitchFamily="34" charset="-122"/>
              </a:rPr>
              <a:t> </a:t>
            </a:r>
            <a:endParaRPr lang="en-US" altLang="zh-CN" sz="3200" dirty="0">
              <a:latin typeface="微软雅黑" panose="020B0503020204020204" pitchFamily="34" charset="-122"/>
              <a:ea typeface="微软雅黑" panose="020B0503020204020204" pitchFamily="34" charset="-122"/>
            </a:endParaRPr>
          </a:p>
        </p:txBody>
      </p:sp>
      <p:sp>
        <p:nvSpPr>
          <p:cNvPr id="2" name="矩形 1"/>
          <p:cNvSpPr/>
          <p:nvPr/>
        </p:nvSpPr>
        <p:spPr bwMode="auto">
          <a:xfrm>
            <a:off x="3361477" y="943371"/>
            <a:ext cx="3676650" cy="475853"/>
          </a:xfrm>
          <a:prstGeom prst="rect">
            <a:avLst/>
          </a:prstGeom>
          <a:noFill/>
          <a:ln w="158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sp>
        <p:nvSpPr>
          <p:cNvPr id="10" name="矩形 9"/>
          <p:cNvSpPr/>
          <p:nvPr/>
        </p:nvSpPr>
        <p:spPr bwMode="auto">
          <a:xfrm>
            <a:off x="7066702" y="943371"/>
            <a:ext cx="1333499" cy="475853"/>
          </a:xfrm>
          <a:prstGeom prst="rect">
            <a:avLst/>
          </a:prstGeom>
          <a:noFill/>
          <a:ln w="158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sp>
        <p:nvSpPr>
          <p:cNvPr id="13" name="线形标注 2 12"/>
          <p:cNvSpPr/>
          <p:nvPr/>
        </p:nvSpPr>
        <p:spPr bwMode="auto">
          <a:xfrm>
            <a:off x="10455033" y="129777"/>
            <a:ext cx="1250344" cy="642144"/>
          </a:xfrm>
          <a:prstGeom prst="borderCallout2">
            <a:avLst>
              <a:gd name="adj1" fmla="val 18750"/>
              <a:gd name="adj2" fmla="val -8333"/>
              <a:gd name="adj3" fmla="val 18750"/>
              <a:gd name="adj4" fmla="val -16667"/>
              <a:gd name="adj5" fmla="val 130225"/>
              <a:gd name="adj6" fmla="val -165230"/>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sz="1400" b="1" dirty="0" smtClean="0">
                <a:solidFill>
                  <a:srgbClr val="00B050"/>
                </a:solidFill>
                <a:latin typeface="Arial" charset="0"/>
                <a:ea typeface="SimSun" pitchFamily="2" charset="-122"/>
              </a:rPr>
              <a:t>开始、暂停、停止操作</a:t>
            </a:r>
            <a:endParaRPr kumimoji="0" lang="zh-CN" altLang="en-US" sz="1400" b="1" i="0" u="none" strike="noStrike" cap="none" normalizeH="0" baseline="0" dirty="0" smtClean="0">
              <a:ln>
                <a:noFill/>
              </a:ln>
              <a:solidFill>
                <a:srgbClr val="00B050"/>
              </a:solidFill>
              <a:effectLst/>
              <a:latin typeface="Arial" charset="0"/>
              <a:ea typeface="SimSun" pitchFamily="2" charset="-122"/>
            </a:endParaRPr>
          </a:p>
        </p:txBody>
      </p:sp>
      <p:sp>
        <p:nvSpPr>
          <p:cNvPr id="15" name="线形标注 2 14"/>
          <p:cNvSpPr/>
          <p:nvPr/>
        </p:nvSpPr>
        <p:spPr bwMode="auto">
          <a:xfrm flipH="1">
            <a:off x="398893" y="3658251"/>
            <a:ext cx="2495858" cy="615069"/>
          </a:xfrm>
          <a:prstGeom prst="borderCallout2">
            <a:avLst>
              <a:gd name="adj1" fmla="val 18750"/>
              <a:gd name="adj2" fmla="val -8333"/>
              <a:gd name="adj3" fmla="val 18750"/>
              <a:gd name="adj4" fmla="val -16667"/>
              <a:gd name="adj5" fmla="val 306561"/>
              <a:gd name="adj6" fmla="val -38062"/>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0"/>
              </a:spcBef>
              <a:spcAft>
                <a:spcPct val="0"/>
              </a:spcAft>
              <a:buClr>
                <a:srgbClr val="CC9900"/>
              </a:buClr>
              <a:buSzTx/>
              <a:tabLst/>
            </a:pPr>
            <a:r>
              <a:rPr lang="zh-CN" altLang="en-US" sz="1400" b="1" dirty="0" smtClean="0">
                <a:solidFill>
                  <a:srgbClr val="00B050"/>
                </a:solidFill>
                <a:latin typeface="Arial" charset="0"/>
                <a:ea typeface="SimSun" pitchFamily="2" charset="-122"/>
              </a:rPr>
              <a:t>可以下拉所有的操作</a:t>
            </a:r>
            <a:r>
              <a:rPr lang="en-US" altLang="zh-CN" sz="1400" b="1" dirty="0" smtClean="0">
                <a:solidFill>
                  <a:srgbClr val="00B050"/>
                </a:solidFill>
                <a:latin typeface="Arial" charset="0"/>
                <a:ea typeface="SimSun" pitchFamily="2" charset="-122"/>
              </a:rPr>
              <a:t>web</a:t>
            </a:r>
            <a:r>
              <a:rPr lang="zh-CN" altLang="en-US" sz="1400" b="1" dirty="0" smtClean="0">
                <a:solidFill>
                  <a:srgbClr val="00B050"/>
                </a:solidFill>
                <a:latin typeface="Arial" charset="0"/>
                <a:ea typeface="SimSun" pitchFamily="2" charset="-122"/>
              </a:rPr>
              <a:t>应用程序的命令</a:t>
            </a:r>
            <a:endParaRPr kumimoji="0" lang="zh-CN" altLang="en-US" sz="1400" b="1" i="0" u="none" strike="noStrike" cap="none" normalizeH="0" baseline="0" dirty="0" smtClean="0">
              <a:ln>
                <a:noFill/>
              </a:ln>
              <a:solidFill>
                <a:srgbClr val="00B050"/>
              </a:solidFill>
              <a:effectLst/>
              <a:latin typeface="Arial" charset="0"/>
              <a:ea typeface="SimSun" pitchFamily="2" charset="-122"/>
            </a:endParaRPr>
          </a:p>
        </p:txBody>
      </p:sp>
      <p:sp>
        <p:nvSpPr>
          <p:cNvPr id="16" name="矩形 15"/>
          <p:cNvSpPr/>
          <p:nvPr/>
        </p:nvSpPr>
        <p:spPr bwMode="auto">
          <a:xfrm>
            <a:off x="6203240" y="2810271"/>
            <a:ext cx="1044437" cy="1066403"/>
          </a:xfrm>
          <a:prstGeom prst="rect">
            <a:avLst/>
          </a:prstGeom>
          <a:noFill/>
          <a:ln w="158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sp>
        <p:nvSpPr>
          <p:cNvPr id="17" name="线形标注 2 16"/>
          <p:cNvSpPr/>
          <p:nvPr/>
        </p:nvSpPr>
        <p:spPr bwMode="auto">
          <a:xfrm flipH="1">
            <a:off x="538890" y="937216"/>
            <a:ext cx="1250046" cy="586783"/>
          </a:xfrm>
          <a:prstGeom prst="borderCallout2">
            <a:avLst>
              <a:gd name="adj1" fmla="val 18750"/>
              <a:gd name="adj2" fmla="val -8333"/>
              <a:gd name="adj3" fmla="val 18750"/>
              <a:gd name="adj4" fmla="val -16667"/>
              <a:gd name="adj5" fmla="val 39994"/>
              <a:gd name="adj6" fmla="val -138412"/>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sz="1400" b="1" dirty="0" smtClean="0">
                <a:solidFill>
                  <a:srgbClr val="00B050"/>
                </a:solidFill>
                <a:latin typeface="Arial" charset="0"/>
                <a:ea typeface="SimSun" pitchFamily="2" charset="-122"/>
              </a:rPr>
              <a:t>输入录制的应用程序</a:t>
            </a:r>
            <a:r>
              <a:rPr lang="en-US" altLang="zh-CN" sz="1400" b="1" dirty="0" smtClean="0">
                <a:solidFill>
                  <a:srgbClr val="00B050"/>
                </a:solidFill>
                <a:latin typeface="Arial" charset="0"/>
                <a:ea typeface="SimSun" pitchFamily="2" charset="-122"/>
              </a:rPr>
              <a:t>URL</a:t>
            </a:r>
            <a:endParaRPr kumimoji="0" lang="zh-CN" altLang="en-US" sz="1400" b="1" i="0" u="none" strike="noStrike" cap="none" normalizeH="0" baseline="0" dirty="0" smtClean="0">
              <a:ln>
                <a:noFill/>
              </a:ln>
              <a:solidFill>
                <a:srgbClr val="00B050"/>
              </a:solidFill>
              <a:effectLst/>
              <a:latin typeface="Arial" charset="0"/>
              <a:ea typeface="SimSun" pitchFamily="2" charset="-122"/>
            </a:endParaRPr>
          </a:p>
        </p:txBody>
      </p:sp>
      <p:sp>
        <p:nvSpPr>
          <p:cNvPr id="19" name="线形标注 2 18"/>
          <p:cNvSpPr/>
          <p:nvPr/>
        </p:nvSpPr>
        <p:spPr bwMode="auto">
          <a:xfrm flipH="1">
            <a:off x="398893" y="1845267"/>
            <a:ext cx="2495858" cy="1230137"/>
          </a:xfrm>
          <a:prstGeom prst="borderCallout2">
            <a:avLst>
              <a:gd name="adj1" fmla="val 18750"/>
              <a:gd name="adj2" fmla="val -8333"/>
              <a:gd name="adj3" fmla="val 18750"/>
              <a:gd name="adj4" fmla="val -16667"/>
              <a:gd name="adj5" fmla="val 107566"/>
              <a:gd name="adj6" fmla="val -132325"/>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
                <a:srgbClr val="CC9900"/>
              </a:buClr>
              <a:buSzTx/>
              <a:buAutoNum type="arabicPeriod"/>
              <a:tabLst/>
            </a:pPr>
            <a:r>
              <a:rPr lang="zh-CN" altLang="en-US" sz="1400" b="1" dirty="0" smtClean="0">
                <a:solidFill>
                  <a:srgbClr val="00B050"/>
                </a:solidFill>
                <a:latin typeface="Arial" charset="0"/>
                <a:ea typeface="SimSun" pitchFamily="2" charset="-122"/>
              </a:rPr>
              <a:t>删除一行</a:t>
            </a:r>
            <a:endParaRPr lang="en-US" altLang="zh-CN" sz="1400" b="1" dirty="0" smtClean="0">
              <a:solidFill>
                <a:srgbClr val="00B050"/>
              </a:solidFill>
              <a:latin typeface="Arial" charset="0"/>
              <a:ea typeface="SimSun" pitchFamily="2" charset="-122"/>
            </a:endParaRPr>
          </a:p>
          <a:p>
            <a:pPr marL="342900" marR="0" indent="-342900" algn="l" defTabSz="914400" rtl="0" eaLnBrk="1" fontAlgn="base" latinLnBrk="0" hangingPunct="1">
              <a:lnSpc>
                <a:spcPct val="100000"/>
              </a:lnSpc>
              <a:spcBef>
                <a:spcPct val="0"/>
              </a:spcBef>
              <a:spcAft>
                <a:spcPct val="0"/>
              </a:spcAft>
              <a:buClr>
                <a:srgbClr val="CC9900"/>
              </a:buClr>
              <a:buSzTx/>
              <a:buAutoNum type="arabicPeriod"/>
              <a:tabLst/>
            </a:pPr>
            <a:r>
              <a:rPr lang="zh-CN" altLang="en-US" sz="1400" b="1" dirty="0" smtClean="0">
                <a:solidFill>
                  <a:srgbClr val="00B050"/>
                </a:solidFill>
                <a:latin typeface="Arial" charset="0"/>
                <a:ea typeface="SimSun" pitchFamily="2" charset="-122"/>
              </a:rPr>
              <a:t>值是明文</a:t>
            </a:r>
            <a:endParaRPr lang="en-US" altLang="zh-CN" sz="1400" b="1" dirty="0" smtClean="0">
              <a:solidFill>
                <a:srgbClr val="00B050"/>
              </a:solidFill>
              <a:latin typeface="Arial" charset="0"/>
              <a:ea typeface="SimSun" pitchFamily="2" charset="-122"/>
            </a:endParaRPr>
          </a:p>
          <a:p>
            <a:pPr marL="342900" marR="0" indent="-342900" algn="l" defTabSz="914400" rtl="0" eaLnBrk="1" fontAlgn="base" latinLnBrk="0" hangingPunct="1">
              <a:lnSpc>
                <a:spcPct val="100000"/>
              </a:lnSpc>
              <a:spcBef>
                <a:spcPct val="0"/>
              </a:spcBef>
              <a:spcAft>
                <a:spcPct val="0"/>
              </a:spcAft>
              <a:buClr>
                <a:srgbClr val="CC9900"/>
              </a:buClr>
              <a:buSzTx/>
              <a:buAutoNum type="arabicPeriod"/>
              <a:tabLst/>
            </a:pPr>
            <a:r>
              <a:rPr lang="zh-CN" altLang="en-US" sz="1400" b="1" dirty="0" smtClean="0">
                <a:solidFill>
                  <a:srgbClr val="00B050"/>
                </a:solidFill>
                <a:latin typeface="Arial" charset="0"/>
                <a:ea typeface="SimSun" pitchFamily="2" charset="-122"/>
              </a:rPr>
              <a:t>隐藏显示</a:t>
            </a:r>
            <a:r>
              <a:rPr lang="en-US" altLang="zh-CN" sz="1400" b="1" dirty="0" smtClean="0">
                <a:solidFill>
                  <a:srgbClr val="00B050"/>
                </a:solidFill>
                <a:latin typeface="Arial" charset="0"/>
                <a:ea typeface="SimSun" pitchFamily="2" charset="-122"/>
              </a:rPr>
              <a:t>***</a:t>
            </a:r>
          </a:p>
          <a:p>
            <a:pPr marL="342900" marR="0" indent="-342900" algn="l" defTabSz="914400" rtl="0" eaLnBrk="1" fontAlgn="base" latinLnBrk="0" hangingPunct="1">
              <a:lnSpc>
                <a:spcPct val="100000"/>
              </a:lnSpc>
              <a:spcBef>
                <a:spcPct val="0"/>
              </a:spcBef>
              <a:spcAft>
                <a:spcPct val="0"/>
              </a:spcAft>
              <a:buClr>
                <a:srgbClr val="CC9900"/>
              </a:buClr>
              <a:buSzTx/>
              <a:buAutoNum type="arabicPeriod"/>
              <a:tabLst/>
            </a:pPr>
            <a:r>
              <a:rPr lang="zh-CN" altLang="en-US" sz="1400" b="1" dirty="0" smtClean="0">
                <a:solidFill>
                  <a:srgbClr val="00B050"/>
                </a:solidFill>
                <a:latin typeface="Arial" charset="0"/>
                <a:ea typeface="SimSun" pitchFamily="2" charset="-122"/>
              </a:rPr>
              <a:t>值设置加密标志</a:t>
            </a:r>
            <a:endParaRPr lang="en-US" altLang="zh-CN" sz="1400" b="1" dirty="0" smtClean="0">
              <a:solidFill>
                <a:srgbClr val="00B050"/>
              </a:solidFill>
              <a:latin typeface="Arial" charset="0"/>
              <a:ea typeface="SimSun" pitchFamily="2" charset="-122"/>
            </a:endParaRPr>
          </a:p>
          <a:p>
            <a:pPr marL="342900" marR="0" indent="-342900" algn="l" defTabSz="914400" rtl="0" eaLnBrk="1" fontAlgn="base" latinLnBrk="0" hangingPunct="1">
              <a:lnSpc>
                <a:spcPct val="100000"/>
              </a:lnSpc>
              <a:spcBef>
                <a:spcPct val="0"/>
              </a:spcBef>
              <a:spcAft>
                <a:spcPct val="0"/>
              </a:spcAft>
              <a:buClr>
                <a:srgbClr val="CC9900"/>
              </a:buClr>
              <a:buSzTx/>
              <a:buAutoNum type="arabicPeriod"/>
              <a:tabLst/>
            </a:pPr>
            <a:r>
              <a:rPr lang="zh-CN" altLang="en-US" sz="1400" b="1" dirty="0" smtClean="0">
                <a:solidFill>
                  <a:srgbClr val="00B050"/>
                </a:solidFill>
                <a:latin typeface="Arial" charset="0"/>
                <a:ea typeface="SimSun" pitchFamily="2" charset="-122"/>
              </a:rPr>
              <a:t>取消加密标志</a:t>
            </a:r>
            <a:endParaRPr lang="en-US" altLang="zh-CN" sz="1400" b="1" dirty="0" smtClean="0">
              <a:solidFill>
                <a:srgbClr val="00B050"/>
              </a:solidFill>
              <a:latin typeface="Arial" charset="0"/>
              <a:ea typeface="SimSun" pitchFamily="2" charset="-122"/>
            </a:endParaRPr>
          </a:p>
          <a:p>
            <a:pPr marL="342900" marR="0" indent="-342900" algn="l" defTabSz="914400" rtl="0" eaLnBrk="1" fontAlgn="base" latinLnBrk="0" hangingPunct="1">
              <a:lnSpc>
                <a:spcPct val="100000"/>
              </a:lnSpc>
              <a:spcBef>
                <a:spcPct val="0"/>
              </a:spcBef>
              <a:spcAft>
                <a:spcPct val="0"/>
              </a:spcAft>
              <a:buClr>
                <a:srgbClr val="CC9900"/>
              </a:buClr>
              <a:buSzTx/>
              <a:buAutoNum type="arabicPeriod"/>
              <a:tabLst/>
            </a:pPr>
            <a:endParaRPr lang="en-US" altLang="zh-CN" sz="1400" b="1" dirty="0" smtClean="0">
              <a:solidFill>
                <a:srgbClr val="00B050"/>
              </a:solidFill>
              <a:latin typeface="Arial" charset="0"/>
              <a:ea typeface="SimSun" pitchFamily="2" charset="-122"/>
            </a:endParaRPr>
          </a:p>
          <a:p>
            <a:pPr marL="342900" marR="0" indent="-342900" algn="l" defTabSz="914400" rtl="0" eaLnBrk="1" fontAlgn="base" latinLnBrk="0" hangingPunct="1">
              <a:lnSpc>
                <a:spcPct val="100000"/>
              </a:lnSpc>
              <a:spcBef>
                <a:spcPct val="0"/>
              </a:spcBef>
              <a:spcAft>
                <a:spcPct val="0"/>
              </a:spcAft>
              <a:buClr>
                <a:srgbClr val="CC9900"/>
              </a:buClr>
              <a:buSzTx/>
              <a:buAutoNum type="arabicPeriod"/>
              <a:tabLst/>
            </a:pPr>
            <a:endParaRPr lang="en-US" altLang="zh-CN" sz="1400" b="1" dirty="0" smtClean="0">
              <a:solidFill>
                <a:srgbClr val="00B050"/>
              </a:solidFill>
              <a:latin typeface="Arial" charset="0"/>
              <a:ea typeface="SimSun" pitchFamily="2" charset="-122"/>
            </a:endParaRPr>
          </a:p>
          <a:p>
            <a:pPr marL="342900" marR="0" indent="-342900" algn="l" defTabSz="914400" rtl="0" eaLnBrk="1" fontAlgn="base" latinLnBrk="0" hangingPunct="1">
              <a:lnSpc>
                <a:spcPct val="100000"/>
              </a:lnSpc>
              <a:spcBef>
                <a:spcPct val="0"/>
              </a:spcBef>
              <a:spcAft>
                <a:spcPct val="0"/>
              </a:spcAft>
              <a:buClr>
                <a:srgbClr val="CC9900"/>
              </a:buClr>
              <a:buSzTx/>
              <a:buAutoNum type="arabicPeriod"/>
              <a:tabLst/>
            </a:pPr>
            <a:endParaRPr kumimoji="0" lang="zh-CN" altLang="en-US" sz="1400" b="1" i="0" u="none" strike="noStrike" cap="none" normalizeH="0" baseline="0" dirty="0" smtClean="0">
              <a:ln>
                <a:noFill/>
              </a:ln>
              <a:solidFill>
                <a:srgbClr val="00B050"/>
              </a:solidFill>
              <a:effectLst/>
              <a:latin typeface="Arial" charset="0"/>
              <a:ea typeface="SimSun" pitchFamily="2" charset="-122"/>
            </a:endParaRPr>
          </a:p>
        </p:txBody>
      </p:sp>
      <p:sp>
        <p:nvSpPr>
          <p:cNvPr id="20" name="线形标注 2 19"/>
          <p:cNvSpPr/>
          <p:nvPr/>
        </p:nvSpPr>
        <p:spPr bwMode="auto">
          <a:xfrm flipH="1">
            <a:off x="274221" y="5076825"/>
            <a:ext cx="2495858" cy="394411"/>
          </a:xfrm>
          <a:prstGeom prst="borderCallout2">
            <a:avLst>
              <a:gd name="adj1" fmla="val 18750"/>
              <a:gd name="adj2" fmla="val -8333"/>
              <a:gd name="adj3" fmla="val 18750"/>
              <a:gd name="adj4" fmla="val -16667"/>
              <a:gd name="adj5" fmla="val 106791"/>
              <a:gd name="adj6" fmla="val -102939"/>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0"/>
              </a:spcBef>
              <a:spcAft>
                <a:spcPct val="0"/>
              </a:spcAft>
              <a:buClr>
                <a:srgbClr val="CC9900"/>
              </a:buClr>
              <a:buSzTx/>
              <a:tabLst/>
            </a:pPr>
            <a:r>
              <a:rPr lang="zh-CN" altLang="en-US" sz="1400" b="1" dirty="0" smtClean="0">
                <a:solidFill>
                  <a:srgbClr val="00B050"/>
                </a:solidFill>
                <a:latin typeface="Arial" charset="0"/>
                <a:ea typeface="SimSun" pitchFamily="2" charset="-122"/>
              </a:rPr>
              <a:t>命令操作的目标</a:t>
            </a:r>
            <a:endParaRPr kumimoji="0" lang="zh-CN" altLang="en-US" sz="1400" b="1" i="0" u="none" strike="noStrike" cap="none" normalizeH="0" baseline="0" dirty="0" smtClean="0">
              <a:ln>
                <a:noFill/>
              </a:ln>
              <a:solidFill>
                <a:srgbClr val="00B050"/>
              </a:solidFill>
              <a:effectLst/>
              <a:latin typeface="Arial" charset="0"/>
              <a:ea typeface="SimSun" pitchFamily="2" charset="-122"/>
            </a:endParaRPr>
          </a:p>
        </p:txBody>
      </p:sp>
      <p:sp>
        <p:nvSpPr>
          <p:cNvPr id="22" name="线形标注 2 21"/>
          <p:cNvSpPr/>
          <p:nvPr/>
        </p:nvSpPr>
        <p:spPr bwMode="auto">
          <a:xfrm>
            <a:off x="10600763" y="3015270"/>
            <a:ext cx="1250344" cy="642144"/>
          </a:xfrm>
          <a:prstGeom prst="borderCallout2">
            <a:avLst>
              <a:gd name="adj1" fmla="val 18750"/>
              <a:gd name="adj2" fmla="val -8333"/>
              <a:gd name="adj3" fmla="val 18750"/>
              <a:gd name="adj4" fmla="val -16667"/>
              <a:gd name="adj5" fmla="val 391288"/>
              <a:gd name="adj6" fmla="val -276451"/>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sz="1400" b="1" dirty="0" smtClean="0">
                <a:solidFill>
                  <a:srgbClr val="00B050"/>
                </a:solidFill>
                <a:latin typeface="Arial" charset="0"/>
                <a:ea typeface="SimSun" pitchFamily="2" charset="-122"/>
              </a:rPr>
              <a:t>操作目标需要的值</a:t>
            </a:r>
            <a:endParaRPr kumimoji="0" lang="zh-CN" altLang="en-US" sz="1400" b="1" i="0" u="none" strike="noStrike" cap="none" normalizeH="0" baseline="0" dirty="0" smtClean="0">
              <a:ln>
                <a:noFill/>
              </a:ln>
              <a:solidFill>
                <a:srgbClr val="00B050"/>
              </a:solidFill>
              <a:effectLst/>
              <a:latin typeface="Arial" charset="0"/>
              <a:ea typeface="SimSun" pitchFamily="2" charset="-122"/>
            </a:endParaRPr>
          </a:p>
        </p:txBody>
      </p:sp>
      <p:sp>
        <p:nvSpPr>
          <p:cNvPr id="23" name="线形标注 2 22"/>
          <p:cNvSpPr/>
          <p:nvPr/>
        </p:nvSpPr>
        <p:spPr bwMode="auto">
          <a:xfrm>
            <a:off x="10455033" y="4129695"/>
            <a:ext cx="1250344" cy="337530"/>
          </a:xfrm>
          <a:prstGeom prst="borderCallout2">
            <a:avLst>
              <a:gd name="adj1" fmla="val 18750"/>
              <a:gd name="adj2" fmla="val -8333"/>
              <a:gd name="adj3" fmla="val 18750"/>
              <a:gd name="adj4" fmla="val -16667"/>
              <a:gd name="adj5" fmla="val 417051"/>
              <a:gd name="adj6" fmla="val -131711"/>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kumimoji="0" lang="zh-CN" altLang="en-US" sz="1400" b="1" i="0" u="none" strike="noStrike" cap="none" normalizeH="0" baseline="0" dirty="0" smtClean="0">
                <a:ln>
                  <a:noFill/>
                </a:ln>
                <a:solidFill>
                  <a:srgbClr val="00B050"/>
                </a:solidFill>
                <a:effectLst/>
                <a:latin typeface="Arial" charset="0"/>
                <a:ea typeface="SimSun" pitchFamily="2" charset="-122"/>
              </a:rPr>
              <a:t>插入</a:t>
            </a:r>
          </a:p>
        </p:txBody>
      </p:sp>
      <p:sp>
        <p:nvSpPr>
          <p:cNvPr id="27" name="矩形 26"/>
          <p:cNvSpPr/>
          <p:nvPr/>
        </p:nvSpPr>
        <p:spPr bwMode="auto">
          <a:xfrm>
            <a:off x="5962089" y="5740002"/>
            <a:ext cx="1181662" cy="384573"/>
          </a:xfrm>
          <a:prstGeom prst="rect">
            <a:avLst/>
          </a:prstGeom>
          <a:noFill/>
          <a:ln w="158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sp>
        <p:nvSpPr>
          <p:cNvPr id="28" name="线形标注 2 27"/>
          <p:cNvSpPr/>
          <p:nvPr/>
        </p:nvSpPr>
        <p:spPr bwMode="auto">
          <a:xfrm>
            <a:off x="10616396" y="5258619"/>
            <a:ext cx="1250344" cy="642144"/>
          </a:xfrm>
          <a:prstGeom prst="borderCallout2">
            <a:avLst>
              <a:gd name="adj1" fmla="val 18750"/>
              <a:gd name="adj2" fmla="val -8333"/>
              <a:gd name="adj3" fmla="val 18750"/>
              <a:gd name="adj4" fmla="val -16667"/>
              <a:gd name="adj5" fmla="val 102042"/>
              <a:gd name="adj6" fmla="val -277213"/>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sz="1400" b="1" dirty="0" smtClean="0">
                <a:solidFill>
                  <a:srgbClr val="00B050"/>
                </a:solidFill>
                <a:latin typeface="Arial" charset="0"/>
                <a:ea typeface="SimSun" pitchFamily="2" charset="-122"/>
              </a:rPr>
              <a:t>保存和取消操作</a:t>
            </a:r>
            <a:endParaRPr lang="en-US" altLang="zh-CN" sz="1400" b="1" dirty="0" smtClean="0">
              <a:solidFill>
                <a:srgbClr val="00B050"/>
              </a:solidFill>
              <a:latin typeface="Arial" charset="0"/>
              <a:ea typeface="SimSun" pitchFamily="2" charset="-122"/>
            </a:endParaRPr>
          </a:p>
        </p:txBody>
      </p:sp>
    </p:spTree>
    <p:extLst>
      <p:ext uri="{BB962C8B-B14F-4D97-AF65-F5344CB8AC3E}">
        <p14:creationId xmlns:p14="http://schemas.microsoft.com/office/powerpoint/2010/main" val="310917132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
          <p:cNvSpPr>
            <a:spLocks noChangeArrowheads="1"/>
          </p:cNvSpPr>
          <p:nvPr/>
        </p:nvSpPr>
        <p:spPr bwMode="auto">
          <a:xfrm>
            <a:off x="294967" y="163910"/>
            <a:ext cx="5956746"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6. Studio</a:t>
            </a:r>
            <a:r>
              <a:rPr lang="zh-CN" altLang="en-US" sz="3200" dirty="0">
                <a:latin typeface="微软雅黑" panose="020B0503020204020204" pitchFamily="34" charset="-122"/>
                <a:ea typeface="微软雅黑" panose="020B0503020204020204" pitchFamily="34" charset="-122"/>
              </a:rPr>
              <a:t>介绍</a:t>
            </a:r>
            <a:r>
              <a:rPr lang="en-US" altLang="zh-CN" sz="32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APP</a:t>
            </a:r>
            <a:r>
              <a:rPr lang="zh-CN" altLang="en-US" sz="2000" dirty="0" smtClean="0">
                <a:latin typeface="微软雅黑" panose="020B0503020204020204" pitchFamily="34" charset="-122"/>
                <a:ea typeface="微软雅黑" panose="020B0503020204020204" pitchFamily="34" charset="-122"/>
              </a:rPr>
              <a:t>录制界面</a:t>
            </a:r>
            <a:r>
              <a:rPr lang="en-US" altLang="zh-CN" sz="2000" dirty="0" smtClean="0">
                <a:latin typeface="微软雅黑" panose="020B0503020204020204" pitchFamily="34" charset="-122"/>
                <a:ea typeface="微软雅黑" panose="020B0503020204020204" pitchFamily="34" charset="-122"/>
              </a:rPr>
              <a:t>(4)</a:t>
            </a:r>
            <a:r>
              <a:rPr lang="zh-CN" altLang="en-US" sz="2000" dirty="0" smtClean="0">
                <a:latin typeface="微软雅黑" panose="020B0503020204020204" pitchFamily="34" charset="-122"/>
                <a:ea typeface="微软雅黑" panose="020B0503020204020204" pitchFamily="34" charset="-122"/>
              </a:rPr>
              <a:t> </a:t>
            </a:r>
            <a:endParaRPr lang="en-US" altLang="zh-CN" sz="32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6985508" y="460915"/>
            <a:ext cx="4631057" cy="5797870"/>
            <a:chOff x="6985508" y="460915"/>
            <a:chExt cx="4631057" cy="5797870"/>
          </a:xfrm>
        </p:grpSpPr>
        <p:pic>
          <p:nvPicPr>
            <p:cNvPr id="12" name="图片 11"/>
            <p:cNvPicPr>
              <a:picLocks noChangeAspect="1"/>
            </p:cNvPicPr>
            <p:nvPr/>
          </p:nvPicPr>
          <p:blipFill>
            <a:blip r:embed="rId3"/>
            <a:stretch>
              <a:fillRect/>
            </a:stretch>
          </p:blipFill>
          <p:spPr>
            <a:xfrm>
              <a:off x="6985508" y="460915"/>
              <a:ext cx="4441235" cy="5797870"/>
            </a:xfrm>
            <a:prstGeom prst="rect">
              <a:avLst/>
            </a:prstGeom>
          </p:spPr>
        </p:pic>
        <p:sp>
          <p:nvSpPr>
            <p:cNvPr id="13" name="圆角矩形标注 12"/>
            <p:cNvSpPr/>
            <p:nvPr/>
          </p:nvSpPr>
          <p:spPr bwMode="auto">
            <a:xfrm>
              <a:off x="10502998" y="1321174"/>
              <a:ext cx="710355" cy="261610"/>
            </a:xfrm>
            <a:prstGeom prst="wedgeRoundRectCallout">
              <a:avLst>
                <a:gd name="adj1" fmla="val -69791"/>
                <a:gd name="adj2" fmla="val 60945"/>
                <a:gd name="adj3" fmla="val 16667"/>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4" name="文本框 13"/>
            <p:cNvSpPr txBox="1"/>
            <p:nvPr/>
          </p:nvSpPr>
          <p:spPr>
            <a:xfrm>
              <a:off x="10478369" y="1321173"/>
              <a:ext cx="805365" cy="276999"/>
            </a:xfrm>
            <a:prstGeom prst="rect">
              <a:avLst/>
            </a:prstGeom>
            <a:noFill/>
            <a:ln>
              <a:noFill/>
            </a:ln>
          </p:spPr>
          <p:txBody>
            <a:bodyPr wrap="square" rtlCol="0">
              <a:spAutoFit/>
            </a:bodyPr>
            <a:lstStyle/>
            <a:p>
              <a:r>
                <a:rPr lang="zh-CN" altLang="en-US" sz="1200" dirty="0" smtClean="0">
                  <a:solidFill>
                    <a:srgbClr val="00B050"/>
                  </a:solidFill>
                  <a:latin typeface="微软雅黑" panose="020B0503020204020204" pitchFamily="34" charset="-122"/>
                  <a:ea typeface="微软雅黑" panose="020B0503020204020204" pitchFamily="34" charset="-122"/>
                </a:rPr>
                <a:t>暂停录制</a:t>
              </a:r>
              <a:endParaRPr lang="zh-CN" altLang="en-US" sz="1200" dirty="0">
                <a:solidFill>
                  <a:srgbClr val="00B050"/>
                </a:solidFill>
                <a:latin typeface="微软雅黑" panose="020B0503020204020204" pitchFamily="34" charset="-122"/>
                <a:ea typeface="微软雅黑" panose="020B0503020204020204" pitchFamily="34" charset="-122"/>
              </a:endParaRPr>
            </a:p>
          </p:txBody>
        </p:sp>
        <p:sp>
          <p:nvSpPr>
            <p:cNvPr id="15" name="圆角矩形标注 14"/>
            <p:cNvSpPr/>
            <p:nvPr/>
          </p:nvSpPr>
          <p:spPr bwMode="auto">
            <a:xfrm>
              <a:off x="10478369" y="1994694"/>
              <a:ext cx="1037131" cy="307777"/>
            </a:xfrm>
            <a:prstGeom prst="wedgeRoundRectCallout">
              <a:avLst>
                <a:gd name="adj1" fmla="val -70833"/>
                <a:gd name="adj2" fmla="val -65941"/>
                <a:gd name="adj3" fmla="val 16667"/>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6" name="文本框 15"/>
            <p:cNvSpPr txBox="1"/>
            <p:nvPr/>
          </p:nvSpPr>
          <p:spPr>
            <a:xfrm>
              <a:off x="10502998" y="2023780"/>
              <a:ext cx="1113567" cy="276999"/>
            </a:xfrm>
            <a:prstGeom prst="rect">
              <a:avLst/>
            </a:prstGeom>
            <a:noFill/>
            <a:ln>
              <a:noFill/>
            </a:ln>
          </p:spPr>
          <p:txBody>
            <a:bodyPr wrap="square" rtlCol="0">
              <a:spAutoFit/>
            </a:bodyPr>
            <a:lstStyle/>
            <a:p>
              <a:r>
                <a:rPr lang="zh-CN" altLang="en-US" sz="1200" dirty="0" smtClean="0">
                  <a:solidFill>
                    <a:srgbClr val="00B050"/>
                  </a:solidFill>
                  <a:latin typeface="微软雅黑" panose="020B0503020204020204" pitchFamily="34" charset="-122"/>
                  <a:ea typeface="微软雅黑" panose="020B0503020204020204" pitchFamily="34" charset="-122"/>
                </a:rPr>
                <a:t>保存录制脚本</a:t>
              </a:r>
              <a:endParaRPr lang="zh-CN" altLang="en-US" sz="1200" dirty="0">
                <a:solidFill>
                  <a:srgbClr val="00B050"/>
                </a:solidFill>
                <a:latin typeface="微软雅黑" panose="020B0503020204020204" pitchFamily="34" charset="-122"/>
                <a:ea typeface="微软雅黑" panose="020B0503020204020204" pitchFamily="34" charset="-122"/>
              </a:endParaRPr>
            </a:p>
          </p:txBody>
        </p:sp>
        <p:sp>
          <p:nvSpPr>
            <p:cNvPr id="17" name="圆角矩形标注 16"/>
            <p:cNvSpPr/>
            <p:nvPr/>
          </p:nvSpPr>
          <p:spPr bwMode="auto">
            <a:xfrm>
              <a:off x="9163741" y="2023180"/>
              <a:ext cx="768973" cy="258494"/>
            </a:xfrm>
            <a:prstGeom prst="wedgeRoundRectCallout">
              <a:avLst>
                <a:gd name="adj1" fmla="val -70833"/>
                <a:gd name="adj2" fmla="val -65941"/>
                <a:gd name="adj3" fmla="val 16667"/>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8" name="文本框 17"/>
            <p:cNvSpPr txBox="1"/>
            <p:nvPr/>
          </p:nvSpPr>
          <p:spPr>
            <a:xfrm>
              <a:off x="9160966" y="2023780"/>
              <a:ext cx="891173" cy="276999"/>
            </a:xfrm>
            <a:prstGeom prst="rect">
              <a:avLst/>
            </a:prstGeom>
            <a:noFill/>
            <a:ln>
              <a:noFill/>
            </a:ln>
          </p:spPr>
          <p:txBody>
            <a:bodyPr wrap="square" rtlCol="0">
              <a:spAutoFit/>
            </a:bodyPr>
            <a:lstStyle/>
            <a:p>
              <a:r>
                <a:rPr lang="zh-CN" altLang="en-US" sz="1200" dirty="0" smtClean="0">
                  <a:solidFill>
                    <a:srgbClr val="00B050"/>
                  </a:solidFill>
                  <a:latin typeface="微软雅黑" panose="020B0503020204020204" pitchFamily="34" charset="-122"/>
                  <a:ea typeface="微软雅黑" panose="020B0503020204020204" pitchFamily="34" charset="-122"/>
                </a:rPr>
                <a:t>完成录制</a:t>
              </a:r>
              <a:endParaRPr lang="zh-CN" altLang="en-US" sz="1200" dirty="0">
                <a:solidFill>
                  <a:srgbClr val="00B050"/>
                </a:solidFill>
                <a:latin typeface="微软雅黑" panose="020B0503020204020204" pitchFamily="34" charset="-122"/>
                <a:ea typeface="微软雅黑" panose="020B0503020204020204" pitchFamily="34" charset="-122"/>
              </a:endParaRPr>
            </a:p>
          </p:txBody>
        </p:sp>
        <p:sp>
          <p:nvSpPr>
            <p:cNvPr id="19" name="圆角矩形标注 18"/>
            <p:cNvSpPr/>
            <p:nvPr/>
          </p:nvSpPr>
          <p:spPr bwMode="auto">
            <a:xfrm>
              <a:off x="9260866" y="1261444"/>
              <a:ext cx="439254" cy="261610"/>
            </a:xfrm>
            <a:prstGeom prst="wedgeRoundRectCallout">
              <a:avLst>
                <a:gd name="adj1" fmla="val -69791"/>
                <a:gd name="adj2" fmla="val 60945"/>
                <a:gd name="adj3" fmla="val 16667"/>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20" name="文本框 19"/>
            <p:cNvSpPr txBox="1"/>
            <p:nvPr/>
          </p:nvSpPr>
          <p:spPr>
            <a:xfrm>
              <a:off x="9236236" y="1261443"/>
              <a:ext cx="488511" cy="276999"/>
            </a:xfrm>
            <a:prstGeom prst="rect">
              <a:avLst/>
            </a:prstGeom>
            <a:noFill/>
            <a:ln>
              <a:noFill/>
            </a:ln>
          </p:spPr>
          <p:txBody>
            <a:bodyPr wrap="square" rtlCol="0">
              <a:spAutoFit/>
            </a:bodyPr>
            <a:lstStyle/>
            <a:p>
              <a:r>
                <a:rPr lang="zh-CN" altLang="en-US" sz="1200" dirty="0" smtClean="0">
                  <a:solidFill>
                    <a:srgbClr val="00B050"/>
                  </a:solidFill>
                  <a:latin typeface="微软雅黑" panose="020B0503020204020204" pitchFamily="34" charset="-122"/>
                  <a:ea typeface="微软雅黑" panose="020B0503020204020204" pitchFamily="34" charset="-122"/>
                </a:rPr>
                <a:t>录制</a:t>
              </a:r>
              <a:endParaRPr lang="zh-CN" altLang="en-US" sz="1200" dirty="0">
                <a:solidFill>
                  <a:srgbClr val="00B050"/>
                </a:solidFill>
                <a:latin typeface="微软雅黑" panose="020B0503020204020204" pitchFamily="34" charset="-122"/>
                <a:ea typeface="微软雅黑" panose="020B0503020204020204" pitchFamily="34" charset="-122"/>
              </a:endParaRPr>
            </a:p>
          </p:txBody>
        </p:sp>
        <p:sp>
          <p:nvSpPr>
            <p:cNvPr id="21" name="圆角矩形标注 20"/>
            <p:cNvSpPr/>
            <p:nvPr/>
          </p:nvSpPr>
          <p:spPr bwMode="auto">
            <a:xfrm>
              <a:off x="9601128" y="4233638"/>
              <a:ext cx="1341237" cy="496417"/>
            </a:xfrm>
            <a:prstGeom prst="wedgeRoundRectCallout">
              <a:avLst>
                <a:gd name="adj1" fmla="val -31775"/>
                <a:gd name="adj2" fmla="val -186181"/>
                <a:gd name="adj3" fmla="val 16667"/>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22" name="文本框 21"/>
            <p:cNvSpPr txBox="1"/>
            <p:nvPr/>
          </p:nvSpPr>
          <p:spPr>
            <a:xfrm>
              <a:off x="9625757" y="4268390"/>
              <a:ext cx="1344239" cy="461665"/>
            </a:xfrm>
            <a:prstGeom prst="rect">
              <a:avLst/>
            </a:prstGeom>
            <a:noFill/>
            <a:ln>
              <a:noFill/>
            </a:ln>
          </p:spPr>
          <p:txBody>
            <a:bodyPr wrap="square" rtlCol="0">
              <a:spAutoFit/>
            </a:bodyPr>
            <a:lstStyle/>
            <a:p>
              <a:r>
                <a:rPr lang="zh-CN" altLang="en-US" sz="1200" dirty="0">
                  <a:solidFill>
                    <a:srgbClr val="00B050"/>
                  </a:solidFill>
                  <a:latin typeface="微软雅黑" panose="020B0503020204020204" pitchFamily="34" charset="-122"/>
                  <a:ea typeface="微软雅黑" panose="020B0503020204020204" pitchFamily="34" charset="-122"/>
                </a:rPr>
                <a:t>记录录制过程中的每一步操作</a:t>
              </a:r>
              <a:endParaRPr lang="en-US" altLang="zh-CN" sz="1200" dirty="0">
                <a:solidFill>
                  <a:srgbClr val="00B050"/>
                </a:solidFill>
                <a:latin typeface="微软雅黑" panose="020B0503020204020204" pitchFamily="34" charset="-122"/>
                <a:ea typeface="微软雅黑" panose="020B0503020204020204" pitchFamily="34" charset="-122"/>
              </a:endParaRPr>
            </a:p>
          </p:txBody>
        </p:sp>
        <p:sp>
          <p:nvSpPr>
            <p:cNvPr id="23" name="圆角矩形标注 22"/>
            <p:cNvSpPr/>
            <p:nvPr/>
          </p:nvSpPr>
          <p:spPr bwMode="auto">
            <a:xfrm>
              <a:off x="9700120" y="5362146"/>
              <a:ext cx="1009010" cy="508637"/>
            </a:xfrm>
            <a:prstGeom prst="wedgeRoundRectCallout">
              <a:avLst>
                <a:gd name="adj1" fmla="val -83779"/>
                <a:gd name="adj2" fmla="val -70689"/>
                <a:gd name="adj3" fmla="val 16667"/>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24" name="文本框 23"/>
            <p:cNvSpPr txBox="1"/>
            <p:nvPr/>
          </p:nvSpPr>
          <p:spPr>
            <a:xfrm>
              <a:off x="9683800" y="5396898"/>
              <a:ext cx="1193513" cy="461665"/>
            </a:xfrm>
            <a:prstGeom prst="rect">
              <a:avLst/>
            </a:prstGeom>
            <a:noFill/>
            <a:ln>
              <a:noFill/>
            </a:ln>
          </p:spPr>
          <p:txBody>
            <a:bodyPr wrap="square" rtlCol="0">
              <a:spAutoFit/>
            </a:bodyPr>
            <a:lstStyle/>
            <a:p>
              <a:r>
                <a:rPr lang="zh-CN" altLang="en-US" sz="1200" dirty="0">
                  <a:solidFill>
                    <a:srgbClr val="00B050"/>
                  </a:solidFill>
                  <a:latin typeface="微软雅黑" panose="020B0503020204020204" pitchFamily="34" charset="-122"/>
                  <a:ea typeface="微软雅黑" panose="020B0503020204020204" pitchFamily="34" charset="-122"/>
                </a:rPr>
                <a:t>展示选中命令的更多属性</a:t>
              </a:r>
              <a:endParaRPr lang="en-US" altLang="zh-CN" sz="1200" dirty="0">
                <a:solidFill>
                  <a:srgbClr val="00B050"/>
                </a:solidFill>
                <a:latin typeface="微软雅黑" panose="020B0503020204020204" pitchFamily="34" charset="-122"/>
                <a:ea typeface="微软雅黑" panose="020B0503020204020204" pitchFamily="34" charset="-122"/>
              </a:endParaRPr>
            </a:p>
          </p:txBody>
        </p:sp>
        <p:sp>
          <p:nvSpPr>
            <p:cNvPr id="25" name="矩形 24"/>
            <p:cNvSpPr/>
            <p:nvPr/>
          </p:nvSpPr>
          <p:spPr bwMode="auto">
            <a:xfrm>
              <a:off x="7298891" y="792334"/>
              <a:ext cx="231112" cy="16128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777367" y="2637713"/>
            <a:ext cx="5662486" cy="2321173"/>
            <a:chOff x="589227" y="1012614"/>
            <a:chExt cx="5662486" cy="2321173"/>
          </a:xfrm>
        </p:grpSpPr>
        <p:pic>
          <p:nvPicPr>
            <p:cNvPr id="42" name="图片 41"/>
            <p:cNvPicPr>
              <a:picLocks noChangeAspect="1"/>
            </p:cNvPicPr>
            <p:nvPr/>
          </p:nvPicPr>
          <p:blipFill>
            <a:blip r:embed="rId4"/>
            <a:stretch>
              <a:fillRect/>
            </a:stretch>
          </p:blipFill>
          <p:spPr>
            <a:xfrm>
              <a:off x="589227" y="1137028"/>
              <a:ext cx="5662486" cy="2196759"/>
            </a:xfrm>
            <a:prstGeom prst="rect">
              <a:avLst/>
            </a:prstGeom>
          </p:spPr>
        </p:pic>
        <p:sp>
          <p:nvSpPr>
            <p:cNvPr id="43" name="圆角矩形标注 42"/>
            <p:cNvSpPr/>
            <p:nvPr/>
          </p:nvSpPr>
          <p:spPr bwMode="auto">
            <a:xfrm>
              <a:off x="1931791" y="1012614"/>
              <a:ext cx="1220984" cy="510440"/>
            </a:xfrm>
            <a:prstGeom prst="wedgeRoundRectCallout">
              <a:avLst>
                <a:gd name="adj1" fmla="val -81493"/>
                <a:gd name="adj2" fmla="val 62811"/>
                <a:gd name="adj3" fmla="val 16667"/>
              </a:avLst>
            </a:prstGeom>
            <a:no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44" name="文本框 43"/>
            <p:cNvSpPr txBox="1"/>
            <p:nvPr/>
          </p:nvSpPr>
          <p:spPr>
            <a:xfrm>
              <a:off x="1907161" y="1012614"/>
              <a:ext cx="1321814" cy="461665"/>
            </a:xfrm>
            <a:prstGeom prst="rect">
              <a:avLst/>
            </a:prstGeom>
            <a:noFill/>
            <a:ln>
              <a:noFill/>
            </a:ln>
          </p:spPr>
          <p:txBody>
            <a:bodyPr wrap="square" rtlCol="0">
              <a:spAutoFit/>
            </a:bodyPr>
            <a:lstStyle/>
            <a:p>
              <a:r>
                <a:rPr lang="zh-CN" altLang="en-US" sz="1200" dirty="0">
                  <a:solidFill>
                    <a:srgbClr val="00B050"/>
                  </a:solidFill>
                  <a:latin typeface="微软雅黑" panose="020B0503020204020204" pitchFamily="34" charset="-122"/>
                  <a:ea typeface="微软雅黑" panose="020B0503020204020204" pitchFamily="34" charset="-122"/>
                </a:rPr>
                <a:t>显示任务管理器的所有进程及</a:t>
              </a:r>
              <a:r>
                <a:rPr lang="en-US" altLang="zh-CN" sz="1200" dirty="0">
                  <a:solidFill>
                    <a:srgbClr val="00B050"/>
                  </a:solidFill>
                  <a:latin typeface="微软雅黑" panose="020B0503020204020204" pitchFamily="34" charset="-122"/>
                  <a:ea typeface="微软雅黑" panose="020B0503020204020204" pitchFamily="34" charset="-122"/>
                </a:rPr>
                <a:t>id</a:t>
              </a:r>
            </a:p>
          </p:txBody>
        </p:sp>
        <p:sp>
          <p:nvSpPr>
            <p:cNvPr id="45" name="圆角矩形标注 44"/>
            <p:cNvSpPr/>
            <p:nvPr/>
          </p:nvSpPr>
          <p:spPr bwMode="auto">
            <a:xfrm>
              <a:off x="1919475" y="1829984"/>
              <a:ext cx="1404750" cy="587464"/>
            </a:xfrm>
            <a:prstGeom prst="wedgeRoundRectCallout">
              <a:avLst>
                <a:gd name="adj1" fmla="val -97278"/>
                <a:gd name="adj2" fmla="val -88947"/>
                <a:gd name="adj3" fmla="val 16667"/>
              </a:avLst>
            </a:prstGeom>
            <a:noFill/>
            <a:ln w="158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46" name="文本框 45"/>
            <p:cNvSpPr txBox="1"/>
            <p:nvPr/>
          </p:nvSpPr>
          <p:spPr>
            <a:xfrm>
              <a:off x="1863644" y="1820343"/>
              <a:ext cx="1460581" cy="646331"/>
            </a:xfrm>
            <a:prstGeom prst="rect">
              <a:avLst/>
            </a:prstGeom>
            <a:noFill/>
          </p:spPr>
          <p:txBody>
            <a:bodyPr wrap="square" rtlCol="0">
              <a:spAutoFit/>
            </a:bodyPr>
            <a:lstStyle/>
            <a:p>
              <a:r>
                <a:rPr lang="zh-CN" altLang="en-US" sz="1200" dirty="0">
                  <a:solidFill>
                    <a:srgbClr val="00B050"/>
                  </a:solidFill>
                  <a:latin typeface="微软雅黑" panose="020B0503020204020204" pitchFamily="34" charset="-122"/>
                  <a:ea typeface="微软雅黑" panose="020B0503020204020204" pitchFamily="34" charset="-122"/>
                </a:rPr>
                <a:t>显示</a:t>
              </a:r>
              <a:r>
                <a:rPr lang="zh-CN" altLang="en-US" sz="1200" dirty="0" smtClean="0">
                  <a:solidFill>
                    <a:srgbClr val="00B050"/>
                  </a:solidFill>
                  <a:latin typeface="微软雅黑" panose="020B0503020204020204" pitchFamily="34" charset="-122"/>
                  <a:ea typeface="微软雅黑" panose="020B0503020204020204" pitchFamily="34" charset="-122"/>
                </a:rPr>
                <a:t>桌面下方任务栏</a:t>
              </a:r>
              <a:r>
                <a:rPr lang="zh-CN" altLang="en-US" sz="1200" dirty="0">
                  <a:solidFill>
                    <a:srgbClr val="00B050"/>
                  </a:solidFill>
                  <a:latin typeface="微软雅黑" panose="020B0503020204020204" pitchFamily="34" charset="-122"/>
                  <a:ea typeface="微软雅黑" panose="020B0503020204020204" pitchFamily="34" charset="-122"/>
                </a:rPr>
                <a:t>的</a:t>
              </a:r>
              <a:r>
                <a:rPr lang="zh-CN" altLang="en-US" sz="1200" dirty="0" smtClean="0">
                  <a:solidFill>
                    <a:srgbClr val="00B050"/>
                  </a:solidFill>
                  <a:latin typeface="微软雅黑" panose="020B0503020204020204" pitchFamily="34" charset="-122"/>
                  <a:ea typeface="微软雅黑" panose="020B0503020204020204" pitchFamily="34" charset="-122"/>
                </a:rPr>
                <a:t>所有打开的任务</a:t>
              </a:r>
              <a:r>
                <a:rPr lang="zh-CN" altLang="en-US" sz="1200" dirty="0">
                  <a:solidFill>
                    <a:srgbClr val="00B050"/>
                  </a:solidFill>
                  <a:latin typeface="微软雅黑" panose="020B0503020204020204" pitchFamily="34" charset="-122"/>
                  <a:ea typeface="微软雅黑" panose="020B0503020204020204" pitchFamily="34" charset="-122"/>
                </a:rPr>
                <a:t>及进程</a:t>
              </a:r>
              <a:r>
                <a:rPr lang="en-US" altLang="zh-CN" sz="1200" dirty="0">
                  <a:solidFill>
                    <a:srgbClr val="00B050"/>
                  </a:solidFill>
                  <a:latin typeface="微软雅黑" panose="020B0503020204020204" pitchFamily="34" charset="-122"/>
                  <a:ea typeface="微软雅黑" panose="020B0503020204020204" pitchFamily="34" charset="-122"/>
                </a:rPr>
                <a:t>id</a:t>
              </a:r>
            </a:p>
          </p:txBody>
        </p:sp>
      </p:grpSp>
      <p:sp>
        <p:nvSpPr>
          <p:cNvPr id="26" name="线形标注 2 25"/>
          <p:cNvSpPr/>
          <p:nvPr/>
        </p:nvSpPr>
        <p:spPr bwMode="auto">
          <a:xfrm flipH="1">
            <a:off x="1120585" y="772511"/>
            <a:ext cx="3104871" cy="998089"/>
          </a:xfrm>
          <a:prstGeom prst="borderCallout2">
            <a:avLst>
              <a:gd name="adj1" fmla="val 18750"/>
              <a:gd name="adj2" fmla="val -8333"/>
              <a:gd name="adj3" fmla="val 16523"/>
              <a:gd name="adj4" fmla="val -91608"/>
              <a:gd name="adj5" fmla="val 13157"/>
              <a:gd name="adj6" fmla="val -97519"/>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zh-CN" sz="1400" dirty="0">
                <a:solidFill>
                  <a:srgbClr val="00B050"/>
                </a:solidFill>
                <a:latin typeface="微软雅黑" panose="020B0503020204020204" pitchFamily="34" charset="-122"/>
                <a:ea typeface="微软雅黑" panose="020B0503020204020204" pitchFamily="34" charset="-122"/>
              </a:rPr>
              <a:t>.</a:t>
            </a:r>
            <a:r>
              <a:rPr lang="zh-CN" altLang="en-US" sz="1400" dirty="0">
                <a:solidFill>
                  <a:srgbClr val="00B050"/>
                </a:solidFill>
                <a:latin typeface="微软雅黑" panose="020B0503020204020204" pitchFamily="34" charset="-122"/>
                <a:ea typeface="微软雅黑" panose="020B0503020204020204" pitchFamily="34" charset="-122"/>
              </a:rPr>
              <a:t>勾选</a:t>
            </a:r>
            <a:r>
              <a:rPr lang="en-US" altLang="zh-CN" sz="1400" dirty="0">
                <a:solidFill>
                  <a:srgbClr val="00B050"/>
                </a:solidFill>
                <a:latin typeface="微软雅黑" panose="020B0503020204020204" pitchFamily="34" charset="-122"/>
                <a:ea typeface="微软雅黑" panose="020B0503020204020204" pitchFamily="34" charset="-122"/>
              </a:rPr>
              <a:t>attach mode</a:t>
            </a:r>
            <a:r>
              <a:rPr lang="zh-CN" altLang="en-US" sz="1400" dirty="0">
                <a:solidFill>
                  <a:srgbClr val="00B050"/>
                </a:solidFill>
                <a:latin typeface="微软雅黑" panose="020B0503020204020204" pitchFamily="34" charset="-122"/>
                <a:ea typeface="微软雅黑" panose="020B0503020204020204" pitchFamily="34" charset="-122"/>
              </a:rPr>
              <a:t>模式，点击“</a:t>
            </a:r>
            <a:r>
              <a:rPr lang="en-US" altLang="zh-CN" sz="1400" dirty="0">
                <a:solidFill>
                  <a:srgbClr val="00B050"/>
                </a:solidFill>
                <a:latin typeface="微软雅黑" panose="020B0503020204020204" pitchFamily="34" charset="-122"/>
                <a:ea typeface="微软雅黑" panose="020B0503020204020204" pitchFamily="34" charset="-122"/>
              </a:rPr>
              <a:t>Record</a:t>
            </a:r>
            <a:r>
              <a:rPr lang="zh-CN" altLang="en-US" sz="1400" dirty="0">
                <a:solidFill>
                  <a:srgbClr val="00B050"/>
                </a:solidFill>
                <a:latin typeface="微软雅黑" panose="020B0503020204020204" pitchFamily="34" charset="-122"/>
                <a:ea typeface="微软雅黑" panose="020B0503020204020204" pitchFamily="34" charset="-122"/>
              </a:rPr>
              <a:t>”按钮，</a:t>
            </a:r>
            <a:r>
              <a:rPr lang="zh-CN" altLang="en-US" sz="1400" dirty="0" smtClean="0">
                <a:solidFill>
                  <a:srgbClr val="00B050"/>
                </a:solidFill>
                <a:latin typeface="微软雅黑" panose="020B0503020204020204" pitchFamily="34" charset="-122"/>
                <a:ea typeface="微软雅黑" panose="020B0503020204020204" pitchFamily="34" charset="-122"/>
              </a:rPr>
              <a:t>进入如下的应用</a:t>
            </a:r>
            <a:r>
              <a:rPr lang="zh-CN" altLang="en-US" sz="1400" dirty="0">
                <a:solidFill>
                  <a:srgbClr val="00B050"/>
                </a:solidFill>
                <a:latin typeface="微软雅黑" panose="020B0503020204020204" pitchFamily="34" charset="-122"/>
                <a:ea typeface="微软雅黑" panose="020B0503020204020204" pitchFamily="34" charset="-122"/>
              </a:rPr>
              <a:t>进程</a:t>
            </a:r>
            <a:r>
              <a:rPr lang="en-US" altLang="zh-CN" sz="1400" dirty="0" err="1">
                <a:solidFill>
                  <a:srgbClr val="00B050"/>
                </a:solidFill>
                <a:latin typeface="微软雅黑" panose="020B0503020204020204" pitchFamily="34" charset="-122"/>
                <a:ea typeface="微软雅黑" panose="020B0503020204020204" pitchFamily="34" charset="-122"/>
              </a:rPr>
              <a:t>pid</a:t>
            </a:r>
            <a:r>
              <a:rPr lang="zh-CN" altLang="en-US" sz="1400" dirty="0">
                <a:solidFill>
                  <a:srgbClr val="00B050"/>
                </a:solidFill>
                <a:latin typeface="微软雅黑" panose="020B0503020204020204" pitchFamily="34" charset="-122"/>
                <a:ea typeface="微软雅黑" panose="020B0503020204020204" pitchFamily="34" charset="-122"/>
              </a:rPr>
              <a:t>选择界面，如下</a:t>
            </a:r>
            <a:r>
              <a:rPr lang="zh-CN" altLang="en-US" sz="1400" dirty="0" smtClean="0">
                <a:solidFill>
                  <a:srgbClr val="00B050"/>
                </a:solidFill>
                <a:latin typeface="微软雅黑" panose="020B0503020204020204" pitchFamily="34" charset="-122"/>
                <a:ea typeface="微软雅黑" panose="020B0503020204020204" pitchFamily="34" charset="-122"/>
              </a:rPr>
              <a:t>图所示，选址一个业务应用程序录制即可；</a:t>
            </a:r>
            <a:endParaRPr lang="en-US" altLang="zh-CN" sz="1400" dirty="0">
              <a:solidFill>
                <a:srgbClr val="00B050"/>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bwMode="auto">
          <a:xfrm>
            <a:off x="3096012" y="1548083"/>
            <a:ext cx="416353" cy="1149871"/>
          </a:xfrm>
          <a:prstGeom prst="line">
            <a:avLst/>
          </a:prstGeom>
          <a:noFill/>
          <a:ln w="1905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1020436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29"/>
          <p:cNvSpPr>
            <a:spLocks noChangeArrowheads="1"/>
          </p:cNvSpPr>
          <p:nvPr/>
        </p:nvSpPr>
        <p:spPr bwMode="auto">
          <a:xfrm>
            <a:off x="240737" y="53962"/>
            <a:ext cx="9539288" cy="484187"/>
          </a:xfrm>
          <a:prstGeom prst="rect">
            <a:avLst/>
          </a:prstGeom>
          <a:noFill/>
          <a:ln>
            <a:noFill/>
          </a:ln>
          <a:extLst/>
        </p:spPr>
        <p:txBody>
          <a:bodyPr lIns="80152" tIns="40076" rIns="80152" bIns="40076" anchor="ctr"/>
          <a:lstStyle/>
          <a:p>
            <a:pPr fontAlgn="auto">
              <a:spcBef>
                <a:spcPct val="0"/>
              </a:spcBef>
              <a:spcAft>
                <a:spcPct val="0"/>
              </a:spcAft>
              <a:defRPr/>
            </a:pPr>
            <a:r>
              <a:rPr lang="zh-CN" altLang="en-US" sz="3600" kern="0" dirty="0" smtClean="0">
                <a:latin typeface="微软雅黑" pitchFamily="34" charset="-122"/>
                <a:ea typeface="微软雅黑" pitchFamily="34" charset="-122"/>
              </a:rPr>
              <a:t>目录</a:t>
            </a:r>
            <a:endParaRPr lang="zh-CN" altLang="en-US" sz="3600" kern="0" dirty="0">
              <a:latin typeface="微软雅黑" pitchFamily="34" charset="-122"/>
              <a:ea typeface="微软雅黑" pitchFamily="34" charset="-122"/>
            </a:endParaRPr>
          </a:p>
        </p:txBody>
      </p:sp>
      <p:sp>
        <p:nvSpPr>
          <p:cNvPr id="48" name="文本框 47"/>
          <p:cNvSpPr txBox="1"/>
          <p:nvPr/>
        </p:nvSpPr>
        <p:spPr>
          <a:xfrm>
            <a:off x="2032265" y="81696"/>
            <a:ext cx="5406138" cy="6001643"/>
          </a:xfrm>
          <a:prstGeom prst="rect">
            <a:avLst/>
          </a:prstGeom>
          <a:noFill/>
        </p:spPr>
        <p:txBody>
          <a:bodyPr wrap="square" rtlCol="0">
            <a:spAutoFit/>
          </a:bodyPr>
          <a:lstStyle/>
          <a:p>
            <a:pPr>
              <a:lnSpc>
                <a:spcPct val="200000"/>
              </a:lnSpc>
            </a:pPr>
            <a:r>
              <a:rPr lang="en-US" altLang="zh-CN" sz="2400" dirty="0" smtClean="0">
                <a:latin typeface="微软雅黑" panose="020B0503020204020204" pitchFamily="34" charset="-122"/>
                <a:ea typeface="微软雅黑" panose="020B0503020204020204" pitchFamily="34" charset="-122"/>
              </a:rPr>
              <a:t>1.  </a:t>
            </a:r>
            <a:r>
              <a:rPr lang="zh-CN" altLang="en-US" sz="2400" dirty="0" smtClean="0">
                <a:latin typeface="微软雅黑" panose="020B0503020204020204" pitchFamily="34" charset="-122"/>
                <a:ea typeface="微软雅黑" panose="020B0503020204020204" pitchFamily="34" charset="-122"/>
              </a:rPr>
              <a:t>华为</a:t>
            </a:r>
            <a:r>
              <a:rPr lang="en-US" altLang="zh-CN" sz="2400" dirty="0" err="1" smtClean="0">
                <a:latin typeface="微软雅黑" panose="020B0503020204020204" pitchFamily="34" charset="-122"/>
                <a:ea typeface="微软雅黑" panose="020B0503020204020204" pitchFamily="34" charset="-122"/>
              </a:rPr>
              <a:t>AntRobot</a:t>
            </a:r>
            <a:r>
              <a:rPr lang="en-US" altLang="zh-CN" sz="2400" dirty="0" smtClean="0">
                <a:latin typeface="微软雅黑" panose="020B0503020204020204" pitchFamily="34" charset="-122"/>
                <a:ea typeface="微软雅黑" panose="020B0503020204020204" pitchFamily="34" charset="-122"/>
              </a:rPr>
              <a:t> RPA </a:t>
            </a:r>
            <a:endParaRPr lang="zh-CN" altLang="en-US" sz="2400" dirty="0">
              <a:latin typeface="微软雅黑" panose="020B0503020204020204" pitchFamily="34" charset="-122"/>
              <a:ea typeface="微软雅黑" panose="020B0503020204020204" pitchFamily="34" charset="-122"/>
            </a:endParaRPr>
          </a:p>
          <a:p>
            <a:pPr>
              <a:lnSpc>
                <a:spcPct val="200000"/>
              </a:lnSpc>
            </a:pPr>
            <a:r>
              <a:rPr lang="en-US" altLang="zh-CN" sz="2400" dirty="0" smtClean="0">
                <a:latin typeface="微软雅黑" panose="020B0503020204020204" pitchFamily="34" charset="-122"/>
                <a:ea typeface="微软雅黑" panose="020B0503020204020204" pitchFamily="34" charset="-122"/>
              </a:rPr>
              <a:t>2.  </a:t>
            </a:r>
            <a:r>
              <a:rPr lang="zh-CN" altLang="en-US" sz="2400" dirty="0" smtClean="0">
                <a:latin typeface="微软雅黑" panose="020B0503020204020204" pitchFamily="34" charset="-122"/>
                <a:ea typeface="微软雅黑" panose="020B0503020204020204" pitchFamily="34" charset="-122"/>
              </a:rPr>
              <a:t>获取</a:t>
            </a:r>
            <a:r>
              <a:rPr lang="zh-CN" altLang="en-US" sz="2400" dirty="0">
                <a:latin typeface="微软雅黑" panose="020B0503020204020204" pitchFamily="34" charset="-122"/>
                <a:ea typeface="微软雅黑" panose="020B0503020204020204" pitchFamily="34" charset="-122"/>
              </a:rPr>
              <a:t>华</a:t>
            </a:r>
            <a:r>
              <a:rPr lang="zh-CN" altLang="en-US" sz="2400" dirty="0" smtClean="0">
                <a:latin typeface="微软雅黑" panose="020B0503020204020204" pitchFamily="34" charset="-122"/>
                <a:ea typeface="微软雅黑" panose="020B0503020204020204" pitchFamily="34" charset="-122"/>
              </a:rPr>
              <a:t>为</a:t>
            </a:r>
            <a:r>
              <a:rPr lang="en-US" altLang="zh-CN" sz="2400" dirty="0" err="1" smtClean="0">
                <a:latin typeface="微软雅黑" panose="020B0503020204020204" pitchFamily="34" charset="-122"/>
                <a:ea typeface="微软雅黑" panose="020B0503020204020204" pitchFamily="34" charset="-122"/>
              </a:rPr>
              <a:t>AntRobot</a:t>
            </a:r>
            <a:r>
              <a:rPr lang="en-US" altLang="zh-CN" sz="2400" dirty="0" smtClean="0">
                <a:latin typeface="微软雅黑" panose="020B0503020204020204" pitchFamily="34" charset="-122"/>
                <a:ea typeface="微软雅黑" panose="020B0503020204020204" pitchFamily="34" charset="-122"/>
              </a:rPr>
              <a:t> RPA</a:t>
            </a:r>
            <a:endParaRPr lang="zh-CN" altLang="en-US" sz="2400" dirty="0">
              <a:latin typeface="微软雅黑" panose="020B0503020204020204" pitchFamily="34" charset="-122"/>
              <a:ea typeface="微软雅黑" panose="020B0503020204020204" pitchFamily="34" charset="-122"/>
            </a:endParaRPr>
          </a:p>
          <a:p>
            <a:pPr>
              <a:lnSpc>
                <a:spcPct val="200000"/>
              </a:lnSpc>
            </a:pPr>
            <a:r>
              <a:rPr lang="en-US" altLang="zh-CN" sz="2400" dirty="0" smtClean="0">
                <a:latin typeface="微软雅黑" panose="020B0503020204020204" pitchFamily="34" charset="-122"/>
                <a:ea typeface="微软雅黑" panose="020B0503020204020204" pitchFamily="34" charset="-122"/>
              </a:rPr>
              <a:t>3.  Studio</a:t>
            </a:r>
            <a:r>
              <a:rPr lang="zh-CN" altLang="en-US" sz="2400" dirty="0" smtClean="0">
                <a:latin typeface="微软雅黑" panose="020B0503020204020204" pitchFamily="34" charset="-122"/>
                <a:ea typeface="微软雅黑" panose="020B0503020204020204" pitchFamily="34" charset="-122"/>
              </a:rPr>
              <a:t>安装</a:t>
            </a:r>
            <a:r>
              <a:rPr lang="zh-CN" altLang="en-US" sz="2400" dirty="0">
                <a:latin typeface="微软雅黑" panose="020B0503020204020204" pitchFamily="34" charset="-122"/>
                <a:ea typeface="微软雅黑" panose="020B0503020204020204" pitchFamily="34" charset="-122"/>
              </a:rPr>
              <a:t>和</a:t>
            </a:r>
            <a:r>
              <a:rPr lang="zh-CN" altLang="en-US" sz="2400" dirty="0" smtClean="0">
                <a:latin typeface="微软雅黑" panose="020B0503020204020204" pitchFamily="34" charset="-122"/>
                <a:ea typeface="微软雅黑" panose="020B0503020204020204" pitchFamily="34" charset="-122"/>
              </a:rPr>
              <a:t>配置</a:t>
            </a:r>
            <a:endParaRPr lang="zh-CN" altLang="en-US" sz="2400" dirty="0">
              <a:latin typeface="微软雅黑" panose="020B0503020204020204" pitchFamily="34" charset="-122"/>
              <a:ea typeface="微软雅黑" panose="020B0503020204020204" pitchFamily="34" charset="-122"/>
            </a:endParaRPr>
          </a:p>
          <a:p>
            <a:pPr>
              <a:lnSpc>
                <a:spcPct val="200000"/>
              </a:lnSpc>
            </a:pPr>
            <a:r>
              <a:rPr lang="en-US" altLang="zh-CN" sz="2400" dirty="0" smtClean="0">
                <a:latin typeface="微软雅黑" panose="020B0503020204020204" pitchFamily="34" charset="-122"/>
                <a:ea typeface="微软雅黑" panose="020B0503020204020204" pitchFamily="34" charset="-122"/>
              </a:rPr>
              <a:t>4.  </a:t>
            </a:r>
            <a:r>
              <a:rPr lang="zh-CN" altLang="en-US" sz="2400" dirty="0" smtClean="0">
                <a:latin typeface="微软雅黑" panose="020B0503020204020204" pitchFamily="34" charset="-122"/>
                <a:ea typeface="微软雅黑" panose="020B0503020204020204" pitchFamily="34" charset="-122"/>
              </a:rPr>
              <a:t>机器人</a:t>
            </a:r>
            <a:r>
              <a:rPr lang="zh-CN" altLang="en-US" sz="2400" dirty="0">
                <a:latin typeface="微软雅黑" panose="020B0503020204020204" pitchFamily="34" charset="-122"/>
                <a:ea typeface="微软雅黑" panose="020B0503020204020204" pitchFamily="34" charset="-122"/>
              </a:rPr>
              <a:t>项目</a:t>
            </a:r>
            <a:r>
              <a:rPr lang="zh-CN" altLang="en-US" sz="2400" dirty="0" smtClean="0">
                <a:latin typeface="微软雅黑" panose="020B0503020204020204" pitchFamily="34" charset="-122"/>
                <a:ea typeface="微软雅黑" panose="020B0503020204020204" pitchFamily="34" charset="-122"/>
              </a:rPr>
              <a:t>结构</a:t>
            </a:r>
            <a:endParaRPr lang="zh-CN" altLang="en-US" sz="2400" dirty="0">
              <a:latin typeface="微软雅黑" panose="020B0503020204020204" pitchFamily="34" charset="-122"/>
              <a:ea typeface="微软雅黑" panose="020B0503020204020204" pitchFamily="34" charset="-122"/>
            </a:endParaRPr>
          </a:p>
          <a:p>
            <a:pPr marL="457200" indent="-457200">
              <a:lnSpc>
                <a:spcPct val="200000"/>
              </a:lnSpc>
              <a:buAutoNum type="arabicPeriod" startAt="5"/>
            </a:pPr>
            <a:r>
              <a:rPr lang="zh-CN" altLang="en-US" sz="2400" dirty="0" smtClean="0">
                <a:latin typeface="微软雅黑" panose="020B0503020204020204" pitchFamily="34" charset="-122"/>
                <a:ea typeface="微软雅黑" panose="020B0503020204020204" pitchFamily="34" charset="-122"/>
              </a:rPr>
              <a:t>第一</a:t>
            </a:r>
            <a:r>
              <a:rPr lang="zh-CN" altLang="en-US" sz="2400" dirty="0">
                <a:latin typeface="微软雅黑" panose="020B0503020204020204" pitchFamily="34" charset="-122"/>
                <a:ea typeface="微软雅黑" panose="020B0503020204020204" pitchFamily="34" charset="-122"/>
              </a:rPr>
              <a:t>个例子：</a:t>
            </a:r>
            <a:r>
              <a:rPr lang="en-US" altLang="zh-CN" sz="2400" dirty="0">
                <a:latin typeface="微软雅黑" panose="020B0503020204020204" pitchFamily="34" charset="-122"/>
                <a:ea typeface="微软雅黑" panose="020B0503020204020204" pitchFamily="34" charset="-122"/>
              </a:rPr>
              <a:t>Hello </a:t>
            </a:r>
            <a:r>
              <a:rPr lang="en-US" altLang="zh-CN" sz="2400" dirty="0" smtClean="0">
                <a:latin typeface="微软雅黑" panose="020B0503020204020204" pitchFamily="34" charset="-122"/>
                <a:ea typeface="微软雅黑" panose="020B0503020204020204" pitchFamily="34" charset="-122"/>
              </a:rPr>
              <a:t>World</a:t>
            </a:r>
          </a:p>
          <a:p>
            <a:pPr marL="457200" indent="-457200">
              <a:lnSpc>
                <a:spcPct val="200000"/>
              </a:lnSpc>
              <a:buAutoNum type="arabicPeriod" startAt="5"/>
            </a:pPr>
            <a:r>
              <a:rPr lang="en-US" altLang="zh-CN" sz="2400" dirty="0" smtClean="0">
                <a:latin typeface="微软雅黑" panose="020B0503020204020204" pitchFamily="34" charset="-122"/>
                <a:ea typeface="微软雅黑" panose="020B0503020204020204" pitchFamily="34" charset="-122"/>
              </a:rPr>
              <a:t>Studio</a:t>
            </a:r>
            <a:r>
              <a:rPr lang="zh-CN" altLang="en-US" sz="2400" dirty="0" smtClean="0">
                <a:latin typeface="微软雅黑" panose="020B0503020204020204" pitchFamily="34" charset="-122"/>
                <a:ea typeface="微软雅黑" panose="020B0503020204020204" pitchFamily="34" charset="-122"/>
              </a:rPr>
              <a:t>介绍</a:t>
            </a:r>
            <a:endParaRPr lang="en-US" altLang="zh-CN" sz="2400" dirty="0" smtClean="0">
              <a:latin typeface="微软雅黑" panose="020B0503020204020204" pitchFamily="34" charset="-122"/>
              <a:ea typeface="微软雅黑" panose="020B0503020204020204" pitchFamily="34" charset="-122"/>
            </a:endParaRPr>
          </a:p>
          <a:p>
            <a:pPr>
              <a:lnSpc>
                <a:spcPct val="200000"/>
              </a:lnSpc>
            </a:pPr>
            <a:r>
              <a:rPr lang="en-US" altLang="zh-CN" sz="2400" dirty="0" smtClean="0">
                <a:latin typeface="微软雅黑" panose="020B0503020204020204" pitchFamily="34" charset="-122"/>
                <a:ea typeface="微软雅黑" panose="020B0503020204020204" pitchFamily="34" charset="-122"/>
              </a:rPr>
              <a:t>7. web/app recorder</a:t>
            </a:r>
            <a:r>
              <a:rPr lang="zh-CN" altLang="en-US" sz="2400" dirty="0" smtClean="0">
                <a:latin typeface="微软雅黑" panose="020B0503020204020204" pitchFamily="34" charset="-122"/>
                <a:ea typeface="微软雅黑" panose="020B0503020204020204" pitchFamily="34" charset="-122"/>
              </a:rPr>
              <a:t>演示</a:t>
            </a:r>
            <a:endParaRPr lang="en-US" altLang="zh-CN" sz="2400" dirty="0" smtClean="0">
              <a:latin typeface="微软雅黑" panose="020B0503020204020204" pitchFamily="34" charset="-122"/>
              <a:ea typeface="微软雅黑" panose="020B0503020204020204" pitchFamily="34" charset="-122"/>
            </a:endParaRPr>
          </a:p>
          <a:p>
            <a:pPr>
              <a:lnSpc>
                <a:spcPct val="200000"/>
              </a:lnSpc>
            </a:pPr>
            <a:r>
              <a:rPr lang="en-US" altLang="zh-CN" sz="2400" dirty="0" smtClean="0">
                <a:latin typeface="微软雅黑" panose="020B0503020204020204" pitchFamily="34" charset="-122"/>
                <a:ea typeface="微软雅黑" panose="020B0503020204020204" pitchFamily="34" charset="-122"/>
              </a:rPr>
              <a:t>8. </a:t>
            </a:r>
            <a:r>
              <a:rPr lang="zh-CN" altLang="en-US" sz="2400" dirty="0" smtClean="0">
                <a:latin typeface="微软雅黑" panose="020B0503020204020204" pitchFamily="34" charset="-122"/>
                <a:ea typeface="微软雅黑" panose="020B0503020204020204" pitchFamily="34" charset="-122"/>
              </a:rPr>
              <a:t>其他示例介绍</a:t>
            </a:r>
            <a:endParaRPr lang="en-US"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0941470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
          <p:cNvSpPr>
            <a:spLocks noChangeArrowheads="1"/>
          </p:cNvSpPr>
          <p:nvPr/>
        </p:nvSpPr>
        <p:spPr bwMode="auto">
          <a:xfrm>
            <a:off x="294967" y="163910"/>
            <a:ext cx="5956746"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6. Studio</a:t>
            </a:r>
            <a:r>
              <a:rPr lang="zh-CN" altLang="en-US" sz="3200" dirty="0">
                <a:latin typeface="微软雅黑" panose="020B0503020204020204" pitchFamily="34" charset="-122"/>
                <a:ea typeface="微软雅黑" panose="020B0503020204020204" pitchFamily="34" charset="-122"/>
              </a:rPr>
              <a:t>介绍</a:t>
            </a:r>
            <a:r>
              <a:rPr lang="en-US" altLang="zh-CN" sz="32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APP</a:t>
            </a:r>
            <a:r>
              <a:rPr lang="zh-CN" altLang="en-US" sz="2000" dirty="0" smtClean="0">
                <a:latin typeface="微软雅黑" panose="020B0503020204020204" pitchFamily="34" charset="-122"/>
                <a:ea typeface="微软雅黑" panose="020B0503020204020204" pitchFamily="34" charset="-122"/>
              </a:rPr>
              <a:t>录制界面</a:t>
            </a:r>
            <a:r>
              <a:rPr lang="en-US" altLang="zh-CN" sz="2000" dirty="0" smtClean="0">
                <a:latin typeface="微软雅黑" panose="020B0503020204020204" pitchFamily="34" charset="-122"/>
                <a:ea typeface="微软雅黑" panose="020B0503020204020204" pitchFamily="34" charset="-122"/>
              </a:rPr>
              <a:t>(4)</a:t>
            </a:r>
            <a:r>
              <a:rPr lang="zh-CN" altLang="en-US" sz="2000" dirty="0" smtClean="0">
                <a:latin typeface="微软雅黑" panose="020B0503020204020204" pitchFamily="34" charset="-122"/>
                <a:ea typeface="微软雅黑" panose="020B0503020204020204" pitchFamily="34" charset="-122"/>
              </a:rPr>
              <a:t> </a:t>
            </a:r>
            <a:endParaRPr lang="en-US" altLang="zh-CN" sz="32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7261809" y="266281"/>
            <a:ext cx="4250395" cy="5919363"/>
            <a:chOff x="125903" y="831057"/>
            <a:chExt cx="4250395" cy="5919363"/>
          </a:xfrm>
        </p:grpSpPr>
        <p:pic>
          <p:nvPicPr>
            <p:cNvPr id="5" name="图片 4"/>
            <p:cNvPicPr>
              <a:picLocks noChangeAspect="1"/>
            </p:cNvPicPr>
            <p:nvPr/>
          </p:nvPicPr>
          <p:blipFill>
            <a:blip r:embed="rId3"/>
            <a:stretch>
              <a:fillRect/>
            </a:stretch>
          </p:blipFill>
          <p:spPr>
            <a:xfrm>
              <a:off x="125903" y="831057"/>
              <a:ext cx="4250395" cy="5919363"/>
            </a:xfrm>
            <a:prstGeom prst="rect">
              <a:avLst/>
            </a:prstGeom>
          </p:spPr>
        </p:pic>
        <p:sp>
          <p:nvSpPr>
            <p:cNvPr id="6" name="矩形 5"/>
            <p:cNvSpPr/>
            <p:nvPr/>
          </p:nvSpPr>
          <p:spPr bwMode="auto">
            <a:xfrm>
              <a:off x="393398" y="1138314"/>
              <a:ext cx="291402" cy="18087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7" name="矩形 6"/>
            <p:cNvSpPr/>
            <p:nvPr/>
          </p:nvSpPr>
          <p:spPr bwMode="auto">
            <a:xfrm>
              <a:off x="393397" y="1831650"/>
              <a:ext cx="1125415" cy="33159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2321031" y="3359850"/>
              <a:ext cx="1444875" cy="461665"/>
            </a:xfrm>
            <a:prstGeom prst="rect">
              <a:avLst/>
            </a:prstGeom>
            <a:noFill/>
            <a:ln w="19050">
              <a:solidFill>
                <a:srgbClr val="FFC000"/>
              </a:solidFill>
            </a:ln>
          </p:spPr>
          <p:txBody>
            <a:bodyPr wrap="square" rtlCol="0">
              <a:spAutoFit/>
            </a:bodyPr>
            <a:lstStyle/>
            <a:p>
              <a:r>
                <a:rPr lang="zh-CN" altLang="en-US" sz="1200" dirty="0" smtClean="0">
                  <a:solidFill>
                    <a:srgbClr val="00B050"/>
                  </a:solidFill>
                  <a:latin typeface="微软雅黑" panose="020B0503020204020204" pitchFamily="34" charset="-122"/>
                  <a:ea typeface="微软雅黑" panose="020B0503020204020204" pitchFamily="34" charset="-122"/>
                </a:rPr>
                <a:t>记录录制过程中的每一步操作</a:t>
              </a:r>
              <a:endParaRPr lang="en-US" altLang="zh-CN" sz="1200" dirty="0" smtClean="0">
                <a:solidFill>
                  <a:srgbClr val="00B05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642080" y="5346719"/>
              <a:ext cx="1129858" cy="461665"/>
            </a:xfrm>
            <a:prstGeom prst="rect">
              <a:avLst/>
            </a:prstGeom>
            <a:noFill/>
            <a:ln w="19050">
              <a:solidFill>
                <a:srgbClr val="FFC000"/>
              </a:solidFill>
            </a:ln>
          </p:spPr>
          <p:txBody>
            <a:bodyPr wrap="square" rtlCol="0">
              <a:spAutoFit/>
            </a:bodyPr>
            <a:lstStyle/>
            <a:p>
              <a:r>
                <a:rPr lang="zh-CN" altLang="en-US" sz="1200" dirty="0" smtClean="0">
                  <a:solidFill>
                    <a:srgbClr val="00B050"/>
                  </a:solidFill>
                  <a:latin typeface="微软雅黑" panose="020B0503020204020204" pitchFamily="34" charset="-122"/>
                  <a:ea typeface="微软雅黑" panose="020B0503020204020204" pitchFamily="34" charset="-122"/>
                </a:rPr>
                <a:t>展示选中命令的更多属性</a:t>
              </a:r>
              <a:endParaRPr lang="en-US" altLang="zh-CN" sz="1200" dirty="0" smtClean="0">
                <a:solidFill>
                  <a:srgbClr val="00B050"/>
                </a:solidFill>
                <a:latin typeface="微软雅黑" panose="020B0503020204020204" pitchFamily="34" charset="-122"/>
                <a:ea typeface="微软雅黑" panose="020B0503020204020204" pitchFamily="34" charset="-122"/>
              </a:endParaRPr>
            </a:p>
          </p:txBody>
        </p:sp>
        <p:sp>
          <p:nvSpPr>
            <p:cNvPr id="10" name="圆角矩形标注 9"/>
            <p:cNvSpPr/>
            <p:nvPr/>
          </p:nvSpPr>
          <p:spPr bwMode="auto">
            <a:xfrm>
              <a:off x="1176899" y="1625997"/>
              <a:ext cx="954864" cy="311094"/>
            </a:xfrm>
            <a:prstGeom prst="wedgeRoundRectCallout">
              <a:avLst>
                <a:gd name="adj1" fmla="val -69791"/>
                <a:gd name="adj2" fmla="val 60945"/>
                <a:gd name="adj3" fmla="val 16667"/>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1122323" y="1625997"/>
              <a:ext cx="1128777" cy="276999"/>
            </a:xfrm>
            <a:prstGeom prst="rect">
              <a:avLst/>
            </a:prstGeom>
            <a:noFill/>
            <a:ln>
              <a:noFill/>
            </a:ln>
          </p:spPr>
          <p:txBody>
            <a:bodyPr wrap="square" rtlCol="0">
              <a:spAutoFit/>
            </a:bodyPr>
            <a:lstStyle/>
            <a:p>
              <a:r>
                <a:rPr lang="zh-CN" altLang="en-US" sz="1200" dirty="0">
                  <a:solidFill>
                    <a:srgbClr val="00B050"/>
                  </a:solidFill>
                  <a:latin typeface="微软雅黑" panose="020B0503020204020204" pitchFamily="34" charset="-122"/>
                  <a:ea typeface="微软雅黑" panose="020B0503020204020204" pitchFamily="34" charset="-122"/>
                </a:rPr>
                <a:t>选择</a:t>
              </a:r>
              <a:r>
                <a:rPr lang="zh-CN" altLang="en-US" sz="1200" dirty="0" smtClean="0">
                  <a:solidFill>
                    <a:srgbClr val="00B050"/>
                  </a:solidFill>
                  <a:latin typeface="微软雅黑" panose="020B0503020204020204" pitchFamily="34" charset="-122"/>
                  <a:ea typeface="微软雅黑" panose="020B0503020204020204" pitchFamily="34" charset="-122"/>
                </a:rPr>
                <a:t>目标应用</a:t>
              </a:r>
              <a:endParaRPr lang="zh-CN" altLang="en-US" sz="1200" dirty="0">
                <a:solidFill>
                  <a:srgbClr val="00B050"/>
                </a:solidFill>
                <a:latin typeface="微软雅黑" panose="020B0503020204020204" pitchFamily="34" charset="-122"/>
                <a:ea typeface="微软雅黑" panose="020B0503020204020204" pitchFamily="34" charset="-122"/>
              </a:endParaRPr>
            </a:p>
          </p:txBody>
        </p:sp>
      </p:grpSp>
      <p:pic>
        <p:nvPicPr>
          <p:cNvPr id="27" name="图片 26"/>
          <p:cNvPicPr>
            <a:picLocks noChangeAspect="1"/>
          </p:cNvPicPr>
          <p:nvPr/>
        </p:nvPicPr>
        <p:blipFill>
          <a:blip r:embed="rId4"/>
          <a:stretch>
            <a:fillRect/>
          </a:stretch>
        </p:blipFill>
        <p:spPr>
          <a:xfrm>
            <a:off x="456332" y="2987644"/>
            <a:ext cx="6498396" cy="2924153"/>
          </a:xfrm>
          <a:prstGeom prst="rect">
            <a:avLst/>
          </a:prstGeom>
        </p:spPr>
      </p:pic>
      <p:sp>
        <p:nvSpPr>
          <p:cNvPr id="28" name="线形标注 2 27"/>
          <p:cNvSpPr/>
          <p:nvPr/>
        </p:nvSpPr>
        <p:spPr bwMode="auto">
          <a:xfrm flipH="1">
            <a:off x="1111714" y="1016537"/>
            <a:ext cx="3930489" cy="1163865"/>
          </a:xfrm>
          <a:prstGeom prst="borderCallout2">
            <a:avLst>
              <a:gd name="adj1" fmla="val 18750"/>
              <a:gd name="adj2" fmla="val -8333"/>
              <a:gd name="adj3" fmla="val 17341"/>
              <a:gd name="adj4" fmla="val -8729"/>
              <a:gd name="adj5" fmla="val -18485"/>
              <a:gd name="adj6" fmla="val -76027"/>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CN" altLang="en-US" sz="1400" dirty="0">
                <a:solidFill>
                  <a:srgbClr val="00B050"/>
                </a:solidFill>
                <a:latin typeface="微软雅黑" panose="020B0503020204020204" pitchFamily="34" charset="-122"/>
                <a:ea typeface="微软雅黑" panose="020B0503020204020204" pitchFamily="34" charset="-122"/>
              </a:rPr>
              <a:t>不</a:t>
            </a:r>
            <a:r>
              <a:rPr lang="zh-CN" altLang="en-US" sz="1400" dirty="0" smtClean="0">
                <a:solidFill>
                  <a:srgbClr val="00B050"/>
                </a:solidFill>
                <a:latin typeface="微软雅黑" panose="020B0503020204020204" pitchFamily="34" charset="-122"/>
                <a:ea typeface="微软雅黑" panose="020B0503020204020204" pitchFamily="34" charset="-122"/>
              </a:rPr>
              <a:t>勾选</a:t>
            </a:r>
            <a:r>
              <a:rPr lang="en-US" altLang="zh-CN" sz="1400" dirty="0" smtClean="0">
                <a:solidFill>
                  <a:srgbClr val="00B050"/>
                </a:solidFill>
                <a:latin typeface="微软雅黑" panose="020B0503020204020204" pitchFamily="34" charset="-122"/>
                <a:ea typeface="微软雅黑" panose="020B0503020204020204" pitchFamily="34" charset="-122"/>
              </a:rPr>
              <a:t>attach </a:t>
            </a:r>
            <a:r>
              <a:rPr lang="en-US" altLang="zh-CN" sz="1400" dirty="0">
                <a:solidFill>
                  <a:srgbClr val="00B050"/>
                </a:solidFill>
                <a:latin typeface="微软雅黑" panose="020B0503020204020204" pitchFamily="34" charset="-122"/>
                <a:ea typeface="微软雅黑" panose="020B0503020204020204" pitchFamily="34" charset="-122"/>
              </a:rPr>
              <a:t>mode</a:t>
            </a:r>
            <a:r>
              <a:rPr lang="zh-CN" altLang="en-US" sz="1400" dirty="0">
                <a:solidFill>
                  <a:srgbClr val="00B050"/>
                </a:solidFill>
                <a:latin typeface="微软雅黑" panose="020B0503020204020204" pitchFamily="34" charset="-122"/>
                <a:ea typeface="微软雅黑" panose="020B0503020204020204" pitchFamily="34" charset="-122"/>
              </a:rPr>
              <a:t>模式，点击</a:t>
            </a:r>
            <a:r>
              <a:rPr lang="zh-CN" altLang="en-US" sz="1400" dirty="0" smtClean="0">
                <a:solidFill>
                  <a:srgbClr val="00B050"/>
                </a:solidFill>
                <a:latin typeface="微软雅黑" panose="020B0503020204020204" pitchFamily="34" charset="-122"/>
                <a:ea typeface="微软雅黑" panose="020B0503020204020204" pitchFamily="34" charset="-122"/>
              </a:rPr>
              <a:t>“</a:t>
            </a:r>
            <a:r>
              <a:rPr lang="en-US" altLang="zh-CN" sz="1400" dirty="0" smtClean="0">
                <a:solidFill>
                  <a:srgbClr val="00B050"/>
                </a:solidFill>
                <a:latin typeface="微软雅黑" panose="020B0503020204020204" pitchFamily="34" charset="-122"/>
                <a:ea typeface="微软雅黑" panose="020B0503020204020204" pitchFamily="34" charset="-122"/>
              </a:rPr>
              <a:t>Select</a:t>
            </a:r>
            <a:r>
              <a:rPr lang="zh-CN" altLang="en-US" sz="1400" dirty="0" smtClean="0">
                <a:solidFill>
                  <a:srgbClr val="00B050"/>
                </a:solidFill>
                <a:latin typeface="微软雅黑" panose="020B0503020204020204" pitchFamily="34" charset="-122"/>
                <a:ea typeface="微软雅黑" panose="020B0503020204020204" pitchFamily="34" charset="-122"/>
              </a:rPr>
              <a:t>”</a:t>
            </a:r>
            <a:r>
              <a:rPr lang="zh-CN" altLang="en-US" sz="1400" dirty="0">
                <a:solidFill>
                  <a:srgbClr val="00B050"/>
                </a:solidFill>
                <a:latin typeface="微软雅黑" panose="020B0503020204020204" pitchFamily="34" charset="-122"/>
                <a:ea typeface="微软雅黑" panose="020B0503020204020204" pitchFamily="34" charset="-122"/>
              </a:rPr>
              <a:t>按钮，</a:t>
            </a:r>
            <a:r>
              <a:rPr lang="zh-CN" altLang="en-US" sz="1400" dirty="0" smtClean="0">
                <a:solidFill>
                  <a:srgbClr val="00B050"/>
                </a:solidFill>
                <a:latin typeface="微软雅黑" panose="020B0503020204020204" pitchFamily="34" charset="-122"/>
                <a:ea typeface="微软雅黑" panose="020B0503020204020204" pitchFamily="34" charset="-122"/>
              </a:rPr>
              <a:t>进入资源管理器文件夹界面</a:t>
            </a:r>
            <a:r>
              <a:rPr lang="zh-CN" altLang="en-US" sz="1400" dirty="0">
                <a:solidFill>
                  <a:srgbClr val="00B050"/>
                </a:solidFill>
                <a:latin typeface="微软雅黑" panose="020B0503020204020204" pitchFamily="34" charset="-122"/>
                <a:ea typeface="微软雅黑" panose="020B0503020204020204" pitchFamily="34" charset="-122"/>
              </a:rPr>
              <a:t>，如下</a:t>
            </a:r>
            <a:r>
              <a:rPr lang="zh-CN" altLang="en-US" sz="1400" dirty="0" smtClean="0">
                <a:solidFill>
                  <a:srgbClr val="00B050"/>
                </a:solidFill>
                <a:latin typeface="微软雅黑" panose="020B0503020204020204" pitchFamily="34" charset="-122"/>
                <a:ea typeface="微软雅黑" panose="020B0503020204020204" pitchFamily="34" charset="-122"/>
              </a:rPr>
              <a:t>图所示，选址一个业务应用程序，如</a:t>
            </a:r>
            <a:r>
              <a:rPr lang="en-US" altLang="zh-CN" sz="1400" dirty="0" smtClean="0">
                <a:solidFill>
                  <a:srgbClr val="00B050"/>
                </a:solidFill>
                <a:latin typeface="微软雅黑" panose="020B0503020204020204" pitchFamily="34" charset="-122"/>
                <a:ea typeface="微软雅黑" panose="020B0503020204020204" pitchFamily="34" charset="-122"/>
              </a:rPr>
              <a:t>notepad++.exe, </a:t>
            </a:r>
            <a:r>
              <a:rPr lang="zh-CN" altLang="en-US" sz="1400" dirty="0" smtClean="0">
                <a:solidFill>
                  <a:srgbClr val="00B050"/>
                </a:solidFill>
                <a:latin typeface="微软雅黑" panose="020B0503020204020204" pitchFamily="34" charset="-122"/>
                <a:ea typeface="微软雅黑" panose="020B0503020204020204" pitchFamily="34" charset="-122"/>
              </a:rPr>
              <a:t>选择成功后，启动程序会显示在右侧界面</a:t>
            </a:r>
            <a:r>
              <a:rPr lang="en-US" altLang="zh-CN" sz="1400" dirty="0" err="1" smtClean="0">
                <a:solidFill>
                  <a:srgbClr val="00B050"/>
                </a:solidFill>
                <a:latin typeface="微软雅黑" panose="020B0503020204020204" pitchFamily="34" charset="-122"/>
                <a:ea typeface="微软雅黑" panose="020B0503020204020204" pitchFamily="34" charset="-122"/>
              </a:rPr>
              <a:t>filepath</a:t>
            </a:r>
            <a:r>
              <a:rPr lang="zh-CN" altLang="en-US" sz="1400" dirty="0" smtClean="0">
                <a:solidFill>
                  <a:srgbClr val="00B050"/>
                </a:solidFill>
                <a:latin typeface="微软雅黑" panose="020B0503020204020204" pitchFamily="34" charset="-122"/>
                <a:ea typeface="微软雅黑" panose="020B0503020204020204" pitchFamily="34" charset="-122"/>
              </a:rPr>
              <a:t>的输入框里面，录制即可；</a:t>
            </a:r>
            <a:endParaRPr lang="en-US" altLang="zh-CN" sz="1400" dirty="0">
              <a:solidFill>
                <a:srgbClr val="00B050"/>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bwMode="auto">
          <a:xfrm>
            <a:off x="3164541" y="2276475"/>
            <a:ext cx="0" cy="634651"/>
          </a:xfrm>
          <a:prstGeom prst="line">
            <a:avLst/>
          </a:prstGeom>
          <a:noFill/>
          <a:ln w="1905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1658246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
          <p:cNvSpPr>
            <a:spLocks noChangeArrowheads="1"/>
          </p:cNvSpPr>
          <p:nvPr/>
        </p:nvSpPr>
        <p:spPr bwMode="auto">
          <a:xfrm>
            <a:off x="294967" y="163910"/>
            <a:ext cx="5956746"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7. </a:t>
            </a:r>
            <a:r>
              <a:rPr lang="en-US" altLang="zh-CN" sz="3200" dirty="0" smtClean="0">
                <a:latin typeface="微软雅黑" panose="020B0503020204020204" pitchFamily="34" charset="-122"/>
                <a:ea typeface="微软雅黑" panose="020B0503020204020204" pitchFamily="34" charset="-122"/>
              </a:rPr>
              <a:t>Web/APP Recorder</a:t>
            </a:r>
            <a:r>
              <a:rPr lang="zh-CN" altLang="en-US" sz="3200" dirty="0" smtClean="0">
                <a:latin typeface="微软雅黑" panose="020B0503020204020204" pitchFamily="34" charset="-122"/>
                <a:ea typeface="微软雅黑" panose="020B0503020204020204" pitchFamily="34" charset="-122"/>
              </a:rPr>
              <a:t>演示</a:t>
            </a:r>
            <a:endParaRPr lang="en-US" altLang="zh-CN" sz="32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092115" y="1475224"/>
            <a:ext cx="2946485" cy="1200329"/>
          </a:xfrm>
          <a:prstGeom prst="rect">
            <a:avLst/>
          </a:prstGeom>
          <a:noFill/>
        </p:spPr>
        <p:txBody>
          <a:bodyPr wrap="square" rtlCol="0">
            <a:spAutoFit/>
          </a:bodyPr>
          <a:lstStyle/>
          <a:p>
            <a:r>
              <a:rPr lang="zh-CN" altLang="en-US" dirty="0"/>
              <a:t>导</a:t>
            </a:r>
            <a:r>
              <a:rPr lang="zh-CN" altLang="en-US" dirty="0" smtClean="0"/>
              <a:t>入</a:t>
            </a:r>
            <a:r>
              <a:rPr lang="en-US" altLang="zh-CN" dirty="0" smtClean="0"/>
              <a:t>studio</a:t>
            </a:r>
            <a:r>
              <a:rPr lang="zh-CN" altLang="en-US" dirty="0" smtClean="0"/>
              <a:t>，可以编辑工作流程，运行；也可启动</a:t>
            </a:r>
            <a:r>
              <a:rPr lang="en-US" altLang="zh-CN" dirty="0" smtClean="0"/>
              <a:t>web</a:t>
            </a:r>
            <a:r>
              <a:rPr lang="zh-CN" altLang="en-US" dirty="0" smtClean="0"/>
              <a:t>录制完成整个的录制和回放的过程；</a:t>
            </a:r>
            <a:endParaRPr lang="zh-CN" altLang="en-US" dirty="0"/>
          </a:p>
        </p:txBody>
      </p:sp>
      <p:graphicFrame>
        <p:nvGraphicFramePr>
          <p:cNvPr id="3" name="对象 2"/>
          <p:cNvGraphicFramePr>
            <a:graphicFrameLocks noChangeAspect="1"/>
          </p:cNvGraphicFramePr>
          <p:nvPr>
            <p:extLst>
              <p:ext uri="{D42A27DB-BD31-4B8C-83A1-F6EECF244321}">
                <p14:modId xmlns:p14="http://schemas.microsoft.com/office/powerpoint/2010/main" val="950377173"/>
              </p:ext>
            </p:extLst>
          </p:nvPr>
        </p:nvGraphicFramePr>
        <p:xfrm>
          <a:off x="957644" y="2840692"/>
          <a:ext cx="2500091" cy="1323975"/>
        </p:xfrm>
        <a:graphic>
          <a:graphicData uri="http://schemas.openxmlformats.org/presentationml/2006/ole">
            <mc:AlternateContent xmlns:mc="http://schemas.openxmlformats.org/markup-compatibility/2006">
              <mc:Choice xmlns:v="urn:schemas-microsoft-com:vml" Requires="v">
                <p:oleObj spid="_x0000_s5163" name="包装程序外壳对象" showAsIcon="1" r:id="rId4" imgW="591120" imgH="313200" progId="Package">
                  <p:embed/>
                </p:oleObj>
              </mc:Choice>
              <mc:Fallback>
                <p:oleObj name="包装程序外壳对象" showAsIcon="1" r:id="rId4" imgW="591120" imgH="313200" progId="Package">
                  <p:embed/>
                  <p:pic>
                    <p:nvPicPr>
                      <p:cNvPr id="0" name=""/>
                      <p:cNvPicPr/>
                      <p:nvPr/>
                    </p:nvPicPr>
                    <p:blipFill>
                      <a:blip r:embed="rId5"/>
                      <a:stretch>
                        <a:fillRect/>
                      </a:stretch>
                    </p:blipFill>
                    <p:spPr>
                      <a:xfrm>
                        <a:off x="957644" y="2840692"/>
                        <a:ext cx="2500091" cy="132397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89007067"/>
              </p:ext>
            </p:extLst>
          </p:nvPr>
        </p:nvGraphicFramePr>
        <p:xfrm>
          <a:off x="7973213" y="3699721"/>
          <a:ext cx="2523640" cy="1362075"/>
        </p:xfrm>
        <a:graphic>
          <a:graphicData uri="http://schemas.openxmlformats.org/presentationml/2006/ole">
            <mc:AlternateContent xmlns:mc="http://schemas.openxmlformats.org/markup-compatibility/2006">
              <mc:Choice xmlns:v="urn:schemas-microsoft-com:vml" Requires="v">
                <p:oleObj spid="_x0000_s5164" name="包装程序外壳对象" showAsIcon="1" r:id="rId6" imgW="579240" imgH="313200" progId="Package">
                  <p:embed/>
                </p:oleObj>
              </mc:Choice>
              <mc:Fallback>
                <p:oleObj name="包装程序外壳对象" showAsIcon="1" r:id="rId6" imgW="579240" imgH="313200" progId="Package">
                  <p:embed/>
                  <p:pic>
                    <p:nvPicPr>
                      <p:cNvPr id="0" name=""/>
                      <p:cNvPicPr/>
                      <p:nvPr/>
                    </p:nvPicPr>
                    <p:blipFill>
                      <a:blip r:embed="rId7"/>
                      <a:stretch>
                        <a:fillRect/>
                      </a:stretch>
                    </p:blipFill>
                    <p:spPr>
                      <a:xfrm>
                        <a:off x="7973213" y="3699721"/>
                        <a:ext cx="2523640" cy="1362075"/>
                      </a:xfrm>
                      <a:prstGeom prst="rect">
                        <a:avLst/>
                      </a:prstGeom>
                    </p:spPr>
                  </p:pic>
                </p:oleObj>
              </mc:Fallback>
            </mc:AlternateContent>
          </a:graphicData>
        </a:graphic>
      </p:graphicFrame>
      <p:sp>
        <p:nvSpPr>
          <p:cNvPr id="6" name="文本框 5"/>
          <p:cNvSpPr txBox="1"/>
          <p:nvPr/>
        </p:nvSpPr>
        <p:spPr>
          <a:xfrm>
            <a:off x="7824544" y="1449390"/>
            <a:ext cx="2946485" cy="1200329"/>
          </a:xfrm>
          <a:prstGeom prst="rect">
            <a:avLst/>
          </a:prstGeom>
          <a:noFill/>
        </p:spPr>
        <p:txBody>
          <a:bodyPr wrap="square" rtlCol="0">
            <a:spAutoFit/>
          </a:bodyPr>
          <a:lstStyle/>
          <a:p>
            <a:r>
              <a:rPr lang="zh-CN" altLang="en-US" dirty="0"/>
              <a:t>导</a:t>
            </a:r>
            <a:r>
              <a:rPr lang="zh-CN" altLang="en-US" dirty="0" smtClean="0"/>
              <a:t>入</a:t>
            </a:r>
            <a:r>
              <a:rPr lang="en-US" altLang="zh-CN" dirty="0" smtClean="0"/>
              <a:t>studio</a:t>
            </a:r>
            <a:r>
              <a:rPr lang="zh-CN" altLang="en-US" dirty="0" smtClean="0"/>
              <a:t>，可以编辑工作流程，运行；也可启动</a:t>
            </a:r>
            <a:r>
              <a:rPr lang="en-US" altLang="zh-CN" dirty="0" smtClean="0"/>
              <a:t>App </a:t>
            </a:r>
            <a:r>
              <a:rPr lang="zh-CN" altLang="en-US" dirty="0" smtClean="0"/>
              <a:t>录制完成整个的录制和回放的过程；</a:t>
            </a:r>
            <a:endParaRPr lang="zh-CN" altLang="en-US" dirty="0"/>
          </a:p>
        </p:txBody>
      </p:sp>
      <p:sp>
        <p:nvSpPr>
          <p:cNvPr id="7" name="文本框 6"/>
          <p:cNvSpPr txBox="1"/>
          <p:nvPr/>
        </p:nvSpPr>
        <p:spPr>
          <a:xfrm>
            <a:off x="989020" y="4837301"/>
            <a:ext cx="2946485" cy="646331"/>
          </a:xfrm>
          <a:prstGeom prst="rect">
            <a:avLst/>
          </a:prstGeom>
          <a:noFill/>
        </p:spPr>
        <p:txBody>
          <a:bodyPr wrap="square" rtlCol="0">
            <a:spAutoFit/>
          </a:bodyPr>
          <a:lstStyle/>
          <a:p>
            <a:r>
              <a:rPr lang="en-US" altLang="zh-CN" dirty="0" smtClean="0"/>
              <a:t>ISUP</a:t>
            </a:r>
            <a:r>
              <a:rPr lang="zh-CN" altLang="en-US" dirty="0" smtClean="0"/>
              <a:t>申请</a:t>
            </a:r>
            <a:r>
              <a:rPr lang="en-US" altLang="zh-CN" dirty="0" err="1" smtClean="0"/>
              <a:t>AntRobot</a:t>
            </a:r>
            <a:r>
              <a:rPr lang="en-US" altLang="zh-CN" dirty="0" smtClean="0"/>
              <a:t> </a:t>
            </a:r>
            <a:r>
              <a:rPr lang="zh-CN" altLang="en-US" dirty="0" smtClean="0"/>
              <a:t>机器人执行器许可证的示例</a:t>
            </a:r>
            <a:endParaRPr lang="zh-CN" altLang="en-US" dirty="0"/>
          </a:p>
        </p:txBody>
      </p:sp>
    </p:spTree>
    <p:extLst>
      <p:ext uri="{BB962C8B-B14F-4D97-AF65-F5344CB8AC3E}">
        <p14:creationId xmlns:p14="http://schemas.microsoft.com/office/powerpoint/2010/main" val="35016733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
          <p:cNvSpPr>
            <a:spLocks noChangeArrowheads="1"/>
          </p:cNvSpPr>
          <p:nvPr/>
        </p:nvSpPr>
        <p:spPr bwMode="auto">
          <a:xfrm>
            <a:off x="294967" y="163910"/>
            <a:ext cx="5956746"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8</a:t>
            </a:r>
            <a:r>
              <a:rPr lang="en-US" altLang="zh-CN" sz="3200" dirty="0" smtClean="0">
                <a:latin typeface="微软雅黑" panose="020B0503020204020204" pitchFamily="34" charset="-122"/>
                <a:ea typeface="微软雅黑" panose="020B0503020204020204" pitchFamily="34" charset="-122"/>
              </a:rPr>
              <a:t>.  Citrix</a:t>
            </a:r>
            <a:r>
              <a:rPr lang="zh-CN" altLang="en-US" sz="3200" dirty="0" smtClean="0">
                <a:latin typeface="微软雅黑" panose="020B0503020204020204" pitchFamily="34" charset="-122"/>
                <a:ea typeface="微软雅黑" panose="020B0503020204020204" pitchFamily="34" charset="-122"/>
              </a:rPr>
              <a:t>的示例介绍</a:t>
            </a:r>
            <a:endParaRPr lang="en-US" altLang="zh-CN" sz="3200" dirty="0">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740966545"/>
              </p:ext>
            </p:extLst>
          </p:nvPr>
        </p:nvGraphicFramePr>
        <p:xfrm>
          <a:off x="1441739" y="3379342"/>
          <a:ext cx="2870285" cy="1461102"/>
        </p:xfrm>
        <a:graphic>
          <a:graphicData uri="http://schemas.openxmlformats.org/presentationml/2006/ole">
            <mc:AlternateContent xmlns:mc="http://schemas.openxmlformats.org/markup-compatibility/2006">
              <mc:Choice xmlns:v="urn:schemas-microsoft-com:vml" Requires="v">
                <p:oleObj spid="_x0000_s6165" name="包装程序外壳对象" showAsIcon="1" r:id="rId4" imgW="614160" imgH="313200" progId="Package">
                  <p:embed/>
                </p:oleObj>
              </mc:Choice>
              <mc:Fallback>
                <p:oleObj name="包装程序外壳对象" showAsIcon="1" r:id="rId4" imgW="614160" imgH="313200" progId="Package">
                  <p:embed/>
                  <p:pic>
                    <p:nvPicPr>
                      <p:cNvPr id="0" name=""/>
                      <p:cNvPicPr/>
                      <p:nvPr/>
                    </p:nvPicPr>
                    <p:blipFill>
                      <a:blip r:embed="rId5"/>
                      <a:stretch>
                        <a:fillRect/>
                      </a:stretch>
                    </p:blipFill>
                    <p:spPr>
                      <a:xfrm>
                        <a:off x="1441739" y="3379342"/>
                        <a:ext cx="2870285" cy="1461102"/>
                      </a:xfrm>
                      <a:prstGeom prst="rect">
                        <a:avLst/>
                      </a:prstGeom>
                    </p:spPr>
                  </p:pic>
                </p:oleObj>
              </mc:Fallback>
            </mc:AlternateContent>
          </a:graphicData>
        </a:graphic>
      </p:graphicFrame>
      <p:sp>
        <p:nvSpPr>
          <p:cNvPr id="5" name="文本框 4"/>
          <p:cNvSpPr txBox="1"/>
          <p:nvPr/>
        </p:nvSpPr>
        <p:spPr>
          <a:xfrm>
            <a:off x="1092115" y="1475224"/>
            <a:ext cx="4356185" cy="1200329"/>
          </a:xfrm>
          <a:prstGeom prst="rect">
            <a:avLst/>
          </a:prstGeom>
          <a:noFill/>
        </p:spPr>
        <p:txBody>
          <a:bodyPr wrap="square" rtlCol="0">
            <a:spAutoFit/>
          </a:bodyPr>
          <a:lstStyle/>
          <a:p>
            <a:r>
              <a:rPr lang="zh-CN" altLang="en-US" dirty="0"/>
              <a:t>导</a:t>
            </a:r>
            <a:r>
              <a:rPr lang="zh-CN" altLang="en-US" dirty="0" smtClean="0"/>
              <a:t>入</a:t>
            </a:r>
            <a:r>
              <a:rPr lang="en-US" altLang="zh-CN" dirty="0" smtClean="0"/>
              <a:t>studio</a:t>
            </a:r>
            <a:r>
              <a:rPr lang="zh-CN" altLang="en-US" dirty="0" smtClean="0"/>
              <a:t>，</a:t>
            </a:r>
            <a:r>
              <a:rPr lang="zh-CN" altLang="en-US" dirty="0"/>
              <a:t>示例比较</a:t>
            </a:r>
            <a:r>
              <a:rPr lang="zh-CN" altLang="en-US" dirty="0" smtClean="0"/>
              <a:t>简单，可以编辑工作流程，运行；</a:t>
            </a:r>
            <a:endParaRPr lang="en-US" altLang="zh-CN" dirty="0" smtClean="0"/>
          </a:p>
          <a:p>
            <a:r>
              <a:rPr lang="zh-CN" altLang="en-US" dirty="0" smtClean="0"/>
              <a:t>注意： 图片需要按实际运行的机器人的机器情况更改；</a:t>
            </a:r>
            <a:endParaRPr lang="zh-CN" altLang="en-US" dirty="0"/>
          </a:p>
        </p:txBody>
      </p:sp>
    </p:spTree>
    <p:extLst>
      <p:ext uri="{BB962C8B-B14F-4D97-AF65-F5344CB8AC3E}">
        <p14:creationId xmlns:p14="http://schemas.microsoft.com/office/powerpoint/2010/main" val="27096782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
          <p:cNvSpPr>
            <a:spLocks noChangeArrowheads="1"/>
          </p:cNvSpPr>
          <p:nvPr/>
        </p:nvSpPr>
        <p:spPr bwMode="auto">
          <a:xfrm>
            <a:off x="232214" y="202314"/>
            <a:ext cx="5956746"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8</a:t>
            </a:r>
            <a:r>
              <a:rPr lang="en-US" altLang="zh-CN" sz="3200" dirty="0" smtClean="0">
                <a:latin typeface="微软雅黑" panose="020B0503020204020204" pitchFamily="34" charset="-122"/>
                <a:ea typeface="微软雅黑" panose="020B0503020204020204" pitchFamily="34" charset="-122"/>
              </a:rPr>
              <a:t>.  </a:t>
            </a:r>
            <a:r>
              <a:rPr lang="zh-CN" altLang="en-US" sz="3200" dirty="0" smtClean="0">
                <a:latin typeface="微软雅黑" panose="020B0503020204020204" pitchFamily="34" charset="-122"/>
                <a:ea typeface="微软雅黑" panose="020B0503020204020204" pitchFamily="34" charset="-122"/>
              </a:rPr>
              <a:t>模块和变量使用</a:t>
            </a:r>
            <a:endParaRPr lang="en-US" altLang="zh-CN" sz="3200" dirty="0">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515328227"/>
              </p:ext>
            </p:extLst>
          </p:nvPr>
        </p:nvGraphicFramePr>
        <p:xfrm>
          <a:off x="7650133" y="4234477"/>
          <a:ext cx="3032908" cy="1207319"/>
        </p:xfrm>
        <a:graphic>
          <a:graphicData uri="http://schemas.openxmlformats.org/presentationml/2006/ole">
            <mc:AlternateContent xmlns:mc="http://schemas.openxmlformats.org/markup-compatibility/2006">
              <mc:Choice xmlns:v="urn:schemas-microsoft-com:vml" Requires="v">
                <p:oleObj spid="_x0000_s7258" name="包装程序外壳对象" showAsIcon="1" r:id="rId4" imgW="608400" imgH="313200" progId="Package">
                  <p:embed/>
                </p:oleObj>
              </mc:Choice>
              <mc:Fallback>
                <p:oleObj name="包装程序外壳对象" showAsIcon="1" r:id="rId4" imgW="608400" imgH="313200" progId="Package">
                  <p:embed/>
                  <p:pic>
                    <p:nvPicPr>
                      <p:cNvPr id="0" name=""/>
                      <p:cNvPicPr/>
                      <p:nvPr/>
                    </p:nvPicPr>
                    <p:blipFill>
                      <a:blip r:embed="rId5"/>
                      <a:stretch>
                        <a:fillRect/>
                      </a:stretch>
                    </p:blipFill>
                    <p:spPr>
                      <a:xfrm>
                        <a:off x="7650133" y="4234477"/>
                        <a:ext cx="3032908" cy="1207319"/>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396926108"/>
              </p:ext>
            </p:extLst>
          </p:nvPr>
        </p:nvGraphicFramePr>
        <p:xfrm>
          <a:off x="7674140" y="2371529"/>
          <a:ext cx="2984895" cy="1029601"/>
        </p:xfrm>
        <a:graphic>
          <a:graphicData uri="http://schemas.openxmlformats.org/presentationml/2006/ole">
            <mc:AlternateContent xmlns:mc="http://schemas.openxmlformats.org/markup-compatibility/2006">
              <mc:Choice xmlns:v="urn:schemas-microsoft-com:vml" Requires="v">
                <p:oleObj spid="_x0000_s7259" name="包装程序外壳对象" showAsIcon="1" r:id="rId6" imgW="700920" imgH="313200" progId="Package">
                  <p:embed/>
                </p:oleObj>
              </mc:Choice>
              <mc:Fallback>
                <p:oleObj name="包装程序外壳对象" showAsIcon="1" r:id="rId6" imgW="700920" imgH="313200" progId="Package">
                  <p:embed/>
                  <p:pic>
                    <p:nvPicPr>
                      <p:cNvPr id="0" name=""/>
                      <p:cNvPicPr/>
                      <p:nvPr/>
                    </p:nvPicPr>
                    <p:blipFill>
                      <a:blip r:embed="rId7"/>
                      <a:stretch>
                        <a:fillRect/>
                      </a:stretch>
                    </p:blipFill>
                    <p:spPr>
                      <a:xfrm>
                        <a:off x="7674140" y="2371529"/>
                        <a:ext cx="2984895" cy="1029601"/>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181977142"/>
              </p:ext>
            </p:extLst>
          </p:nvPr>
        </p:nvGraphicFramePr>
        <p:xfrm>
          <a:off x="5837929" y="4278663"/>
          <a:ext cx="2550841" cy="1147217"/>
        </p:xfrm>
        <a:graphic>
          <a:graphicData uri="http://schemas.openxmlformats.org/presentationml/2006/ole">
            <mc:AlternateContent xmlns:mc="http://schemas.openxmlformats.org/markup-compatibility/2006">
              <mc:Choice xmlns:v="urn:schemas-microsoft-com:vml" Requires="v">
                <p:oleObj spid="_x0000_s7260" name="包装程序外壳对象" showAsIcon="1" r:id="rId8" imgW="538920" imgH="313200" progId="Package">
                  <p:embed/>
                </p:oleObj>
              </mc:Choice>
              <mc:Fallback>
                <p:oleObj name="包装程序外壳对象" showAsIcon="1" r:id="rId8" imgW="538920" imgH="313200" progId="Package">
                  <p:embed/>
                  <p:pic>
                    <p:nvPicPr>
                      <p:cNvPr id="0" name=""/>
                      <p:cNvPicPr/>
                      <p:nvPr/>
                    </p:nvPicPr>
                    <p:blipFill>
                      <a:blip r:embed="rId9"/>
                      <a:stretch>
                        <a:fillRect/>
                      </a:stretch>
                    </p:blipFill>
                    <p:spPr>
                      <a:xfrm>
                        <a:off x="5837929" y="4278663"/>
                        <a:ext cx="2550841" cy="1147217"/>
                      </a:xfrm>
                      <a:prstGeom prst="rect">
                        <a:avLst/>
                      </a:prstGeom>
                    </p:spPr>
                  </p:pic>
                </p:oleObj>
              </mc:Fallback>
            </mc:AlternateContent>
          </a:graphicData>
        </a:graphic>
      </p:graphicFrame>
      <p:sp>
        <p:nvSpPr>
          <p:cNvPr id="7" name="矩形 6"/>
          <p:cNvSpPr/>
          <p:nvPr/>
        </p:nvSpPr>
        <p:spPr bwMode="auto">
          <a:xfrm>
            <a:off x="5737412" y="386884"/>
            <a:ext cx="4921623" cy="5647764"/>
          </a:xfrm>
          <a:prstGeom prst="rect">
            <a:avLst/>
          </a:prstGeom>
          <a:noFill/>
          <a:ln w="158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sp>
        <p:nvSpPr>
          <p:cNvPr id="8" name="矩形 7"/>
          <p:cNvSpPr/>
          <p:nvPr/>
        </p:nvSpPr>
        <p:spPr>
          <a:xfrm>
            <a:off x="7417049" y="444407"/>
            <a:ext cx="1943443" cy="830997"/>
          </a:xfrm>
          <a:prstGeom prst="rect">
            <a:avLst/>
          </a:prstGeom>
        </p:spPr>
        <p:txBody>
          <a:bodyPr wrap="none">
            <a:spAutoFit/>
          </a:bodyPr>
          <a:lstStyle/>
          <a:p>
            <a:pPr>
              <a:lnSpc>
                <a:spcPct val="200000"/>
              </a:lnSpc>
            </a:pPr>
            <a:r>
              <a:rPr lang="en-US" altLang="zh-CN" sz="2400" dirty="0" smtClean="0">
                <a:solidFill>
                  <a:srgbClr val="00B050"/>
                </a:solidFill>
                <a:latin typeface="微软雅黑" panose="020B0503020204020204" pitchFamily="34" charset="-122"/>
                <a:ea typeface="微软雅黑" panose="020B0503020204020204" pitchFamily="34" charset="-122"/>
              </a:rPr>
              <a:t>Variables</a:t>
            </a:r>
            <a:endParaRPr lang="en-US" altLang="zh-CN" sz="2400" dirty="0">
              <a:solidFill>
                <a:srgbClr val="00B05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673211" y="1037641"/>
            <a:ext cx="3022837" cy="5124030"/>
            <a:chOff x="9016763" y="466166"/>
            <a:chExt cx="2449096" cy="5647764"/>
          </a:xfrm>
        </p:grpSpPr>
        <p:sp>
          <p:nvSpPr>
            <p:cNvPr id="14" name="矩形 13"/>
            <p:cNvSpPr/>
            <p:nvPr/>
          </p:nvSpPr>
          <p:spPr bwMode="auto">
            <a:xfrm>
              <a:off x="9016763" y="466166"/>
              <a:ext cx="2449096" cy="5647764"/>
            </a:xfrm>
            <a:prstGeom prst="rect">
              <a:avLst/>
            </a:prstGeom>
            <a:noFill/>
            <a:ln w="158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sp>
          <p:nvSpPr>
            <p:cNvPr id="15" name="矩形 14"/>
            <p:cNvSpPr/>
            <p:nvPr/>
          </p:nvSpPr>
          <p:spPr>
            <a:xfrm>
              <a:off x="9596067" y="466166"/>
              <a:ext cx="1188615" cy="915934"/>
            </a:xfrm>
            <a:prstGeom prst="rect">
              <a:avLst/>
            </a:prstGeom>
          </p:spPr>
          <p:txBody>
            <a:bodyPr wrap="none">
              <a:spAutoFit/>
            </a:bodyPr>
            <a:lstStyle/>
            <a:p>
              <a:pPr>
                <a:lnSpc>
                  <a:spcPct val="200000"/>
                </a:lnSpc>
              </a:pPr>
              <a:r>
                <a:rPr lang="en-US" altLang="zh-CN" sz="2400" dirty="0" smtClean="0">
                  <a:solidFill>
                    <a:srgbClr val="00B050"/>
                  </a:solidFill>
                  <a:latin typeface="微软雅黑" panose="020B0503020204020204" pitchFamily="34" charset="-122"/>
                  <a:ea typeface="微软雅黑" panose="020B0503020204020204" pitchFamily="34" charset="-122"/>
                </a:rPr>
                <a:t>Modules</a:t>
              </a:r>
              <a:endParaRPr lang="en-US" altLang="zh-CN" sz="2400" dirty="0">
                <a:solidFill>
                  <a:srgbClr val="00B050"/>
                </a:solidFill>
                <a:latin typeface="微软雅黑" panose="020B0503020204020204" pitchFamily="34" charset="-122"/>
                <a:ea typeface="微软雅黑" panose="020B0503020204020204" pitchFamily="34" charset="-122"/>
              </a:endParaRPr>
            </a:p>
          </p:txBody>
        </p:sp>
      </p:grpSp>
      <p:graphicFrame>
        <p:nvGraphicFramePr>
          <p:cNvPr id="16" name="对象 15"/>
          <p:cNvGraphicFramePr>
            <a:graphicFrameLocks noChangeAspect="1"/>
          </p:cNvGraphicFramePr>
          <p:nvPr>
            <p:extLst>
              <p:ext uri="{D42A27DB-BD31-4B8C-83A1-F6EECF244321}">
                <p14:modId xmlns:p14="http://schemas.microsoft.com/office/powerpoint/2010/main" val="3548453036"/>
              </p:ext>
            </p:extLst>
          </p:nvPr>
        </p:nvGraphicFramePr>
        <p:xfrm>
          <a:off x="1794426" y="3047999"/>
          <a:ext cx="2654668" cy="1103313"/>
        </p:xfrm>
        <a:graphic>
          <a:graphicData uri="http://schemas.openxmlformats.org/presentationml/2006/ole">
            <mc:AlternateContent xmlns:mc="http://schemas.openxmlformats.org/markup-compatibility/2006">
              <mc:Choice xmlns:v="urn:schemas-microsoft-com:vml" Requires="v">
                <p:oleObj spid="_x0000_s7261" name="包装程序外壳对象" showAsIcon="1" r:id="rId10" imgW="753120" imgH="313200" progId="Package">
                  <p:embed/>
                </p:oleObj>
              </mc:Choice>
              <mc:Fallback>
                <p:oleObj name="包装程序外壳对象" showAsIcon="1" r:id="rId10" imgW="753120" imgH="313200" progId="Package">
                  <p:embed/>
                  <p:pic>
                    <p:nvPicPr>
                      <p:cNvPr id="0" name=""/>
                      <p:cNvPicPr/>
                      <p:nvPr/>
                    </p:nvPicPr>
                    <p:blipFill>
                      <a:blip r:embed="rId11"/>
                      <a:stretch>
                        <a:fillRect/>
                      </a:stretch>
                    </p:blipFill>
                    <p:spPr>
                      <a:xfrm>
                        <a:off x="1794426" y="3047999"/>
                        <a:ext cx="2654668" cy="1103313"/>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614405242"/>
              </p:ext>
            </p:extLst>
          </p:nvPr>
        </p:nvGraphicFramePr>
        <p:xfrm>
          <a:off x="6378468" y="2191106"/>
          <a:ext cx="1512947" cy="1295875"/>
        </p:xfrm>
        <a:graphic>
          <a:graphicData uri="http://schemas.openxmlformats.org/presentationml/2006/ole">
            <mc:AlternateContent xmlns:mc="http://schemas.openxmlformats.org/markup-compatibility/2006">
              <mc:Choice xmlns:v="urn:schemas-microsoft-com:vml" Requires="v">
                <p:oleObj spid="_x0000_s7262" name="包装程序外壳对象" showAsIcon="1" r:id="rId12" imgW="365040" imgH="313200" progId="Package">
                  <p:embed/>
                </p:oleObj>
              </mc:Choice>
              <mc:Fallback>
                <p:oleObj name="包装程序外壳对象" showAsIcon="1" r:id="rId12" imgW="365040" imgH="313200" progId="Package">
                  <p:embed/>
                  <p:pic>
                    <p:nvPicPr>
                      <p:cNvPr id="0" name=""/>
                      <p:cNvPicPr/>
                      <p:nvPr/>
                    </p:nvPicPr>
                    <p:blipFill>
                      <a:blip r:embed="rId13"/>
                      <a:stretch>
                        <a:fillRect/>
                      </a:stretch>
                    </p:blipFill>
                    <p:spPr>
                      <a:xfrm>
                        <a:off x="6378468" y="2191106"/>
                        <a:ext cx="1512947" cy="1295875"/>
                      </a:xfrm>
                      <a:prstGeom prst="rect">
                        <a:avLst/>
                      </a:prstGeom>
                    </p:spPr>
                  </p:pic>
                </p:oleObj>
              </mc:Fallback>
            </mc:AlternateContent>
          </a:graphicData>
        </a:graphic>
      </p:graphicFrame>
    </p:spTree>
    <p:extLst>
      <p:ext uri="{BB962C8B-B14F-4D97-AF65-F5344CB8AC3E}">
        <p14:creationId xmlns:p14="http://schemas.microsoft.com/office/powerpoint/2010/main" val="84183339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
          <p:cNvSpPr>
            <a:spLocks noChangeArrowheads="1"/>
          </p:cNvSpPr>
          <p:nvPr/>
        </p:nvSpPr>
        <p:spPr bwMode="auto">
          <a:xfrm>
            <a:off x="294967" y="163910"/>
            <a:ext cx="5956746"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8</a:t>
            </a:r>
            <a:r>
              <a:rPr lang="en-US" altLang="zh-CN" sz="3200" dirty="0" smtClean="0">
                <a:latin typeface="微软雅黑" panose="020B0503020204020204" pitchFamily="34" charset="-122"/>
                <a:ea typeface="微软雅黑" panose="020B0503020204020204" pitchFamily="34" charset="-122"/>
              </a:rPr>
              <a:t>.  </a:t>
            </a:r>
            <a:r>
              <a:rPr lang="zh-CN" altLang="en-US" sz="3200" dirty="0" smtClean="0">
                <a:latin typeface="微软雅黑" panose="020B0503020204020204" pitchFamily="34" charset="-122"/>
                <a:ea typeface="微软雅黑" panose="020B0503020204020204" pitchFamily="34" charset="-122"/>
              </a:rPr>
              <a:t>逻辑语句</a:t>
            </a:r>
            <a:endParaRPr lang="en-US" altLang="zh-CN" sz="3200" dirty="0">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454817234"/>
              </p:ext>
            </p:extLst>
          </p:nvPr>
        </p:nvGraphicFramePr>
        <p:xfrm>
          <a:off x="3044059" y="912691"/>
          <a:ext cx="3737903" cy="1187691"/>
        </p:xfrm>
        <a:graphic>
          <a:graphicData uri="http://schemas.openxmlformats.org/presentationml/2006/ole">
            <mc:AlternateContent xmlns:mc="http://schemas.openxmlformats.org/markup-compatibility/2006">
              <mc:Choice xmlns:v="urn:schemas-microsoft-com:vml" Requires="v">
                <p:oleObj spid="_x0000_s8221" name="包装程序外壳对象" showAsIcon="1" r:id="rId4" imgW="984960" imgH="313200" progId="Package">
                  <p:embed/>
                </p:oleObj>
              </mc:Choice>
              <mc:Fallback>
                <p:oleObj name="包装程序外壳对象" showAsIcon="1" r:id="rId4" imgW="984960" imgH="313200" progId="Package">
                  <p:embed/>
                  <p:pic>
                    <p:nvPicPr>
                      <p:cNvPr id="0" name=""/>
                      <p:cNvPicPr/>
                      <p:nvPr/>
                    </p:nvPicPr>
                    <p:blipFill>
                      <a:blip r:embed="rId5"/>
                      <a:stretch>
                        <a:fillRect/>
                      </a:stretch>
                    </p:blipFill>
                    <p:spPr>
                      <a:xfrm>
                        <a:off x="3044059" y="912691"/>
                        <a:ext cx="3737903" cy="1187691"/>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774355776"/>
              </p:ext>
            </p:extLst>
          </p:nvPr>
        </p:nvGraphicFramePr>
        <p:xfrm>
          <a:off x="2649450" y="2629304"/>
          <a:ext cx="4877125" cy="1349427"/>
        </p:xfrm>
        <a:graphic>
          <a:graphicData uri="http://schemas.openxmlformats.org/presentationml/2006/ole">
            <mc:AlternateContent xmlns:mc="http://schemas.openxmlformats.org/markup-compatibility/2006">
              <mc:Choice xmlns:v="urn:schemas-microsoft-com:vml" Requires="v">
                <p:oleObj spid="_x0000_s8222" name="包装程序外壳对象" showAsIcon="1" r:id="rId6" imgW="1129680" imgH="313200" progId="Package">
                  <p:embed/>
                </p:oleObj>
              </mc:Choice>
              <mc:Fallback>
                <p:oleObj name="包装程序外壳对象" showAsIcon="1" r:id="rId6" imgW="1129680" imgH="313200" progId="Package">
                  <p:embed/>
                  <p:pic>
                    <p:nvPicPr>
                      <p:cNvPr id="0" name=""/>
                      <p:cNvPicPr/>
                      <p:nvPr/>
                    </p:nvPicPr>
                    <p:blipFill>
                      <a:blip r:embed="rId7"/>
                      <a:stretch>
                        <a:fillRect/>
                      </a:stretch>
                    </p:blipFill>
                    <p:spPr>
                      <a:xfrm>
                        <a:off x="2649450" y="2629304"/>
                        <a:ext cx="4877125" cy="1349427"/>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86213921"/>
              </p:ext>
            </p:extLst>
          </p:nvPr>
        </p:nvGraphicFramePr>
        <p:xfrm>
          <a:off x="3044059" y="4627575"/>
          <a:ext cx="4174917" cy="1218460"/>
        </p:xfrm>
        <a:graphic>
          <a:graphicData uri="http://schemas.openxmlformats.org/presentationml/2006/ole">
            <mc:AlternateContent xmlns:mc="http://schemas.openxmlformats.org/markup-compatibility/2006">
              <mc:Choice xmlns:v="urn:schemas-microsoft-com:vml" Requires="v">
                <p:oleObj spid="_x0000_s8223" name="包装程序外壳对象" showAsIcon="1" r:id="rId8" imgW="1071720" imgH="313200" progId="Package">
                  <p:embed/>
                </p:oleObj>
              </mc:Choice>
              <mc:Fallback>
                <p:oleObj name="包装程序外壳对象" showAsIcon="1" r:id="rId8" imgW="1071720" imgH="313200" progId="Package">
                  <p:embed/>
                  <p:pic>
                    <p:nvPicPr>
                      <p:cNvPr id="0" name=""/>
                      <p:cNvPicPr/>
                      <p:nvPr/>
                    </p:nvPicPr>
                    <p:blipFill>
                      <a:blip r:embed="rId9"/>
                      <a:stretch>
                        <a:fillRect/>
                      </a:stretch>
                    </p:blipFill>
                    <p:spPr>
                      <a:xfrm>
                        <a:off x="3044059" y="4627575"/>
                        <a:ext cx="4174917" cy="1218460"/>
                      </a:xfrm>
                      <a:prstGeom prst="rect">
                        <a:avLst/>
                      </a:prstGeom>
                    </p:spPr>
                  </p:pic>
                </p:oleObj>
              </mc:Fallback>
            </mc:AlternateContent>
          </a:graphicData>
        </a:graphic>
      </p:graphicFrame>
    </p:spTree>
    <p:extLst>
      <p:ext uri="{BB962C8B-B14F-4D97-AF65-F5344CB8AC3E}">
        <p14:creationId xmlns:p14="http://schemas.microsoft.com/office/powerpoint/2010/main" val="279028439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
          <p:cNvSpPr>
            <a:spLocks noChangeArrowheads="1"/>
          </p:cNvSpPr>
          <p:nvPr/>
        </p:nvSpPr>
        <p:spPr bwMode="auto">
          <a:xfrm>
            <a:off x="294967" y="163910"/>
            <a:ext cx="5956746"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8</a:t>
            </a:r>
            <a:r>
              <a:rPr lang="en-US" altLang="zh-CN" sz="3200" dirty="0" smtClean="0">
                <a:latin typeface="微软雅黑" panose="020B0503020204020204" pitchFamily="34" charset="-122"/>
                <a:ea typeface="微软雅黑" panose="020B0503020204020204" pitchFamily="34" charset="-122"/>
              </a:rPr>
              <a:t>.  </a:t>
            </a:r>
            <a:r>
              <a:rPr lang="zh-CN" altLang="en-US" sz="3200" dirty="0" smtClean="0">
                <a:latin typeface="微软雅黑" panose="020B0503020204020204" pitchFamily="34" charset="-122"/>
                <a:ea typeface="微软雅黑" panose="020B0503020204020204" pitchFamily="34" charset="-122"/>
              </a:rPr>
              <a:t>办公自动化</a:t>
            </a:r>
            <a:endParaRPr lang="en-US" altLang="zh-CN" sz="3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440594" y="1336315"/>
            <a:ext cx="5406138" cy="4412875"/>
          </a:xfrm>
          <a:prstGeom prst="rect">
            <a:avLst/>
          </a:prstGeom>
          <a:noFill/>
        </p:spPr>
        <p:txBody>
          <a:bodyPr wrap="square" rtlCol="0">
            <a:spAutoFit/>
          </a:bodyPr>
          <a:lstStyle/>
          <a:p>
            <a:pPr>
              <a:lnSpc>
                <a:spcPct val="200000"/>
              </a:lnSpc>
            </a:pPr>
            <a:r>
              <a:rPr lang="en-US" altLang="zh-CN" sz="2400" dirty="0">
                <a:latin typeface="微软雅黑" panose="020B0503020204020204" pitchFamily="34" charset="-122"/>
                <a:ea typeface="微软雅黑" panose="020B0503020204020204" pitchFamily="34" charset="-122"/>
              </a:rPr>
              <a:t>6.1 Excel</a:t>
            </a:r>
            <a:r>
              <a:rPr lang="zh-CN" altLang="en-US" sz="2400" dirty="0" smtClean="0">
                <a:latin typeface="微软雅黑" pitchFamily="34" charset="-122"/>
                <a:ea typeface="微软雅黑" pitchFamily="34" charset="-122"/>
              </a:rPr>
              <a:t>自动化</a:t>
            </a:r>
            <a:endParaRPr lang="en-US" altLang="zh-CN" sz="2400" dirty="0" smtClean="0">
              <a:latin typeface="微软雅黑" panose="020B0503020204020204" pitchFamily="34" charset="-122"/>
              <a:ea typeface="微软雅黑" panose="020B0503020204020204" pitchFamily="34" charset="-122"/>
            </a:endParaRPr>
          </a:p>
          <a:p>
            <a:pPr>
              <a:lnSpc>
                <a:spcPct val="200000"/>
              </a:lnSpc>
            </a:pPr>
            <a:r>
              <a:rPr lang="en-US" altLang="zh-CN" sz="2400" dirty="0" smtClean="0">
                <a:latin typeface="微软雅黑" panose="020B0503020204020204" pitchFamily="34" charset="-122"/>
                <a:ea typeface="微软雅黑" panose="020B0503020204020204" pitchFamily="34" charset="-122"/>
              </a:rPr>
              <a:t>6.2 </a:t>
            </a:r>
            <a:r>
              <a:rPr lang="en-US" altLang="zh-CN" sz="2400" dirty="0">
                <a:latin typeface="微软雅黑" panose="020B0503020204020204" pitchFamily="34" charset="-122"/>
                <a:ea typeface="微软雅黑" panose="020B0503020204020204" pitchFamily="34" charset="-122"/>
              </a:rPr>
              <a:t>Word</a:t>
            </a:r>
            <a:r>
              <a:rPr lang="zh-CN" altLang="en-US" sz="2400" dirty="0">
                <a:latin typeface="微软雅黑" panose="020B0503020204020204" pitchFamily="34" charset="-122"/>
                <a:ea typeface="微软雅黑" panose="020B0503020204020204" pitchFamily="34" charset="-122"/>
              </a:rPr>
              <a:t>自动化</a:t>
            </a:r>
            <a:endParaRPr lang="en-US" altLang="zh-CN" sz="2400" dirty="0">
              <a:latin typeface="微软雅黑" panose="020B0503020204020204" pitchFamily="34" charset="-122"/>
              <a:ea typeface="微软雅黑" panose="020B0503020204020204" pitchFamily="34" charset="-122"/>
            </a:endParaRPr>
          </a:p>
          <a:p>
            <a:pPr>
              <a:lnSpc>
                <a:spcPct val="200000"/>
              </a:lnSpc>
            </a:pPr>
            <a:r>
              <a:rPr lang="en-US" altLang="zh-CN" sz="2400" dirty="0" smtClean="0">
                <a:latin typeface="微软雅黑" panose="020B0503020204020204" pitchFamily="34" charset="-122"/>
                <a:ea typeface="微软雅黑" panose="020B0503020204020204" pitchFamily="34" charset="-122"/>
              </a:rPr>
              <a:t>6</a:t>
            </a:r>
            <a:r>
              <a:rPr lang="en-US" altLang="zh-CN" sz="2400" dirty="0">
                <a:latin typeface="微软雅黑" panose="020B0503020204020204" pitchFamily="34" charset="-122"/>
                <a:ea typeface="微软雅黑" panose="020B0503020204020204" pitchFamily="34" charset="-122"/>
              </a:rPr>
              <a:t>.3 PDF</a:t>
            </a:r>
            <a:r>
              <a:rPr lang="zh-CN" altLang="en-US" sz="2400" dirty="0">
                <a:latin typeface="微软雅黑" panose="020B0503020204020204" pitchFamily="34" charset="-122"/>
                <a:ea typeface="微软雅黑" panose="020B0503020204020204" pitchFamily="34" charset="-122"/>
              </a:rPr>
              <a:t>读取</a:t>
            </a:r>
            <a:endParaRPr lang="en-US" altLang="zh-CN" sz="2400" dirty="0">
              <a:latin typeface="微软雅黑" panose="020B0503020204020204" pitchFamily="34" charset="-122"/>
              <a:ea typeface="微软雅黑" panose="020B0503020204020204" pitchFamily="34" charset="-122"/>
            </a:endParaRPr>
          </a:p>
          <a:p>
            <a:pPr>
              <a:lnSpc>
                <a:spcPct val="200000"/>
              </a:lnSpc>
            </a:pPr>
            <a:r>
              <a:rPr lang="en-US" altLang="zh-CN" sz="2400" dirty="0" smtClean="0">
                <a:latin typeface="微软雅黑" panose="020B0503020204020204" pitchFamily="34" charset="-122"/>
                <a:ea typeface="微软雅黑" panose="020B0503020204020204" pitchFamily="34" charset="-122"/>
              </a:rPr>
              <a:t>6.4 </a:t>
            </a:r>
            <a:r>
              <a:rPr lang="zh-CN" altLang="en-US" sz="2400" dirty="0" smtClean="0">
                <a:latin typeface="微软雅黑" panose="020B0503020204020204" pitchFamily="34" charset="-122"/>
                <a:ea typeface="微软雅黑" panose="020B0503020204020204" pitchFamily="34" charset="-122"/>
              </a:rPr>
              <a:t>文件</a:t>
            </a:r>
            <a:r>
              <a:rPr lang="zh-CN" altLang="en-US" sz="2400" dirty="0">
                <a:latin typeface="微软雅黑" panose="020B0503020204020204" pitchFamily="34" charset="-122"/>
                <a:ea typeface="微软雅黑" panose="020B0503020204020204" pitchFamily="34" charset="-122"/>
              </a:rPr>
              <a:t>操作</a:t>
            </a:r>
            <a:endParaRPr lang="en-US" altLang="zh-CN" sz="2400" dirty="0">
              <a:latin typeface="微软雅黑" panose="020B0503020204020204" pitchFamily="34" charset="-122"/>
              <a:ea typeface="微软雅黑" panose="020B0503020204020204" pitchFamily="34" charset="-122"/>
            </a:endParaRPr>
          </a:p>
          <a:p>
            <a:pPr>
              <a:lnSpc>
                <a:spcPct val="200000"/>
              </a:lnSpc>
            </a:pPr>
            <a:r>
              <a:rPr lang="en-US" altLang="zh-CN" sz="2400" dirty="0" smtClean="0">
                <a:latin typeface="微软雅黑" panose="020B0503020204020204" pitchFamily="34" charset="-122"/>
                <a:ea typeface="微软雅黑" panose="020B0503020204020204" pitchFamily="34" charset="-122"/>
              </a:rPr>
              <a:t>6.5 </a:t>
            </a:r>
            <a:r>
              <a:rPr lang="zh-CN" altLang="en-US" sz="2400" dirty="0" smtClean="0">
                <a:latin typeface="微软雅黑" panose="020B0503020204020204" pitchFamily="34" charset="-122"/>
                <a:ea typeface="微软雅黑" panose="020B0503020204020204" pitchFamily="34" charset="-122"/>
              </a:rPr>
              <a:t>邮件</a:t>
            </a:r>
            <a:r>
              <a:rPr lang="zh-CN" altLang="en-US" sz="2400" dirty="0">
                <a:latin typeface="微软雅黑" panose="020B0503020204020204" pitchFamily="34" charset="-122"/>
                <a:ea typeface="微软雅黑" panose="020B0503020204020204" pitchFamily="34" charset="-122"/>
              </a:rPr>
              <a:t>收发</a:t>
            </a:r>
            <a:endParaRPr lang="en-US" altLang="zh-CN" sz="2400" dirty="0">
              <a:latin typeface="微软雅黑" panose="020B0503020204020204" pitchFamily="34" charset="-122"/>
              <a:ea typeface="微软雅黑" panose="020B0503020204020204" pitchFamily="34" charset="-122"/>
            </a:endParaRPr>
          </a:p>
          <a:p>
            <a:pPr>
              <a:lnSpc>
                <a:spcPct val="200000"/>
              </a:lnSpc>
            </a:pPr>
            <a:endParaRPr lang="en-US" altLang="zh-CN" sz="24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4842559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
          <p:cNvSpPr>
            <a:spLocks noChangeArrowheads="1"/>
          </p:cNvSpPr>
          <p:nvPr/>
        </p:nvSpPr>
        <p:spPr bwMode="auto">
          <a:xfrm>
            <a:off x="294967" y="163910"/>
            <a:ext cx="5956746"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8</a:t>
            </a:r>
            <a:r>
              <a:rPr lang="en-US" altLang="zh-CN" sz="3200" dirty="0" smtClean="0">
                <a:latin typeface="微软雅黑" panose="020B0503020204020204" pitchFamily="34" charset="-122"/>
                <a:ea typeface="微软雅黑" panose="020B0503020204020204" pitchFamily="34" charset="-122"/>
              </a:rPr>
              <a:t>.  </a:t>
            </a:r>
            <a:r>
              <a:rPr lang="zh-CN" altLang="en-US" sz="3200" dirty="0" smtClean="0">
                <a:latin typeface="微软雅黑" panose="020B0503020204020204" pitchFamily="34" charset="-122"/>
                <a:ea typeface="微软雅黑" panose="020B0503020204020204" pitchFamily="34" charset="-122"/>
              </a:rPr>
              <a:t>组件集成调用</a:t>
            </a:r>
            <a:endParaRPr lang="en-US" altLang="zh-CN" sz="32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440594" y="1336315"/>
            <a:ext cx="5406138" cy="2929072"/>
          </a:xfrm>
          <a:prstGeom prst="rect">
            <a:avLst/>
          </a:prstGeom>
          <a:noFill/>
        </p:spPr>
        <p:txBody>
          <a:bodyPr wrap="square" rtlCol="0">
            <a:spAutoFit/>
          </a:bodyPr>
          <a:lstStyle/>
          <a:p>
            <a:pPr>
              <a:lnSpc>
                <a:spcPct val="200000"/>
              </a:lnSpc>
            </a:pPr>
            <a:r>
              <a:rPr lang="en-US" altLang="zh-CN" sz="2400" dirty="0"/>
              <a:t>7</a:t>
            </a:r>
            <a:r>
              <a:rPr lang="en-US" altLang="zh-CN" sz="2400" dirty="0" smtClean="0"/>
              <a:t>.1 </a:t>
            </a:r>
            <a:r>
              <a:rPr lang="en-US" altLang="zh-CN" sz="2400" dirty="0"/>
              <a:t>python</a:t>
            </a:r>
            <a:r>
              <a:rPr lang="zh-CN" altLang="en-US" sz="2400" dirty="0"/>
              <a:t>程序集成</a:t>
            </a:r>
            <a:r>
              <a:rPr lang="zh-CN" altLang="en-US" sz="2400" dirty="0" smtClean="0"/>
              <a:t>调用</a:t>
            </a:r>
            <a:endParaRPr lang="en-US" altLang="zh-CN" sz="2400" dirty="0" smtClean="0"/>
          </a:p>
          <a:p>
            <a:pPr>
              <a:lnSpc>
                <a:spcPct val="200000"/>
              </a:lnSpc>
            </a:pPr>
            <a:r>
              <a:rPr lang="en-US" altLang="zh-CN" sz="2400" dirty="0"/>
              <a:t>7</a:t>
            </a:r>
            <a:r>
              <a:rPr lang="en-US" altLang="zh-CN" sz="2400" dirty="0" smtClean="0"/>
              <a:t>.2 </a:t>
            </a:r>
            <a:r>
              <a:rPr lang="en-US" altLang="zh-CN" sz="2400" dirty="0"/>
              <a:t>C#</a:t>
            </a:r>
            <a:r>
              <a:rPr lang="zh-CN" altLang="en-US" sz="2400" dirty="0"/>
              <a:t>程序集成</a:t>
            </a:r>
            <a:r>
              <a:rPr lang="zh-CN" altLang="en-US" sz="2400" dirty="0" smtClean="0"/>
              <a:t>调用</a:t>
            </a:r>
            <a:endParaRPr lang="en-US" altLang="zh-CN" sz="2400" dirty="0" smtClean="0"/>
          </a:p>
          <a:p>
            <a:pPr>
              <a:lnSpc>
                <a:spcPct val="200000"/>
              </a:lnSpc>
            </a:pPr>
            <a:r>
              <a:rPr lang="en-US" altLang="zh-CN" sz="2400" dirty="0"/>
              <a:t>7</a:t>
            </a:r>
            <a:r>
              <a:rPr lang="en-US" altLang="zh-CN" sz="2400" dirty="0" smtClean="0"/>
              <a:t>.3 </a:t>
            </a:r>
            <a:r>
              <a:rPr lang="en-US" altLang="zh-CN" sz="2400" dirty="0"/>
              <a:t>restful</a:t>
            </a:r>
            <a:r>
              <a:rPr lang="zh-CN" altLang="en-US" sz="2400" dirty="0"/>
              <a:t>集成</a:t>
            </a:r>
            <a:r>
              <a:rPr lang="zh-CN" altLang="en-US" sz="2400" dirty="0" smtClean="0"/>
              <a:t>调用</a:t>
            </a:r>
            <a:endParaRPr lang="en-US" altLang="zh-CN" sz="2400" dirty="0" smtClean="0"/>
          </a:p>
          <a:p>
            <a:pPr>
              <a:lnSpc>
                <a:spcPct val="200000"/>
              </a:lnSpc>
            </a:pPr>
            <a:r>
              <a:rPr lang="en-US" altLang="zh-CN" sz="2400" dirty="0" smtClean="0"/>
              <a:t>7.4 </a:t>
            </a:r>
            <a:r>
              <a:rPr lang="en-US" altLang="zh-CN" sz="2400" dirty="0"/>
              <a:t>JavaScript</a:t>
            </a:r>
            <a:r>
              <a:rPr lang="zh-CN" altLang="en-US" sz="2400" dirty="0"/>
              <a:t>集成</a:t>
            </a:r>
            <a:r>
              <a:rPr lang="zh-CN" altLang="en-US" sz="2400" dirty="0" smtClean="0"/>
              <a:t>调用 </a:t>
            </a:r>
            <a:endParaRPr lang="en-US" altLang="zh-CN" sz="2400" dirty="0" smtClean="0"/>
          </a:p>
        </p:txBody>
      </p:sp>
    </p:spTree>
    <p:extLst>
      <p:ext uri="{BB962C8B-B14F-4D97-AF65-F5344CB8AC3E}">
        <p14:creationId xmlns:p14="http://schemas.microsoft.com/office/powerpoint/2010/main" val="351078869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
          <p:cNvSpPr>
            <a:spLocks noChangeArrowheads="1"/>
          </p:cNvSpPr>
          <p:nvPr/>
        </p:nvSpPr>
        <p:spPr bwMode="auto">
          <a:xfrm>
            <a:off x="294967" y="163910"/>
            <a:ext cx="5956746"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8</a:t>
            </a:r>
            <a:r>
              <a:rPr lang="en-US" altLang="zh-CN" sz="3200" dirty="0" smtClean="0">
                <a:latin typeface="微软雅黑" panose="020B0503020204020204" pitchFamily="34" charset="-122"/>
                <a:ea typeface="微软雅黑" panose="020B0503020204020204" pitchFamily="34" charset="-122"/>
              </a:rPr>
              <a:t>.  </a:t>
            </a:r>
            <a:r>
              <a:rPr lang="zh-CN" altLang="en-US" sz="3200" dirty="0" smtClean="0">
                <a:latin typeface="微软雅黑" panose="020B0503020204020204" pitchFamily="34" charset="-122"/>
                <a:ea typeface="微软雅黑" panose="020B0503020204020204" pitchFamily="34" charset="-122"/>
              </a:rPr>
              <a:t>异常捕获</a:t>
            </a:r>
            <a:endParaRPr lang="en-US" altLang="zh-CN" sz="3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440594" y="1336315"/>
            <a:ext cx="5406138" cy="719556"/>
          </a:xfrm>
          <a:prstGeom prst="rect">
            <a:avLst/>
          </a:prstGeom>
          <a:noFill/>
        </p:spPr>
        <p:txBody>
          <a:bodyPr wrap="square" rtlCol="0">
            <a:spAutoFit/>
          </a:bodyPr>
          <a:lstStyle/>
          <a:p>
            <a:pPr>
              <a:lnSpc>
                <a:spcPct val="200000"/>
              </a:lnSpc>
            </a:pPr>
            <a:r>
              <a:rPr lang="en-US" altLang="zh-CN" sz="2400" dirty="0" smtClean="0">
                <a:latin typeface="微软雅黑" panose="020B0503020204020204" pitchFamily="34" charset="-122"/>
                <a:ea typeface="微软雅黑" panose="020B0503020204020204" pitchFamily="34" charset="-122"/>
              </a:rPr>
              <a:t>Try </a:t>
            </a:r>
            <a:r>
              <a:rPr lang="en-US" altLang="zh-CN" sz="2400" dirty="0" smtClean="0">
                <a:latin typeface="微软雅黑" panose="020B0503020204020204" pitchFamily="34" charset="-122"/>
                <a:ea typeface="微软雅黑" panose="020B0503020204020204" pitchFamily="34" charset="-122"/>
              </a:rPr>
              <a:t>catch</a:t>
            </a:r>
            <a:r>
              <a:rPr lang="zh-CN" altLang="en-US" sz="2400" dirty="0" smtClean="0">
                <a:latin typeface="微软雅黑" panose="020B0503020204020204" pitchFamily="34" charset="-122"/>
                <a:ea typeface="微软雅黑" panose="020B0503020204020204" pitchFamily="34" charset="-122"/>
              </a:rPr>
              <a:t>处理和</a:t>
            </a:r>
            <a:r>
              <a:rPr lang="en-US" altLang="zh-CN" sz="2400" dirty="0" smtClean="0">
                <a:latin typeface="微软雅黑" panose="020B0503020204020204" pitchFamily="34" charset="-122"/>
                <a:ea typeface="微软雅黑" panose="020B0503020204020204" pitchFamily="34" charset="-122"/>
              </a:rPr>
              <a:t>troubleshooting</a:t>
            </a:r>
            <a:endParaRPr lang="en-US" altLang="zh-CN" sz="24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8542584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80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59692" y="2538369"/>
            <a:ext cx="9972026" cy="1384995"/>
          </a:xfrm>
          <a:prstGeom prst="rect">
            <a:avLst/>
          </a:prstGeom>
        </p:spPr>
        <p:txBody>
          <a:bodyPr wrap="square">
            <a:spAutoFit/>
          </a:bodyPr>
          <a:lstStyle/>
          <a:p>
            <a:pPr>
              <a:lnSpc>
                <a:spcPct val="150000"/>
              </a:lnSpc>
            </a:pPr>
            <a:r>
              <a:rPr lang="zh-CN" altLang="en-US" sz="1400" kern="0" dirty="0" smtClean="0">
                <a:latin typeface="微软雅黑" panose="020B0503020204020204" pitchFamily="34" charset="-122"/>
                <a:ea typeface="微软雅黑" panose="020B0503020204020204" pitchFamily="34" charset="-122"/>
              </a:rPr>
              <a:t>包括</a:t>
            </a:r>
            <a:r>
              <a:rPr lang="zh-CN" altLang="en-US" sz="1400" b="1" kern="0" dirty="0">
                <a:solidFill>
                  <a:srgbClr val="0070C0"/>
                </a:solidFill>
                <a:latin typeface="微软雅黑" panose="020B0503020204020204" pitchFamily="34" charset="-122"/>
                <a:ea typeface="微软雅黑" panose="020B0503020204020204" pitchFamily="34" charset="-122"/>
              </a:rPr>
              <a:t>键盘录入（基础）</a:t>
            </a:r>
            <a:r>
              <a:rPr lang="zh-CN" altLang="en-US" sz="1400" kern="0" dirty="0">
                <a:latin typeface="微软雅黑" panose="020B0503020204020204" pitchFamily="34" charset="-122"/>
                <a:ea typeface="微软雅黑" panose="020B0503020204020204" pitchFamily="34" charset="-122"/>
              </a:rPr>
              <a:t>、</a:t>
            </a:r>
            <a:r>
              <a:rPr lang="zh-CN" altLang="en-US" sz="1400" b="1" kern="0" dirty="0">
                <a:solidFill>
                  <a:srgbClr val="0070C0"/>
                </a:solidFill>
                <a:latin typeface="微软雅黑" panose="020B0503020204020204" pitchFamily="34" charset="-122"/>
                <a:ea typeface="微软雅黑" panose="020B0503020204020204" pitchFamily="34" charset="-122"/>
              </a:rPr>
              <a:t>鼠标移动和点击（基础）</a:t>
            </a:r>
            <a:r>
              <a:rPr lang="zh-CN" altLang="en-US" sz="1400" kern="0" dirty="0">
                <a:latin typeface="微软雅黑" panose="020B0503020204020204" pitchFamily="34" charset="-122"/>
                <a:ea typeface="微软雅黑" panose="020B0503020204020204" pitchFamily="34" charset="-122"/>
              </a:rPr>
              <a:t>、</a:t>
            </a:r>
            <a:r>
              <a:rPr lang="zh-CN" altLang="en-US" sz="1400" b="1" kern="0" dirty="0">
                <a:solidFill>
                  <a:srgbClr val="0070C0"/>
                </a:solidFill>
                <a:latin typeface="微软雅黑" panose="020B0503020204020204" pitchFamily="34" charset="-122"/>
                <a:ea typeface="微软雅黑" panose="020B0503020204020204" pitchFamily="34" charset="-122"/>
              </a:rPr>
              <a:t>触发调用</a:t>
            </a:r>
            <a:r>
              <a:rPr lang="en-US" altLang="zh-CN" sz="1400" b="1" kern="0" dirty="0">
                <a:solidFill>
                  <a:srgbClr val="0070C0"/>
                </a:solidFill>
                <a:latin typeface="微软雅黑" panose="020B0503020204020204" pitchFamily="34" charset="-122"/>
                <a:ea typeface="微软雅黑" panose="020B0503020204020204" pitchFamily="34" charset="-122"/>
              </a:rPr>
              <a:t>Windows</a:t>
            </a:r>
            <a:r>
              <a:rPr lang="zh-CN" altLang="en-US" sz="1400" b="1" kern="0" dirty="0">
                <a:solidFill>
                  <a:srgbClr val="0070C0"/>
                </a:solidFill>
                <a:latin typeface="微软雅黑" panose="020B0503020204020204" pitchFamily="34" charset="-122"/>
                <a:ea typeface="微软雅黑" panose="020B0503020204020204" pitchFamily="34" charset="-122"/>
              </a:rPr>
              <a:t>系统操作（例如文件夹和文件操作）</a:t>
            </a:r>
            <a:r>
              <a:rPr lang="zh-CN" altLang="en-US" sz="1400" kern="0" dirty="0">
                <a:latin typeface="微软雅黑" panose="020B0503020204020204" pitchFamily="34" charset="-122"/>
                <a:ea typeface="微软雅黑" panose="020B0503020204020204" pitchFamily="34" charset="-122"/>
              </a:rPr>
              <a:t>、以及</a:t>
            </a:r>
            <a:r>
              <a:rPr lang="zh-CN" altLang="en-US" sz="1400" b="1" kern="0" dirty="0">
                <a:solidFill>
                  <a:srgbClr val="0070C0"/>
                </a:solidFill>
                <a:latin typeface="微软雅黑" panose="020B0503020204020204" pitchFamily="34" charset="-122"/>
                <a:ea typeface="微软雅黑" panose="020B0503020204020204" pitchFamily="34" charset="-122"/>
              </a:rPr>
              <a:t>触发调用各类应用程序（例如网页操作、收发邮件、</a:t>
            </a:r>
            <a:r>
              <a:rPr lang="en-US" altLang="zh-CN" sz="1400" b="1" kern="0" dirty="0">
                <a:solidFill>
                  <a:srgbClr val="0070C0"/>
                </a:solidFill>
                <a:latin typeface="微软雅黑" panose="020B0503020204020204" pitchFamily="34" charset="-122"/>
                <a:ea typeface="微软雅黑" panose="020B0503020204020204" pitchFamily="34" charset="-122"/>
              </a:rPr>
              <a:t>Word/Excel</a:t>
            </a:r>
            <a:r>
              <a:rPr lang="zh-CN" altLang="en-US" sz="1400" b="1" kern="0" dirty="0">
                <a:solidFill>
                  <a:srgbClr val="0070C0"/>
                </a:solidFill>
                <a:latin typeface="微软雅黑" panose="020B0503020204020204" pitchFamily="34" charset="-122"/>
                <a:ea typeface="微软雅黑" panose="020B0503020204020204" pitchFamily="34" charset="-122"/>
              </a:rPr>
              <a:t>操作等）</a:t>
            </a:r>
            <a:r>
              <a:rPr lang="zh-CN" altLang="en-US" sz="1400" kern="0" dirty="0" smtClean="0">
                <a:latin typeface="微软雅黑" panose="020B0503020204020204" pitchFamily="34" charset="-122"/>
                <a:ea typeface="微软雅黑" panose="020B0503020204020204" pitchFamily="34" charset="-122"/>
              </a:rPr>
              <a:t>。</a:t>
            </a:r>
            <a:r>
              <a:rPr lang="en-US" altLang="zh-CN" sz="1400" kern="0" dirty="0">
                <a:latin typeface="微软雅黑" panose="020B0503020204020204" pitchFamily="34" charset="-122"/>
                <a:ea typeface="微软雅黑" panose="020B0503020204020204" pitchFamily="34" charset="-122"/>
              </a:rPr>
              <a:t> </a:t>
            </a:r>
            <a:r>
              <a:rPr lang="en-US" altLang="zh-CN" sz="1400" kern="0" dirty="0" smtClean="0">
                <a:latin typeface="微软雅黑" panose="020B0503020204020204" pitchFamily="34" charset="-122"/>
                <a:ea typeface="微软雅黑" panose="020B0503020204020204" pitchFamily="34" charset="-122"/>
              </a:rPr>
              <a:t>HUAWEI RPA</a:t>
            </a:r>
            <a:r>
              <a:rPr lang="zh-CN" altLang="en-US" sz="1400" kern="0" dirty="0" smtClean="0">
                <a:latin typeface="微软雅黑" panose="020B0503020204020204" pitchFamily="34" charset="-122"/>
                <a:ea typeface="微软雅黑" panose="020B0503020204020204" pitchFamily="34" charset="-122"/>
              </a:rPr>
              <a:t>软件</a:t>
            </a:r>
            <a:r>
              <a:rPr lang="zh-CN" altLang="en-US" sz="1400" kern="0" dirty="0">
                <a:latin typeface="微软雅黑" panose="020B0503020204020204" pitchFamily="34" charset="-122"/>
                <a:ea typeface="微软雅黑" panose="020B0503020204020204" pitchFamily="34" charset="-122"/>
              </a:rPr>
              <a:t>不光要记录这些操作，还将这些</a:t>
            </a:r>
            <a:r>
              <a:rPr lang="zh-CN" altLang="en-US" sz="1400" b="1" kern="0" dirty="0">
                <a:solidFill>
                  <a:srgbClr val="0070C0"/>
                </a:solidFill>
                <a:latin typeface="微软雅黑" panose="020B0503020204020204" pitchFamily="34" charset="-122"/>
                <a:ea typeface="微软雅黑" panose="020B0503020204020204" pitchFamily="34" charset="-122"/>
              </a:rPr>
              <a:t>操作抽象化，变成计算机</a:t>
            </a:r>
            <a:r>
              <a:rPr lang="zh-CN" altLang="en-US" sz="1400" kern="0" dirty="0">
                <a:latin typeface="微软雅黑" panose="020B0503020204020204" pitchFamily="34" charset="-122"/>
                <a:ea typeface="微软雅黑" panose="020B0503020204020204" pitchFamily="34" charset="-122"/>
              </a:rPr>
              <a:t>能够理解和处理的</a:t>
            </a:r>
            <a:r>
              <a:rPr lang="zh-CN" altLang="en-US" sz="1400" b="1" kern="0" dirty="0">
                <a:solidFill>
                  <a:srgbClr val="0070C0"/>
                </a:solidFill>
                <a:latin typeface="微软雅黑" panose="020B0503020204020204" pitchFamily="34" charset="-122"/>
                <a:ea typeface="微软雅黑" panose="020B0503020204020204" pitchFamily="34" charset="-122"/>
              </a:rPr>
              <a:t>“对象”</a:t>
            </a:r>
            <a:r>
              <a:rPr lang="zh-CN" altLang="en-US" sz="1400" kern="0" dirty="0" smtClean="0">
                <a:latin typeface="微软雅黑" panose="020B0503020204020204" pitchFamily="34" charset="-122"/>
                <a:ea typeface="微软雅黑" panose="020B0503020204020204" pitchFamily="34" charset="-122"/>
              </a:rPr>
              <a:t>。</a:t>
            </a:r>
            <a:r>
              <a:rPr lang="en-US" altLang="zh-CN" sz="1400" kern="0" dirty="0">
                <a:latin typeface="微软雅黑" panose="020B0503020204020204" pitchFamily="34" charset="-122"/>
                <a:ea typeface="微软雅黑" panose="020B0503020204020204" pitchFamily="34" charset="-122"/>
              </a:rPr>
              <a:t> </a:t>
            </a:r>
            <a:r>
              <a:rPr lang="en-US" altLang="zh-CN" sz="1400" kern="0" dirty="0" smtClean="0">
                <a:latin typeface="微软雅黑" panose="020B0503020204020204" pitchFamily="34" charset="-122"/>
                <a:ea typeface="微软雅黑" panose="020B0503020204020204" pitchFamily="34" charset="-122"/>
              </a:rPr>
              <a:t>HUAWEI RPA</a:t>
            </a:r>
            <a:r>
              <a:rPr lang="zh-CN" altLang="en-US" sz="1400" kern="0" dirty="0" smtClean="0">
                <a:latin typeface="微软雅黑" panose="020B0503020204020204" pitchFamily="34" charset="-122"/>
                <a:ea typeface="微软雅黑" panose="020B0503020204020204" pitchFamily="34" charset="-122"/>
              </a:rPr>
              <a:t>软件</a:t>
            </a:r>
            <a:r>
              <a:rPr lang="zh-CN" altLang="en-US" sz="1400" kern="0" dirty="0">
                <a:latin typeface="微软雅黑" panose="020B0503020204020204" pitchFamily="34" charset="-122"/>
                <a:ea typeface="微软雅黑" panose="020B0503020204020204" pitchFamily="34" charset="-122"/>
              </a:rPr>
              <a:t>捕获到了全部鼠标、键盘、系统、应用程序的操作后，然后在电脑中</a:t>
            </a:r>
            <a:r>
              <a:rPr lang="zh-CN" altLang="en-US" sz="1400" b="1" kern="0" dirty="0">
                <a:solidFill>
                  <a:srgbClr val="0070C0"/>
                </a:solidFill>
                <a:latin typeface="微软雅黑" panose="020B0503020204020204" pitchFamily="34" charset="-122"/>
                <a:ea typeface="微软雅黑" panose="020B0503020204020204" pitchFamily="34" charset="-122"/>
              </a:rPr>
              <a:t>按照约定的规则自动执行这些“对象”。</a:t>
            </a:r>
          </a:p>
        </p:txBody>
      </p:sp>
      <p:sp>
        <p:nvSpPr>
          <p:cNvPr id="30" name="矩形 29"/>
          <p:cNvSpPr/>
          <p:nvPr/>
        </p:nvSpPr>
        <p:spPr>
          <a:xfrm>
            <a:off x="849293" y="4444272"/>
            <a:ext cx="9972026" cy="1061829"/>
          </a:xfrm>
          <a:prstGeom prst="rect">
            <a:avLst/>
          </a:prstGeom>
        </p:spPr>
        <p:txBody>
          <a:bodyPr wrap="square">
            <a:spAutoFit/>
          </a:bodyPr>
          <a:lstStyle/>
          <a:p>
            <a:pPr marL="342900" indent="-342900">
              <a:lnSpc>
                <a:spcPct val="150000"/>
              </a:lnSpc>
              <a:buFont typeface="+mj-lt"/>
              <a:buAutoNum type="arabicPeriod"/>
            </a:pPr>
            <a:r>
              <a:rPr lang="en-US" altLang="zh-CN" sz="1400" kern="0" dirty="0" smtClean="0">
                <a:latin typeface="微软雅黑" panose="020B0503020204020204" pitchFamily="34" charset="-122"/>
                <a:ea typeface="微软雅黑" panose="020B0503020204020204" pitchFamily="34" charset="-122"/>
              </a:rPr>
              <a:t>HUAWEI RPA</a:t>
            </a:r>
            <a:r>
              <a:rPr lang="zh-CN" altLang="en-US" sz="1400" kern="0" dirty="0" smtClean="0">
                <a:latin typeface="微软雅黑" panose="020B0503020204020204" pitchFamily="34" charset="-122"/>
                <a:ea typeface="微软雅黑" panose="020B0503020204020204" pitchFamily="34" charset="-122"/>
              </a:rPr>
              <a:t>是</a:t>
            </a:r>
            <a:r>
              <a:rPr lang="zh-CN" altLang="en-US" sz="1400" b="1" kern="0" dirty="0">
                <a:solidFill>
                  <a:srgbClr val="0070C0"/>
                </a:solidFill>
                <a:latin typeface="微软雅黑" panose="020B0503020204020204" pitchFamily="34" charset="-122"/>
                <a:ea typeface="微软雅黑" panose="020B0503020204020204" pitchFamily="34" charset="-122"/>
              </a:rPr>
              <a:t>软件</a:t>
            </a:r>
            <a:r>
              <a:rPr lang="zh-CN" altLang="en-US" sz="1400" kern="0" dirty="0">
                <a:latin typeface="微软雅黑" panose="020B0503020204020204" pitchFamily="34" charset="-122"/>
                <a:ea typeface="微软雅黑" panose="020B0503020204020204" pitchFamily="34" charset="-122"/>
              </a:rPr>
              <a:t>，不是实体</a:t>
            </a:r>
            <a:r>
              <a:rPr lang="zh-CN" altLang="en-US" sz="1400" kern="0" dirty="0" smtClean="0">
                <a:latin typeface="微软雅黑" panose="020B0503020204020204" pitchFamily="34" charset="-122"/>
                <a:ea typeface="微软雅黑" panose="020B0503020204020204" pitchFamily="34" charset="-122"/>
              </a:rPr>
              <a:t>机器人</a:t>
            </a:r>
            <a:endParaRPr lang="en-US" altLang="zh-CN" sz="1400" b="1" kern="0" dirty="0" smtClean="0">
              <a:solidFill>
                <a:srgbClr val="0070C0"/>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en-US" altLang="zh-CN" sz="1400" kern="0" dirty="0" smtClean="0">
                <a:latin typeface="微软雅黑" panose="020B0503020204020204" pitchFamily="34" charset="-122"/>
                <a:ea typeface="微软雅黑" panose="020B0503020204020204" pitchFamily="34" charset="-122"/>
              </a:rPr>
              <a:t>HUAWEI RPA</a:t>
            </a:r>
            <a:r>
              <a:rPr lang="zh-CN" altLang="en-US" sz="1400" kern="0" dirty="0" smtClean="0">
                <a:latin typeface="微软雅黑" panose="020B0503020204020204" pitchFamily="34" charset="-122"/>
                <a:ea typeface="微软雅黑" panose="020B0503020204020204" pitchFamily="34" charset="-122"/>
              </a:rPr>
              <a:t>应用</a:t>
            </a:r>
            <a:r>
              <a:rPr lang="zh-CN" altLang="en-US" sz="1400" kern="0" dirty="0">
                <a:latin typeface="微软雅黑" panose="020B0503020204020204" pitchFamily="34" charset="-122"/>
                <a:ea typeface="微软雅黑" panose="020B0503020204020204" pitchFamily="34" charset="-122"/>
              </a:rPr>
              <a:t>场景：</a:t>
            </a:r>
            <a:r>
              <a:rPr lang="zh-CN" altLang="en-US" sz="1400" b="1" kern="0" dirty="0">
                <a:solidFill>
                  <a:srgbClr val="0070C0"/>
                </a:solidFill>
                <a:latin typeface="微软雅黑" panose="020B0503020204020204" pitchFamily="34" charset="-122"/>
                <a:ea typeface="微软雅黑" panose="020B0503020204020204" pitchFamily="34" charset="-122"/>
              </a:rPr>
              <a:t>大量重复（</a:t>
            </a:r>
            <a:r>
              <a:rPr lang="zh-CN" altLang="en-US" sz="1400" b="1" kern="0" dirty="0" smtClean="0">
                <a:solidFill>
                  <a:srgbClr val="0070C0"/>
                </a:solidFill>
                <a:latin typeface="微软雅黑" panose="020B0503020204020204" pitchFamily="34" charset="-122"/>
                <a:ea typeface="微软雅黑" panose="020B0503020204020204" pitchFamily="34" charset="-122"/>
              </a:rPr>
              <a:t>让</a:t>
            </a:r>
            <a:r>
              <a:rPr lang="en-US" altLang="zh-CN" sz="1400" b="1" kern="0" dirty="0" smtClean="0">
                <a:solidFill>
                  <a:srgbClr val="0070C0"/>
                </a:solidFill>
                <a:latin typeface="微软雅黑" panose="020B0503020204020204" pitchFamily="34" charset="-122"/>
                <a:ea typeface="微软雅黑" panose="020B0503020204020204" pitchFamily="34" charset="-122"/>
              </a:rPr>
              <a:t>HUAWEI RPA</a:t>
            </a:r>
            <a:r>
              <a:rPr lang="zh-CN" altLang="en-US" sz="1400" b="1" kern="0" dirty="0" smtClean="0">
                <a:solidFill>
                  <a:srgbClr val="0070C0"/>
                </a:solidFill>
                <a:latin typeface="微软雅黑" panose="020B0503020204020204" pitchFamily="34" charset="-122"/>
                <a:ea typeface="微软雅黑" panose="020B0503020204020204" pitchFamily="34" charset="-122"/>
              </a:rPr>
              <a:t>有</a:t>
            </a:r>
            <a:r>
              <a:rPr lang="zh-CN" altLang="en-US" sz="1400" b="1" kern="0" dirty="0">
                <a:solidFill>
                  <a:srgbClr val="0070C0"/>
                </a:solidFill>
                <a:latin typeface="微软雅黑" panose="020B0503020204020204" pitchFamily="34" charset="-122"/>
                <a:ea typeface="微软雅黑" panose="020B0503020204020204" pitchFamily="34" charset="-122"/>
              </a:rPr>
              <a:t>必要）、规则明确（</a:t>
            </a:r>
            <a:r>
              <a:rPr lang="zh-CN" altLang="en-US" sz="1400" b="1" kern="0" dirty="0" smtClean="0">
                <a:solidFill>
                  <a:srgbClr val="0070C0"/>
                </a:solidFill>
                <a:latin typeface="微软雅黑" panose="020B0503020204020204" pitchFamily="34" charset="-122"/>
                <a:ea typeface="微软雅黑" panose="020B0503020204020204" pitchFamily="34" charset="-122"/>
              </a:rPr>
              <a:t>让</a:t>
            </a:r>
            <a:r>
              <a:rPr lang="en-US" altLang="zh-CN" sz="1400" b="1" kern="0" dirty="0" smtClean="0">
                <a:solidFill>
                  <a:srgbClr val="0070C0"/>
                </a:solidFill>
                <a:latin typeface="微软雅黑" panose="020B0503020204020204" pitchFamily="34" charset="-122"/>
                <a:ea typeface="微软雅黑" panose="020B0503020204020204" pitchFamily="34" charset="-122"/>
              </a:rPr>
              <a:t>HUAWEI RPA</a:t>
            </a:r>
            <a:r>
              <a:rPr lang="zh-CN" altLang="en-US" sz="1400" b="1" kern="0" dirty="0" smtClean="0">
                <a:solidFill>
                  <a:srgbClr val="0070C0"/>
                </a:solidFill>
                <a:latin typeface="微软雅黑" panose="020B0503020204020204" pitchFamily="34" charset="-122"/>
                <a:ea typeface="微软雅黑" panose="020B0503020204020204" pitchFamily="34" charset="-122"/>
              </a:rPr>
              <a:t>有</a:t>
            </a:r>
            <a:r>
              <a:rPr lang="zh-CN" altLang="en-US" sz="1400" b="1" kern="0" dirty="0">
                <a:solidFill>
                  <a:srgbClr val="0070C0"/>
                </a:solidFill>
                <a:latin typeface="微软雅黑" panose="020B0503020204020204" pitchFamily="34" charset="-122"/>
                <a:ea typeface="微软雅黑" panose="020B0503020204020204" pitchFamily="34" charset="-122"/>
              </a:rPr>
              <a:t>可能）</a:t>
            </a:r>
            <a:endParaRPr lang="en-US" altLang="zh-CN" sz="1400" b="1" kern="0" dirty="0">
              <a:solidFill>
                <a:srgbClr val="0070C0"/>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400" kern="0" dirty="0" smtClean="0">
                <a:latin typeface="微软雅黑" panose="020B0503020204020204" pitchFamily="34" charset="-122"/>
                <a:ea typeface="微软雅黑" panose="020B0503020204020204" pitchFamily="34" charset="-122"/>
              </a:rPr>
              <a:t>只要</a:t>
            </a:r>
            <a:r>
              <a:rPr lang="zh-CN" altLang="en-US" sz="1400" kern="0" dirty="0">
                <a:latin typeface="微软雅黑" panose="020B0503020204020204" pitchFamily="34" charset="-122"/>
                <a:ea typeface="微软雅黑" panose="020B0503020204020204" pitchFamily="34" charset="-122"/>
              </a:rPr>
              <a:t>满足第</a:t>
            </a:r>
            <a:r>
              <a:rPr lang="en-US" altLang="zh-CN" sz="1400" kern="0" dirty="0">
                <a:latin typeface="微软雅黑" panose="020B0503020204020204" pitchFamily="34" charset="-122"/>
                <a:ea typeface="微软雅黑" panose="020B0503020204020204" pitchFamily="34" charset="-122"/>
              </a:rPr>
              <a:t>2</a:t>
            </a:r>
            <a:r>
              <a:rPr lang="zh-CN" altLang="en-US" sz="1400" kern="0" dirty="0">
                <a:latin typeface="微软雅黑" panose="020B0503020204020204" pitchFamily="34" charset="-122"/>
                <a:ea typeface="微软雅黑" panose="020B0503020204020204" pitchFamily="34" charset="-122"/>
              </a:rPr>
              <a:t>条</a:t>
            </a:r>
            <a:r>
              <a:rPr lang="zh-CN" altLang="en-US" sz="1400" kern="0" dirty="0" smtClean="0">
                <a:latin typeface="微软雅黑" panose="020B0503020204020204" pitchFamily="34" charset="-122"/>
                <a:ea typeface="微软雅黑" panose="020B0503020204020204" pitchFamily="34" charset="-122"/>
              </a:rPr>
              <a:t>，</a:t>
            </a:r>
            <a:r>
              <a:rPr lang="en-US" altLang="zh-CN" sz="1400" kern="0" dirty="0">
                <a:latin typeface="微软雅黑" panose="020B0503020204020204" pitchFamily="34" charset="-122"/>
                <a:ea typeface="微软雅黑" panose="020B0503020204020204" pitchFamily="34" charset="-122"/>
              </a:rPr>
              <a:t> </a:t>
            </a:r>
            <a:r>
              <a:rPr lang="en-US" altLang="zh-CN" sz="1400" kern="0" dirty="0" smtClean="0">
                <a:latin typeface="微软雅黑" panose="020B0503020204020204" pitchFamily="34" charset="-122"/>
                <a:ea typeface="微软雅黑" panose="020B0503020204020204" pitchFamily="34" charset="-122"/>
              </a:rPr>
              <a:t>HUAWEI RPA</a:t>
            </a:r>
            <a:r>
              <a:rPr lang="zh-CN" altLang="en-US" sz="1400" kern="0" dirty="0" smtClean="0">
                <a:latin typeface="微软雅黑" panose="020B0503020204020204" pitchFamily="34" charset="-122"/>
                <a:ea typeface="微软雅黑" panose="020B0503020204020204" pitchFamily="34" charset="-122"/>
              </a:rPr>
              <a:t>可以</a:t>
            </a:r>
            <a:r>
              <a:rPr lang="zh-CN" altLang="en-US" sz="1400" kern="0" dirty="0">
                <a:latin typeface="微软雅黑" panose="020B0503020204020204" pitchFamily="34" charset="-122"/>
                <a:ea typeface="微软雅黑" panose="020B0503020204020204" pitchFamily="34" charset="-122"/>
              </a:rPr>
              <a:t>应用于</a:t>
            </a:r>
            <a:r>
              <a:rPr lang="zh-CN" altLang="en-US" sz="1400" b="1" kern="0" dirty="0">
                <a:solidFill>
                  <a:srgbClr val="0070C0"/>
                </a:solidFill>
                <a:latin typeface="微软雅黑" panose="020B0503020204020204" pitchFamily="34" charset="-122"/>
                <a:ea typeface="微软雅黑" panose="020B0503020204020204" pitchFamily="34" charset="-122"/>
              </a:rPr>
              <a:t>任何行业，任何场景</a:t>
            </a:r>
          </a:p>
        </p:txBody>
      </p:sp>
      <p:sp>
        <p:nvSpPr>
          <p:cNvPr id="31" name="TextBox 3"/>
          <p:cNvSpPr txBox="1"/>
          <p:nvPr/>
        </p:nvSpPr>
        <p:spPr>
          <a:xfrm>
            <a:off x="849292" y="1377631"/>
            <a:ext cx="9972026" cy="738664"/>
          </a:xfrm>
          <a:prstGeom prst="rect">
            <a:avLst/>
          </a:prstGeom>
          <a:noFill/>
        </p:spPr>
        <p:txBody>
          <a:bodyPr wrap="square" rtlCol="0">
            <a:spAutoFit/>
          </a:bodyPr>
          <a:lstStyle/>
          <a:p>
            <a:pPr>
              <a:lnSpc>
                <a:spcPct val="150000"/>
              </a:lnSpc>
            </a:pPr>
            <a:r>
              <a:rPr lang="en-US" altLang="zh-CN" sz="1400" b="1" kern="0" dirty="0" smtClean="0">
                <a:solidFill>
                  <a:srgbClr val="0070C0"/>
                </a:solidFill>
                <a:latin typeface="微软雅黑" panose="020B0503020204020204" pitchFamily="34" charset="-122"/>
                <a:ea typeface="微软雅黑" panose="020B0503020204020204" pitchFamily="34" charset="-122"/>
              </a:rPr>
              <a:t>HUAWEI RPA</a:t>
            </a:r>
            <a:r>
              <a:rPr lang="zh-CN" altLang="en-US" sz="1400" b="1" kern="0" dirty="0" smtClean="0">
                <a:solidFill>
                  <a:srgbClr val="0070C0"/>
                </a:solidFill>
                <a:latin typeface="微软雅黑" panose="020B0503020204020204" pitchFamily="34" charset="-122"/>
                <a:ea typeface="微软雅黑" panose="020B0503020204020204" pitchFamily="34" charset="-122"/>
              </a:rPr>
              <a:t>（</a:t>
            </a:r>
            <a:r>
              <a:rPr lang="en-US" altLang="zh-CN" sz="1400" b="1" kern="0" dirty="0">
                <a:solidFill>
                  <a:srgbClr val="0070C0"/>
                </a:solidFill>
                <a:latin typeface="微软雅黑" panose="020B0503020204020204" pitchFamily="34" charset="-122"/>
                <a:ea typeface="微软雅黑" panose="020B0503020204020204" pitchFamily="34" charset="-122"/>
              </a:rPr>
              <a:t>Robotic Process Automation</a:t>
            </a:r>
            <a:r>
              <a:rPr lang="zh-CN" altLang="en-US" sz="1400" b="1" kern="0" dirty="0" smtClean="0">
                <a:solidFill>
                  <a:srgbClr val="0070C0"/>
                </a:solidFill>
                <a:latin typeface="微软雅黑" panose="020B0503020204020204" pitchFamily="34" charset="-122"/>
                <a:ea typeface="微软雅黑" panose="020B0503020204020204" pitchFamily="34" charset="-122"/>
              </a:rPr>
              <a:t>）</a:t>
            </a:r>
            <a:r>
              <a:rPr lang="zh-CN" altLang="en-US" sz="1400" kern="0" dirty="0" smtClean="0">
                <a:latin typeface="微软雅黑" panose="020B0503020204020204" pitchFamily="34" charset="-122"/>
                <a:ea typeface="微软雅黑" panose="020B0503020204020204" pitchFamily="34" charset="-122"/>
              </a:rPr>
              <a:t>是</a:t>
            </a:r>
            <a:r>
              <a:rPr lang="zh-CN" altLang="en-US" sz="1400" kern="0" dirty="0">
                <a:latin typeface="微软雅黑" panose="020B0503020204020204" pitchFamily="34" charset="-122"/>
                <a:ea typeface="微软雅黑" panose="020B0503020204020204" pitchFamily="34" charset="-122"/>
              </a:rPr>
              <a:t>华为公司</a:t>
            </a:r>
            <a:r>
              <a:rPr lang="zh-CN" altLang="en-US" sz="1400" kern="0" dirty="0" smtClean="0">
                <a:latin typeface="微软雅黑" panose="020B0503020204020204" pitchFamily="34" charset="-122"/>
                <a:ea typeface="微软雅黑" panose="020B0503020204020204" pitchFamily="34" charset="-122"/>
              </a:rPr>
              <a:t>开发</a:t>
            </a:r>
            <a:r>
              <a:rPr lang="zh-CN" altLang="en-US" sz="1400" kern="0" dirty="0">
                <a:latin typeface="微软雅黑" panose="020B0503020204020204" pitchFamily="34" charset="-122"/>
                <a:ea typeface="微软雅黑" panose="020B0503020204020204" pitchFamily="34" charset="-122"/>
              </a:rPr>
              <a:t>的</a:t>
            </a:r>
            <a:r>
              <a:rPr lang="en-US" altLang="zh-CN" sz="1400" kern="0" dirty="0">
                <a:latin typeface="微软雅黑" panose="020B0503020204020204" pitchFamily="34" charset="-122"/>
                <a:ea typeface="微软雅黑" panose="020B0503020204020204" pitchFamily="34" charset="-122"/>
              </a:rPr>
              <a:t>RPA </a:t>
            </a:r>
            <a:r>
              <a:rPr lang="zh-CN" altLang="en-US" sz="1400" kern="0" dirty="0" smtClean="0">
                <a:latin typeface="微软雅黑" panose="020B0503020204020204" pitchFamily="34" charset="-122"/>
                <a:ea typeface="微软雅黑" panose="020B0503020204020204" pitchFamily="34" charset="-122"/>
              </a:rPr>
              <a:t>工具，借助丰富的界面操作和</a:t>
            </a:r>
            <a:r>
              <a:rPr lang="en-US" altLang="zh-CN" sz="1400" kern="0" dirty="0" smtClean="0">
                <a:latin typeface="微软雅黑" panose="020B0503020204020204" pitchFamily="34" charset="-122"/>
                <a:ea typeface="微软雅黑" panose="020B0503020204020204" pitchFamily="34" charset="-122"/>
              </a:rPr>
              <a:t>AI</a:t>
            </a:r>
            <a:r>
              <a:rPr lang="zh-CN" altLang="en-US" sz="1400" kern="0" dirty="0" smtClean="0">
                <a:latin typeface="微软雅黑" panose="020B0503020204020204" pitchFamily="34" charset="-122"/>
                <a:ea typeface="微软雅黑" panose="020B0503020204020204" pitchFamily="34" charset="-122"/>
              </a:rPr>
              <a:t>能力，能够</a:t>
            </a:r>
            <a:r>
              <a:rPr lang="zh-CN" altLang="en-US" sz="1400" kern="0" dirty="0">
                <a:latin typeface="微软雅黑" panose="020B0503020204020204" pitchFamily="34" charset="-122"/>
                <a:ea typeface="微软雅黑" panose="020B0503020204020204" pitchFamily="34" charset="-122"/>
              </a:rPr>
              <a:t>模拟并增强人类与计算机的交互过程，自动执行日常的重复操作，实现工作流程中的自动化。</a:t>
            </a:r>
          </a:p>
        </p:txBody>
      </p:sp>
      <p:sp>
        <p:nvSpPr>
          <p:cNvPr id="36" name="文本框 35"/>
          <p:cNvSpPr txBox="1"/>
          <p:nvPr/>
        </p:nvSpPr>
        <p:spPr>
          <a:xfrm>
            <a:off x="567460" y="991834"/>
            <a:ext cx="9553254"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1.1 HUAWEI RPA</a:t>
            </a:r>
            <a:r>
              <a:rPr lang="zh-CN" altLang="en-US" sz="2000" b="1" dirty="0" smtClean="0">
                <a:latin typeface="微软雅黑" panose="020B0503020204020204" pitchFamily="34" charset="-122"/>
                <a:ea typeface="微软雅黑" panose="020B0503020204020204" pitchFamily="34" charset="-122"/>
              </a:rPr>
              <a:t>简介</a:t>
            </a:r>
            <a:endParaRPr lang="zh-CN" altLang="en-US" sz="2000" b="1"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567460" y="2166604"/>
            <a:ext cx="9553254"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1.2 HUAWEI RPA</a:t>
            </a:r>
            <a:r>
              <a:rPr lang="zh-CN" altLang="en-US" sz="2000" b="1" dirty="0" smtClean="0">
                <a:latin typeface="微软雅黑" panose="020B0503020204020204" pitchFamily="34" charset="-122"/>
                <a:ea typeface="微软雅黑" panose="020B0503020204020204" pitchFamily="34" charset="-122"/>
              </a:rPr>
              <a:t>功能</a:t>
            </a:r>
            <a:endParaRPr lang="zh-CN" altLang="en-US" sz="2000" b="1" dirty="0">
              <a:latin typeface="微软雅黑" panose="020B0503020204020204" pitchFamily="34" charset="-122"/>
              <a:ea typeface="微软雅黑" panose="020B0503020204020204" pitchFamily="34" charset="-122"/>
            </a:endParaRPr>
          </a:p>
        </p:txBody>
      </p:sp>
      <p:sp>
        <p:nvSpPr>
          <p:cNvPr id="38" name="文本框 37"/>
          <p:cNvSpPr txBox="1"/>
          <p:nvPr/>
        </p:nvSpPr>
        <p:spPr>
          <a:xfrm>
            <a:off x="567460" y="4005201"/>
            <a:ext cx="9553254"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1.3 HUAWEI RPA</a:t>
            </a:r>
            <a:r>
              <a:rPr lang="zh-CN" altLang="en-US" sz="2000" b="1" dirty="0" smtClean="0">
                <a:latin typeface="微软雅黑" panose="020B0503020204020204" pitchFamily="34" charset="-122"/>
                <a:ea typeface="微软雅黑" panose="020B0503020204020204" pitchFamily="34" charset="-122"/>
              </a:rPr>
              <a:t>应用范围</a:t>
            </a:r>
            <a:endParaRPr lang="zh-CN" altLang="en-US" sz="2000" b="1" dirty="0">
              <a:latin typeface="微软雅黑" panose="020B0503020204020204" pitchFamily="34" charset="-122"/>
              <a:ea typeface="微软雅黑" panose="020B0503020204020204" pitchFamily="34" charset="-122"/>
            </a:endParaRPr>
          </a:p>
        </p:txBody>
      </p:sp>
      <p:sp>
        <p:nvSpPr>
          <p:cNvPr id="39" name="矩形 29"/>
          <p:cNvSpPr>
            <a:spLocks noChangeArrowheads="1"/>
          </p:cNvSpPr>
          <p:nvPr/>
        </p:nvSpPr>
        <p:spPr bwMode="auto">
          <a:xfrm>
            <a:off x="333015" y="201805"/>
            <a:ext cx="10264258"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1</a:t>
            </a:r>
            <a:r>
              <a:rPr lang="en-US" altLang="zh-CN" sz="3200" dirty="0" smtClean="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华</a:t>
            </a:r>
            <a:r>
              <a:rPr lang="zh-CN" altLang="en-US" sz="3200" dirty="0" smtClean="0">
                <a:latin typeface="微软雅黑" panose="020B0503020204020204" pitchFamily="34" charset="-122"/>
                <a:ea typeface="微软雅黑" panose="020B0503020204020204" pitchFamily="34" charset="-122"/>
              </a:rPr>
              <a:t>为 </a:t>
            </a:r>
            <a:r>
              <a:rPr lang="en-US" altLang="zh-CN" sz="3200" dirty="0" err="1" smtClean="0">
                <a:latin typeface="微软雅黑" panose="020B0503020204020204" pitchFamily="34" charset="-122"/>
                <a:ea typeface="微软雅黑" panose="020B0503020204020204" pitchFamily="34" charset="-122"/>
              </a:rPr>
              <a:t>AntRobot</a:t>
            </a:r>
            <a:r>
              <a:rPr lang="en-US" altLang="zh-CN" sz="3200" dirty="0" smtClean="0">
                <a:latin typeface="微软雅黑" panose="020B0503020204020204" pitchFamily="34" charset="-122"/>
                <a:ea typeface="微软雅黑" panose="020B0503020204020204" pitchFamily="34" charset="-122"/>
              </a:rPr>
              <a:t> RPA</a:t>
            </a:r>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1</a:t>
            </a:r>
            <a:r>
              <a:rPr lang="zh-CN" altLang="en-US" sz="3200" dirty="0" smtClean="0">
                <a:latin typeface="微软雅黑" panose="020B0503020204020204" pitchFamily="34" charset="-122"/>
                <a:ea typeface="微软雅黑" panose="020B0503020204020204" pitchFamily="34" charset="-122"/>
              </a:rPr>
              <a:t>）</a:t>
            </a:r>
            <a:endParaRPr lang="en-US" altLang="zh-CN"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103181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9"/>
          <p:cNvSpPr>
            <a:spLocks noChangeArrowheads="1"/>
          </p:cNvSpPr>
          <p:nvPr/>
        </p:nvSpPr>
        <p:spPr bwMode="auto">
          <a:xfrm>
            <a:off x="333015" y="201805"/>
            <a:ext cx="10264258" cy="484187"/>
          </a:xfrm>
          <a:prstGeom prst="rect">
            <a:avLst/>
          </a:prstGeom>
          <a:noFill/>
          <a:ln>
            <a:noFill/>
          </a:ln>
          <a:extLst/>
        </p:spPr>
        <p:txBody>
          <a:bodyPr lIns="80152" tIns="40076" rIns="80152" bIns="40076" anchor="ctr"/>
          <a:lstStyle/>
          <a:p>
            <a:r>
              <a:rPr lang="en-US" altLang="zh-CN" sz="3200" dirty="0" smtClean="0">
                <a:latin typeface="微软雅黑" panose="020B0503020204020204" pitchFamily="34" charset="-122"/>
                <a:ea typeface="微软雅黑" panose="020B0503020204020204" pitchFamily="34" charset="-122"/>
              </a:rPr>
              <a:t>1.</a:t>
            </a:r>
            <a:r>
              <a:rPr lang="zh-CN" altLang="en-US" sz="3200" dirty="0" smtClean="0">
                <a:latin typeface="微软雅黑" panose="020B0503020204020204" pitchFamily="34" charset="-122"/>
                <a:ea typeface="微软雅黑" panose="020B0503020204020204" pitchFamily="34" charset="-122"/>
              </a:rPr>
              <a:t>华为 </a:t>
            </a:r>
            <a:r>
              <a:rPr lang="en-US" altLang="zh-CN" sz="3200" dirty="0" err="1">
                <a:latin typeface="微软雅黑" panose="020B0503020204020204" pitchFamily="34" charset="-122"/>
                <a:ea typeface="微软雅黑" panose="020B0503020204020204" pitchFamily="34" charset="-122"/>
              </a:rPr>
              <a:t>AntRobot</a:t>
            </a:r>
            <a:r>
              <a:rPr lang="en-US" altLang="zh-CN" sz="3200" dirty="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rPr>
              <a:t>RPA</a:t>
            </a:r>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2</a:t>
            </a:r>
            <a:r>
              <a:rPr lang="zh-CN" altLang="en-US" sz="3200" dirty="0" smtClean="0">
                <a:latin typeface="微软雅黑" panose="020B0503020204020204" pitchFamily="34" charset="-122"/>
                <a:ea typeface="微软雅黑" panose="020B0503020204020204" pitchFamily="34" charset="-122"/>
              </a:rPr>
              <a:t>）</a:t>
            </a:r>
            <a:endParaRPr lang="en-US" altLang="zh-CN" sz="3200"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893759" y="1736439"/>
            <a:ext cx="9932659" cy="3635142"/>
            <a:chOff x="946745" y="1281545"/>
            <a:chExt cx="9932659" cy="3635142"/>
          </a:xfrm>
        </p:grpSpPr>
        <p:sp>
          <p:nvSpPr>
            <p:cNvPr id="32" name="五边形 31"/>
            <p:cNvSpPr/>
            <p:nvPr/>
          </p:nvSpPr>
          <p:spPr>
            <a:xfrm>
              <a:off x="1980809" y="3104440"/>
              <a:ext cx="1768504" cy="361137"/>
            </a:xfrm>
            <a:prstGeom prst="homePlate">
              <a:avLst/>
            </a:prstGeom>
            <a:gradFill flip="none" rotWithShape="1">
              <a:gsLst>
                <a:gs pos="0">
                  <a:srgbClr val="3366FF"/>
                </a:gs>
                <a:gs pos="50000">
                  <a:srgbClr val="6699FF"/>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录制</a:t>
              </a:r>
              <a:endParaRPr lang="zh-CN" altLang="en-US" b="1" dirty="0">
                <a:solidFill>
                  <a:schemeClr val="tx1"/>
                </a:solidFill>
              </a:endParaRPr>
            </a:p>
          </p:txBody>
        </p:sp>
        <p:sp>
          <p:nvSpPr>
            <p:cNvPr id="33" name="燕尾形 32"/>
            <p:cNvSpPr/>
            <p:nvPr/>
          </p:nvSpPr>
          <p:spPr>
            <a:xfrm>
              <a:off x="3749313" y="3104440"/>
              <a:ext cx="1803864" cy="361585"/>
            </a:xfrm>
            <a:prstGeom prst="chevron">
              <a:avLst/>
            </a:prstGeom>
            <a:gradFill flip="none" rotWithShape="1">
              <a:gsLst>
                <a:gs pos="0">
                  <a:srgbClr val="3366FF"/>
                </a:gs>
                <a:gs pos="50000">
                  <a:srgbClr val="6699FF"/>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设计</a:t>
              </a:r>
            </a:p>
          </p:txBody>
        </p:sp>
        <p:sp>
          <p:nvSpPr>
            <p:cNvPr id="34" name="燕尾形 33"/>
            <p:cNvSpPr/>
            <p:nvPr/>
          </p:nvSpPr>
          <p:spPr>
            <a:xfrm>
              <a:off x="5696145" y="3117248"/>
              <a:ext cx="1768507" cy="361585"/>
            </a:xfrm>
            <a:prstGeom prst="chevron">
              <a:avLst/>
            </a:prstGeom>
            <a:gradFill flip="none" rotWithShape="1">
              <a:gsLst>
                <a:gs pos="0">
                  <a:srgbClr val="3366FF"/>
                </a:gs>
                <a:gs pos="50000">
                  <a:srgbClr val="6699FF"/>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执行</a:t>
              </a:r>
              <a:endParaRPr lang="zh-CN" altLang="en-US" b="1" dirty="0">
                <a:solidFill>
                  <a:schemeClr val="tx1"/>
                </a:solidFill>
              </a:endParaRPr>
            </a:p>
          </p:txBody>
        </p:sp>
        <p:sp>
          <p:nvSpPr>
            <p:cNvPr id="35" name="燕尾形 34"/>
            <p:cNvSpPr/>
            <p:nvPr/>
          </p:nvSpPr>
          <p:spPr>
            <a:xfrm>
              <a:off x="7410728" y="3104440"/>
              <a:ext cx="2141397" cy="361585"/>
            </a:xfrm>
            <a:prstGeom prst="chevron">
              <a:avLst/>
            </a:prstGeom>
            <a:gradFill flip="none" rotWithShape="1">
              <a:gsLst>
                <a:gs pos="0">
                  <a:srgbClr val="3366FF"/>
                </a:gs>
                <a:gs pos="50000">
                  <a:srgbClr val="6699FF"/>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结果校验</a:t>
              </a:r>
              <a:endParaRPr lang="zh-CN" altLang="en-US" b="1" dirty="0">
                <a:solidFill>
                  <a:schemeClr val="tx1"/>
                </a:solidFill>
              </a:endParaRPr>
            </a:p>
          </p:txBody>
        </p:sp>
        <p:sp>
          <p:nvSpPr>
            <p:cNvPr id="37" name="矩形 36"/>
            <p:cNvSpPr/>
            <p:nvPr/>
          </p:nvSpPr>
          <p:spPr bwMode="auto">
            <a:xfrm>
              <a:off x="2599558" y="3882930"/>
              <a:ext cx="888487" cy="397748"/>
            </a:xfrm>
            <a:prstGeom prst="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71289" eaLnBrk="0" hangingPunct="0">
                <a:lnSpc>
                  <a:spcPct val="120000"/>
                </a:lnSpc>
                <a:spcBef>
                  <a:spcPct val="10000"/>
                </a:spcBef>
                <a:spcAft>
                  <a:spcPct val="10000"/>
                </a:spcAft>
                <a:buClr>
                  <a:srgbClr val="990000"/>
                </a:buClr>
                <a:buSzPct val="70000"/>
              </a:pPr>
              <a:r>
                <a:rPr lang="zh-CN" altLang="en-US" dirty="0" smtClean="0">
                  <a:solidFill>
                    <a:srgbClr val="000000"/>
                  </a:solidFill>
                  <a:latin typeface="+mj-ea"/>
                  <a:ea typeface="+mj-ea"/>
                  <a:cs typeface="Arial" pitchFamily="34" charset="0"/>
                </a:rPr>
                <a:t>记录</a:t>
              </a:r>
              <a:endParaRPr lang="zh-CN" altLang="en-US" dirty="0">
                <a:solidFill>
                  <a:srgbClr val="000000"/>
                </a:solidFill>
                <a:latin typeface="+mj-ea"/>
                <a:ea typeface="+mj-ea"/>
                <a:cs typeface="Arial" pitchFamily="34" charset="0"/>
              </a:endParaRPr>
            </a:p>
          </p:txBody>
        </p:sp>
        <p:pic>
          <p:nvPicPr>
            <p:cNvPr id="38" name="图片 37"/>
            <p:cNvPicPr>
              <a:picLocks noChangeAspect="1"/>
            </p:cNvPicPr>
            <p:nvPr/>
          </p:nvPicPr>
          <p:blipFill>
            <a:blip r:embed="rId2"/>
            <a:stretch>
              <a:fillRect/>
            </a:stretch>
          </p:blipFill>
          <p:spPr>
            <a:xfrm>
              <a:off x="2188697" y="4369730"/>
              <a:ext cx="621023" cy="508188"/>
            </a:xfrm>
            <a:prstGeom prst="rect">
              <a:avLst/>
            </a:prstGeom>
          </p:spPr>
        </p:pic>
        <p:pic>
          <p:nvPicPr>
            <p:cNvPr id="43" name="图片 42"/>
            <p:cNvPicPr>
              <a:picLocks noChangeAspect="1"/>
            </p:cNvPicPr>
            <p:nvPr/>
          </p:nvPicPr>
          <p:blipFill>
            <a:blip r:embed="rId3"/>
            <a:stretch>
              <a:fillRect/>
            </a:stretch>
          </p:blipFill>
          <p:spPr>
            <a:xfrm>
              <a:off x="2828423" y="4472493"/>
              <a:ext cx="558440" cy="444194"/>
            </a:xfrm>
            <a:prstGeom prst="rect">
              <a:avLst/>
            </a:prstGeom>
          </p:spPr>
        </p:pic>
        <p:sp>
          <p:nvSpPr>
            <p:cNvPr id="44" name="矩形 43"/>
            <p:cNvSpPr/>
            <p:nvPr/>
          </p:nvSpPr>
          <p:spPr bwMode="auto">
            <a:xfrm>
              <a:off x="4963842" y="4304051"/>
              <a:ext cx="1064661" cy="39110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71289" eaLnBrk="0" hangingPunct="0">
                <a:lnSpc>
                  <a:spcPct val="120000"/>
                </a:lnSpc>
                <a:spcBef>
                  <a:spcPct val="10000"/>
                </a:spcBef>
                <a:spcAft>
                  <a:spcPct val="10000"/>
                </a:spcAft>
                <a:buClr>
                  <a:srgbClr val="990000"/>
                </a:buClr>
                <a:buSzPct val="70000"/>
              </a:pPr>
              <a:r>
                <a:rPr lang="en-US" altLang="zh-CN" sz="1400" dirty="0" smtClean="0">
                  <a:solidFill>
                    <a:srgbClr val="000000"/>
                  </a:solidFill>
                  <a:latin typeface="+mj-ea"/>
                  <a:ea typeface="+mj-ea"/>
                  <a:cs typeface="Arial" pitchFamily="34" charset="0"/>
                </a:rPr>
                <a:t>XML</a:t>
              </a:r>
              <a:r>
                <a:rPr lang="zh-CN" altLang="en-US" sz="1400" dirty="0" smtClean="0">
                  <a:solidFill>
                    <a:srgbClr val="000000"/>
                  </a:solidFill>
                  <a:latin typeface="+mj-ea"/>
                  <a:ea typeface="+mj-ea"/>
                  <a:cs typeface="Arial" pitchFamily="34" charset="0"/>
                </a:rPr>
                <a:t>执行脚本</a:t>
              </a:r>
              <a:endParaRPr lang="zh-CN" altLang="en-US" sz="1400" dirty="0">
                <a:solidFill>
                  <a:srgbClr val="000000"/>
                </a:solidFill>
                <a:latin typeface="+mj-ea"/>
                <a:ea typeface="+mj-ea"/>
                <a:cs typeface="Arial" pitchFamily="34" charset="0"/>
              </a:endParaRPr>
            </a:p>
          </p:txBody>
        </p:sp>
        <p:grpSp>
          <p:nvGrpSpPr>
            <p:cNvPr id="48" name="组合 47"/>
            <p:cNvGrpSpPr/>
            <p:nvPr/>
          </p:nvGrpSpPr>
          <p:grpSpPr>
            <a:xfrm>
              <a:off x="6836588" y="3734955"/>
              <a:ext cx="628063" cy="1006272"/>
              <a:chOff x="4192871" y="625553"/>
              <a:chExt cx="770464" cy="952015"/>
            </a:xfrm>
          </p:grpSpPr>
          <p:cxnSp>
            <p:nvCxnSpPr>
              <p:cNvPr id="62" name="直接箭头连接符 61"/>
              <p:cNvCxnSpPr/>
              <p:nvPr/>
            </p:nvCxnSpPr>
            <p:spPr bwMode="auto">
              <a:xfrm>
                <a:off x="4192871" y="625553"/>
                <a:ext cx="286996" cy="492124"/>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文本框 62"/>
              <p:cNvSpPr txBox="1"/>
              <p:nvPr/>
            </p:nvSpPr>
            <p:spPr>
              <a:xfrm>
                <a:off x="4742086" y="677322"/>
                <a:ext cx="221249" cy="900246"/>
              </a:xfrm>
              <a:prstGeom prst="rect">
                <a:avLst/>
              </a:prstGeom>
              <a:noFill/>
            </p:spPr>
            <p:txBody>
              <a:bodyPr wrap="square" rtlCol="0">
                <a:spAutoFit/>
              </a:bodyPr>
              <a:lstStyle/>
              <a:p>
                <a:r>
                  <a:rPr lang="zh-CN" altLang="en-US" sz="1050" dirty="0" smtClean="0">
                    <a:solidFill>
                      <a:srgbClr val="000000"/>
                    </a:solidFill>
                    <a:latin typeface="+mj-ea"/>
                    <a:ea typeface="+mj-ea"/>
                  </a:rPr>
                  <a:t>通用机器人</a:t>
                </a:r>
                <a:endParaRPr lang="zh-CN" altLang="en-US" sz="1050" dirty="0">
                  <a:solidFill>
                    <a:srgbClr val="000000"/>
                  </a:solidFill>
                  <a:latin typeface="+mj-ea"/>
                  <a:ea typeface="+mj-ea"/>
                </a:endParaRPr>
              </a:p>
            </p:txBody>
          </p:sp>
        </p:grpSp>
        <p:cxnSp>
          <p:nvCxnSpPr>
            <p:cNvPr id="49" name="直接连接符 48"/>
            <p:cNvCxnSpPr>
              <a:stCxn id="37" idx="3"/>
            </p:cNvCxnSpPr>
            <p:nvPr/>
          </p:nvCxnSpPr>
          <p:spPr bwMode="auto">
            <a:xfrm flipV="1">
              <a:off x="3488045" y="4080408"/>
              <a:ext cx="671420" cy="1396"/>
            </a:xfrm>
            <a:prstGeom prst="line">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连接符 49"/>
            <p:cNvCxnSpPr/>
            <p:nvPr/>
          </p:nvCxnSpPr>
          <p:spPr bwMode="auto">
            <a:xfrm flipV="1">
              <a:off x="5013493" y="4309586"/>
              <a:ext cx="936000" cy="1396"/>
            </a:xfrm>
            <a:prstGeom prst="line">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矩形 50"/>
            <p:cNvSpPr/>
            <p:nvPr/>
          </p:nvSpPr>
          <p:spPr>
            <a:xfrm>
              <a:off x="4995027" y="3660719"/>
              <a:ext cx="1011815" cy="338554"/>
            </a:xfrm>
            <a:prstGeom prst="rect">
              <a:avLst/>
            </a:prstGeom>
          </p:spPr>
          <p:txBody>
            <a:bodyPr wrap="none">
              <a:spAutoFit/>
            </a:bodyPr>
            <a:lstStyle/>
            <a:p>
              <a:pPr algn="ctr"/>
              <a:r>
                <a:rPr lang="zh-CN" altLang="en-US" sz="1600" b="1" dirty="0"/>
                <a:t>变量输入</a:t>
              </a:r>
            </a:p>
          </p:txBody>
        </p:sp>
        <p:cxnSp>
          <p:nvCxnSpPr>
            <p:cNvPr id="52" name="直接连接符 51"/>
            <p:cNvCxnSpPr/>
            <p:nvPr/>
          </p:nvCxnSpPr>
          <p:spPr bwMode="auto">
            <a:xfrm flipV="1">
              <a:off x="5007684" y="4023603"/>
              <a:ext cx="936000" cy="1396"/>
            </a:xfrm>
            <a:prstGeom prst="line">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矩形 52"/>
            <p:cNvSpPr/>
            <p:nvPr/>
          </p:nvSpPr>
          <p:spPr bwMode="auto">
            <a:xfrm>
              <a:off x="8326331" y="3944718"/>
              <a:ext cx="1237217" cy="500664"/>
            </a:xfrm>
            <a:prstGeom prst="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71289" eaLnBrk="0" hangingPunct="0">
                <a:lnSpc>
                  <a:spcPct val="120000"/>
                </a:lnSpc>
                <a:spcBef>
                  <a:spcPct val="10000"/>
                </a:spcBef>
                <a:spcAft>
                  <a:spcPct val="10000"/>
                </a:spcAft>
                <a:buClr>
                  <a:srgbClr val="990000"/>
                </a:buClr>
                <a:buSzPct val="70000"/>
              </a:pPr>
              <a:r>
                <a:rPr lang="zh-CN" altLang="en-US" dirty="0" smtClean="0">
                  <a:solidFill>
                    <a:srgbClr val="000000"/>
                  </a:solidFill>
                  <a:latin typeface="+mj-ea"/>
                  <a:ea typeface="+mj-ea"/>
                  <a:cs typeface="Arial" pitchFamily="34" charset="0"/>
                </a:rPr>
                <a:t>结果报告</a:t>
              </a:r>
              <a:endParaRPr lang="zh-CN" altLang="en-US" dirty="0">
                <a:solidFill>
                  <a:srgbClr val="000000"/>
                </a:solidFill>
                <a:latin typeface="+mj-ea"/>
                <a:ea typeface="+mj-ea"/>
                <a:cs typeface="Arial" pitchFamily="34" charset="0"/>
              </a:endParaRPr>
            </a:p>
          </p:txBody>
        </p:sp>
        <p:cxnSp>
          <p:nvCxnSpPr>
            <p:cNvPr id="54" name="直接连接符 53"/>
            <p:cNvCxnSpPr/>
            <p:nvPr/>
          </p:nvCxnSpPr>
          <p:spPr bwMode="auto">
            <a:xfrm flipV="1">
              <a:off x="7657776" y="4257100"/>
              <a:ext cx="540000" cy="1396"/>
            </a:xfrm>
            <a:prstGeom prst="line">
              <a:avLst/>
            </a:pr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5" name="图片 54"/>
            <p:cNvPicPr>
              <a:picLocks noChangeAspect="1"/>
            </p:cNvPicPr>
            <p:nvPr/>
          </p:nvPicPr>
          <p:blipFill>
            <a:blip r:embed="rId4"/>
            <a:stretch>
              <a:fillRect/>
            </a:stretch>
          </p:blipFill>
          <p:spPr>
            <a:xfrm>
              <a:off x="6457885" y="3676272"/>
              <a:ext cx="695325" cy="895350"/>
            </a:xfrm>
            <a:prstGeom prst="rect">
              <a:avLst/>
            </a:prstGeom>
          </p:spPr>
        </p:pic>
        <p:sp>
          <p:nvSpPr>
            <p:cNvPr id="56" name="椭圆形标注 55"/>
            <p:cNvSpPr/>
            <p:nvPr/>
          </p:nvSpPr>
          <p:spPr bwMode="auto">
            <a:xfrm>
              <a:off x="946745" y="1641764"/>
              <a:ext cx="1652813" cy="1025236"/>
            </a:xfrm>
            <a:prstGeom prst="wedgeEllipseCallout">
              <a:avLst>
                <a:gd name="adj1" fmla="val 66148"/>
                <a:gd name="adj2" fmla="val 81798"/>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C9900"/>
                </a:buClr>
              </a:pPr>
              <a:r>
                <a:rPr lang="zh-CN" altLang="en-US" b="1" dirty="0">
                  <a:solidFill>
                    <a:schemeClr val="bg1"/>
                  </a:solidFill>
                  <a:latin typeface="微软雅黑" panose="020B0503020204020204" pitchFamily="34" charset="-122"/>
                  <a:ea typeface="微软雅黑" panose="020B0503020204020204" pitchFamily="34" charset="-122"/>
                </a:rPr>
                <a:t>录制业务操作流程</a:t>
              </a:r>
              <a:endParaRPr kumimoji="0" lang="zh-CN" altLang="en-US" sz="1800" b="1" i="0" u="none" strike="noStrike" cap="none" normalizeH="0" baseline="0" dirty="0" smtClean="0">
                <a:ln>
                  <a:noFill/>
                </a:ln>
                <a:solidFill>
                  <a:schemeClr val="bg1"/>
                </a:solidFill>
                <a:effectLst/>
                <a:latin typeface="Arial" charset="0"/>
                <a:ea typeface="SimSun" pitchFamily="2" charset="-122"/>
              </a:endParaRPr>
            </a:p>
          </p:txBody>
        </p:sp>
        <p:pic>
          <p:nvPicPr>
            <p:cNvPr id="57" name="图片 56"/>
            <p:cNvPicPr>
              <a:picLocks noChangeAspect="1"/>
            </p:cNvPicPr>
            <p:nvPr/>
          </p:nvPicPr>
          <p:blipFill>
            <a:blip r:embed="rId5"/>
            <a:stretch>
              <a:fillRect/>
            </a:stretch>
          </p:blipFill>
          <p:spPr>
            <a:xfrm>
              <a:off x="4184983" y="3748597"/>
              <a:ext cx="723376" cy="663622"/>
            </a:xfrm>
            <a:prstGeom prst="rect">
              <a:avLst/>
            </a:prstGeom>
          </p:spPr>
        </p:pic>
        <p:sp>
          <p:nvSpPr>
            <p:cNvPr id="58" name="椭圆形标注 57"/>
            <p:cNvSpPr/>
            <p:nvPr/>
          </p:nvSpPr>
          <p:spPr bwMode="auto">
            <a:xfrm>
              <a:off x="2809721" y="1543914"/>
              <a:ext cx="1950736" cy="945695"/>
            </a:xfrm>
            <a:prstGeom prst="wedgeEllipseCallout">
              <a:avLst>
                <a:gd name="adj1" fmla="val 24271"/>
                <a:gd name="adj2" fmla="val 109672"/>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C9900"/>
                </a:buClr>
              </a:pPr>
              <a:r>
                <a:rPr lang="zh-CN" altLang="en-US" b="1" dirty="0" smtClean="0">
                  <a:solidFill>
                    <a:schemeClr val="bg1"/>
                  </a:solidFill>
                  <a:latin typeface="微软雅黑" panose="020B0503020204020204" pitchFamily="34" charset="-122"/>
                  <a:ea typeface="微软雅黑" panose="020B0503020204020204" pitchFamily="34" charset="-122"/>
                </a:rPr>
                <a:t>编排生成的</a:t>
              </a:r>
              <a:r>
                <a:rPr lang="en-US" altLang="zh-CN" b="1" dirty="0" smtClean="0">
                  <a:solidFill>
                    <a:schemeClr val="bg1"/>
                  </a:solidFill>
                  <a:latin typeface="微软雅黑" panose="020B0503020204020204" pitchFamily="34" charset="-122"/>
                  <a:ea typeface="微软雅黑" panose="020B0503020204020204" pitchFamily="34" charset="-122"/>
                </a:rPr>
                <a:t>XML</a:t>
              </a:r>
              <a:r>
                <a:rPr lang="zh-CN" altLang="en-US" b="1" dirty="0" smtClean="0">
                  <a:solidFill>
                    <a:schemeClr val="bg1"/>
                  </a:solidFill>
                  <a:latin typeface="微软雅黑" panose="020B0503020204020204" pitchFamily="34" charset="-122"/>
                  <a:ea typeface="微软雅黑" panose="020B0503020204020204" pitchFamily="34" charset="-122"/>
                </a:rPr>
                <a:t>文件</a:t>
              </a:r>
              <a:endParaRPr kumimoji="0" lang="zh-CN" altLang="en-US" sz="1800" b="1" i="0" u="none" strike="noStrike" cap="none" normalizeH="0" baseline="0" dirty="0" smtClean="0">
                <a:ln>
                  <a:noFill/>
                </a:ln>
                <a:solidFill>
                  <a:schemeClr val="bg1"/>
                </a:solidFill>
                <a:effectLst/>
                <a:latin typeface="Arial" charset="0"/>
                <a:ea typeface="SimSun" pitchFamily="2" charset="-122"/>
              </a:endParaRPr>
            </a:p>
          </p:txBody>
        </p:sp>
        <p:sp>
          <p:nvSpPr>
            <p:cNvPr id="59" name="椭圆形标注 58"/>
            <p:cNvSpPr/>
            <p:nvPr/>
          </p:nvSpPr>
          <p:spPr bwMode="auto">
            <a:xfrm>
              <a:off x="4963842" y="1281545"/>
              <a:ext cx="1610140" cy="1738745"/>
            </a:xfrm>
            <a:prstGeom prst="wedgeEllipseCallout">
              <a:avLst>
                <a:gd name="adj1" fmla="val -9307"/>
                <a:gd name="adj2" fmla="val 77924"/>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C9900"/>
                </a:buClr>
              </a:pPr>
              <a:r>
                <a:rPr lang="zh-CN" altLang="en-US" b="1" dirty="0" smtClean="0">
                  <a:solidFill>
                    <a:schemeClr val="bg1"/>
                  </a:solidFill>
                  <a:latin typeface="微软雅黑" panose="020B0503020204020204" pitchFamily="34" charset="-122"/>
                  <a:ea typeface="微软雅黑" panose="020B0503020204020204" pitchFamily="34" charset="-122"/>
                </a:rPr>
                <a:t>设计输入参数，生成脚本</a:t>
              </a:r>
              <a:endParaRPr kumimoji="0" lang="zh-CN" altLang="en-US" sz="1800" b="1" i="0" u="none" strike="noStrike" cap="none" normalizeH="0" baseline="0" dirty="0" smtClean="0">
                <a:ln>
                  <a:noFill/>
                </a:ln>
                <a:solidFill>
                  <a:schemeClr val="bg1"/>
                </a:solidFill>
                <a:effectLst/>
                <a:latin typeface="Arial" charset="0"/>
                <a:ea typeface="SimSun" pitchFamily="2" charset="-122"/>
              </a:endParaRPr>
            </a:p>
          </p:txBody>
        </p:sp>
        <p:sp>
          <p:nvSpPr>
            <p:cNvPr id="60" name="椭圆形标注 59"/>
            <p:cNvSpPr/>
            <p:nvPr/>
          </p:nvSpPr>
          <p:spPr bwMode="auto">
            <a:xfrm>
              <a:off x="6777367" y="1629464"/>
              <a:ext cx="1652813" cy="1025236"/>
            </a:xfrm>
            <a:prstGeom prst="wedgeEllipseCallout">
              <a:avLst>
                <a:gd name="adj1" fmla="val -35698"/>
                <a:gd name="adj2" fmla="val 123690"/>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C9900"/>
                </a:buClr>
              </a:pPr>
              <a:r>
                <a:rPr lang="zh-CN" altLang="en-US" b="1" dirty="0" smtClean="0">
                  <a:solidFill>
                    <a:schemeClr val="bg1"/>
                  </a:solidFill>
                  <a:latin typeface="微软雅黑" panose="020B0503020204020204" pitchFamily="34" charset="-122"/>
                  <a:ea typeface="微软雅黑" panose="020B0503020204020204" pitchFamily="34" charset="-122"/>
                </a:rPr>
                <a:t>机器人执行脚本</a:t>
              </a:r>
              <a:endParaRPr kumimoji="0" lang="zh-CN" altLang="en-US" sz="1800" b="1" i="0" u="none" strike="noStrike" cap="none" normalizeH="0" baseline="0" dirty="0" smtClean="0">
                <a:ln>
                  <a:noFill/>
                </a:ln>
                <a:solidFill>
                  <a:schemeClr val="bg1"/>
                </a:solidFill>
                <a:effectLst/>
                <a:latin typeface="Arial" charset="0"/>
                <a:ea typeface="SimSun" pitchFamily="2" charset="-122"/>
              </a:endParaRPr>
            </a:p>
          </p:txBody>
        </p:sp>
        <p:sp>
          <p:nvSpPr>
            <p:cNvPr id="61" name="椭圆形标注 60"/>
            <p:cNvSpPr/>
            <p:nvPr/>
          </p:nvSpPr>
          <p:spPr bwMode="auto">
            <a:xfrm>
              <a:off x="8616208" y="1579914"/>
              <a:ext cx="2263196" cy="1183938"/>
            </a:xfrm>
            <a:prstGeom prst="wedgeEllipseCallout">
              <a:avLst>
                <a:gd name="adj1" fmla="val -21514"/>
                <a:gd name="adj2" fmla="val 94476"/>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C9900"/>
                </a:buClr>
              </a:pPr>
              <a:r>
                <a:rPr lang="zh-CN" altLang="en-US" b="1" dirty="0" smtClean="0">
                  <a:solidFill>
                    <a:schemeClr val="bg1"/>
                  </a:solidFill>
                  <a:latin typeface="微软雅黑" panose="020B0503020204020204" pitchFamily="34" charset="-122"/>
                  <a:ea typeface="微软雅黑" panose="020B0503020204020204" pitchFamily="34" charset="-122"/>
                </a:rPr>
                <a:t>机器人校验执行结果，生成报告</a:t>
              </a:r>
              <a:endParaRPr kumimoji="0" lang="zh-CN" altLang="en-US" sz="1800" b="1" i="0" u="none" strike="noStrike" cap="none" normalizeH="0" baseline="0" dirty="0" smtClean="0">
                <a:ln>
                  <a:noFill/>
                </a:ln>
                <a:solidFill>
                  <a:schemeClr val="bg1"/>
                </a:solidFill>
                <a:effectLst/>
                <a:latin typeface="Arial" charset="0"/>
                <a:ea typeface="SimSun" pitchFamily="2" charset="-122"/>
              </a:endParaRPr>
            </a:p>
          </p:txBody>
        </p:sp>
      </p:grpSp>
      <p:sp>
        <p:nvSpPr>
          <p:cNvPr id="64" name="文本框 63"/>
          <p:cNvSpPr txBox="1"/>
          <p:nvPr/>
        </p:nvSpPr>
        <p:spPr>
          <a:xfrm>
            <a:off x="567460" y="991834"/>
            <a:ext cx="9553254"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1.4 </a:t>
            </a:r>
            <a:r>
              <a:rPr lang="en-US" altLang="zh-CN" sz="2000" b="1" dirty="0" err="1" smtClean="0">
                <a:latin typeface="微软雅黑" panose="020B0503020204020204" pitchFamily="34" charset="-122"/>
                <a:ea typeface="微软雅黑" panose="020B0503020204020204" pitchFamily="34" charset="-122"/>
              </a:rPr>
              <a:t>AntRobot</a:t>
            </a:r>
            <a:r>
              <a:rPr lang="en-US" altLang="zh-CN" sz="2000" b="1" dirty="0" smtClean="0">
                <a:latin typeface="微软雅黑" panose="020B0503020204020204" pitchFamily="34" charset="-122"/>
                <a:ea typeface="微软雅黑" panose="020B0503020204020204" pitchFamily="34" charset="-122"/>
              </a:rPr>
              <a:t> RPA</a:t>
            </a:r>
            <a:r>
              <a:rPr lang="zh-CN" altLang="en-US" sz="2000" b="1" dirty="0" smtClean="0">
                <a:latin typeface="微软雅黑" panose="020B0503020204020204" pitchFamily="34" charset="-122"/>
                <a:ea typeface="微软雅黑" panose="020B0503020204020204" pitchFamily="34" charset="-122"/>
              </a:rPr>
              <a:t>使用流程</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90570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29"/>
          <p:cNvSpPr>
            <a:spLocks noChangeArrowheads="1"/>
          </p:cNvSpPr>
          <p:nvPr/>
        </p:nvSpPr>
        <p:spPr bwMode="auto">
          <a:xfrm>
            <a:off x="333015" y="201805"/>
            <a:ext cx="10264258" cy="484187"/>
          </a:xfrm>
          <a:prstGeom prst="rect">
            <a:avLst/>
          </a:prstGeom>
          <a:noFill/>
          <a:ln>
            <a:noFill/>
          </a:ln>
          <a:extLst/>
        </p:spPr>
        <p:txBody>
          <a:bodyPr lIns="80152" tIns="40076" rIns="80152" bIns="40076" anchor="ctr"/>
          <a:lstStyle/>
          <a:p>
            <a:r>
              <a:rPr lang="en-US" altLang="zh-CN" sz="3200" dirty="0" smtClean="0">
                <a:latin typeface="微软雅黑" panose="020B0503020204020204" pitchFamily="34" charset="-122"/>
                <a:ea typeface="微软雅黑" panose="020B0503020204020204" pitchFamily="34" charset="-122"/>
              </a:rPr>
              <a:t>1.</a:t>
            </a:r>
            <a:r>
              <a:rPr lang="zh-CN" altLang="en-US" sz="3200" dirty="0" smtClean="0">
                <a:latin typeface="微软雅黑" panose="020B0503020204020204" pitchFamily="34" charset="-122"/>
                <a:ea typeface="微软雅黑" panose="020B0503020204020204" pitchFamily="34" charset="-122"/>
              </a:rPr>
              <a:t>华为 </a:t>
            </a:r>
            <a:r>
              <a:rPr lang="en-US" altLang="zh-CN" sz="3200" dirty="0" err="1">
                <a:latin typeface="微软雅黑" panose="020B0503020204020204" pitchFamily="34" charset="-122"/>
                <a:ea typeface="微软雅黑" panose="020B0503020204020204" pitchFamily="34" charset="-122"/>
              </a:rPr>
              <a:t>AntRobot</a:t>
            </a:r>
            <a:r>
              <a:rPr lang="en-US" altLang="zh-CN" sz="3200" dirty="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rPr>
              <a:t>RPA</a:t>
            </a:r>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3</a:t>
            </a:r>
            <a:r>
              <a:rPr lang="zh-CN" altLang="en-US" sz="3200" dirty="0" smtClean="0">
                <a:latin typeface="微软雅黑" panose="020B0503020204020204" pitchFamily="34" charset="-122"/>
                <a:ea typeface="微软雅黑" panose="020B0503020204020204" pitchFamily="34" charset="-122"/>
              </a:rPr>
              <a:t>）</a:t>
            </a:r>
            <a:endParaRPr lang="en-US" altLang="zh-CN" sz="3200" dirty="0">
              <a:latin typeface="微软雅黑" panose="020B0503020204020204" pitchFamily="34" charset="-122"/>
              <a:ea typeface="微软雅黑" panose="020B0503020204020204" pitchFamily="34" charset="-122"/>
            </a:endParaRPr>
          </a:p>
        </p:txBody>
      </p:sp>
      <p:grpSp>
        <p:nvGrpSpPr>
          <p:cNvPr id="105" name="组合 240"/>
          <p:cNvGrpSpPr>
            <a:grpSpLocks/>
          </p:cNvGrpSpPr>
          <p:nvPr/>
        </p:nvGrpSpPr>
        <p:grpSpPr bwMode="auto">
          <a:xfrm>
            <a:off x="1099253" y="1477616"/>
            <a:ext cx="3265860" cy="2057332"/>
            <a:chOff x="742950" y="927101"/>
            <a:chExt cx="727075" cy="463550"/>
          </a:xfrm>
        </p:grpSpPr>
        <p:sp>
          <p:nvSpPr>
            <p:cNvPr id="107" name="Freeform 162"/>
            <p:cNvSpPr>
              <a:spLocks/>
            </p:cNvSpPr>
            <p:nvPr/>
          </p:nvSpPr>
          <p:spPr bwMode="auto">
            <a:xfrm>
              <a:off x="742950" y="927101"/>
              <a:ext cx="727075" cy="449263"/>
            </a:xfrm>
            <a:custGeom>
              <a:avLst/>
              <a:gdLst>
                <a:gd name="T0" fmla="*/ 2147483646 w 1732"/>
                <a:gd name="T1" fmla="*/ 2147483646 h 1067"/>
                <a:gd name="T2" fmla="*/ 2147483646 w 1732"/>
                <a:gd name="T3" fmla="*/ 2147483646 h 1067"/>
                <a:gd name="T4" fmla="*/ 2147483646 w 1732"/>
                <a:gd name="T5" fmla="*/ 2147483646 h 1067"/>
                <a:gd name="T6" fmla="*/ 2147483646 w 1732"/>
                <a:gd name="T7" fmla="*/ 2147483646 h 1067"/>
                <a:gd name="T8" fmla="*/ 0 w 1732"/>
                <a:gd name="T9" fmla="*/ 2147483646 h 1067"/>
                <a:gd name="T10" fmla="*/ 2147483646 w 1732"/>
                <a:gd name="T11" fmla="*/ 2147483646 h 1067"/>
                <a:gd name="T12" fmla="*/ 2147483646 w 1732"/>
                <a:gd name="T13" fmla="*/ 0 h 1067"/>
                <a:gd name="T14" fmla="*/ 2147483646 w 1732"/>
                <a:gd name="T15" fmla="*/ 2147483646 h 1067"/>
                <a:gd name="T16" fmla="*/ 2147483646 w 1732"/>
                <a:gd name="T17" fmla="*/ 2147483646 h 1067"/>
                <a:gd name="T18" fmla="*/ 2147483646 w 1732"/>
                <a:gd name="T19" fmla="*/ 2147483646 h 1067"/>
                <a:gd name="T20" fmla="*/ 2147483646 w 1732"/>
                <a:gd name="T21" fmla="*/ 2147483646 h 1067"/>
                <a:gd name="T22" fmla="*/ 2147483646 w 1732"/>
                <a:gd name="T23" fmla="*/ 2147483646 h 1067"/>
                <a:gd name="T24" fmla="*/ 2147483646 w 1732"/>
                <a:gd name="T25" fmla="*/ 2147483646 h 1067"/>
                <a:gd name="T26" fmla="*/ 2147483646 w 1732"/>
                <a:gd name="T27" fmla="*/ 2147483646 h 1067"/>
                <a:gd name="T28" fmla="*/ 2147483646 w 1732"/>
                <a:gd name="T29" fmla="*/ 2147483646 h 1067"/>
                <a:gd name="T30" fmla="*/ 2147483646 w 1732"/>
                <a:gd name="T31" fmla="*/ 2147483646 h 1067"/>
                <a:gd name="T32" fmla="*/ 2147483646 w 1732"/>
                <a:gd name="T33" fmla="*/ 2147483646 h 1067"/>
                <a:gd name="T34" fmla="*/ 2147483646 w 1732"/>
                <a:gd name="T35" fmla="*/ 2147483646 h 1067"/>
                <a:gd name="T36" fmla="*/ 2147483646 w 1732"/>
                <a:gd name="T37" fmla="*/ 2147483646 h 1067"/>
                <a:gd name="T38" fmla="*/ 2147483646 w 1732"/>
                <a:gd name="T39" fmla="*/ 2147483646 h 1067"/>
                <a:gd name="T40" fmla="*/ 2147483646 w 1732"/>
                <a:gd name="T41" fmla="*/ 2147483646 h 1067"/>
                <a:gd name="T42" fmla="*/ 2147483646 w 1732"/>
                <a:gd name="T43" fmla="*/ 2147483646 h 1067"/>
                <a:gd name="T44" fmla="*/ 2147483646 w 1732"/>
                <a:gd name="T45" fmla="*/ 2147483646 h 1067"/>
                <a:gd name="T46" fmla="*/ 2147483646 w 1732"/>
                <a:gd name="T47" fmla="*/ 2147483646 h 1067"/>
                <a:gd name="T48" fmla="*/ 2147483646 w 1732"/>
                <a:gd name="T49" fmla="*/ 2147483646 h 1067"/>
                <a:gd name="T50" fmla="*/ 2147483646 w 1732"/>
                <a:gd name="T51" fmla="*/ 2147483646 h 1067"/>
                <a:gd name="T52" fmla="*/ 2147483646 w 1732"/>
                <a:gd name="T53" fmla="*/ 2147483646 h 10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32"/>
                <a:gd name="T82" fmla="*/ 0 h 1067"/>
                <a:gd name="T83" fmla="*/ 1732 w 1732"/>
                <a:gd name="T84" fmla="*/ 1067 h 10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32" h="1067">
                  <a:moveTo>
                    <a:pt x="965" y="1067"/>
                  </a:moveTo>
                  <a:lnTo>
                    <a:pt x="965" y="1067"/>
                  </a:lnTo>
                  <a:lnTo>
                    <a:pt x="316" y="1066"/>
                  </a:lnTo>
                  <a:cubicBezTo>
                    <a:pt x="142" y="1066"/>
                    <a:pt x="0" y="924"/>
                    <a:pt x="0" y="750"/>
                  </a:cubicBezTo>
                  <a:cubicBezTo>
                    <a:pt x="0" y="602"/>
                    <a:pt x="105" y="473"/>
                    <a:pt x="248" y="441"/>
                  </a:cubicBezTo>
                  <a:cubicBezTo>
                    <a:pt x="325" y="180"/>
                    <a:pt x="565" y="0"/>
                    <a:pt x="838" y="0"/>
                  </a:cubicBezTo>
                  <a:cubicBezTo>
                    <a:pt x="1055" y="0"/>
                    <a:pt x="1256" y="115"/>
                    <a:pt x="1367" y="301"/>
                  </a:cubicBezTo>
                  <a:cubicBezTo>
                    <a:pt x="1576" y="313"/>
                    <a:pt x="1732" y="486"/>
                    <a:pt x="1732" y="711"/>
                  </a:cubicBezTo>
                  <a:cubicBezTo>
                    <a:pt x="1732" y="852"/>
                    <a:pt x="1686" y="960"/>
                    <a:pt x="1597" y="1034"/>
                  </a:cubicBezTo>
                  <a:cubicBezTo>
                    <a:pt x="1570" y="1055"/>
                    <a:pt x="1535" y="1066"/>
                    <a:pt x="1493" y="1066"/>
                  </a:cubicBezTo>
                  <a:lnTo>
                    <a:pt x="1428" y="1066"/>
                  </a:lnTo>
                  <a:cubicBezTo>
                    <a:pt x="1409" y="1066"/>
                    <a:pt x="1394" y="1051"/>
                    <a:pt x="1394" y="1033"/>
                  </a:cubicBezTo>
                  <a:cubicBezTo>
                    <a:pt x="1394" y="1014"/>
                    <a:pt x="1409" y="999"/>
                    <a:pt x="1428" y="999"/>
                  </a:cubicBezTo>
                  <a:lnTo>
                    <a:pt x="1493" y="999"/>
                  </a:lnTo>
                  <a:cubicBezTo>
                    <a:pt x="1519" y="999"/>
                    <a:pt x="1541" y="993"/>
                    <a:pt x="1554" y="982"/>
                  </a:cubicBezTo>
                  <a:cubicBezTo>
                    <a:pt x="1628" y="922"/>
                    <a:pt x="1665" y="831"/>
                    <a:pt x="1665" y="711"/>
                  </a:cubicBezTo>
                  <a:cubicBezTo>
                    <a:pt x="1665" y="517"/>
                    <a:pt x="1529" y="369"/>
                    <a:pt x="1347" y="367"/>
                  </a:cubicBezTo>
                  <a:cubicBezTo>
                    <a:pt x="1335" y="367"/>
                    <a:pt x="1324" y="360"/>
                    <a:pt x="1318" y="350"/>
                  </a:cubicBezTo>
                  <a:cubicBezTo>
                    <a:pt x="1221" y="175"/>
                    <a:pt x="1037" y="67"/>
                    <a:pt x="838" y="67"/>
                  </a:cubicBezTo>
                  <a:cubicBezTo>
                    <a:pt x="588" y="67"/>
                    <a:pt x="370" y="236"/>
                    <a:pt x="307" y="478"/>
                  </a:cubicBezTo>
                  <a:cubicBezTo>
                    <a:pt x="304" y="491"/>
                    <a:pt x="293" y="501"/>
                    <a:pt x="280" y="503"/>
                  </a:cubicBezTo>
                  <a:cubicBezTo>
                    <a:pt x="158" y="521"/>
                    <a:pt x="67" y="627"/>
                    <a:pt x="67" y="750"/>
                  </a:cubicBezTo>
                  <a:cubicBezTo>
                    <a:pt x="67" y="887"/>
                    <a:pt x="179" y="999"/>
                    <a:pt x="316" y="999"/>
                  </a:cubicBezTo>
                  <a:lnTo>
                    <a:pt x="965" y="1000"/>
                  </a:lnTo>
                  <a:cubicBezTo>
                    <a:pt x="983" y="1000"/>
                    <a:pt x="998" y="1015"/>
                    <a:pt x="998" y="1033"/>
                  </a:cubicBezTo>
                  <a:cubicBezTo>
                    <a:pt x="998" y="1052"/>
                    <a:pt x="983" y="1067"/>
                    <a:pt x="965" y="106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08" name="Freeform 163"/>
            <p:cNvSpPr>
              <a:spLocks/>
            </p:cNvSpPr>
            <p:nvPr/>
          </p:nvSpPr>
          <p:spPr bwMode="auto">
            <a:xfrm>
              <a:off x="1222375" y="1333501"/>
              <a:ext cx="58738" cy="57150"/>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70" y="138"/>
                  </a:moveTo>
                  <a:lnTo>
                    <a:pt x="70" y="138"/>
                  </a:lnTo>
                  <a:cubicBezTo>
                    <a:pt x="31" y="138"/>
                    <a:pt x="0" y="107"/>
                    <a:pt x="0" y="69"/>
                  </a:cubicBezTo>
                  <a:cubicBezTo>
                    <a:pt x="0" y="31"/>
                    <a:pt x="31" y="0"/>
                    <a:pt x="70" y="0"/>
                  </a:cubicBezTo>
                  <a:cubicBezTo>
                    <a:pt x="108" y="0"/>
                    <a:pt x="139" y="31"/>
                    <a:pt x="139" y="69"/>
                  </a:cubicBezTo>
                  <a:cubicBezTo>
                    <a:pt x="139" y="107"/>
                    <a:pt x="108" y="138"/>
                    <a:pt x="70" y="13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11" name="Freeform 164"/>
            <p:cNvSpPr>
              <a:spLocks/>
            </p:cNvSpPr>
            <p:nvPr/>
          </p:nvSpPr>
          <p:spPr bwMode="auto">
            <a:xfrm>
              <a:off x="1312863" y="1331913"/>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12" name="Freeform 165"/>
            <p:cNvSpPr>
              <a:spLocks/>
            </p:cNvSpPr>
            <p:nvPr/>
          </p:nvSpPr>
          <p:spPr bwMode="auto">
            <a:xfrm>
              <a:off x="1133475" y="1347788"/>
              <a:ext cx="134938" cy="28575"/>
            </a:xfrm>
            <a:custGeom>
              <a:avLst/>
              <a:gdLst>
                <a:gd name="T0" fmla="*/ 2147483646 w 322"/>
                <a:gd name="T1" fmla="*/ 2147483646 h 67"/>
                <a:gd name="T2" fmla="*/ 2147483646 w 322"/>
                <a:gd name="T3" fmla="*/ 2147483646 h 67"/>
                <a:gd name="T4" fmla="*/ 0 w 322"/>
                <a:gd name="T5" fmla="*/ 2147483646 h 67"/>
                <a:gd name="T6" fmla="*/ 2147483646 w 322"/>
                <a:gd name="T7" fmla="*/ 0 h 67"/>
                <a:gd name="T8" fmla="*/ 2147483646 w 322"/>
                <a:gd name="T9" fmla="*/ 0 h 67"/>
                <a:gd name="T10" fmla="*/ 2147483646 w 322"/>
                <a:gd name="T11" fmla="*/ 0 h 67"/>
                <a:gd name="T12" fmla="*/ 2147483646 w 322"/>
                <a:gd name="T13" fmla="*/ 2147483646 h 67"/>
                <a:gd name="T14" fmla="*/ 2147483646 w 322"/>
                <a:gd name="T15" fmla="*/ 2147483646 h 67"/>
                <a:gd name="T16" fmla="*/ 2147483646 w 322"/>
                <a:gd name="T17" fmla="*/ 2147483646 h 67"/>
                <a:gd name="T18" fmla="*/ 2147483646 w 322"/>
                <a:gd name="T19" fmla="*/ 2147483646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67"/>
                <a:gd name="T32" fmla="*/ 322 w 322"/>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67">
                  <a:moveTo>
                    <a:pt x="34" y="67"/>
                  </a:moveTo>
                  <a:lnTo>
                    <a:pt x="34" y="67"/>
                  </a:lnTo>
                  <a:cubicBezTo>
                    <a:pt x="15" y="67"/>
                    <a:pt x="0" y="52"/>
                    <a:pt x="0" y="34"/>
                  </a:cubicBezTo>
                  <a:cubicBezTo>
                    <a:pt x="0" y="15"/>
                    <a:pt x="15" y="0"/>
                    <a:pt x="34" y="0"/>
                  </a:cubicBezTo>
                  <a:lnTo>
                    <a:pt x="288" y="0"/>
                  </a:lnTo>
                  <a:cubicBezTo>
                    <a:pt x="307" y="0"/>
                    <a:pt x="322" y="15"/>
                    <a:pt x="322" y="34"/>
                  </a:cubicBezTo>
                  <a:cubicBezTo>
                    <a:pt x="322" y="52"/>
                    <a:pt x="307" y="67"/>
                    <a:pt x="288" y="67"/>
                  </a:cubicBezTo>
                  <a:lnTo>
                    <a:pt x="34" y="6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113" name="文本框 112"/>
          <p:cNvSpPr txBox="1"/>
          <p:nvPr/>
        </p:nvSpPr>
        <p:spPr>
          <a:xfrm>
            <a:off x="1759596" y="2252253"/>
            <a:ext cx="1728000" cy="369332"/>
          </a:xfrm>
          <a:prstGeom prst="rect">
            <a:avLst/>
          </a:prstGeom>
          <a:noFill/>
          <a:ln>
            <a:solidFill>
              <a:schemeClr val="tx2"/>
            </a:solidFill>
          </a:ln>
        </p:spPr>
        <p:txBody>
          <a:bodyPr wrap="square" rtlCol="0">
            <a:spAutoFit/>
          </a:bodyPr>
          <a:lstStyle/>
          <a:p>
            <a:pPr algn="ctr"/>
            <a:r>
              <a:rPr lang="en-US" altLang="zh-CN" dirty="0" smtClean="0">
                <a:latin typeface="微软雅黑" panose="020B0503020204020204" pitchFamily="34" charset="-122"/>
                <a:ea typeface="微软雅黑" panose="020B0503020204020204" pitchFamily="34" charset="-122"/>
              </a:rPr>
              <a:t>Design Studio</a:t>
            </a:r>
            <a:endParaRPr lang="zh-CN" altLang="en-US" dirty="0">
              <a:latin typeface="微软雅黑" panose="020B0503020204020204" pitchFamily="34" charset="-122"/>
              <a:ea typeface="微软雅黑" panose="020B0503020204020204" pitchFamily="34" charset="-122"/>
            </a:endParaRPr>
          </a:p>
        </p:txBody>
      </p:sp>
      <p:sp>
        <p:nvSpPr>
          <p:cNvPr id="114" name="文本框 113"/>
          <p:cNvSpPr txBox="1"/>
          <p:nvPr/>
        </p:nvSpPr>
        <p:spPr>
          <a:xfrm>
            <a:off x="1759596" y="2832159"/>
            <a:ext cx="1728000" cy="369332"/>
          </a:xfrm>
          <a:prstGeom prst="rect">
            <a:avLst/>
          </a:prstGeom>
          <a:noFill/>
          <a:ln>
            <a:solidFill>
              <a:schemeClr val="tx2"/>
            </a:solidFill>
          </a:ln>
        </p:spPr>
        <p:txBody>
          <a:bodyPr wrap="square" rtlCol="0">
            <a:spAutoFit/>
          </a:bodyPr>
          <a:lstStyle/>
          <a:p>
            <a:pPr algn="ctr"/>
            <a:r>
              <a:rPr lang="en-US" altLang="zh-CN" dirty="0" smtClean="0">
                <a:latin typeface="微软雅黑" panose="020B0503020204020204" pitchFamily="34" charset="-122"/>
                <a:ea typeface="微软雅黑" panose="020B0503020204020204" pitchFamily="34" charset="-122"/>
              </a:rPr>
              <a:t>Orchestrator</a:t>
            </a:r>
            <a:endParaRPr lang="zh-CN" altLang="en-US" dirty="0">
              <a:latin typeface="微软雅黑" panose="020B0503020204020204" pitchFamily="34" charset="-122"/>
              <a:ea typeface="微软雅黑" panose="020B0503020204020204" pitchFamily="34" charset="-122"/>
            </a:endParaRPr>
          </a:p>
        </p:txBody>
      </p:sp>
      <p:grpSp>
        <p:nvGrpSpPr>
          <p:cNvPr id="115" name="组合 114"/>
          <p:cNvGrpSpPr/>
          <p:nvPr/>
        </p:nvGrpSpPr>
        <p:grpSpPr>
          <a:xfrm>
            <a:off x="1452254" y="4568907"/>
            <a:ext cx="2342683" cy="1148483"/>
            <a:chOff x="6685391" y="4878667"/>
            <a:chExt cx="2342683" cy="1148483"/>
          </a:xfrm>
        </p:grpSpPr>
        <p:sp>
          <p:nvSpPr>
            <p:cNvPr id="116" name="Freeform 129"/>
            <p:cNvSpPr>
              <a:spLocks noEditPoints="1"/>
            </p:cNvSpPr>
            <p:nvPr/>
          </p:nvSpPr>
          <p:spPr bwMode="auto">
            <a:xfrm>
              <a:off x="6685391" y="4878667"/>
              <a:ext cx="2342683" cy="1148483"/>
            </a:xfrm>
            <a:custGeom>
              <a:avLst/>
              <a:gdLst>
                <a:gd name="T0" fmla="*/ 2147483646 w 1654"/>
                <a:gd name="T1" fmla="*/ 2147483646 h 1448"/>
                <a:gd name="T2" fmla="*/ 2147483646 w 1654"/>
                <a:gd name="T3" fmla="*/ 2147483646 h 1448"/>
                <a:gd name="T4" fmla="*/ 2147483646 w 1654"/>
                <a:gd name="T5" fmla="*/ 2147483646 h 1448"/>
                <a:gd name="T6" fmla="*/ 2147483646 w 1654"/>
                <a:gd name="T7" fmla="*/ 2147483646 h 1448"/>
                <a:gd name="T8" fmla="*/ 2147483646 w 1654"/>
                <a:gd name="T9" fmla="*/ 2147483646 h 1448"/>
                <a:gd name="T10" fmla="*/ 2147483646 w 1654"/>
                <a:gd name="T11" fmla="*/ 2147483646 h 1448"/>
                <a:gd name="T12" fmla="*/ 2147483646 w 1654"/>
                <a:gd name="T13" fmla="*/ 0 h 1448"/>
                <a:gd name="T14" fmla="*/ 2147483646 w 1654"/>
                <a:gd name="T15" fmla="*/ 0 h 1448"/>
                <a:gd name="T16" fmla="*/ 2147483646 w 1654"/>
                <a:gd name="T17" fmla="*/ 0 h 1448"/>
                <a:gd name="T18" fmla="*/ 0 w 1654"/>
                <a:gd name="T19" fmla="*/ 2147483646 h 1448"/>
                <a:gd name="T20" fmla="*/ 0 w 1654"/>
                <a:gd name="T21" fmla="*/ 2147483646 h 1448"/>
                <a:gd name="T22" fmla="*/ 2147483646 w 1654"/>
                <a:gd name="T23" fmla="*/ 2147483646 h 1448"/>
                <a:gd name="T24" fmla="*/ 2147483646 w 1654"/>
                <a:gd name="T25" fmla="*/ 2147483646 h 1448"/>
                <a:gd name="T26" fmla="*/ 2147483646 w 1654"/>
                <a:gd name="T27" fmla="*/ 2147483646 h 1448"/>
                <a:gd name="T28" fmla="*/ 2147483646 w 1654"/>
                <a:gd name="T29" fmla="*/ 2147483646 h 1448"/>
                <a:gd name="T30" fmla="*/ 2147483646 w 1654"/>
                <a:gd name="T31" fmla="*/ 2147483646 h 1448"/>
                <a:gd name="T32" fmla="*/ 2147483646 w 1654"/>
                <a:gd name="T33" fmla="*/ 2147483646 h 1448"/>
                <a:gd name="T34" fmla="*/ 2147483646 w 1654"/>
                <a:gd name="T35" fmla="*/ 2147483646 h 1448"/>
                <a:gd name="T36" fmla="*/ 2147483646 w 1654"/>
                <a:gd name="T37" fmla="*/ 2147483646 h 1448"/>
                <a:gd name="T38" fmla="*/ 2147483646 w 1654"/>
                <a:gd name="T39" fmla="*/ 2147483646 h 1448"/>
                <a:gd name="T40" fmla="*/ 2147483646 w 1654"/>
                <a:gd name="T41" fmla="*/ 2147483646 h 1448"/>
                <a:gd name="T42" fmla="*/ 2147483646 w 1654"/>
                <a:gd name="T43" fmla="*/ 2147483646 h 1448"/>
                <a:gd name="T44" fmla="*/ 2147483646 w 1654"/>
                <a:gd name="T45" fmla="*/ 2147483646 h 1448"/>
                <a:gd name="T46" fmla="*/ 2147483646 w 1654"/>
                <a:gd name="T47" fmla="*/ 2147483646 h 1448"/>
                <a:gd name="T48" fmla="*/ 2147483646 w 1654"/>
                <a:gd name="T49" fmla="*/ 2147483646 h 1448"/>
                <a:gd name="T50" fmla="*/ 2147483646 w 1654"/>
                <a:gd name="T51" fmla="*/ 2147483646 h 1448"/>
                <a:gd name="T52" fmla="*/ 2147483646 w 1654"/>
                <a:gd name="T53" fmla="*/ 2147483646 h 1448"/>
                <a:gd name="T54" fmla="*/ 2147483646 w 1654"/>
                <a:gd name="T55" fmla="*/ 2147483646 h 1448"/>
                <a:gd name="T56" fmla="*/ 2147483646 w 1654"/>
                <a:gd name="T57" fmla="*/ 2147483646 h 1448"/>
                <a:gd name="T58" fmla="*/ 2147483646 w 1654"/>
                <a:gd name="T59" fmla="*/ 2147483646 h 1448"/>
                <a:gd name="T60" fmla="*/ 2147483646 w 1654"/>
                <a:gd name="T61" fmla="*/ 2147483646 h 1448"/>
                <a:gd name="T62" fmla="*/ 2147483646 w 1654"/>
                <a:gd name="T63" fmla="*/ 2147483646 h 1448"/>
                <a:gd name="T64" fmla="*/ 2147483646 w 1654"/>
                <a:gd name="T65" fmla="*/ 2147483646 h 1448"/>
                <a:gd name="T66" fmla="*/ 2147483646 w 1654"/>
                <a:gd name="T67" fmla="*/ 2147483646 h 1448"/>
                <a:gd name="T68" fmla="*/ 2147483646 w 1654"/>
                <a:gd name="T69" fmla="*/ 2147483646 h 1448"/>
                <a:gd name="T70" fmla="*/ 2147483646 w 1654"/>
                <a:gd name="T71" fmla="*/ 2147483646 h 1448"/>
                <a:gd name="T72" fmla="*/ 2147483646 w 1654"/>
                <a:gd name="T73" fmla="*/ 2147483646 h 1448"/>
                <a:gd name="T74" fmla="*/ 2147483646 w 1654"/>
                <a:gd name="T75" fmla="*/ 2147483646 h 1448"/>
                <a:gd name="T76" fmla="*/ 2147483646 w 1654"/>
                <a:gd name="T77" fmla="*/ 2147483646 h 1448"/>
                <a:gd name="T78" fmla="*/ 2147483646 w 1654"/>
                <a:gd name="T79" fmla="*/ 2147483646 h 1448"/>
                <a:gd name="T80" fmla="*/ 2147483646 w 1654"/>
                <a:gd name="T81" fmla="*/ 2147483646 h 1448"/>
                <a:gd name="T82" fmla="*/ 2147483646 w 1654"/>
                <a:gd name="T83" fmla="*/ 2147483646 h 1448"/>
                <a:gd name="T84" fmla="*/ 2147483646 w 1654"/>
                <a:gd name="T85" fmla="*/ 2147483646 h 1448"/>
                <a:gd name="T86" fmla="*/ 2147483646 w 1654"/>
                <a:gd name="T87" fmla="*/ 0 h 14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54" h="1448">
                  <a:moveTo>
                    <a:pt x="940" y="1381"/>
                  </a:moveTo>
                  <a:lnTo>
                    <a:pt x="940" y="1381"/>
                  </a:lnTo>
                  <a:lnTo>
                    <a:pt x="715" y="1381"/>
                  </a:lnTo>
                  <a:lnTo>
                    <a:pt x="715" y="1200"/>
                  </a:lnTo>
                  <a:lnTo>
                    <a:pt x="940" y="1200"/>
                  </a:lnTo>
                  <a:lnTo>
                    <a:pt x="940" y="1381"/>
                  </a:lnTo>
                  <a:close/>
                  <a:moveTo>
                    <a:pt x="1553" y="0"/>
                  </a:moveTo>
                  <a:lnTo>
                    <a:pt x="1553" y="0"/>
                  </a:lnTo>
                  <a:lnTo>
                    <a:pt x="101" y="0"/>
                  </a:lnTo>
                  <a:cubicBezTo>
                    <a:pt x="45" y="0"/>
                    <a:pt x="0" y="46"/>
                    <a:pt x="0" y="101"/>
                  </a:cubicBezTo>
                  <a:lnTo>
                    <a:pt x="0" y="1100"/>
                  </a:lnTo>
                  <a:cubicBezTo>
                    <a:pt x="0" y="1155"/>
                    <a:pt x="45" y="1200"/>
                    <a:pt x="101" y="1200"/>
                  </a:cubicBezTo>
                  <a:lnTo>
                    <a:pt x="648" y="1200"/>
                  </a:lnTo>
                  <a:lnTo>
                    <a:pt x="648" y="1381"/>
                  </a:lnTo>
                  <a:lnTo>
                    <a:pt x="400" y="1381"/>
                  </a:lnTo>
                  <a:cubicBezTo>
                    <a:pt x="382" y="1381"/>
                    <a:pt x="367" y="1396"/>
                    <a:pt x="367" y="1415"/>
                  </a:cubicBezTo>
                  <a:cubicBezTo>
                    <a:pt x="367" y="1433"/>
                    <a:pt x="382" y="1448"/>
                    <a:pt x="400" y="1448"/>
                  </a:cubicBezTo>
                  <a:lnTo>
                    <a:pt x="1254" y="1448"/>
                  </a:lnTo>
                  <a:cubicBezTo>
                    <a:pt x="1272" y="1448"/>
                    <a:pt x="1287" y="1433"/>
                    <a:pt x="1287" y="1415"/>
                  </a:cubicBezTo>
                  <a:cubicBezTo>
                    <a:pt x="1287" y="1396"/>
                    <a:pt x="1272" y="1381"/>
                    <a:pt x="1254" y="1381"/>
                  </a:cubicBezTo>
                  <a:lnTo>
                    <a:pt x="1006" y="1381"/>
                  </a:lnTo>
                  <a:lnTo>
                    <a:pt x="1006" y="1200"/>
                  </a:lnTo>
                  <a:lnTo>
                    <a:pt x="1164" y="1200"/>
                  </a:lnTo>
                  <a:cubicBezTo>
                    <a:pt x="1176" y="1222"/>
                    <a:pt x="1198" y="1236"/>
                    <a:pt x="1225" y="1236"/>
                  </a:cubicBezTo>
                  <a:cubicBezTo>
                    <a:pt x="1263" y="1236"/>
                    <a:pt x="1294" y="1205"/>
                    <a:pt x="1294" y="1167"/>
                  </a:cubicBezTo>
                  <a:cubicBezTo>
                    <a:pt x="1294" y="1129"/>
                    <a:pt x="1263" y="1098"/>
                    <a:pt x="1225" y="1098"/>
                  </a:cubicBezTo>
                  <a:cubicBezTo>
                    <a:pt x="1198" y="1098"/>
                    <a:pt x="1176" y="1112"/>
                    <a:pt x="1164" y="1134"/>
                  </a:cubicBezTo>
                  <a:lnTo>
                    <a:pt x="101" y="1134"/>
                  </a:lnTo>
                  <a:cubicBezTo>
                    <a:pt x="82" y="1134"/>
                    <a:pt x="67" y="1118"/>
                    <a:pt x="67" y="1100"/>
                  </a:cubicBezTo>
                  <a:lnTo>
                    <a:pt x="67" y="101"/>
                  </a:lnTo>
                  <a:cubicBezTo>
                    <a:pt x="67" y="82"/>
                    <a:pt x="82" y="67"/>
                    <a:pt x="101" y="67"/>
                  </a:cubicBezTo>
                  <a:lnTo>
                    <a:pt x="1553" y="67"/>
                  </a:lnTo>
                  <a:cubicBezTo>
                    <a:pt x="1572" y="67"/>
                    <a:pt x="1588" y="82"/>
                    <a:pt x="1588" y="101"/>
                  </a:cubicBezTo>
                  <a:lnTo>
                    <a:pt x="1588" y="1100"/>
                  </a:lnTo>
                  <a:cubicBezTo>
                    <a:pt x="1588" y="1118"/>
                    <a:pt x="1572" y="1134"/>
                    <a:pt x="1553" y="1134"/>
                  </a:cubicBezTo>
                  <a:lnTo>
                    <a:pt x="1498" y="1134"/>
                  </a:lnTo>
                  <a:cubicBezTo>
                    <a:pt x="1486" y="1112"/>
                    <a:pt x="1464" y="1098"/>
                    <a:pt x="1438" y="1098"/>
                  </a:cubicBezTo>
                  <a:cubicBezTo>
                    <a:pt x="1399" y="1098"/>
                    <a:pt x="1368" y="1129"/>
                    <a:pt x="1368" y="1167"/>
                  </a:cubicBezTo>
                  <a:cubicBezTo>
                    <a:pt x="1368" y="1205"/>
                    <a:pt x="1399" y="1236"/>
                    <a:pt x="1438" y="1236"/>
                  </a:cubicBezTo>
                  <a:cubicBezTo>
                    <a:pt x="1464" y="1236"/>
                    <a:pt x="1486" y="1222"/>
                    <a:pt x="1498" y="1200"/>
                  </a:cubicBezTo>
                  <a:lnTo>
                    <a:pt x="1553" y="1200"/>
                  </a:lnTo>
                  <a:cubicBezTo>
                    <a:pt x="1609" y="1200"/>
                    <a:pt x="1654" y="1155"/>
                    <a:pt x="1654" y="1100"/>
                  </a:cubicBezTo>
                  <a:lnTo>
                    <a:pt x="1654" y="101"/>
                  </a:lnTo>
                  <a:cubicBezTo>
                    <a:pt x="1654" y="46"/>
                    <a:pt x="1609" y="0"/>
                    <a:pt x="1553" y="0"/>
                  </a:cubicBezTo>
                  <a:close/>
                </a:path>
              </a:pathLst>
            </a:custGeom>
            <a:solidFill>
              <a:srgbClr val="FEFEFE"/>
            </a:solidFill>
            <a:ln w="0">
              <a:solidFill>
                <a:srgbClr val="000000"/>
              </a:solidFill>
              <a:prstDash val="solid"/>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pic>
          <p:nvPicPr>
            <p:cNvPr id="117" name="图片 116"/>
            <p:cNvPicPr>
              <a:picLocks noChangeAspect="1"/>
            </p:cNvPicPr>
            <p:nvPr/>
          </p:nvPicPr>
          <p:blipFill>
            <a:blip r:embed="rId2"/>
            <a:stretch>
              <a:fillRect/>
            </a:stretch>
          </p:blipFill>
          <p:spPr>
            <a:xfrm>
              <a:off x="7554351" y="4985850"/>
              <a:ext cx="491054" cy="681785"/>
            </a:xfrm>
            <a:prstGeom prst="rect">
              <a:avLst/>
            </a:prstGeom>
          </p:spPr>
        </p:pic>
      </p:grpSp>
      <p:cxnSp>
        <p:nvCxnSpPr>
          <p:cNvPr id="118" name="直接连接符 117"/>
          <p:cNvCxnSpPr/>
          <p:nvPr/>
        </p:nvCxnSpPr>
        <p:spPr bwMode="auto">
          <a:xfrm>
            <a:off x="2558842" y="3140593"/>
            <a:ext cx="0" cy="1415674"/>
          </a:xfrm>
          <a:prstGeom prst="line">
            <a:avLst/>
          </a:prstGeom>
          <a:noFill/>
          <a:ln w="9525" cap="flat" cmpd="sng" algn="ctr">
            <a:solidFill>
              <a:schemeClr val="tx2"/>
            </a:solidFill>
            <a:prstDash val="solid"/>
            <a:round/>
            <a:headEnd type="none" w="med" len="med"/>
            <a:tailEnd type="none" w="med" len="med"/>
          </a:ln>
          <a:effectLst/>
        </p:spPr>
      </p:cxnSp>
      <p:cxnSp>
        <p:nvCxnSpPr>
          <p:cNvPr id="119" name="直接连接符 118"/>
          <p:cNvCxnSpPr>
            <a:stCxn id="113" idx="2"/>
            <a:endCxn id="114" idx="0"/>
          </p:cNvCxnSpPr>
          <p:nvPr/>
        </p:nvCxnSpPr>
        <p:spPr bwMode="auto">
          <a:xfrm>
            <a:off x="2623596" y="2621585"/>
            <a:ext cx="0" cy="210574"/>
          </a:xfrm>
          <a:prstGeom prst="line">
            <a:avLst/>
          </a:prstGeom>
          <a:noFill/>
          <a:ln w="9525" cap="flat" cmpd="sng" algn="ctr">
            <a:solidFill>
              <a:schemeClr val="tx2"/>
            </a:solidFill>
            <a:prstDash val="solid"/>
            <a:round/>
            <a:headEnd type="none" w="med" len="med"/>
            <a:tailEnd type="none" w="med" len="med"/>
          </a:ln>
          <a:effectLst/>
        </p:spPr>
      </p:cxnSp>
      <p:sp>
        <p:nvSpPr>
          <p:cNvPr id="120" name="文本框 119"/>
          <p:cNvSpPr txBox="1"/>
          <p:nvPr/>
        </p:nvSpPr>
        <p:spPr>
          <a:xfrm>
            <a:off x="2812268" y="4818727"/>
            <a:ext cx="979560" cy="584775"/>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执行机器人</a:t>
            </a:r>
            <a:endParaRPr lang="zh-CN" altLang="en-US" sz="1600" dirty="0">
              <a:latin typeface="微软雅黑" panose="020B0503020204020204" pitchFamily="34" charset="-122"/>
              <a:ea typeface="微软雅黑" panose="020B0503020204020204" pitchFamily="34" charset="-122"/>
            </a:endParaRPr>
          </a:p>
        </p:txBody>
      </p:sp>
      <p:sp>
        <p:nvSpPr>
          <p:cNvPr id="121" name="矩形 120"/>
          <p:cNvSpPr/>
          <p:nvPr/>
        </p:nvSpPr>
        <p:spPr bwMode="auto">
          <a:xfrm>
            <a:off x="936758" y="1159202"/>
            <a:ext cx="2387882" cy="25500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形态一：公有云模式</a:t>
            </a:r>
          </a:p>
        </p:txBody>
      </p:sp>
      <p:grpSp>
        <p:nvGrpSpPr>
          <p:cNvPr id="122" name="组合 240"/>
          <p:cNvGrpSpPr>
            <a:grpSpLocks/>
          </p:cNvGrpSpPr>
          <p:nvPr/>
        </p:nvGrpSpPr>
        <p:grpSpPr bwMode="auto">
          <a:xfrm>
            <a:off x="7356825" y="3241054"/>
            <a:ext cx="2288964" cy="1149893"/>
            <a:chOff x="742950" y="927101"/>
            <a:chExt cx="727075" cy="463550"/>
          </a:xfrm>
        </p:grpSpPr>
        <p:sp>
          <p:nvSpPr>
            <p:cNvPr id="123" name="Freeform 162"/>
            <p:cNvSpPr>
              <a:spLocks/>
            </p:cNvSpPr>
            <p:nvPr/>
          </p:nvSpPr>
          <p:spPr bwMode="auto">
            <a:xfrm>
              <a:off x="742950" y="927101"/>
              <a:ext cx="727075" cy="449263"/>
            </a:xfrm>
            <a:custGeom>
              <a:avLst/>
              <a:gdLst>
                <a:gd name="T0" fmla="*/ 2147483646 w 1732"/>
                <a:gd name="T1" fmla="*/ 2147483646 h 1067"/>
                <a:gd name="T2" fmla="*/ 2147483646 w 1732"/>
                <a:gd name="T3" fmla="*/ 2147483646 h 1067"/>
                <a:gd name="T4" fmla="*/ 2147483646 w 1732"/>
                <a:gd name="T5" fmla="*/ 2147483646 h 1067"/>
                <a:gd name="T6" fmla="*/ 2147483646 w 1732"/>
                <a:gd name="T7" fmla="*/ 2147483646 h 1067"/>
                <a:gd name="T8" fmla="*/ 0 w 1732"/>
                <a:gd name="T9" fmla="*/ 2147483646 h 1067"/>
                <a:gd name="T10" fmla="*/ 2147483646 w 1732"/>
                <a:gd name="T11" fmla="*/ 2147483646 h 1067"/>
                <a:gd name="T12" fmla="*/ 2147483646 w 1732"/>
                <a:gd name="T13" fmla="*/ 0 h 1067"/>
                <a:gd name="T14" fmla="*/ 2147483646 w 1732"/>
                <a:gd name="T15" fmla="*/ 2147483646 h 1067"/>
                <a:gd name="T16" fmla="*/ 2147483646 w 1732"/>
                <a:gd name="T17" fmla="*/ 2147483646 h 1067"/>
                <a:gd name="T18" fmla="*/ 2147483646 w 1732"/>
                <a:gd name="T19" fmla="*/ 2147483646 h 1067"/>
                <a:gd name="T20" fmla="*/ 2147483646 w 1732"/>
                <a:gd name="T21" fmla="*/ 2147483646 h 1067"/>
                <a:gd name="T22" fmla="*/ 2147483646 w 1732"/>
                <a:gd name="T23" fmla="*/ 2147483646 h 1067"/>
                <a:gd name="T24" fmla="*/ 2147483646 w 1732"/>
                <a:gd name="T25" fmla="*/ 2147483646 h 1067"/>
                <a:gd name="T26" fmla="*/ 2147483646 w 1732"/>
                <a:gd name="T27" fmla="*/ 2147483646 h 1067"/>
                <a:gd name="T28" fmla="*/ 2147483646 w 1732"/>
                <a:gd name="T29" fmla="*/ 2147483646 h 1067"/>
                <a:gd name="T30" fmla="*/ 2147483646 w 1732"/>
                <a:gd name="T31" fmla="*/ 2147483646 h 1067"/>
                <a:gd name="T32" fmla="*/ 2147483646 w 1732"/>
                <a:gd name="T33" fmla="*/ 2147483646 h 1067"/>
                <a:gd name="T34" fmla="*/ 2147483646 w 1732"/>
                <a:gd name="T35" fmla="*/ 2147483646 h 1067"/>
                <a:gd name="T36" fmla="*/ 2147483646 w 1732"/>
                <a:gd name="T37" fmla="*/ 2147483646 h 1067"/>
                <a:gd name="T38" fmla="*/ 2147483646 w 1732"/>
                <a:gd name="T39" fmla="*/ 2147483646 h 1067"/>
                <a:gd name="T40" fmla="*/ 2147483646 w 1732"/>
                <a:gd name="T41" fmla="*/ 2147483646 h 1067"/>
                <a:gd name="T42" fmla="*/ 2147483646 w 1732"/>
                <a:gd name="T43" fmla="*/ 2147483646 h 1067"/>
                <a:gd name="T44" fmla="*/ 2147483646 w 1732"/>
                <a:gd name="T45" fmla="*/ 2147483646 h 1067"/>
                <a:gd name="T46" fmla="*/ 2147483646 w 1732"/>
                <a:gd name="T47" fmla="*/ 2147483646 h 1067"/>
                <a:gd name="T48" fmla="*/ 2147483646 w 1732"/>
                <a:gd name="T49" fmla="*/ 2147483646 h 1067"/>
                <a:gd name="T50" fmla="*/ 2147483646 w 1732"/>
                <a:gd name="T51" fmla="*/ 2147483646 h 1067"/>
                <a:gd name="T52" fmla="*/ 2147483646 w 1732"/>
                <a:gd name="T53" fmla="*/ 2147483646 h 10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32"/>
                <a:gd name="T82" fmla="*/ 0 h 1067"/>
                <a:gd name="T83" fmla="*/ 1732 w 1732"/>
                <a:gd name="T84" fmla="*/ 1067 h 10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32" h="1067">
                  <a:moveTo>
                    <a:pt x="965" y="1067"/>
                  </a:moveTo>
                  <a:lnTo>
                    <a:pt x="965" y="1067"/>
                  </a:lnTo>
                  <a:lnTo>
                    <a:pt x="316" y="1066"/>
                  </a:lnTo>
                  <a:cubicBezTo>
                    <a:pt x="142" y="1066"/>
                    <a:pt x="0" y="924"/>
                    <a:pt x="0" y="750"/>
                  </a:cubicBezTo>
                  <a:cubicBezTo>
                    <a:pt x="0" y="602"/>
                    <a:pt x="105" y="473"/>
                    <a:pt x="248" y="441"/>
                  </a:cubicBezTo>
                  <a:cubicBezTo>
                    <a:pt x="325" y="180"/>
                    <a:pt x="565" y="0"/>
                    <a:pt x="838" y="0"/>
                  </a:cubicBezTo>
                  <a:cubicBezTo>
                    <a:pt x="1055" y="0"/>
                    <a:pt x="1256" y="115"/>
                    <a:pt x="1367" y="301"/>
                  </a:cubicBezTo>
                  <a:cubicBezTo>
                    <a:pt x="1576" y="313"/>
                    <a:pt x="1732" y="486"/>
                    <a:pt x="1732" y="711"/>
                  </a:cubicBezTo>
                  <a:cubicBezTo>
                    <a:pt x="1732" y="852"/>
                    <a:pt x="1686" y="960"/>
                    <a:pt x="1597" y="1034"/>
                  </a:cubicBezTo>
                  <a:cubicBezTo>
                    <a:pt x="1570" y="1055"/>
                    <a:pt x="1535" y="1066"/>
                    <a:pt x="1493" y="1066"/>
                  </a:cubicBezTo>
                  <a:lnTo>
                    <a:pt x="1428" y="1066"/>
                  </a:lnTo>
                  <a:cubicBezTo>
                    <a:pt x="1409" y="1066"/>
                    <a:pt x="1394" y="1051"/>
                    <a:pt x="1394" y="1033"/>
                  </a:cubicBezTo>
                  <a:cubicBezTo>
                    <a:pt x="1394" y="1014"/>
                    <a:pt x="1409" y="999"/>
                    <a:pt x="1428" y="999"/>
                  </a:cubicBezTo>
                  <a:lnTo>
                    <a:pt x="1493" y="999"/>
                  </a:lnTo>
                  <a:cubicBezTo>
                    <a:pt x="1519" y="999"/>
                    <a:pt x="1541" y="993"/>
                    <a:pt x="1554" y="982"/>
                  </a:cubicBezTo>
                  <a:cubicBezTo>
                    <a:pt x="1628" y="922"/>
                    <a:pt x="1665" y="831"/>
                    <a:pt x="1665" y="711"/>
                  </a:cubicBezTo>
                  <a:cubicBezTo>
                    <a:pt x="1665" y="517"/>
                    <a:pt x="1529" y="369"/>
                    <a:pt x="1347" y="367"/>
                  </a:cubicBezTo>
                  <a:cubicBezTo>
                    <a:pt x="1335" y="367"/>
                    <a:pt x="1324" y="360"/>
                    <a:pt x="1318" y="350"/>
                  </a:cubicBezTo>
                  <a:cubicBezTo>
                    <a:pt x="1221" y="175"/>
                    <a:pt x="1037" y="67"/>
                    <a:pt x="838" y="67"/>
                  </a:cubicBezTo>
                  <a:cubicBezTo>
                    <a:pt x="588" y="67"/>
                    <a:pt x="370" y="236"/>
                    <a:pt x="307" y="478"/>
                  </a:cubicBezTo>
                  <a:cubicBezTo>
                    <a:pt x="304" y="491"/>
                    <a:pt x="293" y="501"/>
                    <a:pt x="280" y="503"/>
                  </a:cubicBezTo>
                  <a:cubicBezTo>
                    <a:pt x="158" y="521"/>
                    <a:pt x="67" y="627"/>
                    <a:pt x="67" y="750"/>
                  </a:cubicBezTo>
                  <a:cubicBezTo>
                    <a:pt x="67" y="887"/>
                    <a:pt x="179" y="999"/>
                    <a:pt x="316" y="999"/>
                  </a:cubicBezTo>
                  <a:lnTo>
                    <a:pt x="965" y="1000"/>
                  </a:lnTo>
                  <a:cubicBezTo>
                    <a:pt x="983" y="1000"/>
                    <a:pt x="998" y="1015"/>
                    <a:pt x="998" y="1033"/>
                  </a:cubicBezTo>
                  <a:cubicBezTo>
                    <a:pt x="998" y="1052"/>
                    <a:pt x="983" y="1067"/>
                    <a:pt x="965" y="106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24" name="Freeform 163"/>
            <p:cNvSpPr>
              <a:spLocks/>
            </p:cNvSpPr>
            <p:nvPr/>
          </p:nvSpPr>
          <p:spPr bwMode="auto">
            <a:xfrm>
              <a:off x="1222375" y="1333501"/>
              <a:ext cx="58738" cy="57150"/>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70" y="138"/>
                  </a:moveTo>
                  <a:lnTo>
                    <a:pt x="70" y="138"/>
                  </a:lnTo>
                  <a:cubicBezTo>
                    <a:pt x="31" y="138"/>
                    <a:pt x="0" y="107"/>
                    <a:pt x="0" y="69"/>
                  </a:cubicBezTo>
                  <a:cubicBezTo>
                    <a:pt x="0" y="31"/>
                    <a:pt x="31" y="0"/>
                    <a:pt x="70" y="0"/>
                  </a:cubicBezTo>
                  <a:cubicBezTo>
                    <a:pt x="108" y="0"/>
                    <a:pt x="139" y="31"/>
                    <a:pt x="139" y="69"/>
                  </a:cubicBezTo>
                  <a:cubicBezTo>
                    <a:pt x="139" y="107"/>
                    <a:pt x="108" y="138"/>
                    <a:pt x="70" y="13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25" name="Freeform 164"/>
            <p:cNvSpPr>
              <a:spLocks/>
            </p:cNvSpPr>
            <p:nvPr/>
          </p:nvSpPr>
          <p:spPr bwMode="auto">
            <a:xfrm>
              <a:off x="1312863" y="1331913"/>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26" name="Freeform 165"/>
            <p:cNvSpPr>
              <a:spLocks/>
            </p:cNvSpPr>
            <p:nvPr/>
          </p:nvSpPr>
          <p:spPr bwMode="auto">
            <a:xfrm>
              <a:off x="1133475" y="1347788"/>
              <a:ext cx="134938" cy="28575"/>
            </a:xfrm>
            <a:custGeom>
              <a:avLst/>
              <a:gdLst>
                <a:gd name="T0" fmla="*/ 2147483646 w 322"/>
                <a:gd name="T1" fmla="*/ 2147483646 h 67"/>
                <a:gd name="T2" fmla="*/ 2147483646 w 322"/>
                <a:gd name="T3" fmla="*/ 2147483646 h 67"/>
                <a:gd name="T4" fmla="*/ 0 w 322"/>
                <a:gd name="T5" fmla="*/ 2147483646 h 67"/>
                <a:gd name="T6" fmla="*/ 2147483646 w 322"/>
                <a:gd name="T7" fmla="*/ 0 h 67"/>
                <a:gd name="T8" fmla="*/ 2147483646 w 322"/>
                <a:gd name="T9" fmla="*/ 0 h 67"/>
                <a:gd name="T10" fmla="*/ 2147483646 w 322"/>
                <a:gd name="T11" fmla="*/ 0 h 67"/>
                <a:gd name="T12" fmla="*/ 2147483646 w 322"/>
                <a:gd name="T13" fmla="*/ 2147483646 h 67"/>
                <a:gd name="T14" fmla="*/ 2147483646 w 322"/>
                <a:gd name="T15" fmla="*/ 2147483646 h 67"/>
                <a:gd name="T16" fmla="*/ 2147483646 w 322"/>
                <a:gd name="T17" fmla="*/ 2147483646 h 67"/>
                <a:gd name="T18" fmla="*/ 2147483646 w 322"/>
                <a:gd name="T19" fmla="*/ 2147483646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67"/>
                <a:gd name="T32" fmla="*/ 322 w 322"/>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67">
                  <a:moveTo>
                    <a:pt x="34" y="67"/>
                  </a:moveTo>
                  <a:lnTo>
                    <a:pt x="34" y="67"/>
                  </a:lnTo>
                  <a:cubicBezTo>
                    <a:pt x="15" y="67"/>
                    <a:pt x="0" y="52"/>
                    <a:pt x="0" y="34"/>
                  </a:cubicBezTo>
                  <a:cubicBezTo>
                    <a:pt x="0" y="15"/>
                    <a:pt x="15" y="0"/>
                    <a:pt x="34" y="0"/>
                  </a:cubicBezTo>
                  <a:lnTo>
                    <a:pt x="288" y="0"/>
                  </a:lnTo>
                  <a:cubicBezTo>
                    <a:pt x="307" y="0"/>
                    <a:pt x="322" y="15"/>
                    <a:pt x="322" y="34"/>
                  </a:cubicBezTo>
                  <a:cubicBezTo>
                    <a:pt x="322" y="52"/>
                    <a:pt x="307" y="67"/>
                    <a:pt x="288" y="67"/>
                  </a:cubicBezTo>
                  <a:lnTo>
                    <a:pt x="34" y="6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127" name="文本框 126"/>
          <p:cNvSpPr txBox="1"/>
          <p:nvPr/>
        </p:nvSpPr>
        <p:spPr>
          <a:xfrm>
            <a:off x="7563853" y="3681186"/>
            <a:ext cx="815164" cy="461665"/>
          </a:xfrm>
          <a:prstGeom prst="rect">
            <a:avLst/>
          </a:prstGeom>
          <a:solidFill>
            <a:schemeClr val="bg1"/>
          </a:solidFill>
          <a:ln>
            <a:solidFill>
              <a:schemeClr val="tx2"/>
            </a:solidFill>
          </a:ln>
        </p:spPr>
        <p:txBody>
          <a:bodyPr wrap="square" rtlCol="0">
            <a:spAutoFit/>
          </a:bodyPr>
          <a:lstStyle/>
          <a:p>
            <a:pPr algn="ctr"/>
            <a:r>
              <a:rPr lang="en-US" altLang="zh-CN" sz="1200" dirty="0" smtClean="0">
                <a:latin typeface="微软雅黑" panose="020B0503020204020204" pitchFamily="34" charset="-122"/>
                <a:ea typeface="微软雅黑" panose="020B0503020204020204" pitchFamily="34" charset="-122"/>
              </a:rPr>
              <a:t>Design Studio</a:t>
            </a:r>
            <a:endParaRPr lang="zh-CN" altLang="en-US" sz="1200" dirty="0">
              <a:latin typeface="微软雅黑" panose="020B0503020204020204" pitchFamily="34" charset="-122"/>
              <a:ea typeface="微软雅黑" panose="020B0503020204020204" pitchFamily="34" charset="-122"/>
            </a:endParaRPr>
          </a:p>
        </p:txBody>
      </p:sp>
      <p:sp>
        <p:nvSpPr>
          <p:cNvPr id="128" name="文本框 127"/>
          <p:cNvSpPr txBox="1"/>
          <p:nvPr/>
        </p:nvSpPr>
        <p:spPr>
          <a:xfrm>
            <a:off x="8459477" y="3702893"/>
            <a:ext cx="1277625" cy="396000"/>
          </a:xfrm>
          <a:prstGeom prst="rect">
            <a:avLst/>
          </a:prstGeom>
          <a:solidFill>
            <a:schemeClr val="bg1"/>
          </a:solidFill>
          <a:ln>
            <a:solidFill>
              <a:schemeClr val="tx2"/>
            </a:solidFill>
          </a:ln>
        </p:spPr>
        <p:txBody>
          <a:bodyPr wrap="square" rtlCol="0">
            <a:spAutoFit/>
          </a:bodyPr>
          <a:lstStyle/>
          <a:p>
            <a:pPr algn="ctr"/>
            <a:r>
              <a:rPr lang="en-US" altLang="zh-CN" sz="1400" dirty="0" smtClean="0">
                <a:latin typeface="微软雅黑" panose="020B0503020204020204" pitchFamily="34" charset="-122"/>
                <a:ea typeface="微软雅黑" panose="020B0503020204020204" pitchFamily="34" charset="-122"/>
              </a:rPr>
              <a:t>Orchestrator</a:t>
            </a:r>
            <a:endParaRPr lang="zh-CN" altLang="en-US" sz="1400" dirty="0">
              <a:latin typeface="微软雅黑" panose="020B0503020204020204" pitchFamily="34" charset="-122"/>
              <a:ea typeface="微软雅黑" panose="020B0503020204020204" pitchFamily="34" charset="-122"/>
            </a:endParaRPr>
          </a:p>
        </p:txBody>
      </p:sp>
      <p:grpSp>
        <p:nvGrpSpPr>
          <p:cNvPr id="129" name="组合 128"/>
          <p:cNvGrpSpPr/>
          <p:nvPr/>
        </p:nvGrpSpPr>
        <p:grpSpPr>
          <a:xfrm>
            <a:off x="7381277" y="4738775"/>
            <a:ext cx="2255960" cy="1148483"/>
            <a:chOff x="6685391" y="4878667"/>
            <a:chExt cx="2342683" cy="1148483"/>
          </a:xfrm>
        </p:grpSpPr>
        <p:sp>
          <p:nvSpPr>
            <p:cNvPr id="130" name="Freeform 129"/>
            <p:cNvSpPr>
              <a:spLocks noEditPoints="1"/>
            </p:cNvSpPr>
            <p:nvPr/>
          </p:nvSpPr>
          <p:spPr bwMode="auto">
            <a:xfrm>
              <a:off x="6685391" y="4878667"/>
              <a:ext cx="2342683" cy="1148483"/>
            </a:xfrm>
            <a:custGeom>
              <a:avLst/>
              <a:gdLst>
                <a:gd name="T0" fmla="*/ 2147483646 w 1654"/>
                <a:gd name="T1" fmla="*/ 2147483646 h 1448"/>
                <a:gd name="T2" fmla="*/ 2147483646 w 1654"/>
                <a:gd name="T3" fmla="*/ 2147483646 h 1448"/>
                <a:gd name="T4" fmla="*/ 2147483646 w 1654"/>
                <a:gd name="T5" fmla="*/ 2147483646 h 1448"/>
                <a:gd name="T6" fmla="*/ 2147483646 w 1654"/>
                <a:gd name="T7" fmla="*/ 2147483646 h 1448"/>
                <a:gd name="T8" fmla="*/ 2147483646 w 1654"/>
                <a:gd name="T9" fmla="*/ 2147483646 h 1448"/>
                <a:gd name="T10" fmla="*/ 2147483646 w 1654"/>
                <a:gd name="T11" fmla="*/ 2147483646 h 1448"/>
                <a:gd name="T12" fmla="*/ 2147483646 w 1654"/>
                <a:gd name="T13" fmla="*/ 0 h 1448"/>
                <a:gd name="T14" fmla="*/ 2147483646 w 1654"/>
                <a:gd name="T15" fmla="*/ 0 h 1448"/>
                <a:gd name="T16" fmla="*/ 2147483646 w 1654"/>
                <a:gd name="T17" fmla="*/ 0 h 1448"/>
                <a:gd name="T18" fmla="*/ 0 w 1654"/>
                <a:gd name="T19" fmla="*/ 2147483646 h 1448"/>
                <a:gd name="T20" fmla="*/ 0 w 1654"/>
                <a:gd name="T21" fmla="*/ 2147483646 h 1448"/>
                <a:gd name="T22" fmla="*/ 2147483646 w 1654"/>
                <a:gd name="T23" fmla="*/ 2147483646 h 1448"/>
                <a:gd name="T24" fmla="*/ 2147483646 w 1654"/>
                <a:gd name="T25" fmla="*/ 2147483646 h 1448"/>
                <a:gd name="T26" fmla="*/ 2147483646 w 1654"/>
                <a:gd name="T27" fmla="*/ 2147483646 h 1448"/>
                <a:gd name="T28" fmla="*/ 2147483646 w 1654"/>
                <a:gd name="T29" fmla="*/ 2147483646 h 1448"/>
                <a:gd name="T30" fmla="*/ 2147483646 w 1654"/>
                <a:gd name="T31" fmla="*/ 2147483646 h 1448"/>
                <a:gd name="T32" fmla="*/ 2147483646 w 1654"/>
                <a:gd name="T33" fmla="*/ 2147483646 h 1448"/>
                <a:gd name="T34" fmla="*/ 2147483646 w 1654"/>
                <a:gd name="T35" fmla="*/ 2147483646 h 1448"/>
                <a:gd name="T36" fmla="*/ 2147483646 w 1654"/>
                <a:gd name="T37" fmla="*/ 2147483646 h 1448"/>
                <a:gd name="T38" fmla="*/ 2147483646 w 1654"/>
                <a:gd name="T39" fmla="*/ 2147483646 h 1448"/>
                <a:gd name="T40" fmla="*/ 2147483646 w 1654"/>
                <a:gd name="T41" fmla="*/ 2147483646 h 1448"/>
                <a:gd name="T42" fmla="*/ 2147483646 w 1654"/>
                <a:gd name="T43" fmla="*/ 2147483646 h 1448"/>
                <a:gd name="T44" fmla="*/ 2147483646 w 1654"/>
                <a:gd name="T45" fmla="*/ 2147483646 h 1448"/>
                <a:gd name="T46" fmla="*/ 2147483646 w 1654"/>
                <a:gd name="T47" fmla="*/ 2147483646 h 1448"/>
                <a:gd name="T48" fmla="*/ 2147483646 w 1654"/>
                <a:gd name="T49" fmla="*/ 2147483646 h 1448"/>
                <a:gd name="T50" fmla="*/ 2147483646 w 1654"/>
                <a:gd name="T51" fmla="*/ 2147483646 h 1448"/>
                <a:gd name="T52" fmla="*/ 2147483646 w 1654"/>
                <a:gd name="T53" fmla="*/ 2147483646 h 1448"/>
                <a:gd name="T54" fmla="*/ 2147483646 w 1654"/>
                <a:gd name="T55" fmla="*/ 2147483646 h 1448"/>
                <a:gd name="T56" fmla="*/ 2147483646 w 1654"/>
                <a:gd name="T57" fmla="*/ 2147483646 h 1448"/>
                <a:gd name="T58" fmla="*/ 2147483646 w 1654"/>
                <a:gd name="T59" fmla="*/ 2147483646 h 1448"/>
                <a:gd name="T60" fmla="*/ 2147483646 w 1654"/>
                <a:gd name="T61" fmla="*/ 2147483646 h 1448"/>
                <a:gd name="T62" fmla="*/ 2147483646 w 1654"/>
                <a:gd name="T63" fmla="*/ 2147483646 h 1448"/>
                <a:gd name="T64" fmla="*/ 2147483646 w 1654"/>
                <a:gd name="T65" fmla="*/ 2147483646 h 1448"/>
                <a:gd name="T66" fmla="*/ 2147483646 w 1654"/>
                <a:gd name="T67" fmla="*/ 2147483646 h 1448"/>
                <a:gd name="T68" fmla="*/ 2147483646 w 1654"/>
                <a:gd name="T69" fmla="*/ 2147483646 h 1448"/>
                <a:gd name="T70" fmla="*/ 2147483646 w 1654"/>
                <a:gd name="T71" fmla="*/ 2147483646 h 1448"/>
                <a:gd name="T72" fmla="*/ 2147483646 w 1654"/>
                <a:gd name="T73" fmla="*/ 2147483646 h 1448"/>
                <a:gd name="T74" fmla="*/ 2147483646 w 1654"/>
                <a:gd name="T75" fmla="*/ 2147483646 h 1448"/>
                <a:gd name="T76" fmla="*/ 2147483646 w 1654"/>
                <a:gd name="T77" fmla="*/ 2147483646 h 1448"/>
                <a:gd name="T78" fmla="*/ 2147483646 w 1654"/>
                <a:gd name="T79" fmla="*/ 2147483646 h 1448"/>
                <a:gd name="T80" fmla="*/ 2147483646 w 1654"/>
                <a:gd name="T81" fmla="*/ 2147483646 h 1448"/>
                <a:gd name="T82" fmla="*/ 2147483646 w 1654"/>
                <a:gd name="T83" fmla="*/ 2147483646 h 1448"/>
                <a:gd name="T84" fmla="*/ 2147483646 w 1654"/>
                <a:gd name="T85" fmla="*/ 2147483646 h 1448"/>
                <a:gd name="T86" fmla="*/ 2147483646 w 1654"/>
                <a:gd name="T87" fmla="*/ 0 h 14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54" h="1448">
                  <a:moveTo>
                    <a:pt x="940" y="1381"/>
                  </a:moveTo>
                  <a:lnTo>
                    <a:pt x="940" y="1381"/>
                  </a:lnTo>
                  <a:lnTo>
                    <a:pt x="715" y="1381"/>
                  </a:lnTo>
                  <a:lnTo>
                    <a:pt x="715" y="1200"/>
                  </a:lnTo>
                  <a:lnTo>
                    <a:pt x="940" y="1200"/>
                  </a:lnTo>
                  <a:lnTo>
                    <a:pt x="940" y="1381"/>
                  </a:lnTo>
                  <a:close/>
                  <a:moveTo>
                    <a:pt x="1553" y="0"/>
                  </a:moveTo>
                  <a:lnTo>
                    <a:pt x="1553" y="0"/>
                  </a:lnTo>
                  <a:lnTo>
                    <a:pt x="101" y="0"/>
                  </a:lnTo>
                  <a:cubicBezTo>
                    <a:pt x="45" y="0"/>
                    <a:pt x="0" y="46"/>
                    <a:pt x="0" y="101"/>
                  </a:cubicBezTo>
                  <a:lnTo>
                    <a:pt x="0" y="1100"/>
                  </a:lnTo>
                  <a:cubicBezTo>
                    <a:pt x="0" y="1155"/>
                    <a:pt x="45" y="1200"/>
                    <a:pt x="101" y="1200"/>
                  </a:cubicBezTo>
                  <a:lnTo>
                    <a:pt x="648" y="1200"/>
                  </a:lnTo>
                  <a:lnTo>
                    <a:pt x="648" y="1381"/>
                  </a:lnTo>
                  <a:lnTo>
                    <a:pt x="400" y="1381"/>
                  </a:lnTo>
                  <a:cubicBezTo>
                    <a:pt x="382" y="1381"/>
                    <a:pt x="367" y="1396"/>
                    <a:pt x="367" y="1415"/>
                  </a:cubicBezTo>
                  <a:cubicBezTo>
                    <a:pt x="367" y="1433"/>
                    <a:pt x="382" y="1448"/>
                    <a:pt x="400" y="1448"/>
                  </a:cubicBezTo>
                  <a:lnTo>
                    <a:pt x="1254" y="1448"/>
                  </a:lnTo>
                  <a:cubicBezTo>
                    <a:pt x="1272" y="1448"/>
                    <a:pt x="1287" y="1433"/>
                    <a:pt x="1287" y="1415"/>
                  </a:cubicBezTo>
                  <a:cubicBezTo>
                    <a:pt x="1287" y="1396"/>
                    <a:pt x="1272" y="1381"/>
                    <a:pt x="1254" y="1381"/>
                  </a:cubicBezTo>
                  <a:lnTo>
                    <a:pt x="1006" y="1381"/>
                  </a:lnTo>
                  <a:lnTo>
                    <a:pt x="1006" y="1200"/>
                  </a:lnTo>
                  <a:lnTo>
                    <a:pt x="1164" y="1200"/>
                  </a:lnTo>
                  <a:cubicBezTo>
                    <a:pt x="1176" y="1222"/>
                    <a:pt x="1198" y="1236"/>
                    <a:pt x="1225" y="1236"/>
                  </a:cubicBezTo>
                  <a:cubicBezTo>
                    <a:pt x="1263" y="1236"/>
                    <a:pt x="1294" y="1205"/>
                    <a:pt x="1294" y="1167"/>
                  </a:cubicBezTo>
                  <a:cubicBezTo>
                    <a:pt x="1294" y="1129"/>
                    <a:pt x="1263" y="1098"/>
                    <a:pt x="1225" y="1098"/>
                  </a:cubicBezTo>
                  <a:cubicBezTo>
                    <a:pt x="1198" y="1098"/>
                    <a:pt x="1176" y="1112"/>
                    <a:pt x="1164" y="1134"/>
                  </a:cubicBezTo>
                  <a:lnTo>
                    <a:pt x="101" y="1134"/>
                  </a:lnTo>
                  <a:cubicBezTo>
                    <a:pt x="82" y="1134"/>
                    <a:pt x="67" y="1118"/>
                    <a:pt x="67" y="1100"/>
                  </a:cubicBezTo>
                  <a:lnTo>
                    <a:pt x="67" y="101"/>
                  </a:lnTo>
                  <a:cubicBezTo>
                    <a:pt x="67" y="82"/>
                    <a:pt x="82" y="67"/>
                    <a:pt x="101" y="67"/>
                  </a:cubicBezTo>
                  <a:lnTo>
                    <a:pt x="1553" y="67"/>
                  </a:lnTo>
                  <a:cubicBezTo>
                    <a:pt x="1572" y="67"/>
                    <a:pt x="1588" y="82"/>
                    <a:pt x="1588" y="101"/>
                  </a:cubicBezTo>
                  <a:lnTo>
                    <a:pt x="1588" y="1100"/>
                  </a:lnTo>
                  <a:cubicBezTo>
                    <a:pt x="1588" y="1118"/>
                    <a:pt x="1572" y="1134"/>
                    <a:pt x="1553" y="1134"/>
                  </a:cubicBezTo>
                  <a:lnTo>
                    <a:pt x="1498" y="1134"/>
                  </a:lnTo>
                  <a:cubicBezTo>
                    <a:pt x="1486" y="1112"/>
                    <a:pt x="1464" y="1098"/>
                    <a:pt x="1438" y="1098"/>
                  </a:cubicBezTo>
                  <a:cubicBezTo>
                    <a:pt x="1399" y="1098"/>
                    <a:pt x="1368" y="1129"/>
                    <a:pt x="1368" y="1167"/>
                  </a:cubicBezTo>
                  <a:cubicBezTo>
                    <a:pt x="1368" y="1205"/>
                    <a:pt x="1399" y="1236"/>
                    <a:pt x="1438" y="1236"/>
                  </a:cubicBezTo>
                  <a:cubicBezTo>
                    <a:pt x="1464" y="1236"/>
                    <a:pt x="1486" y="1222"/>
                    <a:pt x="1498" y="1200"/>
                  </a:cubicBezTo>
                  <a:lnTo>
                    <a:pt x="1553" y="1200"/>
                  </a:lnTo>
                  <a:cubicBezTo>
                    <a:pt x="1609" y="1200"/>
                    <a:pt x="1654" y="1155"/>
                    <a:pt x="1654" y="1100"/>
                  </a:cubicBezTo>
                  <a:lnTo>
                    <a:pt x="1654" y="101"/>
                  </a:lnTo>
                  <a:cubicBezTo>
                    <a:pt x="1654" y="46"/>
                    <a:pt x="1609" y="0"/>
                    <a:pt x="1553" y="0"/>
                  </a:cubicBezTo>
                  <a:close/>
                </a:path>
              </a:pathLst>
            </a:custGeom>
            <a:solidFill>
              <a:srgbClr val="FEFEFE"/>
            </a:solidFill>
            <a:ln w="0">
              <a:solidFill>
                <a:srgbClr val="000000"/>
              </a:solidFill>
              <a:prstDash val="solid"/>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pic>
          <p:nvPicPr>
            <p:cNvPr id="131" name="图片 130"/>
            <p:cNvPicPr>
              <a:picLocks noChangeAspect="1"/>
            </p:cNvPicPr>
            <p:nvPr/>
          </p:nvPicPr>
          <p:blipFill>
            <a:blip r:embed="rId2"/>
            <a:stretch>
              <a:fillRect/>
            </a:stretch>
          </p:blipFill>
          <p:spPr>
            <a:xfrm>
              <a:off x="7554351" y="4985850"/>
              <a:ext cx="491054" cy="681785"/>
            </a:xfrm>
            <a:prstGeom prst="rect">
              <a:avLst/>
            </a:prstGeom>
          </p:spPr>
        </p:pic>
      </p:grpSp>
      <p:sp>
        <p:nvSpPr>
          <p:cNvPr id="133" name="文本框 132"/>
          <p:cNvSpPr txBox="1"/>
          <p:nvPr/>
        </p:nvSpPr>
        <p:spPr>
          <a:xfrm>
            <a:off x="8741290" y="4988595"/>
            <a:ext cx="979560" cy="584775"/>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执行机器人</a:t>
            </a:r>
            <a:endParaRPr lang="zh-CN" altLang="en-US" sz="1600" dirty="0">
              <a:latin typeface="微软雅黑" panose="020B0503020204020204" pitchFamily="34" charset="-122"/>
              <a:ea typeface="微软雅黑" panose="020B0503020204020204" pitchFamily="34" charset="-122"/>
            </a:endParaRPr>
          </a:p>
        </p:txBody>
      </p:sp>
      <p:sp>
        <p:nvSpPr>
          <p:cNvPr id="134" name="矩形 133"/>
          <p:cNvSpPr/>
          <p:nvPr/>
        </p:nvSpPr>
        <p:spPr bwMode="auto">
          <a:xfrm>
            <a:off x="6866109" y="1156263"/>
            <a:ext cx="2387882" cy="25500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形态二：</a:t>
            </a:r>
            <a:r>
              <a:rPr lang="zh-CN" altLang="en-US" b="1" dirty="0" smtClean="0">
                <a:latin typeface="微软雅黑" panose="020B0503020204020204" pitchFamily="34" charset="-122"/>
                <a:ea typeface="微软雅黑" panose="020B0503020204020204" pitchFamily="34" charset="-122"/>
              </a:rPr>
              <a:t>私</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有云模式</a:t>
            </a:r>
          </a:p>
        </p:txBody>
      </p:sp>
      <p:cxnSp>
        <p:nvCxnSpPr>
          <p:cNvPr id="135" name="直接连接符 134"/>
          <p:cNvCxnSpPr/>
          <p:nvPr/>
        </p:nvCxnSpPr>
        <p:spPr bwMode="auto">
          <a:xfrm>
            <a:off x="8379017" y="4259385"/>
            <a:ext cx="9460" cy="526751"/>
          </a:xfrm>
          <a:prstGeom prst="line">
            <a:avLst/>
          </a:prstGeom>
          <a:noFill/>
          <a:ln w="9525" cap="flat" cmpd="sng" algn="ctr">
            <a:solidFill>
              <a:schemeClr val="tx2"/>
            </a:solidFill>
            <a:prstDash val="solid"/>
            <a:round/>
            <a:headEnd type="none" w="med" len="med"/>
            <a:tailEnd type="none" w="med" len="med"/>
          </a:ln>
          <a:effectLst/>
        </p:spPr>
      </p:cxnSp>
      <p:sp>
        <p:nvSpPr>
          <p:cNvPr id="136" name="文本框 135"/>
          <p:cNvSpPr txBox="1"/>
          <p:nvPr/>
        </p:nvSpPr>
        <p:spPr>
          <a:xfrm>
            <a:off x="3659176" y="1968825"/>
            <a:ext cx="1205230" cy="738664"/>
          </a:xfrm>
          <a:prstGeom prst="rect">
            <a:avLst/>
          </a:prstGeom>
          <a:solidFill>
            <a:schemeClr val="accent2"/>
          </a:solidFill>
        </p:spPr>
        <p:txBody>
          <a:bodyPr wrap="square" rtlCol="0">
            <a:spAutoFit/>
          </a:bodyPr>
          <a:lstStyle/>
          <a:p>
            <a:r>
              <a:rPr lang="en-US" altLang="zh-CN" sz="1400" dirty="0" smtClean="0">
                <a:latin typeface="微软雅黑" panose="020B0503020204020204" pitchFamily="34" charset="-122"/>
                <a:ea typeface="微软雅黑" panose="020B0503020204020204" pitchFamily="34" charset="-122"/>
              </a:rPr>
              <a:t>License </a:t>
            </a:r>
            <a:r>
              <a:rPr lang="zh-CN" altLang="en-US" sz="1400" dirty="0" smtClean="0">
                <a:latin typeface="微软雅黑" panose="020B0503020204020204" pitchFamily="34" charset="-122"/>
                <a:ea typeface="微软雅黑" panose="020B0503020204020204" pitchFamily="34" charset="-122"/>
              </a:rPr>
              <a:t>管理</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社区</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论坛</a:t>
            </a:r>
            <a:endParaRPr lang="en-US" altLang="zh-CN" sz="1400" dirty="0" smtClean="0">
              <a:latin typeface="微软雅黑" panose="020B0503020204020204" pitchFamily="34" charset="-122"/>
              <a:ea typeface="微软雅黑" panose="020B0503020204020204" pitchFamily="34" charset="-122"/>
            </a:endParaRPr>
          </a:p>
        </p:txBody>
      </p:sp>
      <p:sp>
        <p:nvSpPr>
          <p:cNvPr id="137" name="文本框 136"/>
          <p:cNvSpPr txBox="1"/>
          <p:nvPr/>
        </p:nvSpPr>
        <p:spPr>
          <a:xfrm>
            <a:off x="8026513" y="3324274"/>
            <a:ext cx="1124502"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私有云</a:t>
            </a:r>
            <a:endParaRPr lang="zh-CN" altLang="en-US" dirty="0">
              <a:latin typeface="微软雅黑" panose="020B0503020204020204" pitchFamily="34" charset="-122"/>
              <a:ea typeface="微软雅黑" panose="020B0503020204020204" pitchFamily="34" charset="-122"/>
            </a:endParaRPr>
          </a:p>
        </p:txBody>
      </p:sp>
      <p:grpSp>
        <p:nvGrpSpPr>
          <p:cNvPr id="138" name="组合 240"/>
          <p:cNvGrpSpPr>
            <a:grpSpLocks/>
          </p:cNvGrpSpPr>
          <p:nvPr/>
        </p:nvGrpSpPr>
        <p:grpSpPr bwMode="auto">
          <a:xfrm>
            <a:off x="7180472" y="1702834"/>
            <a:ext cx="2516564" cy="1242821"/>
            <a:chOff x="742950" y="927101"/>
            <a:chExt cx="727075" cy="463550"/>
          </a:xfrm>
        </p:grpSpPr>
        <p:sp>
          <p:nvSpPr>
            <p:cNvPr id="139" name="Freeform 162"/>
            <p:cNvSpPr>
              <a:spLocks/>
            </p:cNvSpPr>
            <p:nvPr/>
          </p:nvSpPr>
          <p:spPr bwMode="auto">
            <a:xfrm>
              <a:off x="742950" y="927101"/>
              <a:ext cx="727075" cy="449263"/>
            </a:xfrm>
            <a:custGeom>
              <a:avLst/>
              <a:gdLst>
                <a:gd name="T0" fmla="*/ 2147483646 w 1732"/>
                <a:gd name="T1" fmla="*/ 2147483646 h 1067"/>
                <a:gd name="T2" fmla="*/ 2147483646 w 1732"/>
                <a:gd name="T3" fmla="*/ 2147483646 h 1067"/>
                <a:gd name="T4" fmla="*/ 2147483646 w 1732"/>
                <a:gd name="T5" fmla="*/ 2147483646 h 1067"/>
                <a:gd name="T6" fmla="*/ 2147483646 w 1732"/>
                <a:gd name="T7" fmla="*/ 2147483646 h 1067"/>
                <a:gd name="T8" fmla="*/ 0 w 1732"/>
                <a:gd name="T9" fmla="*/ 2147483646 h 1067"/>
                <a:gd name="T10" fmla="*/ 2147483646 w 1732"/>
                <a:gd name="T11" fmla="*/ 2147483646 h 1067"/>
                <a:gd name="T12" fmla="*/ 2147483646 w 1732"/>
                <a:gd name="T13" fmla="*/ 0 h 1067"/>
                <a:gd name="T14" fmla="*/ 2147483646 w 1732"/>
                <a:gd name="T15" fmla="*/ 2147483646 h 1067"/>
                <a:gd name="T16" fmla="*/ 2147483646 w 1732"/>
                <a:gd name="T17" fmla="*/ 2147483646 h 1067"/>
                <a:gd name="T18" fmla="*/ 2147483646 w 1732"/>
                <a:gd name="T19" fmla="*/ 2147483646 h 1067"/>
                <a:gd name="T20" fmla="*/ 2147483646 w 1732"/>
                <a:gd name="T21" fmla="*/ 2147483646 h 1067"/>
                <a:gd name="T22" fmla="*/ 2147483646 w 1732"/>
                <a:gd name="T23" fmla="*/ 2147483646 h 1067"/>
                <a:gd name="T24" fmla="*/ 2147483646 w 1732"/>
                <a:gd name="T25" fmla="*/ 2147483646 h 1067"/>
                <a:gd name="T26" fmla="*/ 2147483646 w 1732"/>
                <a:gd name="T27" fmla="*/ 2147483646 h 1067"/>
                <a:gd name="T28" fmla="*/ 2147483646 w 1732"/>
                <a:gd name="T29" fmla="*/ 2147483646 h 1067"/>
                <a:gd name="T30" fmla="*/ 2147483646 w 1732"/>
                <a:gd name="T31" fmla="*/ 2147483646 h 1067"/>
                <a:gd name="T32" fmla="*/ 2147483646 w 1732"/>
                <a:gd name="T33" fmla="*/ 2147483646 h 1067"/>
                <a:gd name="T34" fmla="*/ 2147483646 w 1732"/>
                <a:gd name="T35" fmla="*/ 2147483646 h 1067"/>
                <a:gd name="T36" fmla="*/ 2147483646 w 1732"/>
                <a:gd name="T37" fmla="*/ 2147483646 h 1067"/>
                <a:gd name="T38" fmla="*/ 2147483646 w 1732"/>
                <a:gd name="T39" fmla="*/ 2147483646 h 1067"/>
                <a:gd name="T40" fmla="*/ 2147483646 w 1732"/>
                <a:gd name="T41" fmla="*/ 2147483646 h 1067"/>
                <a:gd name="T42" fmla="*/ 2147483646 w 1732"/>
                <a:gd name="T43" fmla="*/ 2147483646 h 1067"/>
                <a:gd name="T44" fmla="*/ 2147483646 w 1732"/>
                <a:gd name="T45" fmla="*/ 2147483646 h 1067"/>
                <a:gd name="T46" fmla="*/ 2147483646 w 1732"/>
                <a:gd name="T47" fmla="*/ 2147483646 h 1067"/>
                <a:gd name="T48" fmla="*/ 2147483646 w 1732"/>
                <a:gd name="T49" fmla="*/ 2147483646 h 1067"/>
                <a:gd name="T50" fmla="*/ 2147483646 w 1732"/>
                <a:gd name="T51" fmla="*/ 2147483646 h 1067"/>
                <a:gd name="T52" fmla="*/ 2147483646 w 1732"/>
                <a:gd name="T53" fmla="*/ 2147483646 h 10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32"/>
                <a:gd name="T82" fmla="*/ 0 h 1067"/>
                <a:gd name="T83" fmla="*/ 1732 w 1732"/>
                <a:gd name="T84" fmla="*/ 1067 h 10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32" h="1067">
                  <a:moveTo>
                    <a:pt x="965" y="1067"/>
                  </a:moveTo>
                  <a:lnTo>
                    <a:pt x="965" y="1067"/>
                  </a:lnTo>
                  <a:lnTo>
                    <a:pt x="316" y="1066"/>
                  </a:lnTo>
                  <a:cubicBezTo>
                    <a:pt x="142" y="1066"/>
                    <a:pt x="0" y="924"/>
                    <a:pt x="0" y="750"/>
                  </a:cubicBezTo>
                  <a:cubicBezTo>
                    <a:pt x="0" y="602"/>
                    <a:pt x="105" y="473"/>
                    <a:pt x="248" y="441"/>
                  </a:cubicBezTo>
                  <a:cubicBezTo>
                    <a:pt x="325" y="180"/>
                    <a:pt x="565" y="0"/>
                    <a:pt x="838" y="0"/>
                  </a:cubicBezTo>
                  <a:cubicBezTo>
                    <a:pt x="1055" y="0"/>
                    <a:pt x="1256" y="115"/>
                    <a:pt x="1367" y="301"/>
                  </a:cubicBezTo>
                  <a:cubicBezTo>
                    <a:pt x="1576" y="313"/>
                    <a:pt x="1732" y="486"/>
                    <a:pt x="1732" y="711"/>
                  </a:cubicBezTo>
                  <a:cubicBezTo>
                    <a:pt x="1732" y="852"/>
                    <a:pt x="1686" y="960"/>
                    <a:pt x="1597" y="1034"/>
                  </a:cubicBezTo>
                  <a:cubicBezTo>
                    <a:pt x="1570" y="1055"/>
                    <a:pt x="1535" y="1066"/>
                    <a:pt x="1493" y="1066"/>
                  </a:cubicBezTo>
                  <a:lnTo>
                    <a:pt x="1428" y="1066"/>
                  </a:lnTo>
                  <a:cubicBezTo>
                    <a:pt x="1409" y="1066"/>
                    <a:pt x="1394" y="1051"/>
                    <a:pt x="1394" y="1033"/>
                  </a:cubicBezTo>
                  <a:cubicBezTo>
                    <a:pt x="1394" y="1014"/>
                    <a:pt x="1409" y="999"/>
                    <a:pt x="1428" y="999"/>
                  </a:cubicBezTo>
                  <a:lnTo>
                    <a:pt x="1493" y="999"/>
                  </a:lnTo>
                  <a:cubicBezTo>
                    <a:pt x="1519" y="999"/>
                    <a:pt x="1541" y="993"/>
                    <a:pt x="1554" y="982"/>
                  </a:cubicBezTo>
                  <a:cubicBezTo>
                    <a:pt x="1628" y="922"/>
                    <a:pt x="1665" y="831"/>
                    <a:pt x="1665" y="711"/>
                  </a:cubicBezTo>
                  <a:cubicBezTo>
                    <a:pt x="1665" y="517"/>
                    <a:pt x="1529" y="369"/>
                    <a:pt x="1347" y="367"/>
                  </a:cubicBezTo>
                  <a:cubicBezTo>
                    <a:pt x="1335" y="367"/>
                    <a:pt x="1324" y="360"/>
                    <a:pt x="1318" y="350"/>
                  </a:cubicBezTo>
                  <a:cubicBezTo>
                    <a:pt x="1221" y="175"/>
                    <a:pt x="1037" y="67"/>
                    <a:pt x="838" y="67"/>
                  </a:cubicBezTo>
                  <a:cubicBezTo>
                    <a:pt x="588" y="67"/>
                    <a:pt x="370" y="236"/>
                    <a:pt x="307" y="478"/>
                  </a:cubicBezTo>
                  <a:cubicBezTo>
                    <a:pt x="304" y="491"/>
                    <a:pt x="293" y="501"/>
                    <a:pt x="280" y="503"/>
                  </a:cubicBezTo>
                  <a:cubicBezTo>
                    <a:pt x="158" y="521"/>
                    <a:pt x="67" y="627"/>
                    <a:pt x="67" y="750"/>
                  </a:cubicBezTo>
                  <a:cubicBezTo>
                    <a:pt x="67" y="887"/>
                    <a:pt x="179" y="999"/>
                    <a:pt x="316" y="999"/>
                  </a:cubicBezTo>
                  <a:lnTo>
                    <a:pt x="965" y="1000"/>
                  </a:lnTo>
                  <a:cubicBezTo>
                    <a:pt x="983" y="1000"/>
                    <a:pt x="998" y="1015"/>
                    <a:pt x="998" y="1033"/>
                  </a:cubicBezTo>
                  <a:cubicBezTo>
                    <a:pt x="998" y="1052"/>
                    <a:pt x="983" y="1067"/>
                    <a:pt x="965" y="106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40" name="Freeform 163"/>
            <p:cNvSpPr>
              <a:spLocks/>
            </p:cNvSpPr>
            <p:nvPr/>
          </p:nvSpPr>
          <p:spPr bwMode="auto">
            <a:xfrm>
              <a:off x="1222375" y="1333501"/>
              <a:ext cx="58738" cy="57150"/>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70" y="138"/>
                  </a:moveTo>
                  <a:lnTo>
                    <a:pt x="70" y="138"/>
                  </a:lnTo>
                  <a:cubicBezTo>
                    <a:pt x="31" y="138"/>
                    <a:pt x="0" y="107"/>
                    <a:pt x="0" y="69"/>
                  </a:cubicBezTo>
                  <a:cubicBezTo>
                    <a:pt x="0" y="31"/>
                    <a:pt x="31" y="0"/>
                    <a:pt x="70" y="0"/>
                  </a:cubicBezTo>
                  <a:cubicBezTo>
                    <a:pt x="108" y="0"/>
                    <a:pt x="139" y="31"/>
                    <a:pt x="139" y="69"/>
                  </a:cubicBezTo>
                  <a:cubicBezTo>
                    <a:pt x="139" y="107"/>
                    <a:pt x="108" y="138"/>
                    <a:pt x="70" y="13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41" name="Freeform 164"/>
            <p:cNvSpPr>
              <a:spLocks/>
            </p:cNvSpPr>
            <p:nvPr/>
          </p:nvSpPr>
          <p:spPr bwMode="auto">
            <a:xfrm>
              <a:off x="1312863" y="1331913"/>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42" name="Freeform 165"/>
            <p:cNvSpPr>
              <a:spLocks/>
            </p:cNvSpPr>
            <p:nvPr/>
          </p:nvSpPr>
          <p:spPr bwMode="auto">
            <a:xfrm>
              <a:off x="1133475" y="1347788"/>
              <a:ext cx="134938" cy="28575"/>
            </a:xfrm>
            <a:custGeom>
              <a:avLst/>
              <a:gdLst>
                <a:gd name="T0" fmla="*/ 2147483646 w 322"/>
                <a:gd name="T1" fmla="*/ 2147483646 h 67"/>
                <a:gd name="T2" fmla="*/ 2147483646 w 322"/>
                <a:gd name="T3" fmla="*/ 2147483646 h 67"/>
                <a:gd name="T4" fmla="*/ 0 w 322"/>
                <a:gd name="T5" fmla="*/ 2147483646 h 67"/>
                <a:gd name="T6" fmla="*/ 2147483646 w 322"/>
                <a:gd name="T7" fmla="*/ 0 h 67"/>
                <a:gd name="T8" fmla="*/ 2147483646 w 322"/>
                <a:gd name="T9" fmla="*/ 0 h 67"/>
                <a:gd name="T10" fmla="*/ 2147483646 w 322"/>
                <a:gd name="T11" fmla="*/ 0 h 67"/>
                <a:gd name="T12" fmla="*/ 2147483646 w 322"/>
                <a:gd name="T13" fmla="*/ 2147483646 h 67"/>
                <a:gd name="T14" fmla="*/ 2147483646 w 322"/>
                <a:gd name="T15" fmla="*/ 2147483646 h 67"/>
                <a:gd name="T16" fmla="*/ 2147483646 w 322"/>
                <a:gd name="T17" fmla="*/ 2147483646 h 67"/>
                <a:gd name="T18" fmla="*/ 2147483646 w 322"/>
                <a:gd name="T19" fmla="*/ 2147483646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67"/>
                <a:gd name="T32" fmla="*/ 322 w 322"/>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67">
                  <a:moveTo>
                    <a:pt x="34" y="67"/>
                  </a:moveTo>
                  <a:lnTo>
                    <a:pt x="34" y="67"/>
                  </a:lnTo>
                  <a:cubicBezTo>
                    <a:pt x="15" y="67"/>
                    <a:pt x="0" y="52"/>
                    <a:pt x="0" y="34"/>
                  </a:cubicBezTo>
                  <a:cubicBezTo>
                    <a:pt x="0" y="15"/>
                    <a:pt x="15" y="0"/>
                    <a:pt x="34" y="0"/>
                  </a:cubicBezTo>
                  <a:lnTo>
                    <a:pt x="288" y="0"/>
                  </a:lnTo>
                  <a:cubicBezTo>
                    <a:pt x="307" y="0"/>
                    <a:pt x="322" y="15"/>
                    <a:pt x="322" y="34"/>
                  </a:cubicBezTo>
                  <a:cubicBezTo>
                    <a:pt x="322" y="52"/>
                    <a:pt x="307" y="67"/>
                    <a:pt x="288" y="67"/>
                  </a:cubicBezTo>
                  <a:lnTo>
                    <a:pt x="34" y="6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143" name="文本框 142"/>
          <p:cNvSpPr txBox="1"/>
          <p:nvPr/>
        </p:nvSpPr>
        <p:spPr>
          <a:xfrm>
            <a:off x="4210443" y="3088899"/>
            <a:ext cx="2257223" cy="1077218"/>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设计器和管理器基本功能免费使用，超级功能</a:t>
            </a:r>
            <a:r>
              <a:rPr lang="en-US" altLang="zh-CN" sz="1600" dirty="0" smtClean="0">
                <a:latin typeface="微软雅黑" panose="020B0503020204020204" pitchFamily="34" charset="-122"/>
                <a:ea typeface="微软雅黑" panose="020B0503020204020204" pitchFamily="34" charset="-122"/>
              </a:rPr>
              <a:t>license</a:t>
            </a:r>
            <a:r>
              <a:rPr lang="zh-CN" altLang="en-US" sz="1600" dirty="0" smtClean="0">
                <a:latin typeface="微软雅黑" panose="020B0503020204020204" pitchFamily="34" charset="-122"/>
                <a:ea typeface="微软雅黑" panose="020B0503020204020204" pitchFamily="34" charset="-122"/>
              </a:rPr>
              <a:t>授权，如</a:t>
            </a:r>
            <a:r>
              <a:rPr lang="en-US" altLang="zh-CN" sz="1600" dirty="0" smtClean="0">
                <a:latin typeface="微软雅黑" panose="020B0503020204020204" pitchFamily="34" charset="-122"/>
                <a:ea typeface="微软雅黑" panose="020B0503020204020204" pitchFamily="34" charset="-122"/>
              </a:rPr>
              <a:t>OCR</a:t>
            </a:r>
            <a:r>
              <a:rPr lang="zh-CN" altLang="en-US" sz="1600" dirty="0" smtClean="0">
                <a:latin typeface="微软雅黑" panose="020B0503020204020204" pitchFamily="34" charset="-122"/>
                <a:ea typeface="微软雅黑" panose="020B0503020204020204" pitchFamily="34" charset="-122"/>
              </a:rPr>
              <a:t>识别</a:t>
            </a:r>
            <a:endParaRPr lang="zh-CN" altLang="en-US" sz="1600" dirty="0">
              <a:latin typeface="微软雅黑" panose="020B0503020204020204" pitchFamily="34" charset="-122"/>
              <a:ea typeface="微软雅黑" panose="020B0503020204020204" pitchFamily="34" charset="-122"/>
            </a:endParaRPr>
          </a:p>
        </p:txBody>
      </p:sp>
      <p:sp>
        <p:nvSpPr>
          <p:cNvPr id="144" name="文本框 143"/>
          <p:cNvSpPr txBox="1"/>
          <p:nvPr/>
        </p:nvSpPr>
        <p:spPr>
          <a:xfrm>
            <a:off x="4066120" y="4690766"/>
            <a:ext cx="1596571" cy="584775"/>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通过</a:t>
            </a:r>
            <a:r>
              <a:rPr lang="en-US" altLang="zh-CN" sz="1600" dirty="0" smtClean="0">
                <a:latin typeface="微软雅黑" panose="020B0503020204020204" pitchFamily="34" charset="-122"/>
                <a:ea typeface="微软雅黑" panose="020B0503020204020204" pitchFamily="34" charset="-122"/>
              </a:rPr>
              <a:t>License</a:t>
            </a:r>
            <a:r>
              <a:rPr lang="zh-CN" altLang="en-US" sz="1600" dirty="0" smtClean="0">
                <a:latin typeface="微软雅黑" panose="020B0503020204020204" pitchFamily="34" charset="-122"/>
                <a:ea typeface="微软雅黑" panose="020B0503020204020204" pitchFamily="34" charset="-122"/>
              </a:rPr>
              <a:t>授权盈利</a:t>
            </a:r>
            <a:endParaRPr lang="zh-CN" altLang="en-US" sz="1600" dirty="0">
              <a:latin typeface="微软雅黑" panose="020B0503020204020204" pitchFamily="34" charset="-122"/>
              <a:ea typeface="微软雅黑" panose="020B0503020204020204" pitchFamily="34" charset="-122"/>
            </a:endParaRPr>
          </a:p>
        </p:txBody>
      </p:sp>
      <p:sp>
        <p:nvSpPr>
          <p:cNvPr id="145" name="文本框 144"/>
          <p:cNvSpPr txBox="1"/>
          <p:nvPr/>
        </p:nvSpPr>
        <p:spPr>
          <a:xfrm>
            <a:off x="10331836" y="4035134"/>
            <a:ext cx="1855725" cy="1077218"/>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设计器</a:t>
            </a:r>
            <a:r>
              <a:rPr lang="en-US"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管理器</a:t>
            </a:r>
            <a:r>
              <a:rPr lang="en-US"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执行器</a:t>
            </a:r>
            <a:r>
              <a:rPr lang="zh-CN" altLang="en-US" sz="1600" dirty="0" smtClean="0">
                <a:latin typeface="微软雅黑" panose="020B0503020204020204" pitchFamily="34" charset="-122"/>
                <a:ea typeface="微软雅黑" panose="020B0503020204020204" pitchFamily="34" charset="-122"/>
              </a:rPr>
              <a:t>分别通过</a:t>
            </a:r>
            <a:r>
              <a:rPr lang="en-US" altLang="zh-CN" sz="1600" dirty="0" smtClean="0">
                <a:latin typeface="微软雅黑" panose="020B0503020204020204" pitchFamily="34" charset="-122"/>
                <a:ea typeface="微软雅黑" panose="020B0503020204020204" pitchFamily="34" charset="-122"/>
              </a:rPr>
              <a:t>3</a:t>
            </a:r>
            <a:r>
              <a:rPr lang="zh-CN" altLang="en-US" sz="1600" dirty="0" smtClean="0">
                <a:latin typeface="微软雅黑" panose="020B0503020204020204" pitchFamily="34" charset="-122"/>
                <a:ea typeface="微软雅黑" panose="020B0503020204020204" pitchFamily="34" charset="-122"/>
              </a:rPr>
              <a:t>个</a:t>
            </a:r>
            <a:r>
              <a:rPr lang="en-US" altLang="zh-CN" sz="1600" dirty="0" smtClean="0">
                <a:latin typeface="微软雅黑" panose="020B0503020204020204" pitchFamily="34" charset="-122"/>
                <a:ea typeface="微软雅黑" panose="020B0503020204020204" pitchFamily="34" charset="-122"/>
              </a:rPr>
              <a:t>license</a:t>
            </a:r>
            <a:r>
              <a:rPr lang="zh-CN" altLang="en-US" sz="1600" dirty="0" smtClean="0">
                <a:latin typeface="微软雅黑" panose="020B0503020204020204" pitchFamily="34" charset="-122"/>
                <a:ea typeface="微软雅黑" panose="020B0503020204020204" pitchFamily="34" charset="-122"/>
              </a:rPr>
              <a:t>授权使用</a:t>
            </a:r>
            <a:endParaRPr lang="zh-CN" altLang="en-US" sz="1600" dirty="0">
              <a:latin typeface="微软雅黑" panose="020B0503020204020204" pitchFamily="34" charset="-122"/>
              <a:ea typeface="微软雅黑" panose="020B0503020204020204" pitchFamily="34" charset="-122"/>
            </a:endParaRPr>
          </a:p>
        </p:txBody>
      </p:sp>
      <p:sp>
        <p:nvSpPr>
          <p:cNvPr id="146" name="右大括号 145"/>
          <p:cNvSpPr/>
          <p:nvPr/>
        </p:nvSpPr>
        <p:spPr bwMode="auto">
          <a:xfrm>
            <a:off x="9795733" y="3984593"/>
            <a:ext cx="444789" cy="1048309"/>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47" name="文本框 146"/>
          <p:cNvSpPr txBox="1"/>
          <p:nvPr/>
        </p:nvSpPr>
        <p:spPr>
          <a:xfrm>
            <a:off x="9785836" y="1790588"/>
            <a:ext cx="430344" cy="923330"/>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公有云</a:t>
            </a:r>
            <a:endParaRPr lang="zh-CN" altLang="en-US" dirty="0">
              <a:latin typeface="微软雅黑" panose="020B0503020204020204" pitchFamily="34" charset="-122"/>
              <a:ea typeface="微软雅黑" panose="020B0503020204020204" pitchFamily="34" charset="-122"/>
            </a:endParaRPr>
          </a:p>
        </p:txBody>
      </p:sp>
      <p:sp>
        <p:nvSpPr>
          <p:cNvPr id="148" name="文本框 147"/>
          <p:cNvSpPr txBox="1"/>
          <p:nvPr/>
        </p:nvSpPr>
        <p:spPr>
          <a:xfrm>
            <a:off x="684180" y="2376753"/>
            <a:ext cx="430344" cy="923330"/>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公有云</a:t>
            </a:r>
            <a:endParaRPr lang="zh-CN" altLang="en-US" dirty="0">
              <a:latin typeface="微软雅黑" panose="020B0503020204020204" pitchFamily="34" charset="-122"/>
              <a:ea typeface="微软雅黑" panose="020B0503020204020204" pitchFamily="34" charset="-122"/>
            </a:endParaRPr>
          </a:p>
        </p:txBody>
      </p:sp>
      <p:sp>
        <p:nvSpPr>
          <p:cNvPr id="150" name="矩形 149"/>
          <p:cNvSpPr/>
          <p:nvPr/>
        </p:nvSpPr>
        <p:spPr bwMode="auto">
          <a:xfrm>
            <a:off x="666513" y="5844831"/>
            <a:ext cx="4622800" cy="4644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目标用户：</a:t>
            </a:r>
            <a:r>
              <a:rPr lang="zh-CN" altLang="en-US" sz="1600" b="1" dirty="0" smtClean="0">
                <a:latin typeface="微软雅黑" panose="020B0503020204020204" pitchFamily="34" charset="-122"/>
                <a:ea typeface="微软雅黑" panose="020B0503020204020204" pitchFamily="34" charset="-122"/>
              </a:rPr>
              <a:t>小企业或</a:t>
            </a:r>
            <a:r>
              <a:rPr lang="en-US" altLang="zh-CN" sz="1600" b="1" dirty="0" smtClean="0">
                <a:latin typeface="微软雅黑" panose="020B0503020204020204" pitchFamily="34" charset="-122"/>
                <a:ea typeface="微软雅黑" panose="020B0503020204020204" pitchFamily="34" charset="-122"/>
              </a:rPr>
              <a:t>2C</a:t>
            </a:r>
            <a:r>
              <a:rPr lang="zh-CN" altLang="en-US" sz="1600" b="1" dirty="0" smtClean="0">
                <a:latin typeface="微软雅黑" panose="020B0503020204020204" pitchFamily="34" charset="-122"/>
                <a:ea typeface="微软雅黑" panose="020B0503020204020204" pitchFamily="34" charset="-122"/>
              </a:rPr>
              <a:t>用户</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51" name="矩形 150"/>
          <p:cNvSpPr/>
          <p:nvPr/>
        </p:nvSpPr>
        <p:spPr bwMode="auto">
          <a:xfrm>
            <a:off x="7157008" y="5943395"/>
            <a:ext cx="2844000" cy="4644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目标用户：</a:t>
            </a:r>
            <a:r>
              <a:rPr lang="zh-CN" altLang="en-US" sz="1600" b="1" dirty="0" smtClean="0">
                <a:latin typeface="微软雅黑" panose="020B0503020204020204" pitchFamily="34" charset="-122"/>
                <a:ea typeface="微软雅黑" panose="020B0503020204020204" pitchFamily="34" charset="-122"/>
              </a:rPr>
              <a:t>大企业</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52" name="文本框 151"/>
          <p:cNvSpPr txBox="1"/>
          <p:nvPr/>
        </p:nvSpPr>
        <p:spPr>
          <a:xfrm>
            <a:off x="7760655" y="2140043"/>
            <a:ext cx="1397644" cy="523220"/>
          </a:xfrm>
          <a:prstGeom prst="rect">
            <a:avLst/>
          </a:prstGeom>
          <a:solidFill>
            <a:schemeClr val="accent2"/>
          </a:solidFill>
        </p:spPr>
        <p:txBody>
          <a:bodyPr wrap="square" rtlCol="0">
            <a:spAutoFit/>
          </a:bodyPr>
          <a:lstStyle/>
          <a:p>
            <a:r>
              <a:rPr lang="en-US" altLang="zh-CN" sz="1400" dirty="0" smtClean="0">
                <a:latin typeface="微软雅黑" panose="020B0503020204020204" pitchFamily="34" charset="-122"/>
                <a:ea typeface="微软雅黑" panose="020B0503020204020204" pitchFamily="34" charset="-122"/>
              </a:rPr>
              <a:t>License </a:t>
            </a:r>
            <a:r>
              <a:rPr lang="zh-CN" altLang="en-US" sz="1400" dirty="0" smtClean="0">
                <a:latin typeface="微软雅黑" panose="020B0503020204020204" pitchFamily="34" charset="-122"/>
                <a:ea typeface="微软雅黑" panose="020B0503020204020204" pitchFamily="34" charset="-122"/>
              </a:rPr>
              <a:t>管理</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社区</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论坛</a:t>
            </a:r>
            <a:endParaRPr lang="en-US" altLang="zh-CN" sz="1400" dirty="0" smtClean="0">
              <a:latin typeface="微软雅黑" panose="020B0503020204020204" pitchFamily="34" charset="-122"/>
              <a:ea typeface="微软雅黑" panose="020B0503020204020204" pitchFamily="34" charset="-122"/>
            </a:endParaRPr>
          </a:p>
        </p:txBody>
      </p:sp>
      <p:sp>
        <p:nvSpPr>
          <p:cNvPr id="153" name="文本框 152"/>
          <p:cNvSpPr txBox="1"/>
          <p:nvPr/>
        </p:nvSpPr>
        <p:spPr>
          <a:xfrm>
            <a:off x="567460" y="763031"/>
            <a:ext cx="9553254" cy="400110"/>
          </a:xfrm>
          <a:prstGeom prst="rect">
            <a:avLst/>
          </a:prstGeom>
          <a:noFill/>
        </p:spPr>
        <p:txBody>
          <a:bodyPr wrap="square" rtlCol="0">
            <a:spAutoFit/>
          </a:bodyPr>
          <a:lstStyle/>
          <a:p>
            <a:r>
              <a:rPr lang="en-US" altLang="zh-CN" sz="2000" b="1" dirty="0" smtClean="0"/>
              <a:t>1.5 </a:t>
            </a:r>
            <a:r>
              <a:rPr lang="zh-CN" altLang="en-US" sz="2000" b="1" dirty="0"/>
              <a:t>华</a:t>
            </a:r>
            <a:r>
              <a:rPr lang="zh-CN" altLang="en-US" sz="2000" b="1" dirty="0" smtClean="0"/>
              <a:t>为</a:t>
            </a:r>
            <a:r>
              <a:rPr lang="en-US" altLang="zh-CN" sz="2000" b="1" dirty="0" err="1" smtClean="0"/>
              <a:t>AntRobot</a:t>
            </a:r>
            <a:r>
              <a:rPr lang="en-US" altLang="zh-CN" sz="2000" b="1" dirty="0" smtClean="0"/>
              <a:t> RPA</a:t>
            </a:r>
            <a:r>
              <a:rPr lang="zh-CN" altLang="en-US" sz="2000" b="1" dirty="0" smtClean="0"/>
              <a:t>产品形态</a:t>
            </a:r>
            <a:endParaRPr lang="zh-CN" altLang="en-US" sz="2000" b="1" dirty="0"/>
          </a:p>
        </p:txBody>
      </p:sp>
      <p:sp>
        <p:nvSpPr>
          <p:cNvPr id="2" name="椭圆 1"/>
          <p:cNvSpPr/>
          <p:nvPr/>
        </p:nvSpPr>
        <p:spPr bwMode="auto">
          <a:xfrm>
            <a:off x="7190512" y="3281304"/>
            <a:ext cx="1550777" cy="1109643"/>
          </a:xfrm>
          <a:prstGeom prst="ellipse">
            <a:avLst/>
          </a:prstGeom>
          <a:noFill/>
          <a:ln w="476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sp>
        <p:nvSpPr>
          <p:cNvPr id="48" name="线形标注 2 47"/>
          <p:cNvSpPr/>
          <p:nvPr/>
        </p:nvSpPr>
        <p:spPr bwMode="auto">
          <a:xfrm flipH="1">
            <a:off x="5124448" y="963086"/>
            <a:ext cx="1741660" cy="641384"/>
          </a:xfrm>
          <a:prstGeom prst="borderCallout2">
            <a:avLst>
              <a:gd name="adj1" fmla="val 18750"/>
              <a:gd name="adj2" fmla="val -8333"/>
              <a:gd name="adj3" fmla="val 18750"/>
              <a:gd name="adj4" fmla="val -16667"/>
              <a:gd name="adj5" fmla="val 377511"/>
              <a:gd name="adj6" fmla="val -36261"/>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0"/>
              </a:spcBef>
              <a:spcAft>
                <a:spcPct val="0"/>
              </a:spcAft>
              <a:buClr>
                <a:srgbClr val="CC9900"/>
              </a:buClr>
              <a:buSzTx/>
              <a:tabLst/>
            </a:pPr>
            <a:r>
              <a:rPr lang="zh-CN" altLang="en-US" sz="1400" b="1" dirty="0" smtClean="0">
                <a:solidFill>
                  <a:srgbClr val="00B050"/>
                </a:solidFill>
                <a:latin typeface="Arial" charset="0"/>
                <a:ea typeface="SimSun" pitchFamily="2" charset="-122"/>
              </a:rPr>
              <a:t>华为</a:t>
            </a:r>
            <a:r>
              <a:rPr lang="en-US" altLang="zh-CN" sz="1400" b="1" dirty="0" err="1" smtClean="0">
                <a:solidFill>
                  <a:srgbClr val="00B050"/>
                </a:solidFill>
                <a:latin typeface="Arial" charset="0"/>
                <a:ea typeface="SimSun" pitchFamily="2" charset="-122"/>
              </a:rPr>
              <a:t>AntRobot</a:t>
            </a:r>
            <a:r>
              <a:rPr lang="en-US" altLang="zh-CN" sz="1400" b="1" dirty="0" smtClean="0">
                <a:solidFill>
                  <a:srgbClr val="00B050"/>
                </a:solidFill>
                <a:latin typeface="Arial" charset="0"/>
                <a:ea typeface="SimSun" pitchFamily="2" charset="-122"/>
              </a:rPr>
              <a:t> RPA </a:t>
            </a:r>
            <a:r>
              <a:rPr lang="zh-CN" altLang="en-US" sz="1400" b="1" dirty="0" smtClean="0">
                <a:solidFill>
                  <a:srgbClr val="00B050"/>
                </a:solidFill>
                <a:latin typeface="Arial" charset="0"/>
                <a:ea typeface="SimSun" pitchFamily="2" charset="-122"/>
              </a:rPr>
              <a:t>机器人设计器</a:t>
            </a:r>
            <a:endParaRPr kumimoji="0" lang="zh-CN" altLang="en-US" sz="1400" b="1" i="0" u="none" strike="noStrike" cap="none" normalizeH="0" baseline="0" dirty="0" smtClean="0">
              <a:ln>
                <a:noFill/>
              </a:ln>
              <a:solidFill>
                <a:srgbClr val="00B050"/>
              </a:solidFill>
              <a:effectLst/>
              <a:latin typeface="Arial" charset="0"/>
              <a:ea typeface="SimSun" pitchFamily="2" charset="-122"/>
            </a:endParaRPr>
          </a:p>
        </p:txBody>
      </p:sp>
    </p:spTree>
    <p:extLst>
      <p:ext uri="{BB962C8B-B14F-4D97-AF65-F5344CB8AC3E}">
        <p14:creationId xmlns:p14="http://schemas.microsoft.com/office/powerpoint/2010/main" val="302340127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9"/>
          <p:cNvSpPr>
            <a:spLocks noChangeArrowheads="1"/>
          </p:cNvSpPr>
          <p:nvPr/>
        </p:nvSpPr>
        <p:spPr bwMode="auto">
          <a:xfrm>
            <a:off x="742950" y="797860"/>
            <a:ext cx="10663086" cy="4634752"/>
          </a:xfrm>
          <a:prstGeom prst="rect">
            <a:avLst/>
          </a:prstGeom>
          <a:noFill/>
          <a:ln>
            <a:noFill/>
          </a:ln>
          <a:extLst/>
        </p:spPr>
        <p:txBody>
          <a:bodyPr lIns="80152" tIns="40076" rIns="80152" bIns="40076" anchor="ctr"/>
          <a:lstStyle/>
          <a:p>
            <a:pPr marL="285750" indent="-285750" fontAlgn="auto">
              <a:buFont typeface="Arial" panose="020B0604020202020204" pitchFamily="34" charset="0"/>
              <a:buChar char="•"/>
              <a:defRPr/>
            </a:pPr>
            <a:r>
              <a:rPr lang="zh-CN" altLang="en-US" sz="2800" b="1" dirty="0" smtClean="0">
                <a:latin typeface="微软雅黑" pitchFamily="34" charset="-122"/>
                <a:ea typeface="微软雅黑" pitchFamily="34" charset="-122"/>
              </a:rPr>
              <a:t>公有</a:t>
            </a:r>
            <a:r>
              <a:rPr lang="zh-CN" altLang="en-US" sz="2800" b="1" dirty="0">
                <a:latin typeface="微软雅黑" pitchFamily="34" charset="-122"/>
                <a:ea typeface="微软雅黑" pitchFamily="34" charset="-122"/>
              </a:rPr>
              <a:t>云</a:t>
            </a:r>
            <a:r>
              <a:rPr lang="zh-CN" altLang="en-US" sz="2800" b="1" dirty="0" smtClean="0">
                <a:latin typeface="微软雅黑" pitchFamily="34" charset="-122"/>
                <a:ea typeface="微软雅黑" pitchFamily="34" charset="-122"/>
              </a:rPr>
              <a:t>访问</a:t>
            </a:r>
            <a:endParaRPr lang="en-US" altLang="zh-CN" sz="2800" dirty="0">
              <a:latin typeface="微软雅黑" pitchFamily="34" charset="-122"/>
              <a:ea typeface="微软雅黑" pitchFamily="34" charset="-122"/>
            </a:endParaRPr>
          </a:p>
          <a:p>
            <a:pPr fontAlgn="auto">
              <a:defRPr/>
            </a:pPr>
            <a:r>
              <a:rPr lang="en-US" altLang="zh-CN" sz="1600" dirty="0" smtClean="0">
                <a:latin typeface="微软雅黑" pitchFamily="34" charset="-122"/>
                <a:ea typeface="微软雅黑" pitchFamily="34" charset="-122"/>
                <a:hlinkClick r:id="rId2"/>
              </a:rPr>
              <a:t>https://117.78.41.146/staticRes/robot/index.html#</a:t>
            </a:r>
            <a:endParaRPr lang="en-US" altLang="zh-CN" sz="1600" dirty="0" smtClean="0">
              <a:latin typeface="微软雅黑" pitchFamily="34" charset="-122"/>
              <a:ea typeface="微软雅黑" pitchFamily="34" charset="-122"/>
            </a:endParaRPr>
          </a:p>
          <a:p>
            <a:pPr fontAlgn="auto">
              <a:defRPr/>
            </a:pPr>
            <a:r>
              <a:rPr lang="en-US" altLang="zh-CN"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hlinkClick r:id="rId3"/>
              </a:rPr>
              <a:t>https://antrobot.huawei.com/staticRes/robot/index.html</a:t>
            </a:r>
            <a:r>
              <a:rPr lang="en-US" altLang="zh-CN" sz="1600" dirty="0">
                <a:latin typeface="微软雅黑" pitchFamily="34" charset="-122"/>
                <a:ea typeface="微软雅黑" pitchFamily="34" charset="-122"/>
                <a:hlinkClick r:id="rId3"/>
              </a:rPr>
              <a:t>#</a:t>
            </a:r>
            <a:r>
              <a:rPr lang="en-US" altLang="zh-CN" sz="1600" dirty="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a:t>
            </a:r>
          </a:p>
          <a:p>
            <a:pPr fontAlgn="auto">
              <a:defRPr/>
            </a:pPr>
            <a:r>
              <a:rPr lang="en-US" altLang="zh-CN" sz="1600" dirty="0" smtClean="0">
                <a:latin typeface="微软雅黑" pitchFamily="34" charset="-122"/>
                <a:ea typeface="微软雅黑" pitchFamily="34" charset="-122"/>
              </a:rPr>
              <a:t> </a:t>
            </a:r>
            <a:r>
              <a:rPr lang="zh-CN" altLang="en-US" sz="1600" dirty="0">
                <a:latin typeface="微软雅黑" pitchFamily="34" charset="-122"/>
                <a:ea typeface="微软雅黑" pitchFamily="34" charset="-122"/>
              </a:rPr>
              <a:t>可以下载关于</a:t>
            </a:r>
            <a:r>
              <a:rPr lang="en-US" altLang="zh-CN" sz="1600" dirty="0">
                <a:latin typeface="微软雅黑" pitchFamily="34" charset="-122"/>
                <a:ea typeface="微软雅黑" pitchFamily="34" charset="-122"/>
              </a:rPr>
              <a:t>HUAWEI RPA</a:t>
            </a:r>
            <a:r>
              <a:rPr lang="zh-CN" altLang="en-US" sz="1600" dirty="0">
                <a:latin typeface="微软雅黑" pitchFamily="34" charset="-122"/>
                <a:ea typeface="微软雅黑" pitchFamily="34" charset="-122"/>
              </a:rPr>
              <a:t>的</a:t>
            </a:r>
            <a:r>
              <a:rPr lang="en-US" altLang="zh-CN" sz="1600" dirty="0">
                <a:latin typeface="微软雅黑" pitchFamily="34" charset="-122"/>
                <a:ea typeface="微软雅黑" pitchFamily="34" charset="-122"/>
              </a:rPr>
              <a:t>studio</a:t>
            </a:r>
            <a:r>
              <a:rPr lang="zh-CN" altLang="en-US" sz="1600" dirty="0">
                <a:latin typeface="微软雅黑" pitchFamily="34" charset="-122"/>
                <a:ea typeface="微软雅黑" pitchFamily="34" charset="-122"/>
              </a:rPr>
              <a:t>，录制工具包，回放工具包，依赖库，各命令使用案例</a:t>
            </a:r>
            <a:r>
              <a:rPr lang="zh-CN" altLang="en-US" sz="1600" dirty="0" smtClean="0">
                <a:latin typeface="微软雅黑" pitchFamily="34" charset="-122"/>
                <a:ea typeface="微软雅黑" pitchFamily="34" charset="-122"/>
              </a:rPr>
              <a:t>等</a:t>
            </a:r>
            <a:endParaRPr lang="en-US" altLang="zh-CN" sz="1600" dirty="0" smtClean="0">
              <a:latin typeface="微软雅黑" pitchFamily="34" charset="-122"/>
              <a:ea typeface="微软雅黑" pitchFamily="34" charset="-122"/>
            </a:endParaRPr>
          </a:p>
          <a:p>
            <a:pPr fontAlgn="auto">
              <a:defRPr/>
            </a:pPr>
            <a:endParaRPr lang="en-US" altLang="zh-CN" sz="2800" b="1" dirty="0">
              <a:latin typeface="微软雅黑" pitchFamily="34" charset="-122"/>
              <a:ea typeface="微软雅黑" pitchFamily="34" charset="-122"/>
            </a:endParaRPr>
          </a:p>
          <a:p>
            <a:pPr marL="285750" indent="-285750" fontAlgn="auto">
              <a:buFont typeface="Arial" panose="020B0604020202020204" pitchFamily="34" charset="0"/>
              <a:buChar char="•"/>
              <a:defRPr/>
            </a:pPr>
            <a:r>
              <a:rPr lang="zh-CN" altLang="en-US" sz="2800" b="1" dirty="0" smtClean="0">
                <a:latin typeface="微软雅黑" pitchFamily="34" charset="-122"/>
                <a:ea typeface="微软雅黑" pitchFamily="34" charset="-122"/>
              </a:rPr>
              <a:t>华</a:t>
            </a:r>
            <a:r>
              <a:rPr lang="zh-CN" altLang="en-US" sz="2800" b="1" dirty="0">
                <a:latin typeface="微软雅黑" pitchFamily="34" charset="-122"/>
                <a:ea typeface="微软雅黑" pitchFamily="34" charset="-122"/>
              </a:rPr>
              <a:t>为</a:t>
            </a:r>
            <a:r>
              <a:rPr lang="zh-CN" altLang="en-US" sz="2800" b="1" dirty="0" smtClean="0">
                <a:latin typeface="微软雅黑" pitchFamily="34" charset="-122"/>
                <a:ea typeface="微软雅黑" pitchFamily="34" charset="-122"/>
              </a:rPr>
              <a:t>内网访问</a:t>
            </a:r>
            <a:endParaRPr lang="en-US" altLang="zh-CN" dirty="0" smtClean="0">
              <a:latin typeface="微软雅黑" pitchFamily="34" charset="-122"/>
              <a:ea typeface="微软雅黑" pitchFamily="34" charset="-122"/>
            </a:endParaRPr>
          </a:p>
          <a:p>
            <a:pPr fontAlgn="auto">
              <a:defRPr/>
            </a:pPr>
            <a:r>
              <a:rPr lang="en-US" altLang="zh-CN" dirty="0" smtClean="0">
                <a:latin typeface="微软雅黑" pitchFamily="34" charset="-122"/>
                <a:ea typeface="微软雅黑" pitchFamily="34" charset="-122"/>
              </a:rPr>
              <a:t>1. ISUP</a:t>
            </a:r>
            <a:r>
              <a:rPr lang="zh-CN" altLang="en-US" dirty="0" smtClean="0">
                <a:latin typeface="微软雅黑" pitchFamily="34" charset="-122"/>
                <a:ea typeface="微软雅黑" pitchFamily="34" charset="-122"/>
              </a:rPr>
              <a:t>下载</a:t>
            </a:r>
            <a:endParaRPr lang="en-US" altLang="zh-CN" dirty="0" smtClean="0">
              <a:latin typeface="微软雅黑" pitchFamily="34" charset="-122"/>
              <a:ea typeface="微软雅黑" pitchFamily="34" charset="-122"/>
            </a:endParaRPr>
          </a:p>
          <a:p>
            <a:pPr fontAlgn="auto">
              <a:defRPr/>
            </a:pPr>
            <a:r>
              <a:rPr lang="en-US" altLang="zh-CN" dirty="0" smtClean="0">
                <a:latin typeface="微软雅黑" pitchFamily="34" charset="-122"/>
                <a:ea typeface="微软雅黑" pitchFamily="34" charset="-122"/>
                <a:hlinkClick r:id="rId4"/>
              </a:rPr>
              <a:t>https</a:t>
            </a:r>
            <a:r>
              <a:rPr lang="en-US" altLang="zh-CN" dirty="0">
                <a:latin typeface="微软雅黑" pitchFamily="34" charset="-122"/>
                <a:ea typeface="微软雅黑" pitchFamily="34" charset="-122"/>
                <a:hlinkClick r:id="rId4"/>
              </a:rPr>
              <a:t>://isupcloud.huawei.com/group/newsite/app-download?appId=1927</a:t>
            </a:r>
            <a:r>
              <a:rPr lang="en-US" altLang="zh-CN" dirty="0">
                <a:latin typeface="微软雅黑" pitchFamily="34" charset="-122"/>
                <a:ea typeface="微软雅黑" pitchFamily="34" charset="-122"/>
              </a:rPr>
              <a:t>, </a:t>
            </a:r>
            <a:r>
              <a:rPr lang="zh-CN" altLang="en-US" dirty="0" smtClean="0">
                <a:latin typeface="微软雅黑" pitchFamily="34" charset="-122"/>
                <a:ea typeface="微软雅黑" pitchFamily="34" charset="-122"/>
              </a:rPr>
              <a:t>可以</a:t>
            </a:r>
            <a:r>
              <a:rPr lang="zh-CN" altLang="en-US" dirty="0">
                <a:latin typeface="微软雅黑" pitchFamily="34" charset="-122"/>
                <a:ea typeface="微软雅黑" pitchFamily="34" charset="-122"/>
              </a:rPr>
              <a:t>下载</a:t>
            </a:r>
            <a:r>
              <a:rPr lang="zh-CN" altLang="en-US" dirty="0" smtClean="0">
                <a:latin typeface="微软雅黑" pitchFamily="34" charset="-122"/>
                <a:ea typeface="微软雅黑" pitchFamily="34" charset="-122"/>
              </a:rPr>
              <a:t>关于</a:t>
            </a:r>
            <a:r>
              <a:rPr lang="en-US" altLang="zh-CN" dirty="0" err="1" smtClean="0">
                <a:latin typeface="微软雅黑" pitchFamily="34" charset="-122"/>
                <a:ea typeface="微软雅黑" pitchFamily="34" charset="-122"/>
              </a:rPr>
              <a:t>AntRobot</a:t>
            </a:r>
            <a:r>
              <a:rPr lang="en-US" altLang="zh-CN" dirty="0" smtClean="0">
                <a:latin typeface="微软雅黑" pitchFamily="34" charset="-122"/>
                <a:ea typeface="微软雅黑" pitchFamily="34" charset="-122"/>
              </a:rPr>
              <a:t> RPA</a:t>
            </a:r>
            <a:r>
              <a:rPr lang="zh-CN" altLang="en-US" dirty="0" smtClean="0">
                <a:latin typeface="微软雅黑" pitchFamily="34" charset="-122"/>
                <a:ea typeface="微软雅黑" pitchFamily="34" charset="-122"/>
              </a:rPr>
              <a:t>的</a:t>
            </a:r>
            <a:r>
              <a:rPr lang="en-US" altLang="zh-CN" dirty="0" smtClean="0">
                <a:latin typeface="微软雅黑" pitchFamily="34" charset="-122"/>
                <a:ea typeface="微软雅黑" pitchFamily="34" charset="-122"/>
              </a:rPr>
              <a:t>studio</a:t>
            </a:r>
            <a:r>
              <a:rPr lang="zh-CN" altLang="en-US" dirty="0">
                <a:latin typeface="微软雅黑" pitchFamily="34" charset="-122"/>
                <a:ea typeface="微软雅黑" pitchFamily="34" charset="-122"/>
              </a:rPr>
              <a:t>，</a:t>
            </a:r>
            <a:r>
              <a:rPr lang="zh-CN" altLang="en-US" dirty="0" smtClean="0">
                <a:latin typeface="微软雅黑" pitchFamily="34" charset="-122"/>
                <a:ea typeface="微软雅黑" pitchFamily="34" charset="-122"/>
              </a:rPr>
              <a:t>录制工具包，回放工具包，依赖库，各命令使用案例等</a:t>
            </a:r>
            <a:endParaRPr lang="en-US" altLang="zh-CN" dirty="0" smtClean="0">
              <a:latin typeface="微软雅黑" pitchFamily="34" charset="-122"/>
              <a:ea typeface="微软雅黑" pitchFamily="34" charset="-122"/>
            </a:endParaRPr>
          </a:p>
          <a:p>
            <a:pPr fontAlgn="auto">
              <a:defRPr/>
            </a:pPr>
            <a:endParaRPr lang="en-US" altLang="zh-CN" dirty="0" smtClean="0">
              <a:latin typeface="微软雅黑" pitchFamily="34" charset="-122"/>
              <a:ea typeface="微软雅黑" pitchFamily="34" charset="-122"/>
            </a:endParaRPr>
          </a:p>
          <a:p>
            <a:pPr fontAlgn="auto">
              <a:defRPr/>
            </a:pPr>
            <a:r>
              <a:rPr lang="en-US" altLang="zh-CN" kern="0" dirty="0">
                <a:latin typeface="微软雅黑" pitchFamily="34" charset="-122"/>
                <a:ea typeface="微软雅黑" pitchFamily="34" charset="-122"/>
              </a:rPr>
              <a:t>2</a:t>
            </a:r>
            <a:r>
              <a:rPr lang="en-US" altLang="zh-CN" kern="0" dirty="0" smtClean="0">
                <a:latin typeface="微软雅黑" pitchFamily="34" charset="-122"/>
                <a:ea typeface="微软雅黑" pitchFamily="34" charset="-122"/>
              </a:rPr>
              <a:t>. </a:t>
            </a:r>
            <a:r>
              <a:rPr lang="en-US" altLang="zh-CN" kern="0" dirty="0" err="1" smtClean="0">
                <a:latin typeface="微软雅黑" pitchFamily="34" charset="-122"/>
                <a:ea typeface="微软雅黑" pitchFamily="34" charset="-122"/>
              </a:rPr>
              <a:t>support下载，</a:t>
            </a:r>
            <a:r>
              <a:rPr lang="en-US" altLang="zh-CN" kern="0" dirty="0" err="1" smtClean="0">
                <a:latin typeface="微软雅黑" pitchFamily="34" charset="-122"/>
                <a:ea typeface="微软雅黑" pitchFamily="34" charset="-122"/>
                <a:hlinkClick r:id="rId5"/>
              </a:rPr>
              <a:t>https</a:t>
            </a:r>
            <a:r>
              <a:rPr lang="en-US" altLang="zh-CN" kern="0" dirty="0" smtClean="0">
                <a:latin typeface="微软雅黑" pitchFamily="34" charset="-122"/>
                <a:ea typeface="微软雅黑" pitchFamily="34" charset="-122"/>
                <a:hlinkClick r:id="rId5"/>
              </a:rPr>
              <a:t>://support.huawei.com/carrier/</a:t>
            </a:r>
            <a:r>
              <a:rPr lang="en-US" altLang="zh-CN" kern="0" dirty="0" err="1" smtClean="0">
                <a:latin typeface="微软雅黑" pitchFamily="34" charset="-122"/>
                <a:ea typeface="微软雅黑" pitchFamily="34" charset="-122"/>
                <a:hlinkClick r:id="rId5"/>
              </a:rPr>
              <a:t>productNewOffering?col</a:t>
            </a:r>
            <a:r>
              <a:rPr lang="en-US" altLang="zh-CN" kern="0" dirty="0" smtClean="0">
                <a:latin typeface="微软雅黑" pitchFamily="34" charset="-122"/>
                <a:ea typeface="微软雅黑" pitchFamily="34" charset="-122"/>
                <a:hlinkClick r:id="rId5"/>
              </a:rPr>
              <a:t>=</a:t>
            </a:r>
            <a:r>
              <a:rPr lang="en-US" altLang="zh-CN" kern="0" dirty="0" err="1" smtClean="0">
                <a:latin typeface="微软雅黑" pitchFamily="34" charset="-122"/>
                <a:ea typeface="微软雅黑" pitchFamily="34" charset="-122"/>
                <a:hlinkClick r:id="rId5"/>
              </a:rPr>
              <a:t>product&amp;path</a:t>
            </a:r>
            <a:r>
              <a:rPr lang="en-US" altLang="zh-CN" kern="0" dirty="0" smtClean="0">
                <a:latin typeface="微软雅黑" pitchFamily="34" charset="-122"/>
                <a:ea typeface="微软雅黑" pitchFamily="34" charset="-122"/>
                <a:hlinkClick r:id="rId5"/>
              </a:rPr>
              <a:t>=PBI1-7275736/PBI1-9855721/PBI1-22318427/PBI1-23898732&amp;pVR=PBI1-23898735&amp;resTab=SW</a:t>
            </a:r>
            <a:endParaRPr lang="en-US" altLang="zh-CN" kern="0" dirty="0" smtClean="0">
              <a:latin typeface="微软雅黑" pitchFamily="34" charset="-122"/>
              <a:ea typeface="微软雅黑" pitchFamily="34" charset="-122"/>
            </a:endParaRPr>
          </a:p>
          <a:p>
            <a:pPr fontAlgn="auto">
              <a:defRPr/>
            </a:pPr>
            <a:endParaRPr lang="en-US" altLang="zh-CN" kern="0" dirty="0" smtClean="0">
              <a:latin typeface="微软雅黑" pitchFamily="34" charset="-122"/>
              <a:ea typeface="微软雅黑" pitchFamily="34" charset="-122"/>
            </a:endParaRPr>
          </a:p>
          <a:p>
            <a:pPr fontAlgn="auto">
              <a:defRPr/>
            </a:pPr>
            <a:endParaRPr lang="en-US" altLang="zh-CN" kern="0" dirty="0">
              <a:latin typeface="微软雅黑" pitchFamily="34" charset="-122"/>
              <a:ea typeface="微软雅黑" pitchFamily="34" charset="-122"/>
            </a:endParaRPr>
          </a:p>
        </p:txBody>
      </p:sp>
      <p:sp>
        <p:nvSpPr>
          <p:cNvPr id="5" name="矩形 29"/>
          <p:cNvSpPr>
            <a:spLocks noChangeArrowheads="1"/>
          </p:cNvSpPr>
          <p:nvPr/>
        </p:nvSpPr>
        <p:spPr bwMode="auto">
          <a:xfrm>
            <a:off x="333015" y="201805"/>
            <a:ext cx="10264258"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2</a:t>
            </a:r>
            <a:r>
              <a:rPr lang="en-US" altLang="zh-CN" sz="3200" dirty="0" smtClean="0">
                <a:latin typeface="微软雅黑" panose="020B0503020204020204" pitchFamily="34" charset="-122"/>
                <a:ea typeface="微软雅黑" panose="020B0503020204020204" pitchFamily="34" charset="-122"/>
              </a:rPr>
              <a:t>. </a:t>
            </a:r>
            <a:r>
              <a:rPr lang="zh-CN" altLang="en-US" sz="3200" dirty="0" smtClean="0">
                <a:latin typeface="微软雅黑" panose="020B0503020204020204" pitchFamily="34" charset="-122"/>
                <a:ea typeface="微软雅黑" panose="020B0503020204020204" pitchFamily="34" charset="-122"/>
              </a:rPr>
              <a:t>华为 </a:t>
            </a:r>
            <a:r>
              <a:rPr lang="en-US" altLang="zh-CN" sz="3200" dirty="0" err="1">
                <a:latin typeface="微软雅黑" panose="020B0503020204020204" pitchFamily="34" charset="-122"/>
                <a:ea typeface="微软雅黑" panose="020B0503020204020204" pitchFamily="34" charset="-122"/>
              </a:rPr>
              <a:t>AntRobot</a:t>
            </a:r>
            <a:r>
              <a:rPr lang="en-US" altLang="zh-CN" sz="3200" dirty="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rPr>
              <a:t>RPA</a:t>
            </a:r>
            <a:r>
              <a:rPr lang="zh-CN" altLang="en-US" sz="3200" dirty="0" smtClean="0">
                <a:latin typeface="微软雅黑" panose="020B0503020204020204" pitchFamily="34" charset="-122"/>
                <a:ea typeface="微软雅黑" panose="020B0503020204020204" pitchFamily="34" charset="-122"/>
              </a:rPr>
              <a:t>获取</a:t>
            </a:r>
            <a:r>
              <a:rPr lang="zh-CN" altLang="en-US" sz="3200" dirty="0">
                <a:latin typeface="微软雅黑" panose="020B0503020204020204" pitchFamily="34" charset="-122"/>
                <a:ea typeface="微软雅黑" panose="020B0503020204020204" pitchFamily="34" charset="-122"/>
              </a:rPr>
              <a:t>方式</a:t>
            </a:r>
          </a:p>
        </p:txBody>
      </p:sp>
    </p:spTree>
    <p:extLst>
      <p:ext uri="{BB962C8B-B14F-4D97-AF65-F5344CB8AC3E}">
        <p14:creationId xmlns:p14="http://schemas.microsoft.com/office/powerpoint/2010/main" val="288445838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66535" y="648761"/>
            <a:ext cx="10765080" cy="646331"/>
          </a:xfrm>
          <a:prstGeom prst="rect">
            <a:avLst/>
          </a:prstGeom>
          <a:noFill/>
        </p:spPr>
        <p:txBody>
          <a:bodyPr wrap="square" rtlCol="0">
            <a:spAutoFit/>
          </a:bodyPr>
          <a:lstStyle/>
          <a:p>
            <a:pPr fontAlgn="auto">
              <a:defRPr/>
            </a:pPr>
            <a:r>
              <a:rPr lang="en-US" altLang="zh-CN" b="1" dirty="0" smtClean="0">
                <a:latin typeface="微软雅黑" panose="020B0503020204020204" pitchFamily="34" charset="-122"/>
                <a:ea typeface="微软雅黑" panose="020B0503020204020204" pitchFamily="34" charset="-122"/>
              </a:rPr>
              <a:t>3.1 </a:t>
            </a:r>
            <a:r>
              <a:rPr lang="zh-CN" altLang="en-US" b="1" dirty="0" smtClean="0">
                <a:latin typeface="微软雅黑" panose="020B0503020204020204" pitchFamily="34" charset="-122"/>
                <a:ea typeface="微软雅黑" panose="020B0503020204020204" pitchFamily="34" charset="-122"/>
              </a:rPr>
              <a:t>安装</a:t>
            </a:r>
            <a:r>
              <a:rPr lang="en-US" altLang="zh-CN" b="1" dirty="0" smtClean="0">
                <a:latin typeface="微软雅黑" panose="020B0503020204020204" pitchFamily="34" charset="-122"/>
                <a:ea typeface="微软雅黑" panose="020B0503020204020204" pitchFamily="34" charset="-122"/>
              </a:rPr>
              <a:t>Studio  </a:t>
            </a:r>
            <a:r>
              <a:rPr lang="zh-CN" altLang="en-US" dirty="0" smtClean="0">
                <a:latin typeface="微软雅黑" pitchFamily="34" charset="-122"/>
                <a:ea typeface="微软雅黑" pitchFamily="34" charset="-122"/>
              </a:rPr>
              <a:t>将</a:t>
            </a:r>
            <a:r>
              <a:rPr lang="zh-CN" altLang="en-US" dirty="0">
                <a:latin typeface="微软雅黑" pitchFamily="34" charset="-122"/>
                <a:ea typeface="微软雅黑" pitchFamily="34" charset="-122"/>
              </a:rPr>
              <a:t>下载的</a:t>
            </a:r>
            <a:r>
              <a:rPr lang="en-US" altLang="zh-CN" dirty="0" err="1">
                <a:latin typeface="微软雅黑" pitchFamily="34" charset="-122"/>
                <a:ea typeface="微软雅黑" pitchFamily="34" charset="-122"/>
              </a:rPr>
              <a:t>studio.rar</a:t>
            </a:r>
            <a:r>
              <a:rPr lang="zh-CN" altLang="en-US" dirty="0">
                <a:latin typeface="微软雅黑" pitchFamily="34" charset="-122"/>
                <a:ea typeface="微软雅黑" pitchFamily="34" charset="-122"/>
              </a:rPr>
              <a:t>解压到你的</a:t>
            </a:r>
            <a:r>
              <a:rPr lang="zh-CN" altLang="en-US" dirty="0" smtClean="0">
                <a:latin typeface="微软雅黑" pitchFamily="34" charset="-122"/>
                <a:ea typeface="微软雅黑" pitchFamily="34" charset="-122"/>
              </a:rPr>
              <a:t>电脑</a:t>
            </a:r>
            <a:endParaRPr lang="en-US" altLang="zh-CN" kern="0" dirty="0">
              <a:latin typeface="微软雅黑" pitchFamily="34" charset="-122"/>
              <a:ea typeface="微软雅黑" pitchFamily="34" charset="-122"/>
            </a:endParaRPr>
          </a:p>
          <a:p>
            <a:pPr fontAlgn="auto">
              <a:defRPr/>
            </a:pPr>
            <a:endParaRPr lang="en-US" altLang="zh-CN" b="1" dirty="0">
              <a:latin typeface="微软雅黑" panose="020B0503020204020204" pitchFamily="34" charset="-122"/>
              <a:ea typeface="微软雅黑" panose="020B0503020204020204" pitchFamily="34" charset="-122"/>
            </a:endParaRPr>
          </a:p>
        </p:txBody>
      </p:sp>
      <p:sp>
        <p:nvSpPr>
          <p:cNvPr id="11" name="矩形 29"/>
          <p:cNvSpPr>
            <a:spLocks noChangeArrowheads="1"/>
          </p:cNvSpPr>
          <p:nvPr/>
        </p:nvSpPr>
        <p:spPr bwMode="auto">
          <a:xfrm>
            <a:off x="333015" y="193845"/>
            <a:ext cx="10264258"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3</a:t>
            </a:r>
            <a:r>
              <a:rPr lang="en-US" altLang="zh-CN" sz="3200" dirty="0" smtClean="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安装和</a:t>
            </a:r>
            <a:r>
              <a:rPr lang="zh-CN" altLang="en-US" sz="3200" dirty="0" smtClean="0">
                <a:latin typeface="微软雅黑" panose="020B0503020204020204" pitchFamily="34" charset="-122"/>
                <a:ea typeface="微软雅黑" panose="020B0503020204020204" pitchFamily="34" charset="-122"/>
              </a:rPr>
              <a:t>配置（</a:t>
            </a:r>
            <a:r>
              <a:rPr lang="en-US" altLang="zh-CN" sz="3200" dirty="0" smtClean="0">
                <a:latin typeface="微软雅黑" panose="020B0503020204020204" pitchFamily="34" charset="-122"/>
                <a:ea typeface="微软雅黑" panose="020B0503020204020204" pitchFamily="34" charset="-122"/>
              </a:rPr>
              <a:t>1</a:t>
            </a:r>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设计器工作目录介绍</a:t>
            </a:r>
            <a:endParaRPr lang="zh-CN" altLang="en-US" sz="20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225474" y="1246301"/>
            <a:ext cx="2914876" cy="5146387"/>
            <a:chOff x="225474" y="1246301"/>
            <a:chExt cx="2914876" cy="5146387"/>
          </a:xfrm>
        </p:grpSpPr>
        <p:grpSp>
          <p:nvGrpSpPr>
            <p:cNvPr id="7" name="组合 6"/>
            <p:cNvGrpSpPr/>
            <p:nvPr/>
          </p:nvGrpSpPr>
          <p:grpSpPr>
            <a:xfrm>
              <a:off x="225474" y="1373498"/>
              <a:ext cx="2914876" cy="5019190"/>
              <a:chOff x="430080" y="771607"/>
              <a:chExt cx="2914876" cy="5348548"/>
            </a:xfrm>
          </p:grpSpPr>
          <p:pic>
            <p:nvPicPr>
              <p:cNvPr id="12" name="图片 11"/>
              <p:cNvPicPr>
                <a:picLocks noChangeAspect="1"/>
              </p:cNvPicPr>
              <p:nvPr/>
            </p:nvPicPr>
            <p:blipFill>
              <a:blip r:embed="rId3"/>
              <a:stretch>
                <a:fillRect/>
              </a:stretch>
            </p:blipFill>
            <p:spPr>
              <a:xfrm>
                <a:off x="430080" y="1214095"/>
                <a:ext cx="1886213" cy="4906060"/>
              </a:xfrm>
              <a:prstGeom prst="rect">
                <a:avLst/>
              </a:prstGeom>
            </p:spPr>
          </p:pic>
          <p:sp>
            <p:nvSpPr>
              <p:cNvPr id="13" name="线形标注 2 12"/>
              <p:cNvSpPr/>
              <p:nvPr/>
            </p:nvSpPr>
            <p:spPr bwMode="auto">
              <a:xfrm>
                <a:off x="2371292" y="771607"/>
                <a:ext cx="973664" cy="351658"/>
              </a:xfrm>
              <a:prstGeom prst="borderCallout2">
                <a:avLst>
                  <a:gd name="adj1" fmla="val 18750"/>
                  <a:gd name="adj2" fmla="val -8333"/>
                  <a:gd name="adj3" fmla="val 18750"/>
                  <a:gd name="adj4" fmla="val -16667"/>
                  <a:gd name="adj5" fmla="val 348268"/>
                  <a:gd name="adj6" fmla="val -124986"/>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b="1" dirty="0" smtClean="0">
                    <a:solidFill>
                      <a:srgbClr val="00B050"/>
                    </a:solidFill>
                    <a:latin typeface="Arial" charset="0"/>
                    <a:ea typeface="SimSun" pitchFamily="2" charset="-122"/>
                  </a:rPr>
                  <a:t>录制器</a:t>
                </a:r>
                <a:endParaRPr kumimoji="0" lang="zh-CN" altLang="en-US" sz="1800" b="1" i="0" u="none" strike="noStrike" cap="none" normalizeH="0" baseline="0" dirty="0" smtClean="0">
                  <a:ln>
                    <a:noFill/>
                  </a:ln>
                  <a:solidFill>
                    <a:srgbClr val="00B050"/>
                  </a:solidFill>
                  <a:effectLst/>
                  <a:latin typeface="Arial" charset="0"/>
                  <a:ea typeface="SimSun" pitchFamily="2" charset="-122"/>
                </a:endParaRPr>
              </a:p>
            </p:txBody>
          </p:sp>
          <p:sp>
            <p:nvSpPr>
              <p:cNvPr id="14" name="线形标注 2 13"/>
              <p:cNvSpPr/>
              <p:nvPr/>
            </p:nvSpPr>
            <p:spPr bwMode="auto">
              <a:xfrm>
                <a:off x="2371292" y="1275664"/>
                <a:ext cx="973664" cy="686485"/>
              </a:xfrm>
              <a:prstGeom prst="borderCallout2">
                <a:avLst>
                  <a:gd name="adj1" fmla="val 18750"/>
                  <a:gd name="adj2" fmla="val -8333"/>
                  <a:gd name="adj3" fmla="val 18750"/>
                  <a:gd name="adj4" fmla="val -16667"/>
                  <a:gd name="adj5" fmla="val 177339"/>
                  <a:gd name="adj6" fmla="val -136726"/>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b="1" dirty="0" smtClean="0">
                    <a:solidFill>
                      <a:srgbClr val="00B050"/>
                    </a:solidFill>
                    <a:latin typeface="Arial" charset="0"/>
                    <a:ea typeface="SimSun" pitchFamily="2" charset="-122"/>
                  </a:rPr>
                  <a:t>机器人执行器</a:t>
                </a:r>
                <a:endParaRPr kumimoji="0" lang="zh-CN" altLang="en-US" sz="1800" b="1" i="0" u="none" strike="noStrike" cap="none" normalizeH="0" baseline="0" dirty="0" smtClean="0">
                  <a:ln>
                    <a:noFill/>
                  </a:ln>
                  <a:solidFill>
                    <a:srgbClr val="00B050"/>
                  </a:solidFill>
                  <a:effectLst/>
                  <a:latin typeface="Arial" charset="0"/>
                  <a:ea typeface="SimSun" pitchFamily="2" charset="-122"/>
                </a:endParaRPr>
              </a:p>
            </p:txBody>
          </p:sp>
          <p:sp>
            <p:nvSpPr>
              <p:cNvPr id="15" name="线形标注 2 14"/>
              <p:cNvSpPr/>
              <p:nvPr/>
            </p:nvSpPr>
            <p:spPr bwMode="auto">
              <a:xfrm>
                <a:off x="2325348" y="4047439"/>
                <a:ext cx="973664" cy="686485"/>
              </a:xfrm>
              <a:prstGeom prst="borderCallout2">
                <a:avLst>
                  <a:gd name="adj1" fmla="val 18750"/>
                  <a:gd name="adj2" fmla="val -8333"/>
                  <a:gd name="adj3" fmla="val 18750"/>
                  <a:gd name="adj4" fmla="val -16667"/>
                  <a:gd name="adj5" fmla="val 177339"/>
                  <a:gd name="adj6" fmla="val -136726"/>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zh-CN" altLang="en-US" b="1" dirty="0" smtClean="0">
                    <a:solidFill>
                      <a:srgbClr val="00B050"/>
                    </a:solidFill>
                    <a:latin typeface="Arial" charset="0"/>
                    <a:ea typeface="SimSun" pitchFamily="2" charset="-122"/>
                  </a:rPr>
                  <a:t>机器人设计器</a:t>
                </a:r>
                <a:endParaRPr kumimoji="0" lang="zh-CN" altLang="en-US" sz="1800" b="1" i="0" u="none" strike="noStrike" cap="none" normalizeH="0" baseline="0" dirty="0" smtClean="0">
                  <a:ln>
                    <a:noFill/>
                  </a:ln>
                  <a:solidFill>
                    <a:srgbClr val="00B050"/>
                  </a:solidFill>
                  <a:effectLst/>
                  <a:latin typeface="Arial" charset="0"/>
                  <a:ea typeface="SimSun" pitchFamily="2" charset="-122"/>
                </a:endParaRPr>
              </a:p>
            </p:txBody>
          </p:sp>
        </p:grpSp>
        <p:sp>
          <p:nvSpPr>
            <p:cNvPr id="2" name="流程图: 联系 1"/>
            <p:cNvSpPr/>
            <p:nvPr/>
          </p:nvSpPr>
          <p:spPr bwMode="auto">
            <a:xfrm>
              <a:off x="1000125" y="1246301"/>
              <a:ext cx="457200" cy="457200"/>
            </a:xfrm>
            <a:prstGeom prst="flowChartConnector">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kumimoji="0" lang="en-US" altLang="zh-CN" sz="1800" b="1" i="0" u="none" strike="noStrike" cap="none" normalizeH="0" baseline="0" dirty="0" smtClean="0">
                  <a:ln>
                    <a:noFill/>
                  </a:ln>
                  <a:solidFill>
                    <a:schemeClr val="tx1"/>
                  </a:solidFill>
                  <a:effectLst/>
                  <a:latin typeface="Arial" charset="0"/>
                  <a:ea typeface="SimSun" pitchFamily="2" charset="-122"/>
                </a:rPr>
                <a:t>1 </a:t>
              </a:r>
              <a:endParaRPr kumimoji="0" lang="zh-CN" altLang="en-US" sz="1800" b="1" i="0" u="none" strike="noStrike" cap="none" normalizeH="0" baseline="0" dirty="0" smtClean="0">
                <a:ln>
                  <a:noFill/>
                </a:ln>
                <a:solidFill>
                  <a:schemeClr val="tx1"/>
                </a:solidFill>
                <a:effectLst/>
                <a:latin typeface="Arial" charset="0"/>
                <a:ea typeface="SimSun" pitchFamily="2" charset="-122"/>
              </a:endParaRPr>
            </a:p>
          </p:txBody>
        </p:sp>
      </p:grpSp>
      <p:grpSp>
        <p:nvGrpSpPr>
          <p:cNvPr id="4" name="组合 3"/>
          <p:cNvGrpSpPr/>
          <p:nvPr/>
        </p:nvGrpSpPr>
        <p:grpSpPr>
          <a:xfrm>
            <a:off x="3619169" y="570355"/>
            <a:ext cx="5307135" cy="6022007"/>
            <a:chOff x="3619169" y="570355"/>
            <a:chExt cx="5307135" cy="6022007"/>
          </a:xfrm>
        </p:grpSpPr>
        <p:grpSp>
          <p:nvGrpSpPr>
            <p:cNvPr id="16" name="组合 15"/>
            <p:cNvGrpSpPr/>
            <p:nvPr/>
          </p:nvGrpSpPr>
          <p:grpSpPr>
            <a:xfrm>
              <a:off x="3619169" y="1007765"/>
              <a:ext cx="5307135" cy="5584597"/>
              <a:chOff x="4665834" y="96607"/>
              <a:chExt cx="5307135" cy="5951056"/>
            </a:xfrm>
          </p:grpSpPr>
          <p:pic>
            <p:nvPicPr>
              <p:cNvPr id="17" name="图片 16"/>
              <p:cNvPicPr>
                <a:picLocks noChangeAspect="1"/>
              </p:cNvPicPr>
              <p:nvPr/>
            </p:nvPicPr>
            <p:blipFill>
              <a:blip r:embed="rId4"/>
              <a:stretch>
                <a:fillRect/>
              </a:stretch>
            </p:blipFill>
            <p:spPr>
              <a:xfrm>
                <a:off x="6588883" y="96607"/>
                <a:ext cx="1952898" cy="1238423"/>
              </a:xfrm>
              <a:prstGeom prst="rect">
                <a:avLst/>
              </a:prstGeom>
            </p:spPr>
          </p:pic>
          <p:pic>
            <p:nvPicPr>
              <p:cNvPr id="18" name="图片 17"/>
              <p:cNvPicPr>
                <a:picLocks noChangeAspect="1"/>
              </p:cNvPicPr>
              <p:nvPr/>
            </p:nvPicPr>
            <p:blipFill>
              <a:blip r:embed="rId5"/>
              <a:stretch>
                <a:fillRect/>
              </a:stretch>
            </p:blipFill>
            <p:spPr>
              <a:xfrm>
                <a:off x="7248244" y="2055691"/>
                <a:ext cx="2495898" cy="2314898"/>
              </a:xfrm>
              <a:prstGeom prst="rect">
                <a:avLst/>
              </a:prstGeom>
            </p:spPr>
          </p:pic>
          <p:pic>
            <p:nvPicPr>
              <p:cNvPr id="19" name="图片 18"/>
              <p:cNvPicPr>
                <a:picLocks noChangeAspect="1"/>
              </p:cNvPicPr>
              <p:nvPr/>
            </p:nvPicPr>
            <p:blipFill>
              <a:blip r:embed="rId6"/>
              <a:stretch>
                <a:fillRect/>
              </a:stretch>
            </p:blipFill>
            <p:spPr>
              <a:xfrm>
                <a:off x="4665834" y="1322604"/>
                <a:ext cx="2495898" cy="4725059"/>
              </a:xfrm>
              <a:prstGeom prst="rect">
                <a:avLst/>
              </a:prstGeom>
            </p:spPr>
          </p:pic>
          <p:cxnSp>
            <p:nvCxnSpPr>
              <p:cNvPr id="20" name="直接连接符 19"/>
              <p:cNvCxnSpPr/>
              <p:nvPr/>
            </p:nvCxnSpPr>
            <p:spPr bwMode="auto">
              <a:xfrm flipH="1">
                <a:off x="6627683" y="1019175"/>
                <a:ext cx="169327" cy="559181"/>
              </a:xfrm>
              <a:prstGeom prst="line">
                <a:avLst/>
              </a:prstGeom>
              <a:noFill/>
              <a:ln w="19050" cap="flat" cmpd="sng" algn="ctr">
                <a:solidFill>
                  <a:srgbClr val="FFC000"/>
                </a:solidFill>
                <a:prstDash val="solid"/>
                <a:round/>
                <a:headEnd type="none" w="med" len="med"/>
                <a:tailEnd type="none" w="med" len="med"/>
              </a:ln>
              <a:effectLst/>
            </p:spPr>
          </p:cxnSp>
          <p:cxnSp>
            <p:nvCxnSpPr>
              <p:cNvPr id="21" name="直接连接符 20"/>
              <p:cNvCxnSpPr/>
              <p:nvPr/>
            </p:nvCxnSpPr>
            <p:spPr bwMode="auto">
              <a:xfrm>
                <a:off x="7012096" y="1190502"/>
                <a:ext cx="2420361" cy="1100138"/>
              </a:xfrm>
              <a:prstGeom prst="line">
                <a:avLst/>
              </a:prstGeom>
              <a:noFill/>
              <a:ln w="19050" cap="flat" cmpd="sng" algn="ctr">
                <a:solidFill>
                  <a:srgbClr val="FFC000"/>
                </a:solidFill>
                <a:prstDash val="solid"/>
                <a:round/>
                <a:headEnd type="none" w="med" len="med"/>
                <a:tailEnd type="none" w="med" len="med"/>
              </a:ln>
              <a:effectLst/>
            </p:spPr>
          </p:cxnSp>
          <p:sp>
            <p:nvSpPr>
              <p:cNvPr id="22" name="线形标注 2 21"/>
              <p:cNvSpPr/>
              <p:nvPr/>
            </p:nvSpPr>
            <p:spPr bwMode="auto">
              <a:xfrm>
                <a:off x="6627683" y="4733923"/>
                <a:ext cx="1287591" cy="571501"/>
              </a:xfrm>
              <a:prstGeom prst="borderCallout2">
                <a:avLst>
                  <a:gd name="adj1" fmla="val 18750"/>
                  <a:gd name="adj2" fmla="val -8333"/>
                  <a:gd name="adj3" fmla="val 18750"/>
                  <a:gd name="adj4" fmla="val -16667"/>
                  <a:gd name="adj5" fmla="val 199935"/>
                  <a:gd name="adj6" fmla="val -96010"/>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en-US" altLang="zh-CN" b="1" dirty="0" smtClean="0">
                    <a:solidFill>
                      <a:srgbClr val="00B050"/>
                    </a:solidFill>
                    <a:latin typeface="Arial" charset="0"/>
                    <a:ea typeface="SimSun" pitchFamily="2" charset="-122"/>
                  </a:rPr>
                  <a:t>APP Recorder</a:t>
                </a:r>
                <a:endParaRPr kumimoji="0" lang="zh-CN" altLang="en-US" sz="1800" b="1" i="0" u="none" strike="noStrike" cap="none" normalizeH="0" baseline="0" dirty="0" smtClean="0">
                  <a:ln>
                    <a:noFill/>
                  </a:ln>
                  <a:solidFill>
                    <a:srgbClr val="00B050"/>
                  </a:solidFill>
                  <a:effectLst/>
                  <a:latin typeface="Arial" charset="0"/>
                  <a:ea typeface="SimSun" pitchFamily="2" charset="-122"/>
                </a:endParaRPr>
              </a:p>
            </p:txBody>
          </p:sp>
          <p:sp>
            <p:nvSpPr>
              <p:cNvPr id="23" name="线形标注 2 22"/>
              <p:cNvSpPr/>
              <p:nvPr/>
            </p:nvSpPr>
            <p:spPr bwMode="auto">
              <a:xfrm>
                <a:off x="8685378" y="4767799"/>
                <a:ext cx="1287591" cy="571501"/>
              </a:xfrm>
              <a:prstGeom prst="borderCallout2">
                <a:avLst>
                  <a:gd name="adj1" fmla="val 18750"/>
                  <a:gd name="adj2" fmla="val -8333"/>
                  <a:gd name="adj3" fmla="val 18750"/>
                  <a:gd name="adj4" fmla="val -16667"/>
                  <a:gd name="adj5" fmla="val -98398"/>
                  <a:gd name="adj6" fmla="val -59022"/>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en-US" altLang="zh-CN" b="1" dirty="0" smtClean="0">
                    <a:solidFill>
                      <a:srgbClr val="00B050"/>
                    </a:solidFill>
                    <a:latin typeface="Arial" charset="0"/>
                    <a:ea typeface="SimSun" pitchFamily="2" charset="-122"/>
                  </a:rPr>
                  <a:t>Web Recorder</a:t>
                </a:r>
                <a:endParaRPr kumimoji="0" lang="zh-CN" altLang="en-US" sz="1800" b="1" i="0" u="none" strike="noStrike" cap="none" normalizeH="0" baseline="0" dirty="0" smtClean="0">
                  <a:ln>
                    <a:noFill/>
                  </a:ln>
                  <a:solidFill>
                    <a:srgbClr val="00B050"/>
                  </a:solidFill>
                  <a:effectLst/>
                  <a:latin typeface="Arial" charset="0"/>
                  <a:ea typeface="SimSun" pitchFamily="2" charset="-122"/>
                </a:endParaRPr>
              </a:p>
            </p:txBody>
          </p:sp>
        </p:grpSp>
        <p:sp>
          <p:nvSpPr>
            <p:cNvPr id="27" name="流程图: 联系 26"/>
            <p:cNvSpPr/>
            <p:nvPr/>
          </p:nvSpPr>
          <p:spPr bwMode="auto">
            <a:xfrm>
              <a:off x="6947011" y="570355"/>
              <a:ext cx="457200" cy="457200"/>
            </a:xfrm>
            <a:prstGeom prst="flowChartConnector">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en-US" altLang="zh-CN" b="1" dirty="0">
                  <a:latin typeface="Arial" charset="0"/>
                  <a:ea typeface="SimSun" pitchFamily="2" charset="-122"/>
                </a:rPr>
                <a:t>2</a:t>
              </a:r>
              <a:endParaRPr kumimoji="0" lang="zh-CN" altLang="en-US" sz="1800" b="1" i="0" u="none" strike="noStrike" cap="none" normalizeH="0" baseline="0" dirty="0" smtClean="0">
                <a:ln>
                  <a:noFill/>
                </a:ln>
                <a:solidFill>
                  <a:schemeClr val="tx1"/>
                </a:solidFill>
                <a:effectLst/>
                <a:latin typeface="Arial" charset="0"/>
                <a:ea typeface="SimSun" pitchFamily="2" charset="-122"/>
              </a:endParaRPr>
            </a:p>
          </p:txBody>
        </p:sp>
      </p:grpSp>
      <p:grpSp>
        <p:nvGrpSpPr>
          <p:cNvPr id="5" name="组合 4"/>
          <p:cNvGrpSpPr/>
          <p:nvPr/>
        </p:nvGrpSpPr>
        <p:grpSpPr>
          <a:xfrm>
            <a:off x="8599032" y="722755"/>
            <a:ext cx="3269183" cy="6161936"/>
            <a:chOff x="8599032" y="722755"/>
            <a:chExt cx="3269183" cy="6161936"/>
          </a:xfrm>
        </p:grpSpPr>
        <p:grpSp>
          <p:nvGrpSpPr>
            <p:cNvPr id="24" name="组合 23"/>
            <p:cNvGrpSpPr/>
            <p:nvPr/>
          </p:nvGrpSpPr>
          <p:grpSpPr>
            <a:xfrm>
              <a:off x="8599032" y="981074"/>
              <a:ext cx="3269183" cy="5903617"/>
              <a:chOff x="8425748" y="368774"/>
              <a:chExt cx="3269183" cy="6291010"/>
            </a:xfrm>
          </p:grpSpPr>
          <p:pic>
            <p:nvPicPr>
              <p:cNvPr id="25" name="图片 24"/>
              <p:cNvPicPr>
                <a:picLocks noChangeAspect="1"/>
              </p:cNvPicPr>
              <p:nvPr/>
            </p:nvPicPr>
            <p:blipFill>
              <a:blip r:embed="rId7"/>
              <a:stretch>
                <a:fillRect/>
              </a:stretch>
            </p:blipFill>
            <p:spPr>
              <a:xfrm>
                <a:off x="9287362" y="368774"/>
                <a:ext cx="2407569" cy="6291010"/>
              </a:xfrm>
              <a:prstGeom prst="rect">
                <a:avLst/>
              </a:prstGeom>
            </p:spPr>
          </p:pic>
          <p:sp>
            <p:nvSpPr>
              <p:cNvPr id="26" name="线形标注 2 25"/>
              <p:cNvSpPr/>
              <p:nvPr/>
            </p:nvSpPr>
            <p:spPr bwMode="auto">
              <a:xfrm flipH="1">
                <a:off x="8425748" y="1165841"/>
                <a:ext cx="833581" cy="615069"/>
              </a:xfrm>
              <a:prstGeom prst="borderCallout2">
                <a:avLst>
                  <a:gd name="adj1" fmla="val 18750"/>
                  <a:gd name="adj2" fmla="val -8333"/>
                  <a:gd name="adj3" fmla="val 18750"/>
                  <a:gd name="adj4" fmla="val -16667"/>
                  <a:gd name="adj5" fmla="val 394832"/>
                  <a:gd name="adj6" fmla="val -69649"/>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0"/>
                  </a:spcBef>
                  <a:spcAft>
                    <a:spcPct val="0"/>
                  </a:spcAft>
                  <a:buClr>
                    <a:srgbClr val="CC9900"/>
                  </a:buClr>
                  <a:buSzTx/>
                  <a:tabLst/>
                </a:pPr>
                <a:r>
                  <a:rPr lang="zh-CN" altLang="en-US" sz="1400" b="1" dirty="0" smtClean="0">
                    <a:solidFill>
                      <a:srgbClr val="00B050"/>
                    </a:solidFill>
                    <a:latin typeface="Arial" charset="0"/>
                    <a:ea typeface="SimSun" pitchFamily="2" charset="-122"/>
                  </a:rPr>
                  <a:t>机器人执行器</a:t>
                </a:r>
                <a:endParaRPr kumimoji="0" lang="zh-CN" altLang="en-US" sz="1400" b="1" i="0" u="none" strike="noStrike" cap="none" normalizeH="0" baseline="0" dirty="0" smtClean="0">
                  <a:ln>
                    <a:noFill/>
                  </a:ln>
                  <a:solidFill>
                    <a:srgbClr val="00B050"/>
                  </a:solidFill>
                  <a:effectLst/>
                  <a:latin typeface="Arial" charset="0"/>
                  <a:ea typeface="SimSun" pitchFamily="2" charset="-122"/>
                </a:endParaRPr>
              </a:p>
            </p:txBody>
          </p:sp>
        </p:grpSp>
        <p:sp>
          <p:nvSpPr>
            <p:cNvPr id="28" name="流程图: 联系 27"/>
            <p:cNvSpPr/>
            <p:nvPr/>
          </p:nvSpPr>
          <p:spPr bwMode="auto">
            <a:xfrm>
              <a:off x="10736973" y="722755"/>
              <a:ext cx="457200" cy="457200"/>
            </a:xfrm>
            <a:prstGeom prst="flowChartConnector">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en-US" altLang="zh-CN" b="1" dirty="0" smtClean="0">
                  <a:latin typeface="Arial" charset="0"/>
                  <a:ea typeface="SimSun" pitchFamily="2" charset="-122"/>
                </a:rPr>
                <a:t>3</a:t>
              </a:r>
              <a:endParaRPr kumimoji="0" lang="zh-CN" altLang="en-US" sz="1800" b="1" i="0" u="none" strike="noStrike" cap="none" normalizeH="0" baseline="0" dirty="0" smtClean="0">
                <a:ln>
                  <a:noFill/>
                </a:ln>
                <a:solidFill>
                  <a:schemeClr val="tx1"/>
                </a:solidFill>
                <a:effectLst/>
                <a:latin typeface="Arial" charset="0"/>
                <a:ea typeface="SimSun" pitchFamily="2" charset="-122"/>
              </a:endParaRPr>
            </a:p>
          </p:txBody>
        </p:sp>
      </p:grpSp>
    </p:spTree>
    <p:extLst>
      <p:ext uri="{BB962C8B-B14F-4D97-AF65-F5344CB8AC3E}">
        <p14:creationId xmlns:p14="http://schemas.microsoft.com/office/powerpoint/2010/main" val="2769599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9"/>
          <p:cNvSpPr>
            <a:spLocks noChangeArrowheads="1"/>
          </p:cNvSpPr>
          <p:nvPr/>
        </p:nvSpPr>
        <p:spPr bwMode="auto">
          <a:xfrm>
            <a:off x="187880" y="126681"/>
            <a:ext cx="7546420"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3. </a:t>
            </a:r>
            <a:r>
              <a:rPr lang="zh-CN" altLang="en-US" sz="3200" dirty="0">
                <a:latin typeface="微软雅黑" panose="020B0503020204020204" pitchFamily="34" charset="-122"/>
                <a:ea typeface="微软雅黑" panose="020B0503020204020204" pitchFamily="34" charset="-122"/>
              </a:rPr>
              <a:t>安装和配置（</a:t>
            </a:r>
            <a:r>
              <a:rPr lang="en-US" altLang="zh-CN" sz="3200" dirty="0">
                <a:latin typeface="微软雅黑" panose="020B0503020204020204" pitchFamily="34" charset="-122"/>
                <a:ea typeface="微软雅黑" panose="020B0503020204020204" pitchFamily="34" charset="-122"/>
              </a:rPr>
              <a:t>2</a:t>
            </a:r>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许可证申请</a:t>
            </a:r>
            <a:endParaRPr lang="en-US" altLang="zh-CN" sz="2000" dirty="0">
              <a:latin typeface="微软雅黑" panose="020B0503020204020204" pitchFamily="34" charset="-122"/>
              <a:ea typeface="微软雅黑" panose="020B0503020204020204" pitchFamily="34" charset="-122"/>
            </a:endParaRPr>
          </a:p>
        </p:txBody>
      </p:sp>
      <p:sp>
        <p:nvSpPr>
          <p:cNvPr id="2" name="矩形 1"/>
          <p:cNvSpPr/>
          <p:nvPr/>
        </p:nvSpPr>
        <p:spPr>
          <a:xfrm>
            <a:off x="266062" y="552144"/>
            <a:ext cx="4376647" cy="369332"/>
          </a:xfrm>
          <a:prstGeom prst="rect">
            <a:avLst/>
          </a:prstGeom>
        </p:spPr>
        <p:txBody>
          <a:bodyPr wrap="none">
            <a:spAutoFit/>
          </a:bodyPr>
          <a:lstStyle/>
          <a:p>
            <a:pPr fontAlgn="auto">
              <a:defRPr/>
            </a:pPr>
            <a:r>
              <a:rPr lang="en-US" altLang="zh-CN" b="1" dirty="0" smtClean="0">
                <a:latin typeface="微软雅黑" panose="020B0503020204020204" pitchFamily="34" charset="-122"/>
                <a:ea typeface="微软雅黑" panose="020B0503020204020204" pitchFamily="34" charset="-122"/>
              </a:rPr>
              <a:t>3.2 </a:t>
            </a:r>
            <a:r>
              <a:rPr lang="zh-CN" altLang="en-US" b="1" dirty="0" smtClean="0">
                <a:latin typeface="微软雅黑" panose="020B0503020204020204" pitchFamily="34" charset="-122"/>
                <a:ea typeface="微软雅黑" panose="020B0503020204020204" pitchFamily="34" charset="-122"/>
              </a:rPr>
              <a:t>在</a:t>
            </a:r>
            <a:r>
              <a:rPr lang="en-US" altLang="zh-CN" b="1" dirty="0" smtClean="0">
                <a:latin typeface="微软雅黑" panose="020B0503020204020204" pitchFamily="34" charset="-122"/>
                <a:ea typeface="微软雅黑" panose="020B0503020204020204" pitchFamily="34" charset="-122"/>
              </a:rPr>
              <a:t>Studio</a:t>
            </a:r>
            <a:r>
              <a:rPr lang="zh-CN" altLang="en-US" b="1" dirty="0" smtClean="0">
                <a:latin typeface="微软雅黑" panose="020B0503020204020204" pitchFamily="34" charset="-122"/>
                <a:ea typeface="微软雅黑" panose="020B0503020204020204" pitchFamily="34" charset="-122"/>
              </a:rPr>
              <a:t>图形界面申请</a:t>
            </a:r>
            <a:r>
              <a:rPr lang="en-US" altLang="zh-CN" b="1" dirty="0" smtClean="0">
                <a:latin typeface="微软雅黑" panose="020B0503020204020204" pitchFamily="34" charset="-122"/>
                <a:ea typeface="微软雅黑" panose="020B0503020204020204" pitchFamily="34" charset="-122"/>
              </a:rPr>
              <a:t>Robot</a:t>
            </a:r>
            <a:r>
              <a:rPr lang="zh-CN" altLang="en-US" b="1" dirty="0" smtClean="0">
                <a:latin typeface="微软雅黑" panose="020B0503020204020204" pitchFamily="34" charset="-122"/>
                <a:ea typeface="微软雅黑" panose="020B0503020204020204" pitchFamily="34" charset="-122"/>
              </a:rPr>
              <a:t>许可证</a:t>
            </a:r>
            <a:endParaRPr lang="en-US" altLang="zh-CN" b="1"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0" y="3838957"/>
            <a:ext cx="5585958" cy="3019043"/>
          </a:xfrm>
          <a:prstGeom prst="rect">
            <a:avLst/>
          </a:prstGeom>
        </p:spPr>
      </p:pic>
      <p:grpSp>
        <p:nvGrpSpPr>
          <p:cNvPr id="10" name="组合 9"/>
          <p:cNvGrpSpPr/>
          <p:nvPr/>
        </p:nvGrpSpPr>
        <p:grpSpPr>
          <a:xfrm>
            <a:off x="1661212" y="2447051"/>
            <a:ext cx="3924746" cy="1159907"/>
            <a:chOff x="6581329" y="543318"/>
            <a:chExt cx="4505771" cy="1466357"/>
          </a:xfrm>
        </p:grpSpPr>
        <p:pic>
          <p:nvPicPr>
            <p:cNvPr id="7" name="图片 6"/>
            <p:cNvPicPr>
              <a:picLocks noChangeAspect="1"/>
            </p:cNvPicPr>
            <p:nvPr/>
          </p:nvPicPr>
          <p:blipFill>
            <a:blip r:embed="rId4"/>
            <a:stretch>
              <a:fillRect/>
            </a:stretch>
          </p:blipFill>
          <p:spPr>
            <a:xfrm>
              <a:off x="6581329" y="610868"/>
              <a:ext cx="4505771" cy="1398807"/>
            </a:xfrm>
            <a:prstGeom prst="rect">
              <a:avLst/>
            </a:prstGeom>
          </p:spPr>
        </p:pic>
        <p:sp>
          <p:nvSpPr>
            <p:cNvPr id="9" name="矩形 8"/>
            <p:cNvSpPr/>
            <p:nvPr/>
          </p:nvSpPr>
          <p:spPr bwMode="auto">
            <a:xfrm>
              <a:off x="6581329" y="543318"/>
              <a:ext cx="4334321" cy="1265557"/>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grpSp>
      <p:cxnSp>
        <p:nvCxnSpPr>
          <p:cNvPr id="19" name="直接连接符 18"/>
          <p:cNvCxnSpPr/>
          <p:nvPr/>
        </p:nvCxnSpPr>
        <p:spPr bwMode="auto">
          <a:xfrm flipH="1">
            <a:off x="1308788" y="3054699"/>
            <a:ext cx="352424" cy="1219582"/>
          </a:xfrm>
          <a:prstGeom prst="line">
            <a:avLst/>
          </a:prstGeom>
          <a:noFill/>
          <a:ln w="19050" cap="flat" cmpd="sng" algn="ctr">
            <a:solidFill>
              <a:srgbClr val="FFC000"/>
            </a:solidFill>
            <a:prstDash val="solid"/>
            <a:round/>
            <a:headEnd type="none" w="med" len="med"/>
            <a:tailEnd type="none" w="med" len="med"/>
          </a:ln>
          <a:effectLst/>
        </p:spPr>
      </p:cxnSp>
      <p:sp>
        <p:nvSpPr>
          <p:cNvPr id="25" name="线形标注 2 24"/>
          <p:cNvSpPr/>
          <p:nvPr/>
        </p:nvSpPr>
        <p:spPr bwMode="auto">
          <a:xfrm flipH="1">
            <a:off x="261824" y="2618445"/>
            <a:ext cx="1250046" cy="955952"/>
          </a:xfrm>
          <a:prstGeom prst="borderCallout2">
            <a:avLst>
              <a:gd name="adj1" fmla="val 18750"/>
              <a:gd name="adj2" fmla="val -8333"/>
              <a:gd name="adj3" fmla="val 18750"/>
              <a:gd name="adj4" fmla="val -16667"/>
              <a:gd name="adj5" fmla="val 18892"/>
              <a:gd name="adj6" fmla="val -14211"/>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en-US" altLang="zh-CN" sz="1400" dirty="0" smtClean="0">
                <a:solidFill>
                  <a:srgbClr val="00B050"/>
                </a:solidFill>
                <a:latin typeface="Arial" charset="0"/>
                <a:ea typeface="SimSun" pitchFamily="2" charset="-122"/>
              </a:rPr>
              <a:t>1. </a:t>
            </a:r>
            <a:r>
              <a:rPr lang="zh-CN" altLang="en-US" sz="1400" dirty="0" smtClean="0">
                <a:solidFill>
                  <a:srgbClr val="00B050"/>
                </a:solidFill>
                <a:latin typeface="Arial" charset="0"/>
                <a:ea typeface="SimSun" pitchFamily="2" charset="-122"/>
              </a:rPr>
              <a:t>点击帮助里面的申请许可，弹出申请许可对话框；</a:t>
            </a:r>
            <a:endParaRPr kumimoji="0" lang="zh-CN" altLang="en-US" sz="1400" i="0" u="none" strike="noStrike" cap="none" normalizeH="0" baseline="0" dirty="0" smtClean="0">
              <a:ln>
                <a:noFill/>
              </a:ln>
              <a:solidFill>
                <a:srgbClr val="00B050"/>
              </a:solidFill>
              <a:effectLst/>
              <a:latin typeface="Arial" charset="0"/>
              <a:ea typeface="SimSun" pitchFamily="2" charset="-122"/>
            </a:endParaRPr>
          </a:p>
        </p:txBody>
      </p:sp>
      <p:sp>
        <p:nvSpPr>
          <p:cNvPr id="26" name="线形标注 2 25"/>
          <p:cNvSpPr/>
          <p:nvPr/>
        </p:nvSpPr>
        <p:spPr bwMode="auto">
          <a:xfrm flipH="1">
            <a:off x="1522897" y="1136680"/>
            <a:ext cx="1415469" cy="955952"/>
          </a:xfrm>
          <a:prstGeom prst="borderCallout2">
            <a:avLst>
              <a:gd name="adj1" fmla="val 18750"/>
              <a:gd name="adj2" fmla="val -8333"/>
              <a:gd name="adj3" fmla="val 188136"/>
              <a:gd name="adj4" fmla="val -153042"/>
              <a:gd name="adj5" fmla="val 191269"/>
              <a:gd name="adj6" fmla="val -155501"/>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tabLst/>
            </a:pPr>
            <a:r>
              <a:rPr lang="en-US" altLang="zh-CN" sz="1400" dirty="0">
                <a:solidFill>
                  <a:srgbClr val="00B050"/>
                </a:solidFill>
                <a:latin typeface="Arial" charset="0"/>
                <a:ea typeface="SimSun" pitchFamily="2" charset="-122"/>
              </a:rPr>
              <a:t>2</a:t>
            </a:r>
            <a:r>
              <a:rPr lang="en-US" altLang="zh-CN" sz="1400" dirty="0" smtClean="0">
                <a:solidFill>
                  <a:srgbClr val="00B050"/>
                </a:solidFill>
                <a:latin typeface="Arial" charset="0"/>
                <a:ea typeface="SimSun" pitchFamily="2" charset="-122"/>
              </a:rPr>
              <a:t>. </a:t>
            </a:r>
            <a:r>
              <a:rPr lang="zh-CN" altLang="en-US" sz="1400" dirty="0" smtClean="0">
                <a:solidFill>
                  <a:srgbClr val="00B050"/>
                </a:solidFill>
                <a:latin typeface="Arial" charset="0"/>
                <a:ea typeface="SimSun" pitchFamily="2" charset="-122"/>
              </a:rPr>
              <a:t>复制</a:t>
            </a:r>
            <a:r>
              <a:rPr lang="en-US" altLang="zh-CN" sz="1400" dirty="0" smtClean="0">
                <a:solidFill>
                  <a:srgbClr val="00B050"/>
                </a:solidFill>
                <a:latin typeface="Arial" charset="0"/>
                <a:ea typeface="SimSun" pitchFamily="2" charset="-122"/>
              </a:rPr>
              <a:t>ESN</a:t>
            </a:r>
            <a:r>
              <a:rPr lang="zh-CN" altLang="en-US" sz="1400" dirty="0" smtClean="0">
                <a:solidFill>
                  <a:srgbClr val="00B050"/>
                </a:solidFill>
                <a:latin typeface="Arial" charset="0"/>
                <a:ea typeface="SimSun" pitchFamily="2" charset="-122"/>
              </a:rPr>
              <a:t>；然后点击申请许可，弹出申请的网页；</a:t>
            </a:r>
            <a:endParaRPr kumimoji="0" lang="zh-CN" altLang="en-US" sz="1400" i="0" u="none" strike="noStrike" cap="none" normalizeH="0" baseline="0" dirty="0" smtClean="0">
              <a:ln>
                <a:noFill/>
              </a:ln>
              <a:solidFill>
                <a:srgbClr val="00B050"/>
              </a:solidFill>
              <a:effectLst/>
              <a:latin typeface="Arial" charset="0"/>
              <a:ea typeface="SimSun" pitchFamily="2" charset="-122"/>
            </a:endParaRPr>
          </a:p>
        </p:txBody>
      </p:sp>
      <p:cxnSp>
        <p:nvCxnSpPr>
          <p:cNvPr id="27" name="直接连接符 26"/>
          <p:cNvCxnSpPr/>
          <p:nvPr/>
        </p:nvCxnSpPr>
        <p:spPr bwMode="auto">
          <a:xfrm flipH="1" flipV="1">
            <a:off x="2938367" y="1622242"/>
            <a:ext cx="176308" cy="1663883"/>
          </a:xfrm>
          <a:prstGeom prst="line">
            <a:avLst/>
          </a:prstGeom>
          <a:noFill/>
          <a:ln w="19050" cap="flat" cmpd="sng" algn="ctr">
            <a:solidFill>
              <a:srgbClr val="FFC000"/>
            </a:solidFill>
            <a:prstDash val="solid"/>
            <a:round/>
            <a:headEnd type="none" w="med" len="med"/>
            <a:tailEnd type="none" w="med" len="med"/>
          </a:ln>
          <a:effectLst/>
        </p:spPr>
      </p:cxnSp>
      <p:grpSp>
        <p:nvGrpSpPr>
          <p:cNvPr id="35" name="组合 34"/>
          <p:cNvGrpSpPr/>
          <p:nvPr/>
        </p:nvGrpSpPr>
        <p:grpSpPr>
          <a:xfrm>
            <a:off x="7118040" y="-35318"/>
            <a:ext cx="4886132" cy="3321443"/>
            <a:chOff x="6309981" y="205692"/>
            <a:chExt cx="4886132" cy="3321443"/>
          </a:xfrm>
        </p:grpSpPr>
        <p:pic>
          <p:nvPicPr>
            <p:cNvPr id="29" name="图片 28"/>
            <p:cNvPicPr>
              <a:picLocks noChangeAspect="1"/>
            </p:cNvPicPr>
            <p:nvPr/>
          </p:nvPicPr>
          <p:blipFill>
            <a:blip r:embed="rId5"/>
            <a:stretch>
              <a:fillRect/>
            </a:stretch>
          </p:blipFill>
          <p:spPr>
            <a:xfrm>
              <a:off x="6309981" y="205692"/>
              <a:ext cx="4886132" cy="1840533"/>
            </a:xfrm>
            <a:prstGeom prst="rect">
              <a:avLst/>
            </a:prstGeom>
          </p:spPr>
        </p:pic>
        <p:pic>
          <p:nvPicPr>
            <p:cNvPr id="33" name="图片 32"/>
            <p:cNvPicPr>
              <a:picLocks noChangeAspect="1"/>
            </p:cNvPicPr>
            <p:nvPr/>
          </p:nvPicPr>
          <p:blipFill>
            <a:blip r:embed="rId6"/>
            <a:stretch>
              <a:fillRect/>
            </a:stretch>
          </p:blipFill>
          <p:spPr>
            <a:xfrm>
              <a:off x="6394140" y="1366966"/>
              <a:ext cx="4774248" cy="2160169"/>
            </a:xfrm>
            <a:prstGeom prst="rect">
              <a:avLst/>
            </a:prstGeom>
          </p:spPr>
        </p:pic>
        <p:sp>
          <p:nvSpPr>
            <p:cNvPr id="34" name="矩形 33"/>
            <p:cNvSpPr/>
            <p:nvPr/>
          </p:nvSpPr>
          <p:spPr bwMode="auto">
            <a:xfrm>
              <a:off x="6530791" y="2880911"/>
              <a:ext cx="4637597" cy="173787"/>
            </a:xfrm>
            <a:prstGeom prst="rect">
              <a:avLst/>
            </a:prstGeom>
            <a:noFill/>
            <a:ln w="158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grpSp>
      <p:sp>
        <p:nvSpPr>
          <p:cNvPr id="36" name="线形标注 2 35"/>
          <p:cNvSpPr/>
          <p:nvPr/>
        </p:nvSpPr>
        <p:spPr bwMode="auto">
          <a:xfrm flipH="1">
            <a:off x="4215521" y="849263"/>
            <a:ext cx="2040904" cy="955952"/>
          </a:xfrm>
          <a:prstGeom prst="borderCallout2">
            <a:avLst>
              <a:gd name="adj1" fmla="val 18750"/>
              <a:gd name="adj2" fmla="val -8333"/>
              <a:gd name="adj3" fmla="val 188136"/>
              <a:gd name="adj4" fmla="val -153042"/>
              <a:gd name="adj5" fmla="val 186287"/>
              <a:gd name="adj6" fmla="val -152137"/>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C9900"/>
              </a:buClr>
            </a:pPr>
            <a:r>
              <a:rPr lang="en-US" altLang="zh-CN" sz="1400" dirty="0" smtClean="0">
                <a:solidFill>
                  <a:srgbClr val="00B050"/>
                </a:solidFill>
                <a:latin typeface="Arial" charset="0"/>
                <a:ea typeface="SimSun" pitchFamily="2" charset="-122"/>
              </a:rPr>
              <a:t>3. </a:t>
            </a:r>
            <a:r>
              <a:rPr lang="zh-CN" altLang="en-US" sz="1400" dirty="0" smtClean="0">
                <a:solidFill>
                  <a:srgbClr val="00B050"/>
                </a:solidFill>
                <a:latin typeface="Arial" charset="0"/>
                <a:ea typeface="SimSun" pitchFamily="2" charset="-122"/>
              </a:rPr>
              <a:t>粘贴复制好的</a:t>
            </a:r>
            <a:r>
              <a:rPr lang="en-US" altLang="zh-CN" sz="1400" dirty="0" smtClean="0">
                <a:solidFill>
                  <a:srgbClr val="00B050"/>
                </a:solidFill>
                <a:latin typeface="Arial" charset="0"/>
                <a:ea typeface="SimSun" pitchFamily="2" charset="-122"/>
              </a:rPr>
              <a:t>ESN</a:t>
            </a:r>
            <a:r>
              <a:rPr lang="zh-CN" altLang="en-US" sz="1400" dirty="0" smtClean="0">
                <a:solidFill>
                  <a:srgbClr val="00B050"/>
                </a:solidFill>
                <a:latin typeface="Arial" charset="0"/>
                <a:ea typeface="SimSun" pitchFamily="2" charset="-122"/>
              </a:rPr>
              <a:t>在</a:t>
            </a:r>
            <a:r>
              <a:rPr lang="en-US" altLang="zh-CN" sz="1400" dirty="0" smtClean="0">
                <a:solidFill>
                  <a:srgbClr val="00B050"/>
                </a:solidFill>
                <a:latin typeface="Arial" charset="0"/>
                <a:ea typeface="SimSun" pitchFamily="2" charset="-122"/>
              </a:rPr>
              <a:t>ISUP</a:t>
            </a:r>
            <a:r>
              <a:rPr lang="zh-CN" altLang="en-US" sz="1400" dirty="0" smtClean="0">
                <a:solidFill>
                  <a:srgbClr val="00B050"/>
                </a:solidFill>
                <a:latin typeface="Arial" charset="0"/>
                <a:ea typeface="SimSun" pitchFamily="2" charset="-122"/>
              </a:rPr>
              <a:t>许可申请应用页面，操作其他，完成后提交，申请完成许可证</a:t>
            </a:r>
            <a:endParaRPr kumimoji="0" lang="zh-CN" altLang="en-US" sz="1400" i="0" u="none" strike="noStrike" cap="none" normalizeH="0" baseline="0" dirty="0" smtClean="0">
              <a:ln>
                <a:noFill/>
              </a:ln>
              <a:solidFill>
                <a:srgbClr val="00B050"/>
              </a:solidFill>
              <a:effectLst/>
              <a:latin typeface="Arial" charset="0"/>
              <a:ea typeface="SimSun" pitchFamily="2" charset="-122"/>
            </a:endParaRPr>
          </a:p>
        </p:txBody>
      </p:sp>
      <p:pic>
        <p:nvPicPr>
          <p:cNvPr id="37" name="图片 36"/>
          <p:cNvPicPr>
            <a:picLocks noChangeAspect="1"/>
          </p:cNvPicPr>
          <p:nvPr/>
        </p:nvPicPr>
        <p:blipFill>
          <a:blip r:embed="rId7"/>
          <a:stretch>
            <a:fillRect/>
          </a:stretch>
        </p:blipFill>
        <p:spPr>
          <a:xfrm>
            <a:off x="6777411" y="3926541"/>
            <a:ext cx="5077134" cy="858971"/>
          </a:xfrm>
          <a:prstGeom prst="rect">
            <a:avLst/>
          </a:prstGeom>
        </p:spPr>
      </p:pic>
      <p:sp>
        <p:nvSpPr>
          <p:cNvPr id="38" name="线形标注 2 37"/>
          <p:cNvSpPr/>
          <p:nvPr/>
        </p:nvSpPr>
        <p:spPr bwMode="auto">
          <a:xfrm flipH="1">
            <a:off x="5756959" y="2929002"/>
            <a:ext cx="2040904" cy="719372"/>
          </a:xfrm>
          <a:prstGeom prst="borderCallout2">
            <a:avLst>
              <a:gd name="adj1" fmla="val 18750"/>
              <a:gd name="adj2" fmla="val -8333"/>
              <a:gd name="adj3" fmla="val 153550"/>
              <a:gd name="adj4" fmla="val -70435"/>
              <a:gd name="adj5" fmla="val 152370"/>
              <a:gd name="adj6" fmla="val -70463"/>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C9900"/>
              </a:buClr>
            </a:pPr>
            <a:r>
              <a:rPr lang="en-US" altLang="zh-CN" sz="1400" dirty="0" smtClean="0">
                <a:solidFill>
                  <a:srgbClr val="00B050"/>
                </a:solidFill>
                <a:latin typeface="Arial" charset="0"/>
                <a:ea typeface="SimSun" pitchFamily="2" charset="-122"/>
              </a:rPr>
              <a:t>4. </a:t>
            </a:r>
            <a:r>
              <a:rPr lang="zh-CN" altLang="en-US" sz="1400" dirty="0" smtClean="0">
                <a:solidFill>
                  <a:srgbClr val="00B050"/>
                </a:solidFill>
                <a:latin typeface="Arial" charset="0"/>
                <a:ea typeface="SimSun" pitchFamily="2" charset="-122"/>
              </a:rPr>
              <a:t>许可生成后，可以下载或者从邮箱获取，保存到磁盘上；</a:t>
            </a:r>
            <a:endParaRPr kumimoji="0" lang="zh-CN" altLang="en-US" sz="1400" i="0" u="none" strike="noStrike" cap="none" normalizeH="0" baseline="0" dirty="0" smtClean="0">
              <a:ln>
                <a:noFill/>
              </a:ln>
              <a:solidFill>
                <a:srgbClr val="00B050"/>
              </a:solidFill>
              <a:effectLst/>
              <a:latin typeface="Arial" charset="0"/>
              <a:ea typeface="SimSun" pitchFamily="2" charset="-122"/>
            </a:endParaRPr>
          </a:p>
        </p:txBody>
      </p:sp>
      <p:grpSp>
        <p:nvGrpSpPr>
          <p:cNvPr id="51" name="组合 50"/>
          <p:cNvGrpSpPr/>
          <p:nvPr/>
        </p:nvGrpSpPr>
        <p:grpSpPr>
          <a:xfrm>
            <a:off x="4736507" y="4852812"/>
            <a:ext cx="6655393" cy="1877742"/>
            <a:chOff x="4736507" y="4852812"/>
            <a:chExt cx="6655393" cy="1877742"/>
          </a:xfrm>
        </p:grpSpPr>
        <p:pic>
          <p:nvPicPr>
            <p:cNvPr id="45" name="图片 44"/>
            <p:cNvPicPr>
              <a:picLocks noChangeAspect="1"/>
            </p:cNvPicPr>
            <p:nvPr/>
          </p:nvPicPr>
          <p:blipFill>
            <a:blip r:embed="rId8"/>
            <a:stretch>
              <a:fillRect/>
            </a:stretch>
          </p:blipFill>
          <p:spPr>
            <a:xfrm>
              <a:off x="6981825" y="4962525"/>
              <a:ext cx="4410075" cy="1768029"/>
            </a:xfrm>
            <a:prstGeom prst="rect">
              <a:avLst/>
            </a:prstGeom>
          </p:spPr>
        </p:pic>
        <p:sp>
          <p:nvSpPr>
            <p:cNvPr id="47" name="线形标注 2 46"/>
            <p:cNvSpPr/>
            <p:nvPr/>
          </p:nvSpPr>
          <p:spPr bwMode="auto">
            <a:xfrm flipH="1">
              <a:off x="4736507" y="4852812"/>
              <a:ext cx="2040904" cy="719372"/>
            </a:xfrm>
            <a:prstGeom prst="borderCallout2">
              <a:avLst>
                <a:gd name="adj1" fmla="val 18750"/>
                <a:gd name="adj2" fmla="val -8333"/>
                <a:gd name="adj3" fmla="val 47624"/>
                <a:gd name="adj4" fmla="val -18631"/>
                <a:gd name="adj5" fmla="val 50416"/>
                <a:gd name="adj6" fmla="val -19126"/>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C9900"/>
                </a:buClr>
              </a:pPr>
              <a:r>
                <a:rPr lang="en-US" altLang="zh-CN" sz="1400" dirty="0">
                  <a:solidFill>
                    <a:srgbClr val="00B050"/>
                  </a:solidFill>
                  <a:latin typeface="Arial" charset="0"/>
                  <a:ea typeface="SimSun" pitchFamily="2" charset="-122"/>
                </a:rPr>
                <a:t>5</a:t>
              </a:r>
              <a:r>
                <a:rPr lang="en-US" altLang="zh-CN" sz="1400" dirty="0" smtClean="0">
                  <a:solidFill>
                    <a:srgbClr val="00B050"/>
                  </a:solidFill>
                  <a:latin typeface="Arial" charset="0"/>
                  <a:ea typeface="SimSun" pitchFamily="2" charset="-122"/>
                </a:rPr>
                <a:t>. </a:t>
              </a:r>
              <a:r>
                <a:rPr lang="zh-CN" altLang="en-US" sz="1400" dirty="0" smtClean="0">
                  <a:solidFill>
                    <a:srgbClr val="00B050"/>
                  </a:solidFill>
                  <a:latin typeface="Arial" charset="0"/>
                  <a:ea typeface="SimSun" pitchFamily="2" charset="-122"/>
                </a:rPr>
                <a:t>点击导入许可，选择磁盘上的许可文件，导入即可</a:t>
              </a:r>
              <a:endParaRPr kumimoji="0" lang="zh-CN" altLang="en-US" sz="1400" i="0" u="none" strike="noStrike" cap="none" normalizeH="0" baseline="0" dirty="0" smtClean="0">
                <a:ln>
                  <a:noFill/>
                </a:ln>
                <a:solidFill>
                  <a:srgbClr val="00B050"/>
                </a:solidFill>
                <a:effectLst/>
                <a:latin typeface="Arial" charset="0"/>
                <a:ea typeface="SimSun" pitchFamily="2" charset="-122"/>
              </a:endParaRPr>
            </a:p>
          </p:txBody>
        </p:sp>
        <p:sp>
          <p:nvSpPr>
            <p:cNvPr id="48" name="矩形 47"/>
            <p:cNvSpPr/>
            <p:nvPr/>
          </p:nvSpPr>
          <p:spPr bwMode="auto">
            <a:xfrm>
              <a:off x="7930472" y="5964433"/>
              <a:ext cx="3317702" cy="173787"/>
            </a:xfrm>
            <a:prstGeom prst="rect">
              <a:avLst/>
            </a:prstGeom>
            <a:noFill/>
            <a:ln w="158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grpSp>
      <p:cxnSp>
        <p:nvCxnSpPr>
          <p:cNvPr id="49" name="直接连接符 48"/>
          <p:cNvCxnSpPr/>
          <p:nvPr/>
        </p:nvCxnSpPr>
        <p:spPr bwMode="auto">
          <a:xfrm flipH="1" flipV="1">
            <a:off x="4037488" y="3342960"/>
            <a:ext cx="1106012" cy="1509852"/>
          </a:xfrm>
          <a:prstGeom prst="line">
            <a:avLst/>
          </a:prstGeom>
          <a:noFill/>
          <a:ln w="1905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804909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6"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18083" y="724997"/>
            <a:ext cx="10765080" cy="5078313"/>
          </a:xfrm>
          <a:prstGeom prst="rect">
            <a:avLst/>
          </a:prstGeom>
          <a:noFill/>
        </p:spPr>
        <p:txBody>
          <a:bodyPr wrap="square" rtlCol="0">
            <a:spAutoFit/>
          </a:bodyPr>
          <a:lstStyle/>
          <a:p>
            <a:pPr fontAlgn="auto">
              <a:defRPr/>
            </a:pPr>
            <a:r>
              <a:rPr lang="en-US" altLang="zh-CN" b="1" dirty="0" smtClean="0">
                <a:latin typeface="微软雅黑" panose="020B0503020204020204" pitchFamily="34" charset="-122"/>
                <a:ea typeface="微软雅黑" panose="020B0503020204020204" pitchFamily="34" charset="-122"/>
              </a:rPr>
              <a:t>3.3 </a:t>
            </a:r>
            <a:r>
              <a:rPr lang="zh-CN" altLang="en-US" b="1" dirty="0">
                <a:latin typeface="微软雅黑" panose="020B0503020204020204" pitchFamily="34" charset="-122"/>
                <a:ea typeface="微软雅黑" panose="020B0503020204020204" pitchFamily="34" charset="-122"/>
              </a:rPr>
              <a:t>下载</a:t>
            </a:r>
            <a:r>
              <a:rPr lang="en-US" altLang="zh-CN" b="1" dirty="0" smtClean="0">
                <a:latin typeface="微软雅黑" panose="020B0503020204020204" pitchFamily="34" charset="-122"/>
                <a:ea typeface="微软雅黑" panose="020B0503020204020204" pitchFamily="34" charset="-122"/>
              </a:rPr>
              <a:t>License (</a:t>
            </a:r>
            <a:r>
              <a:rPr lang="zh-CN" altLang="en-US" b="1" dirty="0" smtClean="0">
                <a:latin typeface="微软雅黑" panose="020B0503020204020204" pitchFamily="34" charset="-122"/>
                <a:ea typeface="微软雅黑" panose="020B0503020204020204" pitchFamily="34" charset="-122"/>
              </a:rPr>
              <a:t>使用</a:t>
            </a:r>
            <a:r>
              <a:rPr lang="en-US" altLang="zh-CN" b="1" dirty="0" smtClean="0">
                <a:latin typeface="微软雅黑" panose="020B0503020204020204" pitchFamily="34" charset="-122"/>
                <a:ea typeface="微软雅黑" panose="020B0503020204020204" pitchFamily="34" charset="-122"/>
              </a:rPr>
              <a:t>CLI</a:t>
            </a:r>
            <a:r>
              <a:rPr lang="zh-CN" altLang="en-US" b="1" dirty="0" smtClean="0">
                <a:latin typeface="微软雅黑" panose="020B0503020204020204" pitchFamily="34" charset="-122"/>
                <a:ea typeface="微软雅黑" panose="020B0503020204020204" pitchFamily="34" charset="-122"/>
              </a:rPr>
              <a:t>命令行的方式</a:t>
            </a:r>
            <a:r>
              <a:rPr lang="en-US" altLang="zh-CN" b="1" dirty="0" smtClean="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pPr fontAlgn="auto">
              <a:defRPr/>
            </a:pPr>
            <a:r>
              <a:rPr lang="zh-CN" altLang="en-US" kern="0" dirty="0">
                <a:latin typeface="微软雅黑" pitchFamily="34" charset="-122"/>
                <a:ea typeface="微软雅黑" pitchFamily="34" charset="-122"/>
              </a:rPr>
              <a:t>⑴ 进入</a:t>
            </a:r>
            <a:r>
              <a:rPr lang="zh-CN" altLang="en-US" kern="0" dirty="0" smtClean="0">
                <a:latin typeface="微软雅黑" pitchFamily="34" charset="-122"/>
                <a:ea typeface="微软雅黑" pitchFamily="34" charset="-122"/>
              </a:rPr>
              <a:t>网页（公有云用户）</a:t>
            </a:r>
            <a:r>
              <a:rPr lang="en-US" altLang="zh-CN" dirty="0">
                <a:latin typeface="微软雅黑" pitchFamily="34" charset="-122"/>
                <a:ea typeface="微软雅黑" pitchFamily="34" charset="-122"/>
                <a:hlinkClick r:id="rId3"/>
              </a:rPr>
              <a:t> https://117.78.41.146/</a:t>
            </a:r>
            <a:r>
              <a:rPr lang="en-US" altLang="zh-CN" dirty="0" err="1">
                <a:latin typeface="微软雅黑" pitchFamily="34" charset="-122"/>
                <a:ea typeface="微软雅黑" pitchFamily="34" charset="-122"/>
                <a:hlinkClick r:id="rId3"/>
              </a:rPr>
              <a:t>staticRes</a:t>
            </a:r>
            <a:r>
              <a:rPr lang="en-US" altLang="zh-CN" dirty="0">
                <a:latin typeface="微软雅黑" pitchFamily="34" charset="-122"/>
                <a:ea typeface="微软雅黑" pitchFamily="34" charset="-122"/>
                <a:hlinkClick r:id="rId3"/>
              </a:rPr>
              <a:t>/robot/</a:t>
            </a:r>
            <a:r>
              <a:rPr lang="en-US" altLang="zh-CN" dirty="0" err="1">
                <a:latin typeface="微软雅黑" pitchFamily="34" charset="-122"/>
                <a:ea typeface="微软雅黑" pitchFamily="34" charset="-122"/>
                <a:hlinkClick r:id="rId3"/>
              </a:rPr>
              <a:t>index.html</a:t>
            </a:r>
            <a:r>
              <a:rPr lang="en-US" altLang="zh-CN" dirty="0" smtClean="0">
                <a:latin typeface="微软雅黑" pitchFamily="34" charset="-122"/>
                <a:ea typeface="微软雅黑" pitchFamily="34" charset="-122"/>
                <a:hlinkClick r:id="rId3"/>
              </a:rPr>
              <a:t>#</a:t>
            </a:r>
            <a:r>
              <a:rPr lang="en-US" altLang="zh-CN" dirty="0" smtClean="0">
                <a:latin typeface="微软雅黑" pitchFamily="34" charset="-122"/>
                <a:ea typeface="微软雅黑" pitchFamily="34" charset="-122"/>
              </a:rPr>
              <a:t> ,</a:t>
            </a:r>
            <a:r>
              <a:rPr lang="zh-CN" altLang="en-US" kern="0" dirty="0" smtClean="0">
                <a:latin typeface="微软雅黑" pitchFamily="34" charset="-122"/>
                <a:ea typeface="微软雅黑" pitchFamily="34" charset="-122"/>
              </a:rPr>
              <a:t>（</a:t>
            </a:r>
            <a:r>
              <a:rPr lang="zh-CN" altLang="en-US" kern="0" dirty="0">
                <a:latin typeface="微软雅黑" pitchFamily="34" charset="-122"/>
                <a:ea typeface="微软雅黑" pitchFamily="34" charset="-122"/>
              </a:rPr>
              <a:t>华为内网用户） </a:t>
            </a:r>
            <a:r>
              <a:rPr lang="en-US" altLang="zh-CN" kern="0" dirty="0">
                <a:latin typeface="微软雅黑" pitchFamily="34" charset="-122"/>
                <a:ea typeface="微软雅黑" pitchFamily="34" charset="-122"/>
                <a:hlinkClick r:id="rId4"/>
              </a:rPr>
              <a:t>https://</a:t>
            </a:r>
            <a:r>
              <a:rPr lang="en-US" altLang="zh-CN" kern="0" dirty="0" err="1" smtClean="0">
                <a:latin typeface="微软雅黑" pitchFamily="34" charset="-122"/>
                <a:ea typeface="微软雅黑" pitchFamily="34" charset="-122"/>
                <a:hlinkClick r:id="rId4"/>
              </a:rPr>
              <a:t>isupcloud.huawei.com</a:t>
            </a:r>
            <a:r>
              <a:rPr lang="en-US" altLang="zh-CN" kern="0" dirty="0" smtClean="0">
                <a:latin typeface="微软雅黑" pitchFamily="34" charset="-122"/>
                <a:ea typeface="微软雅黑" pitchFamily="34" charset="-122"/>
                <a:hlinkClick r:id="rId4"/>
              </a:rPr>
              <a:t>/group/</a:t>
            </a:r>
            <a:r>
              <a:rPr lang="en-US" altLang="zh-CN" kern="0" dirty="0" err="1" smtClean="0">
                <a:latin typeface="微软雅黑" pitchFamily="34" charset="-122"/>
                <a:ea typeface="微软雅黑" pitchFamily="34" charset="-122"/>
                <a:hlinkClick r:id="rId4"/>
              </a:rPr>
              <a:t>newsite</a:t>
            </a:r>
            <a:r>
              <a:rPr lang="en-US" altLang="zh-CN" kern="0" dirty="0" smtClean="0">
                <a:latin typeface="微软雅黑" pitchFamily="34" charset="-122"/>
                <a:ea typeface="微软雅黑" pitchFamily="34" charset="-122"/>
                <a:hlinkClick r:id="rId4"/>
              </a:rPr>
              <a:t>/</a:t>
            </a:r>
            <a:r>
              <a:rPr lang="en-US" altLang="zh-CN" kern="0" dirty="0" err="1" smtClean="0">
                <a:latin typeface="微软雅黑" pitchFamily="34" charset="-122"/>
                <a:ea typeface="微软雅黑" pitchFamily="34" charset="-122"/>
                <a:hlinkClick r:id="rId4"/>
              </a:rPr>
              <a:t>service-details?appId</a:t>
            </a:r>
            <a:r>
              <a:rPr lang="en-US" altLang="zh-CN" kern="0" dirty="0" smtClean="0">
                <a:latin typeface="微软雅黑" pitchFamily="34" charset="-122"/>
                <a:ea typeface="微软雅黑" pitchFamily="34" charset="-122"/>
                <a:hlinkClick r:id="rId4"/>
              </a:rPr>
              <a:t>=1927</a:t>
            </a:r>
            <a:endParaRPr lang="en-US" altLang="zh-CN" kern="0" dirty="0">
              <a:latin typeface="微软雅黑" pitchFamily="34" charset="-122"/>
              <a:ea typeface="微软雅黑" pitchFamily="34" charset="-122"/>
            </a:endParaRPr>
          </a:p>
          <a:p>
            <a:pPr fontAlgn="auto">
              <a:defRPr/>
            </a:pPr>
            <a:r>
              <a:rPr lang="zh-CN" altLang="en-US" kern="0" dirty="0" smtClean="0">
                <a:latin typeface="微软雅黑" pitchFamily="34" charset="-122"/>
                <a:ea typeface="微软雅黑" pitchFamily="34" charset="-122"/>
              </a:rPr>
              <a:t>点击运行</a:t>
            </a:r>
            <a:r>
              <a:rPr lang="en-US" altLang="zh-CN" kern="0" dirty="0" smtClean="0">
                <a:latin typeface="微软雅黑" pitchFamily="34" charset="-122"/>
                <a:ea typeface="微软雅黑" pitchFamily="34" charset="-122"/>
              </a:rPr>
              <a:t>&gt;&gt;</a:t>
            </a:r>
            <a:r>
              <a:rPr lang="zh-CN" altLang="en-US" kern="0" dirty="0" smtClean="0">
                <a:latin typeface="微软雅黑" pitchFamily="34" charset="-122"/>
                <a:ea typeface="微软雅黑" pitchFamily="34" charset="-122"/>
              </a:rPr>
              <a:t>管理中心</a:t>
            </a:r>
            <a:r>
              <a:rPr lang="en-US" altLang="zh-CN" kern="0" dirty="0" smtClean="0">
                <a:latin typeface="微软雅黑" pitchFamily="34" charset="-122"/>
                <a:ea typeface="微软雅黑" pitchFamily="34" charset="-122"/>
              </a:rPr>
              <a:t>&gt;&gt;</a:t>
            </a:r>
            <a:r>
              <a:rPr lang="zh-CN" altLang="en-US" kern="0" dirty="0" smtClean="0">
                <a:latin typeface="微软雅黑" pitchFamily="34" charset="-122"/>
                <a:ea typeface="微软雅黑" pitchFamily="34" charset="-122"/>
              </a:rPr>
              <a:t>申请许可</a:t>
            </a:r>
            <a:endParaRPr lang="en-US" altLang="zh-CN" kern="0" dirty="0">
              <a:latin typeface="微软雅黑" pitchFamily="34" charset="-122"/>
              <a:ea typeface="微软雅黑" pitchFamily="34" charset="-122"/>
            </a:endParaRPr>
          </a:p>
          <a:p>
            <a:pPr fontAlgn="auto">
              <a:defRPr/>
            </a:pPr>
            <a:endParaRPr lang="en-US" altLang="zh-CN" kern="0" dirty="0" smtClean="0">
              <a:latin typeface="微软雅黑" pitchFamily="34" charset="-122"/>
              <a:ea typeface="微软雅黑" pitchFamily="34" charset="-122"/>
            </a:endParaRPr>
          </a:p>
          <a:p>
            <a:pPr fontAlgn="auto">
              <a:defRPr/>
            </a:pPr>
            <a:endParaRPr lang="en-US" altLang="zh-CN" kern="0" dirty="0">
              <a:latin typeface="微软雅黑" pitchFamily="34" charset="-122"/>
              <a:ea typeface="微软雅黑" pitchFamily="34" charset="-122"/>
            </a:endParaRPr>
          </a:p>
          <a:p>
            <a:pPr fontAlgn="auto">
              <a:defRPr/>
            </a:pPr>
            <a:endParaRPr lang="en-US" altLang="zh-CN" kern="0" dirty="0" smtClean="0">
              <a:latin typeface="微软雅黑" pitchFamily="34" charset="-122"/>
              <a:ea typeface="微软雅黑" pitchFamily="34" charset="-122"/>
            </a:endParaRPr>
          </a:p>
          <a:p>
            <a:pPr fontAlgn="auto">
              <a:defRPr/>
            </a:pPr>
            <a:r>
              <a:rPr lang="en-US" altLang="zh-CN" kern="0" dirty="0" smtClean="0">
                <a:latin typeface="微软雅黑" pitchFamily="34" charset="-122"/>
                <a:ea typeface="微软雅黑" pitchFamily="34" charset="-122"/>
              </a:rPr>
              <a:t>                                                                        </a:t>
            </a:r>
            <a:r>
              <a:rPr lang="en-US" altLang="zh-CN" kern="0" dirty="0" smtClean="0">
                <a:solidFill>
                  <a:schemeClr val="tx2">
                    <a:lumMod val="60000"/>
                    <a:lumOff val="40000"/>
                  </a:schemeClr>
                </a:solidFill>
                <a:latin typeface="微软雅黑" pitchFamily="34" charset="-122"/>
                <a:ea typeface="微软雅黑" pitchFamily="34" charset="-122"/>
              </a:rPr>
              <a:t>&gt;&gt;&gt;&gt;</a:t>
            </a:r>
            <a:endParaRPr lang="en-US" altLang="zh-CN" kern="0" dirty="0">
              <a:solidFill>
                <a:schemeClr val="tx2">
                  <a:lumMod val="60000"/>
                  <a:lumOff val="40000"/>
                </a:schemeClr>
              </a:solidFill>
              <a:latin typeface="微软雅黑" pitchFamily="34" charset="-122"/>
              <a:ea typeface="微软雅黑" pitchFamily="34" charset="-122"/>
            </a:endParaRPr>
          </a:p>
          <a:p>
            <a:pPr fontAlgn="auto">
              <a:defRPr/>
            </a:pPr>
            <a:endParaRPr lang="en-US" altLang="zh-CN" kern="0" dirty="0">
              <a:latin typeface="微软雅黑" pitchFamily="34" charset="-122"/>
              <a:ea typeface="微软雅黑" pitchFamily="34" charset="-122"/>
            </a:endParaRPr>
          </a:p>
          <a:p>
            <a:pPr fontAlgn="auto">
              <a:defRPr/>
            </a:pPr>
            <a:r>
              <a:rPr lang="en-US" altLang="zh-CN" kern="0" dirty="0" smtClean="0">
                <a:latin typeface="微软雅黑" pitchFamily="34" charset="-122"/>
                <a:ea typeface="微软雅黑" pitchFamily="34" charset="-122"/>
              </a:rPr>
              <a:t>                                                                         </a:t>
            </a:r>
            <a:endParaRPr lang="en-US" altLang="zh-CN" dirty="0" smtClean="0">
              <a:latin typeface="微软雅黑" pitchFamily="34" charset="-122"/>
              <a:ea typeface="微软雅黑" pitchFamily="34" charset="-122"/>
            </a:endParaRPr>
          </a:p>
          <a:p>
            <a:pPr fontAlgn="auto">
              <a:defRPr/>
            </a:pPr>
            <a:endParaRPr lang="en-US" altLang="zh-CN" dirty="0" smtClean="0">
              <a:latin typeface="微软雅黑" pitchFamily="34" charset="-122"/>
              <a:ea typeface="微软雅黑" pitchFamily="34" charset="-122"/>
            </a:endParaRPr>
          </a:p>
          <a:p>
            <a:pPr fontAlgn="auto">
              <a:defRPr/>
            </a:pPr>
            <a:endParaRPr lang="en-US" altLang="zh-CN" dirty="0">
              <a:latin typeface="微软雅黑" pitchFamily="34" charset="-122"/>
              <a:ea typeface="微软雅黑" pitchFamily="34" charset="-122"/>
            </a:endParaRPr>
          </a:p>
          <a:p>
            <a:pPr fontAlgn="auto">
              <a:defRPr/>
            </a:pPr>
            <a:r>
              <a:rPr lang="zh-CN" altLang="en-US" dirty="0" smtClean="0">
                <a:latin typeface="微软雅黑" pitchFamily="34" charset="-122"/>
                <a:ea typeface="微软雅黑" pitchFamily="34" charset="-122"/>
              </a:rPr>
              <a:t>⑵ 获取</a:t>
            </a:r>
            <a:r>
              <a:rPr lang="en-US" altLang="zh-CN" dirty="0" smtClean="0">
                <a:latin typeface="微软雅黑" pitchFamily="34" charset="-122"/>
                <a:ea typeface="微软雅黑" pitchFamily="34" charset="-122"/>
              </a:rPr>
              <a:t>ESN</a:t>
            </a:r>
            <a:r>
              <a:rPr lang="zh-CN" altLang="en-US" dirty="0" smtClean="0">
                <a:latin typeface="微软雅黑" pitchFamily="34" charset="-122"/>
                <a:ea typeface="微软雅黑" pitchFamily="34" charset="-122"/>
              </a:rPr>
              <a:t>号：</a:t>
            </a:r>
            <a:endParaRPr lang="en-US" altLang="zh-CN" dirty="0" smtClean="0">
              <a:latin typeface="微软雅黑" pitchFamily="34" charset="-122"/>
              <a:ea typeface="微软雅黑" pitchFamily="34" charset="-122"/>
            </a:endParaRPr>
          </a:p>
          <a:p>
            <a:pPr fontAlgn="auto">
              <a:defRPr/>
            </a:pP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进入*</a:t>
            </a:r>
            <a:r>
              <a:rPr lang="en-US" altLang="zh-CN" dirty="0">
                <a:latin typeface="微软雅黑" pitchFamily="34" charset="-122"/>
                <a:ea typeface="微软雅黑" pitchFamily="34" charset="-122"/>
              </a:rPr>
              <a:t>\studio\Robot\components</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文件下，双击</a:t>
            </a:r>
            <a:r>
              <a:rPr lang="en-US" altLang="zh-CN" dirty="0" smtClean="0">
                <a:latin typeface="微软雅黑" pitchFamily="34" charset="-122"/>
                <a:ea typeface="微软雅黑" pitchFamily="34" charset="-122"/>
              </a:rPr>
              <a:t>ESN.exe</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fontAlgn="auto">
              <a:defRPr/>
            </a:pP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复制</a:t>
            </a:r>
            <a:r>
              <a:rPr lang="en-US" altLang="zh-CN" dirty="0" smtClean="0">
                <a:latin typeface="微软雅黑" pitchFamily="34" charset="-122"/>
                <a:ea typeface="微软雅黑" pitchFamily="34" charset="-122"/>
              </a:rPr>
              <a:t>ESN</a:t>
            </a:r>
            <a:r>
              <a:rPr lang="zh-CN" altLang="en-US" dirty="0" smtClean="0">
                <a:latin typeface="微软雅黑" pitchFamily="34" charset="-122"/>
                <a:ea typeface="微软雅黑" pitchFamily="34" charset="-122"/>
              </a:rPr>
              <a:t>号至证书下载页面</a:t>
            </a:r>
            <a:endParaRPr lang="en-US" altLang="zh-CN" dirty="0" smtClean="0">
              <a:latin typeface="微软雅黑" pitchFamily="34" charset="-122"/>
              <a:ea typeface="微软雅黑" pitchFamily="34" charset="-122"/>
            </a:endParaRPr>
          </a:p>
          <a:p>
            <a:pPr fontAlgn="auto">
              <a:defRPr/>
            </a:pPr>
            <a:endParaRPr lang="en-US" altLang="zh-CN" dirty="0">
              <a:latin typeface="微软雅黑" pitchFamily="34" charset="-122"/>
              <a:ea typeface="微软雅黑" pitchFamily="34" charset="-122"/>
            </a:endParaRPr>
          </a:p>
          <a:p>
            <a:pPr fontAlgn="auto">
              <a:defRPr/>
            </a:pPr>
            <a:r>
              <a:rPr lang="zh-CN" altLang="en-US" dirty="0" smtClean="0">
                <a:latin typeface="微软雅黑" pitchFamily="34" charset="-122"/>
                <a:ea typeface="微软雅黑" pitchFamily="34" charset="-122"/>
              </a:rPr>
              <a:t>⑶ 提交并下载</a:t>
            </a:r>
            <a:r>
              <a:rPr lang="en-US" altLang="zh-CN" kern="0" dirty="0" smtClean="0">
                <a:latin typeface="微软雅黑" pitchFamily="34" charset="-122"/>
                <a:ea typeface="微软雅黑" pitchFamily="34" charset="-122"/>
              </a:rPr>
              <a:t>License</a:t>
            </a:r>
            <a:r>
              <a:rPr lang="zh-CN" altLang="en-US" kern="0" dirty="0" smtClean="0">
                <a:latin typeface="微软雅黑" pitchFamily="34" charset="-122"/>
                <a:ea typeface="微软雅黑" pitchFamily="34" charset="-122"/>
              </a:rPr>
              <a:t>文件</a:t>
            </a:r>
            <a:endParaRPr lang="en-US" altLang="zh-CN" kern="0" dirty="0" smtClean="0">
              <a:latin typeface="微软雅黑" pitchFamily="34" charset="-122"/>
              <a:ea typeface="微软雅黑" pitchFamily="34" charset="-122"/>
            </a:endParaRPr>
          </a:p>
          <a:p>
            <a:pPr fontAlgn="auto">
              <a:defRPr/>
            </a:pPr>
            <a:r>
              <a:rPr lang="en-US" altLang="zh-CN" kern="0" dirty="0">
                <a:latin typeface="微软雅黑" pitchFamily="34" charset="-122"/>
                <a:ea typeface="微软雅黑" pitchFamily="34" charset="-122"/>
              </a:rPr>
              <a:t> </a:t>
            </a:r>
            <a:r>
              <a:rPr lang="en-US" altLang="zh-CN" kern="0" dirty="0" smtClean="0">
                <a:latin typeface="微软雅黑" pitchFamily="34" charset="-122"/>
                <a:ea typeface="微软雅黑" pitchFamily="34" charset="-122"/>
              </a:rPr>
              <a:t>   </a:t>
            </a:r>
            <a:r>
              <a:rPr lang="zh-CN" altLang="en-US" kern="0" dirty="0" smtClean="0">
                <a:latin typeface="微软雅黑" pitchFamily="34" charset="-122"/>
                <a:ea typeface="微软雅黑" pitchFamily="34" charset="-122"/>
              </a:rPr>
              <a:t>将下载的</a:t>
            </a:r>
            <a:r>
              <a:rPr lang="en-US" altLang="zh-CN" dirty="0" err="1" smtClean="0">
                <a:latin typeface="微软雅黑" pitchFamily="34" charset="-122"/>
                <a:ea typeface="微软雅黑" pitchFamily="34" charset="-122"/>
              </a:rPr>
              <a:t>XXXX.bin</a:t>
            </a:r>
            <a:r>
              <a:rPr lang="zh-CN" altLang="en-US" dirty="0" smtClean="0">
                <a:latin typeface="微软雅黑" pitchFamily="34" charset="-122"/>
                <a:ea typeface="微软雅黑" pitchFamily="34" charset="-122"/>
              </a:rPr>
              <a:t>证书文件拷贝至 *</a:t>
            </a: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studio\Robot\</a:t>
            </a:r>
            <a:r>
              <a:rPr lang="en-US" altLang="zh-CN" dirty="0" err="1" smtClean="0">
                <a:latin typeface="微软雅黑" pitchFamily="34" charset="-122"/>
                <a:ea typeface="微软雅黑" pitchFamily="34" charset="-122"/>
              </a:rPr>
              <a:t>cfg</a:t>
            </a:r>
            <a:r>
              <a:rPr lang="en-US" altLang="zh-CN" dirty="0" smtClean="0">
                <a:latin typeface="微软雅黑" pitchFamily="34" charset="-122"/>
                <a:ea typeface="微软雅黑" pitchFamily="34" charset="-122"/>
              </a:rPr>
              <a:t>\license </a:t>
            </a:r>
            <a:r>
              <a:rPr lang="zh-CN" altLang="en-US" dirty="0" smtClean="0">
                <a:latin typeface="微软雅黑" pitchFamily="34" charset="-122"/>
                <a:ea typeface="微软雅黑" pitchFamily="34" charset="-122"/>
              </a:rPr>
              <a:t>文件夹下</a:t>
            </a:r>
            <a:endParaRPr lang="en-US" altLang="zh-CN" kern="0" dirty="0">
              <a:latin typeface="微软雅黑" pitchFamily="34" charset="-122"/>
              <a:ea typeface="微软雅黑" pitchFamily="34" charset="-122"/>
            </a:endParaRPr>
          </a:p>
        </p:txBody>
      </p:sp>
      <p:pic>
        <p:nvPicPr>
          <p:cNvPr id="8" name="图片 7"/>
          <p:cNvPicPr>
            <a:picLocks noChangeAspect="1"/>
          </p:cNvPicPr>
          <p:nvPr/>
        </p:nvPicPr>
        <p:blipFill rotWithShape="1">
          <a:blip r:embed="rId5"/>
          <a:srcRect l="36554"/>
          <a:stretch/>
        </p:blipFill>
        <p:spPr>
          <a:xfrm>
            <a:off x="7648364" y="2068563"/>
            <a:ext cx="3015584" cy="1195590"/>
          </a:xfrm>
          <a:prstGeom prst="rect">
            <a:avLst/>
          </a:prstGeom>
        </p:spPr>
      </p:pic>
      <p:pic>
        <p:nvPicPr>
          <p:cNvPr id="9" name="图片 8"/>
          <p:cNvPicPr>
            <a:picLocks noChangeAspect="1"/>
          </p:cNvPicPr>
          <p:nvPr/>
        </p:nvPicPr>
        <p:blipFill rotWithShape="1">
          <a:blip r:embed="rId6"/>
          <a:srcRect t="15189"/>
          <a:stretch/>
        </p:blipFill>
        <p:spPr>
          <a:xfrm>
            <a:off x="959819" y="2066148"/>
            <a:ext cx="4505325" cy="1544604"/>
          </a:xfrm>
          <a:prstGeom prst="rect">
            <a:avLst/>
          </a:prstGeom>
        </p:spPr>
      </p:pic>
      <p:pic>
        <p:nvPicPr>
          <p:cNvPr id="10" name="图片 9"/>
          <p:cNvPicPr>
            <a:picLocks noChangeAspect="1"/>
          </p:cNvPicPr>
          <p:nvPr/>
        </p:nvPicPr>
        <p:blipFill>
          <a:blip r:embed="rId7"/>
          <a:stretch>
            <a:fillRect/>
          </a:stretch>
        </p:blipFill>
        <p:spPr>
          <a:xfrm>
            <a:off x="8123624" y="3721894"/>
            <a:ext cx="3505200" cy="1012031"/>
          </a:xfrm>
          <a:prstGeom prst="rect">
            <a:avLst/>
          </a:prstGeom>
        </p:spPr>
      </p:pic>
      <p:sp>
        <p:nvSpPr>
          <p:cNvPr id="11" name="矩形 29"/>
          <p:cNvSpPr>
            <a:spLocks noChangeArrowheads="1"/>
          </p:cNvSpPr>
          <p:nvPr/>
        </p:nvSpPr>
        <p:spPr bwMode="auto">
          <a:xfrm>
            <a:off x="333015" y="193845"/>
            <a:ext cx="10264258" cy="484187"/>
          </a:xfrm>
          <a:prstGeom prst="rect">
            <a:avLst/>
          </a:prstGeom>
          <a:noFill/>
          <a:ln>
            <a:noFill/>
          </a:ln>
          <a:extLst/>
        </p:spPr>
        <p:txBody>
          <a:bodyPr lIns="80152" tIns="40076" rIns="80152" bIns="40076" anchor="ctr"/>
          <a:lstStyle/>
          <a:p>
            <a:r>
              <a:rPr lang="en-US" altLang="zh-CN" sz="3200" dirty="0">
                <a:latin typeface="微软雅黑" panose="020B0503020204020204" pitchFamily="34" charset="-122"/>
                <a:ea typeface="微软雅黑" panose="020B0503020204020204" pitchFamily="34" charset="-122"/>
              </a:rPr>
              <a:t>3</a:t>
            </a:r>
            <a:r>
              <a:rPr lang="en-US" altLang="zh-CN" sz="3200" dirty="0" smtClean="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安装和</a:t>
            </a:r>
            <a:r>
              <a:rPr lang="zh-CN" altLang="en-US" sz="3200" dirty="0" smtClean="0">
                <a:latin typeface="微软雅黑" panose="020B0503020204020204" pitchFamily="34" charset="-122"/>
                <a:ea typeface="微软雅黑" panose="020B0503020204020204" pitchFamily="34" charset="-122"/>
              </a:rPr>
              <a:t>配置（</a:t>
            </a:r>
            <a:r>
              <a:rPr lang="en-US" altLang="zh-CN" sz="3200" dirty="0">
                <a:latin typeface="微软雅黑" panose="020B0503020204020204" pitchFamily="34" charset="-122"/>
                <a:ea typeface="微软雅黑" panose="020B0503020204020204" pitchFamily="34" charset="-122"/>
              </a:rPr>
              <a:t>3</a:t>
            </a:r>
            <a:r>
              <a:rPr lang="zh-CN" altLang="en-US" sz="3200" dirty="0" smtClean="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603548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9.03.15"/>
  <p:tag name="AS_TITLE" val="Aspose.Slides for .NET 4.0"/>
  <p:tag name="AS_VERSION" val="19.3"/>
</p:tagLst>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哥哥">
      <a:majorFont>
        <a:latin typeface="FrutigerNext LT Medium"/>
        <a:ea typeface="黑体"/>
        <a:cs typeface="Arial"/>
      </a:majorFont>
      <a:minorFont>
        <a:latin typeface="FrutigerNext LT Regular"/>
        <a:ea typeface="华文细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哥哥">
      <a:majorFont>
        <a:latin typeface="FrutigerNext LT Medium"/>
        <a:ea typeface="黑体"/>
        <a:cs typeface="Arial"/>
      </a:majorFont>
      <a:minorFont>
        <a:latin typeface="FrutigerNext LT Regular"/>
        <a:ea typeface="华文细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Arial"/>
      </a:majorFont>
      <a:minorFont>
        <a:latin typeface="FrutigerNext LT Regular"/>
        <a:ea typeface="华文细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charset="-122"/>
      </a:majorFont>
      <a:minorFont>
        <a:latin typeface="FrutigerNext LT Medium"/>
        <a:ea typeface="华文细黑"/>
        <a:cs typeface="宋体" charset="-122"/>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Arial"/>
      </a:majorFont>
      <a:minorFont>
        <a:latin typeface="FrutigerNext LT Regular"/>
        <a:ea typeface="华文细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Arial"/>
      </a:majorFont>
      <a:minorFont>
        <a:latin typeface="FrutigerNext LT Regular"/>
        <a:ea typeface="华文细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26207</TotalTime>
  <Words>1730</Words>
  <Application>Microsoft Office PowerPoint</Application>
  <PresentationFormat>自定义</PresentationFormat>
  <Paragraphs>261</Paragraphs>
  <Slides>28</Slides>
  <Notes>22</Notes>
  <HiddenSlides>0</HiddenSlides>
  <MMClips>0</MMClips>
  <ScaleCrop>false</ScaleCrop>
  <HeadingPairs>
    <vt:vector size="8" baseType="variant">
      <vt:variant>
        <vt:lpstr>已用的字体</vt:lpstr>
      </vt:variant>
      <vt:variant>
        <vt:i4>13</vt:i4>
      </vt:variant>
      <vt:variant>
        <vt:lpstr>主题</vt:lpstr>
      </vt:variant>
      <vt:variant>
        <vt:i4>7</vt:i4>
      </vt:variant>
      <vt:variant>
        <vt:lpstr>嵌入 OLE 服务器</vt:lpstr>
      </vt:variant>
      <vt:variant>
        <vt:i4>3</vt:i4>
      </vt:variant>
      <vt:variant>
        <vt:lpstr>幻灯片标题</vt:lpstr>
      </vt:variant>
      <vt:variant>
        <vt:i4>28</vt:i4>
      </vt:variant>
    </vt:vector>
  </HeadingPairs>
  <TitlesOfParts>
    <vt:vector size="51" baseType="lpstr">
      <vt:lpstr>FrutigerNext LT Bold</vt:lpstr>
      <vt:lpstr>FrutigerNext LT Light</vt:lpstr>
      <vt:lpstr>FrutigerNext LT Medium</vt:lpstr>
      <vt:lpstr>FrutigerNext LT Regular</vt:lpstr>
      <vt:lpstr>MS PGothic</vt:lpstr>
      <vt:lpstr>黑体</vt:lpstr>
      <vt:lpstr>华文细黑</vt:lpstr>
      <vt:lpstr>宋体</vt:lpstr>
      <vt:lpstr>宋体</vt:lpstr>
      <vt:lpstr>微软雅黑</vt:lpstr>
      <vt:lpstr>Arial</vt:lpstr>
      <vt:lpstr>Calibri</vt:lpstr>
      <vt:lpstr>Wingdings</vt:lpstr>
      <vt:lpstr>2_自定义设计方案</vt:lpstr>
      <vt:lpstr>自定义设计方案</vt:lpstr>
      <vt:lpstr>1_自定义设计方案</vt:lpstr>
      <vt:lpstr>华为VI主题16x9</vt:lpstr>
      <vt:lpstr>12_主题1</vt:lpstr>
      <vt:lpstr>1_华为VI主题16x9</vt:lpstr>
      <vt:lpstr>2_华为VI主题16x9</vt:lpstr>
      <vt:lpstr>包装程序外壳对象</vt:lpstr>
      <vt:lpstr>Packager Shell Object</vt:lpstr>
      <vt:lpstr>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lvye</dc:creator>
  <cp:lastModifiedBy>lvmaolin</cp:lastModifiedBy>
  <cp:revision>2127</cp:revision>
  <dcterms:created xsi:type="dcterms:W3CDTF">2011-08-27T22:43:14Z</dcterms:created>
  <dcterms:modified xsi:type="dcterms:W3CDTF">2020-02-07T01:48:35Z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(3)2B0820cKG4v2FlGGJ0v18/FEgt5zcwGBXJE2OBsUFxdXXTJy2elw+gPtfMbUWrbypiE5ECVz
gdme+6wFcmm0TfpKCmXajRsTrlUTC1c/6Pdv3UnbwEnvtXBCT3N5k4EmnqBtd/8BnTAb8rHM
9fnwShTOSthBPmwAiU+WxY24TmFn5gNg4xZvqNfBx/jEcDU3L6p90tGR4S6wCdhCiMd9/R35
cXw4znuAgk5rFeQS/8</vt:lpwstr>
  </property>
  <property fmtid="{D5CDD505-2E9C-101B-9397-08002B2CF9AE}" pid="3" name="_2015_ms_pID_7253431">
    <vt:lpwstr>kcSa8gT85ZESnKNzs7tm1bb1dIwHLyxtmtTNwuaA7sOCDImBecJdyN
o1fo+0kyA5WRMSqsnqrDbUj3IvLI8DfOI6S4mCujMKqDiG71IlLCdBKasFdc5LeiIUOhvPFk
hS9cj+li2nhfjAYT3ZN6M/8Korm6FpAr4WCKV2mxCWmqKt6SqTXv7+vZP2eGro2H85GHcl40
TV4HVMeQQyDBQJykMYTj/FdwF0Bq+Zc9encx</vt:lpwstr>
  </property>
  <property fmtid="{D5CDD505-2E9C-101B-9397-08002B2CF9AE}" pid="4" name="_2015_ms_pID_7253432">
    <vt:lpwstr>Tg==</vt:lpwstr>
  </property>
  <property fmtid="{D5CDD505-2E9C-101B-9397-08002B2CF9AE}" pid="5" name="_ms_pID_725343">
    <vt:lpwstr>(13)6l7pkKdcyGn1up+5bqOZmAkpSifb3x/UgUq/wMpx1yJ7bBAW3uLaXLwRDE6rP1Ix9OCCePuW_x000d_ eDI/xiC5IGfIRNHKxBmGKM6vwii0WrGixbT9xotskfcA6ziFlLyXUOxpHKIJGUyrBm1gU3Cn_x000d_ HFIntKNW3Zz1JxFq7nIubKTZbZ5qCcMMm0MEMCSxnKHGQdbJK30XdctJtEEtRrcCh1pdypMH_x000d_ Dva5KQdrNODRNjgoul</vt:lpwstr>
  </property>
  <property fmtid="{D5CDD505-2E9C-101B-9397-08002B2CF9AE}" pid="6" name="_ms_pID_7253431">
    <vt:lpwstr>r+o+MttFqr+DBLvPGI8yZOMGa/O0hcSbJlg8soZYJ/IbGsZdxK3dxf_x000d_ GSquh85bTedlsbPKdmNoBivqYEjLKly/qERrCZczA5c2B6CPA6Z9RyEKNsXcyORvxfAuQQwR_x000d_ edZKzwH6OisSnWiBffSaZyKmoV184t1vhbaUwh/dJKOHkXNXUoRC1ODKBBf6ChE4SN7taHnZ_x000d_ JG5ptnIES4cIDmqvatDYOxwOraesx/g3VZOE</vt:lpwstr>
  </property>
  <property fmtid="{D5CDD505-2E9C-101B-9397-08002B2CF9AE}" pid="7" name="_ms_pID_72534310">
    <vt:lpwstr>7Gg02tZl3CqOgEf2NonCvrsj7gVA0P9O9DpJoS69_x000d_ iDhbs3HEwLMSrYdc0JlJ2ttycRjBGWkHAhc+LasnTBkD2keQuu1Siqxv2RfqXl31OiCJpEzp_x000d_ 0P+g+EdffLN9CQmxnsY9iZAq+qi1xf5ERCe6AcE2rTp941R+q1/ij2nwu91Iq6Pv1WwLCOfV_x000d_ qjlX2y5r24QvTXNM6SgDmkcBDA91n263YGtK2FCYVPpDeLhXOC</vt:lpwstr>
  </property>
  <property fmtid="{D5CDD505-2E9C-101B-9397-08002B2CF9AE}" pid="8" name="_ms_pID_72534311">
    <vt:lpwstr>XllT78qhl44ZnPIF7ITDJz_x000d_ k7ZkYsyzeCirqS7kaEwKwDKYX8VziKHlX7/0qpZHPxjDmrSX+/hLZtzVKmlhRGQ41Acl5AYb_x000d_ tABFwe25N/uUfywAG5NkFvxZvWPyisbau0gM71uLUDGRNsiaGv6lX7+yK7jK/JHpD2aDND7R_x000d_ TXHB2Yn29vVxkedS8eLFhosLBE5kBszz8yNH4Gd48bOUrRaPeJzVY7UD2WNZn2Xmb6sS</vt:lpwstr>
  </property>
  <property fmtid="{D5CDD505-2E9C-101B-9397-08002B2CF9AE}" pid="9" name="_ms_pID_72534312">
    <vt:lpwstr>xklL_x000d_ KG5750cDWEBjOCnB+4sp5GLGzWmmiMToz8Ayt3+6X4GLoa9t8ak=</vt:lpwstr>
  </property>
  <property fmtid="{D5CDD505-2E9C-101B-9397-08002B2CF9AE}" pid="10" name="_ms_pID_7253432">
    <vt:lpwstr>7pf7KbmqBNmM3HtThg2G86hprI85D3NPYXS/_x000d_ m7ZPJzEBqCuSx/5qgAdSAMu9g1CduIEbdmd3fZik3WX3n8UR1sAQ1s8fm81FSPKUtQi62DoQ_x000d_ tZXteNQ905Vv0ai8QNAiErBLISbnnbTvvVrfsmCSUvu0rTOL85Uu+SHv7+zGwp9cWJxAQzaG_x000d_ 3J4H1jJpQh8jsX9s7eb7VRX+j0v+2EgOsKHz3lDNnGsybkAHIUNRnV</vt:lpwstr>
  </property>
  <property fmtid="{D5CDD505-2E9C-101B-9397-08002B2CF9AE}" pid="11" name="_ms_pID_7253433">
    <vt:lpwstr>LwJCK3WCYK2+8JQITT_x000d_ qn9SMAdIKaiF3O7SDpHidi4kPGpvdAD5AioX7TDAOfQoNcgRZ0tj0ePM2T69CYLC7UzQJQXr_x000d_ vI4s09my9aPHBQOtptv5J9Mly+vHyZN1wCW3THCQHVZMJdRYYyvmj/s+Q9d51QvT9EB/oF6I_x000d_ a1RbXAOfonx90hWZP35hwaWTBTSazDaWYxpks7joVaPuwEnJiJZ9NYi7lR0gsJnx+Jtq3sed</vt:lpwstr>
  </property>
  <property fmtid="{D5CDD505-2E9C-101B-9397-08002B2CF9AE}" pid="12" name="_ms_pID_7253434">
    <vt:lpwstr>_x000d_ cqkNaA2DH9wNRj6FRczQ9zI5mgVTvdPSzlGCA00pb1QA4A1H4G7q0D6Ct6qp7CmOG9eHkn/t_x000d_ 58aTFgXCiLTB+FYGCb88rKw1QLnxSjkgeeCnN9DKIiQDgpeT8+1FneLOAztCz1OUEXuPI0F2_x000d_ fczmq8B7/Y4vkJFXT6jL8rQ2kyFVpRIHXGUCAI+XB+TjYcEEu7NpHQGXEn9A0dDOh9NQIl1W_x000d_ zc9TWc7ObO56C2bE</vt:lpwstr>
  </property>
  <property fmtid="{D5CDD505-2E9C-101B-9397-08002B2CF9AE}" pid="13" name="_ms_pID_7253435">
    <vt:lpwstr>iQbsJpnbigk4Vgeb8+oLwSXNsDzL2S1Y/3vH11Y9JhVAlkDEsdmnIv+M_x000d_ TSahkUFMrNEpNQ+SmVsyq8r6ulhmPXQOYlrZVe1XgJRtUb1lglHkSc/23/tvqcA9zE8TAwmM_x000d_ pP2n8SxU3gzUATlBKnd7blV5G6IzmN3dSxNdZh6S5dOSwJ3OSoTUDY0CrCcixM4DaU7UYEFZ_x000d_ v5dsmm3aYV+C1nBf/ETbFRFf6F3Q2Kex9y</vt:lpwstr>
  </property>
  <property fmtid="{D5CDD505-2E9C-101B-9397-08002B2CF9AE}" pid="14" name="_ms_pID_7253436">
    <vt:lpwstr>ESzWYmdnVUIJs30AKAqCi0zraNePkRPQMqXliA_x000d_ qlxHes43RiQjEUIf9s1V/KLKol9PO+H0rpdvPR9zYQVEW9slJ/orVGMZUyI7oR0kDGhz6P44_x000d_ l0GEZJYu1xDL5SQ/aX8bQpUffd0d2eZ08IdLB8Dqj79o+QNOVCHS8hPj6lakalovtcGnEFsQ_x000d_ WovV7RC5Yj6sCCl5cUkTYzh+AU0LwztyCcODD4LsoNOXdnB7oJuP</vt:lpwstr>
  </property>
  <property fmtid="{D5CDD505-2E9C-101B-9397-08002B2CF9AE}" pid="15" name="_ms_pID_7253437">
    <vt:lpwstr>cqyx10hg53pRD0UVgY2Z_x000d_ PRpOh98vncdIqcRTI0vqucicYi+KP2Kp+DpxLYeVMofMJndWf6DAIt6X4HFkX55gQCZYpQgy_x000d_ L70IGWZoDb4Uq7pLF2n9Rpr8FVNxEar9nEPYE4lAB9HgkNJKBiyJXqg9OSBoOGUZfv5+1f+6_x000d_ fyNrBkwaJ5D7XdR9m+qiyCFAyj+Z9xCs7QurlEESBNrIEZ3l9V/k1yGPqYhc1Ne9obGKsx</vt:lpwstr>
  </property>
  <property fmtid="{D5CDD505-2E9C-101B-9397-08002B2CF9AE}" pid="16" name="_ms_pID_7253438">
    <vt:lpwstr>6R_x000d_ g1vl7up/QruXzSLmAO3LJV3BCSIT/QU17XjwyWx8J2oMKCmAPGnFiqstuQstDz8OVdvdkRR6_x000d_ /an/Kn7FSubPEYkDVMk1tpSpxVcvIyg49a4BjwRBgxoIu/LWdqU/7vVIcZut9FeU5SO3IJhD_x000d_ xDJT6KWLx8/BT9BgBqAiD4OHuDbfxe7aSF0oRl5VMHDDOn68o+BGpdItgrmZfERDjxI5EsgY_x000d_ IMqqxZyHQiqoJ8</vt:lpwstr>
  </property>
  <property fmtid="{D5CDD505-2E9C-101B-9397-08002B2CF9AE}" pid="17" name="_ms_pID_7253439">
    <vt:lpwstr>HWkXrkG1cpRYGMbm9GU779J66pm3Bxu7Sv8wwWCXe27E8m9qZ/4Rypr8aX_x000d_ OLBADvplRBmYN0nZ4IVySBMe/t8yIGczJl2aJRS6KeFxvXnJCcZLy6aLkBGSOctLQFTsK7iM_x000d_ hDGaLHUkV9amAbEO0x7Q3Y/cfxFKwvueenQAd815e5y6ZPjrDq1agWiDKElg/hR2psBaHalG_x000d_ V/E7OQI81gNskpHXTYO84rtCv35VEQca</vt:lpwstr>
  </property>
  <property fmtid="{D5CDD505-2E9C-101B-9397-08002B2CF9AE}" pid="18" name="_new_ms_pID_72543">
    <vt:lpwstr>(4)hXhSFi8PF3meuc+VLb9VA9XqpzLGqS+OsnOEH5717T2kgyqoarWr/YsWnHoWLyeMD7Zxg84P
TVuQrv45sfn9ivHYLwFsE+S9gJT8JgUZs7nnZFJG/ACpS6NCP07I4uAe4xoArz8+JzGfeEOK
jZhMOTUT7EScfTuNd3Fx1OI+nAeZWxmU/f+LVjY2yO5c0ZRMsxsoORBB/5/KwiAeO+epNdOe
VoGU11MyM+2LchVGPR</vt:lpwstr>
  </property>
  <property fmtid="{D5CDD505-2E9C-101B-9397-08002B2CF9AE}" pid="19" name="_new_ms_pID_725431">
    <vt:lpwstr>x8oj+vwJHkyhA7sbTmGeV1vTOdDonIc30I/+ZoE8poQohkwtIfgP8H
YqGe7WZYb3IO/EaNFTSktfUvO6VWAkDEn8uzcxDW1cbaT37TFDpuct1iBHSSA3I0PQSvWgvC
3xyezkyg81JsMxFrSiCDaa9i0/nuNLizSSy7U88CIchq2lt+QzHfRXUydUy/B/Z4PbL5mDXL
Xb6ssIkKMQLilw/0+/Z68uEumT8hDY9ckJiC</vt:lpwstr>
  </property>
  <property fmtid="{D5CDD505-2E9C-101B-9397-08002B2CF9AE}" pid="20" name="_new_ms_pID_725432">
    <vt:lpwstr>lfmz+S8vre+hAFkaXrp8chTy8IqU8+Z3K3ro
hD1XzYNNj3DXs9v3Sq9Z6nuFPD3jtf+pridddQNZUP7uQHXi2X5Ed9H2za5XhYxoEyydj7lA
G+q9tvIha0XLVCeVMUT0ukvSxmU1rM5expfxwKtxawUiqcSA93VPJSb0AHzP3rYHKwVzQeTY
LxvvMKxa3fU5pAey0djzVzmcJ4JQB8VKBhkH3FoeIPBM2L2xe/wmMr</vt:lpwstr>
  </property>
  <property fmtid="{D5CDD505-2E9C-101B-9397-08002B2CF9AE}" pid="21" name="_new_ms_pID_725433">
    <vt:lpwstr>BC+g9HWR+w+rNE1ffn
ON11dw==</vt:lpwstr>
  </property>
  <property fmtid="{D5CDD505-2E9C-101B-9397-08002B2CF9AE}" pid="22" name="_readonly">
    <vt:lpwstr/>
  </property>
  <property fmtid="{D5CDD505-2E9C-101B-9397-08002B2CF9AE}" pid="23" name="_change">
    <vt:lpwstr/>
  </property>
  <property fmtid="{D5CDD505-2E9C-101B-9397-08002B2CF9AE}" pid="24" name="_full-control">
    <vt:lpwstr/>
  </property>
  <property fmtid="{D5CDD505-2E9C-101B-9397-08002B2CF9AE}" pid="25" name="sflag">
    <vt:lpwstr>1580867409</vt:lpwstr>
  </property>
</Properties>
</file>