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72" r:id="rId9"/>
    <p:sldId id="262" r:id="rId10"/>
    <p:sldId id="263" r:id="rId11"/>
    <p:sldId id="264" r:id="rId12"/>
    <p:sldId id="265" r:id="rId13"/>
    <p:sldId id="269" r:id="rId14"/>
    <p:sldId id="270" r:id="rId15"/>
    <p:sldId id="268" r:id="rId16"/>
  </p:sldIdLst>
  <p:sldSz cx="12192000" cy="6858000"/>
  <p:notesSz cx="6858000" cy="9144000"/>
  <p:defaultTextStyle>
    <a:lvl1pPr marL="0" lvl="0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1pPr>
    <a:lvl2pPr marL="457200" lvl="1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2pPr>
    <a:lvl3pPr marL="914400" lvl="2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3pPr>
    <a:lvl4pPr marL="1371600" lvl="3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4pPr>
    <a:lvl5pPr marL="1828800" lvl="4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5pPr>
    <a:lvl6pPr marL="2286000" lvl="5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6pPr>
    <a:lvl7pPr marL="2743200" lvl="6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7pPr>
    <a:lvl8pPr marL="3200400" lvl="7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8pPr>
    <a:lvl9pPr marL="3657600" lvl="8" algn="l" defTabSz="914400">
      <a:defRPr sz="1800" kern="1200">
        <a:solidFill>
          <a:schemeClr val="tx1"/>
        </a:solidFill>
        <a:latin typeface="Arial" panose="020B0604020202020204"/>
        <a:ea typeface="微软雅黑" panose="020B0503020204020204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13B20-8BB8-B74B-ADB5-DA5707988F1E}" type="datetimeFigureOut">
              <a:rPr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8674F-E567-AA4B-8C16-788D7CE21C4F}" type="slidenum">
              <a:rPr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lvl="0" algn="ctr">
              <a:defRPr sz="60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zh-CN"/>
              <a:t>单击此处编辑母版副标题样式</a:t>
            </a:r>
            <a:endParaRPr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/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 lvl="0">
              <a:defRPr sz="60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  <p:sp>
        <p:nvSpPr>
          <p:cNvPr id="4" name="内容占位符 3"/>
          <p:cNvSpPr/>
          <p:nvPr>
            <p:ph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4" name="内容占位符 3"/>
          <p:cNvSpPr/>
          <p:nvPr>
            <p:ph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  <p:sp>
        <p:nvSpPr>
          <p:cNvPr id="5" name="文本占位符 4"/>
          <p:cNvSpPr/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6" name="内容占位符 5"/>
          <p:cNvSpPr/>
          <p:nvPr>
            <p:ph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/>
              <a:t>单击此处编辑母版标题样式</a:t>
            </a:r>
            <a:endParaRPr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 lvl="0">
              <a:defRPr sz="32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  <p:sp>
        <p:nvSpPr>
          <p:cNvPr id="4" name="文本占位符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 lvl="0">
              <a:defRPr sz="3200"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 lang="zh-CN"/>
          </a:p>
        </p:txBody>
      </p:sp>
      <p:sp>
        <p:nvSpPr>
          <p:cNvPr id="4" name="文本占位符 3"/>
          <p:cNvSpPr/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zh-CN"/>
              <a:t>单击此处编辑母版文本样式</a:t>
            </a:r>
            <a:endParaRPr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lvl="0" algn="l" defTabSz="91440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/>
          <a:ea typeface="微软雅黑" panose="020B0503020204020204" charset="-122"/>
        </a:defRPr>
      </a:lvl1pPr>
    </p:titleStyle>
    <p:bodyStyle>
      <a:lvl1pPr marL="228600" lvl="0" indent="-228600" algn="l" defTabSz="91440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1pPr>
      <a:lvl2pPr marL="685800" lvl="1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2pPr>
      <a:lvl3pPr marL="1143000" lvl="2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3pPr>
      <a:lvl4pPr marL="1600200" lvl="3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4pPr>
      <a:lvl5pPr marL="2057400" lvl="4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5pPr>
      <a:lvl6pPr marL="2514600" lvl="5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6pPr>
      <a:lvl7pPr marL="2971800" lvl="6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7pPr>
      <a:lvl8pPr marL="3429000" lvl="7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8pPr>
      <a:lvl9pPr marL="3886200" lvl="8" indent="-228600" algn="l" defTabSz="91440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9pPr>
    </p:bodyStyle>
    <p:otherStyle>
      <a:lvl1pPr marL="0" lvl="0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1pPr>
      <a:lvl2pPr marL="457200" lvl="1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2pPr>
      <a:lvl3pPr marL="914400" lvl="2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3pPr>
      <a:lvl4pPr marL="1371600" lvl="3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4pPr>
      <a:lvl5pPr marL="1828800" lvl="4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5pPr>
      <a:lvl6pPr marL="2286000" lvl="5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6pPr>
      <a:lvl7pPr marL="2743200" lvl="6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7pPr>
      <a:lvl8pPr marL="3200400" lvl="7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8pPr>
      <a:lvl9pPr marL="3657600" lvl="8" algn="l" defTabSz="914400">
        <a:defRPr sz="1800" kern="1200">
          <a:solidFill>
            <a:schemeClr val="tx1"/>
          </a:solidFill>
          <a:latin typeface="Arial" panose="020B0604020202020204"/>
          <a:ea typeface="微软雅黑" panose="020B0503020204020204" charset="-12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2.png"/><Relationship Id="rId3" Type="http://schemas.openxmlformats.org/officeDocument/2006/relationships/tags" Target="../tags/tag10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tags" Target="../tags/tag2.xml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11.png"/><Relationship Id="rId6" Type="http://schemas.openxmlformats.org/officeDocument/2006/relationships/tags" Target="../tags/tag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tags" Target="../tags/tag4.xml"/><Relationship Id="rId2" Type="http://schemas.openxmlformats.org/officeDocument/2006/relationships/image" Target="../media/image13.png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20.png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25.png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11.png"/><Relationship Id="rId2" Type="http://schemas.openxmlformats.org/officeDocument/2006/relationships/tags" Target="../tags/tag8.xml"/><Relationship Id="rId1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1.png"/><Relationship Id="rId3" Type="http://schemas.openxmlformats.org/officeDocument/2006/relationships/tags" Target="../tags/tag9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4"/>
          <p:cNvPicPr/>
          <p:nvPr/>
        </p:nvPicPr>
        <p:blipFill>
          <a:blip r:embed="rId1"/>
          <a:stretch>
            <a:fillRect/>
          </a:stretch>
        </p:blipFill>
        <p:spPr>
          <a:xfrm>
            <a:off x="4777318" y="23614471"/>
            <a:ext cx="2637367" cy="68177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原创设计师QQ598969553             _1"/>
          <p:cNvSpPr txBox="1"/>
          <p:nvPr/>
        </p:nvSpPr>
        <p:spPr>
          <a:xfrm>
            <a:off x="2218015" y="2948904"/>
            <a:ext cx="3799840" cy="552450"/>
          </a:xfrm>
          <a:prstGeom prst="rect">
            <a:avLst/>
          </a:prstGeom>
          <a:noFill/>
        </p:spPr>
        <p:txBody>
          <a:bodyPr wrap="none" lIns="121926" tIns="60963" rIns="121926" bIns="60963"/>
          <a:lstStyle/>
          <a:p>
            <a:pPr algn="l"/>
            <a:r>
              <a:rPr lang="zh-CN" sz="4400" b="1">
                <a:solidFill>
                  <a:srgbClr val="4384F1"/>
                </a:solidFill>
                <a:latin typeface="AvantGarde Md BT"/>
                <a:ea typeface="微软雅黑" panose="020B0503020204020204" charset="-122"/>
              </a:rPr>
              <a:t>网络货运</a:t>
            </a:r>
            <a:r>
              <a:rPr lang="en-US" altLang="zh-CN" sz="4400" b="1">
                <a:solidFill>
                  <a:srgbClr val="4384F1"/>
                </a:solidFill>
                <a:latin typeface="AvantGarde Md BT"/>
                <a:ea typeface="微软雅黑" panose="020B0503020204020204" charset="-122"/>
              </a:rPr>
              <a:t>2.0</a:t>
            </a:r>
            <a:r>
              <a:rPr lang="zh-CN" sz="4400" b="1">
                <a:solidFill>
                  <a:srgbClr val="4384F1"/>
                </a:solidFill>
                <a:latin typeface="AvantGarde Md BT"/>
                <a:ea typeface="微软雅黑" panose="020B0503020204020204" charset="-122"/>
              </a:rPr>
              <a:t>小程序操作指南</a:t>
            </a:r>
            <a:endParaRPr lang="zh-CN" sz="4400" b="1">
              <a:solidFill>
                <a:srgbClr val="4384F1"/>
              </a:solidFill>
              <a:latin typeface="AvantGarde Md BT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 txBox="1"/>
          <p:nvPr/>
        </p:nvSpPr>
        <p:spPr>
          <a:xfrm>
            <a:off x="367030" y="250825"/>
            <a:ext cx="3369945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运作</a:t>
            </a:r>
            <a:r>
              <a:rPr lang="zh-CN" sz="2800">
                <a:latin typeface="微软雅黑" panose="020B0503020204020204" charset="-122"/>
              </a:rPr>
              <a:t>单</a:t>
            </a:r>
            <a:endParaRPr lang="zh-CN" sz="2800">
              <a:latin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63950" y="842010"/>
            <a:ext cx="2867025" cy="54063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7070" y="3277235"/>
            <a:ext cx="2514600" cy="21653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3410" y="842010"/>
            <a:ext cx="2364105" cy="32486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050" y="805180"/>
            <a:ext cx="2847975" cy="546163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1020" y="3524250"/>
            <a:ext cx="2508250" cy="27241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云形标注 4"/>
          <p:cNvSpPr/>
          <p:nvPr/>
        </p:nvSpPr>
        <p:spPr>
          <a:xfrm rot="540000">
            <a:off x="1540510" y="3691255"/>
            <a:ext cx="1586865" cy="933450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680845" y="3800475"/>
            <a:ext cx="14389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latin typeface="微软雅黑" panose="020B0503020204020204" charset="-122"/>
                <a:sym typeface="+mn-ea"/>
              </a:rPr>
              <a:t>查看运单的运作状态，可进行运单修改和回单上传</a:t>
            </a:r>
            <a:endParaRPr 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/>
          </a:p>
        </p:txBody>
      </p:sp>
      <p:sp>
        <p:nvSpPr>
          <p:cNvPr id="6" name="云形标注 5"/>
          <p:cNvSpPr/>
          <p:nvPr/>
        </p:nvSpPr>
        <p:spPr>
          <a:xfrm rot="540000">
            <a:off x="4896485" y="4392295"/>
            <a:ext cx="1586865" cy="933450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036820" y="4501515"/>
            <a:ext cx="14389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latin typeface="微软雅黑" panose="020B0503020204020204" charset="-122"/>
                <a:sym typeface="+mn-ea"/>
              </a:rPr>
              <a:t>点击</a:t>
            </a:r>
            <a:r>
              <a:rPr lang="en-US" sz="1000">
                <a:latin typeface="微软雅黑" panose="020B0503020204020204" charset="-122"/>
                <a:sym typeface="+mn-ea"/>
              </a:rPr>
              <a:t>“</a:t>
            </a:r>
            <a:r>
              <a:rPr lang="zh-CN" sz="1000">
                <a:latin typeface="微软雅黑" panose="020B0503020204020204" charset="-122"/>
                <a:sym typeface="+mn-ea"/>
              </a:rPr>
              <a:t>运单修改</a:t>
            </a:r>
            <a:r>
              <a:rPr lang="en-US" sz="1000">
                <a:latin typeface="微软雅黑" panose="020B0503020204020204" charset="-122"/>
                <a:sym typeface="+mn-ea"/>
              </a:rPr>
              <a:t>”</a:t>
            </a:r>
            <a:r>
              <a:rPr lang="zh-CN" sz="1000">
                <a:latin typeface="微软雅黑" panose="020B0503020204020204" charset="-122"/>
                <a:sym typeface="+mn-ea"/>
              </a:rPr>
              <a:t>，修改运单的吨、方、运费后点击提交按钮</a:t>
            </a:r>
            <a:endParaRPr lang="zh-CN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/>
          </a:p>
        </p:txBody>
      </p:sp>
      <p:sp>
        <p:nvSpPr>
          <p:cNvPr id="13" name="云形标注 12"/>
          <p:cNvSpPr/>
          <p:nvPr/>
        </p:nvSpPr>
        <p:spPr>
          <a:xfrm rot="540000">
            <a:off x="10134600" y="2383155"/>
            <a:ext cx="1586865" cy="933450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0274935" y="2492375"/>
            <a:ext cx="14389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latin typeface="微软雅黑" panose="020B0503020204020204" charset="-122"/>
                <a:sym typeface="+mn-ea"/>
              </a:rPr>
              <a:t>进入运单详情页进行回单上传</a:t>
            </a:r>
            <a:endParaRPr 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74660" y="943610"/>
            <a:ext cx="2630805" cy="56864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510" y="941070"/>
            <a:ext cx="2618740" cy="56686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35025" y="943610"/>
            <a:ext cx="2614295" cy="56661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标题 1"/>
          <p:cNvSpPr txBox="1"/>
          <p:nvPr/>
        </p:nvSpPr>
        <p:spPr>
          <a:xfrm>
            <a:off x="314960" y="269240"/>
            <a:ext cx="4780280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完成单、失败单</a:t>
            </a:r>
            <a:endParaRPr lang="zh-CN" sz="2800">
              <a:latin typeface="微软雅黑" panose="020B0503020204020204" charset="-122"/>
            </a:endParaRPr>
          </a:p>
        </p:txBody>
      </p:sp>
      <p:sp>
        <p:nvSpPr>
          <p:cNvPr id="5" name="云形标注 4"/>
          <p:cNvSpPr/>
          <p:nvPr/>
        </p:nvSpPr>
        <p:spPr>
          <a:xfrm rot="540000">
            <a:off x="2844165" y="1821180"/>
            <a:ext cx="1515110" cy="78168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971800" y="2007235"/>
            <a:ext cx="14389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latin typeface="微软雅黑" panose="020B0503020204020204" charset="-122"/>
                <a:sym typeface="+mn-ea"/>
              </a:rPr>
              <a:t>可查看已完成的运单和失败单</a:t>
            </a:r>
            <a:endParaRPr 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/>
          </a:p>
        </p:txBody>
      </p:sp>
      <p:sp>
        <p:nvSpPr>
          <p:cNvPr id="4" name="云形标注 3"/>
          <p:cNvSpPr/>
          <p:nvPr/>
        </p:nvSpPr>
        <p:spPr>
          <a:xfrm rot="540000">
            <a:off x="5923915" y="4964430"/>
            <a:ext cx="1401445" cy="86423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945505" y="5197475"/>
            <a:ext cx="14389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1000">
                <a:latin typeface="微软雅黑" panose="020B0503020204020204" charset="-122"/>
                <a:sym typeface="+mn-ea"/>
              </a:rPr>
              <a:t>可对货主进行评价或查看回单</a:t>
            </a:r>
            <a:endParaRPr lang="zh-CN" altLang="en-US" sz="1000"/>
          </a:p>
        </p:txBody>
      </p:sp>
      <p:sp>
        <p:nvSpPr>
          <p:cNvPr id="12" name="云形标注 11"/>
          <p:cNvSpPr/>
          <p:nvPr/>
        </p:nvSpPr>
        <p:spPr>
          <a:xfrm rot="11340000">
            <a:off x="10233025" y="3330575"/>
            <a:ext cx="1420495" cy="694690"/>
          </a:xfrm>
          <a:prstGeom prst="cloudCallout">
            <a:avLst>
              <a:gd name="adj1" fmla="val 36471"/>
              <a:gd name="adj2" fmla="val 7906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363200" y="3585210"/>
            <a:ext cx="14389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latin typeface="微软雅黑" panose="020B0503020204020204" charset="-122"/>
                <a:sym typeface="+mn-ea"/>
              </a:rPr>
              <a:t>可查看失败单原因</a:t>
            </a:r>
            <a:endParaRPr 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 txBox="1"/>
          <p:nvPr/>
        </p:nvSpPr>
        <p:spPr>
          <a:xfrm>
            <a:off x="743585" y="279400"/>
            <a:ext cx="1139825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我的</a:t>
            </a:r>
            <a:endParaRPr lang="zh-CN" sz="2800">
              <a:latin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68980" y="793115"/>
            <a:ext cx="2799715" cy="24784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980" y="3334385"/>
            <a:ext cx="2823845" cy="32353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15" y="793115"/>
            <a:ext cx="2988310" cy="57765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5275" y="793115"/>
            <a:ext cx="2844165" cy="29908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6805" y="793115"/>
            <a:ext cx="2879090" cy="57765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云形标注 5"/>
          <p:cNvSpPr/>
          <p:nvPr/>
        </p:nvSpPr>
        <p:spPr>
          <a:xfrm rot="10800000">
            <a:off x="988060" y="4506595"/>
            <a:ext cx="1687830" cy="865505"/>
          </a:xfrm>
          <a:prstGeom prst="cloudCallout">
            <a:avLst>
              <a:gd name="adj1" fmla="val 62178"/>
              <a:gd name="adj2" fmla="val 7565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143000" y="4675505"/>
            <a:ext cx="14389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设置内可以以修改密码、手机号，查看操作指南和协议等</a:t>
            </a:r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6540" y="3743960"/>
            <a:ext cx="2882900" cy="28257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651635" y="2346960"/>
            <a:ext cx="9150985" cy="1861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11500">
                <a:solidFill>
                  <a:srgbClr val="E94709"/>
                </a:solidFill>
              </a:rPr>
              <a:t>谢    谢</a:t>
            </a:r>
            <a:endParaRPr lang="zh-CN" sz="11500">
              <a:solidFill>
                <a:srgbClr val="E9470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 txBox="1"/>
          <p:nvPr/>
        </p:nvSpPr>
        <p:spPr>
          <a:xfrm>
            <a:off x="527050" y="265430"/>
            <a:ext cx="1677035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注册登录</a:t>
            </a:r>
            <a:endParaRPr lang="zh-CN" sz="2800">
              <a:latin typeface="微软雅黑" panose="020B0503020204020204" charset="-122"/>
            </a:endParaRPr>
          </a:p>
        </p:txBody>
      </p:sp>
      <p:cxnSp>
        <p:nvCxnSpPr>
          <p:cNvPr id="47" name="直接箭头连接符 46"/>
          <p:cNvCxnSpPr/>
          <p:nvPr/>
        </p:nvCxnSpPr>
        <p:spPr>
          <a:xfrm flipV="1">
            <a:off x="3377565" y="3669665"/>
            <a:ext cx="1592580" cy="635"/>
          </a:xfrm>
          <a:prstGeom prst="straightConnector1">
            <a:avLst/>
          </a:prstGeom>
          <a:ln w="6350">
            <a:solidFill>
              <a:schemeClr val="accent1"/>
            </a:solidFill>
            <a:prstDash val="solid"/>
            <a:miter/>
            <a:tailEnd type="arrow"/>
          </a:ln>
        </p:spPr>
      </p:cxn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855075" y="942975"/>
            <a:ext cx="2620010" cy="553148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62525" y="942975"/>
            <a:ext cx="2621915" cy="55359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7265" y="905510"/>
            <a:ext cx="2738755" cy="55689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8" name="直接箭头连接符 7"/>
          <p:cNvCxnSpPr>
            <a:stCxn id="3" idx="3"/>
            <a:endCxn id="4" idx="1"/>
          </p:cNvCxnSpPr>
          <p:nvPr/>
        </p:nvCxnSpPr>
        <p:spPr>
          <a:xfrm flipV="1">
            <a:off x="7584440" y="3709035"/>
            <a:ext cx="1270635" cy="1905"/>
          </a:xfrm>
          <a:prstGeom prst="straightConnector1">
            <a:avLst/>
          </a:prstGeom>
          <a:ln w="6350">
            <a:solidFill>
              <a:schemeClr val="accent1"/>
            </a:solidFill>
            <a:prstDash val="solid"/>
            <a:miter/>
            <a:tailEnd type="arrow"/>
          </a:ln>
        </p:spPr>
      </p:cxnSp>
      <p:sp>
        <p:nvSpPr>
          <p:cNvPr id="11" name="云形标注 10"/>
          <p:cNvSpPr/>
          <p:nvPr/>
        </p:nvSpPr>
        <p:spPr>
          <a:xfrm rot="540000">
            <a:off x="3077210" y="2127250"/>
            <a:ext cx="1791970" cy="1024890"/>
          </a:xfrm>
          <a:prstGeom prst="cloudCallout">
            <a:avLst>
              <a:gd name="adj1" fmla="val -40841"/>
              <a:gd name="adj2" fmla="val 6930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云形标注 11"/>
          <p:cNvSpPr/>
          <p:nvPr/>
        </p:nvSpPr>
        <p:spPr>
          <a:xfrm rot="540000">
            <a:off x="7388860" y="1021715"/>
            <a:ext cx="1694180" cy="967105"/>
          </a:xfrm>
          <a:prstGeom prst="cloudCallout">
            <a:avLst>
              <a:gd name="adj1" fmla="val -35698"/>
              <a:gd name="adj2" fmla="val 7189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529195" y="1235075"/>
            <a:ext cx="15563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填写车辆基本信息后点击下一步、上传证件信息后提交审核</a:t>
            </a:r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  <p:sp>
        <p:nvSpPr>
          <p:cNvPr id="14" name="文本框 13"/>
          <p:cNvSpPr txBox="1"/>
          <p:nvPr/>
        </p:nvSpPr>
        <p:spPr>
          <a:xfrm>
            <a:off x="3257550" y="2354580"/>
            <a:ext cx="154686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/>
              <a:t>打开网络货运小程序，输入手机号可以输入密码或验证码登陆</a:t>
            </a:r>
            <a:endParaRPr lang="zh-CN" altLang="en-US"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 txBox="1"/>
          <p:nvPr/>
        </p:nvSpPr>
        <p:spPr>
          <a:xfrm>
            <a:off x="229870" y="172720"/>
            <a:ext cx="3204845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首页 </a:t>
            </a:r>
            <a:r>
              <a:rPr lang="en-US" sz="2800">
                <a:latin typeface="微软雅黑" panose="020B0503020204020204" charset="-122"/>
              </a:rPr>
              <a:t>-</a:t>
            </a:r>
            <a:r>
              <a:rPr lang="zh-CN" sz="2800">
                <a:latin typeface="微软雅黑" panose="020B0503020204020204" charset="-122"/>
              </a:rPr>
              <a:t>车辆</a:t>
            </a:r>
            <a:endParaRPr lang="zh-CN" sz="2800">
              <a:latin typeface="微软雅黑" panose="020B050302020402020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44895" y="802640"/>
            <a:ext cx="2701925" cy="16268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75" y="3215005"/>
            <a:ext cx="2358390" cy="3161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4895" y="2399030"/>
            <a:ext cx="2701290" cy="4933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2435" y="3439795"/>
            <a:ext cx="2607310" cy="29108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4210" y="802640"/>
            <a:ext cx="2640330" cy="5574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930" y="802640"/>
            <a:ext cx="2640330" cy="5574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云形标注 5"/>
          <p:cNvSpPr/>
          <p:nvPr/>
        </p:nvSpPr>
        <p:spPr>
          <a:xfrm rot="540000">
            <a:off x="5213350" y="601980"/>
            <a:ext cx="1390650" cy="80835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0210" y="816610"/>
            <a:ext cx="2709545" cy="22377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5330190" y="816610"/>
            <a:ext cx="12541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可以切换不同车辆</a:t>
            </a:r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  <p:sp>
        <p:nvSpPr>
          <p:cNvPr id="11" name="云形标注 10"/>
          <p:cNvSpPr/>
          <p:nvPr/>
        </p:nvSpPr>
        <p:spPr>
          <a:xfrm rot="540000">
            <a:off x="8039735" y="525145"/>
            <a:ext cx="1322070" cy="756920"/>
          </a:xfrm>
          <a:prstGeom prst="cloudCallout">
            <a:avLst>
              <a:gd name="adj1" fmla="val 7890"/>
              <a:gd name="adj2" fmla="val 7468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202930" y="652780"/>
            <a:ext cx="11595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点击</a:t>
            </a:r>
            <a:r>
              <a:rPr lang="en-US" sz="1000">
                <a:sym typeface="+mn-ea"/>
              </a:rPr>
              <a:t>“+”</a:t>
            </a:r>
            <a:r>
              <a:rPr lang="zh-CN" sz="1000">
                <a:sym typeface="+mn-ea"/>
              </a:rPr>
              <a:t>，为该车辆添加司机</a:t>
            </a:r>
            <a:endParaRPr lang="zh-CN" sz="1000">
              <a:solidFill>
                <a:schemeClr val="tx1"/>
              </a:solidFill>
            </a:endParaRPr>
          </a:p>
          <a:p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  <p:sp>
        <p:nvSpPr>
          <p:cNvPr id="13" name="云形标注 12"/>
          <p:cNvSpPr/>
          <p:nvPr/>
        </p:nvSpPr>
        <p:spPr>
          <a:xfrm rot="540000">
            <a:off x="8182610" y="2745105"/>
            <a:ext cx="1390650" cy="80835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251190" y="2872740"/>
            <a:ext cx="125412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1000">
                <a:sym typeface="+mn-ea"/>
              </a:rPr>
              <a:t>点击绑定新车，添加新车辆，完善车辆信息</a:t>
            </a:r>
            <a:endParaRPr lang="zh-CN" altLang="en-US" sz="1000"/>
          </a:p>
        </p:txBody>
      </p:sp>
      <p:sp>
        <p:nvSpPr>
          <p:cNvPr id="23" name="云形标注 22"/>
          <p:cNvSpPr/>
          <p:nvPr/>
        </p:nvSpPr>
        <p:spPr>
          <a:xfrm rot="540000">
            <a:off x="10506710" y="3025140"/>
            <a:ext cx="1390650" cy="80835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0647045" y="3220720"/>
            <a:ext cx="12541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同一辆车下面可切换不同的司机</a:t>
            </a:r>
            <a:endParaRPr lang="zh-CN" sz="1000">
              <a:solidFill>
                <a:schemeClr val="tx1"/>
              </a:solidFill>
            </a:endParaRPr>
          </a:p>
          <a:p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图片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329420" y="2556510"/>
            <a:ext cx="2533650" cy="28511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标题 1"/>
          <p:cNvSpPr txBox="1"/>
          <p:nvPr/>
        </p:nvSpPr>
        <p:spPr>
          <a:xfrm>
            <a:off x="414020" y="257175"/>
            <a:ext cx="2633345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首页</a:t>
            </a:r>
            <a:r>
              <a:rPr lang="en-US" sz="2800">
                <a:latin typeface="微软雅黑" panose="020B0503020204020204" charset="-122"/>
              </a:rPr>
              <a:t>-</a:t>
            </a:r>
            <a:r>
              <a:rPr lang="zh-CN" sz="2800">
                <a:latin typeface="微软雅黑" panose="020B0503020204020204" charset="-122"/>
              </a:rPr>
              <a:t>银行卡</a:t>
            </a:r>
            <a:r>
              <a:rPr lang="zh-CN" sz="2800">
                <a:latin typeface="微软雅黑" panose="020B0503020204020204" charset="-122"/>
              </a:rPr>
              <a:t> </a:t>
            </a:r>
            <a:endParaRPr lang="zh-CN" sz="2800">
              <a:latin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32575" y="2555240"/>
            <a:ext cx="2482850" cy="28638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1085" y="803275"/>
            <a:ext cx="2653665" cy="56026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72440" y="802640"/>
            <a:ext cx="2640330" cy="5574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云形标注 5"/>
          <p:cNvSpPr/>
          <p:nvPr/>
        </p:nvSpPr>
        <p:spPr>
          <a:xfrm rot="540000">
            <a:off x="5069840" y="3113405"/>
            <a:ext cx="1390650" cy="80835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86680" y="3251200"/>
            <a:ext cx="12541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点击添加银行卡填写银行卡信息</a:t>
            </a:r>
            <a:endParaRPr lang="zh-CN" sz="1000">
              <a:solidFill>
                <a:schemeClr val="tx1"/>
              </a:solidFill>
            </a:endParaRPr>
          </a:p>
          <a:p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  <p:sp>
        <p:nvSpPr>
          <p:cNvPr id="4" name="云形标注 3"/>
          <p:cNvSpPr/>
          <p:nvPr/>
        </p:nvSpPr>
        <p:spPr>
          <a:xfrm rot="540000">
            <a:off x="8928100" y="1877060"/>
            <a:ext cx="1390650" cy="80835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044940" y="2014855"/>
            <a:ext cx="125412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可对已经维护的银行卡进行修改和删除</a:t>
            </a:r>
            <a:endParaRPr lang="zh-CN" sz="1000">
              <a:solidFill>
                <a:schemeClr val="tx1"/>
              </a:solidFill>
            </a:endParaRPr>
          </a:p>
          <a:p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72440" y="802640"/>
            <a:ext cx="2640330" cy="5574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标题 1"/>
          <p:cNvSpPr txBox="1"/>
          <p:nvPr/>
        </p:nvSpPr>
        <p:spPr>
          <a:xfrm>
            <a:off x="328930" y="255270"/>
            <a:ext cx="4262755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首页</a:t>
            </a:r>
            <a:r>
              <a:rPr lang="en-US" sz="2800">
                <a:latin typeface="微软雅黑" panose="020B0503020204020204" charset="-122"/>
              </a:rPr>
              <a:t>-</a:t>
            </a:r>
            <a:r>
              <a:rPr lang="zh-CN" sz="2800">
                <a:latin typeface="微软雅黑" panose="020B0503020204020204" charset="-122"/>
              </a:rPr>
              <a:t>收入</a:t>
            </a:r>
            <a:r>
              <a:rPr lang="en-US" sz="2800">
                <a:latin typeface="微软雅黑" panose="020B0503020204020204" charset="-122"/>
              </a:rPr>
              <a:t>-</a:t>
            </a:r>
            <a:r>
              <a:rPr lang="zh-CN" sz="2800">
                <a:latin typeface="微软雅黑" panose="020B0503020204020204" charset="-122"/>
              </a:rPr>
              <a:t>变更银行卡</a:t>
            </a:r>
            <a:r>
              <a:rPr lang="zh-CN" sz="2800">
                <a:latin typeface="微软雅黑" panose="020B0503020204020204" charset="-122"/>
              </a:rPr>
              <a:t> </a:t>
            </a:r>
            <a:endParaRPr lang="zh-CN" sz="2800">
              <a:latin typeface="微软雅黑" panose="020B050302020402020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6860" y="1698625"/>
            <a:ext cx="2206625" cy="46609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9215" y="805815"/>
            <a:ext cx="2565400" cy="10604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4735" y="805815"/>
            <a:ext cx="2357120" cy="49777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3270" y="802640"/>
            <a:ext cx="2632075" cy="55581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云形标注 6"/>
          <p:cNvSpPr/>
          <p:nvPr/>
        </p:nvSpPr>
        <p:spPr>
          <a:xfrm rot="540000">
            <a:off x="2111375" y="1661795"/>
            <a:ext cx="1390650" cy="80835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228215" y="1799590"/>
            <a:ext cx="125412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对收入进行管理，可查看运费到账情况</a:t>
            </a:r>
            <a:endParaRPr lang="zh-CN" sz="1000">
              <a:solidFill>
                <a:schemeClr val="tx1"/>
              </a:solidFill>
            </a:endParaRPr>
          </a:p>
          <a:p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8065" y="5522595"/>
            <a:ext cx="2410460" cy="8382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云形标注 11"/>
          <p:cNvSpPr/>
          <p:nvPr/>
        </p:nvSpPr>
        <p:spPr>
          <a:xfrm rot="540000">
            <a:off x="7388225" y="3776980"/>
            <a:ext cx="1390650" cy="80835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505065" y="3914775"/>
            <a:ext cx="125412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勾选费用运单点击下一步选择要变更的收款账户</a:t>
            </a:r>
            <a:endParaRPr lang="en-US" sz="1000">
              <a:solidFill>
                <a:schemeClr val="tx1"/>
              </a:solidFill>
            </a:endParaRPr>
          </a:p>
          <a:p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  <p:sp>
        <p:nvSpPr>
          <p:cNvPr id="22" name="云形标注 21"/>
          <p:cNvSpPr/>
          <p:nvPr/>
        </p:nvSpPr>
        <p:spPr>
          <a:xfrm rot="540000">
            <a:off x="10561955" y="2075815"/>
            <a:ext cx="1390650" cy="80835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0678795" y="2213610"/>
            <a:ext cx="125412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点击已确认查看银行卡账户账单变更详情</a:t>
            </a:r>
            <a:endParaRPr lang="zh-CN" sz="1000">
              <a:solidFill>
                <a:schemeClr val="tx1"/>
              </a:solidFill>
            </a:endParaRPr>
          </a:p>
          <a:p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72440" y="802640"/>
            <a:ext cx="2640330" cy="5574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270" y="802640"/>
            <a:ext cx="2632075" cy="55581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标题 1"/>
          <p:cNvSpPr txBox="1"/>
          <p:nvPr/>
        </p:nvSpPr>
        <p:spPr>
          <a:xfrm>
            <a:off x="328930" y="255270"/>
            <a:ext cx="4262755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首页</a:t>
            </a:r>
            <a:r>
              <a:rPr lang="en-US" sz="2800">
                <a:latin typeface="微软雅黑" panose="020B0503020204020204" charset="-122"/>
              </a:rPr>
              <a:t>-</a:t>
            </a:r>
            <a:r>
              <a:rPr lang="zh-CN" sz="2800">
                <a:latin typeface="微软雅黑" panose="020B0503020204020204" charset="-122"/>
              </a:rPr>
              <a:t>收入</a:t>
            </a:r>
            <a:r>
              <a:rPr lang="en-US" sz="2800">
                <a:latin typeface="微软雅黑" panose="020B0503020204020204" charset="-122"/>
              </a:rPr>
              <a:t>-</a:t>
            </a:r>
            <a:r>
              <a:rPr lang="zh-CN" sz="2800">
                <a:latin typeface="微软雅黑" panose="020B0503020204020204" charset="-122"/>
              </a:rPr>
              <a:t>变更油卡 </a:t>
            </a:r>
            <a:endParaRPr lang="zh-CN" sz="2800">
              <a:latin typeface="微软雅黑" panose="020B0503020204020204" charset="-122"/>
            </a:endParaRPr>
          </a:p>
        </p:txBody>
      </p:sp>
      <p:pic>
        <p:nvPicPr>
          <p:cNvPr id="20" name="图片 19"/>
          <p:cNvPicPr/>
          <p:nvPr/>
        </p:nvPicPr>
        <p:blipFill>
          <a:blip r:embed="rId4"/>
          <a:srcRect b="4733"/>
          <a:stretch>
            <a:fillRect/>
          </a:stretch>
        </p:blipFill>
        <p:spPr>
          <a:xfrm>
            <a:off x="6134735" y="4086860"/>
            <a:ext cx="2527300" cy="8934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4735" y="802640"/>
            <a:ext cx="2641600" cy="45999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1385" y="5401945"/>
            <a:ext cx="2908300" cy="9588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云形标注 11"/>
          <p:cNvSpPr/>
          <p:nvPr/>
        </p:nvSpPr>
        <p:spPr>
          <a:xfrm rot="540000">
            <a:off x="7244715" y="3633470"/>
            <a:ext cx="1390650" cy="808355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361555" y="3771265"/>
            <a:ext cx="125412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勾选费用运单点击下一步选择要变更的油卡账户</a:t>
            </a:r>
            <a:endParaRPr lang="en-US" sz="1000">
              <a:solidFill>
                <a:schemeClr val="tx1"/>
              </a:solidFill>
            </a:endParaRPr>
          </a:p>
          <a:p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1765" y="802640"/>
            <a:ext cx="2876550" cy="14160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41765" y="2461895"/>
            <a:ext cx="2889250" cy="38989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2" name="云形标注 21"/>
          <p:cNvSpPr/>
          <p:nvPr/>
        </p:nvSpPr>
        <p:spPr>
          <a:xfrm rot="10800000">
            <a:off x="10059670" y="2343150"/>
            <a:ext cx="1390650" cy="808355"/>
          </a:xfrm>
          <a:prstGeom prst="cloudCallout">
            <a:avLst>
              <a:gd name="adj1" fmla="val -46940"/>
              <a:gd name="adj2" fmla="val 1013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0196195" y="2617470"/>
            <a:ext cx="12541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查看油卡账户账单变更详情</a:t>
            </a:r>
            <a:endParaRPr lang="zh-CN" sz="1000">
              <a:solidFill>
                <a:schemeClr val="tx1"/>
              </a:solidFill>
            </a:endParaRPr>
          </a:p>
          <a:p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61405" y="802640"/>
            <a:ext cx="2740660" cy="55848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标题 1"/>
          <p:cNvSpPr txBox="1"/>
          <p:nvPr/>
        </p:nvSpPr>
        <p:spPr>
          <a:xfrm>
            <a:off x="306705" y="221615"/>
            <a:ext cx="2752090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首页</a:t>
            </a:r>
            <a:r>
              <a:rPr lang="en-US" sz="2800">
                <a:latin typeface="微软雅黑" panose="020B0503020204020204" charset="-122"/>
              </a:rPr>
              <a:t>-</a:t>
            </a:r>
            <a:r>
              <a:rPr lang="zh-CN" altLang="en-US" sz="2800">
                <a:latin typeface="微软雅黑" panose="020B0503020204020204" charset="-122"/>
              </a:rPr>
              <a:t>油卡</a:t>
            </a:r>
            <a:r>
              <a:rPr lang="zh-CN" sz="2800">
                <a:latin typeface="微软雅黑" panose="020B0503020204020204" charset="-122"/>
              </a:rPr>
              <a:t> </a:t>
            </a:r>
            <a:endParaRPr lang="zh-CN" sz="2800">
              <a:latin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57175" y="802640"/>
            <a:ext cx="2640330" cy="5574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7530" y="802640"/>
            <a:ext cx="2771775" cy="5574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云形标注 5"/>
          <p:cNvSpPr/>
          <p:nvPr/>
        </p:nvSpPr>
        <p:spPr>
          <a:xfrm rot="540000">
            <a:off x="4095115" y="4552315"/>
            <a:ext cx="1586865" cy="933450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235450" y="4661535"/>
            <a:ext cx="14389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sym typeface="+mn-ea"/>
              </a:rPr>
              <a:t>点击交易记录，查看油卡交易信息</a:t>
            </a:r>
            <a:endParaRPr lang="zh-CN" sz="1000">
              <a:sym typeface="+mn-ea"/>
            </a:endParaRPr>
          </a:p>
          <a:p>
            <a:r>
              <a:rPr lang="zh-CN" sz="1000">
                <a:sym typeface="+mn-ea"/>
              </a:rPr>
              <a:t>点击添加油卡填写油卡信息</a:t>
            </a:r>
            <a:endParaRPr lang="zh-CN" sz="1000">
              <a:solidFill>
                <a:schemeClr val="tx1"/>
              </a:solidFill>
            </a:endParaRPr>
          </a:p>
          <a:p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7965" y="802640"/>
            <a:ext cx="2944495" cy="55899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8160" y="3196590"/>
            <a:ext cx="2882900" cy="10287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 txBox="1"/>
          <p:nvPr/>
        </p:nvSpPr>
        <p:spPr>
          <a:xfrm>
            <a:off x="483235" y="205105"/>
            <a:ext cx="3369945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待接单</a:t>
            </a:r>
            <a:r>
              <a:rPr lang="en-US" sz="2800">
                <a:latin typeface="微软雅黑" panose="020B0503020204020204" charset="-122"/>
              </a:rPr>
              <a:t>-</a:t>
            </a:r>
            <a:r>
              <a:rPr lang="zh-CN" sz="2800">
                <a:latin typeface="微软雅黑" panose="020B0503020204020204" charset="-122"/>
              </a:rPr>
              <a:t>竞价单</a:t>
            </a:r>
            <a:endParaRPr lang="zh-CN" sz="2800">
              <a:latin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9900" y="802640"/>
            <a:ext cx="2923540" cy="5574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425" y="802640"/>
            <a:ext cx="2944495" cy="55581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87705" y="802640"/>
            <a:ext cx="2640330" cy="5574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云形标注 2"/>
          <p:cNvSpPr/>
          <p:nvPr/>
        </p:nvSpPr>
        <p:spPr>
          <a:xfrm rot="540000">
            <a:off x="2616835" y="3691255"/>
            <a:ext cx="1586865" cy="933450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757170" y="3800475"/>
            <a:ext cx="14389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latin typeface="微软雅黑" panose="020B0503020204020204" charset="-122"/>
                <a:sym typeface="+mn-ea"/>
              </a:rPr>
              <a:t>竞价单：待接单页面，点击“报价”按钮，进入运单详情页</a:t>
            </a:r>
            <a:endParaRPr lang="zh-CN" sz="1000">
              <a:solidFill>
                <a:schemeClr val="tx1"/>
              </a:solidFill>
            </a:endParaRPr>
          </a:p>
          <a:p>
            <a:endParaRPr lang="zh-CN" altLang="en-US" sz="1000"/>
          </a:p>
        </p:txBody>
      </p:sp>
      <p:sp>
        <p:nvSpPr>
          <p:cNvPr id="7" name="云形标注 6"/>
          <p:cNvSpPr/>
          <p:nvPr/>
        </p:nvSpPr>
        <p:spPr>
          <a:xfrm rot="540000">
            <a:off x="5297170" y="4645025"/>
            <a:ext cx="1586865" cy="933450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507990" y="4835525"/>
            <a:ext cx="14389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latin typeface="微软雅黑" panose="020B0503020204020204" charset="-122"/>
                <a:sym typeface="+mn-ea"/>
              </a:rPr>
              <a:t>点击“不感兴趣”，可以拒绝此单</a:t>
            </a:r>
            <a:endParaRPr 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/>
          </a:p>
        </p:txBody>
      </p:sp>
      <p:sp>
        <p:nvSpPr>
          <p:cNvPr id="10" name="云形标注 9"/>
          <p:cNvSpPr/>
          <p:nvPr/>
        </p:nvSpPr>
        <p:spPr>
          <a:xfrm rot="540000">
            <a:off x="10186035" y="4667885"/>
            <a:ext cx="1586865" cy="933450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326370" y="4777105"/>
            <a:ext cx="14389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latin typeface="微软雅黑" panose="020B0503020204020204" charset="-122"/>
                <a:sym typeface="+mn-ea"/>
              </a:rPr>
              <a:t>输入金额，点击</a:t>
            </a:r>
            <a:r>
              <a:rPr lang="en-US" sz="1000">
                <a:latin typeface="微软雅黑" panose="020B0503020204020204" charset="-122"/>
                <a:sym typeface="+mn-ea"/>
              </a:rPr>
              <a:t>“</a:t>
            </a:r>
            <a:r>
              <a:rPr lang="zh-CN" sz="1000">
                <a:latin typeface="微软雅黑" panose="020B0503020204020204" charset="-122"/>
                <a:sym typeface="+mn-ea"/>
              </a:rPr>
              <a:t>提交报价</a:t>
            </a:r>
            <a:r>
              <a:rPr lang="en-US" sz="1000">
                <a:latin typeface="微软雅黑" panose="020B0503020204020204" charset="-122"/>
                <a:sym typeface="+mn-ea"/>
              </a:rPr>
              <a:t>”</a:t>
            </a:r>
            <a:r>
              <a:rPr lang="zh-CN" sz="1000">
                <a:latin typeface="微软雅黑" panose="020B0503020204020204" charset="-122"/>
                <a:sym typeface="+mn-ea"/>
              </a:rPr>
              <a:t>按钮，可对竞价单进行报价</a:t>
            </a:r>
            <a:endParaRPr lang="zh-CN" altLang="en-US"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45330" y="900430"/>
            <a:ext cx="2721610" cy="55333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990" y="899795"/>
            <a:ext cx="2740025" cy="55340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3740" y="900430"/>
            <a:ext cx="2763520" cy="558228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标题 1"/>
          <p:cNvSpPr txBox="1"/>
          <p:nvPr/>
        </p:nvSpPr>
        <p:spPr>
          <a:xfrm>
            <a:off x="229870" y="337820"/>
            <a:ext cx="4315460" cy="398780"/>
          </a:xfrm>
          <a:prstGeom prst="rect">
            <a:avLst/>
          </a:prstGeom>
        </p:spPr>
        <p:txBody>
          <a:bodyPr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/>
                <a:ea typeface="微软雅黑" panose="020B0503020204020204" charset="-122"/>
              </a:defRPr>
            </a:lvl1pPr>
          </a:lstStyle>
          <a:p>
            <a:r>
              <a:rPr lang="zh-CN" sz="2800">
                <a:latin typeface="微软雅黑" panose="020B0503020204020204" charset="-122"/>
              </a:rPr>
              <a:t>待接单</a:t>
            </a:r>
            <a:r>
              <a:rPr lang="en-US" sz="2800">
                <a:latin typeface="微软雅黑" panose="020B0503020204020204" charset="-122"/>
              </a:rPr>
              <a:t>-</a:t>
            </a:r>
            <a:r>
              <a:rPr lang="zh-CN" sz="2800">
                <a:latin typeface="微软雅黑" panose="020B0503020204020204" charset="-122"/>
              </a:rPr>
              <a:t>定价单</a:t>
            </a:r>
            <a:endParaRPr lang="zh-CN" sz="2800">
              <a:latin typeface="微软雅黑" panose="020B0503020204020204" charset="-122"/>
            </a:endParaRPr>
          </a:p>
        </p:txBody>
      </p:sp>
      <p:sp>
        <p:nvSpPr>
          <p:cNvPr id="7" name="云形标注 6"/>
          <p:cNvSpPr/>
          <p:nvPr/>
        </p:nvSpPr>
        <p:spPr>
          <a:xfrm rot="540000">
            <a:off x="2832100" y="2830195"/>
            <a:ext cx="1586865" cy="933450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972435" y="2939415"/>
            <a:ext cx="14389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000">
                <a:latin typeface="微软雅黑" panose="020B0503020204020204" charset="-122"/>
                <a:sym typeface="+mn-ea"/>
              </a:rPr>
              <a:t>定价单：待接单页面，点击“报价”按钮，进入运单详情页</a:t>
            </a:r>
            <a:endParaRPr lang="zh-CN" altLang="en-US" sz="1000"/>
          </a:p>
        </p:txBody>
      </p:sp>
      <p:sp>
        <p:nvSpPr>
          <p:cNvPr id="9" name="云形标注 8"/>
          <p:cNvSpPr/>
          <p:nvPr/>
        </p:nvSpPr>
        <p:spPr>
          <a:xfrm rot="540000">
            <a:off x="5629910" y="4536440"/>
            <a:ext cx="1412875" cy="774700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756275" y="4723765"/>
            <a:ext cx="14389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1000">
                <a:latin typeface="微软雅黑" panose="020B0503020204020204" charset="-122"/>
                <a:sym typeface="+mn-ea"/>
              </a:rPr>
              <a:t>点击“不感兴趣”，可以拒绝此单</a:t>
            </a:r>
            <a:endParaRPr lang="zh-CN" altLang="en-US" sz="1000"/>
          </a:p>
        </p:txBody>
      </p:sp>
      <p:sp>
        <p:nvSpPr>
          <p:cNvPr id="18" name="云形标注 17"/>
          <p:cNvSpPr/>
          <p:nvPr/>
        </p:nvSpPr>
        <p:spPr>
          <a:xfrm rot="540000">
            <a:off x="10394315" y="4879975"/>
            <a:ext cx="1412875" cy="774700"/>
          </a:xfrm>
          <a:prstGeom prst="cloudCallout">
            <a:avLst>
              <a:gd name="adj1" fmla="val -36427"/>
              <a:gd name="adj2" fmla="val 70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0500995" y="4990465"/>
            <a:ext cx="14389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1000">
                <a:latin typeface="微软雅黑" panose="020B0503020204020204" charset="-122"/>
                <a:sym typeface="+mn-ea"/>
              </a:rPr>
              <a:t>点击</a:t>
            </a:r>
            <a:r>
              <a:rPr lang="en-US" sz="1000">
                <a:latin typeface="微软雅黑" panose="020B0503020204020204" charset="-122"/>
                <a:sym typeface="+mn-ea"/>
              </a:rPr>
              <a:t>“</a:t>
            </a:r>
            <a:r>
              <a:rPr lang="zh-CN" sz="1000">
                <a:latin typeface="微软雅黑" panose="020B0503020204020204" charset="-122"/>
                <a:sym typeface="+mn-ea"/>
              </a:rPr>
              <a:t>立刻抢单</a:t>
            </a:r>
            <a:r>
              <a:rPr lang="en-US" sz="1000">
                <a:latin typeface="微软雅黑" panose="020B0503020204020204" charset="-122"/>
                <a:sym typeface="+mn-ea"/>
              </a:rPr>
              <a:t>”</a:t>
            </a:r>
            <a:r>
              <a:rPr lang="zh-CN" sz="1000">
                <a:latin typeface="微软雅黑" panose="020B0503020204020204" charset="-122"/>
                <a:sym typeface="+mn-ea"/>
              </a:rPr>
              <a:t>按钮，可对该定价单进行抢单</a:t>
            </a:r>
            <a:endParaRPr lang="zh-CN" altLang="en-US" sz="10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8711,&quot;width&quot;:4126}"/>
</p:tagLst>
</file>

<file path=ppt/tags/tag10.xml><?xml version="1.0" encoding="utf-8"?>
<p:tagLst xmlns:p="http://schemas.openxmlformats.org/presentationml/2006/main">
  <p:tag name="REFSHAPE" val="702486452"/>
</p:tagLst>
</file>

<file path=ppt/tags/tag2.xml><?xml version="1.0" encoding="utf-8"?>
<p:tagLst xmlns:p="http://schemas.openxmlformats.org/presentationml/2006/main">
  <p:tag name="REFSHAPE" val="619740404"/>
  <p:tag name="KSO_WM_UNIT_PLACING_PICTURE_USER_VIEWPORT" val="{&quot;height&quot;:8718,&quot;width&quot;:4129}"/>
</p:tagLst>
</file>

<file path=ppt/tags/tag3.xml><?xml version="1.0" encoding="utf-8"?>
<p:tagLst xmlns:p="http://schemas.openxmlformats.org/presentationml/2006/main">
  <p:tag name="KSO_WM_UNIT_PLACING_PICTURE_USER_VIEWPORT" val="{&quot;height&quot;:4490,&quot;width&quot;:3990}"/>
</p:tagLst>
</file>

<file path=ppt/tags/tag4.xml><?xml version="1.0" encoding="utf-8"?>
<p:tagLst xmlns:p="http://schemas.openxmlformats.org/presentationml/2006/main">
  <p:tag name="KSO_WM_UNIT_PLACING_PICTURE_USER_VIEWPORT" val="{&quot;height&quot;:4510,&quot;width&quot;:3910}"/>
</p:tagLst>
</file>

<file path=ppt/tags/tag5.xml><?xml version="1.0" encoding="utf-8"?>
<p:tagLst xmlns:p="http://schemas.openxmlformats.org/presentationml/2006/main">
  <p:tag name="REFSHAPE" val="1150184420"/>
  <p:tag name="KSO_WM_UNIT_PLACING_PICTURE_USER_VIEWPORT" val="{&quot;height&quot;:8779,&quot;width&quot;:4158}"/>
</p:tagLst>
</file>

<file path=ppt/tags/tag6.xml><?xml version="1.0" encoding="utf-8"?>
<p:tagLst xmlns:p="http://schemas.openxmlformats.org/presentationml/2006/main">
  <p:tag name="REFSHAPE" val="1150184420"/>
  <p:tag name="KSO_WM_UNIT_PLACING_PICTURE_USER_VIEWPORT" val="{&quot;height&quot;:8779,&quot;width&quot;:4158}"/>
</p:tagLst>
</file>

<file path=ppt/tags/tag7.xml><?xml version="1.0" encoding="utf-8"?>
<p:tagLst xmlns:p="http://schemas.openxmlformats.org/presentationml/2006/main">
  <p:tag name="REFSHAPE" val="1150184420"/>
  <p:tag name="KSO_WM_UNIT_PLACING_PICTURE_USER_VIEWPORT" val="{&quot;height&quot;:8779,&quot;width&quot;:4158}"/>
</p:tagLst>
</file>

<file path=ppt/tags/tag8.xml><?xml version="1.0" encoding="utf-8"?>
<p:tagLst xmlns:p="http://schemas.openxmlformats.org/presentationml/2006/main">
  <p:tag name="REFSHAPE" val="1150184420"/>
  <p:tag name="KSO_WM_UNIT_PLACING_PICTURE_USER_VIEWPORT" val="{&quot;height&quot;:8779,&quot;width&quot;:4158}"/>
</p:tagLst>
</file>

<file path=ppt/tags/tag9.xml><?xml version="1.0" encoding="utf-8"?>
<p:tagLst xmlns:p="http://schemas.openxmlformats.org/presentationml/2006/main">
  <p:tag name="REFSHAPE" val="1150184420"/>
  <p:tag name="KSO_WM_UNIT_PLACING_PICTURE_USER_VIEWPORT" val="{&quot;height&quot;:8779,&quot;width&quot;:4158}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384F1"/>
      </a:accent1>
      <a:accent2>
        <a:srgbClr val="E94236"/>
      </a:accent2>
      <a:accent3>
        <a:srgbClr val="FBBD06"/>
      </a:accent3>
      <a:accent4>
        <a:srgbClr val="33A952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596</Words>
  <Application>WPS 演示</Application>
  <PresentationFormat/>
  <Paragraphs>111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Arial</vt:lpstr>
      <vt:lpstr>微软雅黑</vt:lpstr>
      <vt:lpstr>Arial Black</vt:lpstr>
      <vt:lpstr>AvantGarde Md BT</vt:lpstr>
      <vt:lpstr>Segoe Print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gsh56</cp:lastModifiedBy>
  <cp:revision>36</cp:revision>
  <dcterms:created xsi:type="dcterms:W3CDTF">2020-01-22T02:28:00Z</dcterms:created>
  <dcterms:modified xsi:type="dcterms:W3CDTF">2020-07-31T07:04:18Z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