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  <p:sldMasterId id="2147483797" r:id="rId2"/>
    <p:sldMasterId id="2147483816" r:id="rId3"/>
    <p:sldMasterId id="2147483683" r:id="rId4"/>
  </p:sldMasterIdLst>
  <p:notesMasterIdLst>
    <p:notesMasterId r:id="rId6"/>
  </p:notesMasterIdLst>
  <p:handoutMasterIdLst>
    <p:handoutMasterId r:id="rId7"/>
  </p:handoutMasterIdLst>
  <p:sldIdLst>
    <p:sldId id="315" r:id="rId5"/>
  </p:sldIdLst>
  <p:sldSz cx="8180388" cy="5761038"/>
  <p:notesSz cx="6858000" cy="9144000"/>
  <p:defaultTextStyle>
    <a:defPPr>
      <a:defRPr lang="en-US"/>
    </a:defPPr>
    <a:lvl1pPr marL="0" algn="l" defTabSz="66903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334517" algn="l" defTabSz="66903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669032" algn="l" defTabSz="66903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003549" algn="l" defTabSz="66903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338065" algn="l" defTabSz="66903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1672581" algn="l" defTabSz="66903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007097" algn="l" defTabSz="66903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2341614" algn="l" defTabSz="66903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2676129" algn="l" defTabSz="66903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15">
          <p15:clr>
            <a:srgbClr val="A4A3A4"/>
          </p15:clr>
        </p15:guide>
        <p15:guide id="2" pos="25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002F"/>
    <a:srgbClr val="000000"/>
    <a:srgbClr val="595757"/>
    <a:srgbClr val="FFFFFF"/>
    <a:srgbClr val="221815"/>
    <a:srgbClr val="888888"/>
    <a:srgbClr val="898989"/>
    <a:srgbClr val="B5B5B5"/>
    <a:srgbClr val="DDDDDD"/>
    <a:srgbClr val="D0E8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77235" autoAdjust="0"/>
  </p:normalViewPr>
  <p:slideViewPr>
    <p:cSldViewPr snapToGrid="0" snapToObjects="1">
      <p:cViewPr varScale="1">
        <p:scale>
          <a:sx n="85" d="100"/>
          <a:sy n="85" d="100"/>
        </p:scale>
        <p:origin x="360" y="78"/>
      </p:cViewPr>
      <p:guideLst>
        <p:guide orient="horz" pos="1815"/>
        <p:guide pos="2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6" d="100"/>
          <a:sy n="96" d="100"/>
        </p:scale>
        <p:origin x="3104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CC198DB-AFBD-584A-8986-364FF2B03F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01315C-523F-A043-8029-B992149712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F71B8-DF2A-2E41-BE66-2E18A767DA8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601424-70F4-1643-8E3A-557A0258D6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5BF48A-FF5C-8145-95A7-EE66A87C73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F0CC5-85BE-A64A-BD47-54C66F7E9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95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60A27-BF12-6744-9E93-932A0E34D8BB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38250" y="1143000"/>
            <a:ext cx="4381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326F3-4732-B74B-9C70-D0992466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32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920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46021" algn="l" defTabSz="8920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892043" algn="l" defTabSz="8920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38065" algn="l" defTabSz="8920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784086" algn="l" defTabSz="8920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30108" algn="l" defTabSz="8920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676129" algn="l" defTabSz="8920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22151" algn="l" defTabSz="8920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568173" algn="l" defTabSz="8920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探索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667"/>
          <a:stretch/>
        </p:blipFill>
        <p:spPr>
          <a:xfrm>
            <a:off x="0" y="1"/>
            <a:ext cx="8186677" cy="4699803"/>
          </a:xfrm>
          <a:prstGeom prst="rect">
            <a:avLst/>
          </a:prstGeom>
        </p:spPr>
      </p:pic>
      <p:sp>
        <p:nvSpPr>
          <p:cNvPr id="7" name="L 形 6"/>
          <p:cNvSpPr/>
          <p:nvPr userDrawn="1"/>
        </p:nvSpPr>
        <p:spPr>
          <a:xfrm rot="5400000">
            <a:off x="5208293" y="1850560"/>
            <a:ext cx="588899" cy="481521"/>
          </a:xfrm>
          <a:prstGeom prst="corner">
            <a:avLst>
              <a:gd name="adj1" fmla="val 3243"/>
              <a:gd name="adj2" fmla="val 3048"/>
            </a:avLst>
          </a:prstGeom>
          <a:solidFill>
            <a:srgbClr val="C70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898" tIns="33449" rIns="66898" bIns="33449" rtlCol="0" anchor="ctr"/>
          <a:lstStyle/>
          <a:p>
            <a:pPr algn="ctr"/>
            <a:endParaRPr kumimoji="1" lang="zh-CN" altLang="en-US" sz="70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227DEE9-8BE9-0D49-BF96-9E83C5312E0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2958" y="762000"/>
            <a:ext cx="4399674" cy="579846"/>
          </a:xfrm>
          <a:prstGeom prst="rect">
            <a:avLst/>
          </a:prstGeom>
          <a:ln>
            <a:noFill/>
            <a:prstDash val="dash"/>
          </a:ln>
        </p:spPr>
        <p:txBody>
          <a:bodyPr lIns="0" tIns="0" rIns="0" bIns="0" anchor="t">
            <a:normAutofit/>
          </a:bodyPr>
          <a:lstStyle>
            <a:lvl1pPr algn="l">
              <a:defRPr sz="2300" b="0" i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zh-CN" altLang="en-US" dirty="0"/>
              <a:t>单击此处添加标题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F43DA98-D48D-6947-95EF-BA3B05E6882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3256" y="1637563"/>
            <a:ext cx="4383599" cy="540928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单击此处添加文本</a:t>
            </a:r>
            <a:endParaRPr lang="en-US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93A299E5-0026-5A42-88AA-B3A7F29D3A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1024" y="5095565"/>
            <a:ext cx="2006001" cy="271127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rgbClr val="000000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defRPr>
            </a:lvl1pPr>
          </a:lstStyle>
          <a:p>
            <a:pPr lvl="0"/>
            <a:r>
              <a:rPr lang="en-US" altLang="zh-CN" dirty="0"/>
              <a:t>2021</a:t>
            </a:r>
            <a:r>
              <a:rPr lang="zh-CN" altLang="en-US" dirty="0"/>
              <a:t>好望精英挑战赛</a:t>
            </a:r>
          </a:p>
        </p:txBody>
      </p:sp>
    </p:spTree>
    <p:extLst>
      <p:ext uri="{BB962C8B-B14F-4D97-AF65-F5344CB8AC3E}">
        <p14:creationId xmlns:p14="http://schemas.microsoft.com/office/powerpoint/2010/main" val="165194953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创新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8476"/>
          <a:stretch/>
        </p:blipFill>
        <p:spPr>
          <a:xfrm>
            <a:off x="0" y="314"/>
            <a:ext cx="8180837" cy="4696304"/>
          </a:xfrm>
          <a:prstGeom prst="rect">
            <a:avLst/>
          </a:prstGeom>
        </p:spPr>
      </p:pic>
      <p:sp>
        <p:nvSpPr>
          <p:cNvPr id="9" name="L 形 8"/>
          <p:cNvSpPr/>
          <p:nvPr userDrawn="1"/>
        </p:nvSpPr>
        <p:spPr>
          <a:xfrm rot="5400000">
            <a:off x="3928309" y="2012653"/>
            <a:ext cx="588899" cy="481521"/>
          </a:xfrm>
          <a:prstGeom prst="corner">
            <a:avLst>
              <a:gd name="adj1" fmla="val 3243"/>
              <a:gd name="adj2" fmla="val 3048"/>
            </a:avLst>
          </a:prstGeom>
          <a:solidFill>
            <a:srgbClr val="C70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898" tIns="33449" rIns="66898" bIns="33449" rtlCol="0" anchor="ctr"/>
          <a:lstStyle/>
          <a:p>
            <a:pPr algn="ctr"/>
            <a:endParaRPr kumimoji="1" lang="zh-CN" altLang="en-US" sz="70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B908F03-BBCC-164B-BE54-2E836D6E7C1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2958" y="762000"/>
            <a:ext cx="4399674" cy="579846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l">
              <a:defRPr sz="2300" b="0" i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zh-CN" altLang="en-US" dirty="0"/>
              <a:t>单击此处添加标题</a:t>
            </a:r>
            <a:endParaRPr lang="en-US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A3BE9F9B-07D9-DD4C-9CEF-250804A414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3256" y="1637563"/>
            <a:ext cx="4383599" cy="540928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单击此处添加文本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3A299E5-0026-5A42-88AA-B3A7F29D3A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1024" y="5095565"/>
            <a:ext cx="2006001" cy="271127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rgbClr val="000000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defRPr>
            </a:lvl1pPr>
          </a:lstStyle>
          <a:p>
            <a:pPr lvl="0"/>
            <a:r>
              <a:rPr lang="en-US" altLang="zh-CN" dirty="0"/>
              <a:t>2021</a:t>
            </a:r>
            <a:r>
              <a:rPr lang="zh-CN" altLang="en-US" dirty="0"/>
              <a:t>好望精英挑战赛</a:t>
            </a:r>
          </a:p>
        </p:txBody>
      </p:sp>
    </p:spTree>
    <p:extLst>
      <p:ext uri="{BB962C8B-B14F-4D97-AF65-F5344CB8AC3E}">
        <p14:creationId xmlns:p14="http://schemas.microsoft.com/office/powerpoint/2010/main" val="184266986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智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604"/>
          <a:stretch/>
        </p:blipFill>
        <p:spPr>
          <a:xfrm>
            <a:off x="0" y="315"/>
            <a:ext cx="8180837" cy="4703618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62AA4863-E1EF-3342-A8CB-ECD4FD06CE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2958" y="762000"/>
            <a:ext cx="4399674" cy="579846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l">
              <a:defRPr sz="2300" b="0" i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zh-CN" altLang="en-US" dirty="0"/>
              <a:t>单击此处添加标题</a:t>
            </a:r>
            <a:endParaRPr lang="en-US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195303EA-8491-464F-99A0-67F948701C1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3256" y="1637563"/>
            <a:ext cx="2768765" cy="540928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单击此处添加文本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6DBC59C-CE55-E340-A3AE-F88AAF0D756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2745" y="5231129"/>
            <a:ext cx="1084638" cy="271127"/>
          </a:xfrm>
          <a:prstGeom prst="rect">
            <a:avLst/>
          </a:prstGeom>
        </p:spPr>
        <p:txBody>
          <a:bodyPr lIns="0" tIns="0" rIns="0" bIns="0"/>
          <a:lstStyle>
            <a:lvl1pPr>
              <a:defRPr sz="7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4" name="L 形 17">
            <a:extLst>
              <a:ext uri="{FF2B5EF4-FFF2-40B4-BE49-F238E27FC236}">
                <a16:creationId xmlns:a16="http://schemas.microsoft.com/office/drawing/2014/main" id="{3049C48A-4CAE-8940-8A29-89DE0543DF4C}"/>
              </a:ext>
            </a:extLst>
          </p:cNvPr>
          <p:cNvSpPr/>
          <p:nvPr userDrawn="1"/>
        </p:nvSpPr>
        <p:spPr>
          <a:xfrm rot="5400000">
            <a:off x="3538333" y="2056070"/>
            <a:ext cx="625215" cy="511214"/>
          </a:xfrm>
          <a:prstGeom prst="corner">
            <a:avLst>
              <a:gd name="adj1" fmla="val 3243"/>
              <a:gd name="adj2" fmla="val 3048"/>
            </a:avLst>
          </a:prstGeom>
          <a:solidFill>
            <a:srgbClr val="C70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898" tIns="33449" rIns="66898" bIns="33449" rtlCol="0" anchor="ctr"/>
          <a:lstStyle/>
          <a:p>
            <a:pPr algn="ctr"/>
            <a:endParaRPr kumimoji="1" lang="zh-CN" altLang="en-US" sz="700"/>
          </a:p>
        </p:txBody>
      </p:sp>
    </p:spTree>
    <p:extLst>
      <p:ext uri="{BB962C8B-B14F-4D97-AF65-F5344CB8AC3E}">
        <p14:creationId xmlns:p14="http://schemas.microsoft.com/office/powerpoint/2010/main" val="351448738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攀登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902"/>
          <a:stretch/>
        </p:blipFill>
        <p:spPr>
          <a:xfrm>
            <a:off x="0" y="-62181"/>
            <a:ext cx="8180837" cy="47619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2958" y="762000"/>
            <a:ext cx="4399674" cy="579846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l">
              <a:defRPr sz="2300" b="0" i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zh-CN" altLang="en-US" dirty="0"/>
              <a:t>单击此处添加标题</a:t>
            </a:r>
            <a:endParaRPr lang="en-US" dirty="0"/>
          </a:p>
        </p:txBody>
      </p:sp>
      <p:sp>
        <p:nvSpPr>
          <p:cNvPr id="8" name="L 形 7"/>
          <p:cNvSpPr/>
          <p:nvPr userDrawn="1"/>
        </p:nvSpPr>
        <p:spPr>
          <a:xfrm rot="5400000">
            <a:off x="5259283" y="1453212"/>
            <a:ext cx="588899" cy="481521"/>
          </a:xfrm>
          <a:prstGeom prst="corner">
            <a:avLst>
              <a:gd name="adj1" fmla="val 3243"/>
              <a:gd name="adj2" fmla="val 3048"/>
            </a:avLst>
          </a:prstGeom>
          <a:solidFill>
            <a:srgbClr val="C70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898" tIns="33449" rIns="66898" bIns="33449" rtlCol="0" anchor="ctr"/>
          <a:lstStyle/>
          <a:p>
            <a:pPr algn="ctr"/>
            <a:endParaRPr kumimoji="1" lang="zh-CN" altLang="en-US" sz="70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6BB7B2F8-0AF7-D04F-81DD-52FDB6B7326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3256" y="1637563"/>
            <a:ext cx="4383599" cy="540928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单击此处添加文本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62D1BCC-0781-514D-8FE8-12F4AF64BC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2745" y="5231129"/>
            <a:ext cx="1084638" cy="271127"/>
          </a:xfrm>
          <a:prstGeom prst="rect">
            <a:avLst/>
          </a:prstGeom>
        </p:spPr>
        <p:txBody>
          <a:bodyPr lIns="0" tIns="0" rIns="0" bIns="0"/>
          <a:lstStyle>
            <a:lvl1pPr>
              <a:defRPr sz="7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53737076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41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章节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A38214-5857-FC4E-B923-056100E16B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9059" y="383174"/>
            <a:ext cx="7203764" cy="834502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2509"/>
              </a:lnSpc>
              <a:spcBef>
                <a:spcPts val="0"/>
              </a:spcBef>
              <a:buNone/>
              <a:defRPr sz="2300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  <a:lvl2pPr marL="434497" indent="0" algn="ctr">
              <a:buNone/>
              <a:defRPr sz="1900"/>
            </a:lvl2pPr>
            <a:lvl3pPr marL="868993" indent="0" algn="ctr">
              <a:buNone/>
              <a:defRPr sz="1700"/>
            </a:lvl3pPr>
            <a:lvl4pPr marL="1303491" indent="0" algn="ctr">
              <a:buNone/>
              <a:defRPr sz="1500"/>
            </a:lvl4pPr>
            <a:lvl5pPr marL="1737987" indent="0" algn="ctr">
              <a:buNone/>
              <a:defRPr sz="1500"/>
            </a:lvl5pPr>
            <a:lvl6pPr marL="2172484" indent="0" algn="ctr">
              <a:buNone/>
              <a:defRPr sz="1500"/>
            </a:lvl6pPr>
            <a:lvl7pPr marL="2606981" indent="0" algn="ctr">
              <a:buNone/>
              <a:defRPr sz="1500"/>
            </a:lvl7pPr>
            <a:lvl8pPr marL="3041478" indent="0" algn="ctr">
              <a:buNone/>
              <a:defRPr sz="1500"/>
            </a:lvl8pPr>
            <a:lvl9pPr marL="3475974" indent="0" algn="ctr">
              <a:buNone/>
              <a:defRPr sz="1500"/>
            </a:lvl9pPr>
          </a:lstStyle>
          <a:p>
            <a:r>
              <a:rPr lang="zh-CN" altLang="en-US" dirty="0"/>
              <a:t>单击此处添加标题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A8B3F0C-616F-224A-B32F-9F9BF5EEE1BC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86944" y="1270886"/>
            <a:ext cx="7199013" cy="3940203"/>
          </a:xfrm>
          <a:prstGeom prst="rect">
            <a:avLst/>
          </a:prstGeom>
        </p:spPr>
        <p:txBody>
          <a:bodyPr lIns="0" tIns="0" rIns="0" bIns="0"/>
          <a:lstStyle>
            <a:lvl1pPr marL="131240" marR="0" indent="-123110" algn="l" defTabSz="8689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39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>
                <a:tab pos="883837" algn="ctr"/>
              </a:tabLst>
              <a:defRPr sz="1300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240715" marR="0" indent="-123110" algn="l" defTabSz="8689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39"/>
              </a:spcAft>
              <a:buClr>
                <a:schemeClr val="tx1"/>
              </a:buClr>
              <a:buSzTx/>
              <a:buFont typeface=".AppleSystemUIFont"/>
              <a:buChar char="&gt;"/>
              <a:tabLst>
                <a:tab pos="883837" algn="ctr"/>
              </a:tabLst>
              <a:defRPr sz="1200" baseline="0">
                <a:latin typeface="Microsoft YaHei" panose="020B0503020204020204" pitchFamily="34" charset="-122"/>
                <a:ea typeface="Microsoft YaHei" panose="020B0503020204020204" pitchFamily="34" charset="-122"/>
              </a:defRPr>
            </a:lvl2pPr>
            <a:lvl3pPr marL="803717" marR="0" indent="-123110" algn="l" defTabSz="8689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39"/>
              </a:spcAft>
              <a:buClr>
                <a:schemeClr val="tx1"/>
              </a:buClr>
              <a:buSzTx/>
              <a:buFont typeface=".AppleSystemUIFont"/>
              <a:buChar char="-"/>
              <a:tabLst>
                <a:tab pos="883837" algn="ctr"/>
              </a:tabLst>
              <a:defRPr sz="1000" baseline="0">
                <a:latin typeface="Microsoft YaHei" panose="020B0503020204020204" pitchFamily="34" charset="-122"/>
                <a:ea typeface="Microsoft YaHei" panose="020B0503020204020204" pitchFamily="34" charset="-122"/>
              </a:defRPr>
            </a:lvl3pPr>
            <a:lvl4pPr marL="384712" indent="-125220">
              <a:buFont typeface="Arial" panose="020B0604020202020204" pitchFamily="34" charset="0"/>
              <a:buChar char="•"/>
              <a:tabLst>
                <a:tab pos="884080" algn="ctr"/>
              </a:tabLst>
              <a:defRPr sz="1000" baseline="0"/>
            </a:lvl4pPr>
            <a:lvl5pPr marL="384712" indent="-125220">
              <a:buFont typeface="Arial" panose="020B0604020202020204" pitchFamily="34" charset="0"/>
              <a:buChar char="•"/>
              <a:tabLst>
                <a:tab pos="884080" algn="ctr"/>
              </a:tabLst>
              <a:defRPr sz="1000" baseline="0"/>
            </a:lvl5pPr>
          </a:lstStyle>
          <a:p>
            <a:pPr lvl="0"/>
            <a:r>
              <a:rPr lang="zh-CN" altLang="en-US" dirty="0"/>
              <a:t>单击此处添加文本</a:t>
            </a:r>
            <a:endParaRPr lang="en-US" dirty="0"/>
          </a:p>
          <a:p>
            <a:pPr marL="240715" marR="0" lvl="1" indent="-123110" algn="l" defTabSz="8689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39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883837" algn="ctr"/>
              </a:tabLst>
              <a:defRPr/>
            </a:pPr>
            <a:r>
              <a:rPr lang="zh-CN" altLang="en-US" dirty="0"/>
              <a:t>单击此处添加文本</a:t>
            </a:r>
            <a:endParaRPr lang="en-US" dirty="0"/>
          </a:p>
          <a:p>
            <a:pPr marL="803717" marR="0" lvl="2" indent="-123110" algn="l" defTabSz="8689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39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883837" algn="ctr"/>
              </a:tabLst>
              <a:defRPr/>
            </a:pPr>
            <a:r>
              <a:rPr lang="zh-CN" altLang="en-US" dirty="0"/>
              <a:t>单击此处添加文本</a:t>
            </a:r>
            <a:endParaRPr lang="en-US" dirty="0"/>
          </a:p>
          <a:p>
            <a:pPr marL="803717" marR="0" lvl="2" indent="-123110" algn="l" defTabSz="8689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39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883837" algn="ctr"/>
              </a:tabLst>
              <a:defRPr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8579137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束页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1960DD1-8AC3-8F46-9D2D-BF81187F43FC}"/>
              </a:ext>
            </a:extLst>
          </p:cNvPr>
          <p:cNvSpPr txBox="1"/>
          <p:nvPr userDrawn="1"/>
        </p:nvSpPr>
        <p:spPr>
          <a:xfrm>
            <a:off x="407442" y="1177799"/>
            <a:ext cx="2629844" cy="606160"/>
          </a:xfrm>
          <a:prstGeom prst="rect">
            <a:avLst/>
          </a:prstGeom>
          <a:noFill/>
        </p:spPr>
        <p:txBody>
          <a:bodyPr wrap="square" lIns="66898" tIns="33449" rIns="66898" bIns="33449" rtlCol="0">
            <a:spAutoFit/>
          </a:bodyPr>
          <a:lstStyle/>
          <a:p>
            <a:pPr algn="l"/>
            <a:r>
              <a:rPr lang="en-US" sz="3500" dirty="0">
                <a:solidFill>
                  <a:schemeClr val="tx1"/>
                </a:solidFill>
              </a:rPr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3664786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tif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9181AA-8E93-7743-ADEB-8A06A0DFC13A}"/>
              </a:ext>
            </a:extLst>
          </p:cNvPr>
          <p:cNvSpPr/>
          <p:nvPr userDrawn="1"/>
        </p:nvSpPr>
        <p:spPr>
          <a:xfrm>
            <a:off x="0" y="4696618"/>
            <a:ext cx="8180388" cy="10644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6898" tIns="33449" rIns="66898" bIns="334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E8B5C1-4D37-8442-902D-D86F9BBDE27E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6324" y="5015909"/>
            <a:ext cx="1516322" cy="41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10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92" r:id="rId2"/>
    <p:sldLayoutId id="2147483820" r:id="rId3"/>
    <p:sldLayoutId id="2147483824" r:id="rId4"/>
  </p:sldLayoutIdLst>
  <p:hf hdr="0" ftr="0" dt="0"/>
  <p:txStyles>
    <p:titleStyle>
      <a:lvl1pPr algn="l" defTabSz="668975" rtl="0" eaLnBrk="1" latinLnBrk="0" hangingPunct="1">
        <a:lnSpc>
          <a:spcPts val="2517"/>
        </a:lnSpc>
        <a:spcBef>
          <a:spcPct val="0"/>
        </a:spcBef>
        <a:buNone/>
        <a:defRPr sz="23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j-cs"/>
        </a:defRPr>
      </a:lvl1pPr>
    </p:titleStyle>
    <p:bodyStyle>
      <a:lvl1pPr marL="0" indent="0" algn="l" defTabSz="668975" rtl="0" eaLnBrk="1" latinLnBrk="0" hangingPunct="1">
        <a:lnSpc>
          <a:spcPct val="100000"/>
        </a:lnSpc>
        <a:spcBef>
          <a:spcPts val="0"/>
        </a:spcBef>
        <a:buFontTx/>
        <a:buNone/>
        <a:defRPr sz="700" kern="1200">
          <a:solidFill>
            <a:srgbClr val="1D1D1B"/>
          </a:solidFill>
          <a:latin typeface="Arial" panose="020B0604020202020204" pitchFamily="34" charset="0"/>
          <a:ea typeface="Microsoft YaHei" panose="020B0503020204020204" pitchFamily="34" charset="-122"/>
          <a:cs typeface="Arial" panose="020B0604020202020204" pitchFamily="34" charset="0"/>
        </a:defRPr>
      </a:lvl1pPr>
      <a:lvl2pPr marL="334488" indent="0" algn="l" defTabSz="668975" rtl="0" eaLnBrk="1" latinLnBrk="0" hangingPunct="1">
        <a:lnSpc>
          <a:spcPct val="90000"/>
        </a:lnSpc>
        <a:spcBef>
          <a:spcPts val="366"/>
        </a:spcBef>
        <a:buFontTx/>
        <a:buNone/>
        <a:defRPr sz="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68975" indent="0" algn="l" defTabSz="668975" rtl="0" eaLnBrk="1" latinLnBrk="0" hangingPunct="1">
        <a:lnSpc>
          <a:spcPct val="90000"/>
        </a:lnSpc>
        <a:spcBef>
          <a:spcPts val="366"/>
        </a:spcBef>
        <a:buFontTx/>
        <a:buNone/>
        <a:defRPr sz="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03463" indent="0" algn="l" defTabSz="668975" rtl="0" eaLnBrk="1" latinLnBrk="0" hangingPunct="1">
        <a:lnSpc>
          <a:spcPct val="90000"/>
        </a:lnSpc>
        <a:spcBef>
          <a:spcPts val="366"/>
        </a:spcBef>
        <a:buFontTx/>
        <a:buNone/>
        <a:defRPr sz="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37950" indent="0" algn="l" defTabSz="668975" rtl="0" eaLnBrk="1" latinLnBrk="0" hangingPunct="1">
        <a:lnSpc>
          <a:spcPct val="90000"/>
        </a:lnSpc>
        <a:spcBef>
          <a:spcPts val="366"/>
        </a:spcBef>
        <a:buFontTx/>
        <a:buNone/>
        <a:defRPr sz="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39681" indent="-167244" algn="l" defTabSz="668975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174169" indent="-167244" algn="l" defTabSz="668975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508656" indent="-167244" algn="l" defTabSz="668975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843144" indent="-167244" algn="l" defTabSz="668975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6897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4488" algn="l" defTabSz="66897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68975" algn="l" defTabSz="66897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3463" algn="l" defTabSz="66897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37950" algn="l" defTabSz="66897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72438" algn="l" defTabSz="66897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06925" algn="l" defTabSz="66897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41413" algn="l" defTabSz="66897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75900" algn="l" defTabSz="66897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2394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868993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7249" indent="-217249" algn="l" defTabSz="868993" rtl="0" eaLnBrk="1" latinLnBrk="0" hangingPunct="1">
        <a:lnSpc>
          <a:spcPct val="90000"/>
        </a:lnSpc>
        <a:spcBef>
          <a:spcPts val="9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51745" indent="-217249" algn="l" defTabSz="868993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086242" indent="-217249" algn="l" defTabSz="868993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520739" indent="-217249" algn="l" defTabSz="868993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955235" indent="-217249" algn="l" defTabSz="868993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89733" indent="-217249" algn="l" defTabSz="868993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24229" indent="-217249" algn="l" defTabSz="868993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58726" indent="-217249" algn="l" defTabSz="868993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93222" indent="-217249" algn="l" defTabSz="868993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89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4497" algn="l" defTabSz="8689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8993" algn="l" defTabSz="8689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3491" algn="l" defTabSz="8689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37987" algn="l" defTabSz="8689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72484" algn="l" defTabSz="8689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06981" algn="l" defTabSz="8689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41478" algn="l" defTabSz="8689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75974" algn="l" defTabSz="8689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roup 87">
            <a:extLst>
              <a:ext uri="{FF2B5EF4-FFF2-40B4-BE49-F238E27FC236}">
                <a16:creationId xmlns:a16="http://schemas.microsoft.com/office/drawing/2014/main" id="{37333705-F8D6-2847-B3CB-F2FAB51E2A3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8243238" y="2216535"/>
            <a:ext cx="1319923" cy="3545263"/>
            <a:chOff x="5343885" y="-26920"/>
            <a:chExt cx="3271316" cy="7015342"/>
          </a:xfrm>
        </p:grpSpPr>
        <p:sp>
          <p:nvSpPr>
            <p:cNvPr id="89" name="矩形 13">
              <a:extLst>
                <a:ext uri="{FF2B5EF4-FFF2-40B4-BE49-F238E27FC236}">
                  <a16:creationId xmlns:a16="http://schemas.microsoft.com/office/drawing/2014/main" id="{B14DFA89-D483-CF47-82CC-DD86D7CAB09E}"/>
                </a:ext>
              </a:extLst>
            </p:cNvPr>
            <p:cNvSpPr/>
            <p:nvPr userDrawn="1"/>
          </p:nvSpPr>
          <p:spPr>
            <a:xfrm>
              <a:off x="5356401" y="1934171"/>
              <a:ext cx="791510" cy="664397"/>
            </a:xfrm>
            <a:prstGeom prst="rect">
              <a:avLst/>
            </a:prstGeom>
            <a:solidFill>
              <a:srgbClr val="C400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454"/>
                </a:lnSpc>
              </a:pPr>
              <a:r>
                <a:rPr kumimoji="1" lang="en-US" altLang="zh-CN" sz="4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4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4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196/0/84</a:t>
              </a:r>
            </a:p>
          </p:txBody>
        </p:sp>
        <p:sp>
          <p:nvSpPr>
            <p:cNvPr id="90" name="文本框 15">
              <a:extLst>
                <a:ext uri="{FF2B5EF4-FFF2-40B4-BE49-F238E27FC236}">
                  <a16:creationId xmlns:a16="http://schemas.microsoft.com/office/drawing/2014/main" id="{8223ADA0-340A-794B-93B7-24AFF612A719}"/>
                </a:ext>
              </a:extLst>
            </p:cNvPr>
            <p:cNvSpPr txBox="1"/>
            <p:nvPr userDrawn="1"/>
          </p:nvSpPr>
          <p:spPr>
            <a:xfrm>
              <a:off x="5352723" y="1716434"/>
              <a:ext cx="1052647" cy="182708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kumimoji="1" lang="zh-CN" altLang="en-US" sz="600" b="0" i="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公司辅助色</a:t>
              </a:r>
            </a:p>
          </p:txBody>
        </p:sp>
        <p:sp>
          <p:nvSpPr>
            <p:cNvPr id="91" name="矩形 13">
              <a:extLst>
                <a:ext uri="{FF2B5EF4-FFF2-40B4-BE49-F238E27FC236}">
                  <a16:creationId xmlns:a16="http://schemas.microsoft.com/office/drawing/2014/main" id="{5F63E0E3-4F22-7948-AB1A-40A84ECA92EC}"/>
                </a:ext>
              </a:extLst>
            </p:cNvPr>
            <p:cNvSpPr/>
            <p:nvPr userDrawn="1"/>
          </p:nvSpPr>
          <p:spPr>
            <a:xfrm>
              <a:off x="6184680" y="1934171"/>
              <a:ext cx="791510" cy="664397"/>
            </a:xfrm>
            <a:prstGeom prst="rect">
              <a:avLst/>
            </a:prstGeom>
            <a:solidFill>
              <a:srgbClr val="CB37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454"/>
                </a:lnSpc>
              </a:pPr>
              <a:r>
                <a:rPr kumimoji="1" lang="en-US" altLang="zh-CN" sz="4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4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4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203/55/120</a:t>
              </a:r>
            </a:p>
          </p:txBody>
        </p:sp>
        <p:sp>
          <p:nvSpPr>
            <p:cNvPr id="92" name="矩形 13">
              <a:extLst>
                <a:ext uri="{FF2B5EF4-FFF2-40B4-BE49-F238E27FC236}">
                  <a16:creationId xmlns:a16="http://schemas.microsoft.com/office/drawing/2014/main" id="{29C4A3C6-7C7B-7140-8F73-591E9F49143F}"/>
                </a:ext>
              </a:extLst>
            </p:cNvPr>
            <p:cNvSpPr/>
            <p:nvPr userDrawn="1"/>
          </p:nvSpPr>
          <p:spPr>
            <a:xfrm>
              <a:off x="5356401" y="3403061"/>
              <a:ext cx="791510" cy="664397"/>
            </a:xfrm>
            <a:prstGeom prst="rect">
              <a:avLst/>
            </a:prstGeom>
            <a:solidFill>
              <a:srgbClr val="ED6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454"/>
                </a:lnSpc>
              </a:pPr>
              <a:r>
                <a:rPr kumimoji="1" lang="en-US" altLang="zh-CN" sz="4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4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4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237/109/0</a:t>
              </a:r>
            </a:p>
          </p:txBody>
        </p:sp>
        <p:sp>
          <p:nvSpPr>
            <p:cNvPr id="93" name="矩形 13">
              <a:extLst>
                <a:ext uri="{FF2B5EF4-FFF2-40B4-BE49-F238E27FC236}">
                  <a16:creationId xmlns:a16="http://schemas.microsoft.com/office/drawing/2014/main" id="{BE4C9A8D-46B0-5B40-BC47-DB6C4899227F}"/>
                </a:ext>
              </a:extLst>
            </p:cNvPr>
            <p:cNvSpPr/>
            <p:nvPr userDrawn="1"/>
          </p:nvSpPr>
          <p:spPr>
            <a:xfrm>
              <a:off x="6184680" y="2673360"/>
              <a:ext cx="791510" cy="664397"/>
            </a:xfrm>
            <a:prstGeom prst="rect">
              <a:avLst/>
            </a:prstGeom>
            <a:solidFill>
              <a:srgbClr val="9936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669032" rtl="0" eaLnBrk="1" fontAlgn="auto" latinLnBrk="0" hangingPunct="1">
                <a:lnSpc>
                  <a:spcPts val="454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4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4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4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153/54/54</a:t>
              </a:r>
            </a:p>
          </p:txBody>
        </p:sp>
        <p:sp>
          <p:nvSpPr>
            <p:cNvPr id="94" name="矩形 13">
              <a:extLst>
                <a:ext uri="{FF2B5EF4-FFF2-40B4-BE49-F238E27FC236}">
                  <a16:creationId xmlns:a16="http://schemas.microsoft.com/office/drawing/2014/main" id="{612F2ED4-F7A4-9E48-95E1-8D07B3BBE962}"/>
                </a:ext>
              </a:extLst>
            </p:cNvPr>
            <p:cNvSpPr/>
            <p:nvPr userDrawn="1"/>
          </p:nvSpPr>
          <p:spPr>
            <a:xfrm>
              <a:off x="5356401" y="4866463"/>
              <a:ext cx="791510" cy="664397"/>
            </a:xfrm>
            <a:prstGeom prst="rect">
              <a:avLst/>
            </a:prstGeom>
            <a:solidFill>
              <a:srgbClr val="62B2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454"/>
                </a:lnSpc>
              </a:pPr>
              <a:r>
                <a:rPr kumimoji="1" lang="en-US" altLang="zh-CN" sz="4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4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4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98/178/48</a:t>
              </a:r>
            </a:p>
          </p:txBody>
        </p:sp>
        <p:sp>
          <p:nvSpPr>
            <p:cNvPr id="95" name="矩形 13">
              <a:extLst>
                <a:ext uri="{FF2B5EF4-FFF2-40B4-BE49-F238E27FC236}">
                  <a16:creationId xmlns:a16="http://schemas.microsoft.com/office/drawing/2014/main" id="{A9E1D476-C288-8945-A68A-1F20C557294B}"/>
                </a:ext>
              </a:extLst>
            </p:cNvPr>
            <p:cNvSpPr/>
            <p:nvPr userDrawn="1"/>
          </p:nvSpPr>
          <p:spPr>
            <a:xfrm>
              <a:off x="6184680" y="3415851"/>
              <a:ext cx="791510" cy="664397"/>
            </a:xfrm>
            <a:prstGeom prst="rect">
              <a:avLst/>
            </a:prstGeom>
            <a:solidFill>
              <a:srgbClr val="F289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454"/>
                </a:lnSpc>
              </a:pPr>
              <a:r>
                <a:rPr kumimoji="1" lang="en-US" altLang="zh-CN" sz="4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4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4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242/137/68</a:t>
              </a:r>
              <a:endParaRPr kumimoji="1" lang="mr-IN" altLang="zh-CN" sz="4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6" name="矩形 13">
              <a:extLst>
                <a:ext uri="{FF2B5EF4-FFF2-40B4-BE49-F238E27FC236}">
                  <a16:creationId xmlns:a16="http://schemas.microsoft.com/office/drawing/2014/main" id="{42823EBB-E62E-F149-AC9A-09950051F283}"/>
                </a:ext>
              </a:extLst>
            </p:cNvPr>
            <p:cNvSpPr/>
            <p:nvPr userDrawn="1"/>
          </p:nvSpPr>
          <p:spPr>
            <a:xfrm>
              <a:off x="5353240" y="184963"/>
              <a:ext cx="791510" cy="664397"/>
            </a:xfrm>
            <a:prstGeom prst="rect">
              <a:avLst/>
            </a:prstGeom>
            <a:solidFill>
              <a:srgbClr val="C70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454"/>
                </a:lnSpc>
              </a:pPr>
              <a:r>
                <a:rPr kumimoji="1" lang="en-US" altLang="zh-CN" sz="4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PANTONE 185C</a:t>
              </a:r>
            </a:p>
            <a:p>
              <a:pPr algn="ctr">
                <a:lnSpc>
                  <a:spcPts val="454"/>
                </a:lnSpc>
                <a:spcBef>
                  <a:spcPts val="0"/>
                </a:spcBef>
              </a:pPr>
              <a:r>
                <a:rPr kumimoji="1" lang="en-US" altLang="zh-CN" sz="4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4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4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199/0/11  </a:t>
              </a:r>
            </a:p>
          </p:txBody>
        </p:sp>
        <p:sp>
          <p:nvSpPr>
            <p:cNvPr id="97" name="文本框 15">
              <a:extLst>
                <a:ext uri="{FF2B5EF4-FFF2-40B4-BE49-F238E27FC236}">
                  <a16:creationId xmlns:a16="http://schemas.microsoft.com/office/drawing/2014/main" id="{EA01C299-6FF2-3642-AAEC-A1DF62D9C654}"/>
                </a:ext>
              </a:extLst>
            </p:cNvPr>
            <p:cNvSpPr txBox="1"/>
            <p:nvPr userDrawn="1"/>
          </p:nvSpPr>
          <p:spPr>
            <a:xfrm>
              <a:off x="5343885" y="-26920"/>
              <a:ext cx="726488" cy="182708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kumimoji="1" lang="zh-CN" altLang="en-US" sz="600" b="0" i="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公司色</a:t>
              </a:r>
            </a:p>
          </p:txBody>
        </p:sp>
        <p:sp>
          <p:nvSpPr>
            <p:cNvPr id="98" name="矩形 13">
              <a:extLst>
                <a:ext uri="{FF2B5EF4-FFF2-40B4-BE49-F238E27FC236}">
                  <a16:creationId xmlns:a16="http://schemas.microsoft.com/office/drawing/2014/main" id="{B84AB502-165F-764A-9621-65CA8CBBEAEA}"/>
                </a:ext>
              </a:extLst>
            </p:cNvPr>
            <p:cNvSpPr/>
            <p:nvPr userDrawn="1"/>
          </p:nvSpPr>
          <p:spPr>
            <a:xfrm>
              <a:off x="5352600" y="918047"/>
              <a:ext cx="791510" cy="664397"/>
            </a:xfrm>
            <a:prstGeom prst="rect">
              <a:avLst/>
            </a:prstGeom>
            <a:solidFill>
              <a:srgbClr val="C810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454"/>
                </a:lnSpc>
              </a:pPr>
              <a:r>
                <a:rPr kumimoji="1" lang="en-US" altLang="zh-CN" sz="4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PANTONE 186C</a:t>
              </a:r>
            </a:p>
            <a:p>
              <a:pPr algn="ctr">
                <a:lnSpc>
                  <a:spcPts val="454"/>
                </a:lnSpc>
              </a:pPr>
              <a:r>
                <a:rPr kumimoji="1" lang="en-US" altLang="zh-CN" sz="4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4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4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200/16/46  </a:t>
              </a:r>
            </a:p>
          </p:txBody>
        </p:sp>
        <p:sp>
          <p:nvSpPr>
            <p:cNvPr id="99" name="矩形 13">
              <a:extLst>
                <a:ext uri="{FF2B5EF4-FFF2-40B4-BE49-F238E27FC236}">
                  <a16:creationId xmlns:a16="http://schemas.microsoft.com/office/drawing/2014/main" id="{CB8870E8-3E95-764C-B621-A168E194CC7A}"/>
                </a:ext>
              </a:extLst>
            </p:cNvPr>
            <p:cNvSpPr/>
            <p:nvPr userDrawn="1"/>
          </p:nvSpPr>
          <p:spPr>
            <a:xfrm>
              <a:off x="5354164" y="2665974"/>
              <a:ext cx="791510" cy="664397"/>
            </a:xfrm>
            <a:prstGeom prst="rect">
              <a:avLst/>
            </a:prstGeom>
            <a:solidFill>
              <a:srgbClr val="7F00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454"/>
                </a:lnSpc>
              </a:pPr>
              <a:r>
                <a:rPr kumimoji="1" lang="en-US" altLang="zh-CN" sz="4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4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4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127/0/1</a:t>
              </a:r>
            </a:p>
          </p:txBody>
        </p:sp>
        <p:sp>
          <p:nvSpPr>
            <p:cNvPr id="100" name="矩形 13">
              <a:extLst>
                <a:ext uri="{FF2B5EF4-FFF2-40B4-BE49-F238E27FC236}">
                  <a16:creationId xmlns:a16="http://schemas.microsoft.com/office/drawing/2014/main" id="{356EF69A-1936-544F-A95F-0664F4E186D5}"/>
                </a:ext>
              </a:extLst>
            </p:cNvPr>
            <p:cNvSpPr/>
            <p:nvPr userDrawn="1"/>
          </p:nvSpPr>
          <p:spPr>
            <a:xfrm>
              <a:off x="5354164" y="4134866"/>
              <a:ext cx="791510" cy="664397"/>
            </a:xfrm>
            <a:prstGeom prst="rect">
              <a:avLst/>
            </a:prstGeom>
            <a:solidFill>
              <a:srgbClr val="FCC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454"/>
                </a:lnSpc>
              </a:pPr>
              <a:r>
                <a:rPr kumimoji="1" lang="en-US" altLang="zh-CN" sz="4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4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4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52/200/0</a:t>
              </a:r>
            </a:p>
          </p:txBody>
        </p:sp>
        <p:sp>
          <p:nvSpPr>
            <p:cNvPr id="101" name="矩形 13">
              <a:extLst>
                <a:ext uri="{FF2B5EF4-FFF2-40B4-BE49-F238E27FC236}">
                  <a16:creationId xmlns:a16="http://schemas.microsoft.com/office/drawing/2014/main" id="{03EBAB43-95A5-1C4A-8458-B86EB3D51FCA}"/>
                </a:ext>
              </a:extLst>
            </p:cNvPr>
            <p:cNvSpPr/>
            <p:nvPr userDrawn="1"/>
          </p:nvSpPr>
          <p:spPr>
            <a:xfrm>
              <a:off x="5354164" y="5596166"/>
              <a:ext cx="791510" cy="664397"/>
            </a:xfrm>
            <a:prstGeom prst="rect">
              <a:avLst/>
            </a:prstGeom>
            <a:solidFill>
              <a:srgbClr val="30B5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454"/>
                </a:lnSpc>
              </a:pPr>
              <a:r>
                <a:rPr kumimoji="1" lang="en-US" altLang="zh-CN" sz="4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4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4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48/181/197</a:t>
              </a:r>
            </a:p>
          </p:txBody>
        </p:sp>
        <p:sp>
          <p:nvSpPr>
            <p:cNvPr id="102" name="矩形 13">
              <a:extLst>
                <a:ext uri="{FF2B5EF4-FFF2-40B4-BE49-F238E27FC236}">
                  <a16:creationId xmlns:a16="http://schemas.microsoft.com/office/drawing/2014/main" id="{371A8520-F934-304C-B57F-B49F768694E2}"/>
                </a:ext>
              </a:extLst>
            </p:cNvPr>
            <p:cNvSpPr/>
            <p:nvPr userDrawn="1"/>
          </p:nvSpPr>
          <p:spPr>
            <a:xfrm>
              <a:off x="6184543" y="4866463"/>
              <a:ext cx="791510" cy="664398"/>
            </a:xfrm>
            <a:prstGeom prst="rect">
              <a:avLst/>
            </a:prstGeom>
            <a:solidFill>
              <a:srgbClr val="81C1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454"/>
                </a:lnSpc>
              </a:pPr>
              <a:r>
                <a:rPr kumimoji="1" lang="en-US" altLang="zh-CN" sz="4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4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4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129/193/95</a:t>
              </a:r>
            </a:p>
          </p:txBody>
        </p:sp>
        <p:sp>
          <p:nvSpPr>
            <p:cNvPr id="103" name="矩形 13">
              <a:extLst>
                <a:ext uri="{FF2B5EF4-FFF2-40B4-BE49-F238E27FC236}">
                  <a16:creationId xmlns:a16="http://schemas.microsoft.com/office/drawing/2014/main" id="{B83004D7-279B-C14E-9FCF-870FA1B74FDF}"/>
                </a:ext>
              </a:extLst>
            </p:cNvPr>
            <p:cNvSpPr/>
            <p:nvPr userDrawn="1"/>
          </p:nvSpPr>
          <p:spPr>
            <a:xfrm>
              <a:off x="6182308" y="4134866"/>
              <a:ext cx="791510" cy="664398"/>
            </a:xfrm>
            <a:prstGeom prst="rect">
              <a:avLst/>
            </a:prstGeom>
            <a:solidFill>
              <a:srgbClr val="FDD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454"/>
                </a:lnSpc>
              </a:pPr>
              <a:r>
                <a:rPr kumimoji="1" lang="en-US" altLang="zh-CN" sz="4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4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4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253/211/81</a:t>
              </a:r>
            </a:p>
          </p:txBody>
        </p:sp>
        <p:sp>
          <p:nvSpPr>
            <p:cNvPr id="104" name="矩形 13">
              <a:extLst>
                <a:ext uri="{FF2B5EF4-FFF2-40B4-BE49-F238E27FC236}">
                  <a16:creationId xmlns:a16="http://schemas.microsoft.com/office/drawing/2014/main" id="{99635968-4E69-CC41-9D78-6DF253FE3035}"/>
                </a:ext>
              </a:extLst>
            </p:cNvPr>
            <p:cNvSpPr/>
            <p:nvPr userDrawn="1"/>
          </p:nvSpPr>
          <p:spPr>
            <a:xfrm>
              <a:off x="6177324" y="5596166"/>
              <a:ext cx="791510" cy="664398"/>
            </a:xfrm>
            <a:prstGeom prst="rect">
              <a:avLst/>
            </a:prstGeom>
            <a:solidFill>
              <a:srgbClr val="56C4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454"/>
                </a:lnSpc>
              </a:pPr>
              <a:r>
                <a:rPr kumimoji="1" lang="en-US" altLang="zh-CN" sz="4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4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4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86/196/210</a:t>
              </a:r>
            </a:p>
          </p:txBody>
        </p:sp>
        <p:sp>
          <p:nvSpPr>
            <p:cNvPr id="105" name="矩形 13">
              <a:extLst>
                <a:ext uri="{FF2B5EF4-FFF2-40B4-BE49-F238E27FC236}">
                  <a16:creationId xmlns:a16="http://schemas.microsoft.com/office/drawing/2014/main" id="{BDBE4949-07B7-F046-AD95-68E4B0C11CCD}"/>
                </a:ext>
              </a:extLst>
            </p:cNvPr>
            <p:cNvSpPr/>
            <p:nvPr/>
          </p:nvSpPr>
          <p:spPr>
            <a:xfrm>
              <a:off x="6186245" y="184963"/>
              <a:ext cx="791510" cy="664397"/>
            </a:xfrm>
            <a:prstGeom prst="rect">
              <a:avLst/>
            </a:prstGeom>
            <a:solidFill>
              <a:srgbClr val="D339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454"/>
                </a:lnSpc>
              </a:pPr>
              <a:r>
                <a:rPr kumimoji="1" lang="en-US" altLang="zh-CN" sz="4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4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4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211/57/65</a:t>
              </a:r>
            </a:p>
          </p:txBody>
        </p:sp>
        <p:sp>
          <p:nvSpPr>
            <p:cNvPr id="106" name="矩形 13">
              <a:extLst>
                <a:ext uri="{FF2B5EF4-FFF2-40B4-BE49-F238E27FC236}">
                  <a16:creationId xmlns:a16="http://schemas.microsoft.com/office/drawing/2014/main" id="{AA9F9E00-6A31-F14B-A2E4-79908835FD14}"/>
                </a:ext>
              </a:extLst>
            </p:cNvPr>
            <p:cNvSpPr/>
            <p:nvPr/>
          </p:nvSpPr>
          <p:spPr>
            <a:xfrm>
              <a:off x="6185604" y="918047"/>
              <a:ext cx="791510" cy="664397"/>
            </a:xfrm>
            <a:prstGeom prst="rect">
              <a:avLst/>
            </a:prstGeom>
            <a:solidFill>
              <a:srgbClr val="D338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454"/>
                </a:lnSpc>
              </a:pPr>
              <a:r>
                <a:rPr kumimoji="1" lang="en-US" altLang="zh-CN" sz="4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</a:p>
            <a:p>
              <a:pPr algn="ctr">
                <a:lnSpc>
                  <a:spcPts val="454"/>
                </a:lnSpc>
              </a:pPr>
              <a:r>
                <a:rPr kumimoji="1" lang="en-US" altLang="zh-CN" sz="4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211/56/89</a:t>
              </a:r>
            </a:p>
          </p:txBody>
        </p:sp>
        <p:sp>
          <p:nvSpPr>
            <p:cNvPr id="107" name="矩形 13">
              <a:extLst>
                <a:ext uri="{FF2B5EF4-FFF2-40B4-BE49-F238E27FC236}">
                  <a16:creationId xmlns:a16="http://schemas.microsoft.com/office/drawing/2014/main" id="{38715A31-485E-B744-B409-43F9F04B48F7}"/>
                </a:ext>
              </a:extLst>
            </p:cNvPr>
            <p:cNvSpPr/>
            <p:nvPr/>
          </p:nvSpPr>
          <p:spPr>
            <a:xfrm>
              <a:off x="6996262" y="1934171"/>
              <a:ext cx="791510" cy="664397"/>
            </a:xfrm>
            <a:prstGeom prst="rect">
              <a:avLst/>
            </a:prstGeom>
            <a:solidFill>
              <a:srgbClr val="DD80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454"/>
                </a:lnSpc>
              </a:pPr>
              <a:r>
                <a:rPr kumimoji="1" lang="en-US" altLang="zh-CN" sz="4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221/128/170</a:t>
              </a:r>
            </a:p>
          </p:txBody>
        </p:sp>
        <p:sp>
          <p:nvSpPr>
            <p:cNvPr id="108" name="矩形 13">
              <a:extLst>
                <a:ext uri="{FF2B5EF4-FFF2-40B4-BE49-F238E27FC236}">
                  <a16:creationId xmlns:a16="http://schemas.microsoft.com/office/drawing/2014/main" id="{4AE1609B-25DD-2C4A-B05B-D18ADBC39C71}"/>
                </a:ext>
              </a:extLst>
            </p:cNvPr>
            <p:cNvSpPr/>
            <p:nvPr/>
          </p:nvSpPr>
          <p:spPr>
            <a:xfrm>
              <a:off x="6996262" y="2673360"/>
              <a:ext cx="791510" cy="664397"/>
            </a:xfrm>
            <a:prstGeom prst="rect">
              <a:avLst/>
            </a:prstGeom>
            <a:solidFill>
              <a:srgbClr val="BF80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669032" rtl="0" eaLnBrk="1" fontAlgn="auto" latinLnBrk="0" hangingPunct="1">
                <a:lnSpc>
                  <a:spcPts val="454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4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191/128/130</a:t>
              </a:r>
            </a:p>
          </p:txBody>
        </p:sp>
        <p:sp>
          <p:nvSpPr>
            <p:cNvPr id="109" name="矩形 13">
              <a:extLst>
                <a:ext uri="{FF2B5EF4-FFF2-40B4-BE49-F238E27FC236}">
                  <a16:creationId xmlns:a16="http://schemas.microsoft.com/office/drawing/2014/main" id="{ECE90F9F-DBBC-0B49-A42C-8B62397E473E}"/>
                </a:ext>
              </a:extLst>
            </p:cNvPr>
            <p:cNvSpPr/>
            <p:nvPr/>
          </p:nvSpPr>
          <p:spPr>
            <a:xfrm>
              <a:off x="6996262" y="3415851"/>
              <a:ext cx="791510" cy="664397"/>
            </a:xfrm>
            <a:prstGeom prst="rect">
              <a:avLst/>
            </a:prstGeom>
            <a:solidFill>
              <a:srgbClr val="F6B7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454"/>
                </a:lnSpc>
              </a:pPr>
              <a:r>
                <a:rPr kumimoji="1" lang="en-US" altLang="zh-CN" sz="4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246/183/140</a:t>
              </a:r>
              <a:endParaRPr kumimoji="1" lang="mr-IN" altLang="zh-CN" sz="4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0" name="矩形 13">
              <a:extLst>
                <a:ext uri="{FF2B5EF4-FFF2-40B4-BE49-F238E27FC236}">
                  <a16:creationId xmlns:a16="http://schemas.microsoft.com/office/drawing/2014/main" id="{D5B387BA-F8B8-B54E-966E-F24E271747C4}"/>
                </a:ext>
              </a:extLst>
            </p:cNvPr>
            <p:cNvSpPr/>
            <p:nvPr/>
          </p:nvSpPr>
          <p:spPr>
            <a:xfrm>
              <a:off x="7006093" y="4866463"/>
              <a:ext cx="791510" cy="664397"/>
            </a:xfrm>
            <a:prstGeom prst="rect">
              <a:avLst/>
            </a:prstGeom>
            <a:solidFill>
              <a:srgbClr val="AFD8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454"/>
                </a:lnSpc>
              </a:pPr>
              <a:r>
                <a:rPr kumimoji="1" lang="en-US" altLang="zh-CN" sz="4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176/216/156</a:t>
              </a:r>
            </a:p>
          </p:txBody>
        </p:sp>
        <p:sp>
          <p:nvSpPr>
            <p:cNvPr id="111" name="矩形 13">
              <a:extLst>
                <a:ext uri="{FF2B5EF4-FFF2-40B4-BE49-F238E27FC236}">
                  <a16:creationId xmlns:a16="http://schemas.microsoft.com/office/drawing/2014/main" id="{E6C9B99E-8C1C-2B49-B82E-3C754B8E5C02}"/>
                </a:ext>
              </a:extLst>
            </p:cNvPr>
            <p:cNvSpPr/>
            <p:nvPr/>
          </p:nvSpPr>
          <p:spPr>
            <a:xfrm>
              <a:off x="7003856" y="4134866"/>
              <a:ext cx="791510" cy="664397"/>
            </a:xfrm>
            <a:prstGeom prst="rect">
              <a:avLst/>
            </a:prstGeom>
            <a:solidFill>
              <a:srgbClr val="FDE3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454"/>
                </a:lnSpc>
              </a:pPr>
              <a:r>
                <a:rPr kumimoji="1" lang="en-US" altLang="zh-CN" sz="4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253/227/181</a:t>
              </a:r>
            </a:p>
          </p:txBody>
        </p:sp>
        <p:sp>
          <p:nvSpPr>
            <p:cNvPr id="112" name="矩形 13">
              <a:extLst>
                <a:ext uri="{FF2B5EF4-FFF2-40B4-BE49-F238E27FC236}">
                  <a16:creationId xmlns:a16="http://schemas.microsoft.com/office/drawing/2014/main" id="{0106BFA2-9DE1-3A42-A6C6-69BCE0FA34F4}"/>
                </a:ext>
              </a:extLst>
            </p:cNvPr>
            <p:cNvSpPr/>
            <p:nvPr/>
          </p:nvSpPr>
          <p:spPr>
            <a:xfrm>
              <a:off x="7003856" y="5596166"/>
              <a:ext cx="791510" cy="664397"/>
            </a:xfrm>
            <a:prstGeom prst="rect">
              <a:avLst/>
            </a:prstGeom>
            <a:solidFill>
              <a:srgbClr val="94DA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454"/>
                </a:lnSpc>
              </a:pPr>
              <a:r>
                <a:rPr kumimoji="1" lang="en-US" altLang="zh-CN" sz="4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148/218/226</a:t>
              </a:r>
            </a:p>
          </p:txBody>
        </p:sp>
        <p:sp>
          <p:nvSpPr>
            <p:cNvPr id="113" name="矩形 13">
              <a:extLst>
                <a:ext uri="{FF2B5EF4-FFF2-40B4-BE49-F238E27FC236}">
                  <a16:creationId xmlns:a16="http://schemas.microsoft.com/office/drawing/2014/main" id="{F760C1C5-4342-C346-A7D2-D101978EDF66}"/>
                </a:ext>
              </a:extLst>
            </p:cNvPr>
            <p:cNvSpPr/>
            <p:nvPr/>
          </p:nvSpPr>
          <p:spPr>
            <a:xfrm>
              <a:off x="6997826" y="184963"/>
              <a:ext cx="791510" cy="664397"/>
            </a:xfrm>
            <a:prstGeom prst="rect">
              <a:avLst/>
            </a:prstGeom>
            <a:solidFill>
              <a:srgbClr val="E281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454"/>
                </a:lnSpc>
              </a:pPr>
              <a:r>
                <a:rPr kumimoji="1" lang="en-US" altLang="zh-CN" sz="4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226/129/137</a:t>
              </a:r>
            </a:p>
          </p:txBody>
        </p:sp>
        <p:sp>
          <p:nvSpPr>
            <p:cNvPr id="114" name="矩形 13">
              <a:extLst>
                <a:ext uri="{FF2B5EF4-FFF2-40B4-BE49-F238E27FC236}">
                  <a16:creationId xmlns:a16="http://schemas.microsoft.com/office/drawing/2014/main" id="{5BB50A4A-0B64-7E4C-824C-1EBCA1A992CF}"/>
                </a:ext>
              </a:extLst>
            </p:cNvPr>
            <p:cNvSpPr/>
            <p:nvPr/>
          </p:nvSpPr>
          <p:spPr>
            <a:xfrm>
              <a:off x="6997185" y="918047"/>
              <a:ext cx="791510" cy="664397"/>
            </a:xfrm>
            <a:prstGeom prst="rect">
              <a:avLst/>
            </a:prstGeom>
            <a:solidFill>
              <a:srgbClr val="E281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454"/>
                </a:lnSpc>
              </a:pPr>
              <a:r>
                <a:rPr kumimoji="1" lang="en-US" altLang="zh-CN" sz="4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226/129/152</a:t>
              </a:r>
            </a:p>
          </p:txBody>
        </p:sp>
        <p:sp>
          <p:nvSpPr>
            <p:cNvPr id="115" name="矩形 13">
              <a:extLst>
                <a:ext uri="{FF2B5EF4-FFF2-40B4-BE49-F238E27FC236}">
                  <a16:creationId xmlns:a16="http://schemas.microsoft.com/office/drawing/2014/main" id="{756A7E25-6C44-8A44-A8C5-61D19BC9EDAF}"/>
                </a:ext>
              </a:extLst>
            </p:cNvPr>
            <p:cNvSpPr/>
            <p:nvPr userDrawn="1"/>
          </p:nvSpPr>
          <p:spPr>
            <a:xfrm>
              <a:off x="7806130" y="1934171"/>
              <a:ext cx="791510" cy="664397"/>
            </a:xfrm>
            <a:prstGeom prst="rect">
              <a:avLst/>
            </a:prstGeom>
            <a:solidFill>
              <a:srgbClr val="EBB3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454"/>
                </a:lnSpc>
              </a:pPr>
              <a:r>
                <a:rPr kumimoji="1" lang="en-US" altLang="zh-CN" sz="4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235/179/204</a:t>
              </a:r>
            </a:p>
          </p:txBody>
        </p:sp>
        <p:sp>
          <p:nvSpPr>
            <p:cNvPr id="116" name="矩形 13">
              <a:extLst>
                <a:ext uri="{FF2B5EF4-FFF2-40B4-BE49-F238E27FC236}">
                  <a16:creationId xmlns:a16="http://schemas.microsoft.com/office/drawing/2014/main" id="{96588389-39CD-DF4E-B9AC-92091E25724E}"/>
                </a:ext>
              </a:extLst>
            </p:cNvPr>
            <p:cNvSpPr/>
            <p:nvPr/>
          </p:nvSpPr>
          <p:spPr>
            <a:xfrm>
              <a:off x="7806130" y="2673360"/>
              <a:ext cx="791510" cy="664397"/>
            </a:xfrm>
            <a:prstGeom prst="rect">
              <a:avLst/>
            </a:prstGeom>
            <a:solidFill>
              <a:srgbClr val="D8B3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669032" rtl="0" eaLnBrk="1" fontAlgn="auto" latinLnBrk="0" hangingPunct="1">
                <a:lnSpc>
                  <a:spcPts val="454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4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216/179/179</a:t>
              </a:r>
            </a:p>
          </p:txBody>
        </p:sp>
        <p:sp>
          <p:nvSpPr>
            <p:cNvPr id="117" name="矩形 13">
              <a:extLst>
                <a:ext uri="{FF2B5EF4-FFF2-40B4-BE49-F238E27FC236}">
                  <a16:creationId xmlns:a16="http://schemas.microsoft.com/office/drawing/2014/main" id="{20725C9F-31AE-DB44-B70A-B4ECDEC0BC00}"/>
                </a:ext>
              </a:extLst>
            </p:cNvPr>
            <p:cNvSpPr/>
            <p:nvPr/>
          </p:nvSpPr>
          <p:spPr>
            <a:xfrm>
              <a:off x="7811114" y="3415851"/>
              <a:ext cx="791510" cy="664398"/>
            </a:xfrm>
            <a:prstGeom prst="rect">
              <a:avLst/>
            </a:prstGeom>
            <a:solidFill>
              <a:srgbClr val="FAD3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454"/>
                </a:lnSpc>
              </a:pPr>
              <a:r>
                <a:rPr kumimoji="1" lang="en-US" altLang="zh-CN" sz="4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250/211/187</a:t>
              </a:r>
              <a:endParaRPr kumimoji="1" lang="mr-IN" altLang="zh-CN" sz="4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8" name="矩形 13">
              <a:extLst>
                <a:ext uri="{FF2B5EF4-FFF2-40B4-BE49-F238E27FC236}">
                  <a16:creationId xmlns:a16="http://schemas.microsoft.com/office/drawing/2014/main" id="{AC5BCC27-B68D-0743-8E0B-E25F8D01C3A4}"/>
                </a:ext>
              </a:extLst>
            </p:cNvPr>
            <p:cNvSpPr/>
            <p:nvPr/>
          </p:nvSpPr>
          <p:spPr>
            <a:xfrm>
              <a:off x="7820945" y="4866463"/>
              <a:ext cx="791510" cy="664398"/>
            </a:xfrm>
            <a:prstGeom prst="rect">
              <a:avLst/>
            </a:prstGeom>
            <a:solidFill>
              <a:srgbClr val="D0E8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454"/>
                </a:lnSpc>
              </a:pPr>
              <a:r>
                <a:rPr kumimoji="1" lang="en-US" altLang="zh-CN" sz="4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208/232/196</a:t>
              </a:r>
            </a:p>
          </p:txBody>
        </p:sp>
        <p:sp>
          <p:nvSpPr>
            <p:cNvPr id="119" name="矩形 13">
              <a:extLst>
                <a:ext uri="{FF2B5EF4-FFF2-40B4-BE49-F238E27FC236}">
                  <a16:creationId xmlns:a16="http://schemas.microsoft.com/office/drawing/2014/main" id="{51C2E83A-C975-6945-B2FD-5B22BBB53DB7}"/>
                </a:ext>
              </a:extLst>
            </p:cNvPr>
            <p:cNvSpPr/>
            <p:nvPr/>
          </p:nvSpPr>
          <p:spPr>
            <a:xfrm>
              <a:off x="7818707" y="4134866"/>
              <a:ext cx="791510" cy="664398"/>
            </a:xfrm>
            <a:prstGeom prst="rect">
              <a:avLst/>
            </a:prstGeom>
            <a:solidFill>
              <a:srgbClr val="FEEE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454"/>
                </a:lnSpc>
              </a:pPr>
              <a:r>
                <a:rPr kumimoji="1" lang="en-US" altLang="zh-CN" sz="4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254/238/193</a:t>
              </a:r>
            </a:p>
          </p:txBody>
        </p:sp>
        <p:sp>
          <p:nvSpPr>
            <p:cNvPr id="120" name="矩形 13">
              <a:extLst>
                <a:ext uri="{FF2B5EF4-FFF2-40B4-BE49-F238E27FC236}">
                  <a16:creationId xmlns:a16="http://schemas.microsoft.com/office/drawing/2014/main" id="{BEE9A95F-6965-354F-A2C7-2E8C81DDA52F}"/>
                </a:ext>
              </a:extLst>
            </p:cNvPr>
            <p:cNvSpPr/>
            <p:nvPr/>
          </p:nvSpPr>
          <p:spPr>
            <a:xfrm>
              <a:off x="7823691" y="5596166"/>
              <a:ext cx="791510" cy="664398"/>
            </a:xfrm>
            <a:prstGeom prst="rect">
              <a:avLst/>
            </a:prstGeom>
            <a:solidFill>
              <a:srgbClr val="BEE9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454"/>
                </a:lnSpc>
              </a:pPr>
              <a:r>
                <a:rPr kumimoji="1" lang="en-US" altLang="zh-CN" sz="4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4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4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190/233/238</a:t>
              </a:r>
            </a:p>
          </p:txBody>
        </p:sp>
        <p:sp>
          <p:nvSpPr>
            <p:cNvPr id="121" name="矩形 13">
              <a:extLst>
                <a:ext uri="{FF2B5EF4-FFF2-40B4-BE49-F238E27FC236}">
                  <a16:creationId xmlns:a16="http://schemas.microsoft.com/office/drawing/2014/main" id="{509164EB-3DC4-7A4F-9E7C-06EBC981CD0A}"/>
                </a:ext>
              </a:extLst>
            </p:cNvPr>
            <p:cNvSpPr/>
            <p:nvPr/>
          </p:nvSpPr>
          <p:spPr>
            <a:xfrm>
              <a:off x="7807694" y="184963"/>
              <a:ext cx="791510" cy="664397"/>
            </a:xfrm>
            <a:prstGeom prst="rect">
              <a:avLst/>
            </a:prstGeom>
            <a:solidFill>
              <a:srgbClr val="EEB3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454"/>
                </a:lnSpc>
              </a:pPr>
              <a:r>
                <a:rPr kumimoji="1" lang="en-US" altLang="zh-CN" sz="4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239/178/184</a:t>
              </a:r>
            </a:p>
          </p:txBody>
        </p:sp>
        <p:sp>
          <p:nvSpPr>
            <p:cNvPr id="122" name="矩形 13">
              <a:extLst>
                <a:ext uri="{FF2B5EF4-FFF2-40B4-BE49-F238E27FC236}">
                  <a16:creationId xmlns:a16="http://schemas.microsoft.com/office/drawing/2014/main" id="{667867DD-D3E6-3040-A7B5-39345C0CE2E3}"/>
                </a:ext>
              </a:extLst>
            </p:cNvPr>
            <p:cNvSpPr/>
            <p:nvPr/>
          </p:nvSpPr>
          <p:spPr>
            <a:xfrm>
              <a:off x="7807054" y="918047"/>
              <a:ext cx="791510" cy="664397"/>
            </a:xfrm>
            <a:prstGeom prst="rect">
              <a:avLst/>
            </a:prstGeom>
            <a:solidFill>
              <a:srgbClr val="EEB3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454"/>
                </a:lnSpc>
              </a:pPr>
              <a:r>
                <a:rPr kumimoji="1" lang="en-US" altLang="zh-CN" sz="4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238/179/193</a:t>
              </a:r>
            </a:p>
          </p:txBody>
        </p:sp>
        <p:sp>
          <p:nvSpPr>
            <p:cNvPr id="123" name="矩形 13">
              <a:extLst>
                <a:ext uri="{FF2B5EF4-FFF2-40B4-BE49-F238E27FC236}">
                  <a16:creationId xmlns:a16="http://schemas.microsoft.com/office/drawing/2014/main" id="{9EE10597-3782-AB46-8453-89FA049C6C46}"/>
                </a:ext>
              </a:extLst>
            </p:cNvPr>
            <p:cNvSpPr/>
            <p:nvPr userDrawn="1"/>
          </p:nvSpPr>
          <p:spPr>
            <a:xfrm>
              <a:off x="5354169" y="6324025"/>
              <a:ext cx="513579" cy="664397"/>
            </a:xfrm>
            <a:prstGeom prst="rect">
              <a:avLst/>
            </a:prstGeom>
            <a:solidFill>
              <a:srgbClr val="2218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454"/>
                </a:lnSpc>
              </a:pPr>
              <a:r>
                <a:rPr kumimoji="1" lang="en-US" altLang="zh-CN" sz="4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4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4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0/0/0</a:t>
              </a:r>
            </a:p>
          </p:txBody>
        </p:sp>
        <p:sp>
          <p:nvSpPr>
            <p:cNvPr id="124" name="矩形 13">
              <a:extLst>
                <a:ext uri="{FF2B5EF4-FFF2-40B4-BE49-F238E27FC236}">
                  <a16:creationId xmlns:a16="http://schemas.microsoft.com/office/drawing/2014/main" id="{966B3529-B594-884C-BED0-5887B34BBBB8}"/>
                </a:ext>
              </a:extLst>
            </p:cNvPr>
            <p:cNvSpPr/>
            <p:nvPr userDrawn="1"/>
          </p:nvSpPr>
          <p:spPr>
            <a:xfrm>
              <a:off x="5900626" y="6324025"/>
              <a:ext cx="513579" cy="664397"/>
            </a:xfrm>
            <a:prstGeom prst="rect">
              <a:avLst/>
            </a:prstGeom>
            <a:solidFill>
              <a:srgbClr val="5957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454"/>
                </a:lnSpc>
              </a:pPr>
              <a:r>
                <a:rPr kumimoji="1" lang="en-US" altLang="zh-CN" sz="4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</a:p>
            <a:p>
              <a:pPr algn="ctr">
                <a:lnSpc>
                  <a:spcPts val="454"/>
                </a:lnSpc>
              </a:pPr>
              <a:r>
                <a:rPr kumimoji="1" lang="en-US" altLang="zh-CN" sz="4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89/87/87</a:t>
              </a:r>
            </a:p>
          </p:txBody>
        </p:sp>
        <p:sp>
          <p:nvSpPr>
            <p:cNvPr id="125" name="矩形 13">
              <a:extLst>
                <a:ext uri="{FF2B5EF4-FFF2-40B4-BE49-F238E27FC236}">
                  <a16:creationId xmlns:a16="http://schemas.microsoft.com/office/drawing/2014/main" id="{0B0545C9-147F-584F-80D2-EF13876D7D33}"/>
                </a:ext>
              </a:extLst>
            </p:cNvPr>
            <p:cNvSpPr/>
            <p:nvPr userDrawn="1"/>
          </p:nvSpPr>
          <p:spPr>
            <a:xfrm>
              <a:off x="6445335" y="6324024"/>
              <a:ext cx="513579" cy="664398"/>
            </a:xfrm>
            <a:prstGeom prst="rect">
              <a:avLst/>
            </a:prstGeom>
            <a:solidFill>
              <a:srgbClr val="8888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454"/>
                </a:lnSpc>
              </a:pPr>
              <a:r>
                <a:rPr kumimoji="1" lang="en-US" altLang="zh-CN" sz="4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>
                <a:lnSpc>
                  <a:spcPts val="454"/>
                </a:lnSpc>
              </a:pPr>
              <a:r>
                <a:rPr kumimoji="1" lang="en-US" altLang="zh-CN" sz="4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137/137/</a:t>
              </a:r>
              <a:br>
                <a:rPr kumimoji="1" lang="en-US" altLang="zh-CN" sz="4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4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137</a:t>
              </a:r>
            </a:p>
          </p:txBody>
        </p:sp>
        <p:sp>
          <p:nvSpPr>
            <p:cNvPr id="126" name="矩形 13">
              <a:extLst>
                <a:ext uri="{FF2B5EF4-FFF2-40B4-BE49-F238E27FC236}">
                  <a16:creationId xmlns:a16="http://schemas.microsoft.com/office/drawing/2014/main" id="{44FD0A0B-0D45-3340-A523-465AC24134BF}"/>
                </a:ext>
              </a:extLst>
            </p:cNvPr>
            <p:cNvSpPr/>
            <p:nvPr userDrawn="1"/>
          </p:nvSpPr>
          <p:spPr>
            <a:xfrm>
              <a:off x="7003279" y="6324024"/>
              <a:ext cx="513579" cy="664398"/>
            </a:xfrm>
            <a:prstGeom prst="rect">
              <a:avLst/>
            </a:prstGeom>
            <a:solidFill>
              <a:srgbClr val="B5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454"/>
                </a:lnSpc>
              </a:pPr>
              <a:r>
                <a:rPr kumimoji="1" lang="en-US" altLang="zh-CN" sz="4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>
                <a:lnSpc>
                  <a:spcPts val="454"/>
                </a:lnSpc>
              </a:pPr>
              <a:r>
                <a:rPr kumimoji="1" lang="en-US" altLang="zh-CN" sz="4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181/181/</a:t>
              </a:r>
              <a:br>
                <a:rPr kumimoji="1" lang="en-US" altLang="zh-CN" sz="4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4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181</a:t>
              </a:r>
            </a:p>
          </p:txBody>
        </p:sp>
        <p:sp>
          <p:nvSpPr>
            <p:cNvPr id="127" name="矩形 13">
              <a:extLst>
                <a:ext uri="{FF2B5EF4-FFF2-40B4-BE49-F238E27FC236}">
                  <a16:creationId xmlns:a16="http://schemas.microsoft.com/office/drawing/2014/main" id="{2C404A07-276B-3648-BB25-4EDB5905448C}"/>
                </a:ext>
              </a:extLst>
            </p:cNvPr>
            <p:cNvSpPr/>
            <p:nvPr userDrawn="1"/>
          </p:nvSpPr>
          <p:spPr>
            <a:xfrm>
              <a:off x="7551547" y="6324024"/>
              <a:ext cx="513579" cy="664398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454"/>
                </a:lnSpc>
              </a:pPr>
              <a:r>
                <a:rPr kumimoji="1" lang="en-US" altLang="zh-CN" sz="4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221/221/</a:t>
              </a:r>
              <a:br>
                <a:rPr kumimoji="1" lang="en-US" altLang="zh-CN" sz="4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4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221</a:t>
              </a:r>
            </a:p>
          </p:txBody>
        </p:sp>
        <p:sp>
          <p:nvSpPr>
            <p:cNvPr id="128" name="矩形 13">
              <a:extLst>
                <a:ext uri="{FF2B5EF4-FFF2-40B4-BE49-F238E27FC236}">
                  <a16:creationId xmlns:a16="http://schemas.microsoft.com/office/drawing/2014/main" id="{72B0F29C-A346-8946-9B8E-8F1B9DFF7AD0}"/>
                </a:ext>
              </a:extLst>
            </p:cNvPr>
            <p:cNvSpPr/>
            <p:nvPr userDrawn="1"/>
          </p:nvSpPr>
          <p:spPr>
            <a:xfrm>
              <a:off x="8098559" y="6324024"/>
              <a:ext cx="513579" cy="66439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B5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454"/>
                </a:lnSpc>
              </a:pPr>
              <a:r>
                <a:rPr kumimoji="1" lang="en-US" altLang="zh-CN" sz="4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>
                <a:lnSpc>
                  <a:spcPts val="454"/>
                </a:lnSpc>
              </a:pPr>
              <a:r>
                <a:rPr kumimoji="1" lang="en-US" altLang="zh-CN" sz="4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255/255/</a:t>
              </a:r>
              <a:br>
                <a:rPr kumimoji="1" lang="en-US" altLang="zh-CN" sz="4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4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255</a:t>
              </a:r>
            </a:p>
          </p:txBody>
        </p:sp>
      </p:grpSp>
      <p:pic>
        <p:nvPicPr>
          <p:cNvPr id="47" name="Picture 46">
            <a:extLst>
              <a:ext uri="{FF2B5EF4-FFF2-40B4-BE49-F238E27FC236}">
                <a16:creationId xmlns:a16="http://schemas.microsoft.com/office/drawing/2014/main" id="{92D9040A-3082-2F49-987E-B51574332EF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8591" y="5311963"/>
            <a:ext cx="852328" cy="23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56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</p:sldLayoutIdLst>
  <p:hf hdr="0" ftr="0" dt="0"/>
  <p:txStyles>
    <p:titleStyle>
      <a:lvl1pPr algn="l" defTabSz="868993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7249" indent="-217249" algn="l" defTabSz="868993" rtl="0" eaLnBrk="1" latinLnBrk="0" hangingPunct="1">
        <a:lnSpc>
          <a:spcPct val="90000"/>
        </a:lnSpc>
        <a:spcBef>
          <a:spcPts val="9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51745" indent="-217249" algn="l" defTabSz="868993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086242" indent="-217249" algn="l" defTabSz="868993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520739" indent="-217249" algn="l" defTabSz="868993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955235" indent="-217249" algn="l" defTabSz="868993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89733" indent="-217249" algn="l" defTabSz="868993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24229" indent="-217249" algn="l" defTabSz="868993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58726" indent="-217249" algn="l" defTabSz="868993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93222" indent="-217249" algn="l" defTabSz="868993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89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4497" algn="l" defTabSz="8689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8993" algn="l" defTabSz="8689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3491" algn="l" defTabSz="8689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37987" algn="l" defTabSz="8689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72484" algn="l" defTabSz="8689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06981" algn="l" defTabSz="8689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41478" algn="l" defTabSz="8689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75974" algn="l" defTabSz="8689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5F1158-B1AA-8F41-AF0A-FEA0EC187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143" y="1233079"/>
            <a:ext cx="2672231" cy="2365638"/>
          </a:xfrm>
          <a:prstGeom prst="rect">
            <a:avLst/>
          </a:prstGeom>
        </p:spPr>
        <p:txBody>
          <a:bodyPr vert="horz" lIns="66898" tIns="33449" rIns="66898" bIns="33449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792140-33FB-E045-9071-EE8DB65F2A1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957" y="4399798"/>
            <a:ext cx="1257968" cy="34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406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hf hdr="0" ftr="0" dt="0"/>
  <p:txStyles>
    <p:titleStyle>
      <a:lvl1pPr algn="l" defTabSz="868993" rtl="0" eaLnBrk="1" latinLnBrk="0" hangingPunct="1">
        <a:lnSpc>
          <a:spcPct val="90000"/>
        </a:lnSpc>
        <a:spcBef>
          <a:spcPct val="0"/>
        </a:spcBef>
        <a:buNone/>
        <a:defRPr sz="3700" b="0" kern="1200">
          <a:solidFill>
            <a:schemeClr val="tx1"/>
          </a:solidFill>
          <a:latin typeface="Arial" panose="020B0604020202020204" pitchFamily="34" charset="0"/>
          <a:ea typeface="Microsoft YaHei" panose="020B0503020204020204" pitchFamily="34" charset="-122"/>
          <a:cs typeface="Arial" panose="020B0604020202020204" pitchFamily="34" charset="0"/>
        </a:defRPr>
      </a:lvl1pPr>
    </p:titleStyle>
    <p:bodyStyle>
      <a:lvl1pPr marL="0" indent="0" algn="l" defTabSz="868993" rtl="0" eaLnBrk="1" latinLnBrk="0" hangingPunct="1">
        <a:lnSpc>
          <a:spcPct val="90000"/>
        </a:lnSpc>
        <a:spcBef>
          <a:spcPts val="950"/>
        </a:spcBef>
        <a:buFont typeface="Arial" panose="020B0604020202020204" pitchFamily="34" charset="0"/>
        <a:buNone/>
        <a:defRPr sz="1300" kern="1200">
          <a:solidFill>
            <a:srgbClr val="FFFFFF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1pPr>
      <a:lvl2pPr marL="434497" indent="0" algn="l" defTabSz="868993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None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68993" indent="0" algn="l" defTabSz="868993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None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03491" indent="0" algn="l" defTabSz="868993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None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37987" indent="0" algn="l" defTabSz="868993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None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89733" indent="-217249" algn="l" defTabSz="868993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24229" indent="-217249" algn="l" defTabSz="868993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58726" indent="-217249" algn="l" defTabSz="868993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93222" indent="-217249" algn="l" defTabSz="868993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89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4497" algn="l" defTabSz="8689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8993" algn="l" defTabSz="8689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3491" algn="l" defTabSz="8689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37987" algn="l" defTabSz="8689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72484" algn="l" defTabSz="8689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06981" algn="l" defTabSz="8689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41478" algn="l" defTabSz="8689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75974" algn="l" defTabSz="8689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84FB50EF-9E69-4C65-9160-7B9264FB5D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491929"/>
              </p:ext>
            </p:extLst>
          </p:nvPr>
        </p:nvGraphicFramePr>
        <p:xfrm>
          <a:off x="0" y="0"/>
          <a:ext cx="8180388" cy="5761036"/>
        </p:xfrm>
        <a:graphic>
          <a:graphicData uri="http://schemas.openxmlformats.org/drawingml/2006/table">
            <a:tbl>
              <a:tblPr/>
              <a:tblGrid>
                <a:gridCol w="1709296">
                  <a:extLst>
                    <a:ext uri="{9D8B030D-6E8A-4147-A177-3AD203B41FA5}">
                      <a16:colId xmlns:a16="http://schemas.microsoft.com/office/drawing/2014/main" val="2532182418"/>
                    </a:ext>
                  </a:extLst>
                </a:gridCol>
                <a:gridCol w="1709296">
                  <a:extLst>
                    <a:ext uri="{9D8B030D-6E8A-4147-A177-3AD203B41FA5}">
                      <a16:colId xmlns:a16="http://schemas.microsoft.com/office/drawing/2014/main" val="1980286676"/>
                    </a:ext>
                  </a:extLst>
                </a:gridCol>
                <a:gridCol w="1590831">
                  <a:extLst>
                    <a:ext uri="{9D8B030D-6E8A-4147-A177-3AD203B41FA5}">
                      <a16:colId xmlns:a16="http://schemas.microsoft.com/office/drawing/2014/main" val="3846379796"/>
                    </a:ext>
                  </a:extLst>
                </a:gridCol>
                <a:gridCol w="1590831">
                  <a:extLst>
                    <a:ext uri="{9D8B030D-6E8A-4147-A177-3AD203B41FA5}">
                      <a16:colId xmlns:a16="http://schemas.microsoft.com/office/drawing/2014/main" val="3227144778"/>
                    </a:ext>
                  </a:extLst>
                </a:gridCol>
                <a:gridCol w="1580134">
                  <a:extLst>
                    <a:ext uri="{9D8B030D-6E8A-4147-A177-3AD203B41FA5}">
                      <a16:colId xmlns:a16="http://schemas.microsoft.com/office/drawing/2014/main" val="1867326833"/>
                    </a:ext>
                  </a:extLst>
                </a:gridCol>
              </a:tblGrid>
              <a:tr h="72131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套餐包</a:t>
                      </a:r>
                    </a:p>
                  </a:txBody>
                  <a:tcPr marL="2951" marR="2951" marT="3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试用包</a:t>
                      </a:r>
                    </a:p>
                  </a:txBody>
                  <a:tcPr marL="2951" marR="2951" marT="3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算法授权包</a:t>
                      </a:r>
                    </a:p>
                  </a:txBody>
                  <a:tcPr marL="2951" marR="2951" marT="3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远程协助</a:t>
                      </a:r>
                      <a:r>
                        <a:rPr lang="zh-CN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包</a:t>
                      </a:r>
                    </a:p>
                    <a:p>
                      <a:pPr algn="ctr" fontAlgn="ctr"/>
                      <a:r>
                        <a:rPr lang="zh-CN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现场支持包</a:t>
                      </a:r>
                    </a:p>
                  </a:txBody>
                  <a:tcPr marL="2951" marR="2951" marT="3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7601130"/>
                  </a:ext>
                </a:extLst>
              </a:tr>
              <a:tr h="828498">
                <a:tc gridSpan="2">
                  <a:txBody>
                    <a:bodyPr/>
                    <a:lstStyle/>
                    <a:p>
                      <a:pPr marL="0" algn="ctr" defTabSz="868993" rtl="0" eaLnBrk="1" fontAlgn="ctr" latinLnBrk="0" hangingPunct="1"/>
                      <a:r>
                        <a:rPr lang="zh-CN" altLang="en-US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针对算法</a:t>
                      </a:r>
                    </a:p>
                  </a:txBody>
                  <a:tcPr marL="2951" marR="2951" marT="3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电瓶车检测算法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  <a:p>
                      <a:pPr algn="ctr" fontAlgn="ctr"/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（算法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持续增加中）</a:t>
                      </a:r>
                    </a:p>
                  </a:txBody>
                  <a:tcPr marL="2951" marR="2951" marT="3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017536"/>
                  </a:ext>
                </a:extLst>
              </a:tr>
              <a:tr h="62424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基本服务</a:t>
                      </a:r>
                    </a:p>
                  </a:txBody>
                  <a:tcPr marL="2951" marR="2951" marT="3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授权时间</a:t>
                      </a:r>
                    </a:p>
                  </a:txBody>
                  <a:tcPr marL="2951" marR="2951" marT="3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14 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天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2951" marR="2951" marT="3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永久</a:t>
                      </a:r>
                    </a:p>
                  </a:txBody>
                  <a:tcPr marL="2951" marR="2951" marT="3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永久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2951" marR="2951" marT="3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8291798"/>
                  </a:ext>
                </a:extLst>
              </a:tr>
              <a:tr h="62424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服务路数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2951" marR="2951" marT="3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2951" marR="2951" marT="3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2951" marR="2951" marT="3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10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2951" marR="2951" marT="3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7043503"/>
                  </a:ext>
                </a:extLst>
              </a:tr>
              <a:tr h="62424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适用型号</a:t>
                      </a:r>
                    </a:p>
                  </a:txBody>
                  <a:tcPr marL="2951" marR="2951" marT="3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D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系列</a:t>
                      </a:r>
                    </a:p>
                  </a:txBody>
                  <a:tcPr marL="2951" marR="2951" marT="3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D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系列</a:t>
                      </a:r>
                    </a:p>
                  </a:txBody>
                  <a:tcPr marL="2951" marR="2951" marT="3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D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系列</a:t>
                      </a:r>
                    </a:p>
                    <a:p>
                      <a:pPr algn="ctr" fontAlgn="ctr"/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2951" marR="2951" marT="3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1184073"/>
                  </a:ext>
                </a:extLst>
              </a:tr>
              <a:tr h="4997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算法使用手册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2951" marR="2951" marT="3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B050"/>
                          </a:solidFill>
                          <a:effectLst/>
                          <a:latin typeface="Wingdings" panose="05000000000000000000" pitchFamily="2" charset="2"/>
                          <a:ea typeface="等线" panose="02010600030101010101" pitchFamily="2" charset="-122"/>
                        </a:rPr>
                        <a:t>ü</a:t>
                      </a:r>
                    </a:p>
                  </a:txBody>
                  <a:tcPr marL="2951" marR="2951" marT="3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B050"/>
                          </a:solidFill>
                          <a:effectLst/>
                          <a:latin typeface="Wingdings" panose="05000000000000000000" pitchFamily="2" charset="2"/>
                          <a:ea typeface="等线" panose="02010600030101010101" pitchFamily="2" charset="-122"/>
                        </a:rPr>
                        <a:t>ü</a:t>
                      </a:r>
                    </a:p>
                  </a:txBody>
                  <a:tcPr marL="2951" marR="2951" marT="3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Wingdings" panose="05000000000000000000" pitchFamily="2" charset="2"/>
                          <a:ea typeface="等线" panose="02010600030101010101" pitchFamily="2" charset="-122"/>
                        </a:rPr>
                        <a:t>ü</a:t>
                      </a:r>
                      <a:endParaRPr lang="en-US" sz="2400" b="0" i="0" u="none" strike="noStrike" dirty="0">
                        <a:solidFill>
                          <a:srgbClr val="00B050"/>
                        </a:solidFill>
                        <a:effectLst/>
                        <a:latin typeface="Wingdings" panose="05000000000000000000" pitchFamily="2" charset="2"/>
                        <a:ea typeface="等线" panose="02010600030101010101" pitchFamily="2" charset="-122"/>
                      </a:endParaRPr>
                    </a:p>
                  </a:txBody>
                  <a:tcPr marL="2951" marR="2951" marT="3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0542714"/>
                  </a:ext>
                </a:extLst>
              </a:tr>
              <a:tr h="62424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增值服务</a:t>
                      </a:r>
                    </a:p>
                  </a:txBody>
                  <a:tcPr marL="2951" marR="2951" marT="3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电话指导服务</a:t>
                      </a:r>
                      <a:b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</a:b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5*8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小时</a:t>
                      </a:r>
                    </a:p>
                  </a:txBody>
                  <a:tcPr marL="2951" marR="2951" marT="3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6899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Wingdings" panose="05000000000000000000" pitchFamily="2" charset="2"/>
                          <a:ea typeface="+mn-ea"/>
                        </a:rPr>
                        <a:t>û</a:t>
                      </a:r>
                    </a:p>
                  </a:txBody>
                  <a:tcPr marL="2951" marR="2951" marT="3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6899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Wingdings" panose="05000000000000000000" pitchFamily="2" charset="2"/>
                          <a:ea typeface="+mn-ea"/>
                        </a:rPr>
                        <a:t>û</a:t>
                      </a:r>
                    </a:p>
                  </a:txBody>
                  <a:tcPr marL="2951" marR="2951" marT="3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Wingdings" panose="05000000000000000000" pitchFamily="2" charset="2"/>
                          <a:ea typeface="等线" panose="02010600030101010101" pitchFamily="2" charset="-122"/>
                        </a:rPr>
                        <a:t>ü</a:t>
                      </a:r>
                      <a:endParaRPr lang="en-US" sz="2400" b="0" i="0" u="none" strike="noStrike" dirty="0">
                        <a:solidFill>
                          <a:srgbClr val="00B050"/>
                        </a:solidFill>
                        <a:effectLst/>
                        <a:latin typeface="Wingdings" panose="05000000000000000000" pitchFamily="2" charset="2"/>
                        <a:ea typeface="等线" panose="02010600030101010101" pitchFamily="2" charset="-122"/>
                      </a:endParaRPr>
                    </a:p>
                  </a:txBody>
                  <a:tcPr marL="2951" marR="2951" marT="3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8581520"/>
                  </a:ext>
                </a:extLst>
              </a:tr>
              <a:tr h="62424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远程安装支持服务</a:t>
                      </a:r>
                      <a:b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</a:b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5*8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小时</a:t>
                      </a:r>
                    </a:p>
                  </a:txBody>
                  <a:tcPr marL="2951" marR="2951" marT="3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Wingdings" panose="05000000000000000000" pitchFamily="2" charset="2"/>
                          <a:ea typeface="等线" panose="02010600030101010101" pitchFamily="2" charset="-122"/>
                        </a:rPr>
                        <a:t>û</a:t>
                      </a:r>
                    </a:p>
                  </a:txBody>
                  <a:tcPr marL="2951" marR="2951" marT="3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Wingdings" panose="05000000000000000000" pitchFamily="2" charset="2"/>
                          <a:ea typeface="等线" panose="02010600030101010101" pitchFamily="2" charset="-122"/>
                        </a:rPr>
                        <a:t>û</a:t>
                      </a:r>
                    </a:p>
                  </a:txBody>
                  <a:tcPr marL="2951" marR="2951" marT="3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Wingdings" panose="05000000000000000000" pitchFamily="2" charset="2"/>
                          <a:ea typeface="等线" panose="02010600030101010101" pitchFamily="2" charset="-122"/>
                        </a:rPr>
                        <a:t>ü</a:t>
                      </a:r>
                      <a:endParaRPr lang="en-US" sz="2400" b="0" i="0" u="none" strike="noStrike" dirty="0">
                        <a:solidFill>
                          <a:srgbClr val="00B050"/>
                        </a:solidFill>
                        <a:effectLst/>
                        <a:latin typeface="Wingdings" panose="05000000000000000000" pitchFamily="2" charset="2"/>
                        <a:ea typeface="等线" panose="02010600030101010101" pitchFamily="2" charset="-122"/>
                      </a:endParaRPr>
                    </a:p>
                  </a:txBody>
                  <a:tcPr marL="2951" marR="2951" marT="3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0530109"/>
                  </a:ext>
                </a:extLst>
              </a:tr>
              <a:tr h="59027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远程调优支持服务</a:t>
                      </a:r>
                      <a:b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</a:b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5*8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小时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2951" marR="2951" marT="3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Wingdings" panose="05000000000000000000" pitchFamily="2" charset="2"/>
                          <a:ea typeface="等线" panose="02010600030101010101" pitchFamily="2" charset="-122"/>
                        </a:rPr>
                        <a:t>û</a:t>
                      </a:r>
                    </a:p>
                  </a:txBody>
                  <a:tcPr marL="2951" marR="2951" marT="3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Wingdings" panose="05000000000000000000" pitchFamily="2" charset="2"/>
                          <a:ea typeface="等线" panose="02010600030101010101" pitchFamily="2" charset="-122"/>
                        </a:rPr>
                        <a:t>û</a:t>
                      </a:r>
                    </a:p>
                  </a:txBody>
                  <a:tcPr marL="2951" marR="2951" marT="3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Wingdings" panose="05000000000000000000" pitchFamily="2" charset="2"/>
                          <a:ea typeface="等线" panose="02010600030101010101" pitchFamily="2" charset="-122"/>
                        </a:rPr>
                        <a:t>ü</a:t>
                      </a:r>
                      <a:endParaRPr lang="en-US" sz="2400" b="0" i="0" u="none" strike="noStrike" dirty="0">
                        <a:solidFill>
                          <a:srgbClr val="00B050"/>
                        </a:solidFill>
                        <a:effectLst/>
                        <a:latin typeface="Wingdings" panose="05000000000000000000" pitchFamily="2" charset="2"/>
                        <a:ea typeface="等线" panose="02010600030101010101" pitchFamily="2" charset="-122"/>
                      </a:endParaRPr>
                    </a:p>
                  </a:txBody>
                  <a:tcPr marL="2951" marR="2951" marT="3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5293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461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封面页_图片版 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kumimoji="1" sz="3200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模板" id="{9BBB633E-5E45-41C7-B61B-A7FDDADD335C}" vid="{F4E5724B-7154-473D-A508-2B054E8EE854}"/>
    </a:ext>
  </a:extLst>
</a:theme>
</file>

<file path=ppt/theme/theme2.xml><?xml version="1.0" encoding="utf-8"?>
<a:theme xmlns:a="http://schemas.openxmlformats.org/drawingml/2006/main" name="目录页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kumimoji="1" sz="2200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模板" id="{9BBB633E-5E45-41C7-B61B-A7FDDADD335C}" vid="{91E8AC51-71E2-47EB-A98B-31EFD4425DE1}"/>
    </a:ext>
  </a:extLst>
</a:theme>
</file>

<file path=ppt/theme/theme3.xml><?xml version="1.0" encoding="utf-8"?>
<a:theme xmlns:a="http://schemas.openxmlformats.org/drawingml/2006/main" name="章节页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kumimoji="1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模板" id="{9BBB633E-5E45-41C7-B61B-A7FDDADD335C}" vid="{FC34AD67-7538-4717-9A73-50191031DBF3}"/>
    </a:ext>
  </a:extLst>
</a:theme>
</file>

<file path=ppt/theme/theme4.xml><?xml version="1.0" encoding="utf-8"?>
<a:theme xmlns:a="http://schemas.openxmlformats.org/drawingml/2006/main" name="结束页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kumimoji="1" sz="3200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模板" id="{9BBB633E-5E45-41C7-B61B-A7FDDADD335C}" vid="{CE9DE895-046C-40AC-AD8E-ED7DD660489B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766</TotalTime>
  <Words>72</Words>
  <Application>Microsoft Office PowerPoint</Application>
  <PresentationFormat>自定义</PresentationFormat>
  <Paragraphs>36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等线</vt:lpstr>
      <vt:lpstr>方正兰亭粗黑简体</vt:lpstr>
      <vt:lpstr>黑体</vt:lpstr>
      <vt:lpstr>Microsoft YaHei</vt:lpstr>
      <vt:lpstr>Arial</vt:lpstr>
      <vt:lpstr>Calibri</vt:lpstr>
      <vt:lpstr>Wingdings</vt:lpstr>
      <vt:lpstr>封面页_图片版 </vt:lpstr>
      <vt:lpstr>目录页</vt:lpstr>
      <vt:lpstr>章节页</vt:lpstr>
      <vt:lpstr>结束页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song</cp:lastModifiedBy>
  <cp:revision>5</cp:revision>
  <dcterms:created xsi:type="dcterms:W3CDTF">2021-07-22T06:57:34Z</dcterms:created>
  <dcterms:modified xsi:type="dcterms:W3CDTF">2021-10-14T09:42:04Z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(3)hJc+TisFZJKAt1U5G8L17dMgTfw0wvNPjLBKhwPVl2m97NfDhCq1l4nEiv7yWq+mgv94yYY8
g1oi4YjdaWPnaTXcW/WJLVavmc1tyi87xqqZW4kg2lwNgWzYoo+dAZmb3lHmF2zAqXJ/yL62
pYtGyeMHx0M+7eNwshHyjHFRc7MCUfnecLwQOHFzWancuqAwvK67IKv70LtWokmu7swhOXQH
u5IRWSWWTF8Q9Lu5iU</vt:lpwstr>
  </property>
  <property fmtid="{D5CDD505-2E9C-101B-9397-08002B2CF9AE}" pid="3" name="_2015_ms_pID_7253431">
    <vt:lpwstr>C8/dEwwgPoXQHda7pCSxLyHg6XfOqLyv2PxCrPFcbG4wVcp4JGRS6E
ligcuPsb+qV8yuGlyjmQ3RIbsw61Iu6yj8XuUlt9Vuz00Ugn3qVFwwS8MKGgiBPB4mDABAS5
WRtnE6Wjf8J1lC4L4YkEVOFyj0BQsZrPJq5qAU7ynymTbzGCQ7qisPpjRo6mgZ9waTt2vIEL
x72pMhMn33jEnvlb0PLfsHI+1R4EKdfMe5df</vt:lpwstr>
  </property>
  <property fmtid="{D5CDD505-2E9C-101B-9397-08002B2CF9AE}" pid="4" name="_2015_ms_pID_7253432">
    <vt:lpwstr>UQ==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1598576536</vt:lpwstr>
  </property>
</Properties>
</file>