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6"/>
  </p:notesMasterIdLst>
  <p:handoutMasterIdLst>
    <p:handoutMasterId r:id="rId7"/>
  </p:handoutMasterIdLst>
  <p:sldIdLst>
    <p:sldId id="315" r:id="rId5"/>
  </p:sldIdLst>
  <p:sldSz cx="8180388" cy="5761038"/>
  <p:notesSz cx="6858000" cy="9144000"/>
  <p:defaultTextStyle>
    <a:defPPr>
      <a:defRPr lang="en-US"/>
    </a:defPPr>
    <a:lvl1pPr marL="0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4517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69032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03549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38065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72581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07097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41614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76129" algn="l" defTabSz="6690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15">
          <p15:clr>
            <a:srgbClr val="A4A3A4"/>
          </p15:clr>
        </p15:guide>
        <p15:guide id="2" pos="2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002F"/>
    <a:srgbClr val="000000"/>
    <a:srgbClr val="595757"/>
    <a:srgbClr val="FFFFFF"/>
    <a:srgbClr val="221815"/>
    <a:srgbClr val="888888"/>
    <a:srgbClr val="898989"/>
    <a:srgbClr val="B5B5B5"/>
    <a:srgbClr val="DDDDDD"/>
    <a:srgbClr val="D0E8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7235" autoAdjust="0"/>
  </p:normalViewPr>
  <p:slideViewPr>
    <p:cSldViewPr snapToGrid="0" snapToObjects="1">
      <p:cViewPr varScale="1">
        <p:scale>
          <a:sx n="85" d="100"/>
          <a:sy n="85" d="100"/>
        </p:scale>
        <p:origin x="360" y="78"/>
      </p:cViewPr>
      <p:guideLst>
        <p:guide orient="horz" pos="1815"/>
        <p:guide pos="2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8250" y="1143000"/>
            <a:ext cx="4381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46021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892043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38065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784086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30108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676129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22151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568173" algn="l" defTabSz="8920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1"/>
            <a:ext cx="8186677" cy="4699803"/>
          </a:xfrm>
          <a:prstGeom prst="rect">
            <a:avLst/>
          </a:prstGeom>
        </p:spPr>
      </p:pic>
      <p:sp>
        <p:nvSpPr>
          <p:cNvPr id="7" name="L 形 6"/>
          <p:cNvSpPr/>
          <p:nvPr userDrawn="1"/>
        </p:nvSpPr>
        <p:spPr>
          <a:xfrm rot="5400000">
            <a:off x="5208293" y="1850560"/>
            <a:ext cx="588899" cy="481521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898" tIns="33449" rIns="66898" bIns="33449" rtlCol="0" anchor="ctr"/>
          <a:lstStyle/>
          <a:p>
            <a:pPr algn="ctr"/>
            <a:endParaRPr kumimoji="1" lang="zh-CN" altLang="en-US" sz="7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2958" y="762000"/>
            <a:ext cx="4399674" cy="579846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23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256" y="1637563"/>
            <a:ext cx="4383599" cy="54092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93A299E5-0026-5A42-88AA-B3A7F29D3A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1024" y="5095565"/>
            <a:ext cx="2006001" cy="271127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rgbClr val="00000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pPr lvl="0"/>
            <a:r>
              <a:rPr lang="en-US" altLang="zh-CN" dirty="0"/>
              <a:t>2021</a:t>
            </a:r>
            <a:r>
              <a:rPr lang="zh-CN" altLang="en-US" dirty="0"/>
              <a:t>好望精英挑战赛</a:t>
            </a:r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创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8476"/>
          <a:stretch/>
        </p:blipFill>
        <p:spPr>
          <a:xfrm>
            <a:off x="0" y="314"/>
            <a:ext cx="8180837" cy="4696304"/>
          </a:xfrm>
          <a:prstGeom prst="rect">
            <a:avLst/>
          </a:prstGeom>
        </p:spPr>
      </p:pic>
      <p:sp>
        <p:nvSpPr>
          <p:cNvPr id="9" name="L 形 8"/>
          <p:cNvSpPr/>
          <p:nvPr userDrawn="1"/>
        </p:nvSpPr>
        <p:spPr>
          <a:xfrm rot="5400000">
            <a:off x="3928309" y="2012653"/>
            <a:ext cx="588899" cy="481521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898" tIns="33449" rIns="66898" bIns="33449" rtlCol="0" anchor="ctr"/>
          <a:lstStyle/>
          <a:p>
            <a:pPr algn="ctr"/>
            <a:endParaRPr kumimoji="1" lang="zh-CN" altLang="en-US" sz="7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B908F03-BBCC-164B-BE54-2E836D6E7C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2958" y="762000"/>
            <a:ext cx="4399674" cy="57984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3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A3BE9F9B-07D9-DD4C-9CEF-250804A414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256" y="1637563"/>
            <a:ext cx="4383599" cy="54092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A299E5-0026-5A42-88AA-B3A7F29D3A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1024" y="5095565"/>
            <a:ext cx="2006001" cy="271127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rgbClr val="00000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pPr lvl="0"/>
            <a:r>
              <a:rPr lang="en-US" altLang="zh-CN" dirty="0"/>
              <a:t>2021</a:t>
            </a:r>
            <a:r>
              <a:rPr lang="zh-CN" altLang="en-US" dirty="0"/>
              <a:t>好望精英挑战赛</a:t>
            </a:r>
          </a:p>
        </p:txBody>
      </p:sp>
    </p:spTree>
    <p:extLst>
      <p:ext uri="{BB962C8B-B14F-4D97-AF65-F5344CB8AC3E}">
        <p14:creationId xmlns:p14="http://schemas.microsoft.com/office/powerpoint/2010/main" val="18426698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智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4"/>
          <a:stretch/>
        </p:blipFill>
        <p:spPr>
          <a:xfrm>
            <a:off x="0" y="315"/>
            <a:ext cx="8180837" cy="470361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2AA4863-E1EF-3342-A8CB-ECD4FD06CE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2958" y="762000"/>
            <a:ext cx="4399674" cy="57984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3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95303EA-8491-464F-99A0-67F948701C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256" y="1637563"/>
            <a:ext cx="2768765" cy="54092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DBC59C-CE55-E340-A3AE-F88AAF0D75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745" y="5231129"/>
            <a:ext cx="1084638" cy="271127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L 形 17">
            <a:extLst>
              <a:ext uri="{FF2B5EF4-FFF2-40B4-BE49-F238E27FC236}">
                <a16:creationId xmlns:a16="http://schemas.microsoft.com/office/drawing/2014/main" id="{3049C48A-4CAE-8940-8A29-89DE0543DF4C}"/>
              </a:ext>
            </a:extLst>
          </p:cNvPr>
          <p:cNvSpPr/>
          <p:nvPr userDrawn="1"/>
        </p:nvSpPr>
        <p:spPr>
          <a:xfrm rot="5400000">
            <a:off x="3538333" y="2056070"/>
            <a:ext cx="625215" cy="511214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898" tIns="33449" rIns="66898" bIns="33449" rtlCol="0" anchor="ctr"/>
          <a:lstStyle/>
          <a:p>
            <a:pPr algn="ctr"/>
            <a:endParaRPr kumimoji="1" lang="zh-CN" altLang="en-US" sz="700"/>
          </a:p>
        </p:txBody>
      </p:sp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攀登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02"/>
          <a:stretch/>
        </p:blipFill>
        <p:spPr>
          <a:xfrm>
            <a:off x="0" y="-62181"/>
            <a:ext cx="8180837" cy="47619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2958" y="762000"/>
            <a:ext cx="4399674" cy="57984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3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8" name="L 形 7"/>
          <p:cNvSpPr/>
          <p:nvPr userDrawn="1"/>
        </p:nvSpPr>
        <p:spPr>
          <a:xfrm rot="5400000">
            <a:off x="5259283" y="1453212"/>
            <a:ext cx="588899" cy="481521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898" tIns="33449" rIns="66898" bIns="33449" rtlCol="0" anchor="ctr"/>
          <a:lstStyle/>
          <a:p>
            <a:pPr algn="ctr"/>
            <a:endParaRPr kumimoji="1" lang="zh-CN" altLang="en-US" sz="70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BB7B2F8-0AF7-D04F-81DD-52FDB6B732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256" y="1637563"/>
            <a:ext cx="4383599" cy="54092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62D1BCC-0781-514D-8FE8-12F4AF64BC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745" y="5231129"/>
            <a:ext cx="1084638" cy="271127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1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059" y="383174"/>
            <a:ext cx="7203764" cy="83450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2509"/>
              </a:lnSpc>
              <a:spcBef>
                <a:spcPts val="0"/>
              </a:spcBef>
              <a:buNone/>
              <a:defRPr sz="23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434497" indent="0" algn="ctr">
              <a:buNone/>
              <a:defRPr sz="1900"/>
            </a:lvl2pPr>
            <a:lvl3pPr marL="868993" indent="0" algn="ctr">
              <a:buNone/>
              <a:defRPr sz="1700"/>
            </a:lvl3pPr>
            <a:lvl4pPr marL="1303491" indent="0" algn="ctr">
              <a:buNone/>
              <a:defRPr sz="1500"/>
            </a:lvl4pPr>
            <a:lvl5pPr marL="1737987" indent="0" algn="ctr">
              <a:buNone/>
              <a:defRPr sz="1500"/>
            </a:lvl5pPr>
            <a:lvl6pPr marL="2172484" indent="0" algn="ctr">
              <a:buNone/>
              <a:defRPr sz="1500"/>
            </a:lvl6pPr>
            <a:lvl7pPr marL="2606981" indent="0" algn="ctr">
              <a:buNone/>
              <a:defRPr sz="1500"/>
            </a:lvl7pPr>
            <a:lvl8pPr marL="3041478" indent="0" algn="ctr">
              <a:buNone/>
              <a:defRPr sz="1500"/>
            </a:lvl8pPr>
            <a:lvl9pPr marL="3475974" indent="0" algn="ctr">
              <a:buNone/>
              <a:defRPr sz="1500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8B3F0C-616F-224A-B32F-9F9BF5EEE1B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86944" y="1270886"/>
            <a:ext cx="7199013" cy="3940203"/>
          </a:xfrm>
          <a:prstGeom prst="rect">
            <a:avLst/>
          </a:prstGeom>
        </p:spPr>
        <p:txBody>
          <a:bodyPr lIns="0" tIns="0" rIns="0" bIns="0"/>
          <a:lstStyle>
            <a:lvl1pPr marL="131240" marR="0" indent="-123110" algn="l" defTabSz="8689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9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883837" algn="ctr"/>
              </a:tabLst>
              <a:defRPr sz="13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240715" marR="0" indent="-123110" algn="l" defTabSz="8689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9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883837" algn="ctr"/>
              </a:tabLst>
              <a:defRPr sz="1200" baseline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803717" marR="0" indent="-123110" algn="l" defTabSz="8689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9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883837" algn="ctr"/>
              </a:tabLst>
              <a:defRPr sz="1000" baseline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384712" indent="-125220">
              <a:buFont typeface="Arial" panose="020B0604020202020204" pitchFamily="34" charset="0"/>
              <a:buChar char="•"/>
              <a:tabLst>
                <a:tab pos="884080" algn="ctr"/>
              </a:tabLst>
              <a:defRPr sz="1000" baseline="0"/>
            </a:lvl4pPr>
            <a:lvl5pPr marL="384712" indent="-125220">
              <a:buFont typeface="Arial" panose="020B0604020202020204" pitchFamily="34" charset="0"/>
              <a:buChar char="•"/>
              <a:tabLst>
                <a:tab pos="884080" algn="ctr"/>
              </a:tabLst>
              <a:defRPr sz="1000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240715" marR="0" lvl="1" indent="-123110" algn="l" defTabSz="8689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9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88383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803717" marR="0" lvl="2" indent="-123110" algn="l" defTabSz="8689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9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88383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803717" marR="0" lvl="2" indent="-123110" algn="l" defTabSz="8689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39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883837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8579137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960DD1-8AC3-8F46-9D2D-BF81187F43FC}"/>
              </a:ext>
            </a:extLst>
          </p:cNvPr>
          <p:cNvSpPr txBox="1"/>
          <p:nvPr userDrawn="1"/>
        </p:nvSpPr>
        <p:spPr>
          <a:xfrm>
            <a:off x="407442" y="1177799"/>
            <a:ext cx="2629844" cy="606160"/>
          </a:xfrm>
          <a:prstGeom prst="rect">
            <a:avLst/>
          </a:prstGeom>
          <a:noFill/>
        </p:spPr>
        <p:txBody>
          <a:bodyPr wrap="square" lIns="66898" tIns="33449" rIns="66898" bIns="33449" rtlCol="0">
            <a:spAutoFit/>
          </a:bodyPr>
          <a:lstStyle/>
          <a:p>
            <a:pPr algn="l"/>
            <a:r>
              <a:rPr lang="en-US" sz="3500" dirty="0">
                <a:solidFill>
                  <a:schemeClr val="tx1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4696618"/>
            <a:ext cx="8180388" cy="10644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6898" tIns="33449" rIns="66898" bIns="334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E8B5C1-4D37-8442-902D-D86F9BBDE27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324" y="5015909"/>
            <a:ext cx="1516322" cy="41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92" r:id="rId2"/>
    <p:sldLayoutId id="2147483820" r:id="rId3"/>
    <p:sldLayoutId id="2147483824" r:id="rId4"/>
  </p:sldLayoutIdLst>
  <p:hf hdr="0" ftr="0" dt="0"/>
  <p:txStyles>
    <p:titleStyle>
      <a:lvl1pPr algn="l" defTabSz="668975" rtl="0" eaLnBrk="1" latinLnBrk="0" hangingPunct="1">
        <a:lnSpc>
          <a:spcPts val="2517"/>
        </a:lnSpc>
        <a:spcBef>
          <a:spcPct val="0"/>
        </a:spcBef>
        <a:buNone/>
        <a:defRPr sz="23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668975" rtl="0" eaLnBrk="1" latinLnBrk="0" hangingPunct="1">
        <a:lnSpc>
          <a:spcPct val="100000"/>
        </a:lnSpc>
        <a:spcBef>
          <a:spcPts val="0"/>
        </a:spcBef>
        <a:buFontTx/>
        <a:buNone/>
        <a:defRPr sz="7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334488" indent="0" algn="l" defTabSz="668975" rtl="0" eaLnBrk="1" latinLnBrk="0" hangingPunct="1">
        <a:lnSpc>
          <a:spcPct val="90000"/>
        </a:lnSpc>
        <a:spcBef>
          <a:spcPts val="366"/>
        </a:spcBef>
        <a:buFontTx/>
        <a:buNone/>
        <a:defRPr sz="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68975" indent="0" algn="l" defTabSz="668975" rtl="0" eaLnBrk="1" latinLnBrk="0" hangingPunct="1">
        <a:lnSpc>
          <a:spcPct val="90000"/>
        </a:lnSpc>
        <a:spcBef>
          <a:spcPts val="366"/>
        </a:spcBef>
        <a:buFontTx/>
        <a:buNone/>
        <a:defRPr sz="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03463" indent="0" algn="l" defTabSz="668975" rtl="0" eaLnBrk="1" latinLnBrk="0" hangingPunct="1">
        <a:lnSpc>
          <a:spcPct val="90000"/>
        </a:lnSpc>
        <a:spcBef>
          <a:spcPts val="366"/>
        </a:spcBef>
        <a:buFontTx/>
        <a:buNone/>
        <a:defRPr sz="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37950" indent="0" algn="l" defTabSz="668975" rtl="0" eaLnBrk="1" latinLnBrk="0" hangingPunct="1">
        <a:lnSpc>
          <a:spcPct val="90000"/>
        </a:lnSpc>
        <a:spcBef>
          <a:spcPts val="366"/>
        </a:spcBef>
        <a:buFontTx/>
        <a:buNone/>
        <a:defRPr sz="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39681" indent="-167244" algn="l" defTabSz="668975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74169" indent="-167244" algn="l" defTabSz="668975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08656" indent="-167244" algn="l" defTabSz="668975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843144" indent="-167244" algn="l" defTabSz="668975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4488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8975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3463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37950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72438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06925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41413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75900" algn="l" defTabSz="66897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868993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249" indent="-217249" algn="l" defTabSz="868993" rtl="0" eaLnBrk="1" latinLnBrk="0" hangingPunct="1">
        <a:lnSpc>
          <a:spcPct val="90000"/>
        </a:lnSpc>
        <a:spcBef>
          <a:spcPts val="9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51745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086242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20739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55235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89733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24229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58726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93222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497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993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491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987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2484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6981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1478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5974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243238" y="2216535"/>
            <a:ext cx="1319923" cy="3545263"/>
            <a:chOff x="5343885" y="-26920"/>
            <a:chExt cx="3271316" cy="7015342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716434"/>
              <a:ext cx="1052647" cy="182708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6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669032" rtl="0" eaLnBrk="1" fontAlgn="auto" latinLnBrk="0" hangingPunct="1">
                <a:lnSpc>
                  <a:spcPts val="45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4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454"/>
                </a:lnSpc>
                <a:spcBef>
                  <a:spcPts val="0"/>
                </a:spcBef>
              </a:pP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26920"/>
              <a:ext cx="726488" cy="182708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6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669032" rtl="0" eaLnBrk="1" fontAlgn="auto" latinLnBrk="0" hangingPunct="1">
                <a:lnSpc>
                  <a:spcPts val="45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4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669032" rtl="0" eaLnBrk="1" fontAlgn="auto" latinLnBrk="0" hangingPunct="1">
                <a:lnSpc>
                  <a:spcPts val="45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4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454"/>
                </a:lnSpc>
              </a:pP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4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591" y="5311963"/>
            <a:ext cx="852328" cy="23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</p:sldLayoutIdLst>
  <p:hf hdr="0" ftr="0" dt="0"/>
  <p:txStyles>
    <p:titleStyle>
      <a:lvl1pPr algn="l" defTabSz="868993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249" indent="-217249" algn="l" defTabSz="868993" rtl="0" eaLnBrk="1" latinLnBrk="0" hangingPunct="1">
        <a:lnSpc>
          <a:spcPct val="90000"/>
        </a:lnSpc>
        <a:spcBef>
          <a:spcPts val="9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51745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086242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20739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55235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89733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24229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58726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93222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497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993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491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987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2484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6981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1478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5974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5F1158-B1AA-8F41-AF0A-FEA0EC18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143" y="1233079"/>
            <a:ext cx="2672231" cy="2365638"/>
          </a:xfrm>
          <a:prstGeom prst="rect">
            <a:avLst/>
          </a:prstGeom>
        </p:spPr>
        <p:txBody>
          <a:bodyPr vert="horz" lIns="66898" tIns="33449" rIns="66898" bIns="33449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792140-33FB-E045-9071-EE8DB65F2A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957" y="4399798"/>
            <a:ext cx="1257968" cy="34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868993" rtl="0" eaLnBrk="1" latinLnBrk="0" hangingPunct="1">
        <a:lnSpc>
          <a:spcPct val="90000"/>
        </a:lnSpc>
        <a:spcBef>
          <a:spcPct val="0"/>
        </a:spcBef>
        <a:buNone/>
        <a:defRPr sz="3700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868993" rtl="0" eaLnBrk="1" latinLnBrk="0" hangingPunct="1">
        <a:lnSpc>
          <a:spcPct val="90000"/>
        </a:lnSpc>
        <a:spcBef>
          <a:spcPts val="950"/>
        </a:spcBef>
        <a:buFont typeface="Arial" panose="020B0604020202020204" pitchFamily="34" charset="0"/>
        <a:buNone/>
        <a:defRPr sz="1300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434497" indent="0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68993" indent="0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None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491" indent="0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987" indent="0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89733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24229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58726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93222" indent="-217249" algn="l" defTabSz="868993" rtl="0" eaLnBrk="1" latinLnBrk="0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497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993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491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987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2484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6981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1478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5974" algn="l" defTabSz="86899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4FB50EF-9E69-4C65-9160-7B9264FB5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491929"/>
              </p:ext>
            </p:extLst>
          </p:nvPr>
        </p:nvGraphicFramePr>
        <p:xfrm>
          <a:off x="0" y="0"/>
          <a:ext cx="8180388" cy="5761036"/>
        </p:xfrm>
        <a:graphic>
          <a:graphicData uri="http://schemas.openxmlformats.org/drawingml/2006/table">
            <a:tbl>
              <a:tblPr/>
              <a:tblGrid>
                <a:gridCol w="1709296">
                  <a:extLst>
                    <a:ext uri="{9D8B030D-6E8A-4147-A177-3AD203B41FA5}">
                      <a16:colId xmlns:a16="http://schemas.microsoft.com/office/drawing/2014/main" val="2532182418"/>
                    </a:ext>
                  </a:extLst>
                </a:gridCol>
                <a:gridCol w="1709296">
                  <a:extLst>
                    <a:ext uri="{9D8B030D-6E8A-4147-A177-3AD203B41FA5}">
                      <a16:colId xmlns:a16="http://schemas.microsoft.com/office/drawing/2014/main" val="1980286676"/>
                    </a:ext>
                  </a:extLst>
                </a:gridCol>
                <a:gridCol w="1590831">
                  <a:extLst>
                    <a:ext uri="{9D8B030D-6E8A-4147-A177-3AD203B41FA5}">
                      <a16:colId xmlns:a16="http://schemas.microsoft.com/office/drawing/2014/main" val="3846379796"/>
                    </a:ext>
                  </a:extLst>
                </a:gridCol>
                <a:gridCol w="1590831">
                  <a:extLst>
                    <a:ext uri="{9D8B030D-6E8A-4147-A177-3AD203B41FA5}">
                      <a16:colId xmlns:a16="http://schemas.microsoft.com/office/drawing/2014/main" val="3227144778"/>
                    </a:ext>
                  </a:extLst>
                </a:gridCol>
                <a:gridCol w="1580134">
                  <a:extLst>
                    <a:ext uri="{9D8B030D-6E8A-4147-A177-3AD203B41FA5}">
                      <a16:colId xmlns:a16="http://schemas.microsoft.com/office/drawing/2014/main" val="1867326833"/>
                    </a:ext>
                  </a:extLst>
                </a:gridCol>
              </a:tblGrid>
              <a:tr h="7213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套餐包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试用包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算法授权包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远程协助</a:t>
                      </a:r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包</a:t>
                      </a:r>
                    </a:p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现场支持包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601130"/>
                  </a:ext>
                </a:extLst>
              </a:tr>
              <a:tr h="828498">
                <a:tc gridSpan="2">
                  <a:txBody>
                    <a:bodyPr/>
                    <a:lstStyle/>
                    <a:p>
                      <a:pPr marL="0" algn="ctr" defTabSz="868993" rtl="0" eaLnBrk="1" fontAlgn="ctr" latinLnBrk="0" hangingPunct="1"/>
                      <a:r>
                        <a:rPr lang="zh-CN" alt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针对算法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电瓶车检测算法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  <a:p>
                      <a:pPr algn="ctr" fontAlgn="ctr"/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（算法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持续增加中）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17536"/>
                  </a:ext>
                </a:extLst>
              </a:tr>
              <a:tr h="62424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基本服务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授权时间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 </a:t>
                      </a:r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天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永久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永久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291798"/>
                  </a:ext>
                </a:extLst>
              </a:tr>
              <a:tr h="6242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服务路数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043503"/>
                  </a:ext>
                </a:extLst>
              </a:tr>
              <a:tr h="6242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适用型号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系列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系列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系列</a:t>
                      </a:r>
                    </a:p>
                    <a:p>
                      <a:pPr algn="ctr" fontAlgn="ctr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184073"/>
                  </a:ext>
                </a:extLst>
              </a:tr>
              <a:tr h="4997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算法使用手册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B05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ü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B05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ü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ü</a:t>
                      </a:r>
                      <a:endParaRPr lang="en-US" sz="2400" b="0" i="0" u="none" strike="noStrike" dirty="0">
                        <a:solidFill>
                          <a:srgbClr val="00B050"/>
                        </a:solidFill>
                        <a:effectLst/>
                        <a:latin typeface="Wingdings" panose="05000000000000000000" pitchFamily="2" charset="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542714"/>
                  </a:ext>
                </a:extLst>
              </a:tr>
              <a:tr h="62424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增值服务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电话指导服务</a:t>
                      </a:r>
                      <a:b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5*8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小时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689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Wingdings" panose="05000000000000000000" pitchFamily="2" charset="2"/>
                          <a:ea typeface="+mn-ea"/>
                        </a:rPr>
                        <a:t>û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689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Wingdings" panose="05000000000000000000" pitchFamily="2" charset="2"/>
                          <a:ea typeface="+mn-ea"/>
                        </a:rPr>
                        <a:t>û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ü</a:t>
                      </a:r>
                      <a:endParaRPr lang="en-US" sz="2400" b="0" i="0" u="none" strike="noStrike" dirty="0">
                        <a:solidFill>
                          <a:srgbClr val="00B050"/>
                        </a:solidFill>
                        <a:effectLst/>
                        <a:latin typeface="Wingdings" panose="05000000000000000000" pitchFamily="2" charset="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581520"/>
                  </a:ext>
                </a:extLst>
              </a:tr>
              <a:tr h="6242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远程安装支持服务</a:t>
                      </a:r>
                      <a:b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5*8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小时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û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û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ü</a:t>
                      </a:r>
                      <a:endParaRPr lang="en-US" sz="2400" b="0" i="0" u="none" strike="noStrike" dirty="0">
                        <a:solidFill>
                          <a:srgbClr val="00B050"/>
                        </a:solidFill>
                        <a:effectLst/>
                        <a:latin typeface="Wingdings" panose="05000000000000000000" pitchFamily="2" charset="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530109"/>
                  </a:ext>
                </a:extLst>
              </a:tr>
              <a:tr h="59027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远程调优支持服务</a:t>
                      </a:r>
                      <a:b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5*8</a:t>
                      </a:r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小时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û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û</a:t>
                      </a: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Wingdings" panose="05000000000000000000" pitchFamily="2" charset="2"/>
                          <a:ea typeface="等线" panose="02010600030101010101" pitchFamily="2" charset="-122"/>
                        </a:rPr>
                        <a:t>ü</a:t>
                      </a:r>
                      <a:endParaRPr lang="en-US" sz="2400" b="0" i="0" u="none" strike="noStrike" dirty="0">
                        <a:solidFill>
                          <a:srgbClr val="00B050"/>
                        </a:solidFill>
                        <a:effectLst/>
                        <a:latin typeface="Wingdings" panose="05000000000000000000" pitchFamily="2" charset="2"/>
                        <a:ea typeface="等线" panose="02010600030101010101" pitchFamily="2" charset="-122"/>
                      </a:endParaRPr>
                    </a:p>
                  </a:txBody>
                  <a:tcPr marL="2951" marR="2951" marT="3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293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61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2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91E8AC51-71E2-47EB-A98B-31EFD4425DE1}"/>
    </a:ext>
  </a:extLst>
</a:theme>
</file>

<file path=ppt/theme/theme3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4.xml><?xml version="1.0" encoding="utf-8"?>
<a:theme xmlns:a="http://schemas.openxmlformats.org/drawingml/2006/main" name="结束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CE9DE895-046C-40AC-AD8E-ED7DD660489B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766</TotalTime>
  <Words>72</Words>
  <Application>Microsoft Office PowerPoint</Application>
  <PresentationFormat>自定义</PresentationFormat>
  <Paragraphs>36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等线</vt:lpstr>
      <vt:lpstr>方正兰亭粗黑简体</vt:lpstr>
      <vt:lpstr>黑体</vt:lpstr>
      <vt:lpstr>Microsoft YaHei</vt:lpstr>
      <vt:lpstr>Arial</vt:lpstr>
      <vt:lpstr>Calibri</vt:lpstr>
      <vt:lpstr>Wingdings</vt:lpstr>
      <vt:lpstr>封面页_图片版 </vt:lpstr>
      <vt:lpstr>目录页</vt:lpstr>
      <vt:lpstr>章节页</vt:lpstr>
      <vt:lpstr>结束页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song</cp:lastModifiedBy>
  <cp:revision>5</cp:revision>
  <dcterms:created xsi:type="dcterms:W3CDTF">2021-07-22T06:57:34Z</dcterms:created>
  <dcterms:modified xsi:type="dcterms:W3CDTF">2021-10-14T09:42:04Z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(3)hJc+TisFZJKAt1U5G8L17dMgTfw0wvNPjLBKhwPVl2m97NfDhCq1l4nEiv7yWq+mgv94yYY8
g1oi4YjdaWPnaTXcW/WJLVavmc1tyi87xqqZW4kg2lwNgWzYoo+dAZmb3lHmF2zAqXJ/yL62
pYtGyeMHx0M+7eNwshHyjHFRc7MCUfnecLwQOHFzWancuqAwvK67IKv70LtWokmu7swhOXQH
u5IRWSWWTF8Q9Lu5iU</vt:lpwstr>
  </property>
  <property fmtid="{D5CDD505-2E9C-101B-9397-08002B2CF9AE}" pid="3" name="_2015_ms_pID_7253431">
    <vt:lpwstr>C8/dEwwgPoXQHda7pCSxLyHg6XfOqLyv2PxCrPFcbG4wVcp4JGRS6E
ligcuPsb+qV8yuGlyjmQ3RIbsw61Iu6yj8XuUlt9Vuz00Ugn3qVFwwS8MKGgiBPB4mDABAS5
WRtnE6Wjf8J1lC4L4YkEVOFyj0BQsZrPJq5qAU7ynymTbzGCQ7qisPpjRo6mgZ9waTt2vIEL
x72pMhMn33jEnvlb0PLfsHI+1R4EKdfMe5df</vt:lpwstr>
  </property>
  <property fmtid="{D5CDD505-2E9C-101B-9397-08002B2CF9AE}" pid="4" name="_2015_ms_pID_7253432">
    <vt:lpwstr>UQ==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1598576536</vt:lpwstr>
  </property>
</Properties>
</file>