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83" r:id="rId2"/>
    <p:sldId id="5502" r:id="rId3"/>
    <p:sldId id="5852" r:id="rId4"/>
    <p:sldId id="5525" r:id="rId5"/>
    <p:sldId id="5507" r:id="rId6"/>
    <p:sldId id="5510" r:id="rId7"/>
    <p:sldId id="5839" r:id="rId8"/>
    <p:sldId id="5521" r:id="rId9"/>
    <p:sldId id="5522" r:id="rId10"/>
    <p:sldId id="5523" r:id="rId11"/>
    <p:sldId id="5822" r:id="rId12"/>
    <p:sldId id="5789" r:id="rId13"/>
    <p:sldId id="5790" r:id="rId14"/>
    <p:sldId id="5811" r:id="rId15"/>
    <p:sldId id="5823" r:id="rId16"/>
    <p:sldId id="5549" r:id="rId17"/>
    <p:sldId id="5793" r:id="rId18"/>
    <p:sldId id="5794" r:id="rId19"/>
    <p:sldId id="5803" r:id="rId20"/>
    <p:sldId id="5795" r:id="rId21"/>
    <p:sldId id="5814" r:id="rId22"/>
    <p:sldId id="5816" r:id="rId23"/>
    <p:sldId id="5828" r:id="rId24"/>
    <p:sldId id="5824" r:id="rId25"/>
    <p:sldId id="5775" r:id="rId26"/>
    <p:sldId id="4923" r:id="rId27"/>
    <p:sldId id="4890" r:id="rId28"/>
    <p:sldId id="4918" r:id="rId29"/>
    <p:sldId id="5468" r:id="rId30"/>
    <p:sldId id="5807" r:id="rId31"/>
    <p:sldId id="5825" r:id="rId32"/>
    <p:sldId id="5847" r:id="rId33"/>
    <p:sldId id="5849" r:id="rId34"/>
    <p:sldId id="5850" r:id="rId35"/>
    <p:sldId id="5491" r:id="rId36"/>
    <p:sldId id="5826" r:id="rId37"/>
    <p:sldId id="4888" r:id="rId38"/>
    <p:sldId id="5442" r:id="rId39"/>
    <p:sldId id="5452" r:id="rId40"/>
    <p:sldId id="364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场景" id="{31D47C44-4525-4201-B21F-AC4A8134CA21}">
          <p14:sldIdLst>
            <p14:sldId id="283"/>
            <p14:sldId id="5502"/>
            <p14:sldId id="5852"/>
          </p14:sldIdLst>
        </p14:section>
        <p14:section name="基础数据" id="{0943F474-CD53-4262-8137-1A12CB245970}">
          <p14:sldIdLst>
            <p14:sldId id="5525"/>
            <p14:sldId id="5507"/>
            <p14:sldId id="5510"/>
            <p14:sldId id="5839"/>
            <p14:sldId id="5521"/>
            <p14:sldId id="5522"/>
            <p14:sldId id="5523"/>
          </p14:sldIdLst>
        </p14:section>
        <p14:section name="订单中心" id="{1131EB09-1373-4443-AEFF-C2000E30E2EB}">
          <p14:sldIdLst>
            <p14:sldId id="5822"/>
            <p14:sldId id="5789"/>
            <p14:sldId id="5790"/>
            <p14:sldId id="5811"/>
          </p14:sldIdLst>
        </p14:section>
        <p14:section name="调度中心" id="{A31A7163-86C3-4DFC-9F0B-4106DFC1ADBD}">
          <p14:sldIdLst>
            <p14:sldId id="5823"/>
            <p14:sldId id="5549"/>
            <p14:sldId id="5793"/>
            <p14:sldId id="5794"/>
            <p14:sldId id="5803"/>
            <p14:sldId id="5795"/>
            <p14:sldId id="5814"/>
            <p14:sldId id="5816"/>
            <p14:sldId id="5828"/>
          </p14:sldIdLst>
        </p14:section>
        <p14:section name="物流跟踪" id="{18D9D228-0774-4AB5-8DD2-CE7974E4E3D0}">
          <p14:sldIdLst>
            <p14:sldId id="5824"/>
            <p14:sldId id="5775"/>
            <p14:sldId id="4923"/>
            <p14:sldId id="4890"/>
            <p14:sldId id="4918"/>
            <p14:sldId id="5468"/>
            <p14:sldId id="5807"/>
          </p14:sldIdLst>
        </p14:section>
        <p14:section name="计费管理" id="{460DC4A7-F2B9-4C80-9EA5-F545941E2B5B}">
          <p14:sldIdLst>
            <p14:sldId id="5825"/>
            <p14:sldId id="5847"/>
            <p14:sldId id="5849"/>
            <p14:sldId id="5850"/>
            <p14:sldId id="5491"/>
          </p14:sldIdLst>
        </p14:section>
        <p14:section name="系统配置" id="{D339BA0B-6403-4163-9B68-0C162830FA29}">
          <p14:sldIdLst>
            <p14:sldId id="5826"/>
            <p14:sldId id="4888"/>
            <p14:sldId id="5442"/>
            <p14:sldId id="5452"/>
            <p14:sldId id="364"/>
          </p14:sldIdLst>
        </p14:section>
        <p14:section name="备份" id="{8CB18437-7AEF-4AD4-87DD-8FE3D518D15D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022" userDrawn="1">
          <p15:clr>
            <a:srgbClr val="A4A3A4"/>
          </p15:clr>
        </p15:guide>
        <p15:guide id="4" orient="horz" pos="12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8A0"/>
    <a:srgbClr val="927DDB"/>
    <a:srgbClr val="00858E"/>
    <a:srgbClr val="FF0000"/>
    <a:srgbClr val="FFCCCC"/>
    <a:srgbClr val="EFFDFF"/>
    <a:srgbClr val="5C8E91"/>
    <a:srgbClr val="FFFFFF"/>
    <a:srgbClr val="728096"/>
    <a:srgbClr val="EFF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9" autoAdjust="0"/>
    <p:restoredTop sz="96405" autoAdjust="0"/>
  </p:normalViewPr>
  <p:slideViewPr>
    <p:cSldViewPr snapToGrid="0" showGuides="1">
      <p:cViewPr varScale="1">
        <p:scale>
          <a:sx n="128" d="100"/>
          <a:sy n="128" d="100"/>
        </p:scale>
        <p:origin x="536" y="176"/>
      </p:cViewPr>
      <p:guideLst>
        <p:guide pos="3840"/>
        <p:guide orient="horz" pos="3022"/>
        <p:guide orient="horz" pos="12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72"/>
    </p:cViewPr>
  </p:sorterViewPr>
  <p:notesViewPr>
    <p:cSldViewPr snapToGrid="0">
      <p:cViewPr varScale="1">
        <p:scale>
          <a:sx n="70" d="100"/>
          <a:sy n="70" d="100"/>
        </p:scale>
        <p:origin x="248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4D31A-E736-42BA-8910-EAEC7CC215E3}" type="doc">
      <dgm:prSet loTypeId="urn:microsoft.com/office/officeart/2005/8/layout/chevron1" loCatId="process" qsTypeId="urn:microsoft.com/office/officeart/2005/8/quickstyle/simple2" qsCatId="simple" csTypeId="urn:microsoft.com/office/officeart/2005/8/colors/accent1_4" csCatId="accent1" phldr="1"/>
      <dgm:spPr/>
    </dgm:pt>
    <dgm:pt modelId="{2DBB8E36-5CF2-4BFA-B7E7-58991E2463FB}">
      <dgm:prSet phldrT="[文本]" custT="1"/>
      <dgm:spPr/>
      <dgm:t>
        <a:bodyPr/>
        <a:lstStyle/>
        <a:p>
          <a:r>
            <a: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承运商处理</a:t>
          </a:r>
        </a:p>
      </dgm:t>
    </dgm:pt>
    <dgm:pt modelId="{44B3EC17-9A24-4C0A-889F-2855F8217F59}" type="parTrans" cxnId="{4FCF27C2-7090-4FED-B816-2EE51B7154BB}">
      <dgm:prSet/>
      <dgm:spPr/>
      <dgm:t>
        <a:bodyPr/>
        <a:lstStyle/>
        <a:p>
          <a:endParaRPr lang="zh-CN" altLang="en-US" sz="1100"/>
        </a:p>
      </dgm:t>
    </dgm:pt>
    <dgm:pt modelId="{9E2220A8-F133-4880-B378-D070F48F75E9}" type="sibTrans" cxnId="{4FCF27C2-7090-4FED-B816-2EE51B7154BB}">
      <dgm:prSet/>
      <dgm:spPr/>
      <dgm:t>
        <a:bodyPr/>
        <a:lstStyle/>
        <a:p>
          <a:endParaRPr lang="zh-CN" altLang="en-US" sz="1100"/>
        </a:p>
      </dgm:t>
    </dgm:pt>
    <dgm:pt modelId="{EDD8F0E2-225C-45F0-A4E0-EBA2B7517D3D}">
      <dgm:prSet phldrT="[文本]" custT="1"/>
      <dgm:spPr/>
      <dgm:t>
        <a:bodyPr/>
        <a:lstStyle/>
        <a:p>
          <a:r>
            <a: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货主处理</a:t>
          </a:r>
        </a:p>
      </dgm:t>
    </dgm:pt>
    <dgm:pt modelId="{17483502-ABFF-4405-BE48-DC70F1D65EC6}" type="parTrans" cxnId="{1712B244-DCD0-47D9-AEFA-020CA3746731}">
      <dgm:prSet/>
      <dgm:spPr/>
      <dgm:t>
        <a:bodyPr/>
        <a:lstStyle/>
        <a:p>
          <a:endParaRPr lang="zh-CN" altLang="en-US" sz="1100"/>
        </a:p>
      </dgm:t>
    </dgm:pt>
    <dgm:pt modelId="{436B5CE1-199D-49BC-BA8F-F467DB22CC6A}" type="sibTrans" cxnId="{1712B244-DCD0-47D9-AEFA-020CA3746731}">
      <dgm:prSet/>
      <dgm:spPr/>
      <dgm:t>
        <a:bodyPr/>
        <a:lstStyle/>
        <a:p>
          <a:endParaRPr lang="zh-CN" altLang="en-US" sz="1100"/>
        </a:p>
      </dgm:t>
    </dgm:pt>
    <dgm:pt modelId="{90AFE6E7-B06D-4E37-8760-919F7470EF2A}">
      <dgm:prSet phldrT="[文本]" custT="1"/>
      <dgm:spPr/>
      <dgm:t>
        <a:bodyPr/>
        <a:lstStyle/>
        <a:p>
          <a:r>
            <a: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结案</a:t>
          </a:r>
        </a:p>
      </dgm:t>
    </dgm:pt>
    <dgm:pt modelId="{067B0FBC-DD95-4EF6-A959-FAADCC47C173}" type="parTrans" cxnId="{B13ADDFC-6046-48B3-8B29-FEDCBBFFCCE7}">
      <dgm:prSet/>
      <dgm:spPr/>
      <dgm:t>
        <a:bodyPr/>
        <a:lstStyle/>
        <a:p>
          <a:endParaRPr lang="zh-CN" altLang="en-US" sz="1100"/>
        </a:p>
      </dgm:t>
    </dgm:pt>
    <dgm:pt modelId="{F86F150B-098F-4D03-A632-1E6E0445DB8D}" type="sibTrans" cxnId="{B13ADDFC-6046-48B3-8B29-FEDCBBFFCCE7}">
      <dgm:prSet/>
      <dgm:spPr/>
      <dgm:t>
        <a:bodyPr/>
        <a:lstStyle/>
        <a:p>
          <a:endParaRPr lang="zh-CN" altLang="en-US" sz="1100"/>
        </a:p>
      </dgm:t>
    </dgm:pt>
    <dgm:pt modelId="{4D8217BB-B392-4746-A760-9AD4318C5805}">
      <dgm:prSet phldrT="[文本]" custT="1"/>
      <dgm:spPr/>
      <dgm:t>
        <a:bodyPr/>
        <a:lstStyle/>
        <a:p>
          <a:r>
            <a: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异常发生</a:t>
          </a:r>
        </a:p>
      </dgm:t>
    </dgm:pt>
    <dgm:pt modelId="{608A3AEF-06FC-49AC-8517-52B501287FF7}" type="parTrans" cxnId="{C1C2C095-599B-4B98-83EF-C10FE40616A6}">
      <dgm:prSet/>
      <dgm:spPr/>
      <dgm:t>
        <a:bodyPr/>
        <a:lstStyle/>
        <a:p>
          <a:endParaRPr lang="zh-CN" altLang="en-US"/>
        </a:p>
      </dgm:t>
    </dgm:pt>
    <dgm:pt modelId="{66AFB2E8-F12E-44C5-AC5D-CB836DCFE940}" type="sibTrans" cxnId="{C1C2C095-599B-4B98-83EF-C10FE40616A6}">
      <dgm:prSet/>
      <dgm:spPr/>
      <dgm:t>
        <a:bodyPr/>
        <a:lstStyle/>
        <a:p>
          <a:endParaRPr lang="zh-CN" altLang="en-US"/>
        </a:p>
      </dgm:t>
    </dgm:pt>
    <dgm:pt modelId="{01904A10-637E-4CA6-BFDC-F13B758A0F54}" type="pres">
      <dgm:prSet presAssocID="{E7A4D31A-E736-42BA-8910-EAEC7CC215E3}" presName="Name0" presStyleCnt="0">
        <dgm:presLayoutVars>
          <dgm:dir/>
          <dgm:animLvl val="lvl"/>
          <dgm:resizeHandles val="exact"/>
        </dgm:presLayoutVars>
      </dgm:prSet>
      <dgm:spPr/>
    </dgm:pt>
    <dgm:pt modelId="{130F2086-A3D2-42A6-9DE7-C94D9E5D475F}" type="pres">
      <dgm:prSet presAssocID="{4D8217BB-B392-4746-A760-9AD4318C580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9022A6D-A922-4206-9AD5-F67B29F69D97}" type="pres">
      <dgm:prSet presAssocID="{66AFB2E8-F12E-44C5-AC5D-CB836DCFE940}" presName="parTxOnlySpace" presStyleCnt="0"/>
      <dgm:spPr/>
    </dgm:pt>
    <dgm:pt modelId="{0DFED3B5-C16B-43EB-9F22-0D165AC6791E}" type="pres">
      <dgm:prSet presAssocID="{2DBB8E36-5CF2-4BFA-B7E7-58991E2463F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5A17A68-2AFA-41B0-BFAA-BB2AEB102D3A}" type="pres">
      <dgm:prSet presAssocID="{9E2220A8-F133-4880-B378-D070F48F75E9}" presName="parTxOnlySpace" presStyleCnt="0"/>
      <dgm:spPr/>
    </dgm:pt>
    <dgm:pt modelId="{AC017AAB-752B-442C-9311-415608CB0287}" type="pres">
      <dgm:prSet presAssocID="{EDD8F0E2-225C-45F0-A4E0-EBA2B7517D3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85008E2-DA84-45BE-9D11-A94CEAA2B558}" type="pres">
      <dgm:prSet presAssocID="{436B5CE1-199D-49BC-BA8F-F467DB22CC6A}" presName="parTxOnlySpace" presStyleCnt="0"/>
      <dgm:spPr/>
    </dgm:pt>
    <dgm:pt modelId="{5D37E694-7286-431C-9071-8DB2E68336CE}" type="pres">
      <dgm:prSet presAssocID="{90AFE6E7-B06D-4E37-8760-919F7470EF2A}" presName="parTxOnly" presStyleLbl="node1" presStyleIdx="3" presStyleCnt="4" custLinFactNeighborX="26314" custLinFactNeighborY="-15388">
        <dgm:presLayoutVars>
          <dgm:chMax val="0"/>
          <dgm:chPref val="0"/>
          <dgm:bulletEnabled val="1"/>
        </dgm:presLayoutVars>
      </dgm:prSet>
      <dgm:spPr/>
    </dgm:pt>
  </dgm:ptLst>
  <dgm:cxnLst>
    <dgm:cxn modelId="{1712B244-DCD0-47D9-AEFA-020CA3746731}" srcId="{E7A4D31A-E736-42BA-8910-EAEC7CC215E3}" destId="{EDD8F0E2-225C-45F0-A4E0-EBA2B7517D3D}" srcOrd="2" destOrd="0" parTransId="{17483502-ABFF-4405-BE48-DC70F1D65EC6}" sibTransId="{436B5CE1-199D-49BC-BA8F-F467DB22CC6A}"/>
    <dgm:cxn modelId="{05F8B958-A886-4CAF-9096-DE952C966955}" type="presOf" srcId="{E7A4D31A-E736-42BA-8910-EAEC7CC215E3}" destId="{01904A10-637E-4CA6-BFDC-F13B758A0F54}" srcOrd="0" destOrd="0" presId="urn:microsoft.com/office/officeart/2005/8/layout/chevron1"/>
    <dgm:cxn modelId="{881E205D-D8D4-49C3-93F4-C08A46BAFC73}" type="presOf" srcId="{90AFE6E7-B06D-4E37-8760-919F7470EF2A}" destId="{5D37E694-7286-431C-9071-8DB2E68336CE}" srcOrd="0" destOrd="0" presId="urn:microsoft.com/office/officeart/2005/8/layout/chevron1"/>
    <dgm:cxn modelId="{5C590369-D787-4515-B094-C66AAD4387CE}" type="presOf" srcId="{4D8217BB-B392-4746-A760-9AD4318C5805}" destId="{130F2086-A3D2-42A6-9DE7-C94D9E5D475F}" srcOrd="0" destOrd="0" presId="urn:microsoft.com/office/officeart/2005/8/layout/chevron1"/>
    <dgm:cxn modelId="{6F255D71-E2D2-4294-9DE0-2B2114ACB95C}" type="presOf" srcId="{EDD8F0E2-225C-45F0-A4E0-EBA2B7517D3D}" destId="{AC017AAB-752B-442C-9311-415608CB0287}" srcOrd="0" destOrd="0" presId="urn:microsoft.com/office/officeart/2005/8/layout/chevron1"/>
    <dgm:cxn modelId="{5E25408C-190F-447A-B806-D0BC0EF06C3A}" type="presOf" srcId="{2DBB8E36-5CF2-4BFA-B7E7-58991E2463FB}" destId="{0DFED3B5-C16B-43EB-9F22-0D165AC6791E}" srcOrd="0" destOrd="0" presId="urn:microsoft.com/office/officeart/2005/8/layout/chevron1"/>
    <dgm:cxn modelId="{C1C2C095-599B-4B98-83EF-C10FE40616A6}" srcId="{E7A4D31A-E736-42BA-8910-EAEC7CC215E3}" destId="{4D8217BB-B392-4746-A760-9AD4318C5805}" srcOrd="0" destOrd="0" parTransId="{608A3AEF-06FC-49AC-8517-52B501287FF7}" sibTransId="{66AFB2E8-F12E-44C5-AC5D-CB836DCFE940}"/>
    <dgm:cxn modelId="{4FCF27C2-7090-4FED-B816-2EE51B7154BB}" srcId="{E7A4D31A-E736-42BA-8910-EAEC7CC215E3}" destId="{2DBB8E36-5CF2-4BFA-B7E7-58991E2463FB}" srcOrd="1" destOrd="0" parTransId="{44B3EC17-9A24-4C0A-889F-2855F8217F59}" sibTransId="{9E2220A8-F133-4880-B378-D070F48F75E9}"/>
    <dgm:cxn modelId="{B13ADDFC-6046-48B3-8B29-FEDCBBFFCCE7}" srcId="{E7A4D31A-E736-42BA-8910-EAEC7CC215E3}" destId="{90AFE6E7-B06D-4E37-8760-919F7470EF2A}" srcOrd="3" destOrd="0" parTransId="{067B0FBC-DD95-4EF6-A959-FAADCC47C173}" sibTransId="{F86F150B-098F-4D03-A632-1E6E0445DB8D}"/>
    <dgm:cxn modelId="{70F26211-4466-4A7F-8562-C001344B7FAF}" type="presParOf" srcId="{01904A10-637E-4CA6-BFDC-F13B758A0F54}" destId="{130F2086-A3D2-42A6-9DE7-C94D9E5D475F}" srcOrd="0" destOrd="0" presId="urn:microsoft.com/office/officeart/2005/8/layout/chevron1"/>
    <dgm:cxn modelId="{9155149D-8DE2-47EC-8504-33AC7FFC66EB}" type="presParOf" srcId="{01904A10-637E-4CA6-BFDC-F13B758A0F54}" destId="{69022A6D-A922-4206-9AD5-F67B29F69D97}" srcOrd="1" destOrd="0" presId="urn:microsoft.com/office/officeart/2005/8/layout/chevron1"/>
    <dgm:cxn modelId="{7E7070B0-38F9-4EF8-8486-25F5C85A075B}" type="presParOf" srcId="{01904A10-637E-4CA6-BFDC-F13B758A0F54}" destId="{0DFED3B5-C16B-43EB-9F22-0D165AC6791E}" srcOrd="2" destOrd="0" presId="urn:microsoft.com/office/officeart/2005/8/layout/chevron1"/>
    <dgm:cxn modelId="{C8CC1E67-4924-4D03-AC5C-8C502B48EF70}" type="presParOf" srcId="{01904A10-637E-4CA6-BFDC-F13B758A0F54}" destId="{65A17A68-2AFA-41B0-BFAA-BB2AEB102D3A}" srcOrd="3" destOrd="0" presId="urn:microsoft.com/office/officeart/2005/8/layout/chevron1"/>
    <dgm:cxn modelId="{03B9FE47-1D54-4CF7-806B-2C07BA9F285D}" type="presParOf" srcId="{01904A10-637E-4CA6-BFDC-F13B758A0F54}" destId="{AC017AAB-752B-442C-9311-415608CB0287}" srcOrd="4" destOrd="0" presId="urn:microsoft.com/office/officeart/2005/8/layout/chevron1"/>
    <dgm:cxn modelId="{2D676248-86E8-4200-AFFB-3FAF51E78A65}" type="presParOf" srcId="{01904A10-637E-4CA6-BFDC-F13B758A0F54}" destId="{485008E2-DA84-45BE-9D11-A94CEAA2B558}" srcOrd="5" destOrd="0" presId="urn:microsoft.com/office/officeart/2005/8/layout/chevron1"/>
    <dgm:cxn modelId="{2AD73E66-9D7C-4A7F-ABFB-83F3765D165F}" type="presParOf" srcId="{01904A10-637E-4CA6-BFDC-F13B758A0F54}" destId="{5D37E694-7286-431C-9071-8DB2E68336C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2086-A3D2-42A6-9DE7-C94D9E5D475F}">
      <dsp:nvSpPr>
        <dsp:cNvPr id="0" name=""/>
        <dsp:cNvSpPr/>
      </dsp:nvSpPr>
      <dsp:spPr>
        <a:xfrm>
          <a:off x="3770" y="0"/>
          <a:ext cx="2194718" cy="413172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异常发生</a:t>
          </a:r>
        </a:p>
      </dsp:txBody>
      <dsp:txXfrm>
        <a:off x="210356" y="0"/>
        <a:ext cx="1781546" cy="413172"/>
      </dsp:txXfrm>
    </dsp:sp>
    <dsp:sp modelId="{0DFED3B5-C16B-43EB-9F22-0D165AC6791E}">
      <dsp:nvSpPr>
        <dsp:cNvPr id="0" name=""/>
        <dsp:cNvSpPr/>
      </dsp:nvSpPr>
      <dsp:spPr>
        <a:xfrm>
          <a:off x="1979017" y="0"/>
          <a:ext cx="2194718" cy="413172"/>
        </a:xfrm>
        <a:prstGeom prst="chevron">
          <a:avLst/>
        </a:prstGeom>
        <a:solidFill>
          <a:schemeClr val="accent1">
            <a:shade val="50000"/>
            <a:hueOff val="202154"/>
            <a:satOff val="-9698"/>
            <a:lumOff val="223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承运商处理</a:t>
          </a:r>
        </a:p>
      </dsp:txBody>
      <dsp:txXfrm>
        <a:off x="2185603" y="0"/>
        <a:ext cx="1781546" cy="413172"/>
      </dsp:txXfrm>
    </dsp:sp>
    <dsp:sp modelId="{AC017AAB-752B-442C-9311-415608CB0287}">
      <dsp:nvSpPr>
        <dsp:cNvPr id="0" name=""/>
        <dsp:cNvSpPr/>
      </dsp:nvSpPr>
      <dsp:spPr>
        <a:xfrm>
          <a:off x="3954264" y="0"/>
          <a:ext cx="2194718" cy="413172"/>
        </a:xfrm>
        <a:prstGeom prst="chevron">
          <a:avLst/>
        </a:prstGeom>
        <a:solidFill>
          <a:schemeClr val="accent1">
            <a:shade val="50000"/>
            <a:hueOff val="404308"/>
            <a:satOff val="-19397"/>
            <a:lumOff val="447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货主处理</a:t>
          </a:r>
        </a:p>
      </dsp:txBody>
      <dsp:txXfrm>
        <a:off x="4160850" y="0"/>
        <a:ext cx="1781546" cy="413172"/>
      </dsp:txXfrm>
    </dsp:sp>
    <dsp:sp modelId="{5D37E694-7286-431C-9071-8DB2E68336CE}">
      <dsp:nvSpPr>
        <dsp:cNvPr id="0" name=""/>
        <dsp:cNvSpPr/>
      </dsp:nvSpPr>
      <dsp:spPr>
        <a:xfrm>
          <a:off x="5933281" y="0"/>
          <a:ext cx="2194718" cy="413172"/>
        </a:xfrm>
        <a:prstGeom prst="chevron">
          <a:avLst/>
        </a:prstGeom>
        <a:solidFill>
          <a:schemeClr val="accent1">
            <a:shade val="50000"/>
            <a:hueOff val="202154"/>
            <a:satOff val="-9698"/>
            <a:lumOff val="223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rPr>
            <a:t>结案</a:t>
          </a:r>
        </a:p>
      </dsp:txBody>
      <dsp:txXfrm>
        <a:off x="6139867" y="0"/>
        <a:ext cx="1781546" cy="413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1A6D6-5611-4B8E-88BE-BE9C88A71C27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68E9-958D-4318-9D80-14B9D8540C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674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2FA1D-08E8-40AB-BFC9-8FDB8CCA7A9E}" type="datetimeFigureOut">
              <a:rPr lang="zh-CN" altLang="en-US" smtClean="0"/>
              <a:t>2022/2/17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DBC56-72D9-4D38-A097-E5122E818B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126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681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12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23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585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61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246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81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28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525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37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3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594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07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1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672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DBC56-72D9-4D38-A097-E5122E818B7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3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7"/>
          <p:cNvCxnSpPr/>
          <p:nvPr userDrawn="1"/>
        </p:nvCxnSpPr>
        <p:spPr>
          <a:xfrm flipV="1">
            <a:off x="471712" y="646033"/>
            <a:ext cx="11248575" cy="2898"/>
          </a:xfrm>
          <a:prstGeom prst="line">
            <a:avLst/>
          </a:prstGeom>
          <a:ln w="25400">
            <a:solidFill>
              <a:srgbClr val="008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50"/>
          <p:cNvCxnSpPr/>
          <p:nvPr userDrawn="1"/>
        </p:nvCxnSpPr>
        <p:spPr>
          <a:xfrm flipV="1">
            <a:off x="471712" y="6672974"/>
            <a:ext cx="11248575" cy="2898"/>
          </a:xfrm>
          <a:prstGeom prst="line">
            <a:avLst/>
          </a:prstGeom>
          <a:ln w="12700">
            <a:solidFill>
              <a:srgbClr val="008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6859" y="168856"/>
            <a:ext cx="1021859" cy="295049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712" y="68292"/>
            <a:ext cx="9281043" cy="590141"/>
          </a:xfrm>
          <a:prstGeom prst="rect">
            <a:avLst/>
          </a:prstGeom>
        </p:spPr>
        <p:txBody>
          <a:bodyPr anchor="ctr"/>
          <a:lstStyle>
            <a:lvl1pPr>
              <a:defRPr lang="zh-CN" altLang="en-US" sz="2400" b="1" i="0" dirty="0">
                <a:solidFill>
                  <a:srgbClr val="085458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9" name="幻灯片编号占位符 18"/>
          <p:cNvSpPr>
            <a:spLocks noGrp="1"/>
          </p:cNvSpPr>
          <p:nvPr>
            <p:ph type="sldNum" sz="quarter" idx="11"/>
          </p:nvPr>
        </p:nvSpPr>
        <p:spPr>
          <a:xfrm>
            <a:off x="5911436" y="6444828"/>
            <a:ext cx="369126" cy="413172"/>
          </a:xfrm>
          <a:solidFill>
            <a:schemeClr val="bg1"/>
          </a:solidFill>
        </p:spPr>
        <p:txBody>
          <a:bodyPr/>
          <a:lstStyle>
            <a:lvl1pPr algn="ctr">
              <a:defRPr sz="100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fld id="{629B06DC-B081-48FF-B3C8-294D2105EA9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37CAF54-0381-4B3D-A326-10EE1023DDE2}"/>
              </a:ext>
            </a:extLst>
          </p:cNvPr>
          <p:cNvCxnSpPr/>
          <p:nvPr userDrawn="1"/>
        </p:nvCxnSpPr>
        <p:spPr>
          <a:xfrm>
            <a:off x="10703529" y="224393"/>
            <a:ext cx="0" cy="239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4BAE5BF2-EE8C-4CFB-80E4-232E047DD4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78" y="91027"/>
            <a:ext cx="705451" cy="4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8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7"/>
          <p:cNvCxnSpPr/>
          <p:nvPr userDrawn="1"/>
        </p:nvCxnSpPr>
        <p:spPr>
          <a:xfrm flipV="1">
            <a:off x="471712" y="1255649"/>
            <a:ext cx="11248575" cy="2898"/>
          </a:xfrm>
          <a:prstGeom prst="line">
            <a:avLst/>
          </a:prstGeom>
          <a:ln w="25400">
            <a:solidFill>
              <a:srgbClr val="008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50"/>
          <p:cNvCxnSpPr/>
          <p:nvPr userDrawn="1"/>
        </p:nvCxnSpPr>
        <p:spPr>
          <a:xfrm flipV="1">
            <a:off x="471712" y="6672974"/>
            <a:ext cx="11248575" cy="2898"/>
          </a:xfrm>
          <a:prstGeom prst="line">
            <a:avLst/>
          </a:prstGeom>
          <a:ln w="12700">
            <a:solidFill>
              <a:srgbClr val="008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2755" y="0"/>
            <a:ext cx="2298197" cy="1271019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712" y="188038"/>
            <a:ext cx="9281043" cy="590141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sz="quarter" idx="10"/>
          </p:nvPr>
        </p:nvSpPr>
        <p:spPr>
          <a:xfrm>
            <a:off x="471711" y="856103"/>
            <a:ext cx="9281043" cy="3258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1E8D2E4-F8DF-4AB9-913E-21F40C1193A7}"/>
              </a:ext>
            </a:extLst>
          </p:cNvPr>
          <p:cNvCxnSpPr/>
          <p:nvPr userDrawn="1"/>
        </p:nvCxnSpPr>
        <p:spPr>
          <a:xfrm>
            <a:off x="9940594" y="465615"/>
            <a:ext cx="0" cy="390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8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777344" y="6382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B06DC-B081-48FF-B3C8-294D2105EA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95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9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4.png"/><Relationship Id="rId5" Type="http://schemas.openxmlformats.org/officeDocument/2006/relationships/diagramData" Target="../diagrams/data1.xml"/><Relationship Id="rId10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2.bin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093"/>
            <a:ext cx="12192000" cy="3942049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0" y="409"/>
            <a:ext cx="2449903" cy="2778099"/>
          </a:xfrm>
          <a:prstGeom prst="rect">
            <a:avLst/>
          </a:prstGeom>
          <a:solidFill>
            <a:srgbClr val="0BBAC2">
              <a:alpha val="96000"/>
            </a:srgbClr>
          </a:solidFill>
          <a:ln>
            <a:noFill/>
          </a:ln>
          <a:effectLst>
            <a:outerShdw blurRad="381000" dist="12700" dir="5400000" sx="90000" sy="90000" algn="ctr" rotWithShape="0">
              <a:srgbClr val="0059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9" y="622532"/>
            <a:ext cx="1764796" cy="420625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449902" y="1276364"/>
            <a:ext cx="7551854" cy="74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54" tIns="48377" rIns="96754" bIns="48377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4000" b="1" dirty="0">
                <a:solidFill>
                  <a:srgbClr val="0084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使用手册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67827" y="4697279"/>
            <a:ext cx="6410659" cy="38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HAND Enterprise Solutions Company Ltd.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35170" y="4321984"/>
            <a:ext cx="3775393" cy="416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上海汉得信息技术股份有限公司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 flipV="1">
            <a:off x="-5758" y="4177385"/>
            <a:ext cx="5059033" cy="42381"/>
          </a:xfrm>
          <a:prstGeom prst="rect">
            <a:avLst/>
          </a:prstGeom>
          <a:solidFill>
            <a:srgbClr val="11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90C991D-BCBC-4A39-B3D7-6069A8178DB8}"/>
              </a:ext>
            </a:extLst>
          </p:cNvPr>
          <p:cNvSpPr txBox="1"/>
          <p:nvPr/>
        </p:nvSpPr>
        <p:spPr>
          <a:xfrm>
            <a:off x="1067827" y="5178907"/>
            <a:ext cx="1476965" cy="696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2021-12</a:t>
            </a:r>
          </a:p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Frank</a:t>
            </a:r>
            <a:endParaRPr lang="zh-CN" altLang="zh-CN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C54673E-20EB-4CD7-9168-14EC6AB9C2B2}"/>
              </a:ext>
            </a:extLst>
          </p:cNvPr>
          <p:cNvSpPr/>
          <p:nvPr/>
        </p:nvSpPr>
        <p:spPr>
          <a:xfrm>
            <a:off x="0" y="1315445"/>
            <a:ext cx="2449903" cy="709049"/>
          </a:xfrm>
          <a:prstGeom prst="rect">
            <a:avLst/>
          </a:prstGeom>
          <a:solidFill>
            <a:srgbClr val="00848D"/>
          </a:solidFill>
          <a:ln>
            <a:noFill/>
          </a:ln>
          <a:effectLst>
            <a:outerShdw blurRad="381000" dist="12700" dir="5400000" sx="90000" sy="90000" algn="ctr" rotWithShape="0">
              <a:srgbClr val="0059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EI-SCM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574D2E-2613-44C8-A668-2F021B7F5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81" y="1295265"/>
            <a:ext cx="1172987" cy="7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4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D19A6-1557-4C0E-8A71-9330C178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承运商运力资源：司机管理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9F6083E-DD51-422D-BEA3-CD40B2C9B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C309C8-73B7-4CF7-8D73-21639B79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990996"/>
            <a:ext cx="11582400" cy="51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9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5A8A3-97FE-4C53-9F5C-FF33BDC5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211922-F608-4BFE-807C-5571F26B9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09457" y="7332523"/>
            <a:ext cx="183570" cy="205474"/>
          </a:xfrm>
        </p:spPr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11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7F5AC02-61C2-49C1-AA14-5E984FA44860}"/>
              </a:ext>
            </a:extLst>
          </p:cNvPr>
          <p:cNvGrpSpPr/>
          <p:nvPr/>
        </p:nvGrpSpPr>
        <p:grpSpPr>
          <a:xfrm>
            <a:off x="1891287" y="790399"/>
            <a:ext cx="6552728" cy="4290929"/>
            <a:chOff x="2716494" y="1484784"/>
            <a:chExt cx="6552728" cy="4290929"/>
          </a:xfrm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19B54B-B990-4D02-B162-8B6EABBD8575}"/>
                </a:ext>
              </a:extLst>
            </p:cNvPr>
            <p:cNvSpPr/>
            <p:nvPr/>
          </p:nvSpPr>
          <p:spPr>
            <a:xfrm>
              <a:off x="2716494" y="2206566"/>
              <a:ext cx="4320000" cy="543698"/>
            </a:xfrm>
            <a:prstGeom prst="roundRect">
              <a:avLst>
                <a:gd name="adj" fmla="val 6156"/>
              </a:avLst>
            </a:prstGeom>
            <a:solidFill>
              <a:srgbClr val="00858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72514E-586B-43A7-87A1-FD7D2668382E}"/>
                </a:ext>
              </a:extLst>
            </p:cNvPr>
            <p:cNvSpPr/>
            <p:nvPr/>
          </p:nvSpPr>
          <p:spPr>
            <a:xfrm>
              <a:off x="2716494" y="1484784"/>
              <a:ext cx="6552728" cy="4290929"/>
            </a:xfrm>
            <a:prstGeom prst="rect">
              <a:avLst/>
            </a:prstGeom>
          </p:spPr>
          <p:txBody>
            <a:bodyPr wrap="square" lIns="76782" tIns="38391" rIns="76782" bIns="38391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基础数据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订单中心</a:t>
              </a:r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调度中心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物流跟踪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计费管理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系统配置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7AE6F300-0492-4326-A67B-12833218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6200000" flipH="1">
            <a:off x="-1144339" y="3563211"/>
            <a:ext cx="5816231" cy="1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2" name="6f4c4ff2-55a4-4913-a9ae-061ee2b613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B96B226-4085-4120-98F4-3E4108BEBF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427649" y="3704658"/>
            <a:ext cx="3172475" cy="2867660"/>
            <a:chOff x="3587750" y="1155700"/>
            <a:chExt cx="5022851" cy="4540250"/>
          </a:xfrm>
        </p:grpSpPr>
        <p:sp>
          <p:nvSpPr>
            <p:cNvPr id="623" name="îṡļîďê">
              <a:extLst>
                <a:ext uri="{FF2B5EF4-FFF2-40B4-BE49-F238E27FC236}">
                  <a16:creationId xmlns:a16="http://schemas.microsoft.com/office/drawing/2014/main" id="{55033006-5B51-4170-817C-D20C034E8584}"/>
                </a:ext>
              </a:extLst>
            </p:cNvPr>
            <p:cNvSpPr/>
            <p:nvPr/>
          </p:nvSpPr>
          <p:spPr bwMode="auto">
            <a:xfrm>
              <a:off x="4256088" y="5286375"/>
              <a:ext cx="4354513" cy="409575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îŝ1îḋê">
              <a:extLst>
                <a:ext uri="{FF2B5EF4-FFF2-40B4-BE49-F238E27FC236}">
                  <a16:creationId xmlns:a16="http://schemas.microsoft.com/office/drawing/2014/main" id="{51D7041E-E6E0-4FB7-8BC0-C00DE21737B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ŝ1ïde">
              <a:extLst>
                <a:ext uri="{FF2B5EF4-FFF2-40B4-BE49-F238E27FC236}">
                  <a16:creationId xmlns:a16="http://schemas.microsoft.com/office/drawing/2014/main" id="{6B2E80DD-7A34-4EE6-B826-CD35FC7E2F6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îṧ1iḋe">
              <a:extLst>
                <a:ext uri="{FF2B5EF4-FFF2-40B4-BE49-F238E27FC236}">
                  <a16:creationId xmlns:a16="http://schemas.microsoft.com/office/drawing/2014/main" id="{F018D1B9-3885-4416-93E4-84003F4462C3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iŝḷiḓê">
              <a:extLst>
                <a:ext uri="{FF2B5EF4-FFF2-40B4-BE49-F238E27FC236}">
                  <a16:creationId xmlns:a16="http://schemas.microsoft.com/office/drawing/2014/main" id="{98D15373-EE0C-4030-B6C3-12DB13C988A5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îś1iḋe">
              <a:extLst>
                <a:ext uri="{FF2B5EF4-FFF2-40B4-BE49-F238E27FC236}">
                  <a16:creationId xmlns:a16="http://schemas.microsoft.com/office/drawing/2014/main" id="{756DCADF-4DF4-454E-BA74-1F8078219B03}"/>
                </a:ext>
              </a:extLst>
            </p:cNvPr>
            <p:cNvSpPr/>
            <p:nvPr/>
          </p:nvSpPr>
          <p:spPr bwMode="auto">
            <a:xfrm>
              <a:off x="5376863" y="3946525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ïŝḷídé">
              <a:extLst>
                <a:ext uri="{FF2B5EF4-FFF2-40B4-BE49-F238E27FC236}">
                  <a16:creationId xmlns:a16="http://schemas.microsoft.com/office/drawing/2014/main" id="{ACA82105-35CF-4054-97B2-551955DE48ED}"/>
                </a:ext>
              </a:extLst>
            </p:cNvPr>
            <p:cNvSpPr/>
            <p:nvPr/>
          </p:nvSpPr>
          <p:spPr bwMode="auto">
            <a:xfrm>
              <a:off x="6465888" y="4025900"/>
              <a:ext cx="85725" cy="1400175"/>
            </a:xfrm>
            <a:prstGeom prst="rect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1ïdé">
              <a:extLst>
                <a:ext uri="{FF2B5EF4-FFF2-40B4-BE49-F238E27FC236}">
                  <a16:creationId xmlns:a16="http://schemas.microsoft.com/office/drawing/2014/main" id="{6D1C55AC-B875-4D87-8B9D-D59AB8BB65C3}"/>
                </a:ext>
              </a:extLst>
            </p:cNvPr>
            <p:cNvSpPr/>
            <p:nvPr/>
          </p:nvSpPr>
          <p:spPr bwMode="auto">
            <a:xfrm>
              <a:off x="6135688" y="5389563"/>
              <a:ext cx="741363" cy="141288"/>
            </a:xfrm>
            <a:prstGeom prst="ellipse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S1îḋé">
              <a:extLst>
                <a:ext uri="{FF2B5EF4-FFF2-40B4-BE49-F238E27FC236}">
                  <a16:creationId xmlns:a16="http://schemas.microsoft.com/office/drawing/2014/main" id="{A87554D3-3E7C-464D-BD5F-5452E4E7728A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ïṡ1íḑe">
              <a:extLst>
                <a:ext uri="{FF2B5EF4-FFF2-40B4-BE49-F238E27FC236}">
                  <a16:creationId xmlns:a16="http://schemas.microsoft.com/office/drawing/2014/main" id="{91A67D96-A780-49F1-89B3-8C79ADCA47FF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ṩḻidê">
              <a:extLst>
                <a:ext uri="{FF2B5EF4-FFF2-40B4-BE49-F238E27FC236}">
                  <a16:creationId xmlns:a16="http://schemas.microsoft.com/office/drawing/2014/main" id="{8B49F327-77F0-4DE8-8758-461CA39EC440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ïṡľiďè">
              <a:extLst>
                <a:ext uri="{FF2B5EF4-FFF2-40B4-BE49-F238E27FC236}">
                  <a16:creationId xmlns:a16="http://schemas.microsoft.com/office/drawing/2014/main" id="{1003A9D4-4748-4115-B97A-51BE4DE9EFFD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í$ḷîḍé">
              <a:extLst>
                <a:ext uri="{FF2B5EF4-FFF2-40B4-BE49-F238E27FC236}">
                  <a16:creationId xmlns:a16="http://schemas.microsoft.com/office/drawing/2014/main" id="{8FEC40B7-E54A-4CD5-9409-3040C1E26E7E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i$ļiďé">
              <a:extLst>
                <a:ext uri="{FF2B5EF4-FFF2-40B4-BE49-F238E27FC236}">
                  <a16:creationId xmlns:a16="http://schemas.microsoft.com/office/drawing/2014/main" id="{D78C890F-E540-4618-8E7F-9EDDCE930B59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S1íḋê">
              <a:extLst>
                <a:ext uri="{FF2B5EF4-FFF2-40B4-BE49-F238E27FC236}">
                  <a16:creationId xmlns:a16="http://schemas.microsoft.com/office/drawing/2014/main" id="{C3009EE7-6FEC-437F-8A56-9E751B4EF61F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ïŝlîḋé">
              <a:extLst>
                <a:ext uri="{FF2B5EF4-FFF2-40B4-BE49-F238E27FC236}">
                  <a16:creationId xmlns:a16="http://schemas.microsoft.com/office/drawing/2014/main" id="{54D565EE-4197-43CC-8BA2-93A33898E296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îṣļidé">
              <a:extLst>
                <a:ext uri="{FF2B5EF4-FFF2-40B4-BE49-F238E27FC236}">
                  <a16:creationId xmlns:a16="http://schemas.microsoft.com/office/drawing/2014/main" id="{BC7E7C6B-6F7D-4A7F-BFB7-47CB74579EF8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s1îde">
              <a:extLst>
                <a:ext uri="{FF2B5EF4-FFF2-40B4-BE49-F238E27FC236}">
                  <a16:creationId xmlns:a16="http://schemas.microsoft.com/office/drawing/2014/main" id="{B7D87923-7E18-4C61-A84B-570B5022B24D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ś1íḋè">
              <a:extLst>
                <a:ext uri="{FF2B5EF4-FFF2-40B4-BE49-F238E27FC236}">
                  <a16:creationId xmlns:a16="http://schemas.microsoft.com/office/drawing/2014/main" id="{A6447C2E-665B-4A1E-9BD2-AD606B5B697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îşļíḍê">
              <a:extLst>
                <a:ext uri="{FF2B5EF4-FFF2-40B4-BE49-F238E27FC236}">
                  <a16:creationId xmlns:a16="http://schemas.microsoft.com/office/drawing/2014/main" id="{60E1CEDF-8139-4D18-A303-4965DE15960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ṩ1íḋè">
              <a:extLst>
                <a:ext uri="{FF2B5EF4-FFF2-40B4-BE49-F238E27FC236}">
                  <a16:creationId xmlns:a16="http://schemas.microsoft.com/office/drawing/2014/main" id="{CDB15E80-5A84-44FF-A566-18922B3B74A8}"/>
                </a:ext>
              </a:extLst>
            </p:cNvPr>
            <p:cNvSpPr/>
            <p:nvPr/>
          </p:nvSpPr>
          <p:spPr bwMode="auto">
            <a:xfrm>
              <a:off x="5927725" y="1687513"/>
              <a:ext cx="1009650" cy="1003300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išḻiďé">
              <a:extLst>
                <a:ext uri="{FF2B5EF4-FFF2-40B4-BE49-F238E27FC236}">
                  <a16:creationId xmlns:a16="http://schemas.microsoft.com/office/drawing/2014/main" id="{2B9FA08E-B1EE-4BA6-861D-348B663A875E}"/>
                </a:ext>
              </a:extLst>
            </p:cNvPr>
            <p:cNvSpPr/>
            <p:nvPr/>
          </p:nvSpPr>
          <p:spPr bwMode="auto">
            <a:xfrm>
              <a:off x="6435725" y="1687513"/>
              <a:ext cx="465138" cy="501650"/>
            </a:xfrm>
            <a:custGeom>
              <a:avLst/>
              <a:gdLst>
                <a:gd name="T0" fmla="*/ 0 w 293"/>
                <a:gd name="T1" fmla="*/ 0 h 316"/>
                <a:gd name="T2" fmla="*/ 0 w 293"/>
                <a:gd name="T3" fmla="*/ 316 h 316"/>
                <a:gd name="T4" fmla="*/ 293 w 293"/>
                <a:gd name="T5" fmla="*/ 147 h 316"/>
                <a:gd name="T6" fmla="*/ 243 w 293"/>
                <a:gd name="T7" fmla="*/ 0 h 316"/>
                <a:gd name="T8" fmla="*/ 0 w 293"/>
                <a:gd name="T9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16">
                  <a:moveTo>
                    <a:pt x="0" y="0"/>
                  </a:moveTo>
                  <a:lnTo>
                    <a:pt x="0" y="316"/>
                  </a:lnTo>
                  <a:lnTo>
                    <a:pt x="293" y="147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şlïḓê">
              <a:extLst>
                <a:ext uri="{FF2B5EF4-FFF2-40B4-BE49-F238E27FC236}">
                  <a16:creationId xmlns:a16="http://schemas.microsoft.com/office/drawing/2014/main" id="{50E92F7B-158F-4321-BFDC-83C94FD4C18C}"/>
                </a:ext>
              </a:extLst>
            </p:cNvPr>
            <p:cNvSpPr/>
            <p:nvPr/>
          </p:nvSpPr>
          <p:spPr bwMode="auto">
            <a:xfrm>
              <a:off x="6478588" y="1597025"/>
              <a:ext cx="441325" cy="501650"/>
            </a:xfrm>
            <a:custGeom>
              <a:avLst/>
              <a:gdLst>
                <a:gd name="T0" fmla="*/ 72 w 72"/>
                <a:gd name="T1" fmla="*/ 41 h 82"/>
                <a:gd name="T2" fmla="*/ 0 w 72"/>
                <a:gd name="T3" fmla="*/ 0 h 82"/>
                <a:gd name="T4" fmla="*/ 0 w 72"/>
                <a:gd name="T5" fmla="*/ 82 h 82"/>
                <a:gd name="T6" fmla="*/ 72 w 72"/>
                <a:gd name="T7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2">
                  <a:moveTo>
                    <a:pt x="72" y="41"/>
                  </a:moveTo>
                  <a:cubicBezTo>
                    <a:pt x="58" y="16"/>
                    <a:pt x="31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72" y="41"/>
                  </a:lnTo>
                  <a:close/>
                </a:path>
              </a:pathLst>
            </a:cu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$ḻiḑe">
              <a:extLst>
                <a:ext uri="{FF2B5EF4-FFF2-40B4-BE49-F238E27FC236}">
                  <a16:creationId xmlns:a16="http://schemas.microsoft.com/office/drawing/2014/main" id="{6B26B506-45AC-4526-B405-906F22064650}"/>
                </a:ext>
              </a:extLst>
            </p:cNvPr>
            <p:cNvSpPr/>
            <p:nvPr/>
          </p:nvSpPr>
          <p:spPr bwMode="auto">
            <a:xfrm>
              <a:off x="5983288" y="2752725"/>
              <a:ext cx="128588" cy="12223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ïṡľïďè">
              <a:extLst>
                <a:ext uri="{FF2B5EF4-FFF2-40B4-BE49-F238E27FC236}">
                  <a16:creationId xmlns:a16="http://schemas.microsoft.com/office/drawing/2014/main" id="{26838780-8B62-4650-9B4B-CA4D92E40365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i$lîḋé">
              <a:extLst>
                <a:ext uri="{FF2B5EF4-FFF2-40B4-BE49-F238E27FC236}">
                  <a16:creationId xmlns:a16="http://schemas.microsoft.com/office/drawing/2014/main" id="{E953F1B2-4403-440E-B542-9F62542D4887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šḻïḑè">
              <a:extLst>
                <a:ext uri="{FF2B5EF4-FFF2-40B4-BE49-F238E27FC236}">
                  <a16:creationId xmlns:a16="http://schemas.microsoft.com/office/drawing/2014/main" id="{989243CA-06A6-44A3-A5BF-D78430513763}"/>
                </a:ext>
              </a:extLst>
            </p:cNvPr>
            <p:cNvSpPr/>
            <p:nvPr/>
          </p:nvSpPr>
          <p:spPr bwMode="auto">
            <a:xfrm>
              <a:off x="6669088" y="2752725"/>
              <a:ext cx="122238" cy="122238"/>
            </a:xfrm>
            <a:prstGeom prst="rect">
              <a:avLst/>
            </a:pr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ṧlíḍè">
              <a:extLst>
                <a:ext uri="{FF2B5EF4-FFF2-40B4-BE49-F238E27FC236}">
                  <a16:creationId xmlns:a16="http://schemas.microsoft.com/office/drawing/2014/main" id="{025AAE37-DF14-4C00-BE57-3EA5CFFEF449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išlïďe">
              <a:extLst>
                <a:ext uri="{FF2B5EF4-FFF2-40B4-BE49-F238E27FC236}">
                  <a16:creationId xmlns:a16="http://schemas.microsoft.com/office/drawing/2014/main" id="{CC167108-602B-4AAC-B2BD-94FD9CB009FE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iṧḻiḍê">
              <a:extLst>
                <a:ext uri="{FF2B5EF4-FFF2-40B4-BE49-F238E27FC236}">
                  <a16:creationId xmlns:a16="http://schemas.microsoft.com/office/drawing/2014/main" id="{87FC4EBC-9DBD-401A-907C-7D426823BD8D}"/>
                </a:ext>
              </a:extLst>
            </p:cNvPr>
            <p:cNvSpPr/>
            <p:nvPr/>
          </p:nvSpPr>
          <p:spPr bwMode="auto">
            <a:xfrm>
              <a:off x="5376863" y="1155700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ï$ḻîdê">
              <a:extLst>
                <a:ext uri="{FF2B5EF4-FFF2-40B4-BE49-F238E27FC236}">
                  <a16:creationId xmlns:a16="http://schemas.microsoft.com/office/drawing/2014/main" id="{45AC29BB-5E38-4F18-B2CD-18AD7BAF2539}"/>
                </a:ext>
              </a:extLst>
            </p:cNvPr>
            <p:cNvSpPr/>
            <p:nvPr/>
          </p:nvSpPr>
          <p:spPr bwMode="auto">
            <a:xfrm>
              <a:off x="5229225" y="2270125"/>
              <a:ext cx="882650" cy="763588"/>
            </a:xfrm>
            <a:custGeom>
              <a:avLst/>
              <a:gdLst>
                <a:gd name="T0" fmla="*/ 17 w 144"/>
                <a:gd name="T1" fmla="*/ 0 h 125"/>
                <a:gd name="T2" fmla="*/ 70 w 144"/>
                <a:gd name="T3" fmla="*/ 85 h 125"/>
                <a:gd name="T4" fmla="*/ 144 w 144"/>
                <a:gd name="T5" fmla="*/ 29 h 125"/>
                <a:gd name="T6" fmla="*/ 143 w 144"/>
                <a:gd name="T7" fmla="*/ 36 h 125"/>
                <a:gd name="T8" fmla="*/ 67 w 144"/>
                <a:gd name="T9" fmla="*/ 125 h 125"/>
                <a:gd name="T10" fmla="*/ 0 w 144"/>
                <a:gd name="T11" fmla="*/ 6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25">
                  <a:moveTo>
                    <a:pt x="17" y="0"/>
                  </a:moveTo>
                  <a:cubicBezTo>
                    <a:pt x="40" y="23"/>
                    <a:pt x="56" y="54"/>
                    <a:pt x="70" y="85"/>
                  </a:cubicBezTo>
                  <a:cubicBezTo>
                    <a:pt x="93" y="65"/>
                    <a:pt x="120" y="48"/>
                    <a:pt x="144" y="29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28" y="71"/>
                    <a:pt x="88" y="123"/>
                    <a:pt x="67" y="125"/>
                  </a:cubicBezTo>
                  <a:cubicBezTo>
                    <a:pt x="57" y="125"/>
                    <a:pt x="18" y="89"/>
                    <a:pt x="0" y="6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íṥļîḋê">
              <a:extLst>
                <a:ext uri="{FF2B5EF4-FFF2-40B4-BE49-F238E27FC236}">
                  <a16:creationId xmlns:a16="http://schemas.microsoft.com/office/drawing/2014/main" id="{B1B4CBC6-3A11-468B-A2C7-4C02AE46309B}"/>
                </a:ext>
              </a:extLst>
            </p:cNvPr>
            <p:cNvSpPr/>
            <p:nvPr/>
          </p:nvSpPr>
          <p:spPr bwMode="auto">
            <a:xfrm>
              <a:off x="5259388" y="5408613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1 w 47"/>
                <a:gd name="T5" fmla="*/ 15 h 24"/>
                <a:gd name="T6" fmla="*/ 45 w 47"/>
                <a:gd name="T7" fmla="*/ 22 h 24"/>
                <a:gd name="T8" fmla="*/ 37 w 47"/>
                <a:gd name="T9" fmla="*/ 24 h 24"/>
                <a:gd name="T10" fmla="*/ 9 w 47"/>
                <a:gd name="T11" fmla="*/ 21 h 24"/>
                <a:gd name="T12" fmla="*/ 1 w 47"/>
                <a:gd name="T13" fmla="*/ 15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1" y="15"/>
                  </a:cubicBezTo>
                  <a:cubicBezTo>
                    <a:pt x="43" y="16"/>
                    <a:pt x="47" y="19"/>
                    <a:pt x="45" y="22"/>
                  </a:cubicBezTo>
                  <a:cubicBezTo>
                    <a:pt x="43" y="23"/>
                    <a:pt x="40" y="24"/>
                    <a:pt x="37" y="24"/>
                  </a:cubicBezTo>
                  <a:cubicBezTo>
                    <a:pt x="28" y="24"/>
                    <a:pt x="18" y="24"/>
                    <a:pt x="9" y="21"/>
                  </a:cubicBezTo>
                  <a:cubicBezTo>
                    <a:pt x="6" y="20"/>
                    <a:pt x="2" y="18"/>
                    <a:pt x="1" y="15"/>
                  </a:cubicBezTo>
                  <a:cubicBezTo>
                    <a:pt x="0" y="10"/>
                    <a:pt x="5" y="8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ïṣļîďê">
              <a:extLst>
                <a:ext uri="{FF2B5EF4-FFF2-40B4-BE49-F238E27FC236}">
                  <a16:creationId xmlns:a16="http://schemas.microsoft.com/office/drawing/2014/main" id="{D74F484C-E4E6-4395-81A3-5377D3FE8CBC}"/>
                </a:ext>
              </a:extLst>
            </p:cNvPr>
            <p:cNvSpPr/>
            <p:nvPr/>
          </p:nvSpPr>
          <p:spPr bwMode="auto">
            <a:xfrm>
              <a:off x="4524375" y="5457825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0 w 47"/>
                <a:gd name="T5" fmla="*/ 15 h 24"/>
                <a:gd name="T6" fmla="*/ 44 w 47"/>
                <a:gd name="T7" fmla="*/ 22 h 24"/>
                <a:gd name="T8" fmla="*/ 37 w 47"/>
                <a:gd name="T9" fmla="*/ 24 h 24"/>
                <a:gd name="T10" fmla="*/ 9 w 47"/>
                <a:gd name="T11" fmla="*/ 20 h 24"/>
                <a:gd name="T12" fmla="*/ 1 w 47"/>
                <a:gd name="T13" fmla="*/ 14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0" y="15"/>
                  </a:cubicBezTo>
                  <a:cubicBezTo>
                    <a:pt x="43" y="16"/>
                    <a:pt x="47" y="19"/>
                    <a:pt x="44" y="22"/>
                  </a:cubicBezTo>
                  <a:cubicBezTo>
                    <a:pt x="42" y="23"/>
                    <a:pt x="39" y="24"/>
                    <a:pt x="37" y="24"/>
                  </a:cubicBezTo>
                  <a:cubicBezTo>
                    <a:pt x="27" y="23"/>
                    <a:pt x="18" y="24"/>
                    <a:pt x="9" y="20"/>
                  </a:cubicBezTo>
                  <a:cubicBezTo>
                    <a:pt x="6" y="19"/>
                    <a:pt x="2" y="17"/>
                    <a:pt x="1" y="14"/>
                  </a:cubicBezTo>
                  <a:cubicBezTo>
                    <a:pt x="0" y="10"/>
                    <a:pt x="5" y="7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îṣ1iďe">
              <a:extLst>
                <a:ext uri="{FF2B5EF4-FFF2-40B4-BE49-F238E27FC236}">
                  <a16:creationId xmlns:a16="http://schemas.microsoft.com/office/drawing/2014/main" id="{87536F33-574A-4A40-8D63-5B3DD0BDBAE1}"/>
                </a:ext>
              </a:extLst>
            </p:cNvPr>
            <p:cNvSpPr/>
            <p:nvPr/>
          </p:nvSpPr>
          <p:spPr bwMode="auto">
            <a:xfrm>
              <a:off x="4862513" y="3346450"/>
              <a:ext cx="593725" cy="2111375"/>
            </a:xfrm>
            <a:custGeom>
              <a:avLst/>
              <a:gdLst>
                <a:gd name="T0" fmla="*/ 79 w 97"/>
                <a:gd name="T1" fmla="*/ 12 h 345"/>
                <a:gd name="T2" fmla="*/ 95 w 97"/>
                <a:gd name="T3" fmla="*/ 167 h 345"/>
                <a:gd name="T4" fmla="*/ 84 w 97"/>
                <a:gd name="T5" fmla="*/ 341 h 345"/>
                <a:gd name="T6" fmla="*/ 69 w 97"/>
                <a:gd name="T7" fmla="*/ 342 h 345"/>
                <a:gd name="T8" fmla="*/ 49 w 97"/>
                <a:gd name="T9" fmla="*/ 209 h 345"/>
                <a:gd name="T10" fmla="*/ 51 w 97"/>
                <a:gd name="T11" fmla="*/ 186 h 345"/>
                <a:gd name="T12" fmla="*/ 10 w 97"/>
                <a:gd name="T1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345">
                  <a:moveTo>
                    <a:pt x="79" y="12"/>
                  </a:moveTo>
                  <a:cubicBezTo>
                    <a:pt x="93" y="83"/>
                    <a:pt x="93" y="115"/>
                    <a:pt x="95" y="167"/>
                  </a:cubicBezTo>
                  <a:cubicBezTo>
                    <a:pt x="97" y="231"/>
                    <a:pt x="87" y="290"/>
                    <a:pt x="84" y="341"/>
                  </a:cubicBezTo>
                  <a:cubicBezTo>
                    <a:pt x="84" y="341"/>
                    <a:pt x="76" y="345"/>
                    <a:pt x="69" y="342"/>
                  </a:cubicBezTo>
                  <a:cubicBezTo>
                    <a:pt x="62" y="310"/>
                    <a:pt x="42" y="251"/>
                    <a:pt x="49" y="209"/>
                  </a:cubicBezTo>
                  <a:cubicBezTo>
                    <a:pt x="50" y="201"/>
                    <a:pt x="51" y="194"/>
                    <a:pt x="51" y="186"/>
                  </a:cubicBezTo>
                  <a:cubicBezTo>
                    <a:pt x="51" y="168"/>
                    <a:pt x="0" y="82"/>
                    <a:pt x="10" y="0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iśľiḍé">
              <a:extLst>
                <a:ext uri="{FF2B5EF4-FFF2-40B4-BE49-F238E27FC236}">
                  <a16:creationId xmlns:a16="http://schemas.microsoft.com/office/drawing/2014/main" id="{6FB30534-89D3-4700-A84A-0FCEE8CB3A8C}"/>
                </a:ext>
              </a:extLst>
            </p:cNvPr>
            <p:cNvSpPr/>
            <p:nvPr/>
          </p:nvSpPr>
          <p:spPr bwMode="auto">
            <a:xfrm>
              <a:off x="4464050" y="3273425"/>
              <a:ext cx="623888" cy="2227263"/>
            </a:xfrm>
            <a:custGeom>
              <a:avLst/>
              <a:gdLst>
                <a:gd name="T0" fmla="*/ 98 w 102"/>
                <a:gd name="T1" fmla="*/ 0 h 364"/>
                <a:gd name="T2" fmla="*/ 72 w 102"/>
                <a:gd name="T3" fmla="*/ 200 h 364"/>
                <a:gd name="T4" fmla="*/ 29 w 102"/>
                <a:gd name="T5" fmla="*/ 361 h 364"/>
                <a:gd name="T6" fmla="*/ 14 w 102"/>
                <a:gd name="T7" fmla="*/ 361 h 364"/>
                <a:gd name="T8" fmla="*/ 18 w 102"/>
                <a:gd name="T9" fmla="*/ 217 h 364"/>
                <a:gd name="T10" fmla="*/ 24 w 102"/>
                <a:gd name="T11" fmla="*/ 195 h 364"/>
                <a:gd name="T12" fmla="*/ 4 w 102"/>
                <a:gd name="T13" fmla="*/ 71 h 364"/>
                <a:gd name="T14" fmla="*/ 29 w 102"/>
                <a:gd name="T15" fmla="*/ 1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364">
                  <a:moveTo>
                    <a:pt x="98" y="0"/>
                  </a:moveTo>
                  <a:cubicBezTo>
                    <a:pt x="102" y="46"/>
                    <a:pt x="80" y="158"/>
                    <a:pt x="72" y="200"/>
                  </a:cubicBezTo>
                  <a:cubicBezTo>
                    <a:pt x="60" y="257"/>
                    <a:pt x="31" y="352"/>
                    <a:pt x="29" y="361"/>
                  </a:cubicBezTo>
                  <a:cubicBezTo>
                    <a:pt x="26" y="364"/>
                    <a:pt x="14" y="361"/>
                    <a:pt x="14" y="361"/>
                  </a:cubicBezTo>
                  <a:cubicBezTo>
                    <a:pt x="14" y="318"/>
                    <a:pt x="3" y="258"/>
                    <a:pt x="18" y="217"/>
                  </a:cubicBezTo>
                  <a:cubicBezTo>
                    <a:pt x="21" y="210"/>
                    <a:pt x="24" y="203"/>
                    <a:pt x="24" y="195"/>
                  </a:cubicBezTo>
                  <a:cubicBezTo>
                    <a:pt x="25" y="188"/>
                    <a:pt x="0" y="106"/>
                    <a:pt x="4" y="71"/>
                  </a:cubicBezTo>
                  <a:cubicBezTo>
                    <a:pt x="7" y="53"/>
                    <a:pt x="13" y="31"/>
                    <a:pt x="29" y="11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ïṥľidè">
              <a:extLst>
                <a:ext uri="{FF2B5EF4-FFF2-40B4-BE49-F238E27FC236}">
                  <a16:creationId xmlns:a16="http://schemas.microsoft.com/office/drawing/2014/main" id="{A1C24CDE-A7E3-48EA-8917-C1FC5076BC66}"/>
                </a:ext>
              </a:extLst>
            </p:cNvPr>
            <p:cNvSpPr/>
            <p:nvPr/>
          </p:nvSpPr>
          <p:spPr bwMode="auto">
            <a:xfrm>
              <a:off x="4579938" y="3498850"/>
              <a:ext cx="196850" cy="115888"/>
            </a:xfrm>
            <a:custGeom>
              <a:avLst/>
              <a:gdLst>
                <a:gd name="T0" fmla="*/ 1 w 32"/>
                <a:gd name="T1" fmla="*/ 14 h 19"/>
                <a:gd name="T2" fmla="*/ 14 w 32"/>
                <a:gd name="T3" fmla="*/ 17 h 19"/>
                <a:gd name="T4" fmla="*/ 25 w 32"/>
                <a:gd name="T5" fmla="*/ 17 h 19"/>
                <a:gd name="T6" fmla="*/ 31 w 32"/>
                <a:gd name="T7" fmla="*/ 2 h 19"/>
                <a:gd name="T8" fmla="*/ 30 w 32"/>
                <a:gd name="T9" fmla="*/ 1 h 19"/>
                <a:gd name="T10" fmla="*/ 28 w 32"/>
                <a:gd name="T11" fmla="*/ 9 h 19"/>
                <a:gd name="T12" fmla="*/ 21 w 32"/>
                <a:gd name="T13" fmla="*/ 15 h 19"/>
                <a:gd name="T14" fmla="*/ 2 w 32"/>
                <a:gd name="T15" fmla="*/ 12 h 19"/>
                <a:gd name="T16" fmla="*/ 1 w 32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9">
                  <a:moveTo>
                    <a:pt x="1" y="14"/>
                  </a:moveTo>
                  <a:cubicBezTo>
                    <a:pt x="5" y="16"/>
                    <a:pt x="10" y="16"/>
                    <a:pt x="14" y="17"/>
                  </a:cubicBezTo>
                  <a:cubicBezTo>
                    <a:pt x="17" y="17"/>
                    <a:pt x="22" y="19"/>
                    <a:pt x="25" y="17"/>
                  </a:cubicBezTo>
                  <a:cubicBezTo>
                    <a:pt x="30" y="15"/>
                    <a:pt x="32" y="6"/>
                    <a:pt x="31" y="2"/>
                  </a:cubicBezTo>
                  <a:cubicBezTo>
                    <a:pt x="31" y="1"/>
                    <a:pt x="30" y="0"/>
                    <a:pt x="30" y="1"/>
                  </a:cubicBezTo>
                  <a:cubicBezTo>
                    <a:pt x="29" y="4"/>
                    <a:pt x="28" y="6"/>
                    <a:pt x="28" y="9"/>
                  </a:cubicBezTo>
                  <a:cubicBezTo>
                    <a:pt x="26" y="13"/>
                    <a:pt x="25" y="15"/>
                    <a:pt x="21" y="15"/>
                  </a:cubicBezTo>
                  <a:cubicBezTo>
                    <a:pt x="14" y="15"/>
                    <a:pt x="8" y="14"/>
                    <a:pt x="2" y="12"/>
                  </a:cubicBezTo>
                  <a:cubicBezTo>
                    <a:pt x="1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íṣḷîďê">
              <a:extLst>
                <a:ext uri="{FF2B5EF4-FFF2-40B4-BE49-F238E27FC236}">
                  <a16:creationId xmlns:a16="http://schemas.microsoft.com/office/drawing/2014/main" id="{FDBC956D-7DBE-4118-AEA5-60E7F8D4BB0C}"/>
                </a:ext>
              </a:extLst>
            </p:cNvPr>
            <p:cNvSpPr/>
            <p:nvPr/>
          </p:nvSpPr>
          <p:spPr bwMode="auto">
            <a:xfrm>
              <a:off x="4995863" y="3713163"/>
              <a:ext cx="49213" cy="269875"/>
            </a:xfrm>
            <a:custGeom>
              <a:avLst/>
              <a:gdLst>
                <a:gd name="T0" fmla="*/ 7 w 8"/>
                <a:gd name="T1" fmla="*/ 1 h 44"/>
                <a:gd name="T2" fmla="*/ 3 w 8"/>
                <a:gd name="T3" fmla="*/ 23 h 44"/>
                <a:gd name="T4" fmla="*/ 1 w 8"/>
                <a:gd name="T5" fmla="*/ 43 h 44"/>
                <a:gd name="T6" fmla="*/ 3 w 8"/>
                <a:gd name="T7" fmla="*/ 43 h 44"/>
                <a:gd name="T8" fmla="*/ 6 w 8"/>
                <a:gd name="T9" fmla="*/ 24 h 44"/>
                <a:gd name="T10" fmla="*/ 8 w 8"/>
                <a:gd name="T11" fmla="*/ 1 h 44"/>
                <a:gd name="T12" fmla="*/ 7 w 8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7" y="1"/>
                  </a:moveTo>
                  <a:cubicBezTo>
                    <a:pt x="5" y="8"/>
                    <a:pt x="4" y="16"/>
                    <a:pt x="3" y="23"/>
                  </a:cubicBezTo>
                  <a:cubicBezTo>
                    <a:pt x="2" y="29"/>
                    <a:pt x="0" y="38"/>
                    <a:pt x="1" y="43"/>
                  </a:cubicBezTo>
                  <a:cubicBezTo>
                    <a:pt x="1" y="44"/>
                    <a:pt x="2" y="44"/>
                    <a:pt x="3" y="43"/>
                  </a:cubicBezTo>
                  <a:cubicBezTo>
                    <a:pt x="5" y="38"/>
                    <a:pt x="5" y="29"/>
                    <a:pt x="6" y="24"/>
                  </a:cubicBezTo>
                  <a:cubicBezTo>
                    <a:pt x="6" y="16"/>
                    <a:pt x="7" y="8"/>
                    <a:pt x="8" y="1"/>
                  </a:cubicBezTo>
                  <a:cubicBezTo>
                    <a:pt x="8" y="0"/>
                    <a:pt x="7" y="0"/>
                    <a:pt x="7" y="1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îṥḷíďe">
              <a:extLst>
                <a:ext uri="{FF2B5EF4-FFF2-40B4-BE49-F238E27FC236}">
                  <a16:creationId xmlns:a16="http://schemas.microsoft.com/office/drawing/2014/main" id="{867DEC57-1658-45BF-9AC8-EFC035307CDC}"/>
                </a:ext>
              </a:extLst>
            </p:cNvPr>
            <p:cNvSpPr/>
            <p:nvPr/>
          </p:nvSpPr>
          <p:spPr bwMode="auto">
            <a:xfrm>
              <a:off x="4476750" y="2171700"/>
              <a:ext cx="923925" cy="1400175"/>
            </a:xfrm>
            <a:custGeom>
              <a:avLst/>
              <a:gdLst>
                <a:gd name="T0" fmla="*/ 38 w 151"/>
                <a:gd name="T1" fmla="*/ 12 h 229"/>
                <a:gd name="T2" fmla="*/ 60 w 151"/>
                <a:gd name="T3" fmla="*/ 1 h 229"/>
                <a:gd name="T4" fmla="*/ 98 w 151"/>
                <a:gd name="T5" fmla="*/ 2 h 229"/>
                <a:gd name="T6" fmla="*/ 104 w 151"/>
                <a:gd name="T7" fmla="*/ 2 h 229"/>
                <a:gd name="T8" fmla="*/ 112 w 151"/>
                <a:gd name="T9" fmla="*/ 5 h 229"/>
                <a:gd name="T10" fmla="*/ 134 w 151"/>
                <a:gd name="T11" fmla="*/ 20 h 229"/>
                <a:gd name="T12" fmla="*/ 143 w 151"/>
                <a:gd name="T13" fmla="*/ 45 h 229"/>
                <a:gd name="T14" fmla="*/ 145 w 151"/>
                <a:gd name="T15" fmla="*/ 75 h 229"/>
                <a:gd name="T16" fmla="*/ 148 w 151"/>
                <a:gd name="T17" fmla="*/ 134 h 229"/>
                <a:gd name="T18" fmla="*/ 145 w 151"/>
                <a:gd name="T19" fmla="*/ 191 h 229"/>
                <a:gd name="T20" fmla="*/ 145 w 151"/>
                <a:gd name="T21" fmla="*/ 195 h 229"/>
                <a:gd name="T22" fmla="*/ 148 w 151"/>
                <a:gd name="T23" fmla="*/ 202 h 229"/>
                <a:gd name="T24" fmla="*/ 130 w 151"/>
                <a:gd name="T25" fmla="*/ 222 h 229"/>
                <a:gd name="T26" fmla="*/ 97 w 151"/>
                <a:gd name="T27" fmla="*/ 226 h 229"/>
                <a:gd name="T28" fmla="*/ 92 w 151"/>
                <a:gd name="T29" fmla="*/ 225 h 229"/>
                <a:gd name="T30" fmla="*/ 85 w 151"/>
                <a:gd name="T31" fmla="*/ 226 h 229"/>
                <a:gd name="T32" fmla="*/ 20 w 151"/>
                <a:gd name="T33" fmla="*/ 218 h 229"/>
                <a:gd name="T34" fmla="*/ 7 w 151"/>
                <a:gd name="T35" fmla="*/ 216 h 229"/>
                <a:gd name="T36" fmla="*/ 3 w 151"/>
                <a:gd name="T37" fmla="*/ 205 h 229"/>
                <a:gd name="T38" fmla="*/ 5 w 151"/>
                <a:gd name="T39" fmla="*/ 202 h 229"/>
                <a:gd name="T40" fmla="*/ 5 w 151"/>
                <a:gd name="T41" fmla="*/ 197 h 229"/>
                <a:gd name="T42" fmla="*/ 3 w 151"/>
                <a:gd name="T43" fmla="*/ 164 h 229"/>
                <a:gd name="T44" fmla="*/ 1 w 151"/>
                <a:gd name="T45" fmla="*/ 103 h 229"/>
                <a:gd name="T46" fmla="*/ 2 w 151"/>
                <a:gd name="T47" fmla="*/ 72 h 229"/>
                <a:gd name="T48" fmla="*/ 3 w 151"/>
                <a:gd name="T49" fmla="*/ 43 h 229"/>
                <a:gd name="T50" fmla="*/ 15 w 151"/>
                <a:gd name="T51" fmla="*/ 2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29">
                  <a:moveTo>
                    <a:pt x="38" y="12"/>
                  </a:moveTo>
                  <a:cubicBezTo>
                    <a:pt x="46" y="4"/>
                    <a:pt x="48" y="3"/>
                    <a:pt x="60" y="1"/>
                  </a:cubicBezTo>
                  <a:cubicBezTo>
                    <a:pt x="68" y="0"/>
                    <a:pt x="89" y="3"/>
                    <a:pt x="98" y="2"/>
                  </a:cubicBezTo>
                  <a:cubicBezTo>
                    <a:pt x="100" y="1"/>
                    <a:pt x="102" y="1"/>
                    <a:pt x="104" y="2"/>
                  </a:cubicBezTo>
                  <a:cubicBezTo>
                    <a:pt x="107" y="2"/>
                    <a:pt x="110" y="4"/>
                    <a:pt x="112" y="5"/>
                  </a:cubicBezTo>
                  <a:cubicBezTo>
                    <a:pt x="120" y="10"/>
                    <a:pt x="127" y="15"/>
                    <a:pt x="134" y="20"/>
                  </a:cubicBezTo>
                  <a:cubicBezTo>
                    <a:pt x="142" y="25"/>
                    <a:pt x="142" y="36"/>
                    <a:pt x="143" y="45"/>
                  </a:cubicBezTo>
                  <a:cubicBezTo>
                    <a:pt x="144" y="55"/>
                    <a:pt x="145" y="65"/>
                    <a:pt x="145" y="75"/>
                  </a:cubicBezTo>
                  <a:cubicBezTo>
                    <a:pt x="147" y="95"/>
                    <a:pt x="148" y="115"/>
                    <a:pt x="148" y="134"/>
                  </a:cubicBezTo>
                  <a:cubicBezTo>
                    <a:pt x="148" y="153"/>
                    <a:pt x="147" y="172"/>
                    <a:pt x="145" y="191"/>
                  </a:cubicBezTo>
                  <a:cubicBezTo>
                    <a:pt x="145" y="192"/>
                    <a:pt x="145" y="194"/>
                    <a:pt x="145" y="195"/>
                  </a:cubicBezTo>
                  <a:cubicBezTo>
                    <a:pt x="146" y="197"/>
                    <a:pt x="148" y="199"/>
                    <a:pt x="148" y="202"/>
                  </a:cubicBezTo>
                  <a:cubicBezTo>
                    <a:pt x="151" y="213"/>
                    <a:pt x="138" y="219"/>
                    <a:pt x="130" y="222"/>
                  </a:cubicBezTo>
                  <a:cubicBezTo>
                    <a:pt x="120" y="226"/>
                    <a:pt x="108" y="228"/>
                    <a:pt x="97" y="226"/>
                  </a:cubicBezTo>
                  <a:cubicBezTo>
                    <a:pt x="95" y="226"/>
                    <a:pt x="94" y="225"/>
                    <a:pt x="92" y="225"/>
                  </a:cubicBezTo>
                  <a:cubicBezTo>
                    <a:pt x="89" y="225"/>
                    <a:pt x="87" y="226"/>
                    <a:pt x="85" y="226"/>
                  </a:cubicBezTo>
                  <a:cubicBezTo>
                    <a:pt x="63" y="229"/>
                    <a:pt x="42" y="219"/>
                    <a:pt x="20" y="218"/>
                  </a:cubicBezTo>
                  <a:cubicBezTo>
                    <a:pt x="15" y="218"/>
                    <a:pt x="11" y="218"/>
                    <a:pt x="7" y="216"/>
                  </a:cubicBezTo>
                  <a:cubicBezTo>
                    <a:pt x="3" y="214"/>
                    <a:pt x="0" y="208"/>
                    <a:pt x="3" y="205"/>
                  </a:cubicBezTo>
                  <a:cubicBezTo>
                    <a:pt x="3" y="204"/>
                    <a:pt x="4" y="203"/>
                    <a:pt x="5" y="202"/>
                  </a:cubicBezTo>
                  <a:cubicBezTo>
                    <a:pt x="6" y="201"/>
                    <a:pt x="6" y="199"/>
                    <a:pt x="5" y="197"/>
                  </a:cubicBezTo>
                  <a:cubicBezTo>
                    <a:pt x="5" y="186"/>
                    <a:pt x="4" y="175"/>
                    <a:pt x="3" y="164"/>
                  </a:cubicBezTo>
                  <a:cubicBezTo>
                    <a:pt x="2" y="144"/>
                    <a:pt x="0" y="123"/>
                    <a:pt x="1" y="103"/>
                  </a:cubicBezTo>
                  <a:cubicBezTo>
                    <a:pt x="1" y="93"/>
                    <a:pt x="1" y="82"/>
                    <a:pt x="2" y="72"/>
                  </a:cubicBezTo>
                  <a:cubicBezTo>
                    <a:pt x="3" y="63"/>
                    <a:pt x="3" y="53"/>
                    <a:pt x="3" y="43"/>
                  </a:cubicBezTo>
                  <a:cubicBezTo>
                    <a:pt x="3" y="35"/>
                    <a:pt x="9" y="31"/>
                    <a:pt x="15" y="25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îṥḻiḍê">
              <a:extLst>
                <a:ext uri="{FF2B5EF4-FFF2-40B4-BE49-F238E27FC236}">
                  <a16:creationId xmlns:a16="http://schemas.microsoft.com/office/drawing/2014/main" id="{4D237F15-B3EF-4A43-93D4-59515CE9E59D}"/>
                </a:ext>
              </a:extLst>
            </p:cNvPr>
            <p:cNvSpPr/>
            <p:nvPr/>
          </p:nvSpPr>
          <p:spPr bwMode="auto">
            <a:xfrm>
              <a:off x="3765550" y="2336800"/>
              <a:ext cx="930275" cy="733425"/>
            </a:xfrm>
            <a:custGeom>
              <a:avLst/>
              <a:gdLst>
                <a:gd name="T0" fmla="*/ 116 w 152"/>
                <a:gd name="T1" fmla="*/ 0 h 120"/>
                <a:gd name="T2" fmla="*/ 65 w 152"/>
                <a:gd name="T3" fmla="*/ 76 h 120"/>
                <a:gd name="T4" fmla="*/ 19 w 152"/>
                <a:gd name="T5" fmla="*/ 49 h 120"/>
                <a:gd name="T6" fmla="*/ 0 w 152"/>
                <a:gd name="T7" fmla="*/ 50 h 120"/>
                <a:gd name="T8" fmla="*/ 74 w 152"/>
                <a:gd name="T9" fmla="*/ 120 h 120"/>
                <a:gd name="T10" fmla="*/ 152 w 152"/>
                <a:gd name="T11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20">
                  <a:moveTo>
                    <a:pt x="116" y="0"/>
                  </a:moveTo>
                  <a:cubicBezTo>
                    <a:pt x="116" y="0"/>
                    <a:pt x="85" y="45"/>
                    <a:pt x="65" y="76"/>
                  </a:cubicBezTo>
                  <a:cubicBezTo>
                    <a:pt x="40" y="59"/>
                    <a:pt x="19" y="49"/>
                    <a:pt x="19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79"/>
                    <a:pt x="49" y="112"/>
                    <a:pt x="74" y="120"/>
                  </a:cubicBezTo>
                  <a:cubicBezTo>
                    <a:pt x="83" y="120"/>
                    <a:pt x="127" y="80"/>
                    <a:pt x="152" y="5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ïṣľïḍé">
              <a:extLst>
                <a:ext uri="{FF2B5EF4-FFF2-40B4-BE49-F238E27FC236}">
                  <a16:creationId xmlns:a16="http://schemas.microsoft.com/office/drawing/2014/main" id="{7AEA1F17-D4F0-4FFC-A125-835EC42A51C9}"/>
                </a:ext>
              </a:extLst>
            </p:cNvPr>
            <p:cNvSpPr/>
            <p:nvPr/>
          </p:nvSpPr>
          <p:spPr bwMode="auto">
            <a:xfrm>
              <a:off x="4260850" y="2165350"/>
              <a:ext cx="563563" cy="709613"/>
            </a:xfrm>
            <a:custGeom>
              <a:avLst/>
              <a:gdLst>
                <a:gd name="T0" fmla="*/ 81 w 92"/>
                <a:gd name="T1" fmla="*/ 78 h 116"/>
                <a:gd name="T2" fmla="*/ 41 w 92"/>
                <a:gd name="T3" fmla="*/ 116 h 116"/>
                <a:gd name="T4" fmla="*/ 0 w 92"/>
                <a:gd name="T5" fmla="*/ 77 h 116"/>
                <a:gd name="T6" fmla="*/ 45 w 92"/>
                <a:gd name="T7" fmla="*/ 18 h 116"/>
                <a:gd name="T8" fmla="*/ 92 w 9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6">
                  <a:moveTo>
                    <a:pt x="81" y="78"/>
                  </a:moveTo>
                  <a:cubicBezTo>
                    <a:pt x="71" y="80"/>
                    <a:pt x="58" y="101"/>
                    <a:pt x="41" y="116"/>
                  </a:cubicBezTo>
                  <a:cubicBezTo>
                    <a:pt x="18" y="114"/>
                    <a:pt x="4" y="87"/>
                    <a:pt x="0" y="77"/>
                  </a:cubicBezTo>
                  <a:cubicBezTo>
                    <a:pt x="5" y="68"/>
                    <a:pt x="31" y="27"/>
                    <a:pt x="45" y="18"/>
                  </a:cubicBezTo>
                  <a:cubicBezTo>
                    <a:pt x="63" y="5"/>
                    <a:pt x="73" y="4"/>
                    <a:pt x="92" y="0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íś1iḓé">
              <a:extLst>
                <a:ext uri="{FF2B5EF4-FFF2-40B4-BE49-F238E27FC236}">
                  <a16:creationId xmlns:a16="http://schemas.microsoft.com/office/drawing/2014/main" id="{87CB4E77-6F9F-4AE4-A140-20D5F5A25B75}"/>
                </a:ext>
              </a:extLst>
            </p:cNvPr>
            <p:cNvSpPr/>
            <p:nvPr/>
          </p:nvSpPr>
          <p:spPr bwMode="auto">
            <a:xfrm>
              <a:off x="5027613" y="2165350"/>
              <a:ext cx="544513" cy="636588"/>
            </a:xfrm>
            <a:custGeom>
              <a:avLst/>
              <a:gdLst>
                <a:gd name="T0" fmla="*/ 0 w 89"/>
                <a:gd name="T1" fmla="*/ 0 h 104"/>
                <a:gd name="T2" fmla="*/ 55 w 89"/>
                <a:gd name="T3" fmla="*/ 15 h 104"/>
                <a:gd name="T4" fmla="*/ 89 w 89"/>
                <a:gd name="T5" fmla="*/ 74 h 104"/>
                <a:gd name="T6" fmla="*/ 49 w 89"/>
                <a:gd name="T7" fmla="*/ 104 h 104"/>
                <a:gd name="T8" fmla="*/ 28 w 89"/>
                <a:gd name="T9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04">
                  <a:moveTo>
                    <a:pt x="0" y="0"/>
                  </a:moveTo>
                  <a:cubicBezTo>
                    <a:pt x="9" y="1"/>
                    <a:pt x="48" y="9"/>
                    <a:pt x="55" y="15"/>
                  </a:cubicBezTo>
                  <a:cubicBezTo>
                    <a:pt x="67" y="26"/>
                    <a:pt x="78" y="44"/>
                    <a:pt x="89" y="74"/>
                  </a:cubicBezTo>
                  <a:cubicBezTo>
                    <a:pt x="89" y="74"/>
                    <a:pt x="77" y="99"/>
                    <a:pt x="49" y="104"/>
                  </a:cubicBezTo>
                  <a:cubicBezTo>
                    <a:pt x="44" y="99"/>
                    <a:pt x="38" y="83"/>
                    <a:pt x="28" y="67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ŝļídè">
              <a:extLst>
                <a:ext uri="{FF2B5EF4-FFF2-40B4-BE49-F238E27FC236}">
                  <a16:creationId xmlns:a16="http://schemas.microsoft.com/office/drawing/2014/main" id="{9DFDF15E-AFAC-49E7-B391-0CCCE9E67917}"/>
                </a:ext>
              </a:extLst>
            </p:cNvPr>
            <p:cNvSpPr/>
            <p:nvPr/>
          </p:nvSpPr>
          <p:spPr bwMode="auto">
            <a:xfrm>
              <a:off x="4824413" y="1957388"/>
              <a:ext cx="263525" cy="306388"/>
            </a:xfrm>
            <a:custGeom>
              <a:avLst/>
              <a:gdLst>
                <a:gd name="T0" fmla="*/ 5 w 43"/>
                <a:gd name="T1" fmla="*/ 0 h 50"/>
                <a:gd name="T2" fmla="*/ 0 w 43"/>
                <a:gd name="T3" fmla="*/ 34 h 50"/>
                <a:gd name="T4" fmla="*/ 11 w 43"/>
                <a:gd name="T5" fmla="*/ 46 h 50"/>
                <a:gd name="T6" fmla="*/ 41 w 43"/>
                <a:gd name="T7" fmla="*/ 39 h 50"/>
                <a:gd name="T8" fmla="*/ 40 w 43"/>
                <a:gd name="T9" fmla="*/ 27 h 50"/>
                <a:gd name="T10" fmla="*/ 35 w 43"/>
                <a:gd name="T1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5" y="0"/>
                  </a:moveTo>
                  <a:cubicBezTo>
                    <a:pt x="3" y="13"/>
                    <a:pt x="2" y="21"/>
                    <a:pt x="0" y="34"/>
                  </a:cubicBezTo>
                  <a:cubicBezTo>
                    <a:pt x="0" y="38"/>
                    <a:pt x="9" y="45"/>
                    <a:pt x="11" y="46"/>
                  </a:cubicBezTo>
                  <a:cubicBezTo>
                    <a:pt x="21" y="50"/>
                    <a:pt x="34" y="49"/>
                    <a:pt x="41" y="39"/>
                  </a:cubicBezTo>
                  <a:cubicBezTo>
                    <a:pt x="43" y="36"/>
                    <a:pt x="41" y="31"/>
                    <a:pt x="40" y="27"/>
                  </a:cubicBezTo>
                  <a:cubicBezTo>
                    <a:pt x="38" y="21"/>
                    <a:pt x="37" y="15"/>
                    <a:pt x="35" y="8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isḷiḍè">
              <a:extLst>
                <a:ext uri="{FF2B5EF4-FFF2-40B4-BE49-F238E27FC236}">
                  <a16:creationId xmlns:a16="http://schemas.microsoft.com/office/drawing/2014/main" id="{1F3A9CF1-2979-43FF-B6EB-C07C90090C0B}"/>
                </a:ext>
              </a:extLst>
            </p:cNvPr>
            <p:cNvSpPr/>
            <p:nvPr/>
          </p:nvSpPr>
          <p:spPr bwMode="auto">
            <a:xfrm>
              <a:off x="5094288" y="1743075"/>
              <a:ext cx="92075" cy="250825"/>
            </a:xfrm>
            <a:custGeom>
              <a:avLst/>
              <a:gdLst>
                <a:gd name="T0" fmla="*/ 3 w 15"/>
                <a:gd name="T1" fmla="*/ 0 h 41"/>
                <a:gd name="T2" fmla="*/ 12 w 15"/>
                <a:gd name="T3" fmla="*/ 10 h 41"/>
                <a:gd name="T4" fmla="*/ 12 w 15"/>
                <a:gd name="T5" fmla="*/ 17 h 41"/>
                <a:gd name="T6" fmla="*/ 12 w 15"/>
                <a:gd name="T7" fmla="*/ 19 h 41"/>
                <a:gd name="T8" fmla="*/ 14 w 15"/>
                <a:gd name="T9" fmla="*/ 21 h 41"/>
                <a:gd name="T10" fmla="*/ 15 w 15"/>
                <a:gd name="T11" fmla="*/ 28 h 41"/>
                <a:gd name="T12" fmla="*/ 14 w 15"/>
                <a:gd name="T13" fmla="*/ 35 h 41"/>
                <a:gd name="T14" fmla="*/ 9 w 15"/>
                <a:gd name="T15" fmla="*/ 40 h 41"/>
                <a:gd name="T16" fmla="*/ 6 w 15"/>
                <a:gd name="T17" fmla="*/ 40 h 41"/>
                <a:gd name="T18" fmla="*/ 4 w 15"/>
                <a:gd name="T19" fmla="*/ 39 h 41"/>
                <a:gd name="T20" fmla="*/ 0 w 15"/>
                <a:gd name="T2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41">
                  <a:moveTo>
                    <a:pt x="3" y="0"/>
                  </a:moveTo>
                  <a:cubicBezTo>
                    <a:pt x="7" y="2"/>
                    <a:pt x="11" y="5"/>
                    <a:pt x="12" y="10"/>
                  </a:cubicBezTo>
                  <a:cubicBezTo>
                    <a:pt x="12" y="13"/>
                    <a:pt x="12" y="15"/>
                    <a:pt x="12" y="17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5" y="23"/>
                    <a:pt x="15" y="25"/>
                    <a:pt x="15" y="28"/>
                  </a:cubicBezTo>
                  <a:cubicBezTo>
                    <a:pt x="15" y="30"/>
                    <a:pt x="15" y="32"/>
                    <a:pt x="14" y="35"/>
                  </a:cubicBezTo>
                  <a:cubicBezTo>
                    <a:pt x="13" y="37"/>
                    <a:pt x="11" y="39"/>
                    <a:pt x="9" y="40"/>
                  </a:cubicBezTo>
                  <a:cubicBezTo>
                    <a:pt x="8" y="40"/>
                    <a:pt x="7" y="41"/>
                    <a:pt x="6" y="40"/>
                  </a:cubicBezTo>
                  <a:cubicBezTo>
                    <a:pt x="5" y="40"/>
                    <a:pt x="5" y="39"/>
                    <a:pt x="4" y="39"/>
                  </a:cubicBezTo>
                  <a:cubicBezTo>
                    <a:pt x="3" y="37"/>
                    <a:pt x="1" y="35"/>
                    <a:pt x="0" y="32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šľiḑê">
              <a:extLst>
                <a:ext uri="{FF2B5EF4-FFF2-40B4-BE49-F238E27FC236}">
                  <a16:creationId xmlns:a16="http://schemas.microsoft.com/office/drawing/2014/main" id="{7F438D5A-11CA-447F-9815-EA56B0442365}"/>
                </a:ext>
              </a:extLst>
            </p:cNvPr>
            <p:cNvSpPr/>
            <p:nvPr/>
          </p:nvSpPr>
          <p:spPr bwMode="auto">
            <a:xfrm>
              <a:off x="4781550" y="1693863"/>
              <a:ext cx="374650" cy="447675"/>
            </a:xfrm>
            <a:custGeom>
              <a:avLst/>
              <a:gdLst>
                <a:gd name="T0" fmla="*/ 60 w 61"/>
                <a:gd name="T1" fmla="*/ 44 h 73"/>
                <a:gd name="T2" fmla="*/ 59 w 61"/>
                <a:gd name="T3" fmla="*/ 22 h 73"/>
                <a:gd name="T4" fmla="*/ 44 w 61"/>
                <a:gd name="T5" fmla="*/ 3 h 73"/>
                <a:gd name="T6" fmla="*/ 15 w 61"/>
                <a:gd name="T7" fmla="*/ 7 h 73"/>
                <a:gd name="T8" fmla="*/ 8 w 61"/>
                <a:gd name="T9" fmla="*/ 49 h 73"/>
                <a:gd name="T10" fmla="*/ 27 w 61"/>
                <a:gd name="T11" fmla="*/ 70 h 73"/>
                <a:gd name="T12" fmla="*/ 58 w 61"/>
                <a:gd name="T13" fmla="*/ 66 h 73"/>
                <a:gd name="T14" fmla="*/ 60 w 61"/>
                <a:gd name="T15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73">
                  <a:moveTo>
                    <a:pt x="60" y="44"/>
                  </a:moveTo>
                  <a:cubicBezTo>
                    <a:pt x="59" y="36"/>
                    <a:pt x="60" y="29"/>
                    <a:pt x="59" y="22"/>
                  </a:cubicBezTo>
                  <a:cubicBezTo>
                    <a:pt x="57" y="13"/>
                    <a:pt x="53" y="5"/>
                    <a:pt x="44" y="3"/>
                  </a:cubicBezTo>
                  <a:cubicBezTo>
                    <a:pt x="34" y="0"/>
                    <a:pt x="23" y="1"/>
                    <a:pt x="15" y="7"/>
                  </a:cubicBezTo>
                  <a:cubicBezTo>
                    <a:pt x="1" y="16"/>
                    <a:pt x="0" y="36"/>
                    <a:pt x="8" y="49"/>
                  </a:cubicBezTo>
                  <a:cubicBezTo>
                    <a:pt x="17" y="63"/>
                    <a:pt x="22" y="68"/>
                    <a:pt x="27" y="70"/>
                  </a:cubicBezTo>
                  <a:cubicBezTo>
                    <a:pt x="34" y="73"/>
                    <a:pt x="54" y="70"/>
                    <a:pt x="58" y="66"/>
                  </a:cubicBezTo>
                  <a:cubicBezTo>
                    <a:pt x="60" y="62"/>
                    <a:pt x="61" y="48"/>
                    <a:pt x="60" y="44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îṣ1îḋè">
              <a:extLst>
                <a:ext uri="{FF2B5EF4-FFF2-40B4-BE49-F238E27FC236}">
                  <a16:creationId xmlns:a16="http://schemas.microsoft.com/office/drawing/2014/main" id="{671B59DB-0AE9-45AF-8B97-D85FA2070F9B}"/>
                </a:ext>
              </a:extLst>
            </p:cNvPr>
            <p:cNvSpPr/>
            <p:nvPr/>
          </p:nvSpPr>
          <p:spPr bwMode="auto">
            <a:xfrm>
              <a:off x="4745038" y="1627188"/>
              <a:ext cx="447675" cy="396875"/>
            </a:xfrm>
            <a:custGeom>
              <a:avLst/>
              <a:gdLst>
                <a:gd name="T0" fmla="*/ 71 w 73"/>
                <a:gd name="T1" fmla="*/ 2 h 65"/>
                <a:gd name="T2" fmla="*/ 71 w 73"/>
                <a:gd name="T3" fmla="*/ 1 h 65"/>
                <a:gd name="T4" fmla="*/ 70 w 73"/>
                <a:gd name="T5" fmla="*/ 1 h 65"/>
                <a:gd name="T6" fmla="*/ 39 w 73"/>
                <a:gd name="T7" fmla="*/ 1 h 65"/>
                <a:gd name="T8" fmla="*/ 25 w 73"/>
                <a:gd name="T9" fmla="*/ 1 h 65"/>
                <a:gd name="T10" fmla="*/ 21 w 73"/>
                <a:gd name="T11" fmla="*/ 2 h 65"/>
                <a:gd name="T12" fmla="*/ 16 w 73"/>
                <a:gd name="T13" fmla="*/ 9 h 65"/>
                <a:gd name="T14" fmla="*/ 3 w 73"/>
                <a:gd name="T15" fmla="*/ 15 h 65"/>
                <a:gd name="T16" fmla="*/ 1 w 73"/>
                <a:gd name="T17" fmla="*/ 28 h 65"/>
                <a:gd name="T18" fmla="*/ 2 w 73"/>
                <a:gd name="T19" fmla="*/ 55 h 65"/>
                <a:gd name="T20" fmla="*/ 4 w 73"/>
                <a:gd name="T21" fmla="*/ 61 h 65"/>
                <a:gd name="T22" fmla="*/ 16 w 73"/>
                <a:gd name="T23" fmla="*/ 65 h 65"/>
                <a:gd name="T24" fmla="*/ 17 w 73"/>
                <a:gd name="T25" fmla="*/ 65 h 65"/>
                <a:gd name="T26" fmla="*/ 18 w 73"/>
                <a:gd name="T27" fmla="*/ 64 h 65"/>
                <a:gd name="T28" fmla="*/ 18 w 73"/>
                <a:gd name="T29" fmla="*/ 55 h 65"/>
                <a:gd name="T30" fmla="*/ 19 w 73"/>
                <a:gd name="T31" fmla="*/ 51 h 65"/>
                <a:gd name="T32" fmla="*/ 22 w 73"/>
                <a:gd name="T33" fmla="*/ 49 h 65"/>
                <a:gd name="T34" fmla="*/ 24 w 73"/>
                <a:gd name="T35" fmla="*/ 49 h 65"/>
                <a:gd name="T36" fmla="*/ 25 w 73"/>
                <a:gd name="T37" fmla="*/ 48 h 65"/>
                <a:gd name="T38" fmla="*/ 26 w 73"/>
                <a:gd name="T39" fmla="*/ 31 h 65"/>
                <a:gd name="T40" fmla="*/ 38 w 73"/>
                <a:gd name="T41" fmla="*/ 33 h 65"/>
                <a:gd name="T42" fmla="*/ 51 w 73"/>
                <a:gd name="T43" fmla="*/ 31 h 65"/>
                <a:gd name="T44" fmla="*/ 66 w 73"/>
                <a:gd name="T45" fmla="*/ 27 h 65"/>
                <a:gd name="T46" fmla="*/ 72 w 73"/>
                <a:gd name="T47" fmla="*/ 14 h 65"/>
                <a:gd name="T48" fmla="*/ 71 w 73"/>
                <a:gd name="T4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65">
                  <a:moveTo>
                    <a:pt x="71" y="2"/>
                  </a:moveTo>
                  <a:cubicBezTo>
                    <a:pt x="71" y="2"/>
                    <a:pt x="71" y="2"/>
                    <a:pt x="71" y="1"/>
                  </a:cubicBezTo>
                  <a:cubicBezTo>
                    <a:pt x="71" y="1"/>
                    <a:pt x="70" y="1"/>
                    <a:pt x="70" y="1"/>
                  </a:cubicBezTo>
                  <a:cubicBezTo>
                    <a:pt x="60" y="1"/>
                    <a:pt x="49" y="2"/>
                    <a:pt x="39" y="1"/>
                  </a:cubicBezTo>
                  <a:cubicBezTo>
                    <a:pt x="35" y="1"/>
                    <a:pt x="30" y="0"/>
                    <a:pt x="25" y="1"/>
                  </a:cubicBezTo>
                  <a:cubicBezTo>
                    <a:pt x="24" y="1"/>
                    <a:pt x="22" y="1"/>
                    <a:pt x="21" y="2"/>
                  </a:cubicBezTo>
                  <a:cubicBezTo>
                    <a:pt x="18" y="4"/>
                    <a:pt x="17" y="7"/>
                    <a:pt x="16" y="9"/>
                  </a:cubicBezTo>
                  <a:cubicBezTo>
                    <a:pt x="11" y="8"/>
                    <a:pt x="6" y="11"/>
                    <a:pt x="3" y="15"/>
                  </a:cubicBezTo>
                  <a:cubicBezTo>
                    <a:pt x="1" y="19"/>
                    <a:pt x="1" y="24"/>
                    <a:pt x="1" y="28"/>
                  </a:cubicBezTo>
                  <a:cubicBezTo>
                    <a:pt x="1" y="37"/>
                    <a:pt x="0" y="46"/>
                    <a:pt x="2" y="55"/>
                  </a:cubicBezTo>
                  <a:cubicBezTo>
                    <a:pt x="2" y="57"/>
                    <a:pt x="3" y="59"/>
                    <a:pt x="4" y="61"/>
                  </a:cubicBezTo>
                  <a:cubicBezTo>
                    <a:pt x="7" y="65"/>
                    <a:pt x="12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5"/>
                    <a:pt x="18" y="64"/>
                    <a:pt x="18" y="64"/>
                  </a:cubicBezTo>
                  <a:cubicBezTo>
                    <a:pt x="18" y="61"/>
                    <a:pt x="18" y="58"/>
                    <a:pt x="18" y="55"/>
                  </a:cubicBezTo>
                  <a:cubicBezTo>
                    <a:pt x="18" y="54"/>
                    <a:pt x="18" y="53"/>
                    <a:pt x="19" y="51"/>
                  </a:cubicBezTo>
                  <a:cubicBezTo>
                    <a:pt x="19" y="50"/>
                    <a:pt x="20" y="49"/>
                    <a:pt x="22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5" y="48"/>
                    <a:pt x="25" y="48"/>
                  </a:cubicBezTo>
                  <a:cubicBezTo>
                    <a:pt x="28" y="41"/>
                    <a:pt x="26" y="31"/>
                    <a:pt x="26" y="31"/>
                  </a:cubicBezTo>
                  <a:cubicBezTo>
                    <a:pt x="30" y="32"/>
                    <a:pt x="34" y="33"/>
                    <a:pt x="38" y="33"/>
                  </a:cubicBezTo>
                  <a:cubicBezTo>
                    <a:pt x="43" y="32"/>
                    <a:pt x="47" y="32"/>
                    <a:pt x="51" y="31"/>
                  </a:cubicBezTo>
                  <a:cubicBezTo>
                    <a:pt x="56" y="30"/>
                    <a:pt x="62" y="30"/>
                    <a:pt x="66" y="27"/>
                  </a:cubicBezTo>
                  <a:cubicBezTo>
                    <a:pt x="71" y="24"/>
                    <a:pt x="72" y="19"/>
                    <a:pt x="72" y="14"/>
                  </a:cubicBezTo>
                  <a:cubicBezTo>
                    <a:pt x="72" y="10"/>
                    <a:pt x="73" y="6"/>
                    <a:pt x="71" y="2"/>
                  </a:cubicBezTo>
                  <a:close/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ïṥlïdé">
              <a:extLst>
                <a:ext uri="{FF2B5EF4-FFF2-40B4-BE49-F238E27FC236}">
                  <a16:creationId xmlns:a16="http://schemas.microsoft.com/office/drawing/2014/main" id="{6CED7952-8D6C-44C0-9451-98CCF13BF1F5}"/>
                </a:ext>
              </a:extLst>
            </p:cNvPr>
            <p:cNvSpPr/>
            <p:nvPr/>
          </p:nvSpPr>
          <p:spPr bwMode="auto">
            <a:xfrm>
              <a:off x="5087938" y="1871663"/>
              <a:ext cx="42863" cy="49213"/>
            </a:xfrm>
            <a:custGeom>
              <a:avLst/>
              <a:gdLst>
                <a:gd name="T0" fmla="*/ 4 w 7"/>
                <a:gd name="T1" fmla="*/ 1 h 8"/>
                <a:gd name="T2" fmla="*/ 0 w 7"/>
                <a:gd name="T3" fmla="*/ 3 h 8"/>
                <a:gd name="T4" fmla="*/ 3 w 7"/>
                <a:gd name="T5" fmla="*/ 8 h 8"/>
                <a:gd name="T6" fmla="*/ 4 w 7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4" y="1"/>
                  </a:moveTo>
                  <a:cubicBezTo>
                    <a:pt x="3" y="0"/>
                    <a:pt x="1" y="0"/>
                    <a:pt x="0" y="3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îṣḷiḓè">
              <a:extLst>
                <a:ext uri="{FF2B5EF4-FFF2-40B4-BE49-F238E27FC236}">
                  <a16:creationId xmlns:a16="http://schemas.microsoft.com/office/drawing/2014/main" id="{A6186350-BA7A-4DDC-A49F-73AD8512B4AB}"/>
                </a:ext>
              </a:extLst>
            </p:cNvPr>
            <p:cNvSpPr/>
            <p:nvPr/>
          </p:nvSpPr>
          <p:spPr bwMode="auto">
            <a:xfrm>
              <a:off x="5106988" y="1884363"/>
              <a:ext cx="17463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$ľîdè">
              <a:extLst>
                <a:ext uri="{FF2B5EF4-FFF2-40B4-BE49-F238E27FC236}">
                  <a16:creationId xmlns:a16="http://schemas.microsoft.com/office/drawing/2014/main" id="{75B8F8D0-9AA9-4622-B0F8-AC838F7ADC72}"/>
                </a:ext>
              </a:extLst>
            </p:cNvPr>
            <p:cNvSpPr/>
            <p:nvPr/>
          </p:nvSpPr>
          <p:spPr bwMode="auto">
            <a:xfrm>
              <a:off x="4941888" y="1890713"/>
              <a:ext cx="49213" cy="53975"/>
            </a:xfrm>
            <a:custGeom>
              <a:avLst/>
              <a:gdLst>
                <a:gd name="T0" fmla="*/ 4 w 8"/>
                <a:gd name="T1" fmla="*/ 2 h 9"/>
                <a:gd name="T2" fmla="*/ 1 w 8"/>
                <a:gd name="T3" fmla="*/ 3 h 9"/>
                <a:gd name="T4" fmla="*/ 3 w 8"/>
                <a:gd name="T5" fmla="*/ 9 h 9"/>
                <a:gd name="T6" fmla="*/ 4 w 8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cubicBezTo>
                    <a:pt x="3" y="0"/>
                    <a:pt x="1" y="0"/>
                    <a:pt x="1" y="3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8" y="9"/>
                    <a:pt x="6" y="4"/>
                    <a:pt x="4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iṣliḑé">
              <a:extLst>
                <a:ext uri="{FF2B5EF4-FFF2-40B4-BE49-F238E27FC236}">
                  <a16:creationId xmlns:a16="http://schemas.microsoft.com/office/drawing/2014/main" id="{CA89D22D-E904-44B7-942B-DFDD8B952F3E}"/>
                </a:ext>
              </a:extLst>
            </p:cNvPr>
            <p:cNvSpPr/>
            <p:nvPr/>
          </p:nvSpPr>
          <p:spPr bwMode="auto">
            <a:xfrm>
              <a:off x="4959350" y="1908175"/>
              <a:ext cx="19050" cy="25400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íśļiḑe">
              <a:extLst>
                <a:ext uri="{FF2B5EF4-FFF2-40B4-BE49-F238E27FC236}">
                  <a16:creationId xmlns:a16="http://schemas.microsoft.com/office/drawing/2014/main" id="{79262142-F730-4210-BC75-642FBF3682EF}"/>
                </a:ext>
              </a:extLst>
            </p:cNvPr>
            <p:cNvSpPr/>
            <p:nvPr/>
          </p:nvSpPr>
          <p:spPr bwMode="auto">
            <a:xfrm>
              <a:off x="4905375" y="1847850"/>
              <a:ext cx="60325" cy="17463"/>
            </a:xfrm>
            <a:custGeom>
              <a:avLst/>
              <a:gdLst>
                <a:gd name="T0" fmla="*/ 1 w 10"/>
                <a:gd name="T1" fmla="*/ 2 h 3"/>
                <a:gd name="T2" fmla="*/ 6 w 10"/>
                <a:gd name="T3" fmla="*/ 2 h 3"/>
                <a:gd name="T4" fmla="*/ 9 w 10"/>
                <a:gd name="T5" fmla="*/ 3 h 3"/>
                <a:gd name="T6" fmla="*/ 9 w 10"/>
                <a:gd name="T7" fmla="*/ 1 h 3"/>
                <a:gd name="T8" fmla="*/ 1 w 10"/>
                <a:gd name="T9" fmla="*/ 0 h 3"/>
                <a:gd name="T10" fmla="*/ 1 w 10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1" y="2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îšľiḋé">
              <a:extLst>
                <a:ext uri="{FF2B5EF4-FFF2-40B4-BE49-F238E27FC236}">
                  <a16:creationId xmlns:a16="http://schemas.microsoft.com/office/drawing/2014/main" id="{9AC53AF9-AD55-4596-8E74-531FE7401A83}"/>
                </a:ext>
              </a:extLst>
            </p:cNvPr>
            <p:cNvSpPr/>
            <p:nvPr/>
          </p:nvSpPr>
          <p:spPr bwMode="auto">
            <a:xfrm>
              <a:off x="5076825" y="1809750"/>
              <a:ext cx="47625" cy="42863"/>
            </a:xfrm>
            <a:custGeom>
              <a:avLst/>
              <a:gdLst>
                <a:gd name="T0" fmla="*/ 7 w 8"/>
                <a:gd name="T1" fmla="*/ 2 h 7"/>
                <a:gd name="T2" fmla="*/ 0 w 8"/>
                <a:gd name="T3" fmla="*/ 6 h 7"/>
                <a:gd name="T4" fmla="*/ 1 w 8"/>
                <a:gd name="T5" fmla="*/ 7 h 7"/>
                <a:gd name="T6" fmla="*/ 7 w 8"/>
                <a:gd name="T7" fmla="*/ 3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4" y="0"/>
                    <a:pt x="1" y="3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6"/>
                    <a:pt x="4" y="3"/>
                    <a:pt x="7" y="3"/>
                  </a:cubicBezTo>
                  <a:cubicBezTo>
                    <a:pt x="8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S1iḑê">
              <a:extLst>
                <a:ext uri="{FF2B5EF4-FFF2-40B4-BE49-F238E27FC236}">
                  <a16:creationId xmlns:a16="http://schemas.microsoft.com/office/drawing/2014/main" id="{FC660BC7-3CC8-4910-B3CE-E665651BCBDD}"/>
                </a:ext>
              </a:extLst>
            </p:cNvPr>
            <p:cNvSpPr/>
            <p:nvPr/>
          </p:nvSpPr>
          <p:spPr bwMode="auto">
            <a:xfrm>
              <a:off x="5038725" y="1933575"/>
              <a:ext cx="49213" cy="60325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2 h 10"/>
                <a:gd name="T4" fmla="*/ 7 w 8"/>
                <a:gd name="T5" fmla="*/ 4 h 10"/>
                <a:gd name="T6" fmla="*/ 8 w 8"/>
                <a:gd name="T7" fmla="*/ 7 h 10"/>
                <a:gd name="T8" fmla="*/ 7 w 8"/>
                <a:gd name="T9" fmla="*/ 9 h 10"/>
                <a:gd name="T10" fmla="*/ 5 w 8"/>
                <a:gd name="T11" fmla="*/ 9 h 10"/>
                <a:gd name="T12" fmla="*/ 2 w 8"/>
                <a:gd name="T13" fmla="*/ 9 h 10"/>
                <a:gd name="T14" fmla="*/ 0 w 8"/>
                <a:gd name="T15" fmla="*/ 9 h 10"/>
                <a:gd name="T16" fmla="*/ 2 w 8"/>
                <a:gd name="T17" fmla="*/ 8 h 10"/>
                <a:gd name="T18" fmla="*/ 5 w 8"/>
                <a:gd name="T19" fmla="*/ 8 h 10"/>
                <a:gd name="T20" fmla="*/ 6 w 8"/>
                <a:gd name="T21" fmla="*/ 7 h 10"/>
                <a:gd name="T22" fmla="*/ 6 w 8"/>
                <a:gd name="T23" fmla="*/ 7 h 10"/>
                <a:gd name="T24" fmla="*/ 6 w 8"/>
                <a:gd name="T25" fmla="*/ 5 h 10"/>
                <a:gd name="T26" fmla="*/ 5 w 8"/>
                <a:gd name="T27" fmla="*/ 2 h 10"/>
                <a:gd name="T28" fmla="*/ 4 w 8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5" y="1"/>
                    <a:pt x="6" y="2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5" y="3"/>
                    <a:pt x="5" y="2"/>
                  </a:cubicBezTo>
                  <a:cubicBezTo>
                    <a:pt x="5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ś1iḍè">
              <a:extLst>
                <a:ext uri="{FF2B5EF4-FFF2-40B4-BE49-F238E27FC236}">
                  <a16:creationId xmlns:a16="http://schemas.microsoft.com/office/drawing/2014/main" id="{B22D596E-2603-4298-A9A3-C1CFAFF20EB2}"/>
                </a:ext>
              </a:extLst>
            </p:cNvPr>
            <p:cNvSpPr/>
            <p:nvPr/>
          </p:nvSpPr>
          <p:spPr bwMode="auto">
            <a:xfrm>
              <a:off x="4819650" y="1920875"/>
              <a:ext cx="85725" cy="103188"/>
            </a:xfrm>
            <a:custGeom>
              <a:avLst/>
              <a:gdLst>
                <a:gd name="T0" fmla="*/ 9 w 14"/>
                <a:gd name="T1" fmla="*/ 2 h 17"/>
                <a:gd name="T2" fmla="*/ 7 w 14"/>
                <a:gd name="T3" fmla="*/ 0 h 17"/>
                <a:gd name="T4" fmla="*/ 3 w 14"/>
                <a:gd name="T5" fmla="*/ 0 h 17"/>
                <a:gd name="T6" fmla="*/ 2 w 14"/>
                <a:gd name="T7" fmla="*/ 2 h 17"/>
                <a:gd name="T8" fmla="*/ 1 w 14"/>
                <a:gd name="T9" fmla="*/ 11 h 17"/>
                <a:gd name="T10" fmla="*/ 7 w 14"/>
                <a:gd name="T11" fmla="*/ 16 h 17"/>
                <a:gd name="T12" fmla="*/ 14 w 14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9" y="2"/>
                  </a:moveTo>
                  <a:cubicBezTo>
                    <a:pt x="9" y="1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5"/>
                    <a:pt x="0" y="8"/>
                    <a:pt x="1" y="11"/>
                  </a:cubicBezTo>
                  <a:cubicBezTo>
                    <a:pt x="2" y="13"/>
                    <a:pt x="5" y="15"/>
                    <a:pt x="7" y="16"/>
                  </a:cubicBezTo>
                  <a:cubicBezTo>
                    <a:pt x="10" y="17"/>
                    <a:pt x="13" y="15"/>
                    <a:pt x="14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îšľïḑé">
              <a:extLst>
                <a:ext uri="{FF2B5EF4-FFF2-40B4-BE49-F238E27FC236}">
                  <a16:creationId xmlns:a16="http://schemas.microsoft.com/office/drawing/2014/main" id="{4CC3137B-1754-4B30-8FA3-32B04DFC411B}"/>
                </a:ext>
              </a:extLst>
            </p:cNvPr>
            <p:cNvSpPr/>
            <p:nvPr/>
          </p:nvSpPr>
          <p:spPr bwMode="auto">
            <a:xfrm>
              <a:off x="4813300" y="2103438"/>
              <a:ext cx="214313" cy="233363"/>
            </a:xfrm>
            <a:custGeom>
              <a:avLst/>
              <a:gdLst>
                <a:gd name="T0" fmla="*/ 4 w 35"/>
                <a:gd name="T1" fmla="*/ 0 h 38"/>
                <a:gd name="T2" fmla="*/ 35 w 35"/>
                <a:gd name="T3" fmla="*/ 22 h 38"/>
                <a:gd name="T4" fmla="*/ 25 w 35"/>
                <a:gd name="T5" fmla="*/ 38 h 38"/>
                <a:gd name="T6" fmla="*/ 0 w 35"/>
                <a:gd name="T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8">
                  <a:moveTo>
                    <a:pt x="4" y="0"/>
                  </a:moveTo>
                  <a:cubicBezTo>
                    <a:pt x="12" y="7"/>
                    <a:pt x="25" y="19"/>
                    <a:pt x="35" y="22"/>
                  </a:cubicBezTo>
                  <a:cubicBezTo>
                    <a:pt x="29" y="24"/>
                    <a:pt x="25" y="33"/>
                    <a:pt x="25" y="38"/>
                  </a:cubicBezTo>
                  <a:cubicBezTo>
                    <a:pt x="16" y="33"/>
                    <a:pt x="6" y="20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išḻîḑê">
              <a:extLst>
                <a:ext uri="{FF2B5EF4-FFF2-40B4-BE49-F238E27FC236}">
                  <a16:creationId xmlns:a16="http://schemas.microsoft.com/office/drawing/2014/main" id="{14CC0C08-653F-44A2-86D2-D731A89EE769}"/>
                </a:ext>
              </a:extLst>
            </p:cNvPr>
            <p:cNvSpPr/>
            <p:nvPr/>
          </p:nvSpPr>
          <p:spPr bwMode="auto">
            <a:xfrm>
              <a:off x="5027613" y="2135188"/>
              <a:ext cx="79375" cy="171450"/>
            </a:xfrm>
            <a:custGeom>
              <a:avLst/>
              <a:gdLst>
                <a:gd name="T0" fmla="*/ 7 w 13"/>
                <a:gd name="T1" fmla="*/ 0 h 28"/>
                <a:gd name="T2" fmla="*/ 0 w 13"/>
                <a:gd name="T3" fmla="*/ 17 h 28"/>
                <a:gd name="T4" fmla="*/ 10 w 13"/>
                <a:gd name="T5" fmla="*/ 28 h 28"/>
                <a:gd name="T6" fmla="*/ 11 w 13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8">
                  <a:moveTo>
                    <a:pt x="7" y="0"/>
                  </a:moveTo>
                  <a:cubicBezTo>
                    <a:pt x="7" y="5"/>
                    <a:pt x="3" y="13"/>
                    <a:pt x="0" y="17"/>
                  </a:cubicBezTo>
                  <a:cubicBezTo>
                    <a:pt x="7" y="17"/>
                    <a:pt x="11" y="27"/>
                    <a:pt x="10" y="28"/>
                  </a:cubicBezTo>
                  <a:cubicBezTo>
                    <a:pt x="10" y="28"/>
                    <a:pt x="13" y="16"/>
                    <a:pt x="1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ṩ1îḍê">
              <a:extLst>
                <a:ext uri="{FF2B5EF4-FFF2-40B4-BE49-F238E27FC236}">
                  <a16:creationId xmlns:a16="http://schemas.microsoft.com/office/drawing/2014/main" id="{8F48B335-32FA-4A69-8DA1-393453F7FDCA}"/>
                </a:ext>
              </a:extLst>
            </p:cNvPr>
            <p:cNvSpPr/>
            <p:nvPr/>
          </p:nvSpPr>
          <p:spPr bwMode="auto">
            <a:xfrm>
              <a:off x="5038725" y="2274888"/>
              <a:ext cx="61913" cy="1273175"/>
            </a:xfrm>
            <a:custGeom>
              <a:avLst/>
              <a:gdLst>
                <a:gd name="T0" fmla="*/ 0 w 10"/>
                <a:gd name="T1" fmla="*/ 0 h 208"/>
                <a:gd name="T2" fmla="*/ 6 w 10"/>
                <a:gd name="T3" fmla="*/ 109 h 208"/>
                <a:gd name="T4" fmla="*/ 7 w 10"/>
                <a:gd name="T5" fmla="*/ 161 h 208"/>
                <a:gd name="T6" fmla="*/ 2 w 10"/>
                <a:gd name="T7" fmla="*/ 207 h 208"/>
                <a:gd name="T8" fmla="*/ 3 w 10"/>
                <a:gd name="T9" fmla="*/ 208 h 208"/>
                <a:gd name="T10" fmla="*/ 9 w 10"/>
                <a:gd name="T11" fmla="*/ 171 h 208"/>
                <a:gd name="T12" fmla="*/ 8 w 10"/>
                <a:gd name="T13" fmla="*/ 116 h 208"/>
                <a:gd name="T14" fmla="*/ 0 w 10"/>
                <a:gd name="T1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8">
                  <a:moveTo>
                    <a:pt x="0" y="0"/>
                  </a:moveTo>
                  <a:cubicBezTo>
                    <a:pt x="2" y="36"/>
                    <a:pt x="4" y="73"/>
                    <a:pt x="6" y="109"/>
                  </a:cubicBezTo>
                  <a:cubicBezTo>
                    <a:pt x="6" y="126"/>
                    <a:pt x="7" y="144"/>
                    <a:pt x="7" y="161"/>
                  </a:cubicBezTo>
                  <a:cubicBezTo>
                    <a:pt x="8" y="175"/>
                    <a:pt x="10" y="194"/>
                    <a:pt x="2" y="207"/>
                  </a:cubicBezTo>
                  <a:cubicBezTo>
                    <a:pt x="2" y="208"/>
                    <a:pt x="3" y="208"/>
                    <a:pt x="3" y="208"/>
                  </a:cubicBezTo>
                  <a:cubicBezTo>
                    <a:pt x="10" y="198"/>
                    <a:pt x="9" y="183"/>
                    <a:pt x="9" y="171"/>
                  </a:cubicBezTo>
                  <a:cubicBezTo>
                    <a:pt x="9" y="153"/>
                    <a:pt x="8" y="134"/>
                    <a:pt x="8" y="116"/>
                  </a:cubicBezTo>
                  <a:cubicBezTo>
                    <a:pt x="6" y="77"/>
                    <a:pt x="3" y="38"/>
                    <a:pt x="0" y="0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ïṩḻïḑe">
              <a:extLst>
                <a:ext uri="{FF2B5EF4-FFF2-40B4-BE49-F238E27FC236}">
                  <a16:creationId xmlns:a16="http://schemas.microsoft.com/office/drawing/2014/main" id="{F05FDAF4-81D1-4C9A-AB24-4C67519FE5A7}"/>
                </a:ext>
              </a:extLst>
            </p:cNvPr>
            <p:cNvSpPr/>
            <p:nvPr/>
          </p:nvSpPr>
          <p:spPr bwMode="auto">
            <a:xfrm>
              <a:off x="4995863" y="2312988"/>
              <a:ext cx="38100" cy="23813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0 h 4"/>
                <a:gd name="T4" fmla="*/ 3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6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iş1íḑe">
              <a:extLst>
                <a:ext uri="{FF2B5EF4-FFF2-40B4-BE49-F238E27FC236}">
                  <a16:creationId xmlns:a16="http://schemas.microsoft.com/office/drawing/2014/main" id="{DA534415-E424-4761-B33C-E0E7597983E4}"/>
                </a:ext>
              </a:extLst>
            </p:cNvPr>
            <p:cNvSpPr/>
            <p:nvPr/>
          </p:nvSpPr>
          <p:spPr bwMode="auto">
            <a:xfrm>
              <a:off x="5008563" y="2532063"/>
              <a:ext cx="30163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śḷiḑé">
              <a:extLst>
                <a:ext uri="{FF2B5EF4-FFF2-40B4-BE49-F238E27FC236}">
                  <a16:creationId xmlns:a16="http://schemas.microsoft.com/office/drawing/2014/main" id="{2D8B2062-8C25-41C2-803F-0B0D10E53F32}"/>
                </a:ext>
              </a:extLst>
            </p:cNvPr>
            <p:cNvSpPr/>
            <p:nvPr/>
          </p:nvSpPr>
          <p:spPr bwMode="auto">
            <a:xfrm>
              <a:off x="5014913" y="2746375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îŝľïďè">
              <a:extLst>
                <a:ext uri="{FF2B5EF4-FFF2-40B4-BE49-F238E27FC236}">
                  <a16:creationId xmlns:a16="http://schemas.microsoft.com/office/drawing/2014/main" id="{17541134-D683-42BE-9D19-1604A0C87428}"/>
                </a:ext>
              </a:extLst>
            </p:cNvPr>
            <p:cNvSpPr/>
            <p:nvPr/>
          </p:nvSpPr>
          <p:spPr bwMode="auto">
            <a:xfrm>
              <a:off x="5027613" y="2967038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ṡľide">
              <a:extLst>
                <a:ext uri="{FF2B5EF4-FFF2-40B4-BE49-F238E27FC236}">
                  <a16:creationId xmlns:a16="http://schemas.microsoft.com/office/drawing/2014/main" id="{AA145DB2-3CD7-44A3-B06B-D8CFDDDBE13E}"/>
                </a:ext>
              </a:extLst>
            </p:cNvPr>
            <p:cNvSpPr/>
            <p:nvPr/>
          </p:nvSpPr>
          <p:spPr bwMode="auto">
            <a:xfrm>
              <a:off x="5038725" y="3187700"/>
              <a:ext cx="31750" cy="23813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şḻiḋe">
              <a:extLst>
                <a:ext uri="{FF2B5EF4-FFF2-40B4-BE49-F238E27FC236}">
                  <a16:creationId xmlns:a16="http://schemas.microsoft.com/office/drawing/2014/main" id="{47D2A95A-2410-444C-9AF4-BE5C7A3BD101}"/>
                </a:ext>
              </a:extLst>
            </p:cNvPr>
            <p:cNvSpPr/>
            <p:nvPr/>
          </p:nvSpPr>
          <p:spPr bwMode="auto">
            <a:xfrm>
              <a:off x="5038725" y="3406775"/>
              <a:ext cx="31750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îṧlíḑé">
              <a:extLst>
                <a:ext uri="{FF2B5EF4-FFF2-40B4-BE49-F238E27FC236}">
                  <a16:creationId xmlns:a16="http://schemas.microsoft.com/office/drawing/2014/main" id="{06B081CE-376B-4BE7-9F45-ACAA27CC2E72}"/>
                </a:ext>
              </a:extLst>
            </p:cNvPr>
            <p:cNvSpPr/>
            <p:nvPr/>
          </p:nvSpPr>
          <p:spPr bwMode="auto">
            <a:xfrm>
              <a:off x="4500563" y="2617788"/>
              <a:ext cx="214313" cy="250825"/>
            </a:xfrm>
            <a:custGeom>
              <a:avLst/>
              <a:gdLst>
                <a:gd name="T0" fmla="*/ 34 w 35"/>
                <a:gd name="T1" fmla="*/ 1 h 41"/>
                <a:gd name="T2" fmla="*/ 1 w 35"/>
                <a:gd name="T3" fmla="*/ 39 h 41"/>
                <a:gd name="T4" fmla="*/ 1 w 35"/>
                <a:gd name="T5" fmla="*/ 40 h 41"/>
                <a:gd name="T6" fmla="*/ 23 w 35"/>
                <a:gd name="T7" fmla="*/ 17 h 41"/>
                <a:gd name="T8" fmla="*/ 35 w 35"/>
                <a:gd name="T9" fmla="*/ 1 h 41"/>
                <a:gd name="T10" fmla="*/ 34 w 35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1">
                  <a:moveTo>
                    <a:pt x="34" y="1"/>
                  </a:moveTo>
                  <a:cubicBezTo>
                    <a:pt x="23" y="14"/>
                    <a:pt x="11" y="26"/>
                    <a:pt x="1" y="39"/>
                  </a:cubicBezTo>
                  <a:cubicBezTo>
                    <a:pt x="0" y="40"/>
                    <a:pt x="1" y="41"/>
                    <a:pt x="1" y="40"/>
                  </a:cubicBezTo>
                  <a:cubicBezTo>
                    <a:pt x="10" y="34"/>
                    <a:pt x="17" y="25"/>
                    <a:pt x="23" y="17"/>
                  </a:cubicBezTo>
                  <a:cubicBezTo>
                    <a:pt x="27" y="12"/>
                    <a:pt x="31" y="7"/>
                    <a:pt x="35" y="1"/>
                  </a:cubicBezTo>
                  <a:cubicBezTo>
                    <a:pt x="35" y="1"/>
                    <a:pt x="34" y="0"/>
                    <a:pt x="34" y="1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šľïḋè">
              <a:extLst>
                <a:ext uri="{FF2B5EF4-FFF2-40B4-BE49-F238E27FC236}">
                  <a16:creationId xmlns:a16="http://schemas.microsoft.com/office/drawing/2014/main" id="{55E9E0DF-0A50-47CD-92F8-46E13BC53E87}"/>
                </a:ext>
              </a:extLst>
            </p:cNvPr>
            <p:cNvSpPr/>
            <p:nvPr/>
          </p:nvSpPr>
          <p:spPr bwMode="auto">
            <a:xfrm>
              <a:off x="5327650" y="2459038"/>
              <a:ext cx="42863" cy="274638"/>
            </a:xfrm>
            <a:custGeom>
              <a:avLst/>
              <a:gdLst>
                <a:gd name="T0" fmla="*/ 0 w 7"/>
                <a:gd name="T1" fmla="*/ 1 h 45"/>
                <a:gd name="T2" fmla="*/ 6 w 7"/>
                <a:gd name="T3" fmla="*/ 45 h 45"/>
                <a:gd name="T4" fmla="*/ 7 w 7"/>
                <a:gd name="T5" fmla="*/ 45 h 45"/>
                <a:gd name="T6" fmla="*/ 0 w 7"/>
                <a:gd name="T7" fmla="*/ 0 h 45"/>
                <a:gd name="T8" fmla="*/ 0 w 7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5">
                  <a:moveTo>
                    <a:pt x="0" y="1"/>
                  </a:moveTo>
                  <a:cubicBezTo>
                    <a:pt x="2" y="15"/>
                    <a:pt x="5" y="30"/>
                    <a:pt x="6" y="45"/>
                  </a:cubicBezTo>
                  <a:cubicBezTo>
                    <a:pt x="6" y="45"/>
                    <a:pt x="7" y="45"/>
                    <a:pt x="7" y="45"/>
                  </a:cubicBezTo>
                  <a:cubicBezTo>
                    <a:pt x="7" y="30"/>
                    <a:pt x="5" y="14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išḻíďé">
              <a:extLst>
                <a:ext uri="{FF2B5EF4-FFF2-40B4-BE49-F238E27FC236}">
                  <a16:creationId xmlns:a16="http://schemas.microsoft.com/office/drawing/2014/main" id="{B0B727CA-FD01-4F11-86DB-463D0ADB1F1E}"/>
                </a:ext>
              </a:extLst>
            </p:cNvPr>
            <p:cNvSpPr/>
            <p:nvPr/>
          </p:nvSpPr>
          <p:spPr bwMode="auto">
            <a:xfrm>
              <a:off x="4995863" y="2019300"/>
              <a:ext cx="111125" cy="47625"/>
            </a:xfrm>
            <a:custGeom>
              <a:avLst/>
              <a:gdLst>
                <a:gd name="T0" fmla="*/ 0 w 18"/>
                <a:gd name="T1" fmla="*/ 2 h 8"/>
                <a:gd name="T2" fmla="*/ 11 w 18"/>
                <a:gd name="T3" fmla="*/ 7 h 8"/>
                <a:gd name="T4" fmla="*/ 18 w 18"/>
                <a:gd name="T5" fmla="*/ 0 h 8"/>
                <a:gd name="T6" fmla="*/ 0 w 18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cubicBezTo>
                    <a:pt x="1" y="7"/>
                    <a:pt x="8" y="8"/>
                    <a:pt x="11" y="7"/>
                  </a:cubicBezTo>
                  <a:cubicBezTo>
                    <a:pt x="13" y="7"/>
                    <a:pt x="18" y="4"/>
                    <a:pt x="1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Sļíde">
              <a:extLst>
                <a:ext uri="{FF2B5EF4-FFF2-40B4-BE49-F238E27FC236}">
                  <a16:creationId xmlns:a16="http://schemas.microsoft.com/office/drawing/2014/main" id="{0817700A-E831-44DD-9E80-4F0F25895130}"/>
                </a:ext>
              </a:extLst>
            </p:cNvPr>
            <p:cNvSpPr/>
            <p:nvPr/>
          </p:nvSpPr>
          <p:spPr bwMode="auto">
            <a:xfrm>
              <a:off x="4170363" y="2801938"/>
              <a:ext cx="90488" cy="73025"/>
            </a:xfrm>
            <a:custGeom>
              <a:avLst/>
              <a:gdLst>
                <a:gd name="T0" fmla="*/ 0 w 15"/>
                <a:gd name="T1" fmla="*/ 0 h 12"/>
                <a:gd name="T2" fmla="*/ 7 w 15"/>
                <a:gd name="T3" fmla="*/ 6 h 12"/>
                <a:gd name="T4" fmla="*/ 14 w 15"/>
                <a:gd name="T5" fmla="*/ 12 h 12"/>
                <a:gd name="T6" fmla="*/ 15 w 15"/>
                <a:gd name="T7" fmla="*/ 12 h 12"/>
                <a:gd name="T8" fmla="*/ 10 w 15"/>
                <a:gd name="T9" fmla="*/ 6 h 12"/>
                <a:gd name="T10" fmla="*/ 0 w 15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10" y="8"/>
                    <a:pt x="11" y="10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5" y="9"/>
                    <a:pt x="12" y="7"/>
                    <a:pt x="10" y="6"/>
                  </a:cubicBezTo>
                  <a:cubicBezTo>
                    <a:pt x="7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Sḻiḑé">
              <a:extLst>
                <a:ext uri="{FF2B5EF4-FFF2-40B4-BE49-F238E27FC236}">
                  <a16:creationId xmlns:a16="http://schemas.microsoft.com/office/drawing/2014/main" id="{5C9A1ED6-5E39-428D-9F7C-BCB07E8738F7}"/>
                </a:ext>
              </a:extLst>
            </p:cNvPr>
            <p:cNvSpPr/>
            <p:nvPr/>
          </p:nvSpPr>
          <p:spPr bwMode="auto">
            <a:xfrm>
              <a:off x="3587750" y="2439988"/>
              <a:ext cx="336550" cy="250825"/>
            </a:xfrm>
            <a:custGeom>
              <a:avLst/>
              <a:gdLst>
                <a:gd name="T0" fmla="*/ 35 w 55"/>
                <a:gd name="T1" fmla="*/ 41 h 41"/>
                <a:gd name="T2" fmla="*/ 26 w 55"/>
                <a:gd name="T3" fmla="*/ 30 h 41"/>
                <a:gd name="T4" fmla="*/ 18 w 55"/>
                <a:gd name="T5" fmla="*/ 25 h 41"/>
                <a:gd name="T6" fmla="*/ 8 w 55"/>
                <a:gd name="T7" fmla="*/ 20 h 41"/>
                <a:gd name="T8" fmla="*/ 2 w 55"/>
                <a:gd name="T9" fmla="*/ 12 h 41"/>
                <a:gd name="T10" fmla="*/ 1 w 55"/>
                <a:gd name="T11" fmla="*/ 2 h 41"/>
                <a:gd name="T12" fmla="*/ 16 w 55"/>
                <a:gd name="T13" fmla="*/ 10 h 41"/>
                <a:gd name="T14" fmla="*/ 27 w 55"/>
                <a:gd name="T15" fmla="*/ 11 h 41"/>
                <a:gd name="T16" fmla="*/ 20 w 55"/>
                <a:gd name="T17" fmla="*/ 6 h 41"/>
                <a:gd name="T18" fmla="*/ 24 w 55"/>
                <a:gd name="T19" fmla="*/ 6 h 41"/>
                <a:gd name="T20" fmla="*/ 40 w 55"/>
                <a:gd name="T21" fmla="*/ 15 h 41"/>
                <a:gd name="T22" fmla="*/ 41 w 55"/>
                <a:gd name="T23" fmla="*/ 22 h 41"/>
                <a:gd name="T24" fmla="*/ 55 w 55"/>
                <a:gd name="T2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1">
                  <a:moveTo>
                    <a:pt x="35" y="41"/>
                  </a:moveTo>
                  <a:cubicBezTo>
                    <a:pt x="32" y="37"/>
                    <a:pt x="30" y="33"/>
                    <a:pt x="26" y="30"/>
                  </a:cubicBezTo>
                  <a:cubicBezTo>
                    <a:pt x="24" y="28"/>
                    <a:pt x="21" y="26"/>
                    <a:pt x="18" y="25"/>
                  </a:cubicBezTo>
                  <a:cubicBezTo>
                    <a:pt x="15" y="23"/>
                    <a:pt x="12" y="22"/>
                    <a:pt x="8" y="20"/>
                  </a:cubicBezTo>
                  <a:cubicBezTo>
                    <a:pt x="5" y="18"/>
                    <a:pt x="3" y="16"/>
                    <a:pt x="2" y="12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6" y="0"/>
                    <a:pt x="15" y="9"/>
                    <a:pt x="16" y="10"/>
                  </a:cubicBezTo>
                  <a:cubicBezTo>
                    <a:pt x="17" y="10"/>
                    <a:pt x="23" y="12"/>
                    <a:pt x="27" y="11"/>
                  </a:cubicBezTo>
                  <a:cubicBezTo>
                    <a:pt x="27" y="10"/>
                    <a:pt x="21" y="10"/>
                    <a:pt x="20" y="6"/>
                  </a:cubicBezTo>
                  <a:cubicBezTo>
                    <a:pt x="20" y="5"/>
                    <a:pt x="23" y="5"/>
                    <a:pt x="24" y="6"/>
                  </a:cubicBezTo>
                  <a:cubicBezTo>
                    <a:pt x="30" y="7"/>
                    <a:pt x="37" y="8"/>
                    <a:pt x="40" y="15"/>
                  </a:cubicBezTo>
                  <a:cubicBezTo>
                    <a:pt x="40" y="17"/>
                    <a:pt x="40" y="20"/>
                    <a:pt x="41" y="22"/>
                  </a:cubicBezTo>
                  <a:cubicBezTo>
                    <a:pt x="42" y="28"/>
                    <a:pt x="50" y="32"/>
                    <a:pt x="55" y="3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1ïḑê">
              <a:extLst>
                <a:ext uri="{FF2B5EF4-FFF2-40B4-BE49-F238E27FC236}">
                  <a16:creationId xmlns:a16="http://schemas.microsoft.com/office/drawing/2014/main" id="{8E863955-77CF-4B80-A00F-E9A579043AA8}"/>
                </a:ext>
              </a:extLst>
            </p:cNvPr>
            <p:cNvSpPr/>
            <p:nvPr/>
          </p:nvSpPr>
          <p:spPr bwMode="auto">
            <a:xfrm>
              <a:off x="5602288" y="2782888"/>
              <a:ext cx="61913" cy="85725"/>
            </a:xfrm>
            <a:custGeom>
              <a:avLst/>
              <a:gdLst>
                <a:gd name="T0" fmla="*/ 9 w 10"/>
                <a:gd name="T1" fmla="*/ 1 h 14"/>
                <a:gd name="T2" fmla="*/ 0 w 10"/>
                <a:gd name="T3" fmla="*/ 13 h 14"/>
                <a:gd name="T4" fmla="*/ 1 w 10"/>
                <a:gd name="T5" fmla="*/ 14 h 14"/>
                <a:gd name="T6" fmla="*/ 4 w 10"/>
                <a:gd name="T7" fmla="*/ 7 h 14"/>
                <a:gd name="T8" fmla="*/ 9 w 10"/>
                <a:gd name="T9" fmla="*/ 1 h 14"/>
                <a:gd name="T10" fmla="*/ 9 w 10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9" y="1"/>
                  </a:moveTo>
                  <a:cubicBezTo>
                    <a:pt x="5" y="4"/>
                    <a:pt x="1" y="8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2"/>
                    <a:pt x="3" y="9"/>
                    <a:pt x="4" y="7"/>
                  </a:cubicBezTo>
                  <a:cubicBezTo>
                    <a:pt x="6" y="5"/>
                    <a:pt x="8" y="3"/>
                    <a:pt x="9" y="1"/>
                  </a:cubicBezTo>
                  <a:cubicBezTo>
                    <a:pt x="10" y="1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íś1ïḋe">
              <a:extLst>
                <a:ext uri="{FF2B5EF4-FFF2-40B4-BE49-F238E27FC236}">
                  <a16:creationId xmlns:a16="http://schemas.microsoft.com/office/drawing/2014/main" id="{F7FA6C75-FBF4-4857-A6CA-2C7FCB34804A}"/>
                </a:ext>
              </a:extLst>
            </p:cNvPr>
            <p:cNvSpPr/>
            <p:nvPr/>
          </p:nvSpPr>
          <p:spPr bwMode="auto">
            <a:xfrm>
              <a:off x="5951538" y="2343150"/>
              <a:ext cx="338138" cy="280988"/>
            </a:xfrm>
            <a:custGeom>
              <a:avLst/>
              <a:gdLst>
                <a:gd name="T0" fmla="*/ 13 w 55"/>
                <a:gd name="T1" fmla="*/ 46 h 46"/>
                <a:gd name="T2" fmla="*/ 24 w 55"/>
                <a:gd name="T3" fmla="*/ 31 h 46"/>
                <a:gd name="T4" fmla="*/ 37 w 55"/>
                <a:gd name="T5" fmla="*/ 25 h 46"/>
                <a:gd name="T6" fmla="*/ 47 w 55"/>
                <a:gd name="T7" fmla="*/ 20 h 46"/>
                <a:gd name="T8" fmla="*/ 54 w 55"/>
                <a:gd name="T9" fmla="*/ 12 h 46"/>
                <a:gd name="T10" fmla="*/ 54 w 55"/>
                <a:gd name="T11" fmla="*/ 2 h 46"/>
                <a:gd name="T12" fmla="*/ 40 w 55"/>
                <a:gd name="T13" fmla="*/ 10 h 46"/>
                <a:gd name="T14" fmla="*/ 29 w 55"/>
                <a:gd name="T15" fmla="*/ 11 h 46"/>
                <a:gd name="T16" fmla="*/ 35 w 55"/>
                <a:gd name="T17" fmla="*/ 6 h 46"/>
                <a:gd name="T18" fmla="*/ 32 w 55"/>
                <a:gd name="T19" fmla="*/ 5 h 46"/>
                <a:gd name="T20" fmla="*/ 16 w 55"/>
                <a:gd name="T21" fmla="*/ 15 h 46"/>
                <a:gd name="T22" fmla="*/ 14 w 55"/>
                <a:gd name="T23" fmla="*/ 22 h 46"/>
                <a:gd name="T24" fmla="*/ 0 w 55"/>
                <a:gd name="T2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6">
                  <a:moveTo>
                    <a:pt x="13" y="46"/>
                  </a:moveTo>
                  <a:cubicBezTo>
                    <a:pt x="16" y="43"/>
                    <a:pt x="21" y="34"/>
                    <a:pt x="24" y="31"/>
                  </a:cubicBezTo>
                  <a:cubicBezTo>
                    <a:pt x="26" y="29"/>
                    <a:pt x="35" y="26"/>
                    <a:pt x="37" y="25"/>
                  </a:cubicBezTo>
                  <a:cubicBezTo>
                    <a:pt x="41" y="23"/>
                    <a:pt x="44" y="22"/>
                    <a:pt x="47" y="20"/>
                  </a:cubicBezTo>
                  <a:cubicBezTo>
                    <a:pt x="51" y="18"/>
                    <a:pt x="52" y="16"/>
                    <a:pt x="54" y="12"/>
                  </a:cubicBezTo>
                  <a:cubicBezTo>
                    <a:pt x="55" y="7"/>
                    <a:pt x="55" y="4"/>
                    <a:pt x="54" y="2"/>
                  </a:cubicBezTo>
                  <a:cubicBezTo>
                    <a:pt x="50" y="0"/>
                    <a:pt x="41" y="9"/>
                    <a:pt x="40" y="10"/>
                  </a:cubicBezTo>
                  <a:cubicBezTo>
                    <a:pt x="39" y="10"/>
                    <a:pt x="33" y="12"/>
                    <a:pt x="29" y="11"/>
                  </a:cubicBezTo>
                  <a:cubicBezTo>
                    <a:pt x="28" y="10"/>
                    <a:pt x="35" y="9"/>
                    <a:pt x="35" y="6"/>
                  </a:cubicBezTo>
                  <a:cubicBezTo>
                    <a:pt x="36" y="5"/>
                    <a:pt x="33" y="5"/>
                    <a:pt x="32" y="5"/>
                  </a:cubicBezTo>
                  <a:cubicBezTo>
                    <a:pt x="25" y="7"/>
                    <a:pt x="18" y="8"/>
                    <a:pt x="16" y="15"/>
                  </a:cubicBezTo>
                  <a:cubicBezTo>
                    <a:pt x="16" y="17"/>
                    <a:pt x="14" y="20"/>
                    <a:pt x="14" y="22"/>
                  </a:cubicBezTo>
                  <a:cubicBezTo>
                    <a:pt x="12" y="28"/>
                    <a:pt x="5" y="33"/>
                    <a:pt x="0" y="36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iṧliḋe">
              <a:extLst>
                <a:ext uri="{FF2B5EF4-FFF2-40B4-BE49-F238E27FC236}">
                  <a16:creationId xmlns:a16="http://schemas.microsoft.com/office/drawing/2014/main" id="{A492470B-AEA8-42C8-9C44-9B6D891EB724}"/>
                </a:ext>
              </a:extLst>
            </p:cNvPr>
            <p:cNvSpPr/>
            <p:nvPr/>
          </p:nvSpPr>
          <p:spPr bwMode="auto">
            <a:xfrm>
              <a:off x="5156200" y="2532063"/>
              <a:ext cx="146050" cy="31750"/>
            </a:xfrm>
            <a:custGeom>
              <a:avLst/>
              <a:gdLst>
                <a:gd name="T0" fmla="*/ 0 w 24"/>
                <a:gd name="T1" fmla="*/ 2 h 5"/>
                <a:gd name="T2" fmla="*/ 23 w 24"/>
                <a:gd name="T3" fmla="*/ 0 h 5"/>
                <a:gd name="T4" fmla="*/ 24 w 24"/>
                <a:gd name="T5" fmla="*/ 4 h 5"/>
                <a:gd name="T6" fmla="*/ 0 w 2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">
                  <a:moveTo>
                    <a:pt x="0" y="2"/>
                  </a:moveTo>
                  <a:cubicBezTo>
                    <a:pt x="7" y="2"/>
                    <a:pt x="16" y="1"/>
                    <a:pt x="23" y="0"/>
                  </a:cubicBezTo>
                  <a:cubicBezTo>
                    <a:pt x="23" y="1"/>
                    <a:pt x="23" y="2"/>
                    <a:pt x="24" y="4"/>
                  </a:cubicBezTo>
                  <a:cubicBezTo>
                    <a:pt x="16" y="4"/>
                    <a:pt x="8" y="5"/>
                    <a:pt x="0" y="5"/>
                  </a:cubicBezTo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ṡ1iḑe">
              <a:extLst>
                <a:ext uri="{FF2B5EF4-FFF2-40B4-BE49-F238E27FC236}">
                  <a16:creationId xmlns:a16="http://schemas.microsoft.com/office/drawing/2014/main" id="{B294F735-0A43-4AD8-9148-44BA81E29892}"/>
                </a:ext>
              </a:extLst>
            </p:cNvPr>
            <p:cNvSpPr/>
            <p:nvPr/>
          </p:nvSpPr>
          <p:spPr bwMode="auto">
            <a:xfrm>
              <a:off x="7477125" y="3927475"/>
              <a:ext cx="361950" cy="1573213"/>
            </a:xfrm>
            <a:custGeom>
              <a:avLst/>
              <a:gdLst>
                <a:gd name="T0" fmla="*/ 49 w 59"/>
                <a:gd name="T1" fmla="*/ 88 h 257"/>
                <a:gd name="T2" fmla="*/ 59 w 59"/>
                <a:gd name="T3" fmla="*/ 6 h 257"/>
                <a:gd name="T4" fmla="*/ 0 w 59"/>
                <a:gd name="T5" fmla="*/ 0 h 257"/>
                <a:gd name="T6" fmla="*/ 4 w 59"/>
                <a:gd name="T7" fmla="*/ 75 h 257"/>
                <a:gd name="T8" fmla="*/ 30 w 59"/>
                <a:gd name="T9" fmla="*/ 228 h 257"/>
                <a:gd name="T10" fmla="*/ 30 w 59"/>
                <a:gd name="T11" fmla="*/ 228 h 257"/>
                <a:gd name="T12" fmla="*/ 29 w 59"/>
                <a:gd name="T13" fmla="*/ 235 h 257"/>
                <a:gd name="T14" fmla="*/ 19 w 59"/>
                <a:gd name="T15" fmla="*/ 245 h 257"/>
                <a:gd name="T16" fmla="*/ 8 w 59"/>
                <a:gd name="T17" fmla="*/ 257 h 257"/>
                <a:gd name="T18" fmla="*/ 40 w 59"/>
                <a:gd name="T19" fmla="*/ 249 h 257"/>
                <a:gd name="T20" fmla="*/ 47 w 59"/>
                <a:gd name="T21" fmla="*/ 246 h 257"/>
                <a:gd name="T22" fmla="*/ 47 w 59"/>
                <a:gd name="T23" fmla="*/ 239 h 257"/>
                <a:gd name="T24" fmla="*/ 43 w 59"/>
                <a:gd name="T25" fmla="*/ 234 h 257"/>
                <a:gd name="T26" fmla="*/ 44 w 59"/>
                <a:gd name="T27" fmla="*/ 214 h 257"/>
                <a:gd name="T28" fmla="*/ 47 w 59"/>
                <a:gd name="T29" fmla="*/ 191 h 257"/>
                <a:gd name="T30" fmla="*/ 52 w 59"/>
                <a:gd name="T31" fmla="*/ 158 h 257"/>
                <a:gd name="T32" fmla="*/ 52 w 59"/>
                <a:gd name="T33" fmla="*/ 155 h 257"/>
                <a:gd name="T34" fmla="*/ 49 w 59"/>
                <a:gd name="T35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257">
                  <a:moveTo>
                    <a:pt x="49" y="88"/>
                  </a:moveTo>
                  <a:cubicBezTo>
                    <a:pt x="50" y="73"/>
                    <a:pt x="57" y="36"/>
                    <a:pt x="5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7"/>
                    <a:pt x="3" y="46"/>
                    <a:pt x="4" y="75"/>
                  </a:cubicBezTo>
                  <a:cubicBezTo>
                    <a:pt x="8" y="129"/>
                    <a:pt x="22" y="174"/>
                    <a:pt x="30" y="228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31"/>
                    <a:pt x="30" y="234"/>
                    <a:pt x="29" y="235"/>
                  </a:cubicBezTo>
                  <a:cubicBezTo>
                    <a:pt x="27" y="239"/>
                    <a:pt x="23" y="242"/>
                    <a:pt x="19" y="245"/>
                  </a:cubicBezTo>
                  <a:cubicBezTo>
                    <a:pt x="14" y="248"/>
                    <a:pt x="11" y="252"/>
                    <a:pt x="8" y="257"/>
                  </a:cubicBezTo>
                  <a:cubicBezTo>
                    <a:pt x="20" y="255"/>
                    <a:pt x="28" y="252"/>
                    <a:pt x="40" y="249"/>
                  </a:cubicBezTo>
                  <a:cubicBezTo>
                    <a:pt x="43" y="248"/>
                    <a:pt x="45" y="248"/>
                    <a:pt x="47" y="246"/>
                  </a:cubicBezTo>
                  <a:cubicBezTo>
                    <a:pt x="49" y="244"/>
                    <a:pt x="49" y="243"/>
                    <a:pt x="47" y="239"/>
                  </a:cubicBezTo>
                  <a:cubicBezTo>
                    <a:pt x="46" y="237"/>
                    <a:pt x="44" y="236"/>
                    <a:pt x="43" y="234"/>
                  </a:cubicBezTo>
                  <a:cubicBezTo>
                    <a:pt x="41" y="229"/>
                    <a:pt x="43" y="220"/>
                    <a:pt x="44" y="214"/>
                  </a:cubicBezTo>
                  <a:cubicBezTo>
                    <a:pt x="45" y="206"/>
                    <a:pt x="46" y="199"/>
                    <a:pt x="47" y="191"/>
                  </a:cubicBezTo>
                  <a:cubicBezTo>
                    <a:pt x="49" y="175"/>
                    <a:pt x="51" y="174"/>
                    <a:pt x="52" y="158"/>
                  </a:cubicBezTo>
                  <a:cubicBezTo>
                    <a:pt x="52" y="157"/>
                    <a:pt x="52" y="156"/>
                    <a:pt x="52" y="155"/>
                  </a:cubicBezTo>
                  <a:cubicBezTo>
                    <a:pt x="53" y="129"/>
                    <a:pt x="47" y="114"/>
                    <a:pt x="49" y="88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ísļïḓé">
              <a:extLst>
                <a:ext uri="{FF2B5EF4-FFF2-40B4-BE49-F238E27FC236}">
                  <a16:creationId xmlns:a16="http://schemas.microsoft.com/office/drawing/2014/main" id="{D4046D1D-E3C9-4F4A-8D10-D3FC91DD8F8C}"/>
                </a:ext>
              </a:extLst>
            </p:cNvPr>
            <p:cNvSpPr/>
            <p:nvPr/>
          </p:nvSpPr>
          <p:spPr bwMode="auto">
            <a:xfrm>
              <a:off x="7496175" y="5389563"/>
              <a:ext cx="287338" cy="122238"/>
            </a:xfrm>
            <a:custGeom>
              <a:avLst/>
              <a:gdLst>
                <a:gd name="T0" fmla="*/ 20 w 47"/>
                <a:gd name="T1" fmla="*/ 2 h 20"/>
                <a:gd name="T2" fmla="*/ 5 w 47"/>
                <a:gd name="T3" fmla="*/ 11 h 20"/>
                <a:gd name="T4" fmla="*/ 1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8 w 47"/>
                <a:gd name="T11" fmla="*/ 20 h 20"/>
                <a:gd name="T12" fmla="*/ 14 w 47"/>
                <a:gd name="T13" fmla="*/ 19 h 20"/>
                <a:gd name="T14" fmla="*/ 31 w 47"/>
                <a:gd name="T15" fmla="*/ 16 h 20"/>
                <a:gd name="T16" fmla="*/ 45 w 47"/>
                <a:gd name="T17" fmla="*/ 12 h 20"/>
                <a:gd name="T18" fmla="*/ 46 w 47"/>
                <a:gd name="T19" fmla="*/ 10 h 20"/>
                <a:gd name="T20" fmla="*/ 47 w 47"/>
                <a:gd name="T21" fmla="*/ 9 h 20"/>
                <a:gd name="T22" fmla="*/ 44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5 h 20"/>
                <a:gd name="T30" fmla="*/ 23 w 47"/>
                <a:gd name="T31" fmla="*/ 5 h 20"/>
                <a:gd name="T32" fmla="*/ 21 w 47"/>
                <a:gd name="T3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2"/>
                  </a:moveTo>
                  <a:cubicBezTo>
                    <a:pt x="15" y="6"/>
                    <a:pt x="10" y="9"/>
                    <a:pt x="5" y="11"/>
                  </a:cubicBezTo>
                  <a:cubicBezTo>
                    <a:pt x="4" y="12"/>
                    <a:pt x="2" y="13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19"/>
                    <a:pt x="3" y="19"/>
                    <a:pt x="5" y="20"/>
                  </a:cubicBezTo>
                  <a:cubicBezTo>
                    <a:pt x="6" y="20"/>
                    <a:pt x="7" y="20"/>
                    <a:pt x="8" y="20"/>
                  </a:cubicBezTo>
                  <a:cubicBezTo>
                    <a:pt x="10" y="20"/>
                    <a:pt x="12" y="19"/>
                    <a:pt x="14" y="19"/>
                  </a:cubicBezTo>
                  <a:cubicBezTo>
                    <a:pt x="20" y="18"/>
                    <a:pt x="25" y="17"/>
                    <a:pt x="31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5" y="11"/>
                    <a:pt x="46" y="11"/>
                    <a:pt x="46" y="10"/>
                  </a:cubicBezTo>
                  <a:cubicBezTo>
                    <a:pt x="47" y="10"/>
                    <a:pt x="47" y="9"/>
                    <a:pt x="47" y="9"/>
                  </a:cubicBezTo>
                  <a:cubicBezTo>
                    <a:pt x="47" y="7"/>
                    <a:pt x="46" y="1"/>
                    <a:pt x="44" y="0"/>
                  </a:cubicBezTo>
                  <a:cubicBezTo>
                    <a:pt x="44" y="0"/>
                    <a:pt x="42" y="1"/>
                    <a:pt x="42" y="2"/>
                  </a:cubicBezTo>
                  <a:cubicBezTo>
                    <a:pt x="40" y="3"/>
                    <a:pt x="38" y="3"/>
                    <a:pt x="37" y="4"/>
                  </a:cubicBezTo>
                  <a:cubicBezTo>
                    <a:pt x="34" y="4"/>
                    <a:pt x="30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3" y="4"/>
                    <a:pt x="22" y="4"/>
                    <a:pt x="21" y="3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lïḍê">
              <a:extLst>
                <a:ext uri="{FF2B5EF4-FFF2-40B4-BE49-F238E27FC236}">
                  <a16:creationId xmlns:a16="http://schemas.microsoft.com/office/drawing/2014/main" id="{8F71BCA2-12C8-4742-AD0B-3F9DDE6368DD}"/>
                </a:ext>
              </a:extLst>
            </p:cNvPr>
            <p:cNvSpPr/>
            <p:nvPr/>
          </p:nvSpPr>
          <p:spPr bwMode="auto">
            <a:xfrm>
              <a:off x="7789863" y="3946525"/>
              <a:ext cx="403225" cy="1584325"/>
            </a:xfrm>
            <a:custGeom>
              <a:avLst/>
              <a:gdLst>
                <a:gd name="T0" fmla="*/ 47 w 66"/>
                <a:gd name="T1" fmla="*/ 90 h 259"/>
                <a:gd name="T2" fmla="*/ 66 w 66"/>
                <a:gd name="T3" fmla="*/ 12 h 259"/>
                <a:gd name="T4" fmla="*/ 0 w 66"/>
                <a:gd name="T5" fmla="*/ 0 h 259"/>
                <a:gd name="T6" fmla="*/ 5 w 66"/>
                <a:gd name="T7" fmla="*/ 77 h 259"/>
                <a:gd name="T8" fmla="*/ 31 w 66"/>
                <a:gd name="T9" fmla="*/ 231 h 259"/>
                <a:gd name="T10" fmla="*/ 32 w 66"/>
                <a:gd name="T11" fmla="*/ 231 h 259"/>
                <a:gd name="T12" fmla="*/ 31 w 66"/>
                <a:gd name="T13" fmla="*/ 237 h 259"/>
                <a:gd name="T14" fmla="*/ 20 w 66"/>
                <a:gd name="T15" fmla="*/ 247 h 259"/>
                <a:gd name="T16" fmla="*/ 10 w 66"/>
                <a:gd name="T17" fmla="*/ 259 h 259"/>
                <a:gd name="T18" fmla="*/ 41 w 66"/>
                <a:gd name="T19" fmla="*/ 251 h 259"/>
                <a:gd name="T20" fmla="*/ 48 w 66"/>
                <a:gd name="T21" fmla="*/ 248 h 259"/>
                <a:gd name="T22" fmla="*/ 48 w 66"/>
                <a:gd name="T23" fmla="*/ 241 h 259"/>
                <a:gd name="T24" fmla="*/ 45 w 66"/>
                <a:gd name="T25" fmla="*/ 236 h 259"/>
                <a:gd name="T26" fmla="*/ 46 w 66"/>
                <a:gd name="T27" fmla="*/ 217 h 259"/>
                <a:gd name="T28" fmla="*/ 48 w 66"/>
                <a:gd name="T29" fmla="*/ 193 h 259"/>
                <a:gd name="T30" fmla="*/ 53 w 66"/>
                <a:gd name="T31" fmla="*/ 161 h 259"/>
                <a:gd name="T32" fmla="*/ 53 w 66"/>
                <a:gd name="T33" fmla="*/ 158 h 259"/>
                <a:gd name="T34" fmla="*/ 47 w 66"/>
                <a:gd name="T35" fmla="*/ 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259">
                  <a:moveTo>
                    <a:pt x="47" y="90"/>
                  </a:moveTo>
                  <a:cubicBezTo>
                    <a:pt x="48" y="75"/>
                    <a:pt x="63" y="41"/>
                    <a:pt x="66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4" y="49"/>
                    <a:pt x="5" y="77"/>
                  </a:cubicBezTo>
                  <a:cubicBezTo>
                    <a:pt x="7" y="131"/>
                    <a:pt x="24" y="177"/>
                    <a:pt x="31" y="231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234"/>
                    <a:pt x="31" y="236"/>
                    <a:pt x="31" y="237"/>
                  </a:cubicBezTo>
                  <a:cubicBezTo>
                    <a:pt x="29" y="242"/>
                    <a:pt x="24" y="244"/>
                    <a:pt x="20" y="247"/>
                  </a:cubicBezTo>
                  <a:cubicBezTo>
                    <a:pt x="16" y="251"/>
                    <a:pt x="12" y="255"/>
                    <a:pt x="10" y="259"/>
                  </a:cubicBezTo>
                  <a:cubicBezTo>
                    <a:pt x="22" y="257"/>
                    <a:pt x="30" y="255"/>
                    <a:pt x="41" y="251"/>
                  </a:cubicBezTo>
                  <a:cubicBezTo>
                    <a:pt x="44" y="251"/>
                    <a:pt x="46" y="250"/>
                    <a:pt x="48" y="248"/>
                  </a:cubicBezTo>
                  <a:cubicBezTo>
                    <a:pt x="50" y="246"/>
                    <a:pt x="50" y="246"/>
                    <a:pt x="48" y="241"/>
                  </a:cubicBezTo>
                  <a:cubicBezTo>
                    <a:pt x="47" y="240"/>
                    <a:pt x="45" y="238"/>
                    <a:pt x="45" y="236"/>
                  </a:cubicBezTo>
                  <a:cubicBezTo>
                    <a:pt x="42" y="231"/>
                    <a:pt x="45" y="222"/>
                    <a:pt x="46" y="217"/>
                  </a:cubicBezTo>
                  <a:cubicBezTo>
                    <a:pt x="47" y="209"/>
                    <a:pt x="48" y="201"/>
                    <a:pt x="48" y="193"/>
                  </a:cubicBezTo>
                  <a:cubicBezTo>
                    <a:pt x="50" y="177"/>
                    <a:pt x="52" y="177"/>
                    <a:pt x="53" y="161"/>
                  </a:cubicBezTo>
                  <a:cubicBezTo>
                    <a:pt x="53" y="160"/>
                    <a:pt x="53" y="159"/>
                    <a:pt x="53" y="158"/>
                  </a:cubicBezTo>
                  <a:cubicBezTo>
                    <a:pt x="54" y="132"/>
                    <a:pt x="45" y="116"/>
                    <a:pt x="47" y="90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í$liďé">
              <a:extLst>
                <a:ext uri="{FF2B5EF4-FFF2-40B4-BE49-F238E27FC236}">
                  <a16:creationId xmlns:a16="http://schemas.microsoft.com/office/drawing/2014/main" id="{12C0807E-6E6F-4952-AC7A-4CE1F5C9C30E}"/>
                </a:ext>
              </a:extLst>
            </p:cNvPr>
            <p:cNvSpPr/>
            <p:nvPr/>
          </p:nvSpPr>
          <p:spPr bwMode="auto">
            <a:xfrm>
              <a:off x="7813675" y="5419725"/>
              <a:ext cx="287338" cy="122238"/>
            </a:xfrm>
            <a:custGeom>
              <a:avLst/>
              <a:gdLst>
                <a:gd name="T0" fmla="*/ 20 w 47"/>
                <a:gd name="T1" fmla="*/ 3 h 20"/>
                <a:gd name="T2" fmla="*/ 6 w 47"/>
                <a:gd name="T3" fmla="*/ 12 h 20"/>
                <a:gd name="T4" fmla="*/ 2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9 w 47"/>
                <a:gd name="T11" fmla="*/ 20 h 20"/>
                <a:gd name="T12" fmla="*/ 14 w 47"/>
                <a:gd name="T13" fmla="*/ 19 h 20"/>
                <a:gd name="T14" fmla="*/ 32 w 47"/>
                <a:gd name="T15" fmla="*/ 16 h 20"/>
                <a:gd name="T16" fmla="*/ 45 w 47"/>
                <a:gd name="T17" fmla="*/ 12 h 20"/>
                <a:gd name="T18" fmla="*/ 47 w 47"/>
                <a:gd name="T19" fmla="*/ 11 h 20"/>
                <a:gd name="T20" fmla="*/ 47 w 47"/>
                <a:gd name="T21" fmla="*/ 9 h 20"/>
                <a:gd name="T22" fmla="*/ 45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6 h 20"/>
                <a:gd name="T30" fmla="*/ 24 w 47"/>
                <a:gd name="T31" fmla="*/ 5 h 20"/>
                <a:gd name="T32" fmla="*/ 22 w 47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3"/>
                  </a:moveTo>
                  <a:cubicBezTo>
                    <a:pt x="16" y="6"/>
                    <a:pt x="11" y="9"/>
                    <a:pt x="6" y="12"/>
                  </a:cubicBezTo>
                  <a:cubicBezTo>
                    <a:pt x="4" y="12"/>
                    <a:pt x="3" y="13"/>
                    <a:pt x="2" y="14"/>
                  </a:cubicBezTo>
                  <a:cubicBezTo>
                    <a:pt x="1" y="15"/>
                    <a:pt x="0" y="17"/>
                    <a:pt x="1" y="18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11" y="20"/>
                    <a:pt x="12" y="20"/>
                    <a:pt x="14" y="19"/>
                  </a:cubicBezTo>
                  <a:cubicBezTo>
                    <a:pt x="20" y="18"/>
                    <a:pt x="26" y="17"/>
                    <a:pt x="32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6" y="12"/>
                    <a:pt x="46" y="11"/>
                    <a:pt x="47" y="11"/>
                  </a:cubicBezTo>
                  <a:cubicBezTo>
                    <a:pt x="47" y="10"/>
                    <a:pt x="47" y="10"/>
                    <a:pt x="47" y="9"/>
                  </a:cubicBezTo>
                  <a:cubicBezTo>
                    <a:pt x="47" y="7"/>
                    <a:pt x="46" y="2"/>
                    <a:pt x="45" y="0"/>
                  </a:cubicBezTo>
                  <a:cubicBezTo>
                    <a:pt x="44" y="0"/>
                    <a:pt x="43" y="2"/>
                    <a:pt x="42" y="2"/>
                  </a:cubicBezTo>
                  <a:cubicBezTo>
                    <a:pt x="41" y="3"/>
                    <a:pt x="39" y="4"/>
                    <a:pt x="37" y="4"/>
                  </a:cubicBezTo>
                  <a:cubicBezTo>
                    <a:pt x="34" y="5"/>
                    <a:pt x="31" y="6"/>
                    <a:pt x="27" y="6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3" y="5"/>
                    <a:pt x="22" y="4"/>
                    <a:pt x="22" y="4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îṧḻíḍè">
              <a:extLst>
                <a:ext uri="{FF2B5EF4-FFF2-40B4-BE49-F238E27FC236}">
                  <a16:creationId xmlns:a16="http://schemas.microsoft.com/office/drawing/2014/main" id="{8A2BEAA3-FCAA-40EE-AB9E-26B336C2EB7F}"/>
                </a:ext>
              </a:extLst>
            </p:cNvPr>
            <p:cNvSpPr/>
            <p:nvPr/>
          </p:nvSpPr>
          <p:spPr bwMode="auto">
            <a:xfrm>
              <a:off x="7421563" y="3278188"/>
              <a:ext cx="814388" cy="1052513"/>
            </a:xfrm>
            <a:custGeom>
              <a:avLst/>
              <a:gdLst>
                <a:gd name="T0" fmla="*/ 106 w 133"/>
                <a:gd name="T1" fmla="*/ 0 h 172"/>
                <a:gd name="T2" fmla="*/ 132 w 133"/>
                <a:gd name="T3" fmla="*/ 72 h 172"/>
                <a:gd name="T4" fmla="*/ 122 w 133"/>
                <a:gd name="T5" fmla="*/ 154 h 172"/>
                <a:gd name="T6" fmla="*/ 11 w 133"/>
                <a:gd name="T7" fmla="*/ 155 h 172"/>
                <a:gd name="T8" fmla="*/ 24 w 133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2">
                  <a:moveTo>
                    <a:pt x="106" y="0"/>
                  </a:moveTo>
                  <a:cubicBezTo>
                    <a:pt x="126" y="26"/>
                    <a:pt x="131" y="42"/>
                    <a:pt x="132" y="72"/>
                  </a:cubicBezTo>
                  <a:cubicBezTo>
                    <a:pt x="133" y="101"/>
                    <a:pt x="124" y="121"/>
                    <a:pt x="122" y="154"/>
                  </a:cubicBezTo>
                  <a:cubicBezTo>
                    <a:pt x="64" y="172"/>
                    <a:pt x="11" y="155"/>
                    <a:pt x="11" y="155"/>
                  </a:cubicBezTo>
                  <a:cubicBezTo>
                    <a:pt x="4" y="96"/>
                    <a:pt x="0" y="51"/>
                    <a:pt x="24" y="0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iṥḷîďe">
              <a:extLst>
                <a:ext uri="{FF2B5EF4-FFF2-40B4-BE49-F238E27FC236}">
                  <a16:creationId xmlns:a16="http://schemas.microsoft.com/office/drawing/2014/main" id="{A2C12AB6-8FC6-4A3F-8FCB-22AC02D8B2FC}"/>
                </a:ext>
              </a:extLst>
            </p:cNvPr>
            <p:cNvSpPr/>
            <p:nvPr/>
          </p:nvSpPr>
          <p:spPr bwMode="auto">
            <a:xfrm>
              <a:off x="7385050" y="3395663"/>
              <a:ext cx="619125" cy="446088"/>
            </a:xfrm>
            <a:custGeom>
              <a:avLst/>
              <a:gdLst>
                <a:gd name="T0" fmla="*/ 4 w 101"/>
                <a:gd name="T1" fmla="*/ 65 h 73"/>
                <a:gd name="T2" fmla="*/ 91 w 101"/>
                <a:gd name="T3" fmla="*/ 73 h 73"/>
                <a:gd name="T4" fmla="*/ 96 w 101"/>
                <a:gd name="T5" fmla="*/ 69 h 73"/>
                <a:gd name="T6" fmla="*/ 101 w 101"/>
                <a:gd name="T7" fmla="*/ 12 h 73"/>
                <a:gd name="T8" fmla="*/ 97 w 101"/>
                <a:gd name="T9" fmla="*/ 8 h 73"/>
                <a:gd name="T10" fmla="*/ 10 w 101"/>
                <a:gd name="T11" fmla="*/ 0 h 73"/>
                <a:gd name="T12" fmla="*/ 6 w 101"/>
                <a:gd name="T13" fmla="*/ 4 h 73"/>
                <a:gd name="T14" fmla="*/ 1 w 101"/>
                <a:gd name="T15" fmla="*/ 61 h 73"/>
                <a:gd name="T16" fmla="*/ 4 w 101"/>
                <a:gd name="T1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3">
                  <a:moveTo>
                    <a:pt x="4" y="65"/>
                  </a:moveTo>
                  <a:cubicBezTo>
                    <a:pt x="91" y="73"/>
                    <a:pt x="91" y="73"/>
                    <a:pt x="91" y="73"/>
                  </a:cubicBezTo>
                  <a:cubicBezTo>
                    <a:pt x="94" y="73"/>
                    <a:pt x="96" y="71"/>
                    <a:pt x="96" y="69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2"/>
                    <a:pt x="6" y="4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3"/>
                    <a:pt x="2" y="65"/>
                    <a:pt x="4" y="65"/>
                  </a:cubicBezTo>
                  <a:close/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î$ḷïḋè">
              <a:extLst>
                <a:ext uri="{FF2B5EF4-FFF2-40B4-BE49-F238E27FC236}">
                  <a16:creationId xmlns:a16="http://schemas.microsoft.com/office/drawing/2014/main" id="{E3653959-18D1-4A23-9259-A508406B9760}"/>
                </a:ext>
              </a:extLst>
            </p:cNvPr>
            <p:cNvSpPr/>
            <p:nvPr/>
          </p:nvSpPr>
          <p:spPr bwMode="auto">
            <a:xfrm>
              <a:off x="7421563" y="3425825"/>
              <a:ext cx="546100" cy="392113"/>
            </a:xfrm>
            <a:custGeom>
              <a:avLst/>
              <a:gdLst>
                <a:gd name="T0" fmla="*/ 0 w 344"/>
                <a:gd name="T1" fmla="*/ 216 h 247"/>
                <a:gd name="T2" fmla="*/ 324 w 344"/>
                <a:gd name="T3" fmla="*/ 247 h 247"/>
                <a:gd name="T4" fmla="*/ 344 w 344"/>
                <a:gd name="T5" fmla="*/ 27 h 247"/>
                <a:gd name="T6" fmla="*/ 20 w 344"/>
                <a:gd name="T7" fmla="*/ 0 h 247"/>
                <a:gd name="T8" fmla="*/ 0 w 344"/>
                <a:gd name="T9" fmla="*/ 21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7">
                  <a:moveTo>
                    <a:pt x="0" y="216"/>
                  </a:moveTo>
                  <a:lnTo>
                    <a:pt x="324" y="247"/>
                  </a:lnTo>
                  <a:lnTo>
                    <a:pt x="344" y="27"/>
                  </a:lnTo>
                  <a:lnTo>
                    <a:pt x="2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E5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iṥļîdé">
              <a:extLst>
                <a:ext uri="{FF2B5EF4-FFF2-40B4-BE49-F238E27FC236}">
                  <a16:creationId xmlns:a16="http://schemas.microsoft.com/office/drawing/2014/main" id="{B9D9A111-1280-49EC-9CE4-706B3681EA5A}"/>
                </a:ext>
              </a:extLst>
            </p:cNvPr>
            <p:cNvSpPr/>
            <p:nvPr/>
          </p:nvSpPr>
          <p:spPr bwMode="auto">
            <a:xfrm>
              <a:off x="7464425" y="3449638"/>
              <a:ext cx="49213" cy="306388"/>
            </a:xfrm>
            <a:custGeom>
              <a:avLst/>
              <a:gdLst>
                <a:gd name="T0" fmla="*/ 5 w 8"/>
                <a:gd name="T1" fmla="*/ 1 h 50"/>
                <a:gd name="T2" fmla="*/ 0 w 8"/>
                <a:gd name="T3" fmla="*/ 49 h 50"/>
                <a:gd name="T4" fmla="*/ 1 w 8"/>
                <a:gd name="T5" fmla="*/ 50 h 50"/>
                <a:gd name="T6" fmla="*/ 3 w 8"/>
                <a:gd name="T7" fmla="*/ 49 h 50"/>
                <a:gd name="T8" fmla="*/ 8 w 8"/>
                <a:gd name="T9" fmla="*/ 1 h 50"/>
                <a:gd name="T10" fmla="*/ 7 w 8"/>
                <a:gd name="T11" fmla="*/ 0 h 50"/>
                <a:gd name="T12" fmla="*/ 5 w 8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1" y="50"/>
                    <a:pt x="1" y="50"/>
                  </a:cubicBezTo>
                  <a:cubicBezTo>
                    <a:pt x="2" y="50"/>
                    <a:pt x="3" y="49"/>
                    <a:pt x="3" y="4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îśľíďê">
              <a:extLst>
                <a:ext uri="{FF2B5EF4-FFF2-40B4-BE49-F238E27FC236}">
                  <a16:creationId xmlns:a16="http://schemas.microsoft.com/office/drawing/2014/main" id="{D4F7C8AB-28F6-45FC-959E-57E5504D20C2}"/>
                </a:ext>
              </a:extLst>
            </p:cNvPr>
            <p:cNvSpPr/>
            <p:nvPr/>
          </p:nvSpPr>
          <p:spPr bwMode="auto">
            <a:xfrm>
              <a:off x="7513638" y="3449638"/>
              <a:ext cx="42863" cy="312738"/>
            </a:xfrm>
            <a:custGeom>
              <a:avLst/>
              <a:gdLst>
                <a:gd name="T0" fmla="*/ 5 w 7"/>
                <a:gd name="T1" fmla="*/ 1 h 51"/>
                <a:gd name="T2" fmla="*/ 0 w 7"/>
                <a:gd name="T3" fmla="*/ 49 h 51"/>
                <a:gd name="T4" fmla="*/ 1 w 7"/>
                <a:gd name="T5" fmla="*/ 51 h 51"/>
                <a:gd name="T6" fmla="*/ 2 w 7"/>
                <a:gd name="T7" fmla="*/ 50 h 51"/>
                <a:gd name="T8" fmla="*/ 7 w 7"/>
                <a:gd name="T9" fmla="*/ 2 h 51"/>
                <a:gd name="T10" fmla="*/ 6 w 7"/>
                <a:gd name="T11" fmla="*/ 0 h 51"/>
                <a:gd name="T12" fmla="*/ 5 w 7"/>
                <a:gd name="T13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1"/>
                  </a:cubicBezTo>
                  <a:cubicBezTo>
                    <a:pt x="2" y="51"/>
                    <a:pt x="2" y="50"/>
                    <a:pt x="2" y="5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$ļíḑé">
              <a:extLst>
                <a:ext uri="{FF2B5EF4-FFF2-40B4-BE49-F238E27FC236}">
                  <a16:creationId xmlns:a16="http://schemas.microsoft.com/office/drawing/2014/main" id="{EBDB10C2-EF13-4CE4-A715-0C0C323A7B65}"/>
                </a:ext>
              </a:extLst>
            </p:cNvPr>
            <p:cNvSpPr/>
            <p:nvPr/>
          </p:nvSpPr>
          <p:spPr bwMode="auto">
            <a:xfrm>
              <a:off x="7586663" y="345598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íşḷíďe">
              <a:extLst>
                <a:ext uri="{FF2B5EF4-FFF2-40B4-BE49-F238E27FC236}">
                  <a16:creationId xmlns:a16="http://schemas.microsoft.com/office/drawing/2014/main" id="{20D63101-1080-499E-8075-6C8B30C27B05}"/>
                </a:ext>
              </a:extLst>
            </p:cNvPr>
            <p:cNvSpPr/>
            <p:nvPr/>
          </p:nvSpPr>
          <p:spPr bwMode="auto">
            <a:xfrm>
              <a:off x="7654925" y="346233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2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ïSḷiḋè">
              <a:extLst>
                <a:ext uri="{FF2B5EF4-FFF2-40B4-BE49-F238E27FC236}">
                  <a16:creationId xmlns:a16="http://schemas.microsoft.com/office/drawing/2014/main" id="{AB5EC85C-327E-421E-B4C9-117C688B3435}"/>
                </a:ext>
              </a:extLst>
            </p:cNvPr>
            <p:cNvSpPr/>
            <p:nvPr/>
          </p:nvSpPr>
          <p:spPr bwMode="auto">
            <a:xfrm>
              <a:off x="7727950" y="3468688"/>
              <a:ext cx="36513" cy="306388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2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iṡḻïḓè">
              <a:extLst>
                <a:ext uri="{FF2B5EF4-FFF2-40B4-BE49-F238E27FC236}">
                  <a16:creationId xmlns:a16="http://schemas.microsoft.com/office/drawing/2014/main" id="{92BB9846-B2C4-49C7-8708-E73224080015}"/>
                </a:ext>
              </a:extLst>
            </p:cNvPr>
            <p:cNvSpPr/>
            <p:nvPr/>
          </p:nvSpPr>
          <p:spPr bwMode="auto">
            <a:xfrm>
              <a:off x="7800975" y="3475038"/>
              <a:ext cx="38100" cy="304800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2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isḷíḓe">
              <a:extLst>
                <a:ext uri="{FF2B5EF4-FFF2-40B4-BE49-F238E27FC236}">
                  <a16:creationId xmlns:a16="http://schemas.microsoft.com/office/drawing/2014/main" id="{4BDDA403-7F39-4D61-99CD-011A100D8423}"/>
                </a:ext>
              </a:extLst>
            </p:cNvPr>
            <p:cNvSpPr/>
            <p:nvPr/>
          </p:nvSpPr>
          <p:spPr bwMode="auto">
            <a:xfrm>
              <a:off x="7869238" y="3481388"/>
              <a:ext cx="36513" cy="304800"/>
            </a:xfrm>
            <a:custGeom>
              <a:avLst/>
              <a:gdLst>
                <a:gd name="T0" fmla="*/ 4 w 6"/>
                <a:gd name="T1" fmla="*/ 1 h 50"/>
                <a:gd name="T2" fmla="*/ 1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1" y="49"/>
                    <a:pt x="1" y="49"/>
                    <a:pt x="1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3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ïṣļïḑé">
              <a:extLst>
                <a:ext uri="{FF2B5EF4-FFF2-40B4-BE49-F238E27FC236}">
                  <a16:creationId xmlns:a16="http://schemas.microsoft.com/office/drawing/2014/main" id="{027B5FA9-6D26-4D61-8857-813F3C4D4651}"/>
                </a:ext>
              </a:extLst>
            </p:cNvPr>
            <p:cNvSpPr/>
            <p:nvPr/>
          </p:nvSpPr>
          <p:spPr bwMode="auto">
            <a:xfrm>
              <a:off x="7391400" y="3524250"/>
              <a:ext cx="55563" cy="165100"/>
            </a:xfrm>
            <a:custGeom>
              <a:avLst/>
              <a:gdLst>
                <a:gd name="T0" fmla="*/ 8 w 35"/>
                <a:gd name="T1" fmla="*/ 0 h 104"/>
                <a:gd name="T2" fmla="*/ 35 w 35"/>
                <a:gd name="T3" fmla="*/ 0 h 104"/>
                <a:gd name="T4" fmla="*/ 27 w 35"/>
                <a:gd name="T5" fmla="*/ 104 h 104"/>
                <a:gd name="T6" fmla="*/ 0 w 35"/>
                <a:gd name="T7" fmla="*/ 100 h 104"/>
                <a:gd name="T8" fmla="*/ 8 w 3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4">
                  <a:moveTo>
                    <a:pt x="8" y="0"/>
                  </a:moveTo>
                  <a:lnTo>
                    <a:pt x="35" y="0"/>
                  </a:lnTo>
                  <a:lnTo>
                    <a:pt x="27" y="104"/>
                  </a:lnTo>
                  <a:lnTo>
                    <a:pt x="0" y="10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î$ḷiḑè">
              <a:extLst>
                <a:ext uri="{FF2B5EF4-FFF2-40B4-BE49-F238E27FC236}">
                  <a16:creationId xmlns:a16="http://schemas.microsoft.com/office/drawing/2014/main" id="{2BFDF888-17A1-4E68-B3F4-D4B7720CE216}"/>
                </a:ext>
              </a:extLst>
            </p:cNvPr>
            <p:cNvSpPr/>
            <p:nvPr/>
          </p:nvSpPr>
          <p:spPr bwMode="auto">
            <a:xfrm>
              <a:off x="7312025" y="3560763"/>
              <a:ext cx="98425" cy="85725"/>
            </a:xfrm>
            <a:custGeom>
              <a:avLst/>
              <a:gdLst>
                <a:gd name="T0" fmla="*/ 0 w 16"/>
                <a:gd name="T1" fmla="*/ 6 h 14"/>
                <a:gd name="T2" fmla="*/ 7 w 16"/>
                <a:gd name="T3" fmla="*/ 13 h 14"/>
                <a:gd name="T4" fmla="*/ 15 w 16"/>
                <a:gd name="T5" fmla="*/ 14 h 14"/>
                <a:gd name="T6" fmla="*/ 16 w 16"/>
                <a:gd name="T7" fmla="*/ 1 h 14"/>
                <a:gd name="T8" fmla="*/ 8 w 16"/>
                <a:gd name="T9" fmla="*/ 0 h 14"/>
                <a:gd name="T10" fmla="*/ 0 w 16"/>
                <a:gd name="T11" fmla="*/ 6 h 14"/>
                <a:gd name="T12" fmla="*/ 11 w 16"/>
                <a:gd name="T13" fmla="*/ 7 h 14"/>
                <a:gd name="T14" fmla="*/ 7 w 16"/>
                <a:gd name="T15" fmla="*/ 10 h 14"/>
                <a:gd name="T16" fmla="*/ 3 w 16"/>
                <a:gd name="T17" fmla="*/ 6 h 14"/>
                <a:gd name="T18" fmla="*/ 8 w 16"/>
                <a:gd name="T19" fmla="*/ 3 h 14"/>
                <a:gd name="T20" fmla="*/ 11 w 16"/>
                <a:gd name="T2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cubicBezTo>
                    <a:pt x="0" y="9"/>
                    <a:pt x="3" y="13"/>
                    <a:pt x="7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0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lose/>
                  <a:moveTo>
                    <a:pt x="11" y="7"/>
                  </a:moveTo>
                  <a:cubicBezTo>
                    <a:pt x="11" y="9"/>
                    <a:pt x="9" y="10"/>
                    <a:pt x="7" y="10"/>
                  </a:cubicBezTo>
                  <a:cubicBezTo>
                    <a:pt x="5" y="10"/>
                    <a:pt x="3" y="8"/>
                    <a:pt x="3" y="6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1" y="5"/>
                    <a:pt x="11" y="7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ïṧļíḓe">
              <a:extLst>
                <a:ext uri="{FF2B5EF4-FFF2-40B4-BE49-F238E27FC236}">
                  <a16:creationId xmlns:a16="http://schemas.microsoft.com/office/drawing/2014/main" id="{C5C9D3A0-8C1C-472D-BDEC-1BBFC2295B67}"/>
                </a:ext>
              </a:extLst>
            </p:cNvPr>
            <p:cNvSpPr/>
            <p:nvPr/>
          </p:nvSpPr>
          <p:spPr bwMode="auto">
            <a:xfrm>
              <a:off x="7800975" y="3571875"/>
              <a:ext cx="123825" cy="312738"/>
            </a:xfrm>
            <a:custGeom>
              <a:avLst/>
              <a:gdLst>
                <a:gd name="T0" fmla="*/ 10 w 20"/>
                <a:gd name="T1" fmla="*/ 3 h 51"/>
                <a:gd name="T2" fmla="*/ 1 w 20"/>
                <a:gd name="T3" fmla="*/ 27 h 51"/>
                <a:gd name="T4" fmla="*/ 3 w 20"/>
                <a:gd name="T5" fmla="*/ 43 h 51"/>
                <a:gd name="T6" fmla="*/ 6 w 20"/>
                <a:gd name="T7" fmla="*/ 46 h 51"/>
                <a:gd name="T8" fmla="*/ 9 w 20"/>
                <a:gd name="T9" fmla="*/ 50 h 51"/>
                <a:gd name="T10" fmla="*/ 10 w 20"/>
                <a:gd name="T11" fmla="*/ 51 h 51"/>
                <a:gd name="T12" fmla="*/ 12 w 20"/>
                <a:gd name="T13" fmla="*/ 50 h 51"/>
                <a:gd name="T14" fmla="*/ 13 w 20"/>
                <a:gd name="T15" fmla="*/ 47 h 51"/>
                <a:gd name="T16" fmla="*/ 14 w 20"/>
                <a:gd name="T17" fmla="*/ 37 h 51"/>
                <a:gd name="T18" fmla="*/ 16 w 20"/>
                <a:gd name="T19" fmla="*/ 30 h 51"/>
                <a:gd name="T20" fmla="*/ 18 w 20"/>
                <a:gd name="T21" fmla="*/ 27 h 51"/>
                <a:gd name="T22" fmla="*/ 19 w 20"/>
                <a:gd name="T23" fmla="*/ 17 h 51"/>
                <a:gd name="T24" fmla="*/ 17 w 20"/>
                <a:gd name="T25" fmla="*/ 10 h 51"/>
                <a:gd name="T26" fmla="*/ 20 w 2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0" y="3"/>
                  </a:moveTo>
                  <a:cubicBezTo>
                    <a:pt x="6" y="11"/>
                    <a:pt x="2" y="18"/>
                    <a:pt x="1" y="27"/>
                  </a:cubicBezTo>
                  <a:cubicBezTo>
                    <a:pt x="0" y="32"/>
                    <a:pt x="1" y="38"/>
                    <a:pt x="3" y="43"/>
                  </a:cubicBezTo>
                  <a:cubicBezTo>
                    <a:pt x="4" y="45"/>
                    <a:pt x="5" y="43"/>
                    <a:pt x="6" y="46"/>
                  </a:cubicBezTo>
                  <a:cubicBezTo>
                    <a:pt x="7" y="47"/>
                    <a:pt x="8" y="48"/>
                    <a:pt x="9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3" y="49"/>
                    <a:pt x="13" y="48"/>
                    <a:pt x="13" y="47"/>
                  </a:cubicBezTo>
                  <a:cubicBezTo>
                    <a:pt x="13" y="43"/>
                    <a:pt x="13" y="42"/>
                    <a:pt x="14" y="37"/>
                  </a:cubicBezTo>
                  <a:cubicBezTo>
                    <a:pt x="14" y="35"/>
                    <a:pt x="15" y="32"/>
                    <a:pt x="16" y="30"/>
                  </a:cubicBezTo>
                  <a:cubicBezTo>
                    <a:pt x="17" y="29"/>
                    <a:pt x="17" y="28"/>
                    <a:pt x="18" y="27"/>
                  </a:cubicBezTo>
                  <a:cubicBezTo>
                    <a:pt x="20" y="24"/>
                    <a:pt x="20" y="20"/>
                    <a:pt x="19" y="17"/>
                  </a:cubicBezTo>
                  <a:cubicBezTo>
                    <a:pt x="18" y="15"/>
                    <a:pt x="17" y="12"/>
                    <a:pt x="17" y="10"/>
                  </a:cubicBezTo>
                  <a:cubicBezTo>
                    <a:pt x="18" y="7"/>
                    <a:pt x="20" y="4"/>
                    <a:pt x="20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ïṥ1iḋè">
              <a:extLst>
                <a:ext uri="{FF2B5EF4-FFF2-40B4-BE49-F238E27FC236}">
                  <a16:creationId xmlns:a16="http://schemas.microsoft.com/office/drawing/2014/main" id="{D139A2D6-6AFC-497C-BD03-AC6E14894BDC}"/>
                </a:ext>
              </a:extLst>
            </p:cNvPr>
            <p:cNvSpPr/>
            <p:nvPr/>
          </p:nvSpPr>
          <p:spPr bwMode="auto">
            <a:xfrm>
              <a:off x="7496175" y="3541713"/>
              <a:ext cx="115888" cy="280988"/>
            </a:xfrm>
            <a:custGeom>
              <a:avLst/>
              <a:gdLst>
                <a:gd name="T0" fmla="*/ 2 w 19"/>
                <a:gd name="T1" fmla="*/ 5 h 46"/>
                <a:gd name="T2" fmla="*/ 10 w 19"/>
                <a:gd name="T3" fmla="*/ 44 h 46"/>
                <a:gd name="T4" fmla="*/ 13 w 19"/>
                <a:gd name="T5" fmla="*/ 45 h 46"/>
                <a:gd name="T6" fmla="*/ 14 w 19"/>
                <a:gd name="T7" fmla="*/ 45 h 46"/>
                <a:gd name="T8" fmla="*/ 14 w 19"/>
                <a:gd name="T9" fmla="*/ 32 h 46"/>
                <a:gd name="T10" fmla="*/ 13 w 19"/>
                <a:gd name="T11" fmla="*/ 20 h 46"/>
                <a:gd name="T12" fmla="*/ 15 w 19"/>
                <a:gd name="T13" fmla="*/ 28 h 46"/>
                <a:gd name="T14" fmla="*/ 17 w 19"/>
                <a:gd name="T15" fmla="*/ 27 h 46"/>
                <a:gd name="T16" fmla="*/ 18 w 19"/>
                <a:gd name="T17" fmla="*/ 25 h 46"/>
                <a:gd name="T18" fmla="*/ 18 w 19"/>
                <a:gd name="T19" fmla="*/ 18 h 46"/>
                <a:gd name="T20" fmla="*/ 18 w 19"/>
                <a:gd name="T21" fmla="*/ 13 h 46"/>
                <a:gd name="T22" fmla="*/ 14 w 19"/>
                <a:gd name="T23" fmla="*/ 6 h 46"/>
                <a:gd name="T24" fmla="*/ 12 w 19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6">
                  <a:moveTo>
                    <a:pt x="2" y="5"/>
                  </a:moveTo>
                  <a:cubicBezTo>
                    <a:pt x="0" y="19"/>
                    <a:pt x="3" y="33"/>
                    <a:pt x="10" y="44"/>
                  </a:cubicBezTo>
                  <a:cubicBezTo>
                    <a:pt x="11" y="45"/>
                    <a:pt x="12" y="46"/>
                    <a:pt x="13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1"/>
                    <a:pt x="15" y="37"/>
                    <a:pt x="14" y="32"/>
                  </a:cubicBezTo>
                  <a:cubicBezTo>
                    <a:pt x="14" y="28"/>
                    <a:pt x="13" y="24"/>
                    <a:pt x="13" y="20"/>
                  </a:cubicBezTo>
                  <a:cubicBezTo>
                    <a:pt x="14" y="22"/>
                    <a:pt x="15" y="25"/>
                    <a:pt x="15" y="28"/>
                  </a:cubicBezTo>
                  <a:cubicBezTo>
                    <a:pt x="16" y="28"/>
                    <a:pt x="17" y="28"/>
                    <a:pt x="17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2"/>
                    <a:pt x="18" y="20"/>
                    <a:pt x="18" y="18"/>
                  </a:cubicBezTo>
                  <a:cubicBezTo>
                    <a:pt x="18" y="16"/>
                    <a:pt x="19" y="15"/>
                    <a:pt x="18" y="13"/>
                  </a:cubicBezTo>
                  <a:cubicBezTo>
                    <a:pt x="17" y="10"/>
                    <a:pt x="15" y="8"/>
                    <a:pt x="14" y="6"/>
                  </a:cubicBezTo>
                  <a:cubicBezTo>
                    <a:pt x="13" y="4"/>
                    <a:pt x="12" y="2"/>
                    <a:pt x="12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i$ľiḋè">
              <a:extLst>
                <a:ext uri="{FF2B5EF4-FFF2-40B4-BE49-F238E27FC236}">
                  <a16:creationId xmlns:a16="http://schemas.microsoft.com/office/drawing/2014/main" id="{ABAC53F4-EB19-4193-AB7A-D6C01B3A34E8}"/>
                </a:ext>
              </a:extLst>
            </p:cNvPr>
            <p:cNvSpPr/>
            <p:nvPr/>
          </p:nvSpPr>
          <p:spPr bwMode="auto">
            <a:xfrm>
              <a:off x="7372350" y="2397125"/>
              <a:ext cx="434975" cy="1217613"/>
            </a:xfrm>
            <a:custGeom>
              <a:avLst/>
              <a:gdLst>
                <a:gd name="T0" fmla="*/ 71 w 71"/>
                <a:gd name="T1" fmla="*/ 0 h 199"/>
                <a:gd name="T2" fmla="*/ 31 w 71"/>
                <a:gd name="T3" fmla="*/ 16 h 199"/>
                <a:gd name="T4" fmla="*/ 3 w 71"/>
                <a:gd name="T5" fmla="*/ 88 h 199"/>
                <a:gd name="T6" fmla="*/ 8 w 71"/>
                <a:gd name="T7" fmla="*/ 147 h 199"/>
                <a:gd name="T8" fmla="*/ 20 w 71"/>
                <a:gd name="T9" fmla="*/ 193 h 199"/>
                <a:gd name="T10" fmla="*/ 35 w 71"/>
                <a:gd name="T11" fmla="*/ 191 h 199"/>
                <a:gd name="T12" fmla="*/ 58 w 71"/>
                <a:gd name="T13" fmla="*/ 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99">
                  <a:moveTo>
                    <a:pt x="71" y="0"/>
                  </a:moveTo>
                  <a:cubicBezTo>
                    <a:pt x="57" y="1"/>
                    <a:pt x="41" y="7"/>
                    <a:pt x="31" y="16"/>
                  </a:cubicBezTo>
                  <a:cubicBezTo>
                    <a:pt x="10" y="35"/>
                    <a:pt x="7" y="63"/>
                    <a:pt x="3" y="88"/>
                  </a:cubicBezTo>
                  <a:cubicBezTo>
                    <a:pt x="0" y="107"/>
                    <a:pt x="4" y="128"/>
                    <a:pt x="8" y="147"/>
                  </a:cubicBezTo>
                  <a:cubicBezTo>
                    <a:pt x="11" y="157"/>
                    <a:pt x="17" y="183"/>
                    <a:pt x="20" y="193"/>
                  </a:cubicBezTo>
                  <a:cubicBezTo>
                    <a:pt x="22" y="196"/>
                    <a:pt x="31" y="199"/>
                    <a:pt x="35" y="191"/>
                  </a:cubicBezTo>
                  <a:cubicBezTo>
                    <a:pt x="35" y="139"/>
                    <a:pt x="43" y="74"/>
                    <a:pt x="58" y="24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ïSlîḍè">
              <a:extLst>
                <a:ext uri="{FF2B5EF4-FFF2-40B4-BE49-F238E27FC236}">
                  <a16:creationId xmlns:a16="http://schemas.microsoft.com/office/drawing/2014/main" id="{8FA77F79-36CD-4270-B19A-AD32C13EDEAF}"/>
                </a:ext>
              </a:extLst>
            </p:cNvPr>
            <p:cNvSpPr/>
            <p:nvPr/>
          </p:nvSpPr>
          <p:spPr bwMode="auto">
            <a:xfrm>
              <a:off x="7843838" y="2386013"/>
              <a:ext cx="385763" cy="1266825"/>
            </a:xfrm>
            <a:custGeom>
              <a:avLst/>
              <a:gdLst>
                <a:gd name="T0" fmla="*/ 26 w 63"/>
                <a:gd name="T1" fmla="*/ 45 h 207"/>
                <a:gd name="T2" fmla="*/ 18 w 63"/>
                <a:gd name="T3" fmla="*/ 125 h 207"/>
                <a:gd name="T4" fmla="*/ 0 w 63"/>
                <a:gd name="T5" fmla="*/ 202 h 207"/>
                <a:gd name="T6" fmla="*/ 12 w 63"/>
                <a:gd name="T7" fmla="*/ 207 h 207"/>
                <a:gd name="T8" fmla="*/ 39 w 63"/>
                <a:gd name="T9" fmla="*/ 167 h 207"/>
                <a:gd name="T10" fmla="*/ 62 w 63"/>
                <a:gd name="T11" fmla="*/ 117 h 207"/>
                <a:gd name="T12" fmla="*/ 63 w 63"/>
                <a:gd name="T13" fmla="*/ 96 h 207"/>
                <a:gd name="T14" fmla="*/ 58 w 63"/>
                <a:gd name="T15" fmla="*/ 50 h 207"/>
                <a:gd name="T16" fmla="*/ 10 w 63"/>
                <a:gd name="T1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207">
                  <a:moveTo>
                    <a:pt x="26" y="45"/>
                  </a:moveTo>
                  <a:cubicBezTo>
                    <a:pt x="14" y="74"/>
                    <a:pt x="30" y="96"/>
                    <a:pt x="18" y="125"/>
                  </a:cubicBezTo>
                  <a:cubicBezTo>
                    <a:pt x="5" y="155"/>
                    <a:pt x="0" y="202"/>
                    <a:pt x="0" y="202"/>
                  </a:cubicBezTo>
                  <a:cubicBezTo>
                    <a:pt x="0" y="202"/>
                    <a:pt x="6" y="207"/>
                    <a:pt x="12" y="207"/>
                  </a:cubicBezTo>
                  <a:cubicBezTo>
                    <a:pt x="16" y="203"/>
                    <a:pt x="29" y="183"/>
                    <a:pt x="39" y="167"/>
                  </a:cubicBezTo>
                  <a:cubicBezTo>
                    <a:pt x="50" y="152"/>
                    <a:pt x="59" y="135"/>
                    <a:pt x="62" y="117"/>
                  </a:cubicBezTo>
                  <a:cubicBezTo>
                    <a:pt x="63" y="110"/>
                    <a:pt x="63" y="103"/>
                    <a:pt x="63" y="96"/>
                  </a:cubicBezTo>
                  <a:cubicBezTo>
                    <a:pt x="63" y="81"/>
                    <a:pt x="63" y="65"/>
                    <a:pt x="58" y="50"/>
                  </a:cubicBezTo>
                  <a:cubicBezTo>
                    <a:pt x="51" y="27"/>
                    <a:pt x="33" y="8"/>
                    <a:pt x="10" y="0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îşľiḑê">
              <a:extLst>
                <a:ext uri="{FF2B5EF4-FFF2-40B4-BE49-F238E27FC236}">
                  <a16:creationId xmlns:a16="http://schemas.microsoft.com/office/drawing/2014/main" id="{02B13683-55EE-43E4-A4CA-E52C42AF4B90}"/>
                </a:ext>
              </a:extLst>
            </p:cNvPr>
            <p:cNvSpPr/>
            <p:nvPr/>
          </p:nvSpPr>
          <p:spPr bwMode="auto">
            <a:xfrm>
              <a:off x="7532688" y="2416175"/>
              <a:ext cx="600075" cy="979488"/>
            </a:xfrm>
            <a:custGeom>
              <a:avLst/>
              <a:gdLst>
                <a:gd name="T0" fmla="*/ 1 w 98"/>
                <a:gd name="T1" fmla="*/ 59 h 160"/>
                <a:gd name="T2" fmla="*/ 1 w 98"/>
                <a:gd name="T3" fmla="*/ 78 h 160"/>
                <a:gd name="T4" fmla="*/ 5 w 98"/>
                <a:gd name="T5" fmla="*/ 93 h 160"/>
                <a:gd name="T6" fmla="*/ 4 w 98"/>
                <a:gd name="T7" fmla="*/ 135 h 160"/>
                <a:gd name="T8" fmla="*/ 4 w 98"/>
                <a:gd name="T9" fmla="*/ 144 h 160"/>
                <a:gd name="T10" fmla="*/ 79 w 98"/>
                <a:gd name="T11" fmla="*/ 154 h 160"/>
                <a:gd name="T12" fmla="*/ 88 w 98"/>
                <a:gd name="T13" fmla="*/ 141 h 160"/>
                <a:gd name="T14" fmla="*/ 93 w 98"/>
                <a:gd name="T15" fmla="*/ 120 h 160"/>
                <a:gd name="T16" fmla="*/ 95 w 98"/>
                <a:gd name="T17" fmla="*/ 90 h 160"/>
                <a:gd name="T18" fmla="*/ 68 w 98"/>
                <a:gd name="T19" fmla="*/ 2 h 160"/>
                <a:gd name="T20" fmla="*/ 66 w 98"/>
                <a:gd name="T21" fmla="*/ 1 h 160"/>
                <a:gd name="T22" fmla="*/ 61 w 98"/>
                <a:gd name="T23" fmla="*/ 1 h 160"/>
                <a:gd name="T24" fmla="*/ 37 w 98"/>
                <a:gd name="T25" fmla="*/ 2 h 160"/>
                <a:gd name="T26" fmla="*/ 34 w 98"/>
                <a:gd name="T27" fmla="*/ 2 h 160"/>
                <a:gd name="T28" fmla="*/ 32 w 98"/>
                <a:gd name="T29" fmla="*/ 3 h 160"/>
                <a:gd name="T30" fmla="*/ 12 w 98"/>
                <a:gd name="T31" fmla="*/ 29 h 160"/>
                <a:gd name="T32" fmla="*/ 1 w 98"/>
                <a:gd name="T33" fmla="*/ 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60">
                  <a:moveTo>
                    <a:pt x="1" y="59"/>
                  </a:moveTo>
                  <a:cubicBezTo>
                    <a:pt x="0" y="66"/>
                    <a:pt x="0" y="72"/>
                    <a:pt x="1" y="78"/>
                  </a:cubicBezTo>
                  <a:cubicBezTo>
                    <a:pt x="2" y="84"/>
                    <a:pt x="4" y="88"/>
                    <a:pt x="5" y="93"/>
                  </a:cubicBezTo>
                  <a:cubicBezTo>
                    <a:pt x="9" y="107"/>
                    <a:pt x="6" y="121"/>
                    <a:pt x="4" y="135"/>
                  </a:cubicBezTo>
                  <a:cubicBezTo>
                    <a:pt x="4" y="138"/>
                    <a:pt x="3" y="141"/>
                    <a:pt x="4" y="144"/>
                  </a:cubicBezTo>
                  <a:cubicBezTo>
                    <a:pt x="11" y="160"/>
                    <a:pt x="60" y="159"/>
                    <a:pt x="79" y="154"/>
                  </a:cubicBezTo>
                  <a:cubicBezTo>
                    <a:pt x="90" y="152"/>
                    <a:pt x="83" y="151"/>
                    <a:pt x="88" y="141"/>
                  </a:cubicBezTo>
                  <a:cubicBezTo>
                    <a:pt x="91" y="134"/>
                    <a:pt x="92" y="127"/>
                    <a:pt x="93" y="120"/>
                  </a:cubicBezTo>
                  <a:cubicBezTo>
                    <a:pt x="94" y="110"/>
                    <a:pt x="95" y="100"/>
                    <a:pt x="95" y="90"/>
                  </a:cubicBezTo>
                  <a:cubicBezTo>
                    <a:pt x="98" y="57"/>
                    <a:pt x="95" y="24"/>
                    <a:pt x="68" y="2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0"/>
                    <a:pt x="63" y="1"/>
                    <a:pt x="61" y="1"/>
                  </a:cubicBezTo>
                  <a:cubicBezTo>
                    <a:pt x="54" y="3"/>
                    <a:pt x="45" y="4"/>
                    <a:pt x="37" y="2"/>
                  </a:cubicBezTo>
                  <a:cubicBezTo>
                    <a:pt x="36" y="2"/>
                    <a:pt x="35" y="1"/>
                    <a:pt x="34" y="2"/>
                  </a:cubicBezTo>
                  <a:cubicBezTo>
                    <a:pt x="33" y="2"/>
                    <a:pt x="32" y="3"/>
                    <a:pt x="32" y="3"/>
                  </a:cubicBezTo>
                  <a:cubicBezTo>
                    <a:pt x="24" y="11"/>
                    <a:pt x="19" y="21"/>
                    <a:pt x="12" y="29"/>
                  </a:cubicBezTo>
                  <a:cubicBezTo>
                    <a:pt x="5" y="38"/>
                    <a:pt x="2" y="48"/>
                    <a:pt x="1" y="59"/>
                  </a:cubicBezTo>
                  <a:close/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Sḻîďê">
              <a:extLst>
                <a:ext uri="{FF2B5EF4-FFF2-40B4-BE49-F238E27FC236}">
                  <a16:creationId xmlns:a16="http://schemas.microsoft.com/office/drawing/2014/main" id="{20DD42B3-3D1C-49E4-8A24-A2D137F911C1}"/>
                </a:ext>
              </a:extLst>
            </p:cNvPr>
            <p:cNvSpPr/>
            <p:nvPr/>
          </p:nvSpPr>
          <p:spPr bwMode="auto">
            <a:xfrm>
              <a:off x="7605713" y="1927225"/>
              <a:ext cx="171450" cy="385763"/>
            </a:xfrm>
            <a:custGeom>
              <a:avLst/>
              <a:gdLst>
                <a:gd name="T0" fmla="*/ 28 w 28"/>
                <a:gd name="T1" fmla="*/ 33 h 63"/>
                <a:gd name="T2" fmla="*/ 26 w 28"/>
                <a:gd name="T3" fmla="*/ 47 h 63"/>
                <a:gd name="T4" fmla="*/ 20 w 28"/>
                <a:gd name="T5" fmla="*/ 61 h 63"/>
                <a:gd name="T6" fmla="*/ 10 w 28"/>
                <a:gd name="T7" fmla="*/ 63 h 63"/>
                <a:gd name="T8" fmla="*/ 0 w 28"/>
                <a:gd name="T9" fmla="*/ 61 h 63"/>
                <a:gd name="T10" fmla="*/ 2 w 28"/>
                <a:gd name="T11" fmla="*/ 55 h 63"/>
                <a:gd name="T12" fmla="*/ 0 w 28"/>
                <a:gd name="T13" fmla="*/ 27 h 63"/>
                <a:gd name="T14" fmla="*/ 3 w 28"/>
                <a:gd name="T15" fmla="*/ 11 h 63"/>
                <a:gd name="T16" fmla="*/ 17 w 2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3">
                  <a:moveTo>
                    <a:pt x="28" y="33"/>
                  </a:moveTo>
                  <a:cubicBezTo>
                    <a:pt x="27" y="37"/>
                    <a:pt x="27" y="43"/>
                    <a:pt x="26" y="47"/>
                  </a:cubicBezTo>
                  <a:cubicBezTo>
                    <a:pt x="26" y="52"/>
                    <a:pt x="24" y="58"/>
                    <a:pt x="20" y="61"/>
                  </a:cubicBezTo>
                  <a:cubicBezTo>
                    <a:pt x="17" y="63"/>
                    <a:pt x="14" y="63"/>
                    <a:pt x="10" y="63"/>
                  </a:cubicBezTo>
                  <a:cubicBezTo>
                    <a:pt x="7" y="63"/>
                    <a:pt x="3" y="62"/>
                    <a:pt x="0" y="61"/>
                  </a:cubicBezTo>
                  <a:cubicBezTo>
                    <a:pt x="2" y="60"/>
                    <a:pt x="2" y="57"/>
                    <a:pt x="2" y="55"/>
                  </a:cubicBezTo>
                  <a:cubicBezTo>
                    <a:pt x="2" y="46"/>
                    <a:pt x="0" y="37"/>
                    <a:pt x="0" y="27"/>
                  </a:cubicBezTo>
                  <a:cubicBezTo>
                    <a:pt x="0" y="23"/>
                    <a:pt x="1" y="15"/>
                    <a:pt x="3" y="11"/>
                  </a:cubicBezTo>
                  <a:cubicBezTo>
                    <a:pt x="6" y="7"/>
                    <a:pt x="10" y="2"/>
                    <a:pt x="17" y="0"/>
                  </a:cubicBezTo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îṧľîḍe">
              <a:extLst>
                <a:ext uri="{FF2B5EF4-FFF2-40B4-BE49-F238E27FC236}">
                  <a16:creationId xmlns:a16="http://schemas.microsoft.com/office/drawing/2014/main" id="{43849314-D621-4B09-B5CA-C472C93486EF}"/>
                </a:ext>
              </a:extLst>
            </p:cNvPr>
            <p:cNvSpPr/>
            <p:nvPr/>
          </p:nvSpPr>
          <p:spPr bwMode="auto">
            <a:xfrm>
              <a:off x="7753350" y="2214563"/>
              <a:ext cx="188913" cy="250825"/>
            </a:xfrm>
            <a:custGeom>
              <a:avLst/>
              <a:gdLst>
                <a:gd name="T0" fmla="*/ 7 w 31"/>
                <a:gd name="T1" fmla="*/ 17 h 41"/>
                <a:gd name="T2" fmla="*/ 0 w 31"/>
                <a:gd name="T3" fmla="*/ 32 h 41"/>
                <a:gd name="T4" fmla="*/ 7 w 31"/>
                <a:gd name="T5" fmla="*/ 41 h 41"/>
                <a:gd name="T6" fmla="*/ 31 w 31"/>
                <a:gd name="T7" fmla="*/ 31 h 41"/>
                <a:gd name="T8" fmla="*/ 27 w 3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7" y="17"/>
                  </a:moveTo>
                  <a:cubicBezTo>
                    <a:pt x="7" y="21"/>
                    <a:pt x="3" y="30"/>
                    <a:pt x="0" y="32"/>
                  </a:cubicBezTo>
                  <a:cubicBezTo>
                    <a:pt x="0" y="37"/>
                    <a:pt x="0" y="41"/>
                    <a:pt x="7" y="41"/>
                  </a:cubicBezTo>
                  <a:cubicBezTo>
                    <a:pt x="14" y="41"/>
                    <a:pt x="25" y="38"/>
                    <a:pt x="31" y="31"/>
                  </a:cubicBezTo>
                  <a:cubicBezTo>
                    <a:pt x="28" y="24"/>
                    <a:pt x="25" y="3"/>
                    <a:pt x="27" y="0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iṧliďè">
              <a:extLst>
                <a:ext uri="{FF2B5EF4-FFF2-40B4-BE49-F238E27FC236}">
                  <a16:creationId xmlns:a16="http://schemas.microsoft.com/office/drawing/2014/main" id="{BDF0DFD4-4AE6-41B7-92D8-94EC8F1D3E9E}"/>
                </a:ext>
              </a:extLst>
            </p:cNvPr>
            <p:cNvSpPr/>
            <p:nvPr/>
          </p:nvSpPr>
          <p:spPr bwMode="auto">
            <a:xfrm>
              <a:off x="7654925" y="1944688"/>
              <a:ext cx="312738" cy="398463"/>
            </a:xfrm>
            <a:custGeom>
              <a:avLst/>
              <a:gdLst>
                <a:gd name="T0" fmla="*/ 5 w 51"/>
                <a:gd name="T1" fmla="*/ 13 h 65"/>
                <a:gd name="T2" fmla="*/ 3 w 51"/>
                <a:gd name="T3" fmla="*/ 37 h 65"/>
                <a:gd name="T4" fmla="*/ 4 w 51"/>
                <a:gd name="T5" fmla="*/ 50 h 65"/>
                <a:gd name="T6" fmla="*/ 10 w 51"/>
                <a:gd name="T7" fmla="*/ 62 h 65"/>
                <a:gd name="T8" fmla="*/ 21 w 51"/>
                <a:gd name="T9" fmla="*/ 65 h 65"/>
                <a:gd name="T10" fmla="*/ 44 w 51"/>
                <a:gd name="T11" fmla="*/ 51 h 65"/>
                <a:gd name="T12" fmla="*/ 48 w 51"/>
                <a:gd name="T13" fmla="*/ 25 h 65"/>
                <a:gd name="T14" fmla="*/ 44 w 51"/>
                <a:gd name="T15" fmla="*/ 16 h 65"/>
                <a:gd name="T16" fmla="*/ 24 w 51"/>
                <a:gd name="T17" fmla="*/ 1 h 65"/>
                <a:gd name="T18" fmla="*/ 4 w 51"/>
                <a:gd name="T19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65">
                  <a:moveTo>
                    <a:pt x="5" y="13"/>
                  </a:moveTo>
                  <a:cubicBezTo>
                    <a:pt x="0" y="18"/>
                    <a:pt x="1" y="30"/>
                    <a:pt x="3" y="37"/>
                  </a:cubicBezTo>
                  <a:cubicBezTo>
                    <a:pt x="4" y="41"/>
                    <a:pt x="4" y="46"/>
                    <a:pt x="4" y="50"/>
                  </a:cubicBezTo>
                  <a:cubicBezTo>
                    <a:pt x="5" y="55"/>
                    <a:pt x="7" y="60"/>
                    <a:pt x="10" y="62"/>
                  </a:cubicBezTo>
                  <a:cubicBezTo>
                    <a:pt x="13" y="65"/>
                    <a:pt x="17" y="65"/>
                    <a:pt x="21" y="65"/>
                  </a:cubicBezTo>
                  <a:cubicBezTo>
                    <a:pt x="30" y="64"/>
                    <a:pt x="39" y="59"/>
                    <a:pt x="44" y="51"/>
                  </a:cubicBezTo>
                  <a:cubicBezTo>
                    <a:pt x="49" y="44"/>
                    <a:pt x="51" y="34"/>
                    <a:pt x="48" y="25"/>
                  </a:cubicBezTo>
                  <a:cubicBezTo>
                    <a:pt x="47" y="22"/>
                    <a:pt x="46" y="19"/>
                    <a:pt x="44" y="16"/>
                  </a:cubicBezTo>
                  <a:cubicBezTo>
                    <a:pt x="40" y="9"/>
                    <a:pt x="33" y="3"/>
                    <a:pt x="24" y="1"/>
                  </a:cubicBezTo>
                  <a:cubicBezTo>
                    <a:pt x="16" y="0"/>
                    <a:pt x="7" y="4"/>
                    <a:pt x="4" y="1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íṩḻidè">
              <a:extLst>
                <a:ext uri="{FF2B5EF4-FFF2-40B4-BE49-F238E27FC236}">
                  <a16:creationId xmlns:a16="http://schemas.microsoft.com/office/drawing/2014/main" id="{81116E5C-AF3E-491E-96E2-518B5FBF997D}"/>
                </a:ext>
              </a:extLst>
            </p:cNvPr>
            <p:cNvSpPr/>
            <p:nvPr/>
          </p:nvSpPr>
          <p:spPr bwMode="auto">
            <a:xfrm>
              <a:off x="7661275" y="1858963"/>
              <a:ext cx="434975" cy="484188"/>
            </a:xfrm>
            <a:custGeom>
              <a:avLst/>
              <a:gdLst>
                <a:gd name="T0" fmla="*/ 55 w 71"/>
                <a:gd name="T1" fmla="*/ 15 h 79"/>
                <a:gd name="T2" fmla="*/ 43 w 71"/>
                <a:gd name="T3" fmla="*/ 4 h 79"/>
                <a:gd name="T4" fmla="*/ 25 w 71"/>
                <a:gd name="T5" fmla="*/ 1 h 79"/>
                <a:gd name="T6" fmla="*/ 11 w 71"/>
                <a:gd name="T7" fmla="*/ 7 h 79"/>
                <a:gd name="T8" fmla="*/ 7 w 71"/>
                <a:gd name="T9" fmla="*/ 11 h 79"/>
                <a:gd name="T10" fmla="*/ 7 w 71"/>
                <a:gd name="T11" fmla="*/ 11 h 79"/>
                <a:gd name="T12" fmla="*/ 6 w 71"/>
                <a:gd name="T13" fmla="*/ 12 h 79"/>
                <a:gd name="T14" fmla="*/ 4 w 71"/>
                <a:gd name="T15" fmla="*/ 16 h 79"/>
                <a:gd name="T16" fmla="*/ 2 w 71"/>
                <a:gd name="T17" fmla="*/ 20 h 79"/>
                <a:gd name="T18" fmla="*/ 13 w 71"/>
                <a:gd name="T19" fmla="*/ 34 h 79"/>
                <a:gd name="T20" fmla="*/ 19 w 71"/>
                <a:gd name="T21" fmla="*/ 36 h 79"/>
                <a:gd name="T22" fmla="*/ 24 w 71"/>
                <a:gd name="T23" fmla="*/ 37 h 79"/>
                <a:gd name="T24" fmla="*/ 34 w 71"/>
                <a:gd name="T25" fmla="*/ 45 h 79"/>
                <a:gd name="T26" fmla="*/ 37 w 71"/>
                <a:gd name="T27" fmla="*/ 56 h 79"/>
                <a:gd name="T28" fmla="*/ 40 w 71"/>
                <a:gd name="T29" fmla="*/ 45 h 79"/>
                <a:gd name="T30" fmla="*/ 42 w 71"/>
                <a:gd name="T31" fmla="*/ 63 h 79"/>
                <a:gd name="T32" fmla="*/ 41 w 71"/>
                <a:gd name="T33" fmla="*/ 70 h 79"/>
                <a:gd name="T34" fmla="*/ 37 w 71"/>
                <a:gd name="T35" fmla="*/ 77 h 79"/>
                <a:gd name="T36" fmla="*/ 56 w 71"/>
                <a:gd name="T37" fmla="*/ 72 h 79"/>
                <a:gd name="T38" fmla="*/ 55 w 71"/>
                <a:gd name="T39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55" y="15"/>
                  </a:moveTo>
                  <a:cubicBezTo>
                    <a:pt x="52" y="11"/>
                    <a:pt x="48" y="7"/>
                    <a:pt x="43" y="4"/>
                  </a:cubicBezTo>
                  <a:cubicBezTo>
                    <a:pt x="38" y="1"/>
                    <a:pt x="31" y="0"/>
                    <a:pt x="25" y="1"/>
                  </a:cubicBezTo>
                  <a:cubicBezTo>
                    <a:pt x="21" y="2"/>
                    <a:pt x="15" y="5"/>
                    <a:pt x="11" y="7"/>
                  </a:cubicBezTo>
                  <a:cubicBezTo>
                    <a:pt x="10" y="8"/>
                    <a:pt x="9" y="9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5" y="13"/>
                    <a:pt x="4" y="14"/>
                    <a:pt x="4" y="16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0" y="27"/>
                    <a:pt x="8" y="32"/>
                    <a:pt x="13" y="34"/>
                  </a:cubicBezTo>
                  <a:cubicBezTo>
                    <a:pt x="15" y="35"/>
                    <a:pt x="17" y="35"/>
                    <a:pt x="19" y="36"/>
                  </a:cubicBezTo>
                  <a:cubicBezTo>
                    <a:pt x="21" y="36"/>
                    <a:pt x="23" y="37"/>
                    <a:pt x="24" y="37"/>
                  </a:cubicBezTo>
                  <a:cubicBezTo>
                    <a:pt x="28" y="39"/>
                    <a:pt x="31" y="41"/>
                    <a:pt x="34" y="45"/>
                  </a:cubicBezTo>
                  <a:cubicBezTo>
                    <a:pt x="36" y="48"/>
                    <a:pt x="37" y="52"/>
                    <a:pt x="37" y="56"/>
                  </a:cubicBezTo>
                  <a:cubicBezTo>
                    <a:pt x="39" y="53"/>
                    <a:pt x="40" y="49"/>
                    <a:pt x="40" y="45"/>
                  </a:cubicBezTo>
                  <a:cubicBezTo>
                    <a:pt x="42" y="51"/>
                    <a:pt x="42" y="57"/>
                    <a:pt x="42" y="63"/>
                  </a:cubicBezTo>
                  <a:cubicBezTo>
                    <a:pt x="42" y="65"/>
                    <a:pt x="42" y="67"/>
                    <a:pt x="41" y="70"/>
                  </a:cubicBezTo>
                  <a:cubicBezTo>
                    <a:pt x="41" y="71"/>
                    <a:pt x="38" y="77"/>
                    <a:pt x="37" y="77"/>
                  </a:cubicBezTo>
                  <a:cubicBezTo>
                    <a:pt x="44" y="79"/>
                    <a:pt x="51" y="76"/>
                    <a:pt x="56" y="72"/>
                  </a:cubicBezTo>
                  <a:cubicBezTo>
                    <a:pt x="71" y="58"/>
                    <a:pt x="64" y="31"/>
                    <a:pt x="55" y="15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$ľíḓê">
              <a:extLst>
                <a:ext uri="{FF2B5EF4-FFF2-40B4-BE49-F238E27FC236}">
                  <a16:creationId xmlns:a16="http://schemas.microsoft.com/office/drawing/2014/main" id="{FE914183-B831-4F6D-8678-D519EBEE62E8}"/>
                </a:ext>
              </a:extLst>
            </p:cNvPr>
            <p:cNvSpPr/>
            <p:nvPr/>
          </p:nvSpPr>
          <p:spPr bwMode="auto">
            <a:xfrm>
              <a:off x="7893050" y="2146300"/>
              <a:ext cx="68263" cy="98425"/>
            </a:xfrm>
            <a:custGeom>
              <a:avLst/>
              <a:gdLst>
                <a:gd name="T0" fmla="*/ 2 w 11"/>
                <a:gd name="T1" fmla="*/ 4 h 16"/>
                <a:gd name="T2" fmla="*/ 2 w 11"/>
                <a:gd name="T3" fmla="*/ 3 h 16"/>
                <a:gd name="T4" fmla="*/ 5 w 11"/>
                <a:gd name="T5" fmla="*/ 1 h 16"/>
                <a:gd name="T6" fmla="*/ 8 w 11"/>
                <a:gd name="T7" fmla="*/ 1 h 16"/>
                <a:gd name="T8" fmla="*/ 10 w 11"/>
                <a:gd name="T9" fmla="*/ 4 h 16"/>
                <a:gd name="T10" fmla="*/ 7 w 11"/>
                <a:gd name="T11" fmla="*/ 14 h 16"/>
                <a:gd name="T12" fmla="*/ 3 w 11"/>
                <a:gd name="T13" fmla="*/ 16 h 16"/>
                <a:gd name="T14" fmla="*/ 1 w 11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2" y="4"/>
                  </a:moveTo>
                  <a:cubicBezTo>
                    <a:pt x="1" y="4"/>
                    <a:pt x="2" y="3"/>
                    <a:pt x="2" y="3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2"/>
                    <a:pt x="10" y="4"/>
                  </a:cubicBezTo>
                  <a:cubicBezTo>
                    <a:pt x="11" y="7"/>
                    <a:pt x="10" y="11"/>
                    <a:pt x="7" y="14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2" y="16"/>
                    <a:pt x="0" y="15"/>
                    <a:pt x="1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šḻiḑè">
              <a:extLst>
                <a:ext uri="{FF2B5EF4-FFF2-40B4-BE49-F238E27FC236}">
                  <a16:creationId xmlns:a16="http://schemas.microsoft.com/office/drawing/2014/main" id="{E587F0B2-D802-46EC-B853-BCFD2433B161}"/>
                </a:ext>
              </a:extLst>
            </p:cNvPr>
            <p:cNvSpPr/>
            <p:nvPr/>
          </p:nvSpPr>
          <p:spPr bwMode="auto">
            <a:xfrm>
              <a:off x="7727950" y="2257425"/>
              <a:ext cx="79375" cy="42863"/>
            </a:xfrm>
            <a:custGeom>
              <a:avLst/>
              <a:gdLst>
                <a:gd name="T0" fmla="*/ 1 w 13"/>
                <a:gd name="T1" fmla="*/ 0 h 7"/>
                <a:gd name="T2" fmla="*/ 5 w 13"/>
                <a:gd name="T3" fmla="*/ 6 h 7"/>
                <a:gd name="T4" fmla="*/ 13 w 13"/>
                <a:gd name="T5" fmla="*/ 1 h 7"/>
                <a:gd name="T6" fmla="*/ 1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1" y="0"/>
                  </a:moveTo>
                  <a:cubicBezTo>
                    <a:pt x="0" y="1"/>
                    <a:pt x="1" y="5"/>
                    <a:pt x="5" y="6"/>
                  </a:cubicBezTo>
                  <a:cubicBezTo>
                    <a:pt x="8" y="7"/>
                    <a:pt x="13" y="4"/>
                    <a:pt x="13" y="1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ṡlíḍé">
              <a:extLst>
                <a:ext uri="{FF2B5EF4-FFF2-40B4-BE49-F238E27FC236}">
                  <a16:creationId xmlns:a16="http://schemas.microsoft.com/office/drawing/2014/main" id="{9BC478BB-7944-4ABE-89AD-DC5CAE6EA7BB}"/>
                </a:ext>
              </a:extLst>
            </p:cNvPr>
            <p:cNvSpPr/>
            <p:nvPr/>
          </p:nvSpPr>
          <p:spPr bwMode="auto">
            <a:xfrm>
              <a:off x="7740650" y="2189163"/>
              <a:ext cx="17463" cy="42863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4 h 7"/>
                <a:gd name="T4" fmla="*/ 2 w 3"/>
                <a:gd name="T5" fmla="*/ 7 h 7"/>
                <a:gd name="T6" fmla="*/ 2 w 3"/>
                <a:gd name="T7" fmla="*/ 6 h 7"/>
                <a:gd name="T8" fmla="*/ 1 w 3"/>
                <a:gd name="T9" fmla="*/ 3 h 7"/>
                <a:gd name="T10" fmla="*/ 2 w 3"/>
                <a:gd name="T11" fmla="*/ 2 h 7"/>
                <a:gd name="T12" fmla="*/ 3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2"/>
                    <a:pt x="0" y="2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4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iśḷïḑé">
              <a:extLst>
                <a:ext uri="{FF2B5EF4-FFF2-40B4-BE49-F238E27FC236}">
                  <a16:creationId xmlns:a16="http://schemas.microsoft.com/office/drawing/2014/main" id="{56C1D49F-1877-4001-AD56-0F59D8142209}"/>
                </a:ext>
              </a:extLst>
            </p:cNvPr>
            <p:cNvSpPr/>
            <p:nvPr/>
          </p:nvSpPr>
          <p:spPr bwMode="auto">
            <a:xfrm>
              <a:off x="7678738" y="2122488"/>
              <a:ext cx="36513" cy="55563"/>
            </a:xfrm>
            <a:custGeom>
              <a:avLst/>
              <a:gdLst>
                <a:gd name="T0" fmla="*/ 1 w 6"/>
                <a:gd name="T1" fmla="*/ 2 h 9"/>
                <a:gd name="T2" fmla="*/ 5 w 6"/>
                <a:gd name="T3" fmla="*/ 3 h 9"/>
                <a:gd name="T4" fmla="*/ 4 w 6"/>
                <a:gd name="T5" fmla="*/ 8 h 9"/>
                <a:gd name="T6" fmla="*/ 1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1" y="2"/>
                  </a:moveTo>
                  <a:cubicBezTo>
                    <a:pt x="2" y="1"/>
                    <a:pt x="4" y="0"/>
                    <a:pt x="5" y="3"/>
                  </a:cubicBezTo>
                  <a:cubicBezTo>
                    <a:pt x="6" y="5"/>
                    <a:pt x="6" y="8"/>
                    <a:pt x="4" y="8"/>
                  </a:cubicBezTo>
                  <a:cubicBezTo>
                    <a:pt x="0" y="9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iṡ1ïḓe">
              <a:extLst>
                <a:ext uri="{FF2B5EF4-FFF2-40B4-BE49-F238E27FC236}">
                  <a16:creationId xmlns:a16="http://schemas.microsoft.com/office/drawing/2014/main" id="{D4505446-8CF0-4DC8-88A0-10EF89CBBBA0}"/>
                </a:ext>
              </a:extLst>
            </p:cNvPr>
            <p:cNvSpPr/>
            <p:nvPr/>
          </p:nvSpPr>
          <p:spPr bwMode="auto">
            <a:xfrm>
              <a:off x="7685088" y="2141538"/>
              <a:ext cx="12700" cy="23813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1 h 4"/>
                <a:gd name="T4" fmla="*/ 1 w 2"/>
                <a:gd name="T5" fmla="*/ 3 h 4"/>
                <a:gd name="T6" fmla="*/ 0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iṡḻíḑê">
              <a:extLst>
                <a:ext uri="{FF2B5EF4-FFF2-40B4-BE49-F238E27FC236}">
                  <a16:creationId xmlns:a16="http://schemas.microsoft.com/office/drawing/2014/main" id="{D4F36581-44BC-4E2C-8C58-25F4608BB579}"/>
                </a:ext>
              </a:extLst>
            </p:cNvPr>
            <p:cNvSpPr/>
            <p:nvPr/>
          </p:nvSpPr>
          <p:spPr bwMode="auto">
            <a:xfrm>
              <a:off x="7678738" y="2073275"/>
              <a:ext cx="55563" cy="30163"/>
            </a:xfrm>
            <a:custGeom>
              <a:avLst/>
              <a:gdLst>
                <a:gd name="T0" fmla="*/ 9 w 9"/>
                <a:gd name="T1" fmla="*/ 5 h 5"/>
                <a:gd name="T2" fmla="*/ 0 w 9"/>
                <a:gd name="T3" fmla="*/ 4 h 5"/>
                <a:gd name="T4" fmla="*/ 0 w 9"/>
                <a:gd name="T5" fmla="*/ 4 h 5"/>
                <a:gd name="T6" fmla="*/ 4 w 9"/>
                <a:gd name="T7" fmla="*/ 3 h 5"/>
                <a:gd name="T8" fmla="*/ 8 w 9"/>
                <a:gd name="T9" fmla="*/ 5 h 5"/>
                <a:gd name="T10" fmla="*/ 9 w 9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cubicBezTo>
                    <a:pt x="7" y="2"/>
                    <a:pt x="1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4"/>
                    <a:pt x="7" y="4"/>
                    <a:pt x="8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îṩ1îdè">
              <a:extLst>
                <a:ext uri="{FF2B5EF4-FFF2-40B4-BE49-F238E27FC236}">
                  <a16:creationId xmlns:a16="http://schemas.microsoft.com/office/drawing/2014/main" id="{34AA9568-8785-4A2B-99A3-72D1EE220B45}"/>
                </a:ext>
              </a:extLst>
            </p:cNvPr>
            <p:cNvSpPr/>
            <p:nvPr/>
          </p:nvSpPr>
          <p:spPr bwMode="auto">
            <a:xfrm>
              <a:off x="7813675" y="2122488"/>
              <a:ext cx="42863" cy="55563"/>
            </a:xfrm>
            <a:custGeom>
              <a:avLst/>
              <a:gdLst>
                <a:gd name="T0" fmla="*/ 2 w 7"/>
                <a:gd name="T1" fmla="*/ 1 h 9"/>
                <a:gd name="T2" fmla="*/ 6 w 7"/>
                <a:gd name="T3" fmla="*/ 3 h 9"/>
                <a:gd name="T4" fmla="*/ 4 w 7"/>
                <a:gd name="T5" fmla="*/ 8 h 9"/>
                <a:gd name="T6" fmla="*/ 2 w 7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2" y="1"/>
                  </a:moveTo>
                  <a:cubicBezTo>
                    <a:pt x="3" y="0"/>
                    <a:pt x="4" y="0"/>
                    <a:pt x="6" y="3"/>
                  </a:cubicBezTo>
                  <a:cubicBezTo>
                    <a:pt x="6" y="4"/>
                    <a:pt x="7" y="8"/>
                    <a:pt x="4" y="8"/>
                  </a:cubicBezTo>
                  <a:cubicBezTo>
                    <a:pt x="0" y="9"/>
                    <a:pt x="0" y="4"/>
                    <a:pt x="2" y="1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išlïḑè">
              <a:extLst>
                <a:ext uri="{FF2B5EF4-FFF2-40B4-BE49-F238E27FC236}">
                  <a16:creationId xmlns:a16="http://schemas.microsoft.com/office/drawing/2014/main" id="{D68C6A7F-0DCD-4249-8767-EE3CC52DA1A4}"/>
                </a:ext>
              </a:extLst>
            </p:cNvPr>
            <p:cNvSpPr/>
            <p:nvPr/>
          </p:nvSpPr>
          <p:spPr bwMode="auto">
            <a:xfrm>
              <a:off x="7820025" y="2135188"/>
              <a:ext cx="19050" cy="23813"/>
            </a:xfrm>
            <a:custGeom>
              <a:avLst/>
              <a:gdLst>
                <a:gd name="T0" fmla="*/ 1 w 3"/>
                <a:gd name="T1" fmla="*/ 1 h 4"/>
                <a:gd name="T2" fmla="*/ 2 w 3"/>
                <a:gd name="T3" fmla="*/ 2 h 4"/>
                <a:gd name="T4" fmla="*/ 2 w 3"/>
                <a:gd name="T5" fmla="*/ 4 h 4"/>
                <a:gd name="T6" fmla="*/ 1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3" y="2"/>
                    <a:pt x="3" y="4"/>
                    <a:pt x="2" y="4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işḻíḋê">
              <a:extLst>
                <a:ext uri="{FF2B5EF4-FFF2-40B4-BE49-F238E27FC236}">
                  <a16:creationId xmlns:a16="http://schemas.microsoft.com/office/drawing/2014/main" id="{B7CCEBDE-6135-4D8F-88BD-F6D62F9102D3}"/>
                </a:ext>
              </a:extLst>
            </p:cNvPr>
            <p:cNvSpPr/>
            <p:nvPr/>
          </p:nvSpPr>
          <p:spPr bwMode="auto">
            <a:xfrm>
              <a:off x="7800975" y="2092325"/>
              <a:ext cx="74613" cy="30163"/>
            </a:xfrm>
            <a:custGeom>
              <a:avLst/>
              <a:gdLst>
                <a:gd name="T0" fmla="*/ 0 w 12"/>
                <a:gd name="T1" fmla="*/ 2 h 5"/>
                <a:gd name="T2" fmla="*/ 6 w 12"/>
                <a:gd name="T3" fmla="*/ 2 h 5"/>
                <a:gd name="T4" fmla="*/ 11 w 12"/>
                <a:gd name="T5" fmla="*/ 5 h 5"/>
                <a:gd name="T6" fmla="*/ 12 w 12"/>
                <a:gd name="T7" fmla="*/ 5 h 5"/>
                <a:gd name="T8" fmla="*/ 0 w 12"/>
                <a:gd name="T9" fmla="*/ 1 h 5"/>
                <a:gd name="T10" fmla="*/ 0 w 1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2"/>
                  </a:moveTo>
                  <a:cubicBezTo>
                    <a:pt x="2" y="2"/>
                    <a:pt x="4" y="2"/>
                    <a:pt x="6" y="2"/>
                  </a:cubicBezTo>
                  <a:cubicBezTo>
                    <a:pt x="8" y="3"/>
                    <a:pt x="9" y="4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0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ïsļîḋè">
              <a:extLst>
                <a:ext uri="{FF2B5EF4-FFF2-40B4-BE49-F238E27FC236}">
                  <a16:creationId xmlns:a16="http://schemas.microsoft.com/office/drawing/2014/main" id="{20F1738C-4286-4F43-8D0A-A6A331349DB8}"/>
                </a:ext>
              </a:extLst>
            </p:cNvPr>
            <p:cNvSpPr/>
            <p:nvPr/>
          </p:nvSpPr>
          <p:spPr bwMode="auto">
            <a:xfrm>
              <a:off x="7789863" y="2189163"/>
              <a:ext cx="73025" cy="55563"/>
            </a:xfrm>
            <a:custGeom>
              <a:avLst/>
              <a:gdLst>
                <a:gd name="T0" fmla="*/ 0 w 12"/>
                <a:gd name="T1" fmla="*/ 5 h 9"/>
                <a:gd name="T2" fmla="*/ 2 w 12"/>
                <a:gd name="T3" fmla="*/ 2 h 9"/>
                <a:gd name="T4" fmla="*/ 10 w 12"/>
                <a:gd name="T5" fmla="*/ 0 h 9"/>
                <a:gd name="T6" fmla="*/ 12 w 12"/>
                <a:gd name="T7" fmla="*/ 2 h 9"/>
                <a:gd name="T8" fmla="*/ 12 w 12"/>
                <a:gd name="T9" fmla="*/ 5 h 9"/>
                <a:gd name="T10" fmla="*/ 6 w 12"/>
                <a:gd name="T11" fmla="*/ 9 h 9"/>
                <a:gd name="T12" fmla="*/ 0 w 12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1" y="1"/>
                    <a:pt x="12" y="1"/>
                    <a:pt x="12" y="2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11" y="7"/>
                    <a:pt x="9" y="9"/>
                    <a:pt x="6" y="9"/>
                  </a:cubicBezTo>
                  <a:cubicBezTo>
                    <a:pt x="4" y="9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îṣ1ïde">
              <a:extLst>
                <a:ext uri="{FF2B5EF4-FFF2-40B4-BE49-F238E27FC236}">
                  <a16:creationId xmlns:a16="http://schemas.microsoft.com/office/drawing/2014/main" id="{6948BDA1-3E87-48E9-B1F9-28674BE4D650}"/>
                </a:ext>
              </a:extLst>
            </p:cNvPr>
            <p:cNvSpPr/>
            <p:nvPr/>
          </p:nvSpPr>
          <p:spPr bwMode="auto">
            <a:xfrm>
              <a:off x="7685088" y="2184400"/>
              <a:ext cx="42863" cy="47625"/>
            </a:xfrm>
            <a:custGeom>
              <a:avLst/>
              <a:gdLst>
                <a:gd name="T0" fmla="*/ 0 w 7"/>
                <a:gd name="T1" fmla="*/ 4 h 8"/>
                <a:gd name="T2" fmla="*/ 1 w 7"/>
                <a:gd name="T3" fmla="*/ 2 h 8"/>
                <a:gd name="T4" fmla="*/ 5 w 7"/>
                <a:gd name="T5" fmla="*/ 1 h 8"/>
                <a:gd name="T6" fmla="*/ 7 w 7"/>
                <a:gd name="T7" fmla="*/ 3 h 8"/>
                <a:gd name="T8" fmla="*/ 7 w 7"/>
                <a:gd name="T9" fmla="*/ 4 h 8"/>
                <a:gd name="T10" fmla="*/ 3 w 7"/>
                <a:gd name="T11" fmla="*/ 8 h 8"/>
                <a:gd name="T12" fmla="*/ 0 w 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6"/>
                    <a:pt x="5" y="8"/>
                    <a:pt x="3" y="8"/>
                  </a:cubicBezTo>
                  <a:cubicBezTo>
                    <a:pt x="2" y="8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$ḷíḓê">
              <a:extLst>
                <a:ext uri="{FF2B5EF4-FFF2-40B4-BE49-F238E27FC236}">
                  <a16:creationId xmlns:a16="http://schemas.microsoft.com/office/drawing/2014/main" id="{B2D7EF71-19E0-45B4-A433-0CDEFD4AD776}"/>
                </a:ext>
              </a:extLst>
            </p:cNvPr>
            <p:cNvSpPr/>
            <p:nvPr/>
          </p:nvSpPr>
          <p:spPr bwMode="auto">
            <a:xfrm>
              <a:off x="7507288" y="2636838"/>
              <a:ext cx="92075" cy="623888"/>
            </a:xfrm>
            <a:custGeom>
              <a:avLst/>
              <a:gdLst>
                <a:gd name="T0" fmla="*/ 10 w 15"/>
                <a:gd name="T1" fmla="*/ 1 h 102"/>
                <a:gd name="T2" fmla="*/ 4 w 15"/>
                <a:gd name="T3" fmla="*/ 42 h 102"/>
                <a:gd name="T4" fmla="*/ 11 w 15"/>
                <a:gd name="T5" fmla="*/ 72 h 102"/>
                <a:gd name="T6" fmla="*/ 9 w 15"/>
                <a:gd name="T7" fmla="*/ 101 h 102"/>
                <a:gd name="T8" fmla="*/ 11 w 15"/>
                <a:gd name="T9" fmla="*/ 101 h 102"/>
                <a:gd name="T10" fmla="*/ 11 w 15"/>
                <a:gd name="T11" fmla="*/ 56 h 102"/>
                <a:gd name="T12" fmla="*/ 4 w 15"/>
                <a:gd name="T13" fmla="*/ 32 h 102"/>
                <a:gd name="T14" fmla="*/ 11 w 15"/>
                <a:gd name="T15" fmla="*/ 2 h 102"/>
                <a:gd name="T16" fmla="*/ 10 w 15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2">
                  <a:moveTo>
                    <a:pt x="10" y="1"/>
                  </a:moveTo>
                  <a:cubicBezTo>
                    <a:pt x="2" y="13"/>
                    <a:pt x="0" y="28"/>
                    <a:pt x="4" y="42"/>
                  </a:cubicBezTo>
                  <a:cubicBezTo>
                    <a:pt x="7" y="52"/>
                    <a:pt x="11" y="61"/>
                    <a:pt x="11" y="72"/>
                  </a:cubicBezTo>
                  <a:cubicBezTo>
                    <a:pt x="12" y="82"/>
                    <a:pt x="10" y="91"/>
                    <a:pt x="9" y="101"/>
                  </a:cubicBezTo>
                  <a:cubicBezTo>
                    <a:pt x="9" y="102"/>
                    <a:pt x="10" y="102"/>
                    <a:pt x="11" y="101"/>
                  </a:cubicBezTo>
                  <a:cubicBezTo>
                    <a:pt x="14" y="87"/>
                    <a:pt x="15" y="70"/>
                    <a:pt x="11" y="56"/>
                  </a:cubicBezTo>
                  <a:cubicBezTo>
                    <a:pt x="9" y="47"/>
                    <a:pt x="5" y="40"/>
                    <a:pt x="4" y="32"/>
                  </a:cubicBezTo>
                  <a:cubicBezTo>
                    <a:pt x="3" y="21"/>
                    <a:pt x="6" y="11"/>
                    <a:pt x="11" y="2"/>
                  </a:cubicBezTo>
                  <a:cubicBezTo>
                    <a:pt x="11" y="1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îṡliḓé">
              <a:extLst>
                <a:ext uri="{FF2B5EF4-FFF2-40B4-BE49-F238E27FC236}">
                  <a16:creationId xmlns:a16="http://schemas.microsoft.com/office/drawing/2014/main" id="{13EF2E0A-B505-40A6-8825-146C630A6A20}"/>
                </a:ext>
              </a:extLst>
            </p:cNvPr>
            <p:cNvSpPr/>
            <p:nvPr/>
          </p:nvSpPr>
          <p:spPr bwMode="auto">
            <a:xfrm>
              <a:off x="7886700" y="2733675"/>
              <a:ext cx="80963" cy="668338"/>
            </a:xfrm>
            <a:custGeom>
              <a:avLst/>
              <a:gdLst>
                <a:gd name="T0" fmla="*/ 9 w 13"/>
                <a:gd name="T1" fmla="*/ 1 h 109"/>
                <a:gd name="T2" fmla="*/ 10 w 13"/>
                <a:gd name="T3" fmla="*/ 52 h 109"/>
                <a:gd name="T4" fmla="*/ 1 w 13"/>
                <a:gd name="T5" fmla="*/ 107 h 109"/>
                <a:gd name="T6" fmla="*/ 2 w 13"/>
                <a:gd name="T7" fmla="*/ 108 h 109"/>
                <a:gd name="T8" fmla="*/ 12 w 13"/>
                <a:gd name="T9" fmla="*/ 57 h 109"/>
                <a:gd name="T10" fmla="*/ 10 w 13"/>
                <a:gd name="T11" fmla="*/ 1 h 109"/>
                <a:gd name="T12" fmla="*/ 9 w 13"/>
                <a:gd name="T13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9">
                  <a:moveTo>
                    <a:pt x="9" y="1"/>
                  </a:moveTo>
                  <a:cubicBezTo>
                    <a:pt x="6" y="18"/>
                    <a:pt x="10" y="35"/>
                    <a:pt x="10" y="52"/>
                  </a:cubicBezTo>
                  <a:cubicBezTo>
                    <a:pt x="11" y="71"/>
                    <a:pt x="3" y="89"/>
                    <a:pt x="1" y="107"/>
                  </a:cubicBezTo>
                  <a:cubicBezTo>
                    <a:pt x="0" y="108"/>
                    <a:pt x="2" y="109"/>
                    <a:pt x="2" y="108"/>
                  </a:cubicBezTo>
                  <a:cubicBezTo>
                    <a:pt x="7" y="92"/>
                    <a:pt x="12" y="74"/>
                    <a:pt x="12" y="57"/>
                  </a:cubicBezTo>
                  <a:cubicBezTo>
                    <a:pt x="13" y="38"/>
                    <a:pt x="8" y="20"/>
                    <a:pt x="10" y="1"/>
                  </a:cubicBezTo>
                  <a:cubicBezTo>
                    <a:pt x="10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íSḷîďê">
              <a:extLst>
                <a:ext uri="{FF2B5EF4-FFF2-40B4-BE49-F238E27FC236}">
                  <a16:creationId xmlns:a16="http://schemas.microsoft.com/office/drawing/2014/main" id="{9DB77309-2D97-4061-80EA-74BCAB2D163F}"/>
                </a:ext>
              </a:extLst>
            </p:cNvPr>
            <p:cNvSpPr/>
            <p:nvPr/>
          </p:nvSpPr>
          <p:spPr bwMode="auto">
            <a:xfrm>
              <a:off x="7783513" y="2360613"/>
              <a:ext cx="184150" cy="214313"/>
            </a:xfrm>
            <a:custGeom>
              <a:avLst/>
              <a:gdLst>
                <a:gd name="T0" fmla="*/ 24 w 30"/>
                <a:gd name="T1" fmla="*/ 1 h 35"/>
                <a:gd name="T2" fmla="*/ 0 w 30"/>
                <a:gd name="T3" fmla="*/ 17 h 35"/>
                <a:gd name="T4" fmla="*/ 9 w 30"/>
                <a:gd name="T5" fmla="*/ 35 h 35"/>
                <a:gd name="T6" fmla="*/ 30 w 30"/>
                <a:gd name="T7" fmla="*/ 8 h 35"/>
                <a:gd name="T8" fmla="*/ 25 w 3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5">
                  <a:moveTo>
                    <a:pt x="24" y="1"/>
                  </a:moveTo>
                  <a:cubicBezTo>
                    <a:pt x="17" y="7"/>
                    <a:pt x="9" y="13"/>
                    <a:pt x="0" y="17"/>
                  </a:cubicBezTo>
                  <a:cubicBezTo>
                    <a:pt x="5" y="23"/>
                    <a:pt x="7" y="28"/>
                    <a:pt x="9" y="35"/>
                  </a:cubicBezTo>
                  <a:cubicBezTo>
                    <a:pt x="17" y="27"/>
                    <a:pt x="28" y="15"/>
                    <a:pt x="30" y="8"/>
                  </a:cubicBezTo>
                  <a:cubicBezTo>
                    <a:pt x="28" y="4"/>
                    <a:pt x="27" y="2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iŝ1iḑè">
              <a:extLst>
                <a:ext uri="{FF2B5EF4-FFF2-40B4-BE49-F238E27FC236}">
                  <a16:creationId xmlns:a16="http://schemas.microsoft.com/office/drawing/2014/main" id="{E6453395-47F4-4958-87C5-CB6B0503C502}"/>
                </a:ext>
              </a:extLst>
            </p:cNvPr>
            <p:cNvSpPr/>
            <p:nvPr/>
          </p:nvSpPr>
          <p:spPr bwMode="auto">
            <a:xfrm>
              <a:off x="7715250" y="2366963"/>
              <a:ext cx="68263" cy="177800"/>
            </a:xfrm>
            <a:custGeom>
              <a:avLst/>
              <a:gdLst>
                <a:gd name="T0" fmla="*/ 9 w 11"/>
                <a:gd name="T1" fmla="*/ 0 h 29"/>
                <a:gd name="T2" fmla="*/ 11 w 11"/>
                <a:gd name="T3" fmla="*/ 16 h 29"/>
                <a:gd name="T4" fmla="*/ 4 w 11"/>
                <a:gd name="T5" fmla="*/ 29 h 29"/>
                <a:gd name="T6" fmla="*/ 3 w 11"/>
                <a:gd name="T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9" y="0"/>
                  </a:moveTo>
                  <a:cubicBezTo>
                    <a:pt x="9" y="6"/>
                    <a:pt x="8" y="12"/>
                    <a:pt x="11" y="16"/>
                  </a:cubicBezTo>
                  <a:cubicBezTo>
                    <a:pt x="8" y="18"/>
                    <a:pt x="6" y="24"/>
                    <a:pt x="4" y="29"/>
                  </a:cubicBezTo>
                  <a:cubicBezTo>
                    <a:pt x="0" y="23"/>
                    <a:pt x="1" y="13"/>
                    <a:pt x="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išlîďè">
              <a:extLst>
                <a:ext uri="{FF2B5EF4-FFF2-40B4-BE49-F238E27FC236}">
                  <a16:creationId xmlns:a16="http://schemas.microsoft.com/office/drawing/2014/main" id="{0A8E68FA-9226-49A0-8095-E4CDD1668BC2}"/>
                </a:ext>
              </a:extLst>
            </p:cNvPr>
            <p:cNvSpPr/>
            <p:nvPr/>
          </p:nvSpPr>
          <p:spPr bwMode="auto">
            <a:xfrm>
              <a:off x="7734300" y="2520950"/>
              <a:ext cx="36513" cy="354013"/>
            </a:xfrm>
            <a:custGeom>
              <a:avLst/>
              <a:gdLst>
                <a:gd name="T0" fmla="*/ 5 w 6"/>
                <a:gd name="T1" fmla="*/ 0 h 58"/>
                <a:gd name="T2" fmla="*/ 1 w 6"/>
                <a:gd name="T3" fmla="*/ 58 h 58"/>
                <a:gd name="T4" fmla="*/ 1 w 6"/>
                <a:gd name="T5" fmla="*/ 58 h 58"/>
                <a:gd name="T6" fmla="*/ 6 w 6"/>
                <a:gd name="T7" fmla="*/ 1 h 58"/>
                <a:gd name="T8" fmla="*/ 5 w 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8">
                  <a:moveTo>
                    <a:pt x="5" y="0"/>
                  </a:moveTo>
                  <a:cubicBezTo>
                    <a:pt x="2" y="19"/>
                    <a:pt x="0" y="39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39"/>
                    <a:pt x="3" y="20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ṡḻiḑè">
              <a:extLst>
                <a:ext uri="{FF2B5EF4-FFF2-40B4-BE49-F238E27FC236}">
                  <a16:creationId xmlns:a16="http://schemas.microsoft.com/office/drawing/2014/main" id="{E1383D39-CFEC-4BF4-91FD-F64FEC5F8AC4}"/>
                </a:ext>
              </a:extLst>
            </p:cNvPr>
            <p:cNvSpPr/>
            <p:nvPr/>
          </p:nvSpPr>
          <p:spPr bwMode="auto">
            <a:xfrm>
              <a:off x="7704138" y="2568575"/>
              <a:ext cx="36513" cy="38100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5 w 6"/>
                <a:gd name="T5" fmla="*/ 3 h 6"/>
                <a:gd name="T6" fmla="*/ 5 w 6"/>
                <a:gd name="T7" fmla="*/ 2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6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ŝlïďê">
              <a:extLst>
                <a:ext uri="{FF2B5EF4-FFF2-40B4-BE49-F238E27FC236}">
                  <a16:creationId xmlns:a16="http://schemas.microsoft.com/office/drawing/2014/main" id="{09DCCCEE-00DC-4205-BEB2-CA373C935E52}"/>
                </a:ext>
              </a:extLst>
            </p:cNvPr>
            <p:cNvSpPr/>
            <p:nvPr/>
          </p:nvSpPr>
          <p:spPr bwMode="auto">
            <a:xfrm>
              <a:off x="7704138" y="2654300"/>
              <a:ext cx="23813" cy="25400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3 h 4"/>
                <a:gd name="T4" fmla="*/ 1 w 4"/>
                <a:gd name="T5" fmla="*/ 4 h 4"/>
                <a:gd name="T6" fmla="*/ 2 w 4"/>
                <a:gd name="T7" fmla="*/ 4 h 4"/>
                <a:gd name="T8" fmla="*/ 4 w 4"/>
                <a:gd name="T9" fmla="*/ 2 h 4"/>
                <a:gd name="T10" fmla="*/ 4 w 4"/>
                <a:gd name="T11" fmla="*/ 2 h 4"/>
                <a:gd name="T12" fmla="*/ 2 w 4"/>
                <a:gd name="T13" fmla="*/ 0 h 4"/>
                <a:gd name="T14" fmla="*/ 2 w 4"/>
                <a:gd name="T15" fmla="*/ 0 h 4"/>
                <a:gd name="T16" fmla="*/ 0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ṣľïḋe">
              <a:extLst>
                <a:ext uri="{FF2B5EF4-FFF2-40B4-BE49-F238E27FC236}">
                  <a16:creationId xmlns:a16="http://schemas.microsoft.com/office/drawing/2014/main" id="{1F3EC7D1-C5E5-46D4-BB58-DC7783715C5A}"/>
                </a:ext>
              </a:extLst>
            </p:cNvPr>
            <p:cNvSpPr/>
            <p:nvPr/>
          </p:nvSpPr>
          <p:spPr bwMode="auto">
            <a:xfrm>
              <a:off x="7697788" y="2733675"/>
              <a:ext cx="23813" cy="31750"/>
            </a:xfrm>
            <a:custGeom>
              <a:avLst/>
              <a:gdLst>
                <a:gd name="T0" fmla="*/ 2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4 w 4"/>
                <a:gd name="T7" fmla="*/ 3 h 5"/>
                <a:gd name="T8" fmla="*/ 0 w 4"/>
                <a:gd name="T9" fmla="*/ 2 h 5"/>
                <a:gd name="T10" fmla="*/ 2 w 4"/>
                <a:gd name="T11" fmla="*/ 1 h 5"/>
                <a:gd name="T12" fmla="*/ 2 w 4"/>
                <a:gd name="T13" fmla="*/ 1 h 5"/>
                <a:gd name="T14" fmla="*/ 3 w 4"/>
                <a:gd name="T15" fmla="*/ 3 h 5"/>
                <a:gd name="T16" fmla="*/ 3 w 4"/>
                <a:gd name="T17" fmla="*/ 2 h 5"/>
                <a:gd name="T18" fmla="*/ 2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3" y="5"/>
                    <a:pt x="4" y="3"/>
                  </a:cubicBezTo>
                  <a:cubicBezTo>
                    <a:pt x="4" y="1"/>
                    <a:pt x="1" y="0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îSḷíḓè">
              <a:extLst>
                <a:ext uri="{FF2B5EF4-FFF2-40B4-BE49-F238E27FC236}">
                  <a16:creationId xmlns:a16="http://schemas.microsoft.com/office/drawing/2014/main" id="{6EE7D79A-FCB6-45E3-A0B9-1C73FFEB97DB}"/>
                </a:ext>
              </a:extLst>
            </p:cNvPr>
            <p:cNvSpPr/>
            <p:nvPr/>
          </p:nvSpPr>
          <p:spPr bwMode="auto">
            <a:xfrm>
              <a:off x="7691438" y="2838450"/>
              <a:ext cx="19050" cy="23813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2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4879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02FD77-016D-432B-A7D1-442B6B6F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计划单与订单流程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67A78C2-77A0-4863-9125-4ECF5BB7E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5BB153A-66D2-480C-A53D-782BE2849863}"/>
              </a:ext>
            </a:extLst>
          </p:cNvPr>
          <p:cNvSpPr/>
          <p:nvPr/>
        </p:nvSpPr>
        <p:spPr>
          <a:xfrm>
            <a:off x="2196049" y="3304218"/>
            <a:ext cx="2101300" cy="200464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DB22BC6-F4C3-4AC7-A3EB-70A0608DA4D5}"/>
              </a:ext>
            </a:extLst>
          </p:cNvPr>
          <p:cNvSpPr/>
          <p:nvPr/>
        </p:nvSpPr>
        <p:spPr>
          <a:xfrm>
            <a:off x="8297167" y="3516106"/>
            <a:ext cx="2101300" cy="200464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15D52C6-2C87-4203-BB54-D89130ABD61C}"/>
              </a:ext>
            </a:extLst>
          </p:cNvPr>
          <p:cNvSpPr/>
          <p:nvPr/>
        </p:nvSpPr>
        <p:spPr>
          <a:xfrm>
            <a:off x="2687935" y="2803002"/>
            <a:ext cx="1051243" cy="10335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C5399F3-46BD-4D3F-A851-969E990C81FF}"/>
              </a:ext>
            </a:extLst>
          </p:cNvPr>
          <p:cNvSpPr/>
          <p:nvPr/>
        </p:nvSpPr>
        <p:spPr>
          <a:xfrm>
            <a:off x="8789054" y="3014890"/>
            <a:ext cx="1051243" cy="10335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66">
            <a:extLst>
              <a:ext uri="{FF2B5EF4-FFF2-40B4-BE49-F238E27FC236}">
                <a16:creationId xmlns:a16="http://schemas.microsoft.com/office/drawing/2014/main" id="{991163E0-0EC5-4042-9B0D-D5696EEC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769" y="3829814"/>
            <a:ext cx="1062326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0084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计划单</a:t>
            </a:r>
          </a:p>
        </p:txBody>
      </p:sp>
      <p:sp>
        <p:nvSpPr>
          <p:cNvPr id="17" name="文本框 66">
            <a:extLst>
              <a:ext uri="{FF2B5EF4-FFF2-40B4-BE49-F238E27FC236}">
                <a16:creationId xmlns:a16="http://schemas.microsoft.com/office/drawing/2014/main" id="{CE362F43-8C9F-45D8-B893-0D3B4A08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228" y="4030992"/>
            <a:ext cx="821594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b="1" dirty="0">
                <a:solidFill>
                  <a:srgbClr val="0084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订单</a:t>
            </a:r>
          </a:p>
        </p:txBody>
      </p:sp>
      <p:sp>
        <p:nvSpPr>
          <p:cNvPr id="18" name="文本框 66">
            <a:extLst>
              <a:ext uri="{FF2B5EF4-FFF2-40B4-BE49-F238E27FC236}">
                <a16:creationId xmlns:a16="http://schemas.microsoft.com/office/drawing/2014/main" id="{41F0A340-18A4-4D03-8EEA-79693F63A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228" y="4215690"/>
            <a:ext cx="1850294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84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客户的采购订单</a:t>
            </a:r>
            <a:endParaRPr lang="en-US" altLang="zh-CN" sz="1400" dirty="0">
              <a:solidFill>
                <a:srgbClr val="00848D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文本框 66">
            <a:extLst>
              <a:ext uri="{FF2B5EF4-FFF2-40B4-BE49-F238E27FC236}">
                <a16:creationId xmlns:a16="http://schemas.microsoft.com/office/drawing/2014/main" id="{666DEC67-2A49-4A9E-AB68-9DA8A9AF1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7676" y="4390987"/>
            <a:ext cx="1850294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848D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ile_152930">
            <a:extLst>
              <a:ext uri="{FF2B5EF4-FFF2-40B4-BE49-F238E27FC236}">
                <a16:creationId xmlns:a16="http://schemas.microsoft.com/office/drawing/2014/main" id="{58B87E29-BC1E-48C2-AC6D-8946F9DB852C}"/>
              </a:ext>
            </a:extLst>
          </p:cNvPr>
          <p:cNvSpPr>
            <a:spLocks noChangeAspect="1"/>
          </p:cNvSpPr>
          <p:nvPr/>
        </p:nvSpPr>
        <p:spPr bwMode="auto">
          <a:xfrm>
            <a:off x="2987261" y="3025147"/>
            <a:ext cx="517689" cy="544078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  <a:gd name="connsiteX71" fmla="*/ 325000 h 606722"/>
              <a:gd name="connsiteY71" fmla="*/ 325000 h 606722"/>
              <a:gd name="connsiteX72" fmla="*/ 325000 h 606722"/>
              <a:gd name="connsiteY72" fmla="*/ 325000 h 606722"/>
              <a:gd name="connsiteX73" fmla="*/ 325000 h 606722"/>
              <a:gd name="connsiteY73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89997" h="605451">
                <a:moveTo>
                  <a:pt x="464875" y="377802"/>
                </a:moveTo>
                <a:cubicBezTo>
                  <a:pt x="471161" y="377802"/>
                  <a:pt x="477463" y="380195"/>
                  <a:pt x="482320" y="384983"/>
                </a:cubicBezTo>
                <a:cubicBezTo>
                  <a:pt x="491911" y="394557"/>
                  <a:pt x="491911" y="410146"/>
                  <a:pt x="482320" y="419721"/>
                </a:cubicBezTo>
                <a:lnTo>
                  <a:pt x="419609" y="482323"/>
                </a:lnTo>
                <a:cubicBezTo>
                  <a:pt x="414814" y="487110"/>
                  <a:pt x="408420" y="489442"/>
                  <a:pt x="402149" y="489442"/>
                </a:cubicBezTo>
                <a:cubicBezTo>
                  <a:pt x="395878" y="489442"/>
                  <a:pt x="389607" y="487110"/>
                  <a:pt x="384811" y="482323"/>
                </a:cubicBezTo>
                <a:lnTo>
                  <a:pt x="353456" y="451022"/>
                </a:lnTo>
                <a:cubicBezTo>
                  <a:pt x="343865" y="441447"/>
                  <a:pt x="343865" y="425858"/>
                  <a:pt x="353456" y="416284"/>
                </a:cubicBezTo>
                <a:cubicBezTo>
                  <a:pt x="363047" y="406709"/>
                  <a:pt x="378540" y="406709"/>
                  <a:pt x="388254" y="416284"/>
                </a:cubicBezTo>
                <a:lnTo>
                  <a:pt x="402149" y="430154"/>
                </a:lnTo>
                <a:lnTo>
                  <a:pt x="447522" y="384983"/>
                </a:lnTo>
                <a:cubicBezTo>
                  <a:pt x="452317" y="380195"/>
                  <a:pt x="458588" y="377802"/>
                  <a:pt x="464875" y="377802"/>
                </a:cubicBezTo>
                <a:close/>
                <a:moveTo>
                  <a:pt x="417915" y="310887"/>
                </a:moveTo>
                <a:cubicBezTo>
                  <a:pt x="350065" y="310887"/>
                  <a:pt x="294998" y="365995"/>
                  <a:pt x="294998" y="433622"/>
                </a:cubicBezTo>
                <a:cubicBezTo>
                  <a:pt x="294998" y="501372"/>
                  <a:pt x="350065" y="556357"/>
                  <a:pt x="417915" y="556357"/>
                </a:cubicBezTo>
                <a:cubicBezTo>
                  <a:pt x="485641" y="556357"/>
                  <a:pt x="540831" y="501372"/>
                  <a:pt x="540831" y="433622"/>
                </a:cubicBezTo>
                <a:cubicBezTo>
                  <a:pt x="540831" y="365995"/>
                  <a:pt x="485641" y="310887"/>
                  <a:pt x="417915" y="310887"/>
                </a:cubicBezTo>
                <a:close/>
                <a:moveTo>
                  <a:pt x="278528" y="83828"/>
                </a:moveTo>
                <a:lnTo>
                  <a:pt x="278528" y="163605"/>
                </a:lnTo>
                <a:lnTo>
                  <a:pt x="358546" y="163605"/>
                </a:lnTo>
                <a:close/>
                <a:moveTo>
                  <a:pt x="49166" y="49094"/>
                </a:moveTo>
                <a:lnTo>
                  <a:pt x="49166" y="490940"/>
                </a:lnTo>
                <a:lnTo>
                  <a:pt x="255665" y="490940"/>
                </a:lnTo>
                <a:cubicBezTo>
                  <a:pt x="249274" y="473020"/>
                  <a:pt x="245832" y="453751"/>
                  <a:pt x="245832" y="433622"/>
                </a:cubicBezTo>
                <a:cubicBezTo>
                  <a:pt x="245832" y="430922"/>
                  <a:pt x="245832" y="428222"/>
                  <a:pt x="245955" y="425522"/>
                </a:cubicBezTo>
                <a:lnTo>
                  <a:pt x="122916" y="425522"/>
                </a:lnTo>
                <a:cubicBezTo>
                  <a:pt x="109272" y="425522"/>
                  <a:pt x="98333" y="414476"/>
                  <a:pt x="98333" y="400975"/>
                </a:cubicBezTo>
                <a:cubicBezTo>
                  <a:pt x="98333" y="387351"/>
                  <a:pt x="109272" y="376428"/>
                  <a:pt x="122916" y="376428"/>
                </a:cubicBezTo>
                <a:lnTo>
                  <a:pt x="255665" y="376428"/>
                </a:lnTo>
                <a:cubicBezTo>
                  <a:pt x="261934" y="358508"/>
                  <a:pt x="271276" y="341939"/>
                  <a:pt x="282830" y="327334"/>
                </a:cubicBezTo>
                <a:lnTo>
                  <a:pt x="122916" y="327334"/>
                </a:lnTo>
                <a:cubicBezTo>
                  <a:pt x="109272" y="327334"/>
                  <a:pt x="98333" y="316287"/>
                  <a:pt x="98333" y="302787"/>
                </a:cubicBezTo>
                <a:cubicBezTo>
                  <a:pt x="98333" y="289163"/>
                  <a:pt x="109272" y="278240"/>
                  <a:pt x="122916" y="278240"/>
                </a:cubicBezTo>
                <a:lnTo>
                  <a:pt x="344657" y="278240"/>
                </a:lnTo>
                <a:cubicBezTo>
                  <a:pt x="359775" y="270998"/>
                  <a:pt x="376123" y="266089"/>
                  <a:pt x="393331" y="263634"/>
                </a:cubicBezTo>
                <a:lnTo>
                  <a:pt x="393331" y="212699"/>
                </a:lnTo>
                <a:lnTo>
                  <a:pt x="253945" y="212699"/>
                </a:lnTo>
                <a:cubicBezTo>
                  <a:pt x="240424" y="212699"/>
                  <a:pt x="229361" y="201776"/>
                  <a:pt x="229361" y="188152"/>
                </a:cubicBezTo>
                <a:lnTo>
                  <a:pt x="229361" y="49094"/>
                </a:lnTo>
                <a:close/>
                <a:moveTo>
                  <a:pt x="24583" y="0"/>
                </a:moveTo>
                <a:lnTo>
                  <a:pt x="253945" y="0"/>
                </a:lnTo>
                <a:cubicBezTo>
                  <a:pt x="254067" y="0"/>
                  <a:pt x="254190" y="0"/>
                  <a:pt x="254436" y="0"/>
                </a:cubicBezTo>
                <a:cubicBezTo>
                  <a:pt x="254928" y="0"/>
                  <a:pt x="255542" y="0"/>
                  <a:pt x="256034" y="122"/>
                </a:cubicBezTo>
                <a:cubicBezTo>
                  <a:pt x="256280" y="122"/>
                  <a:pt x="256526" y="122"/>
                  <a:pt x="256772" y="122"/>
                </a:cubicBezTo>
                <a:cubicBezTo>
                  <a:pt x="257386" y="245"/>
                  <a:pt x="258124" y="368"/>
                  <a:pt x="258738" y="491"/>
                </a:cubicBezTo>
                <a:cubicBezTo>
                  <a:pt x="258984" y="491"/>
                  <a:pt x="259230" y="613"/>
                  <a:pt x="259476" y="613"/>
                </a:cubicBezTo>
                <a:cubicBezTo>
                  <a:pt x="259967" y="736"/>
                  <a:pt x="260459" y="859"/>
                  <a:pt x="260828" y="982"/>
                </a:cubicBezTo>
                <a:cubicBezTo>
                  <a:pt x="261197" y="1104"/>
                  <a:pt x="261442" y="1227"/>
                  <a:pt x="261811" y="1227"/>
                </a:cubicBezTo>
                <a:cubicBezTo>
                  <a:pt x="262180" y="1350"/>
                  <a:pt x="262549" y="1595"/>
                  <a:pt x="262917" y="1718"/>
                </a:cubicBezTo>
                <a:cubicBezTo>
                  <a:pt x="263286" y="1841"/>
                  <a:pt x="263532" y="1964"/>
                  <a:pt x="263778" y="2086"/>
                </a:cubicBezTo>
                <a:cubicBezTo>
                  <a:pt x="264392" y="2332"/>
                  <a:pt x="265007" y="2577"/>
                  <a:pt x="265622" y="2945"/>
                </a:cubicBezTo>
                <a:cubicBezTo>
                  <a:pt x="265744" y="2945"/>
                  <a:pt x="265990" y="3068"/>
                  <a:pt x="266113" y="3191"/>
                </a:cubicBezTo>
                <a:cubicBezTo>
                  <a:pt x="266605" y="3436"/>
                  <a:pt x="266974" y="3682"/>
                  <a:pt x="267465" y="4050"/>
                </a:cubicBezTo>
                <a:cubicBezTo>
                  <a:pt x="267588" y="4173"/>
                  <a:pt x="267834" y="4295"/>
                  <a:pt x="268080" y="4418"/>
                </a:cubicBezTo>
                <a:cubicBezTo>
                  <a:pt x="268449" y="4664"/>
                  <a:pt x="268817" y="5032"/>
                  <a:pt x="269309" y="5400"/>
                </a:cubicBezTo>
                <a:cubicBezTo>
                  <a:pt x="269432" y="5523"/>
                  <a:pt x="269555" y="5646"/>
                  <a:pt x="269801" y="5768"/>
                </a:cubicBezTo>
                <a:cubicBezTo>
                  <a:pt x="270292" y="6259"/>
                  <a:pt x="270907" y="6627"/>
                  <a:pt x="271399" y="7241"/>
                </a:cubicBezTo>
                <a:lnTo>
                  <a:pt x="434508" y="170110"/>
                </a:lnTo>
                <a:cubicBezTo>
                  <a:pt x="434754" y="170356"/>
                  <a:pt x="434877" y="170478"/>
                  <a:pt x="435123" y="170724"/>
                </a:cubicBezTo>
                <a:cubicBezTo>
                  <a:pt x="435246" y="170847"/>
                  <a:pt x="435246" y="170847"/>
                  <a:pt x="435369" y="170969"/>
                </a:cubicBezTo>
                <a:cubicBezTo>
                  <a:pt x="435860" y="171460"/>
                  <a:pt x="436352" y="171951"/>
                  <a:pt x="436844" y="172565"/>
                </a:cubicBezTo>
                <a:cubicBezTo>
                  <a:pt x="436844" y="172565"/>
                  <a:pt x="436844" y="172565"/>
                  <a:pt x="436967" y="172688"/>
                </a:cubicBezTo>
                <a:cubicBezTo>
                  <a:pt x="437335" y="173301"/>
                  <a:pt x="437827" y="173792"/>
                  <a:pt x="438196" y="174406"/>
                </a:cubicBezTo>
                <a:cubicBezTo>
                  <a:pt x="438196" y="174406"/>
                  <a:pt x="438196" y="174529"/>
                  <a:pt x="438319" y="174529"/>
                </a:cubicBezTo>
                <a:cubicBezTo>
                  <a:pt x="440900" y="178333"/>
                  <a:pt x="442498" y="183120"/>
                  <a:pt x="442498" y="188152"/>
                </a:cubicBezTo>
                <a:cubicBezTo>
                  <a:pt x="442498" y="188398"/>
                  <a:pt x="442498" y="188643"/>
                  <a:pt x="442498" y="188766"/>
                </a:cubicBezTo>
                <a:lnTo>
                  <a:pt x="442498" y="263634"/>
                </a:lnTo>
                <a:cubicBezTo>
                  <a:pt x="525712" y="275539"/>
                  <a:pt x="589997" y="347217"/>
                  <a:pt x="589997" y="433622"/>
                </a:cubicBezTo>
                <a:cubicBezTo>
                  <a:pt x="589997" y="528374"/>
                  <a:pt x="512806" y="605451"/>
                  <a:pt x="417915" y="605451"/>
                </a:cubicBezTo>
                <a:cubicBezTo>
                  <a:pt x="363217" y="605451"/>
                  <a:pt x="314419" y="579922"/>
                  <a:pt x="282830" y="540034"/>
                </a:cubicBezTo>
                <a:lnTo>
                  <a:pt x="24583" y="540034"/>
                </a:lnTo>
                <a:cubicBezTo>
                  <a:pt x="10940" y="540034"/>
                  <a:pt x="0" y="528987"/>
                  <a:pt x="0" y="515487"/>
                </a:cubicBezTo>
                <a:lnTo>
                  <a:pt x="0" y="24547"/>
                </a:lnTo>
                <a:cubicBezTo>
                  <a:pt x="0" y="11046"/>
                  <a:pt x="10940" y="0"/>
                  <a:pt x="245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move-file_72300">
            <a:extLst>
              <a:ext uri="{FF2B5EF4-FFF2-40B4-BE49-F238E27FC236}">
                <a16:creationId xmlns:a16="http://schemas.microsoft.com/office/drawing/2014/main" id="{BF7128BA-BA47-493E-9251-99C783413180}"/>
              </a:ext>
            </a:extLst>
          </p:cNvPr>
          <p:cNvSpPr>
            <a:spLocks noChangeAspect="1"/>
          </p:cNvSpPr>
          <p:nvPr/>
        </p:nvSpPr>
        <p:spPr bwMode="auto">
          <a:xfrm>
            <a:off x="9074632" y="3224035"/>
            <a:ext cx="584373" cy="597580"/>
          </a:xfrm>
          <a:custGeom>
            <a:avLst/>
            <a:gdLst>
              <a:gd name="connsiteX0" fmla="*/ 81878 w 605945"/>
              <a:gd name="connsiteY0" fmla="*/ 512164 h 605028"/>
              <a:gd name="connsiteX1" fmla="*/ 183448 w 605945"/>
              <a:gd name="connsiteY1" fmla="*/ 512164 h 605028"/>
              <a:gd name="connsiteX2" fmla="*/ 197089 w 605945"/>
              <a:gd name="connsiteY2" fmla="*/ 525864 h 605028"/>
              <a:gd name="connsiteX3" fmla="*/ 183448 w 605945"/>
              <a:gd name="connsiteY3" fmla="*/ 539473 h 605028"/>
              <a:gd name="connsiteX4" fmla="*/ 81878 w 605945"/>
              <a:gd name="connsiteY4" fmla="*/ 539473 h 605028"/>
              <a:gd name="connsiteX5" fmla="*/ 68237 w 605945"/>
              <a:gd name="connsiteY5" fmla="*/ 525864 h 605028"/>
              <a:gd name="connsiteX6" fmla="*/ 81878 w 605945"/>
              <a:gd name="connsiteY6" fmla="*/ 512164 h 605028"/>
              <a:gd name="connsiteX7" fmla="*/ 81878 w 605945"/>
              <a:gd name="connsiteY7" fmla="*/ 452536 h 605028"/>
              <a:gd name="connsiteX8" fmla="*/ 183448 w 605945"/>
              <a:gd name="connsiteY8" fmla="*/ 452536 h 605028"/>
              <a:gd name="connsiteX9" fmla="*/ 197089 w 605945"/>
              <a:gd name="connsiteY9" fmla="*/ 466236 h 605028"/>
              <a:gd name="connsiteX10" fmla="*/ 183448 w 605945"/>
              <a:gd name="connsiteY10" fmla="*/ 479845 h 605028"/>
              <a:gd name="connsiteX11" fmla="*/ 81878 w 605945"/>
              <a:gd name="connsiteY11" fmla="*/ 479845 h 605028"/>
              <a:gd name="connsiteX12" fmla="*/ 68237 w 605945"/>
              <a:gd name="connsiteY12" fmla="*/ 466236 h 605028"/>
              <a:gd name="connsiteX13" fmla="*/ 81878 w 605945"/>
              <a:gd name="connsiteY13" fmla="*/ 452536 h 605028"/>
              <a:gd name="connsiteX14" fmla="*/ 81878 w 605945"/>
              <a:gd name="connsiteY14" fmla="*/ 392979 h 605028"/>
              <a:gd name="connsiteX15" fmla="*/ 183448 w 605945"/>
              <a:gd name="connsiteY15" fmla="*/ 392979 h 605028"/>
              <a:gd name="connsiteX16" fmla="*/ 197089 w 605945"/>
              <a:gd name="connsiteY16" fmla="*/ 406588 h 605028"/>
              <a:gd name="connsiteX17" fmla="*/ 183448 w 605945"/>
              <a:gd name="connsiteY17" fmla="*/ 420288 h 605028"/>
              <a:gd name="connsiteX18" fmla="*/ 81878 w 605945"/>
              <a:gd name="connsiteY18" fmla="*/ 420288 h 605028"/>
              <a:gd name="connsiteX19" fmla="*/ 68237 w 605945"/>
              <a:gd name="connsiteY19" fmla="*/ 406588 h 605028"/>
              <a:gd name="connsiteX20" fmla="*/ 81878 w 605945"/>
              <a:gd name="connsiteY20" fmla="*/ 392979 h 605028"/>
              <a:gd name="connsiteX21" fmla="*/ 81880 w 605945"/>
              <a:gd name="connsiteY21" fmla="*/ 333281 h 605028"/>
              <a:gd name="connsiteX22" fmla="*/ 159502 w 605945"/>
              <a:gd name="connsiteY22" fmla="*/ 333281 h 605028"/>
              <a:gd name="connsiteX23" fmla="*/ 173238 w 605945"/>
              <a:gd name="connsiteY23" fmla="*/ 347017 h 605028"/>
              <a:gd name="connsiteX24" fmla="*/ 159502 w 605945"/>
              <a:gd name="connsiteY24" fmla="*/ 360660 h 605028"/>
              <a:gd name="connsiteX25" fmla="*/ 81880 w 605945"/>
              <a:gd name="connsiteY25" fmla="*/ 360660 h 605028"/>
              <a:gd name="connsiteX26" fmla="*/ 68237 w 605945"/>
              <a:gd name="connsiteY26" fmla="*/ 347017 h 605028"/>
              <a:gd name="connsiteX27" fmla="*/ 81880 w 605945"/>
              <a:gd name="connsiteY27" fmla="*/ 333281 h 605028"/>
              <a:gd name="connsiteX28" fmla="*/ 36135 w 605945"/>
              <a:gd name="connsiteY28" fmla="*/ 282892 h 605028"/>
              <a:gd name="connsiteX29" fmla="*/ 27378 w 605945"/>
              <a:gd name="connsiteY29" fmla="*/ 291635 h 605028"/>
              <a:gd name="connsiteX30" fmla="*/ 27378 w 605945"/>
              <a:gd name="connsiteY30" fmla="*/ 568949 h 605028"/>
              <a:gd name="connsiteX31" fmla="*/ 36135 w 605945"/>
              <a:gd name="connsiteY31" fmla="*/ 577692 h 605028"/>
              <a:gd name="connsiteX32" fmla="*/ 229166 w 605945"/>
              <a:gd name="connsiteY32" fmla="*/ 577692 h 605028"/>
              <a:gd name="connsiteX33" fmla="*/ 237923 w 605945"/>
              <a:gd name="connsiteY33" fmla="*/ 568949 h 605028"/>
              <a:gd name="connsiteX34" fmla="*/ 237923 w 605945"/>
              <a:gd name="connsiteY34" fmla="*/ 291635 h 605028"/>
              <a:gd name="connsiteX35" fmla="*/ 229166 w 605945"/>
              <a:gd name="connsiteY35" fmla="*/ 282892 h 605028"/>
              <a:gd name="connsiteX36" fmla="*/ 86283 w 605945"/>
              <a:gd name="connsiteY36" fmla="*/ 232823 h 605028"/>
              <a:gd name="connsiteX37" fmla="*/ 77525 w 605945"/>
              <a:gd name="connsiteY37" fmla="*/ 241566 h 605028"/>
              <a:gd name="connsiteX38" fmla="*/ 77525 w 605945"/>
              <a:gd name="connsiteY38" fmla="*/ 255556 h 605028"/>
              <a:gd name="connsiteX39" fmla="*/ 229166 w 605945"/>
              <a:gd name="connsiteY39" fmla="*/ 255556 h 605028"/>
              <a:gd name="connsiteX40" fmla="*/ 265302 w 605945"/>
              <a:gd name="connsiteY40" fmla="*/ 291635 h 605028"/>
              <a:gd name="connsiteX41" fmla="*/ 265302 w 605945"/>
              <a:gd name="connsiteY41" fmla="*/ 527623 h 605028"/>
              <a:gd name="connsiteX42" fmla="*/ 279221 w 605945"/>
              <a:gd name="connsiteY42" fmla="*/ 527623 h 605028"/>
              <a:gd name="connsiteX43" fmla="*/ 287979 w 605945"/>
              <a:gd name="connsiteY43" fmla="*/ 518880 h 605028"/>
              <a:gd name="connsiteX44" fmla="*/ 287979 w 605945"/>
              <a:gd name="connsiteY44" fmla="*/ 241566 h 605028"/>
              <a:gd name="connsiteX45" fmla="*/ 279221 w 605945"/>
              <a:gd name="connsiteY45" fmla="*/ 232823 h 605028"/>
              <a:gd name="connsiteX46" fmla="*/ 86283 w 605945"/>
              <a:gd name="connsiteY46" fmla="*/ 205487 h 605028"/>
              <a:gd name="connsiteX47" fmla="*/ 279221 w 605945"/>
              <a:gd name="connsiteY47" fmla="*/ 205487 h 605028"/>
              <a:gd name="connsiteX48" fmla="*/ 315357 w 605945"/>
              <a:gd name="connsiteY48" fmla="*/ 241566 h 605028"/>
              <a:gd name="connsiteX49" fmla="*/ 315357 w 605945"/>
              <a:gd name="connsiteY49" fmla="*/ 518880 h 605028"/>
              <a:gd name="connsiteX50" fmla="*/ 279221 w 605945"/>
              <a:gd name="connsiteY50" fmla="*/ 555051 h 605028"/>
              <a:gd name="connsiteX51" fmla="*/ 265302 w 605945"/>
              <a:gd name="connsiteY51" fmla="*/ 555051 h 605028"/>
              <a:gd name="connsiteX52" fmla="*/ 265302 w 605945"/>
              <a:gd name="connsiteY52" fmla="*/ 568949 h 605028"/>
              <a:gd name="connsiteX53" fmla="*/ 229166 w 605945"/>
              <a:gd name="connsiteY53" fmla="*/ 605028 h 605028"/>
              <a:gd name="connsiteX54" fmla="*/ 36135 w 605945"/>
              <a:gd name="connsiteY54" fmla="*/ 605028 h 605028"/>
              <a:gd name="connsiteX55" fmla="*/ 0 w 605945"/>
              <a:gd name="connsiteY55" fmla="*/ 568949 h 605028"/>
              <a:gd name="connsiteX56" fmla="*/ 0 w 605945"/>
              <a:gd name="connsiteY56" fmla="*/ 291635 h 605028"/>
              <a:gd name="connsiteX57" fmla="*/ 36135 w 605945"/>
              <a:gd name="connsiteY57" fmla="*/ 255556 h 605028"/>
              <a:gd name="connsiteX58" fmla="*/ 50055 w 605945"/>
              <a:gd name="connsiteY58" fmla="*/ 255556 h 605028"/>
              <a:gd name="connsiteX59" fmla="*/ 50055 w 605945"/>
              <a:gd name="connsiteY59" fmla="*/ 241566 h 605028"/>
              <a:gd name="connsiteX60" fmla="*/ 86283 w 605945"/>
              <a:gd name="connsiteY60" fmla="*/ 205487 h 605028"/>
              <a:gd name="connsiteX61" fmla="*/ 416091 w 605945"/>
              <a:gd name="connsiteY61" fmla="*/ 101973 h 605028"/>
              <a:gd name="connsiteX62" fmla="*/ 429274 w 605945"/>
              <a:gd name="connsiteY62" fmla="*/ 104643 h 605028"/>
              <a:gd name="connsiteX63" fmla="*/ 481634 w 605945"/>
              <a:gd name="connsiteY63" fmla="*/ 156845 h 605028"/>
              <a:gd name="connsiteX64" fmla="*/ 485137 w 605945"/>
              <a:gd name="connsiteY64" fmla="*/ 165407 h 605028"/>
              <a:gd name="connsiteX65" fmla="*/ 481634 w 605945"/>
              <a:gd name="connsiteY65" fmla="*/ 173969 h 605028"/>
              <a:gd name="connsiteX66" fmla="*/ 429274 w 605945"/>
              <a:gd name="connsiteY66" fmla="*/ 226262 h 605028"/>
              <a:gd name="connsiteX67" fmla="*/ 420701 w 605945"/>
              <a:gd name="connsiteY67" fmla="*/ 229761 h 605028"/>
              <a:gd name="connsiteX68" fmla="*/ 416091 w 605945"/>
              <a:gd name="connsiteY68" fmla="*/ 228840 h 605028"/>
              <a:gd name="connsiteX69" fmla="*/ 408625 w 605945"/>
              <a:gd name="connsiteY69" fmla="*/ 217700 h 605028"/>
              <a:gd name="connsiteX70" fmla="*/ 408625 w 605945"/>
              <a:gd name="connsiteY70" fmla="*/ 204811 h 605028"/>
              <a:gd name="connsiteX71" fmla="*/ 326304 w 605945"/>
              <a:gd name="connsiteY71" fmla="*/ 204811 h 605028"/>
              <a:gd name="connsiteX72" fmla="*/ 314228 w 605945"/>
              <a:gd name="connsiteY72" fmla="*/ 192750 h 605028"/>
              <a:gd name="connsiteX73" fmla="*/ 314228 w 605945"/>
              <a:gd name="connsiteY73" fmla="*/ 138063 h 605028"/>
              <a:gd name="connsiteX74" fmla="*/ 326304 w 605945"/>
              <a:gd name="connsiteY74" fmla="*/ 126003 h 605028"/>
              <a:gd name="connsiteX75" fmla="*/ 408625 w 605945"/>
              <a:gd name="connsiteY75" fmla="*/ 126003 h 605028"/>
              <a:gd name="connsiteX76" fmla="*/ 408625 w 605945"/>
              <a:gd name="connsiteY76" fmla="*/ 113113 h 605028"/>
              <a:gd name="connsiteX77" fmla="*/ 416091 w 605945"/>
              <a:gd name="connsiteY77" fmla="*/ 101973 h 605028"/>
              <a:gd name="connsiteX78" fmla="*/ 372852 w 605945"/>
              <a:gd name="connsiteY78" fmla="*/ 0 h 605028"/>
              <a:gd name="connsiteX79" fmla="*/ 592483 w 605945"/>
              <a:gd name="connsiteY79" fmla="*/ 0 h 605028"/>
              <a:gd name="connsiteX80" fmla="*/ 605945 w 605945"/>
              <a:gd name="connsiteY80" fmla="*/ 13439 h 605028"/>
              <a:gd name="connsiteX81" fmla="*/ 605945 w 605945"/>
              <a:gd name="connsiteY81" fmla="*/ 266479 h 605028"/>
              <a:gd name="connsiteX82" fmla="*/ 601980 w 605945"/>
              <a:gd name="connsiteY82" fmla="*/ 276052 h 605028"/>
              <a:gd name="connsiteX83" fmla="*/ 551729 w 605945"/>
              <a:gd name="connsiteY83" fmla="*/ 326218 h 605028"/>
              <a:gd name="connsiteX84" fmla="*/ 542140 w 605945"/>
              <a:gd name="connsiteY84" fmla="*/ 330176 h 605028"/>
              <a:gd name="connsiteX85" fmla="*/ 372852 w 605945"/>
              <a:gd name="connsiteY85" fmla="*/ 330176 h 605028"/>
              <a:gd name="connsiteX86" fmla="*/ 359390 w 605945"/>
              <a:gd name="connsiteY86" fmla="*/ 316737 h 605028"/>
              <a:gd name="connsiteX87" fmla="*/ 359390 w 605945"/>
              <a:gd name="connsiteY87" fmla="*/ 221651 h 605028"/>
              <a:gd name="connsiteX88" fmla="*/ 386314 w 605945"/>
              <a:gd name="connsiteY88" fmla="*/ 221651 h 605028"/>
              <a:gd name="connsiteX89" fmla="*/ 386314 w 605945"/>
              <a:gd name="connsiteY89" fmla="*/ 303298 h 605028"/>
              <a:gd name="connsiteX90" fmla="*/ 528770 w 605945"/>
              <a:gd name="connsiteY90" fmla="*/ 303298 h 605028"/>
              <a:gd name="connsiteX91" fmla="*/ 528770 w 605945"/>
              <a:gd name="connsiteY91" fmla="*/ 266479 h 605028"/>
              <a:gd name="connsiteX92" fmla="*/ 542140 w 605945"/>
              <a:gd name="connsiteY92" fmla="*/ 253040 h 605028"/>
              <a:gd name="connsiteX93" fmla="*/ 579022 w 605945"/>
              <a:gd name="connsiteY93" fmla="*/ 253040 h 605028"/>
              <a:gd name="connsiteX94" fmla="*/ 579022 w 605945"/>
              <a:gd name="connsiteY94" fmla="*/ 26878 h 605028"/>
              <a:gd name="connsiteX95" fmla="*/ 386314 w 605945"/>
              <a:gd name="connsiteY95" fmla="*/ 26878 h 605028"/>
              <a:gd name="connsiteX96" fmla="*/ 386314 w 605945"/>
              <a:gd name="connsiteY96" fmla="*/ 109169 h 605028"/>
              <a:gd name="connsiteX97" fmla="*/ 359390 w 605945"/>
              <a:gd name="connsiteY97" fmla="*/ 109169 h 605028"/>
              <a:gd name="connsiteX98" fmla="*/ 359390 w 605945"/>
              <a:gd name="connsiteY98" fmla="*/ 13439 h 605028"/>
              <a:gd name="connsiteX99" fmla="*/ 372852 w 605945"/>
              <a:gd name="connsiteY99" fmla="*/ 0 h 60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05945" h="605028">
                <a:moveTo>
                  <a:pt x="81878" y="512164"/>
                </a:moveTo>
                <a:lnTo>
                  <a:pt x="183448" y="512164"/>
                </a:lnTo>
                <a:cubicBezTo>
                  <a:pt x="190913" y="512164"/>
                  <a:pt x="197089" y="518233"/>
                  <a:pt x="197089" y="525864"/>
                </a:cubicBezTo>
                <a:cubicBezTo>
                  <a:pt x="197089" y="533312"/>
                  <a:pt x="190913" y="539473"/>
                  <a:pt x="183448" y="539473"/>
                </a:cubicBezTo>
                <a:lnTo>
                  <a:pt x="81878" y="539473"/>
                </a:lnTo>
                <a:cubicBezTo>
                  <a:pt x="74412" y="539473"/>
                  <a:pt x="68237" y="533312"/>
                  <a:pt x="68237" y="525864"/>
                </a:cubicBezTo>
                <a:cubicBezTo>
                  <a:pt x="68237" y="518233"/>
                  <a:pt x="74412" y="512164"/>
                  <a:pt x="81878" y="512164"/>
                </a:cubicBezTo>
                <a:close/>
                <a:moveTo>
                  <a:pt x="81878" y="452536"/>
                </a:moveTo>
                <a:lnTo>
                  <a:pt x="183448" y="452536"/>
                </a:lnTo>
                <a:cubicBezTo>
                  <a:pt x="190913" y="452536"/>
                  <a:pt x="197089" y="458697"/>
                  <a:pt x="197089" y="466236"/>
                </a:cubicBezTo>
                <a:cubicBezTo>
                  <a:pt x="197089" y="473776"/>
                  <a:pt x="190913" y="479845"/>
                  <a:pt x="183448" y="479845"/>
                </a:cubicBezTo>
                <a:lnTo>
                  <a:pt x="81878" y="479845"/>
                </a:lnTo>
                <a:cubicBezTo>
                  <a:pt x="74412" y="479845"/>
                  <a:pt x="68237" y="473776"/>
                  <a:pt x="68237" y="466236"/>
                </a:cubicBezTo>
                <a:cubicBezTo>
                  <a:pt x="68237" y="458697"/>
                  <a:pt x="74412" y="452536"/>
                  <a:pt x="81878" y="452536"/>
                </a:cubicBezTo>
                <a:close/>
                <a:moveTo>
                  <a:pt x="81878" y="392979"/>
                </a:moveTo>
                <a:lnTo>
                  <a:pt x="183448" y="392979"/>
                </a:lnTo>
                <a:cubicBezTo>
                  <a:pt x="190913" y="392979"/>
                  <a:pt x="197089" y="399048"/>
                  <a:pt x="197089" y="406588"/>
                </a:cubicBezTo>
                <a:cubicBezTo>
                  <a:pt x="197089" y="414127"/>
                  <a:pt x="190913" y="420288"/>
                  <a:pt x="183448" y="420288"/>
                </a:cubicBezTo>
                <a:lnTo>
                  <a:pt x="81878" y="420288"/>
                </a:lnTo>
                <a:cubicBezTo>
                  <a:pt x="74412" y="420288"/>
                  <a:pt x="68237" y="414127"/>
                  <a:pt x="68237" y="406588"/>
                </a:cubicBezTo>
                <a:cubicBezTo>
                  <a:pt x="68237" y="399048"/>
                  <a:pt x="74412" y="392979"/>
                  <a:pt x="81878" y="392979"/>
                </a:cubicBezTo>
                <a:close/>
                <a:moveTo>
                  <a:pt x="81880" y="333281"/>
                </a:moveTo>
                <a:lnTo>
                  <a:pt x="159502" y="333281"/>
                </a:lnTo>
                <a:cubicBezTo>
                  <a:pt x="167061" y="333281"/>
                  <a:pt x="173238" y="339365"/>
                  <a:pt x="173238" y="347017"/>
                </a:cubicBezTo>
                <a:cubicBezTo>
                  <a:pt x="173238" y="354484"/>
                  <a:pt x="167061" y="360660"/>
                  <a:pt x="159502" y="360660"/>
                </a:cubicBezTo>
                <a:lnTo>
                  <a:pt x="81880" y="360660"/>
                </a:lnTo>
                <a:cubicBezTo>
                  <a:pt x="74413" y="360660"/>
                  <a:pt x="68237" y="354484"/>
                  <a:pt x="68237" y="347017"/>
                </a:cubicBezTo>
                <a:cubicBezTo>
                  <a:pt x="68237" y="339365"/>
                  <a:pt x="74413" y="333281"/>
                  <a:pt x="81880" y="333281"/>
                </a:cubicBezTo>
                <a:close/>
                <a:moveTo>
                  <a:pt x="36135" y="282892"/>
                </a:moveTo>
                <a:cubicBezTo>
                  <a:pt x="31342" y="282892"/>
                  <a:pt x="27378" y="286849"/>
                  <a:pt x="27378" y="291635"/>
                </a:cubicBezTo>
                <a:lnTo>
                  <a:pt x="27378" y="568949"/>
                </a:lnTo>
                <a:cubicBezTo>
                  <a:pt x="27378" y="573735"/>
                  <a:pt x="31342" y="577692"/>
                  <a:pt x="36135" y="577692"/>
                </a:cubicBezTo>
                <a:lnTo>
                  <a:pt x="229166" y="577692"/>
                </a:lnTo>
                <a:cubicBezTo>
                  <a:pt x="233959" y="577692"/>
                  <a:pt x="237923" y="573735"/>
                  <a:pt x="237923" y="568949"/>
                </a:cubicBezTo>
                <a:lnTo>
                  <a:pt x="237923" y="291635"/>
                </a:lnTo>
                <a:cubicBezTo>
                  <a:pt x="237923" y="286849"/>
                  <a:pt x="233959" y="282892"/>
                  <a:pt x="229166" y="282892"/>
                </a:cubicBezTo>
                <a:close/>
                <a:moveTo>
                  <a:pt x="86283" y="232823"/>
                </a:moveTo>
                <a:cubicBezTo>
                  <a:pt x="81397" y="232823"/>
                  <a:pt x="77525" y="236780"/>
                  <a:pt x="77525" y="241566"/>
                </a:cubicBezTo>
                <a:lnTo>
                  <a:pt x="77525" y="255556"/>
                </a:lnTo>
                <a:lnTo>
                  <a:pt x="229166" y="255556"/>
                </a:lnTo>
                <a:cubicBezTo>
                  <a:pt x="249077" y="255556"/>
                  <a:pt x="265302" y="271755"/>
                  <a:pt x="265302" y="291635"/>
                </a:cubicBezTo>
                <a:lnTo>
                  <a:pt x="265302" y="527623"/>
                </a:lnTo>
                <a:lnTo>
                  <a:pt x="279221" y="527623"/>
                </a:lnTo>
                <a:cubicBezTo>
                  <a:pt x="284107" y="527623"/>
                  <a:pt x="287979" y="523758"/>
                  <a:pt x="287979" y="518880"/>
                </a:cubicBezTo>
                <a:lnTo>
                  <a:pt x="287979" y="241566"/>
                </a:lnTo>
                <a:cubicBezTo>
                  <a:pt x="287979" y="236780"/>
                  <a:pt x="284107" y="232823"/>
                  <a:pt x="279221" y="232823"/>
                </a:cubicBezTo>
                <a:close/>
                <a:moveTo>
                  <a:pt x="86283" y="205487"/>
                </a:moveTo>
                <a:lnTo>
                  <a:pt x="279221" y="205487"/>
                </a:lnTo>
                <a:cubicBezTo>
                  <a:pt x="299133" y="205487"/>
                  <a:pt x="315357" y="221686"/>
                  <a:pt x="315357" y="241566"/>
                </a:cubicBezTo>
                <a:lnTo>
                  <a:pt x="315357" y="518880"/>
                </a:lnTo>
                <a:cubicBezTo>
                  <a:pt x="315357" y="538852"/>
                  <a:pt x="299133" y="555051"/>
                  <a:pt x="279221" y="555051"/>
                </a:cubicBezTo>
                <a:lnTo>
                  <a:pt x="265302" y="555051"/>
                </a:lnTo>
                <a:lnTo>
                  <a:pt x="265302" y="568949"/>
                </a:lnTo>
                <a:cubicBezTo>
                  <a:pt x="265302" y="588829"/>
                  <a:pt x="249077" y="605028"/>
                  <a:pt x="229166" y="605028"/>
                </a:cubicBezTo>
                <a:lnTo>
                  <a:pt x="36135" y="605028"/>
                </a:lnTo>
                <a:cubicBezTo>
                  <a:pt x="16224" y="605028"/>
                  <a:pt x="0" y="588829"/>
                  <a:pt x="0" y="568949"/>
                </a:cubicBezTo>
                <a:lnTo>
                  <a:pt x="0" y="291635"/>
                </a:lnTo>
                <a:cubicBezTo>
                  <a:pt x="0" y="271755"/>
                  <a:pt x="16224" y="255556"/>
                  <a:pt x="36135" y="255556"/>
                </a:cubicBezTo>
                <a:lnTo>
                  <a:pt x="50055" y="255556"/>
                </a:lnTo>
                <a:lnTo>
                  <a:pt x="50055" y="241566"/>
                </a:lnTo>
                <a:cubicBezTo>
                  <a:pt x="50055" y="221686"/>
                  <a:pt x="66279" y="205487"/>
                  <a:pt x="86283" y="205487"/>
                </a:cubicBezTo>
                <a:close/>
                <a:moveTo>
                  <a:pt x="416091" y="101973"/>
                </a:moveTo>
                <a:cubicBezTo>
                  <a:pt x="420608" y="100132"/>
                  <a:pt x="425955" y="101237"/>
                  <a:pt x="429274" y="104643"/>
                </a:cubicBezTo>
                <a:lnTo>
                  <a:pt x="481634" y="156845"/>
                </a:lnTo>
                <a:cubicBezTo>
                  <a:pt x="483847" y="159146"/>
                  <a:pt x="485137" y="162277"/>
                  <a:pt x="485137" y="165407"/>
                </a:cubicBezTo>
                <a:cubicBezTo>
                  <a:pt x="485137" y="168629"/>
                  <a:pt x="483939" y="171667"/>
                  <a:pt x="481634" y="173969"/>
                </a:cubicBezTo>
                <a:lnTo>
                  <a:pt x="429274" y="226262"/>
                </a:lnTo>
                <a:cubicBezTo>
                  <a:pt x="427061" y="228472"/>
                  <a:pt x="424019" y="229761"/>
                  <a:pt x="420701" y="229761"/>
                </a:cubicBezTo>
                <a:cubicBezTo>
                  <a:pt x="419134" y="229761"/>
                  <a:pt x="417566" y="229393"/>
                  <a:pt x="416091" y="228840"/>
                </a:cubicBezTo>
                <a:cubicBezTo>
                  <a:pt x="411574" y="226999"/>
                  <a:pt x="408625" y="222580"/>
                  <a:pt x="408625" y="217700"/>
                </a:cubicBezTo>
                <a:lnTo>
                  <a:pt x="408625" y="204811"/>
                </a:lnTo>
                <a:lnTo>
                  <a:pt x="326304" y="204811"/>
                </a:lnTo>
                <a:cubicBezTo>
                  <a:pt x="319667" y="204811"/>
                  <a:pt x="314228" y="199379"/>
                  <a:pt x="314228" y="192750"/>
                </a:cubicBezTo>
                <a:lnTo>
                  <a:pt x="314228" y="138063"/>
                </a:lnTo>
                <a:cubicBezTo>
                  <a:pt x="314228" y="131434"/>
                  <a:pt x="319667" y="126003"/>
                  <a:pt x="326304" y="126003"/>
                </a:cubicBezTo>
                <a:lnTo>
                  <a:pt x="408625" y="126003"/>
                </a:lnTo>
                <a:lnTo>
                  <a:pt x="408625" y="113113"/>
                </a:lnTo>
                <a:cubicBezTo>
                  <a:pt x="408625" y="108234"/>
                  <a:pt x="411574" y="103815"/>
                  <a:pt x="416091" y="101973"/>
                </a:cubicBezTo>
                <a:close/>
                <a:moveTo>
                  <a:pt x="372852" y="0"/>
                </a:moveTo>
                <a:lnTo>
                  <a:pt x="592483" y="0"/>
                </a:lnTo>
                <a:cubicBezTo>
                  <a:pt x="599952" y="0"/>
                  <a:pt x="605945" y="6075"/>
                  <a:pt x="605945" y="13439"/>
                </a:cubicBezTo>
                <a:lnTo>
                  <a:pt x="605945" y="266479"/>
                </a:lnTo>
                <a:cubicBezTo>
                  <a:pt x="605945" y="270069"/>
                  <a:pt x="604562" y="273474"/>
                  <a:pt x="601980" y="276052"/>
                </a:cubicBezTo>
                <a:lnTo>
                  <a:pt x="551729" y="326218"/>
                </a:lnTo>
                <a:cubicBezTo>
                  <a:pt x="549147" y="328795"/>
                  <a:pt x="545736" y="330176"/>
                  <a:pt x="542140" y="330176"/>
                </a:cubicBezTo>
                <a:lnTo>
                  <a:pt x="372852" y="330176"/>
                </a:lnTo>
                <a:cubicBezTo>
                  <a:pt x="365384" y="330176"/>
                  <a:pt x="359390" y="324101"/>
                  <a:pt x="359390" y="316737"/>
                </a:cubicBezTo>
                <a:lnTo>
                  <a:pt x="359390" y="221651"/>
                </a:lnTo>
                <a:lnTo>
                  <a:pt x="386314" y="221651"/>
                </a:lnTo>
                <a:lnTo>
                  <a:pt x="386314" y="303298"/>
                </a:lnTo>
                <a:lnTo>
                  <a:pt x="528770" y="303298"/>
                </a:lnTo>
                <a:lnTo>
                  <a:pt x="528770" y="266479"/>
                </a:lnTo>
                <a:cubicBezTo>
                  <a:pt x="528770" y="259115"/>
                  <a:pt x="534763" y="253040"/>
                  <a:pt x="542140" y="253040"/>
                </a:cubicBezTo>
                <a:lnTo>
                  <a:pt x="579022" y="253040"/>
                </a:lnTo>
                <a:lnTo>
                  <a:pt x="579022" y="26878"/>
                </a:lnTo>
                <a:lnTo>
                  <a:pt x="386314" y="26878"/>
                </a:lnTo>
                <a:lnTo>
                  <a:pt x="386314" y="109169"/>
                </a:lnTo>
                <a:lnTo>
                  <a:pt x="359390" y="109169"/>
                </a:lnTo>
                <a:lnTo>
                  <a:pt x="359390" y="13439"/>
                </a:lnTo>
                <a:cubicBezTo>
                  <a:pt x="359390" y="6075"/>
                  <a:pt x="365476" y="0"/>
                  <a:pt x="3728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32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F95A831-704A-4940-97CA-D50B1D780C50}"/>
              </a:ext>
            </a:extLst>
          </p:cNvPr>
          <p:cNvSpPr txBox="1"/>
          <p:nvPr/>
        </p:nvSpPr>
        <p:spPr>
          <a:xfrm>
            <a:off x="4765154" y="3601146"/>
            <a:ext cx="2518638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0085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计划单通过发放指令生成订单</a:t>
            </a:r>
            <a:endParaRPr lang="en-US" altLang="zh-CN" sz="1400" b="1" dirty="0">
              <a:solidFill>
                <a:srgbClr val="00858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excel-file_1396">
            <a:extLst>
              <a:ext uri="{FF2B5EF4-FFF2-40B4-BE49-F238E27FC236}">
                <a16:creationId xmlns:a16="http://schemas.microsoft.com/office/drawing/2014/main" id="{C85E7997-0CDB-40D4-A4A1-C5BC5288EF28}"/>
              </a:ext>
            </a:extLst>
          </p:cNvPr>
          <p:cNvSpPr>
            <a:spLocks noChangeAspect="1"/>
          </p:cNvSpPr>
          <p:nvPr/>
        </p:nvSpPr>
        <p:spPr bwMode="auto">
          <a:xfrm>
            <a:off x="1998310" y="1506785"/>
            <a:ext cx="230583" cy="212480"/>
          </a:xfrm>
          <a:custGeom>
            <a:avLst/>
            <a:gdLst>
              <a:gd name="connsiteX0" fmla="*/ 431286 w 560454"/>
              <a:gd name="connsiteY0" fmla="*/ 386901 h 559418"/>
              <a:gd name="connsiteX1" fmla="*/ 431286 w 560454"/>
              <a:gd name="connsiteY1" fmla="*/ 430422 h 559418"/>
              <a:gd name="connsiteX2" fmla="*/ 516860 w 560454"/>
              <a:gd name="connsiteY2" fmla="*/ 430422 h 559418"/>
              <a:gd name="connsiteX3" fmla="*/ 516860 w 560454"/>
              <a:gd name="connsiteY3" fmla="*/ 386901 h 559418"/>
              <a:gd name="connsiteX4" fmla="*/ 431286 w 560454"/>
              <a:gd name="connsiteY4" fmla="*/ 301469 h 559418"/>
              <a:gd name="connsiteX5" fmla="*/ 431286 w 560454"/>
              <a:gd name="connsiteY5" fmla="*/ 343379 h 559418"/>
              <a:gd name="connsiteX6" fmla="*/ 516860 w 560454"/>
              <a:gd name="connsiteY6" fmla="*/ 343379 h 559418"/>
              <a:gd name="connsiteX7" fmla="*/ 516860 w 560454"/>
              <a:gd name="connsiteY7" fmla="*/ 301469 h 559418"/>
              <a:gd name="connsiteX8" fmla="*/ 431286 w 560454"/>
              <a:gd name="connsiteY8" fmla="*/ 214426 h 559418"/>
              <a:gd name="connsiteX9" fmla="*/ 431286 w 560454"/>
              <a:gd name="connsiteY9" fmla="*/ 257948 h 559418"/>
              <a:gd name="connsiteX10" fmla="*/ 516860 w 560454"/>
              <a:gd name="connsiteY10" fmla="*/ 257948 h 559418"/>
              <a:gd name="connsiteX11" fmla="*/ 516860 w 560454"/>
              <a:gd name="connsiteY11" fmla="*/ 214426 h 559418"/>
              <a:gd name="connsiteX12" fmla="*/ 66238 w 560454"/>
              <a:gd name="connsiteY12" fmla="*/ 170889 h 559418"/>
              <a:gd name="connsiteX13" fmla="*/ 129244 w 560454"/>
              <a:gd name="connsiteY13" fmla="*/ 280515 h 559418"/>
              <a:gd name="connsiteX14" fmla="*/ 59776 w 560454"/>
              <a:gd name="connsiteY14" fmla="*/ 388529 h 559418"/>
              <a:gd name="connsiteX15" fmla="*/ 119551 w 560454"/>
              <a:gd name="connsiteY15" fmla="*/ 388529 h 559418"/>
              <a:gd name="connsiteX16" fmla="*/ 156709 w 560454"/>
              <a:gd name="connsiteY16" fmla="*/ 317595 h 559418"/>
              <a:gd name="connsiteX17" fmla="*/ 161555 w 560454"/>
              <a:gd name="connsiteY17" fmla="*/ 303085 h 559418"/>
              <a:gd name="connsiteX18" fmla="*/ 163171 w 560454"/>
              <a:gd name="connsiteY18" fmla="*/ 303085 h 559418"/>
              <a:gd name="connsiteX19" fmla="*/ 166402 w 560454"/>
              <a:gd name="connsiteY19" fmla="*/ 317595 h 559418"/>
              <a:gd name="connsiteX20" fmla="*/ 205175 w 560454"/>
              <a:gd name="connsiteY20" fmla="*/ 388529 h 559418"/>
              <a:gd name="connsiteX21" fmla="*/ 263335 w 560454"/>
              <a:gd name="connsiteY21" fmla="*/ 388529 h 559418"/>
              <a:gd name="connsiteX22" fmla="*/ 195482 w 560454"/>
              <a:gd name="connsiteY22" fmla="*/ 278903 h 559418"/>
              <a:gd name="connsiteX23" fmla="*/ 260104 w 560454"/>
              <a:gd name="connsiteY23" fmla="*/ 170889 h 559418"/>
              <a:gd name="connsiteX24" fmla="*/ 206791 w 560454"/>
              <a:gd name="connsiteY24" fmla="*/ 170889 h 559418"/>
              <a:gd name="connsiteX25" fmla="*/ 171249 w 560454"/>
              <a:gd name="connsiteY25" fmla="*/ 235375 h 559418"/>
              <a:gd name="connsiteX26" fmla="*/ 164786 w 560454"/>
              <a:gd name="connsiteY26" fmla="*/ 254721 h 559418"/>
              <a:gd name="connsiteX27" fmla="*/ 163171 w 560454"/>
              <a:gd name="connsiteY27" fmla="*/ 254721 h 559418"/>
              <a:gd name="connsiteX28" fmla="*/ 156709 w 560454"/>
              <a:gd name="connsiteY28" fmla="*/ 236987 h 559418"/>
              <a:gd name="connsiteX29" fmla="*/ 126013 w 560454"/>
              <a:gd name="connsiteY29" fmla="*/ 170889 h 559418"/>
              <a:gd name="connsiteX30" fmla="*/ 431286 w 560454"/>
              <a:gd name="connsiteY30" fmla="*/ 128995 h 559418"/>
              <a:gd name="connsiteX31" fmla="*/ 431286 w 560454"/>
              <a:gd name="connsiteY31" fmla="*/ 172516 h 559418"/>
              <a:gd name="connsiteX32" fmla="*/ 516860 w 560454"/>
              <a:gd name="connsiteY32" fmla="*/ 172516 h 559418"/>
              <a:gd name="connsiteX33" fmla="*/ 516860 w 560454"/>
              <a:gd name="connsiteY33" fmla="*/ 128995 h 559418"/>
              <a:gd name="connsiteX34" fmla="*/ 344098 w 560454"/>
              <a:gd name="connsiteY34" fmla="*/ 64518 h 559418"/>
              <a:gd name="connsiteX35" fmla="*/ 541079 w 560454"/>
              <a:gd name="connsiteY35" fmla="*/ 64518 h 559418"/>
              <a:gd name="connsiteX36" fmla="*/ 560454 w 560454"/>
              <a:gd name="connsiteY36" fmla="*/ 83861 h 559418"/>
              <a:gd name="connsiteX37" fmla="*/ 560454 w 560454"/>
              <a:gd name="connsiteY37" fmla="*/ 475556 h 559418"/>
              <a:gd name="connsiteX38" fmla="*/ 541079 w 560454"/>
              <a:gd name="connsiteY38" fmla="*/ 494899 h 559418"/>
              <a:gd name="connsiteX39" fmla="*/ 344098 w 560454"/>
              <a:gd name="connsiteY39" fmla="*/ 494899 h 559418"/>
              <a:gd name="connsiteX40" fmla="*/ 344098 w 560454"/>
              <a:gd name="connsiteY40" fmla="*/ 430422 h 559418"/>
              <a:gd name="connsiteX41" fmla="*/ 408682 w 560454"/>
              <a:gd name="connsiteY41" fmla="*/ 430422 h 559418"/>
              <a:gd name="connsiteX42" fmla="*/ 408682 w 560454"/>
              <a:gd name="connsiteY42" fmla="*/ 386901 h 559418"/>
              <a:gd name="connsiteX43" fmla="*/ 344098 w 560454"/>
              <a:gd name="connsiteY43" fmla="*/ 386901 h 559418"/>
              <a:gd name="connsiteX44" fmla="*/ 344098 w 560454"/>
              <a:gd name="connsiteY44" fmla="*/ 343379 h 559418"/>
              <a:gd name="connsiteX45" fmla="*/ 408682 w 560454"/>
              <a:gd name="connsiteY45" fmla="*/ 343379 h 559418"/>
              <a:gd name="connsiteX46" fmla="*/ 408682 w 560454"/>
              <a:gd name="connsiteY46" fmla="*/ 301469 h 559418"/>
              <a:gd name="connsiteX47" fmla="*/ 344098 w 560454"/>
              <a:gd name="connsiteY47" fmla="*/ 301469 h 559418"/>
              <a:gd name="connsiteX48" fmla="*/ 344098 w 560454"/>
              <a:gd name="connsiteY48" fmla="*/ 257948 h 559418"/>
              <a:gd name="connsiteX49" fmla="*/ 408682 w 560454"/>
              <a:gd name="connsiteY49" fmla="*/ 257948 h 559418"/>
              <a:gd name="connsiteX50" fmla="*/ 408682 w 560454"/>
              <a:gd name="connsiteY50" fmla="*/ 214426 h 559418"/>
              <a:gd name="connsiteX51" fmla="*/ 344098 w 560454"/>
              <a:gd name="connsiteY51" fmla="*/ 214426 h 559418"/>
              <a:gd name="connsiteX52" fmla="*/ 344098 w 560454"/>
              <a:gd name="connsiteY52" fmla="*/ 172516 h 559418"/>
              <a:gd name="connsiteX53" fmla="*/ 410297 w 560454"/>
              <a:gd name="connsiteY53" fmla="*/ 172516 h 559418"/>
              <a:gd name="connsiteX54" fmla="*/ 410297 w 560454"/>
              <a:gd name="connsiteY54" fmla="*/ 128995 h 559418"/>
              <a:gd name="connsiteX55" fmla="*/ 344098 w 560454"/>
              <a:gd name="connsiteY55" fmla="*/ 128995 h 559418"/>
              <a:gd name="connsiteX56" fmla="*/ 323110 w 560454"/>
              <a:gd name="connsiteY56" fmla="*/ 0 h 559418"/>
              <a:gd name="connsiteX57" fmla="*/ 323110 w 560454"/>
              <a:gd name="connsiteY57" fmla="*/ 559418 h 559418"/>
              <a:gd name="connsiteX58" fmla="*/ 0 w 560454"/>
              <a:gd name="connsiteY58" fmla="*/ 496544 h 559418"/>
              <a:gd name="connsiteX59" fmla="*/ 0 w 560454"/>
              <a:gd name="connsiteY59" fmla="*/ 62874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0454" h="559418">
                <a:moveTo>
                  <a:pt x="431286" y="386901"/>
                </a:moveTo>
                <a:lnTo>
                  <a:pt x="431286" y="430422"/>
                </a:lnTo>
                <a:lnTo>
                  <a:pt x="516860" y="430422"/>
                </a:lnTo>
                <a:lnTo>
                  <a:pt x="516860" y="386901"/>
                </a:lnTo>
                <a:close/>
                <a:moveTo>
                  <a:pt x="431286" y="301469"/>
                </a:moveTo>
                <a:lnTo>
                  <a:pt x="431286" y="343379"/>
                </a:lnTo>
                <a:lnTo>
                  <a:pt x="516860" y="343379"/>
                </a:lnTo>
                <a:lnTo>
                  <a:pt x="516860" y="301469"/>
                </a:lnTo>
                <a:close/>
                <a:moveTo>
                  <a:pt x="431286" y="214426"/>
                </a:moveTo>
                <a:lnTo>
                  <a:pt x="431286" y="257948"/>
                </a:lnTo>
                <a:lnTo>
                  <a:pt x="516860" y="257948"/>
                </a:lnTo>
                <a:lnTo>
                  <a:pt x="516860" y="214426"/>
                </a:lnTo>
                <a:close/>
                <a:moveTo>
                  <a:pt x="66238" y="170889"/>
                </a:moveTo>
                <a:lnTo>
                  <a:pt x="129244" y="280515"/>
                </a:lnTo>
                <a:lnTo>
                  <a:pt x="59776" y="388529"/>
                </a:lnTo>
                <a:lnTo>
                  <a:pt x="119551" y="388529"/>
                </a:lnTo>
                <a:lnTo>
                  <a:pt x="156709" y="317595"/>
                </a:lnTo>
                <a:cubicBezTo>
                  <a:pt x="159940" y="311146"/>
                  <a:pt x="161555" y="306310"/>
                  <a:pt x="161555" y="303085"/>
                </a:cubicBezTo>
                <a:lnTo>
                  <a:pt x="163171" y="303085"/>
                </a:lnTo>
                <a:cubicBezTo>
                  <a:pt x="163171" y="309534"/>
                  <a:pt x="164786" y="314370"/>
                  <a:pt x="166402" y="317595"/>
                </a:cubicBezTo>
                <a:lnTo>
                  <a:pt x="205175" y="388529"/>
                </a:lnTo>
                <a:lnTo>
                  <a:pt x="263335" y="388529"/>
                </a:lnTo>
                <a:lnTo>
                  <a:pt x="195482" y="278903"/>
                </a:lnTo>
                <a:lnTo>
                  <a:pt x="260104" y="170889"/>
                </a:lnTo>
                <a:lnTo>
                  <a:pt x="206791" y="170889"/>
                </a:lnTo>
                <a:lnTo>
                  <a:pt x="171249" y="235375"/>
                </a:lnTo>
                <a:cubicBezTo>
                  <a:pt x="168017" y="243435"/>
                  <a:pt x="166402" y="249884"/>
                  <a:pt x="164786" y="254721"/>
                </a:cubicBezTo>
                <a:lnTo>
                  <a:pt x="163171" y="254721"/>
                </a:lnTo>
                <a:cubicBezTo>
                  <a:pt x="161555" y="248272"/>
                  <a:pt x="159940" y="241823"/>
                  <a:pt x="156709" y="236987"/>
                </a:cubicBezTo>
                <a:lnTo>
                  <a:pt x="126013" y="170889"/>
                </a:lnTo>
                <a:close/>
                <a:moveTo>
                  <a:pt x="431286" y="128995"/>
                </a:moveTo>
                <a:lnTo>
                  <a:pt x="431286" y="172516"/>
                </a:lnTo>
                <a:lnTo>
                  <a:pt x="516860" y="172516"/>
                </a:lnTo>
                <a:lnTo>
                  <a:pt x="516860" y="128995"/>
                </a:lnTo>
                <a:close/>
                <a:moveTo>
                  <a:pt x="344098" y="64518"/>
                </a:moveTo>
                <a:lnTo>
                  <a:pt x="541079" y="64518"/>
                </a:lnTo>
                <a:cubicBezTo>
                  <a:pt x="552381" y="64518"/>
                  <a:pt x="560454" y="72578"/>
                  <a:pt x="560454" y="83861"/>
                </a:cubicBezTo>
                <a:lnTo>
                  <a:pt x="560454" y="475556"/>
                </a:lnTo>
                <a:cubicBezTo>
                  <a:pt x="560454" y="485228"/>
                  <a:pt x="552381" y="494899"/>
                  <a:pt x="541079" y="494899"/>
                </a:cubicBezTo>
                <a:lnTo>
                  <a:pt x="344098" y="494899"/>
                </a:lnTo>
                <a:lnTo>
                  <a:pt x="344098" y="430422"/>
                </a:lnTo>
                <a:lnTo>
                  <a:pt x="408682" y="430422"/>
                </a:lnTo>
                <a:lnTo>
                  <a:pt x="408682" y="386901"/>
                </a:lnTo>
                <a:lnTo>
                  <a:pt x="344098" y="386901"/>
                </a:lnTo>
                <a:lnTo>
                  <a:pt x="344098" y="343379"/>
                </a:lnTo>
                <a:lnTo>
                  <a:pt x="408682" y="343379"/>
                </a:lnTo>
                <a:lnTo>
                  <a:pt x="408682" y="301469"/>
                </a:lnTo>
                <a:lnTo>
                  <a:pt x="344098" y="301469"/>
                </a:lnTo>
                <a:lnTo>
                  <a:pt x="344098" y="257948"/>
                </a:lnTo>
                <a:lnTo>
                  <a:pt x="408682" y="257948"/>
                </a:lnTo>
                <a:lnTo>
                  <a:pt x="408682" y="214426"/>
                </a:lnTo>
                <a:lnTo>
                  <a:pt x="344098" y="214426"/>
                </a:lnTo>
                <a:lnTo>
                  <a:pt x="344098" y="172516"/>
                </a:lnTo>
                <a:lnTo>
                  <a:pt x="410297" y="172516"/>
                </a:lnTo>
                <a:lnTo>
                  <a:pt x="410297" y="128995"/>
                </a:lnTo>
                <a:lnTo>
                  <a:pt x="344098" y="128995"/>
                </a:lnTo>
                <a:close/>
                <a:moveTo>
                  <a:pt x="323110" y="0"/>
                </a:moveTo>
                <a:lnTo>
                  <a:pt x="323110" y="559418"/>
                </a:lnTo>
                <a:lnTo>
                  <a:pt x="0" y="496544"/>
                </a:lnTo>
                <a:lnTo>
                  <a:pt x="0" y="628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32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usb_150573">
            <a:extLst>
              <a:ext uri="{FF2B5EF4-FFF2-40B4-BE49-F238E27FC236}">
                <a16:creationId xmlns:a16="http://schemas.microsoft.com/office/drawing/2014/main" id="{7D3FF7E7-BB57-47F7-A13D-8A18A0A024D6}"/>
              </a:ext>
            </a:extLst>
          </p:cNvPr>
          <p:cNvSpPr>
            <a:spLocks noChangeAspect="1"/>
          </p:cNvSpPr>
          <p:nvPr/>
        </p:nvSpPr>
        <p:spPr bwMode="auto">
          <a:xfrm>
            <a:off x="1977901" y="2100263"/>
            <a:ext cx="196951" cy="257578"/>
          </a:xfrm>
          <a:custGeom>
            <a:avLst/>
            <a:gdLst>
              <a:gd name="T0" fmla="*/ 1956 w 2076"/>
              <a:gd name="T1" fmla="*/ 877 h 2945"/>
              <a:gd name="T2" fmla="*/ 1566 w 2076"/>
              <a:gd name="T3" fmla="*/ 877 h 2945"/>
              <a:gd name="T4" fmla="*/ 1446 w 2076"/>
              <a:gd name="T5" fmla="*/ 997 h 2945"/>
              <a:gd name="T6" fmla="*/ 1446 w 2076"/>
              <a:gd name="T7" fmla="*/ 1387 h 2945"/>
              <a:gd name="T8" fmla="*/ 1566 w 2076"/>
              <a:gd name="T9" fmla="*/ 1507 h 2945"/>
              <a:gd name="T10" fmla="*/ 1641 w 2076"/>
              <a:gd name="T11" fmla="*/ 1507 h 2945"/>
              <a:gd name="T12" fmla="*/ 1641 w 2076"/>
              <a:gd name="T13" fmla="*/ 1671 h 2945"/>
              <a:gd name="T14" fmla="*/ 1522 w 2076"/>
              <a:gd name="T15" fmla="*/ 1790 h 2945"/>
              <a:gd name="T16" fmla="*/ 1158 w 2076"/>
              <a:gd name="T17" fmla="*/ 1790 h 2945"/>
              <a:gd name="T18" fmla="*/ 1158 w 2076"/>
              <a:gd name="T19" fmla="*/ 657 h 2945"/>
              <a:gd name="T20" fmla="*/ 1311 w 2076"/>
              <a:gd name="T21" fmla="*/ 657 h 2945"/>
              <a:gd name="T22" fmla="*/ 1417 w 2076"/>
              <a:gd name="T23" fmla="*/ 594 h 2945"/>
              <a:gd name="T24" fmla="*/ 1412 w 2076"/>
              <a:gd name="T25" fmla="*/ 472 h 2945"/>
              <a:gd name="T26" fmla="*/ 1139 w 2076"/>
              <a:gd name="T27" fmla="*/ 54 h 2945"/>
              <a:gd name="T28" fmla="*/ 1038 w 2076"/>
              <a:gd name="T29" fmla="*/ 0 h 2945"/>
              <a:gd name="T30" fmla="*/ 938 w 2076"/>
              <a:gd name="T31" fmla="*/ 54 h 2945"/>
              <a:gd name="T32" fmla="*/ 665 w 2076"/>
              <a:gd name="T33" fmla="*/ 472 h 2945"/>
              <a:gd name="T34" fmla="*/ 660 w 2076"/>
              <a:gd name="T35" fmla="*/ 594 h 2945"/>
              <a:gd name="T36" fmla="*/ 765 w 2076"/>
              <a:gd name="T37" fmla="*/ 657 h 2945"/>
              <a:gd name="T38" fmla="*/ 918 w 2076"/>
              <a:gd name="T39" fmla="*/ 657 h 2945"/>
              <a:gd name="T40" fmla="*/ 918 w 2076"/>
              <a:gd name="T41" fmla="*/ 1790 h 2945"/>
              <a:gd name="T42" fmla="*/ 554 w 2076"/>
              <a:gd name="T43" fmla="*/ 1790 h 2945"/>
              <a:gd name="T44" fmla="*/ 435 w 2076"/>
              <a:gd name="T45" fmla="*/ 1671 h 2945"/>
              <a:gd name="T46" fmla="*/ 435 w 2076"/>
              <a:gd name="T47" fmla="*/ 1483 h 2945"/>
              <a:gd name="T48" fmla="*/ 631 w 2076"/>
              <a:gd name="T49" fmla="*/ 1192 h 2945"/>
              <a:gd name="T50" fmla="*/ 315 w 2076"/>
              <a:gd name="T51" fmla="*/ 877 h 2945"/>
              <a:gd name="T52" fmla="*/ 0 w 2076"/>
              <a:gd name="T53" fmla="*/ 1192 h 2945"/>
              <a:gd name="T54" fmla="*/ 195 w 2076"/>
              <a:gd name="T55" fmla="*/ 1483 h 2945"/>
              <a:gd name="T56" fmla="*/ 195 w 2076"/>
              <a:gd name="T57" fmla="*/ 1671 h 2945"/>
              <a:gd name="T58" fmla="*/ 554 w 2076"/>
              <a:gd name="T59" fmla="*/ 2030 h 2945"/>
              <a:gd name="T60" fmla="*/ 918 w 2076"/>
              <a:gd name="T61" fmla="*/ 2030 h 2945"/>
              <a:gd name="T62" fmla="*/ 918 w 2076"/>
              <a:gd name="T63" fmla="*/ 2338 h 2945"/>
              <a:gd name="T64" fmla="*/ 723 w 2076"/>
              <a:gd name="T65" fmla="*/ 2629 h 2945"/>
              <a:gd name="T66" fmla="*/ 1038 w 2076"/>
              <a:gd name="T67" fmla="*/ 2945 h 2945"/>
              <a:gd name="T68" fmla="*/ 1353 w 2076"/>
              <a:gd name="T69" fmla="*/ 2629 h 2945"/>
              <a:gd name="T70" fmla="*/ 1158 w 2076"/>
              <a:gd name="T71" fmla="*/ 2338 h 2945"/>
              <a:gd name="T72" fmla="*/ 1158 w 2076"/>
              <a:gd name="T73" fmla="*/ 2030 h 2945"/>
              <a:gd name="T74" fmla="*/ 1522 w 2076"/>
              <a:gd name="T75" fmla="*/ 2030 h 2945"/>
              <a:gd name="T76" fmla="*/ 1881 w 2076"/>
              <a:gd name="T77" fmla="*/ 1671 h 2945"/>
              <a:gd name="T78" fmla="*/ 1881 w 2076"/>
              <a:gd name="T79" fmla="*/ 1507 h 2945"/>
              <a:gd name="T80" fmla="*/ 1956 w 2076"/>
              <a:gd name="T81" fmla="*/ 1507 h 2945"/>
              <a:gd name="T82" fmla="*/ 2076 w 2076"/>
              <a:gd name="T83" fmla="*/ 1387 h 2945"/>
              <a:gd name="T84" fmla="*/ 2076 w 2076"/>
              <a:gd name="T85" fmla="*/ 997 h 2945"/>
              <a:gd name="T86" fmla="*/ 1956 w 2076"/>
              <a:gd name="T87" fmla="*/ 877 h 2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76" h="2945">
                <a:moveTo>
                  <a:pt x="1956" y="877"/>
                </a:moveTo>
                <a:lnTo>
                  <a:pt x="1566" y="877"/>
                </a:lnTo>
                <a:cubicBezTo>
                  <a:pt x="1500" y="877"/>
                  <a:pt x="1446" y="930"/>
                  <a:pt x="1446" y="997"/>
                </a:cubicBezTo>
                <a:lnTo>
                  <a:pt x="1446" y="1387"/>
                </a:lnTo>
                <a:cubicBezTo>
                  <a:pt x="1446" y="1453"/>
                  <a:pt x="1500" y="1507"/>
                  <a:pt x="1566" y="1507"/>
                </a:cubicBezTo>
                <a:lnTo>
                  <a:pt x="1641" y="1507"/>
                </a:lnTo>
                <a:lnTo>
                  <a:pt x="1641" y="1671"/>
                </a:lnTo>
                <a:cubicBezTo>
                  <a:pt x="1641" y="1737"/>
                  <a:pt x="1588" y="1790"/>
                  <a:pt x="1522" y="1790"/>
                </a:cubicBezTo>
                <a:lnTo>
                  <a:pt x="1158" y="1790"/>
                </a:lnTo>
                <a:lnTo>
                  <a:pt x="1158" y="657"/>
                </a:lnTo>
                <a:lnTo>
                  <a:pt x="1311" y="657"/>
                </a:lnTo>
                <a:cubicBezTo>
                  <a:pt x="1355" y="657"/>
                  <a:pt x="1396" y="633"/>
                  <a:pt x="1417" y="594"/>
                </a:cubicBezTo>
                <a:cubicBezTo>
                  <a:pt x="1438" y="556"/>
                  <a:pt x="1436" y="508"/>
                  <a:pt x="1412" y="472"/>
                </a:cubicBezTo>
                <a:lnTo>
                  <a:pt x="1139" y="54"/>
                </a:lnTo>
                <a:cubicBezTo>
                  <a:pt x="1117" y="20"/>
                  <a:pt x="1079" y="0"/>
                  <a:pt x="1038" y="0"/>
                </a:cubicBezTo>
                <a:cubicBezTo>
                  <a:pt x="998" y="0"/>
                  <a:pt x="960" y="20"/>
                  <a:pt x="938" y="54"/>
                </a:cubicBezTo>
                <a:lnTo>
                  <a:pt x="665" y="472"/>
                </a:lnTo>
                <a:cubicBezTo>
                  <a:pt x="641" y="508"/>
                  <a:pt x="639" y="556"/>
                  <a:pt x="660" y="594"/>
                </a:cubicBezTo>
                <a:cubicBezTo>
                  <a:pt x="681" y="633"/>
                  <a:pt x="721" y="657"/>
                  <a:pt x="765" y="657"/>
                </a:cubicBezTo>
                <a:lnTo>
                  <a:pt x="918" y="657"/>
                </a:lnTo>
                <a:lnTo>
                  <a:pt x="918" y="1790"/>
                </a:lnTo>
                <a:lnTo>
                  <a:pt x="554" y="1790"/>
                </a:lnTo>
                <a:cubicBezTo>
                  <a:pt x="489" y="1790"/>
                  <a:pt x="435" y="1737"/>
                  <a:pt x="435" y="1671"/>
                </a:cubicBezTo>
                <a:lnTo>
                  <a:pt x="435" y="1483"/>
                </a:lnTo>
                <a:cubicBezTo>
                  <a:pt x="550" y="1436"/>
                  <a:pt x="631" y="1323"/>
                  <a:pt x="631" y="1192"/>
                </a:cubicBezTo>
                <a:cubicBezTo>
                  <a:pt x="631" y="1018"/>
                  <a:pt x="489" y="877"/>
                  <a:pt x="315" y="877"/>
                </a:cubicBezTo>
                <a:cubicBezTo>
                  <a:pt x="142" y="877"/>
                  <a:pt x="0" y="1018"/>
                  <a:pt x="0" y="1192"/>
                </a:cubicBezTo>
                <a:cubicBezTo>
                  <a:pt x="0" y="1323"/>
                  <a:pt x="81" y="1436"/>
                  <a:pt x="195" y="1483"/>
                </a:cubicBezTo>
                <a:lnTo>
                  <a:pt x="195" y="1671"/>
                </a:lnTo>
                <a:cubicBezTo>
                  <a:pt x="195" y="1869"/>
                  <a:pt x="357" y="2030"/>
                  <a:pt x="554" y="2030"/>
                </a:cubicBezTo>
                <a:lnTo>
                  <a:pt x="918" y="2030"/>
                </a:lnTo>
                <a:lnTo>
                  <a:pt x="918" y="2338"/>
                </a:lnTo>
                <a:cubicBezTo>
                  <a:pt x="804" y="2385"/>
                  <a:pt x="723" y="2498"/>
                  <a:pt x="723" y="2629"/>
                </a:cubicBezTo>
                <a:cubicBezTo>
                  <a:pt x="723" y="2803"/>
                  <a:pt x="864" y="2945"/>
                  <a:pt x="1038" y="2945"/>
                </a:cubicBezTo>
                <a:cubicBezTo>
                  <a:pt x="1212" y="2945"/>
                  <a:pt x="1353" y="2803"/>
                  <a:pt x="1353" y="2629"/>
                </a:cubicBezTo>
                <a:cubicBezTo>
                  <a:pt x="1353" y="2498"/>
                  <a:pt x="1273" y="2385"/>
                  <a:pt x="1158" y="2338"/>
                </a:cubicBezTo>
                <a:lnTo>
                  <a:pt x="1158" y="2030"/>
                </a:lnTo>
                <a:lnTo>
                  <a:pt x="1522" y="2030"/>
                </a:lnTo>
                <a:cubicBezTo>
                  <a:pt x="1720" y="2030"/>
                  <a:pt x="1881" y="1869"/>
                  <a:pt x="1881" y="1671"/>
                </a:cubicBezTo>
                <a:lnTo>
                  <a:pt x="1881" y="1507"/>
                </a:lnTo>
                <a:lnTo>
                  <a:pt x="1956" y="1507"/>
                </a:lnTo>
                <a:cubicBezTo>
                  <a:pt x="2023" y="1507"/>
                  <a:pt x="2076" y="1453"/>
                  <a:pt x="2076" y="1387"/>
                </a:cubicBezTo>
                <a:lnTo>
                  <a:pt x="2076" y="997"/>
                </a:lnTo>
                <a:cubicBezTo>
                  <a:pt x="2076" y="930"/>
                  <a:pt x="2023" y="877"/>
                  <a:pt x="1956" y="8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32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B2D7C28-E5BC-4F69-9F83-D7516907508F}"/>
              </a:ext>
            </a:extLst>
          </p:cNvPr>
          <p:cNvSpPr txBox="1"/>
          <p:nvPr/>
        </p:nvSpPr>
        <p:spPr>
          <a:xfrm>
            <a:off x="2053085" y="858611"/>
            <a:ext cx="2101300" cy="13465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订单来源： 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Excel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导入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快捷录入（复制）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API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接入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8FB12D09-A003-4AD5-9577-50512C13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87" y="885312"/>
            <a:ext cx="1268992" cy="138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29ACB434-AF9B-4FD9-9689-6A32ABDC6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712" y="2052107"/>
            <a:ext cx="1328842" cy="15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图片 98">
            <a:extLst>
              <a:ext uri="{FF2B5EF4-FFF2-40B4-BE49-F238E27FC236}">
                <a16:creationId xmlns:a16="http://schemas.microsoft.com/office/drawing/2014/main" id="{6A36D13E-2960-42AB-B97A-3DB1201F79B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84875" y="3639823"/>
            <a:ext cx="545159" cy="17528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</p:pic>
      <p:pic>
        <p:nvPicPr>
          <p:cNvPr id="65" name="图片 99">
            <a:extLst>
              <a:ext uri="{FF2B5EF4-FFF2-40B4-BE49-F238E27FC236}">
                <a16:creationId xmlns:a16="http://schemas.microsoft.com/office/drawing/2014/main" id="{3DC16958-5666-4DE7-BDC1-ED18CC7A9942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64428" y="3319785"/>
            <a:ext cx="466353" cy="25652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</p:pic>
      <p:sp>
        <p:nvSpPr>
          <p:cNvPr id="4" name="文本框 66">
            <a:extLst>
              <a:ext uri="{FF2B5EF4-FFF2-40B4-BE49-F238E27FC236}">
                <a16:creationId xmlns:a16="http://schemas.microsoft.com/office/drawing/2014/main" id="{8760E5A4-47FE-4C09-8A6C-0B7C7C5EB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8173" y="4435471"/>
            <a:ext cx="1850294" cy="62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0084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一次明确的发货需求</a:t>
            </a:r>
            <a:endParaRPr lang="en-US" altLang="zh-CN" sz="1400" dirty="0">
              <a:solidFill>
                <a:srgbClr val="00848D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6694E2D-C58E-4DBB-9E30-576AEF55E936}"/>
              </a:ext>
            </a:extLst>
          </p:cNvPr>
          <p:cNvSpPr txBox="1"/>
          <p:nvPr/>
        </p:nvSpPr>
        <p:spPr>
          <a:xfrm>
            <a:off x="5148731" y="4769872"/>
            <a:ext cx="3925901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85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根据生产、库存情况，</a:t>
            </a:r>
            <a:endParaRPr lang="en-US" altLang="zh-CN" sz="1400" dirty="0">
              <a:solidFill>
                <a:srgbClr val="00858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85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选择发货仓库，分批发货</a:t>
            </a:r>
            <a:endParaRPr lang="en-US" altLang="zh-CN" sz="1400" dirty="0">
              <a:solidFill>
                <a:srgbClr val="00858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箭头: 右 77">
            <a:extLst>
              <a:ext uri="{FF2B5EF4-FFF2-40B4-BE49-F238E27FC236}">
                <a16:creationId xmlns:a16="http://schemas.microsoft.com/office/drawing/2014/main" id="{322BEDCC-89A9-4994-B65A-1067551ED4C5}"/>
              </a:ext>
            </a:extLst>
          </p:cNvPr>
          <p:cNvSpPr/>
          <p:nvPr/>
        </p:nvSpPr>
        <p:spPr>
          <a:xfrm>
            <a:off x="4192522" y="3922183"/>
            <a:ext cx="3925901" cy="293507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箭头: 右 79">
            <a:extLst>
              <a:ext uri="{FF2B5EF4-FFF2-40B4-BE49-F238E27FC236}">
                <a16:creationId xmlns:a16="http://schemas.microsoft.com/office/drawing/2014/main" id="{EDFAEAA4-6EF0-4FF3-9207-963F3179F8AF}"/>
              </a:ext>
            </a:extLst>
          </p:cNvPr>
          <p:cNvSpPr/>
          <p:nvPr/>
        </p:nvSpPr>
        <p:spPr>
          <a:xfrm>
            <a:off x="6143391" y="4215690"/>
            <a:ext cx="2101300" cy="293507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箭头: 右 81">
            <a:extLst>
              <a:ext uri="{FF2B5EF4-FFF2-40B4-BE49-F238E27FC236}">
                <a16:creationId xmlns:a16="http://schemas.microsoft.com/office/drawing/2014/main" id="{CBE9FB12-2FE0-4756-8ABB-A57B20E8B067}"/>
              </a:ext>
            </a:extLst>
          </p:cNvPr>
          <p:cNvSpPr/>
          <p:nvPr/>
        </p:nvSpPr>
        <p:spPr>
          <a:xfrm>
            <a:off x="6321370" y="4506782"/>
            <a:ext cx="2101300" cy="293507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9" name="连接符: 肘形 88">
            <a:extLst>
              <a:ext uri="{FF2B5EF4-FFF2-40B4-BE49-F238E27FC236}">
                <a16:creationId xmlns:a16="http://schemas.microsoft.com/office/drawing/2014/main" id="{2A849212-0532-4E01-BC51-A117EBFF9DC3}"/>
              </a:ext>
            </a:extLst>
          </p:cNvPr>
          <p:cNvCxnSpPr>
            <a:cxnSpLocks/>
            <a:stCxn id="44" idx="3"/>
            <a:endCxn id="14" idx="0"/>
          </p:cNvCxnSpPr>
          <p:nvPr/>
        </p:nvCxnSpPr>
        <p:spPr>
          <a:xfrm>
            <a:off x="4154385" y="1531872"/>
            <a:ext cx="5160291" cy="1483018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连接符: 肘形 89">
            <a:extLst>
              <a:ext uri="{FF2B5EF4-FFF2-40B4-BE49-F238E27FC236}">
                <a16:creationId xmlns:a16="http://schemas.microsoft.com/office/drawing/2014/main" id="{E9BE8B29-9476-4ECA-B9A7-1AB78F04B444}"/>
              </a:ext>
            </a:extLst>
          </p:cNvPr>
          <p:cNvCxnSpPr>
            <a:cxnSpLocks/>
            <a:stCxn id="44" idx="2"/>
            <a:endCxn id="13" idx="0"/>
          </p:cNvCxnSpPr>
          <p:nvPr/>
        </p:nvCxnSpPr>
        <p:spPr>
          <a:xfrm rot="16200000" flipH="1">
            <a:off x="2859712" y="2449156"/>
            <a:ext cx="597869" cy="1098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5" name="文本框 94">
            <a:extLst>
              <a:ext uri="{FF2B5EF4-FFF2-40B4-BE49-F238E27FC236}">
                <a16:creationId xmlns:a16="http://schemas.microsoft.com/office/drawing/2014/main" id="{05668888-30BD-4A04-9E84-680ED8F41B4D}"/>
              </a:ext>
            </a:extLst>
          </p:cNvPr>
          <p:cNvSpPr txBox="1"/>
          <p:nvPr/>
        </p:nvSpPr>
        <p:spPr>
          <a:xfrm>
            <a:off x="5349354" y="1129759"/>
            <a:ext cx="1261884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0085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直接生成订单</a:t>
            </a:r>
            <a:endParaRPr lang="en-US" altLang="zh-CN" sz="1400" b="1" dirty="0">
              <a:solidFill>
                <a:srgbClr val="00858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96" name="连接符: 肘形 95">
            <a:extLst>
              <a:ext uri="{FF2B5EF4-FFF2-40B4-BE49-F238E27FC236}">
                <a16:creationId xmlns:a16="http://schemas.microsoft.com/office/drawing/2014/main" id="{20BE36CE-1685-40F8-A670-9739C8DD4352}"/>
              </a:ext>
            </a:extLst>
          </p:cNvPr>
          <p:cNvCxnSpPr>
            <a:cxnSpLocks/>
            <a:endCxn id="100" idx="0"/>
          </p:cNvCxnSpPr>
          <p:nvPr/>
        </p:nvCxnSpPr>
        <p:spPr>
          <a:xfrm>
            <a:off x="10450944" y="4506782"/>
            <a:ext cx="998172" cy="45999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CEE2E0B8-8A85-4813-8069-45D71802ED7E}"/>
              </a:ext>
            </a:extLst>
          </p:cNvPr>
          <p:cNvGrpSpPr/>
          <p:nvPr/>
        </p:nvGrpSpPr>
        <p:grpSpPr>
          <a:xfrm>
            <a:off x="10923494" y="4966777"/>
            <a:ext cx="1051243" cy="1378276"/>
            <a:chOff x="10923494" y="5404927"/>
            <a:chExt cx="1051243" cy="1378276"/>
          </a:xfrm>
        </p:grpSpPr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518B007C-C76C-4266-AAAE-B4EBA01E07F8}"/>
                </a:ext>
              </a:extLst>
            </p:cNvPr>
            <p:cNvSpPr/>
            <p:nvPr/>
          </p:nvSpPr>
          <p:spPr>
            <a:xfrm>
              <a:off x="10923494" y="5404927"/>
              <a:ext cx="1051243" cy="103356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two-cogwheels_78752">
              <a:extLst>
                <a:ext uri="{FF2B5EF4-FFF2-40B4-BE49-F238E27FC236}">
                  <a16:creationId xmlns:a16="http://schemas.microsoft.com/office/drawing/2014/main" id="{177D4809-DB82-4919-8B51-6458CFD405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126049" y="5573122"/>
              <a:ext cx="646851" cy="642295"/>
            </a:xfrm>
            <a:custGeom>
              <a:avLst/>
              <a:gdLst>
                <a:gd name="connsiteX0" fmla="*/ 449662 w 605747"/>
                <a:gd name="connsiteY0" fmla="*/ 499539 h 601481"/>
                <a:gd name="connsiteX1" fmla="*/ 456535 w 605747"/>
                <a:gd name="connsiteY1" fmla="*/ 502228 h 601481"/>
                <a:gd name="connsiteX2" fmla="*/ 477433 w 605747"/>
                <a:gd name="connsiteY2" fmla="*/ 522352 h 601481"/>
                <a:gd name="connsiteX3" fmla="*/ 506412 w 605747"/>
                <a:gd name="connsiteY3" fmla="*/ 521888 h 601481"/>
                <a:gd name="connsiteX4" fmla="*/ 513285 w 605747"/>
                <a:gd name="connsiteY4" fmla="*/ 524671 h 601481"/>
                <a:gd name="connsiteX5" fmla="*/ 510591 w 605747"/>
                <a:gd name="connsiteY5" fmla="*/ 531533 h 601481"/>
                <a:gd name="connsiteX6" fmla="*/ 491365 w 605747"/>
                <a:gd name="connsiteY6" fmla="*/ 535521 h 601481"/>
                <a:gd name="connsiteX7" fmla="*/ 473532 w 605747"/>
                <a:gd name="connsiteY7" fmla="*/ 532182 h 601481"/>
                <a:gd name="connsiteX8" fmla="*/ 446876 w 605747"/>
                <a:gd name="connsiteY8" fmla="*/ 506401 h 601481"/>
                <a:gd name="connsiteX9" fmla="*/ 449662 w 605747"/>
                <a:gd name="connsiteY9" fmla="*/ 499539 h 601481"/>
                <a:gd name="connsiteX10" fmla="*/ 490830 w 605747"/>
                <a:gd name="connsiteY10" fmla="*/ 438860 h 601481"/>
                <a:gd name="connsiteX11" fmla="*/ 535748 w 605747"/>
                <a:gd name="connsiteY11" fmla="*/ 467910 h 601481"/>
                <a:gd name="connsiteX12" fmla="*/ 532961 w 605747"/>
                <a:gd name="connsiteY12" fmla="*/ 474864 h 601481"/>
                <a:gd name="connsiteX13" fmla="*/ 530918 w 605747"/>
                <a:gd name="connsiteY13" fmla="*/ 475328 h 601481"/>
                <a:gd name="connsiteX14" fmla="*/ 526088 w 605747"/>
                <a:gd name="connsiteY14" fmla="*/ 472176 h 601481"/>
                <a:gd name="connsiteX15" fmla="*/ 476212 w 605747"/>
                <a:gd name="connsiteY15" fmla="*/ 452519 h 601481"/>
                <a:gd name="connsiteX16" fmla="*/ 469339 w 605747"/>
                <a:gd name="connsiteY16" fmla="*/ 449737 h 601481"/>
                <a:gd name="connsiteX17" fmla="*/ 472032 w 605747"/>
                <a:gd name="connsiteY17" fmla="*/ 442876 h 601481"/>
                <a:gd name="connsiteX18" fmla="*/ 490830 w 605747"/>
                <a:gd name="connsiteY18" fmla="*/ 438860 h 601481"/>
                <a:gd name="connsiteX19" fmla="*/ 491120 w 605747"/>
                <a:gd name="connsiteY19" fmla="*/ 423153 h 601481"/>
                <a:gd name="connsiteX20" fmla="*/ 465774 w 605747"/>
                <a:gd name="connsiteY20" fmla="*/ 428435 h 601481"/>
                <a:gd name="connsiteX21" fmla="*/ 431606 w 605747"/>
                <a:gd name="connsiteY21" fmla="*/ 463651 h 601481"/>
                <a:gd name="connsiteX22" fmla="*/ 432349 w 605747"/>
                <a:gd name="connsiteY22" fmla="*/ 512676 h 601481"/>
                <a:gd name="connsiteX23" fmla="*/ 516745 w 605747"/>
                <a:gd name="connsiteY23" fmla="*/ 545945 h 601481"/>
                <a:gd name="connsiteX24" fmla="*/ 550077 w 605747"/>
                <a:gd name="connsiteY24" fmla="*/ 461705 h 601481"/>
                <a:gd name="connsiteX25" fmla="*/ 491120 w 605747"/>
                <a:gd name="connsiteY25" fmla="*/ 423153 h 601481"/>
                <a:gd name="connsiteX26" fmla="*/ 490029 w 605747"/>
                <a:gd name="connsiteY26" fmla="*/ 412599 h 601481"/>
                <a:gd name="connsiteX27" fmla="*/ 518695 w 605747"/>
                <a:gd name="connsiteY27" fmla="*/ 417870 h 601481"/>
                <a:gd name="connsiteX28" fmla="*/ 559733 w 605747"/>
                <a:gd name="connsiteY28" fmla="*/ 457535 h 601481"/>
                <a:gd name="connsiteX29" fmla="*/ 520923 w 605747"/>
                <a:gd name="connsiteY29" fmla="*/ 555584 h 601481"/>
                <a:gd name="connsiteX30" fmla="*/ 491399 w 605747"/>
                <a:gd name="connsiteY30" fmla="*/ 561700 h 601481"/>
                <a:gd name="connsiteX31" fmla="*/ 422693 w 605747"/>
                <a:gd name="connsiteY31" fmla="*/ 516846 h 601481"/>
                <a:gd name="connsiteX32" fmla="*/ 421765 w 605747"/>
                <a:gd name="connsiteY32" fmla="*/ 459759 h 601481"/>
                <a:gd name="connsiteX33" fmla="*/ 461503 w 605747"/>
                <a:gd name="connsiteY33" fmla="*/ 418797 h 601481"/>
                <a:gd name="connsiteX34" fmla="*/ 490029 w 605747"/>
                <a:gd name="connsiteY34" fmla="*/ 412599 h 601481"/>
                <a:gd name="connsiteX35" fmla="*/ 511283 w 605747"/>
                <a:gd name="connsiteY35" fmla="*/ 384300 h 601481"/>
                <a:gd name="connsiteX36" fmla="*/ 507012 w 605747"/>
                <a:gd name="connsiteY36" fmla="*/ 394960 h 601481"/>
                <a:gd name="connsiteX37" fmla="*/ 501535 w 605747"/>
                <a:gd name="connsiteY37" fmla="*/ 398204 h 601481"/>
                <a:gd name="connsiteX38" fmla="*/ 478047 w 605747"/>
                <a:gd name="connsiteY38" fmla="*/ 398575 h 601481"/>
                <a:gd name="connsiteX39" fmla="*/ 472476 w 605747"/>
                <a:gd name="connsiteY39" fmla="*/ 395516 h 601481"/>
                <a:gd name="connsiteX40" fmla="*/ 467927 w 605747"/>
                <a:gd name="connsiteY40" fmla="*/ 385042 h 601481"/>
                <a:gd name="connsiteX41" fmla="*/ 432555 w 605747"/>
                <a:gd name="connsiteY41" fmla="*/ 400336 h 601481"/>
                <a:gd name="connsiteX42" fmla="*/ 437011 w 605747"/>
                <a:gd name="connsiteY42" fmla="*/ 410532 h 601481"/>
                <a:gd name="connsiteX43" fmla="*/ 435990 w 605747"/>
                <a:gd name="connsiteY43" fmla="*/ 416650 h 601481"/>
                <a:gd name="connsiteX44" fmla="*/ 435526 w 605747"/>
                <a:gd name="connsiteY44" fmla="*/ 417021 h 601481"/>
                <a:gd name="connsiteX45" fmla="*/ 419279 w 605747"/>
                <a:gd name="connsiteY45" fmla="*/ 433798 h 601481"/>
                <a:gd name="connsiteX46" fmla="*/ 418908 w 605747"/>
                <a:gd name="connsiteY46" fmla="*/ 434262 h 601481"/>
                <a:gd name="connsiteX47" fmla="*/ 412781 w 605747"/>
                <a:gd name="connsiteY47" fmla="*/ 435560 h 601481"/>
                <a:gd name="connsiteX48" fmla="*/ 402383 w 605747"/>
                <a:gd name="connsiteY48" fmla="*/ 431388 h 601481"/>
                <a:gd name="connsiteX49" fmla="*/ 388178 w 605747"/>
                <a:gd name="connsiteY49" fmla="*/ 467261 h 601481"/>
                <a:gd name="connsiteX50" fmla="*/ 398576 w 605747"/>
                <a:gd name="connsiteY50" fmla="*/ 471339 h 601481"/>
                <a:gd name="connsiteX51" fmla="*/ 402197 w 605747"/>
                <a:gd name="connsiteY51" fmla="*/ 476901 h 601481"/>
                <a:gd name="connsiteX52" fmla="*/ 402568 w 605747"/>
                <a:gd name="connsiteY52" fmla="*/ 500260 h 601481"/>
                <a:gd name="connsiteX53" fmla="*/ 402568 w 605747"/>
                <a:gd name="connsiteY53" fmla="*/ 500723 h 601481"/>
                <a:gd name="connsiteX54" fmla="*/ 399133 w 605747"/>
                <a:gd name="connsiteY54" fmla="*/ 506099 h 601481"/>
                <a:gd name="connsiteX55" fmla="*/ 388921 w 605747"/>
                <a:gd name="connsiteY55" fmla="*/ 510549 h 601481"/>
                <a:gd name="connsiteX56" fmla="*/ 404239 w 605747"/>
                <a:gd name="connsiteY56" fmla="*/ 545865 h 601481"/>
                <a:gd name="connsiteX57" fmla="*/ 414452 w 605747"/>
                <a:gd name="connsiteY57" fmla="*/ 541416 h 601481"/>
                <a:gd name="connsiteX58" fmla="*/ 420950 w 605747"/>
                <a:gd name="connsiteY58" fmla="*/ 542713 h 601481"/>
                <a:gd name="connsiteX59" fmla="*/ 420950 w 605747"/>
                <a:gd name="connsiteY59" fmla="*/ 542806 h 601481"/>
                <a:gd name="connsiteX60" fmla="*/ 437847 w 605747"/>
                <a:gd name="connsiteY60" fmla="*/ 559120 h 601481"/>
                <a:gd name="connsiteX61" fmla="*/ 439611 w 605747"/>
                <a:gd name="connsiteY61" fmla="*/ 565331 h 601481"/>
                <a:gd name="connsiteX62" fmla="*/ 435433 w 605747"/>
                <a:gd name="connsiteY62" fmla="*/ 575898 h 601481"/>
                <a:gd name="connsiteX63" fmla="*/ 471269 w 605747"/>
                <a:gd name="connsiteY63" fmla="*/ 590080 h 601481"/>
                <a:gd name="connsiteX64" fmla="*/ 475540 w 605747"/>
                <a:gd name="connsiteY64" fmla="*/ 579420 h 601481"/>
                <a:gd name="connsiteX65" fmla="*/ 481018 w 605747"/>
                <a:gd name="connsiteY65" fmla="*/ 576176 h 601481"/>
                <a:gd name="connsiteX66" fmla="*/ 504506 w 605747"/>
                <a:gd name="connsiteY66" fmla="*/ 575712 h 601481"/>
                <a:gd name="connsiteX67" fmla="*/ 510169 w 605747"/>
                <a:gd name="connsiteY67" fmla="*/ 579142 h 601481"/>
                <a:gd name="connsiteX68" fmla="*/ 514625 w 605747"/>
                <a:gd name="connsiteY68" fmla="*/ 589338 h 601481"/>
                <a:gd name="connsiteX69" fmla="*/ 549997 w 605747"/>
                <a:gd name="connsiteY69" fmla="*/ 574044 h 601481"/>
                <a:gd name="connsiteX70" fmla="*/ 545448 w 605747"/>
                <a:gd name="connsiteY70" fmla="*/ 563570 h 601481"/>
                <a:gd name="connsiteX71" fmla="*/ 547026 w 605747"/>
                <a:gd name="connsiteY71" fmla="*/ 557359 h 601481"/>
                <a:gd name="connsiteX72" fmla="*/ 563366 w 605747"/>
                <a:gd name="connsiteY72" fmla="*/ 540489 h 601481"/>
                <a:gd name="connsiteX73" fmla="*/ 569493 w 605747"/>
                <a:gd name="connsiteY73" fmla="*/ 538728 h 601481"/>
                <a:gd name="connsiteX74" fmla="*/ 580169 w 605747"/>
                <a:gd name="connsiteY74" fmla="*/ 542899 h 601481"/>
                <a:gd name="connsiteX75" fmla="*/ 594281 w 605747"/>
                <a:gd name="connsiteY75" fmla="*/ 507119 h 601481"/>
                <a:gd name="connsiteX76" fmla="*/ 583697 w 605747"/>
                <a:gd name="connsiteY76" fmla="*/ 502948 h 601481"/>
                <a:gd name="connsiteX77" fmla="*/ 580355 w 605747"/>
                <a:gd name="connsiteY77" fmla="*/ 497479 h 601481"/>
                <a:gd name="connsiteX78" fmla="*/ 579984 w 605747"/>
                <a:gd name="connsiteY78" fmla="*/ 474027 h 601481"/>
                <a:gd name="connsiteX79" fmla="*/ 583419 w 605747"/>
                <a:gd name="connsiteY79" fmla="*/ 468280 h 601481"/>
                <a:gd name="connsiteX80" fmla="*/ 593631 w 605747"/>
                <a:gd name="connsiteY80" fmla="*/ 463831 h 601481"/>
                <a:gd name="connsiteX81" fmla="*/ 578220 w 605747"/>
                <a:gd name="connsiteY81" fmla="*/ 428515 h 601481"/>
                <a:gd name="connsiteX82" fmla="*/ 568007 w 605747"/>
                <a:gd name="connsiteY82" fmla="*/ 432964 h 601481"/>
                <a:gd name="connsiteX83" fmla="*/ 561509 w 605747"/>
                <a:gd name="connsiteY83" fmla="*/ 431574 h 601481"/>
                <a:gd name="connsiteX84" fmla="*/ 544705 w 605747"/>
                <a:gd name="connsiteY84" fmla="*/ 415260 h 601481"/>
                <a:gd name="connsiteX85" fmla="*/ 542941 w 605747"/>
                <a:gd name="connsiteY85" fmla="*/ 409049 h 601481"/>
                <a:gd name="connsiteX86" fmla="*/ 547119 w 605747"/>
                <a:gd name="connsiteY86" fmla="*/ 398482 h 601481"/>
                <a:gd name="connsiteX87" fmla="*/ 512304 w 605747"/>
                <a:gd name="connsiteY87" fmla="*/ 373362 h 601481"/>
                <a:gd name="connsiteX88" fmla="*/ 553803 w 605747"/>
                <a:gd name="connsiteY88" fmla="*/ 389769 h 601481"/>
                <a:gd name="connsiteX89" fmla="*/ 557981 w 605747"/>
                <a:gd name="connsiteY89" fmla="*/ 399502 h 601481"/>
                <a:gd name="connsiteX90" fmla="*/ 554175 w 605747"/>
                <a:gd name="connsiteY90" fmla="*/ 409235 h 601481"/>
                <a:gd name="connsiteX91" fmla="*/ 567172 w 605747"/>
                <a:gd name="connsiteY91" fmla="*/ 421841 h 601481"/>
                <a:gd name="connsiteX92" fmla="*/ 576920 w 605747"/>
                <a:gd name="connsiteY92" fmla="*/ 417670 h 601481"/>
                <a:gd name="connsiteX93" fmla="*/ 586668 w 605747"/>
                <a:gd name="connsiteY93" fmla="*/ 421563 h 601481"/>
                <a:gd name="connsiteX94" fmla="*/ 604493 w 605747"/>
                <a:gd name="connsiteY94" fmla="*/ 462441 h 601481"/>
                <a:gd name="connsiteX95" fmla="*/ 600594 w 605747"/>
                <a:gd name="connsiteY95" fmla="*/ 472266 h 601481"/>
                <a:gd name="connsiteX96" fmla="*/ 590939 w 605747"/>
                <a:gd name="connsiteY96" fmla="*/ 476437 h 601481"/>
                <a:gd name="connsiteX97" fmla="*/ 591217 w 605747"/>
                <a:gd name="connsiteY97" fmla="*/ 494605 h 601481"/>
                <a:gd name="connsiteX98" fmla="*/ 601058 w 605747"/>
                <a:gd name="connsiteY98" fmla="*/ 498499 h 601481"/>
                <a:gd name="connsiteX99" fmla="*/ 605236 w 605747"/>
                <a:gd name="connsiteY99" fmla="*/ 508139 h 601481"/>
                <a:gd name="connsiteX100" fmla="*/ 588803 w 605747"/>
                <a:gd name="connsiteY100" fmla="*/ 549573 h 601481"/>
                <a:gd name="connsiteX101" fmla="*/ 584811 w 605747"/>
                <a:gd name="connsiteY101" fmla="*/ 553744 h 601481"/>
                <a:gd name="connsiteX102" fmla="*/ 579148 w 605747"/>
                <a:gd name="connsiteY102" fmla="*/ 553837 h 601481"/>
                <a:gd name="connsiteX103" fmla="*/ 569307 w 605747"/>
                <a:gd name="connsiteY103" fmla="*/ 549944 h 601481"/>
                <a:gd name="connsiteX104" fmla="*/ 556681 w 605747"/>
                <a:gd name="connsiteY104" fmla="*/ 563013 h 601481"/>
                <a:gd name="connsiteX105" fmla="*/ 560859 w 605747"/>
                <a:gd name="connsiteY105" fmla="*/ 572653 h 601481"/>
                <a:gd name="connsiteX106" fmla="*/ 556960 w 605747"/>
                <a:gd name="connsiteY106" fmla="*/ 582479 h 601481"/>
                <a:gd name="connsiteX107" fmla="*/ 516018 w 605747"/>
                <a:gd name="connsiteY107" fmla="*/ 600184 h 601481"/>
                <a:gd name="connsiteX108" fmla="*/ 506177 w 605747"/>
                <a:gd name="connsiteY108" fmla="*/ 596290 h 601481"/>
                <a:gd name="connsiteX109" fmla="*/ 501999 w 605747"/>
                <a:gd name="connsiteY109" fmla="*/ 586650 h 601481"/>
                <a:gd name="connsiteX110" fmla="*/ 483803 w 605747"/>
                <a:gd name="connsiteY110" fmla="*/ 586928 h 601481"/>
                <a:gd name="connsiteX111" fmla="*/ 479903 w 605747"/>
                <a:gd name="connsiteY111" fmla="*/ 596754 h 601481"/>
                <a:gd name="connsiteX112" fmla="*/ 476004 w 605747"/>
                <a:gd name="connsiteY112" fmla="*/ 600832 h 601481"/>
                <a:gd name="connsiteX113" fmla="*/ 473033 w 605747"/>
                <a:gd name="connsiteY113" fmla="*/ 601481 h 601481"/>
                <a:gd name="connsiteX114" fmla="*/ 470248 w 605747"/>
                <a:gd name="connsiteY114" fmla="*/ 600925 h 601481"/>
                <a:gd name="connsiteX115" fmla="*/ 428749 w 605747"/>
                <a:gd name="connsiteY115" fmla="*/ 584611 h 601481"/>
                <a:gd name="connsiteX116" fmla="*/ 424664 w 605747"/>
                <a:gd name="connsiteY116" fmla="*/ 580625 h 601481"/>
                <a:gd name="connsiteX117" fmla="*/ 424571 w 605747"/>
                <a:gd name="connsiteY117" fmla="*/ 574878 h 601481"/>
                <a:gd name="connsiteX118" fmla="*/ 428377 w 605747"/>
                <a:gd name="connsiteY118" fmla="*/ 565053 h 601481"/>
                <a:gd name="connsiteX119" fmla="*/ 415380 w 605747"/>
                <a:gd name="connsiteY119" fmla="*/ 552446 h 601481"/>
                <a:gd name="connsiteX120" fmla="*/ 405632 w 605747"/>
                <a:gd name="connsiteY120" fmla="*/ 556710 h 601481"/>
                <a:gd name="connsiteX121" fmla="*/ 395791 w 605747"/>
                <a:gd name="connsiteY121" fmla="*/ 552817 h 601481"/>
                <a:gd name="connsiteX122" fmla="*/ 378059 w 605747"/>
                <a:gd name="connsiteY122" fmla="*/ 511846 h 601481"/>
                <a:gd name="connsiteX123" fmla="*/ 381958 w 605747"/>
                <a:gd name="connsiteY123" fmla="*/ 502114 h 601481"/>
                <a:gd name="connsiteX124" fmla="*/ 391613 w 605747"/>
                <a:gd name="connsiteY124" fmla="*/ 497850 h 601481"/>
                <a:gd name="connsiteX125" fmla="*/ 391335 w 605747"/>
                <a:gd name="connsiteY125" fmla="*/ 479774 h 601481"/>
                <a:gd name="connsiteX126" fmla="*/ 381494 w 605747"/>
                <a:gd name="connsiteY126" fmla="*/ 475881 h 601481"/>
                <a:gd name="connsiteX127" fmla="*/ 377316 w 605747"/>
                <a:gd name="connsiteY127" fmla="*/ 466241 h 601481"/>
                <a:gd name="connsiteX128" fmla="*/ 393749 w 605747"/>
                <a:gd name="connsiteY128" fmla="*/ 424714 h 601481"/>
                <a:gd name="connsiteX129" fmla="*/ 397648 w 605747"/>
                <a:gd name="connsiteY129" fmla="*/ 420636 h 601481"/>
                <a:gd name="connsiteX130" fmla="*/ 403404 w 605747"/>
                <a:gd name="connsiteY130" fmla="*/ 420543 h 601481"/>
                <a:gd name="connsiteX131" fmla="*/ 413245 w 605747"/>
                <a:gd name="connsiteY131" fmla="*/ 424436 h 601481"/>
                <a:gd name="connsiteX132" fmla="*/ 425871 w 605747"/>
                <a:gd name="connsiteY132" fmla="*/ 411367 h 601481"/>
                <a:gd name="connsiteX133" fmla="*/ 421693 w 605747"/>
                <a:gd name="connsiteY133" fmla="*/ 401726 h 601481"/>
                <a:gd name="connsiteX134" fmla="*/ 421600 w 605747"/>
                <a:gd name="connsiteY134" fmla="*/ 395979 h 601481"/>
                <a:gd name="connsiteX135" fmla="*/ 425592 w 605747"/>
                <a:gd name="connsiteY135" fmla="*/ 391901 h 601481"/>
                <a:gd name="connsiteX136" fmla="*/ 466535 w 605747"/>
                <a:gd name="connsiteY136" fmla="*/ 374196 h 601481"/>
                <a:gd name="connsiteX137" fmla="*/ 476376 w 605747"/>
                <a:gd name="connsiteY137" fmla="*/ 377997 h 601481"/>
                <a:gd name="connsiteX138" fmla="*/ 480553 w 605747"/>
                <a:gd name="connsiteY138" fmla="*/ 387730 h 601481"/>
                <a:gd name="connsiteX139" fmla="*/ 498750 w 605747"/>
                <a:gd name="connsiteY139" fmla="*/ 387359 h 601481"/>
                <a:gd name="connsiteX140" fmla="*/ 502556 w 605747"/>
                <a:gd name="connsiteY140" fmla="*/ 377626 h 601481"/>
                <a:gd name="connsiteX141" fmla="*/ 512304 w 605747"/>
                <a:gd name="connsiteY141" fmla="*/ 373362 h 601481"/>
                <a:gd name="connsiteX142" fmla="*/ 233794 w 605747"/>
                <a:gd name="connsiteY142" fmla="*/ 159792 h 601481"/>
                <a:gd name="connsiteX143" fmla="*/ 160181 w 605747"/>
                <a:gd name="connsiteY143" fmla="*/ 233313 h 601481"/>
                <a:gd name="connsiteX144" fmla="*/ 233794 w 605747"/>
                <a:gd name="connsiteY144" fmla="*/ 306834 h 601481"/>
                <a:gd name="connsiteX145" fmla="*/ 307407 w 605747"/>
                <a:gd name="connsiteY145" fmla="*/ 233313 h 601481"/>
                <a:gd name="connsiteX146" fmla="*/ 233794 w 605747"/>
                <a:gd name="connsiteY146" fmla="*/ 159792 h 601481"/>
                <a:gd name="connsiteX147" fmla="*/ 233794 w 605747"/>
                <a:gd name="connsiteY147" fmla="*/ 149316 h 601481"/>
                <a:gd name="connsiteX148" fmla="*/ 317897 w 605747"/>
                <a:gd name="connsiteY148" fmla="*/ 233313 h 601481"/>
                <a:gd name="connsiteX149" fmla="*/ 233794 w 605747"/>
                <a:gd name="connsiteY149" fmla="*/ 317403 h 601481"/>
                <a:gd name="connsiteX150" fmla="*/ 149599 w 605747"/>
                <a:gd name="connsiteY150" fmla="*/ 233313 h 601481"/>
                <a:gd name="connsiteX151" fmla="*/ 233794 w 605747"/>
                <a:gd name="connsiteY151" fmla="*/ 149316 h 601481"/>
                <a:gd name="connsiteX152" fmla="*/ 233806 w 605747"/>
                <a:gd name="connsiteY152" fmla="*/ 116433 h 601481"/>
                <a:gd name="connsiteX153" fmla="*/ 239005 w 605747"/>
                <a:gd name="connsiteY153" fmla="*/ 121623 h 601481"/>
                <a:gd name="connsiteX154" fmla="*/ 233806 w 605747"/>
                <a:gd name="connsiteY154" fmla="*/ 126906 h 601481"/>
                <a:gd name="connsiteX155" fmla="*/ 158422 w 605747"/>
                <a:gd name="connsiteY155" fmla="*/ 158045 h 601481"/>
                <a:gd name="connsiteX156" fmla="*/ 127135 w 605747"/>
                <a:gd name="connsiteY156" fmla="*/ 233299 h 601481"/>
                <a:gd name="connsiteX157" fmla="*/ 121936 w 605747"/>
                <a:gd name="connsiteY157" fmla="*/ 238582 h 601481"/>
                <a:gd name="connsiteX158" fmla="*/ 116645 w 605747"/>
                <a:gd name="connsiteY158" fmla="*/ 233299 h 601481"/>
                <a:gd name="connsiteX159" fmla="*/ 150995 w 605747"/>
                <a:gd name="connsiteY159" fmla="*/ 150631 h 601481"/>
                <a:gd name="connsiteX160" fmla="*/ 233806 w 605747"/>
                <a:gd name="connsiteY160" fmla="*/ 116433 h 601481"/>
                <a:gd name="connsiteX161" fmla="*/ 233759 w 605747"/>
                <a:gd name="connsiteY161" fmla="*/ 103058 h 601481"/>
                <a:gd name="connsiteX162" fmla="*/ 103307 w 605747"/>
                <a:gd name="connsiteY162" fmla="*/ 233314 h 601481"/>
                <a:gd name="connsiteX163" fmla="*/ 233759 w 605747"/>
                <a:gd name="connsiteY163" fmla="*/ 363662 h 601481"/>
                <a:gd name="connsiteX164" fmla="*/ 364210 w 605747"/>
                <a:gd name="connsiteY164" fmla="*/ 233314 h 601481"/>
                <a:gd name="connsiteX165" fmla="*/ 233759 w 605747"/>
                <a:gd name="connsiteY165" fmla="*/ 103058 h 601481"/>
                <a:gd name="connsiteX166" fmla="*/ 233759 w 605747"/>
                <a:gd name="connsiteY166" fmla="*/ 92582 h 601481"/>
                <a:gd name="connsiteX167" fmla="*/ 374702 w 605747"/>
                <a:gd name="connsiteY167" fmla="*/ 233314 h 601481"/>
                <a:gd name="connsiteX168" fmla="*/ 233759 w 605747"/>
                <a:gd name="connsiteY168" fmla="*/ 374138 h 601481"/>
                <a:gd name="connsiteX169" fmla="*/ 92723 w 605747"/>
                <a:gd name="connsiteY169" fmla="*/ 233314 h 601481"/>
                <a:gd name="connsiteX170" fmla="*/ 233759 w 605747"/>
                <a:gd name="connsiteY170" fmla="*/ 92582 h 601481"/>
                <a:gd name="connsiteX171" fmla="*/ 233783 w 605747"/>
                <a:gd name="connsiteY171" fmla="*/ 77253 h 601481"/>
                <a:gd name="connsiteX172" fmla="*/ 77457 w 605747"/>
                <a:gd name="connsiteY172" fmla="*/ 233289 h 601481"/>
                <a:gd name="connsiteX173" fmla="*/ 233783 w 605747"/>
                <a:gd name="connsiteY173" fmla="*/ 389417 h 601481"/>
                <a:gd name="connsiteX174" fmla="*/ 390017 w 605747"/>
                <a:gd name="connsiteY174" fmla="*/ 233289 h 601481"/>
                <a:gd name="connsiteX175" fmla="*/ 233783 w 605747"/>
                <a:gd name="connsiteY175" fmla="*/ 77253 h 601481"/>
                <a:gd name="connsiteX176" fmla="*/ 233783 w 605747"/>
                <a:gd name="connsiteY176" fmla="*/ 66684 h 601481"/>
                <a:gd name="connsiteX177" fmla="*/ 400600 w 605747"/>
                <a:gd name="connsiteY177" fmla="*/ 233289 h 601481"/>
                <a:gd name="connsiteX178" fmla="*/ 233783 w 605747"/>
                <a:gd name="connsiteY178" fmla="*/ 399894 h 601481"/>
                <a:gd name="connsiteX179" fmla="*/ 66967 w 605747"/>
                <a:gd name="connsiteY179" fmla="*/ 233289 h 601481"/>
                <a:gd name="connsiteX180" fmla="*/ 233783 w 605747"/>
                <a:gd name="connsiteY180" fmla="*/ 66684 h 601481"/>
                <a:gd name="connsiteX181" fmla="*/ 187360 w 605747"/>
                <a:gd name="connsiteY181" fmla="*/ 10475 h 601481"/>
                <a:gd name="connsiteX182" fmla="*/ 187360 w 605747"/>
                <a:gd name="connsiteY182" fmla="*/ 39952 h 601481"/>
                <a:gd name="connsiteX183" fmla="*/ 183461 w 605747"/>
                <a:gd name="connsiteY183" fmla="*/ 45421 h 601481"/>
                <a:gd name="connsiteX184" fmla="*/ 136296 w 605747"/>
                <a:gd name="connsiteY184" fmla="*/ 64979 h 601481"/>
                <a:gd name="connsiteX185" fmla="*/ 129890 w 605747"/>
                <a:gd name="connsiteY185" fmla="*/ 64145 h 601481"/>
                <a:gd name="connsiteX186" fmla="*/ 108721 w 605747"/>
                <a:gd name="connsiteY186" fmla="*/ 42918 h 601481"/>
                <a:gd name="connsiteX187" fmla="*/ 43080 w 605747"/>
                <a:gd name="connsiteY187" fmla="*/ 108546 h 601481"/>
                <a:gd name="connsiteX188" fmla="*/ 64248 w 605747"/>
                <a:gd name="connsiteY188" fmla="*/ 129680 h 601481"/>
                <a:gd name="connsiteX189" fmla="*/ 65084 w 605747"/>
                <a:gd name="connsiteY189" fmla="*/ 135983 h 601481"/>
                <a:gd name="connsiteX190" fmla="*/ 45587 w 605747"/>
                <a:gd name="connsiteY190" fmla="*/ 183073 h 601481"/>
                <a:gd name="connsiteX191" fmla="*/ 40480 w 605747"/>
                <a:gd name="connsiteY191" fmla="*/ 186966 h 601481"/>
                <a:gd name="connsiteX192" fmla="*/ 10491 w 605747"/>
                <a:gd name="connsiteY192" fmla="*/ 186966 h 601481"/>
                <a:gd name="connsiteX193" fmla="*/ 10491 w 605747"/>
                <a:gd name="connsiteY193" fmla="*/ 279753 h 601481"/>
                <a:gd name="connsiteX194" fmla="*/ 40016 w 605747"/>
                <a:gd name="connsiteY194" fmla="*/ 279753 h 601481"/>
                <a:gd name="connsiteX195" fmla="*/ 45587 w 605747"/>
                <a:gd name="connsiteY195" fmla="*/ 283554 h 601481"/>
                <a:gd name="connsiteX196" fmla="*/ 65084 w 605747"/>
                <a:gd name="connsiteY196" fmla="*/ 330643 h 601481"/>
                <a:gd name="connsiteX197" fmla="*/ 65177 w 605747"/>
                <a:gd name="connsiteY197" fmla="*/ 330736 h 601481"/>
                <a:gd name="connsiteX198" fmla="*/ 63970 w 605747"/>
                <a:gd name="connsiteY198" fmla="*/ 337317 h 601481"/>
                <a:gd name="connsiteX199" fmla="*/ 43080 w 605747"/>
                <a:gd name="connsiteY199" fmla="*/ 358173 h 601481"/>
                <a:gd name="connsiteX200" fmla="*/ 108721 w 605747"/>
                <a:gd name="connsiteY200" fmla="*/ 423709 h 601481"/>
                <a:gd name="connsiteX201" fmla="*/ 129611 w 605747"/>
                <a:gd name="connsiteY201" fmla="*/ 402945 h 601481"/>
                <a:gd name="connsiteX202" fmla="*/ 136017 w 605747"/>
                <a:gd name="connsiteY202" fmla="*/ 401554 h 601481"/>
                <a:gd name="connsiteX203" fmla="*/ 136203 w 605747"/>
                <a:gd name="connsiteY203" fmla="*/ 401740 h 601481"/>
                <a:gd name="connsiteX204" fmla="*/ 136296 w 605747"/>
                <a:gd name="connsiteY204" fmla="*/ 401740 h 601481"/>
                <a:gd name="connsiteX205" fmla="*/ 183461 w 605747"/>
                <a:gd name="connsiteY205" fmla="*/ 421206 h 601481"/>
                <a:gd name="connsiteX206" fmla="*/ 187360 w 605747"/>
                <a:gd name="connsiteY206" fmla="*/ 426767 h 601481"/>
                <a:gd name="connsiteX207" fmla="*/ 187360 w 605747"/>
                <a:gd name="connsiteY207" fmla="*/ 434276 h 601481"/>
                <a:gd name="connsiteX208" fmla="*/ 231276 w 605747"/>
                <a:gd name="connsiteY208" fmla="*/ 434276 h 601481"/>
                <a:gd name="connsiteX209" fmla="*/ 236568 w 605747"/>
                <a:gd name="connsiteY209" fmla="*/ 439559 h 601481"/>
                <a:gd name="connsiteX210" fmla="*/ 231276 w 605747"/>
                <a:gd name="connsiteY210" fmla="*/ 444750 h 601481"/>
                <a:gd name="connsiteX211" fmla="*/ 187360 w 605747"/>
                <a:gd name="connsiteY211" fmla="*/ 444750 h 601481"/>
                <a:gd name="connsiteX212" fmla="*/ 187360 w 605747"/>
                <a:gd name="connsiteY212" fmla="*/ 456244 h 601481"/>
                <a:gd name="connsiteX213" fmla="*/ 280205 w 605747"/>
                <a:gd name="connsiteY213" fmla="*/ 456244 h 601481"/>
                <a:gd name="connsiteX214" fmla="*/ 280205 w 605747"/>
                <a:gd name="connsiteY214" fmla="*/ 426860 h 601481"/>
                <a:gd name="connsiteX215" fmla="*/ 284012 w 605747"/>
                <a:gd name="connsiteY215" fmla="*/ 421298 h 601481"/>
                <a:gd name="connsiteX216" fmla="*/ 284105 w 605747"/>
                <a:gd name="connsiteY216" fmla="*/ 421298 h 601481"/>
                <a:gd name="connsiteX217" fmla="*/ 331270 w 605747"/>
                <a:gd name="connsiteY217" fmla="*/ 401740 h 601481"/>
                <a:gd name="connsiteX218" fmla="*/ 337583 w 605747"/>
                <a:gd name="connsiteY218" fmla="*/ 402574 h 601481"/>
                <a:gd name="connsiteX219" fmla="*/ 358752 w 605747"/>
                <a:gd name="connsiteY219" fmla="*/ 423709 h 601481"/>
                <a:gd name="connsiteX220" fmla="*/ 424486 w 605747"/>
                <a:gd name="connsiteY220" fmla="*/ 358173 h 601481"/>
                <a:gd name="connsiteX221" fmla="*/ 403317 w 605747"/>
                <a:gd name="connsiteY221" fmla="*/ 337039 h 601481"/>
                <a:gd name="connsiteX222" fmla="*/ 402482 w 605747"/>
                <a:gd name="connsiteY222" fmla="*/ 330643 h 601481"/>
                <a:gd name="connsiteX223" fmla="*/ 421979 w 605747"/>
                <a:gd name="connsiteY223" fmla="*/ 283554 h 601481"/>
                <a:gd name="connsiteX224" fmla="*/ 427550 w 605747"/>
                <a:gd name="connsiteY224" fmla="*/ 279753 h 601481"/>
                <a:gd name="connsiteX225" fmla="*/ 456982 w 605747"/>
                <a:gd name="connsiteY225" fmla="*/ 279753 h 601481"/>
                <a:gd name="connsiteX226" fmla="*/ 456982 w 605747"/>
                <a:gd name="connsiteY226" fmla="*/ 186966 h 601481"/>
                <a:gd name="connsiteX227" fmla="*/ 427085 w 605747"/>
                <a:gd name="connsiteY227" fmla="*/ 186966 h 601481"/>
                <a:gd name="connsiteX228" fmla="*/ 421979 w 605747"/>
                <a:gd name="connsiteY228" fmla="*/ 183073 h 601481"/>
                <a:gd name="connsiteX229" fmla="*/ 402482 w 605747"/>
                <a:gd name="connsiteY229" fmla="*/ 135983 h 601481"/>
                <a:gd name="connsiteX230" fmla="*/ 403317 w 605747"/>
                <a:gd name="connsiteY230" fmla="*/ 129680 h 601481"/>
                <a:gd name="connsiteX231" fmla="*/ 424486 w 605747"/>
                <a:gd name="connsiteY231" fmla="*/ 108546 h 601481"/>
                <a:gd name="connsiteX232" fmla="*/ 358752 w 605747"/>
                <a:gd name="connsiteY232" fmla="*/ 42918 h 601481"/>
                <a:gd name="connsiteX233" fmla="*/ 337583 w 605747"/>
                <a:gd name="connsiteY233" fmla="*/ 64145 h 601481"/>
                <a:gd name="connsiteX234" fmla="*/ 331270 w 605747"/>
                <a:gd name="connsiteY234" fmla="*/ 64979 h 601481"/>
                <a:gd name="connsiteX235" fmla="*/ 284197 w 605747"/>
                <a:gd name="connsiteY235" fmla="*/ 45421 h 601481"/>
                <a:gd name="connsiteX236" fmla="*/ 283919 w 605747"/>
                <a:gd name="connsiteY236" fmla="*/ 45421 h 601481"/>
                <a:gd name="connsiteX237" fmla="*/ 280205 w 605747"/>
                <a:gd name="connsiteY237" fmla="*/ 39952 h 601481"/>
                <a:gd name="connsiteX238" fmla="*/ 280205 w 605747"/>
                <a:gd name="connsiteY238" fmla="*/ 28735 h 601481"/>
                <a:gd name="connsiteX239" fmla="*/ 231276 w 605747"/>
                <a:gd name="connsiteY239" fmla="*/ 28735 h 601481"/>
                <a:gd name="connsiteX240" fmla="*/ 226077 w 605747"/>
                <a:gd name="connsiteY240" fmla="*/ 23545 h 601481"/>
                <a:gd name="connsiteX241" fmla="*/ 231276 w 605747"/>
                <a:gd name="connsiteY241" fmla="*/ 18261 h 601481"/>
                <a:gd name="connsiteX242" fmla="*/ 280205 w 605747"/>
                <a:gd name="connsiteY242" fmla="*/ 18261 h 601481"/>
                <a:gd name="connsiteX243" fmla="*/ 280205 w 605747"/>
                <a:gd name="connsiteY243" fmla="*/ 10475 h 601481"/>
                <a:gd name="connsiteX244" fmla="*/ 186710 w 605747"/>
                <a:gd name="connsiteY244" fmla="*/ 0 h 601481"/>
                <a:gd name="connsiteX245" fmla="*/ 280762 w 605747"/>
                <a:gd name="connsiteY245" fmla="*/ 0 h 601481"/>
                <a:gd name="connsiteX246" fmla="*/ 290697 w 605747"/>
                <a:gd name="connsiteY246" fmla="*/ 9826 h 601481"/>
                <a:gd name="connsiteX247" fmla="*/ 290697 w 605747"/>
                <a:gd name="connsiteY247" fmla="*/ 36336 h 601481"/>
                <a:gd name="connsiteX248" fmla="*/ 332941 w 605747"/>
                <a:gd name="connsiteY248" fmla="*/ 53856 h 601481"/>
                <a:gd name="connsiteX249" fmla="*/ 351788 w 605747"/>
                <a:gd name="connsiteY249" fmla="*/ 35131 h 601481"/>
                <a:gd name="connsiteX250" fmla="*/ 358752 w 605747"/>
                <a:gd name="connsiteY250" fmla="*/ 32165 h 601481"/>
                <a:gd name="connsiteX251" fmla="*/ 365808 w 605747"/>
                <a:gd name="connsiteY251" fmla="*/ 35131 h 601481"/>
                <a:gd name="connsiteX252" fmla="*/ 432285 w 605747"/>
                <a:gd name="connsiteY252" fmla="*/ 101501 h 601481"/>
                <a:gd name="connsiteX253" fmla="*/ 435256 w 605747"/>
                <a:gd name="connsiteY253" fmla="*/ 108546 h 601481"/>
                <a:gd name="connsiteX254" fmla="*/ 432378 w 605747"/>
                <a:gd name="connsiteY254" fmla="*/ 115498 h 601481"/>
                <a:gd name="connsiteX255" fmla="*/ 413530 w 605747"/>
                <a:gd name="connsiteY255" fmla="*/ 134315 h 601481"/>
                <a:gd name="connsiteX256" fmla="*/ 431078 w 605747"/>
                <a:gd name="connsiteY256" fmla="*/ 176491 h 601481"/>
                <a:gd name="connsiteX257" fmla="*/ 457632 w 605747"/>
                <a:gd name="connsiteY257" fmla="*/ 176491 h 601481"/>
                <a:gd name="connsiteX258" fmla="*/ 467566 w 605747"/>
                <a:gd name="connsiteY258" fmla="*/ 186410 h 601481"/>
                <a:gd name="connsiteX259" fmla="*/ 467566 w 605747"/>
                <a:gd name="connsiteY259" fmla="*/ 280309 h 601481"/>
                <a:gd name="connsiteX260" fmla="*/ 457632 w 605747"/>
                <a:gd name="connsiteY260" fmla="*/ 290228 h 601481"/>
                <a:gd name="connsiteX261" fmla="*/ 431078 w 605747"/>
                <a:gd name="connsiteY261" fmla="*/ 290228 h 601481"/>
                <a:gd name="connsiteX262" fmla="*/ 413530 w 605747"/>
                <a:gd name="connsiteY262" fmla="*/ 332404 h 601481"/>
                <a:gd name="connsiteX263" fmla="*/ 432378 w 605747"/>
                <a:gd name="connsiteY263" fmla="*/ 351128 h 601481"/>
                <a:gd name="connsiteX264" fmla="*/ 432285 w 605747"/>
                <a:gd name="connsiteY264" fmla="*/ 365125 h 601481"/>
                <a:gd name="connsiteX265" fmla="*/ 365808 w 605747"/>
                <a:gd name="connsiteY265" fmla="*/ 431588 h 601481"/>
                <a:gd name="connsiteX266" fmla="*/ 358752 w 605747"/>
                <a:gd name="connsiteY266" fmla="*/ 434461 h 601481"/>
                <a:gd name="connsiteX267" fmla="*/ 351788 w 605747"/>
                <a:gd name="connsiteY267" fmla="*/ 431588 h 601481"/>
                <a:gd name="connsiteX268" fmla="*/ 332941 w 605747"/>
                <a:gd name="connsiteY268" fmla="*/ 412863 h 601481"/>
                <a:gd name="connsiteX269" fmla="*/ 290697 w 605747"/>
                <a:gd name="connsiteY269" fmla="*/ 430290 h 601481"/>
                <a:gd name="connsiteX270" fmla="*/ 290697 w 605747"/>
                <a:gd name="connsiteY270" fmla="*/ 456801 h 601481"/>
                <a:gd name="connsiteX271" fmla="*/ 280762 w 605747"/>
                <a:gd name="connsiteY271" fmla="*/ 466719 h 601481"/>
                <a:gd name="connsiteX272" fmla="*/ 186710 w 605747"/>
                <a:gd name="connsiteY272" fmla="*/ 466719 h 601481"/>
                <a:gd name="connsiteX273" fmla="*/ 176776 w 605747"/>
                <a:gd name="connsiteY273" fmla="*/ 456801 h 601481"/>
                <a:gd name="connsiteX274" fmla="*/ 176776 w 605747"/>
                <a:gd name="connsiteY274" fmla="*/ 430290 h 601481"/>
                <a:gd name="connsiteX275" fmla="*/ 134532 w 605747"/>
                <a:gd name="connsiteY275" fmla="*/ 412863 h 601481"/>
                <a:gd name="connsiteX276" fmla="*/ 115777 w 605747"/>
                <a:gd name="connsiteY276" fmla="*/ 431588 h 601481"/>
                <a:gd name="connsiteX277" fmla="*/ 108721 w 605747"/>
                <a:gd name="connsiteY277" fmla="*/ 434461 h 601481"/>
                <a:gd name="connsiteX278" fmla="*/ 101758 w 605747"/>
                <a:gd name="connsiteY278" fmla="*/ 431588 h 601481"/>
                <a:gd name="connsiteX279" fmla="*/ 35188 w 605747"/>
                <a:gd name="connsiteY279" fmla="*/ 365125 h 601481"/>
                <a:gd name="connsiteX280" fmla="*/ 32310 w 605747"/>
                <a:gd name="connsiteY280" fmla="*/ 358173 h 601481"/>
                <a:gd name="connsiteX281" fmla="*/ 35188 w 605747"/>
                <a:gd name="connsiteY281" fmla="*/ 351128 h 601481"/>
                <a:gd name="connsiteX282" fmla="*/ 53943 w 605747"/>
                <a:gd name="connsiteY282" fmla="*/ 332404 h 601481"/>
                <a:gd name="connsiteX283" fmla="*/ 36488 w 605747"/>
                <a:gd name="connsiteY283" fmla="*/ 290228 h 601481"/>
                <a:gd name="connsiteX284" fmla="*/ 9934 w 605747"/>
                <a:gd name="connsiteY284" fmla="*/ 290228 h 601481"/>
                <a:gd name="connsiteX285" fmla="*/ 0 w 605747"/>
                <a:gd name="connsiteY285" fmla="*/ 280309 h 601481"/>
                <a:gd name="connsiteX286" fmla="*/ 0 w 605747"/>
                <a:gd name="connsiteY286" fmla="*/ 186410 h 601481"/>
                <a:gd name="connsiteX287" fmla="*/ 9934 w 605747"/>
                <a:gd name="connsiteY287" fmla="*/ 176491 h 601481"/>
                <a:gd name="connsiteX288" fmla="*/ 36488 w 605747"/>
                <a:gd name="connsiteY288" fmla="*/ 176491 h 601481"/>
                <a:gd name="connsiteX289" fmla="*/ 53943 w 605747"/>
                <a:gd name="connsiteY289" fmla="*/ 134315 h 601481"/>
                <a:gd name="connsiteX290" fmla="*/ 35188 w 605747"/>
                <a:gd name="connsiteY290" fmla="*/ 115498 h 601481"/>
                <a:gd name="connsiteX291" fmla="*/ 32310 w 605747"/>
                <a:gd name="connsiteY291" fmla="*/ 108546 h 601481"/>
                <a:gd name="connsiteX292" fmla="*/ 35188 w 605747"/>
                <a:gd name="connsiteY292" fmla="*/ 101501 h 601481"/>
                <a:gd name="connsiteX293" fmla="*/ 101758 w 605747"/>
                <a:gd name="connsiteY293" fmla="*/ 35131 h 601481"/>
                <a:gd name="connsiteX294" fmla="*/ 108721 w 605747"/>
                <a:gd name="connsiteY294" fmla="*/ 32165 h 601481"/>
                <a:gd name="connsiteX295" fmla="*/ 115777 w 605747"/>
                <a:gd name="connsiteY295" fmla="*/ 35131 h 601481"/>
                <a:gd name="connsiteX296" fmla="*/ 134532 w 605747"/>
                <a:gd name="connsiteY296" fmla="*/ 53856 h 601481"/>
                <a:gd name="connsiteX297" fmla="*/ 176776 w 605747"/>
                <a:gd name="connsiteY297" fmla="*/ 36336 h 601481"/>
                <a:gd name="connsiteX298" fmla="*/ 176776 w 605747"/>
                <a:gd name="connsiteY298" fmla="*/ 9826 h 601481"/>
                <a:gd name="connsiteX299" fmla="*/ 186710 w 605747"/>
                <a:gd name="connsiteY299" fmla="*/ 0 h 60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</a:cxnLst>
              <a:rect l="l" t="t" r="r" b="b"/>
              <a:pathLst>
                <a:path w="605747" h="601481">
                  <a:moveTo>
                    <a:pt x="449662" y="499539"/>
                  </a:moveTo>
                  <a:cubicBezTo>
                    <a:pt x="452263" y="498333"/>
                    <a:pt x="455421" y="499539"/>
                    <a:pt x="456535" y="502228"/>
                  </a:cubicBezTo>
                  <a:cubicBezTo>
                    <a:pt x="460622" y="511502"/>
                    <a:pt x="467960" y="518643"/>
                    <a:pt x="477433" y="522352"/>
                  </a:cubicBezTo>
                  <a:cubicBezTo>
                    <a:pt x="486814" y="526062"/>
                    <a:pt x="497124" y="525876"/>
                    <a:pt x="506412" y="521888"/>
                  </a:cubicBezTo>
                  <a:cubicBezTo>
                    <a:pt x="509012" y="520776"/>
                    <a:pt x="512170" y="521981"/>
                    <a:pt x="513285" y="524671"/>
                  </a:cubicBezTo>
                  <a:cubicBezTo>
                    <a:pt x="514492" y="527267"/>
                    <a:pt x="513192" y="530420"/>
                    <a:pt x="510591" y="531533"/>
                  </a:cubicBezTo>
                  <a:cubicBezTo>
                    <a:pt x="504368" y="534223"/>
                    <a:pt x="497867" y="535521"/>
                    <a:pt x="491365" y="535521"/>
                  </a:cubicBezTo>
                  <a:cubicBezTo>
                    <a:pt x="485328" y="535521"/>
                    <a:pt x="479291" y="534408"/>
                    <a:pt x="473532" y="532182"/>
                  </a:cubicBezTo>
                  <a:cubicBezTo>
                    <a:pt x="461458" y="527360"/>
                    <a:pt x="452077" y="518272"/>
                    <a:pt x="446876" y="506401"/>
                  </a:cubicBezTo>
                  <a:cubicBezTo>
                    <a:pt x="445761" y="503805"/>
                    <a:pt x="446969" y="500651"/>
                    <a:pt x="449662" y="499539"/>
                  </a:cubicBezTo>
                  <a:close/>
                  <a:moveTo>
                    <a:pt x="490830" y="438860"/>
                  </a:moveTo>
                  <a:cubicBezTo>
                    <a:pt x="509695" y="438686"/>
                    <a:pt x="527737" y="449621"/>
                    <a:pt x="535748" y="467910"/>
                  </a:cubicBezTo>
                  <a:cubicBezTo>
                    <a:pt x="536862" y="470599"/>
                    <a:pt x="535655" y="473752"/>
                    <a:pt x="532961" y="474864"/>
                  </a:cubicBezTo>
                  <a:cubicBezTo>
                    <a:pt x="532311" y="475143"/>
                    <a:pt x="531568" y="475328"/>
                    <a:pt x="530918" y="475328"/>
                  </a:cubicBezTo>
                  <a:cubicBezTo>
                    <a:pt x="528875" y="475328"/>
                    <a:pt x="526924" y="474123"/>
                    <a:pt x="526088" y="472176"/>
                  </a:cubicBezTo>
                  <a:cubicBezTo>
                    <a:pt x="517729" y="452982"/>
                    <a:pt x="495345" y="444174"/>
                    <a:pt x="476212" y="452519"/>
                  </a:cubicBezTo>
                  <a:cubicBezTo>
                    <a:pt x="473518" y="453631"/>
                    <a:pt x="470453" y="452426"/>
                    <a:pt x="469339" y="449737"/>
                  </a:cubicBezTo>
                  <a:cubicBezTo>
                    <a:pt x="468131" y="447048"/>
                    <a:pt x="469339" y="443988"/>
                    <a:pt x="472032" y="442876"/>
                  </a:cubicBezTo>
                  <a:cubicBezTo>
                    <a:pt x="478162" y="440210"/>
                    <a:pt x="484542" y="438918"/>
                    <a:pt x="490830" y="438860"/>
                  </a:cubicBezTo>
                  <a:close/>
                  <a:moveTo>
                    <a:pt x="491120" y="423153"/>
                  </a:moveTo>
                  <a:cubicBezTo>
                    <a:pt x="482671" y="423153"/>
                    <a:pt x="474037" y="424821"/>
                    <a:pt x="465774" y="428435"/>
                  </a:cubicBezTo>
                  <a:cubicBezTo>
                    <a:pt x="449990" y="435200"/>
                    <a:pt x="437920" y="447711"/>
                    <a:pt x="431606" y="463651"/>
                  </a:cubicBezTo>
                  <a:cubicBezTo>
                    <a:pt x="425293" y="479591"/>
                    <a:pt x="425571" y="496921"/>
                    <a:pt x="432349" y="512676"/>
                  </a:cubicBezTo>
                  <a:cubicBezTo>
                    <a:pt x="446462" y="545019"/>
                    <a:pt x="484343" y="559939"/>
                    <a:pt x="516745" y="545945"/>
                  </a:cubicBezTo>
                  <a:cubicBezTo>
                    <a:pt x="549241" y="531859"/>
                    <a:pt x="564189" y="494141"/>
                    <a:pt x="550077" y="461705"/>
                  </a:cubicBezTo>
                  <a:cubicBezTo>
                    <a:pt x="539678" y="437610"/>
                    <a:pt x="516003" y="423153"/>
                    <a:pt x="491120" y="423153"/>
                  </a:cubicBezTo>
                  <a:close/>
                  <a:moveTo>
                    <a:pt x="490029" y="412599"/>
                  </a:moveTo>
                  <a:cubicBezTo>
                    <a:pt x="499708" y="412449"/>
                    <a:pt x="509411" y="414210"/>
                    <a:pt x="518695" y="417870"/>
                  </a:cubicBezTo>
                  <a:cubicBezTo>
                    <a:pt x="537264" y="425191"/>
                    <a:pt x="551841" y="439278"/>
                    <a:pt x="559733" y="457535"/>
                  </a:cubicBezTo>
                  <a:cubicBezTo>
                    <a:pt x="576166" y="495253"/>
                    <a:pt x="558711" y="539180"/>
                    <a:pt x="520923" y="555584"/>
                  </a:cubicBezTo>
                  <a:cubicBezTo>
                    <a:pt x="511360" y="559754"/>
                    <a:pt x="501240" y="561700"/>
                    <a:pt x="491399" y="561700"/>
                  </a:cubicBezTo>
                  <a:cubicBezTo>
                    <a:pt x="462524" y="561700"/>
                    <a:pt x="434948" y="544926"/>
                    <a:pt x="422693" y="516846"/>
                  </a:cubicBezTo>
                  <a:cubicBezTo>
                    <a:pt x="414801" y="498589"/>
                    <a:pt x="414430" y="478294"/>
                    <a:pt x="421765" y="459759"/>
                  </a:cubicBezTo>
                  <a:cubicBezTo>
                    <a:pt x="429099" y="441224"/>
                    <a:pt x="443212" y="426674"/>
                    <a:pt x="461503" y="418797"/>
                  </a:cubicBezTo>
                  <a:cubicBezTo>
                    <a:pt x="470694" y="414812"/>
                    <a:pt x="480350" y="412750"/>
                    <a:pt x="490029" y="412599"/>
                  </a:cubicBezTo>
                  <a:close/>
                  <a:moveTo>
                    <a:pt x="511283" y="384300"/>
                  </a:moveTo>
                  <a:lnTo>
                    <a:pt x="507012" y="394960"/>
                  </a:lnTo>
                  <a:cubicBezTo>
                    <a:pt x="506177" y="397184"/>
                    <a:pt x="503949" y="398482"/>
                    <a:pt x="501535" y="398204"/>
                  </a:cubicBezTo>
                  <a:cubicBezTo>
                    <a:pt x="493736" y="397277"/>
                    <a:pt x="485845" y="397462"/>
                    <a:pt x="478047" y="398575"/>
                  </a:cubicBezTo>
                  <a:cubicBezTo>
                    <a:pt x="475726" y="398946"/>
                    <a:pt x="473405" y="397648"/>
                    <a:pt x="472476" y="395516"/>
                  </a:cubicBezTo>
                  <a:lnTo>
                    <a:pt x="467927" y="385042"/>
                  </a:lnTo>
                  <a:lnTo>
                    <a:pt x="432555" y="400336"/>
                  </a:lnTo>
                  <a:lnTo>
                    <a:pt x="437011" y="410532"/>
                  </a:lnTo>
                  <a:cubicBezTo>
                    <a:pt x="437940" y="412479"/>
                    <a:pt x="437661" y="414982"/>
                    <a:pt x="435990" y="416650"/>
                  </a:cubicBezTo>
                  <a:cubicBezTo>
                    <a:pt x="435805" y="416743"/>
                    <a:pt x="435712" y="416928"/>
                    <a:pt x="435526" y="417021"/>
                  </a:cubicBezTo>
                  <a:cubicBezTo>
                    <a:pt x="429399" y="421841"/>
                    <a:pt x="423921" y="427495"/>
                    <a:pt x="419279" y="433798"/>
                  </a:cubicBezTo>
                  <a:cubicBezTo>
                    <a:pt x="419186" y="433984"/>
                    <a:pt x="419001" y="434076"/>
                    <a:pt x="418908" y="434262"/>
                  </a:cubicBezTo>
                  <a:cubicBezTo>
                    <a:pt x="417330" y="436023"/>
                    <a:pt x="414823" y="436486"/>
                    <a:pt x="412781" y="435560"/>
                  </a:cubicBezTo>
                  <a:lnTo>
                    <a:pt x="402383" y="431388"/>
                  </a:lnTo>
                  <a:lnTo>
                    <a:pt x="388178" y="467261"/>
                  </a:lnTo>
                  <a:lnTo>
                    <a:pt x="398576" y="471339"/>
                  </a:lnTo>
                  <a:cubicBezTo>
                    <a:pt x="400897" y="472081"/>
                    <a:pt x="402475" y="474398"/>
                    <a:pt x="402197" y="476901"/>
                  </a:cubicBezTo>
                  <a:cubicBezTo>
                    <a:pt x="401269" y="484687"/>
                    <a:pt x="401361" y="492566"/>
                    <a:pt x="402568" y="500260"/>
                  </a:cubicBezTo>
                  <a:cubicBezTo>
                    <a:pt x="402568" y="500445"/>
                    <a:pt x="402568" y="500538"/>
                    <a:pt x="402568" y="500723"/>
                  </a:cubicBezTo>
                  <a:cubicBezTo>
                    <a:pt x="402754" y="503133"/>
                    <a:pt x="401361" y="505265"/>
                    <a:pt x="399133" y="506099"/>
                  </a:cubicBezTo>
                  <a:lnTo>
                    <a:pt x="388921" y="510549"/>
                  </a:lnTo>
                  <a:lnTo>
                    <a:pt x="404239" y="545865"/>
                  </a:lnTo>
                  <a:lnTo>
                    <a:pt x="414452" y="541416"/>
                  </a:lnTo>
                  <a:cubicBezTo>
                    <a:pt x="416587" y="540303"/>
                    <a:pt x="419279" y="540767"/>
                    <a:pt x="420950" y="542713"/>
                  </a:cubicBezTo>
                  <a:cubicBezTo>
                    <a:pt x="420950" y="542713"/>
                    <a:pt x="420950" y="542806"/>
                    <a:pt x="420950" y="542806"/>
                  </a:cubicBezTo>
                  <a:cubicBezTo>
                    <a:pt x="425871" y="549017"/>
                    <a:pt x="431534" y="554486"/>
                    <a:pt x="437847" y="559120"/>
                  </a:cubicBezTo>
                  <a:cubicBezTo>
                    <a:pt x="439797" y="560511"/>
                    <a:pt x="440539" y="563106"/>
                    <a:pt x="439611" y="565331"/>
                  </a:cubicBezTo>
                  <a:lnTo>
                    <a:pt x="435433" y="575898"/>
                  </a:lnTo>
                  <a:lnTo>
                    <a:pt x="471269" y="590080"/>
                  </a:lnTo>
                  <a:lnTo>
                    <a:pt x="475540" y="579420"/>
                  </a:lnTo>
                  <a:cubicBezTo>
                    <a:pt x="476376" y="577195"/>
                    <a:pt x="478604" y="575898"/>
                    <a:pt x="481018" y="576176"/>
                  </a:cubicBezTo>
                  <a:cubicBezTo>
                    <a:pt x="488816" y="577010"/>
                    <a:pt x="496707" y="576917"/>
                    <a:pt x="504506" y="575712"/>
                  </a:cubicBezTo>
                  <a:cubicBezTo>
                    <a:pt x="507012" y="575342"/>
                    <a:pt x="509333" y="576825"/>
                    <a:pt x="510169" y="579142"/>
                  </a:cubicBezTo>
                  <a:lnTo>
                    <a:pt x="514625" y="589338"/>
                  </a:lnTo>
                  <a:lnTo>
                    <a:pt x="549997" y="574044"/>
                  </a:lnTo>
                  <a:lnTo>
                    <a:pt x="545448" y="563570"/>
                  </a:lnTo>
                  <a:cubicBezTo>
                    <a:pt x="544519" y="561345"/>
                    <a:pt x="545169" y="558842"/>
                    <a:pt x="547026" y="557359"/>
                  </a:cubicBezTo>
                  <a:cubicBezTo>
                    <a:pt x="553153" y="552446"/>
                    <a:pt x="558631" y="546792"/>
                    <a:pt x="563366" y="540489"/>
                  </a:cubicBezTo>
                  <a:cubicBezTo>
                    <a:pt x="564758" y="538542"/>
                    <a:pt x="567265" y="537893"/>
                    <a:pt x="569493" y="538728"/>
                  </a:cubicBezTo>
                  <a:lnTo>
                    <a:pt x="580169" y="542899"/>
                  </a:lnTo>
                  <a:lnTo>
                    <a:pt x="594281" y="507119"/>
                  </a:lnTo>
                  <a:lnTo>
                    <a:pt x="583697" y="502948"/>
                  </a:lnTo>
                  <a:cubicBezTo>
                    <a:pt x="581469" y="502021"/>
                    <a:pt x="580077" y="499796"/>
                    <a:pt x="580355" y="497479"/>
                  </a:cubicBezTo>
                  <a:cubicBezTo>
                    <a:pt x="581283" y="489600"/>
                    <a:pt x="581191" y="481721"/>
                    <a:pt x="579984" y="474027"/>
                  </a:cubicBezTo>
                  <a:cubicBezTo>
                    <a:pt x="579612" y="471525"/>
                    <a:pt x="581098" y="469115"/>
                    <a:pt x="583419" y="468280"/>
                  </a:cubicBezTo>
                  <a:lnTo>
                    <a:pt x="593631" y="463831"/>
                  </a:lnTo>
                  <a:lnTo>
                    <a:pt x="578220" y="428515"/>
                  </a:lnTo>
                  <a:lnTo>
                    <a:pt x="568007" y="432964"/>
                  </a:lnTo>
                  <a:cubicBezTo>
                    <a:pt x="565779" y="434076"/>
                    <a:pt x="563087" y="433520"/>
                    <a:pt x="561509" y="431574"/>
                  </a:cubicBezTo>
                  <a:cubicBezTo>
                    <a:pt x="556681" y="425363"/>
                    <a:pt x="551018" y="419894"/>
                    <a:pt x="544705" y="415260"/>
                  </a:cubicBezTo>
                  <a:cubicBezTo>
                    <a:pt x="542755" y="413777"/>
                    <a:pt x="542013" y="411274"/>
                    <a:pt x="542941" y="409049"/>
                  </a:cubicBezTo>
                  <a:lnTo>
                    <a:pt x="547119" y="398482"/>
                  </a:lnTo>
                  <a:close/>
                  <a:moveTo>
                    <a:pt x="512304" y="373362"/>
                  </a:moveTo>
                  <a:lnTo>
                    <a:pt x="553803" y="389769"/>
                  </a:lnTo>
                  <a:cubicBezTo>
                    <a:pt x="557610" y="391345"/>
                    <a:pt x="559559" y="395609"/>
                    <a:pt x="557981" y="399502"/>
                  </a:cubicBezTo>
                  <a:lnTo>
                    <a:pt x="554175" y="409235"/>
                  </a:lnTo>
                  <a:cubicBezTo>
                    <a:pt x="558909" y="413035"/>
                    <a:pt x="563273" y="417299"/>
                    <a:pt x="567172" y="421841"/>
                  </a:cubicBezTo>
                  <a:lnTo>
                    <a:pt x="576920" y="417670"/>
                  </a:lnTo>
                  <a:cubicBezTo>
                    <a:pt x="580634" y="416001"/>
                    <a:pt x="585090" y="417762"/>
                    <a:pt x="586668" y="421563"/>
                  </a:cubicBezTo>
                  <a:lnTo>
                    <a:pt x="604493" y="462441"/>
                  </a:lnTo>
                  <a:cubicBezTo>
                    <a:pt x="606071" y="466241"/>
                    <a:pt x="604400" y="470598"/>
                    <a:pt x="600594" y="472266"/>
                  </a:cubicBezTo>
                  <a:lnTo>
                    <a:pt x="590939" y="476437"/>
                  </a:lnTo>
                  <a:cubicBezTo>
                    <a:pt x="591589" y="482463"/>
                    <a:pt x="591681" y="488580"/>
                    <a:pt x="591217" y="494605"/>
                  </a:cubicBezTo>
                  <a:lnTo>
                    <a:pt x="601058" y="498499"/>
                  </a:lnTo>
                  <a:cubicBezTo>
                    <a:pt x="604864" y="499982"/>
                    <a:pt x="606721" y="504338"/>
                    <a:pt x="605236" y="508139"/>
                  </a:cubicBezTo>
                  <a:lnTo>
                    <a:pt x="588803" y="549573"/>
                  </a:lnTo>
                  <a:cubicBezTo>
                    <a:pt x="588061" y="551427"/>
                    <a:pt x="586668" y="552910"/>
                    <a:pt x="584811" y="553744"/>
                  </a:cubicBezTo>
                  <a:cubicBezTo>
                    <a:pt x="583047" y="554486"/>
                    <a:pt x="581005" y="554578"/>
                    <a:pt x="579148" y="553837"/>
                  </a:cubicBezTo>
                  <a:lnTo>
                    <a:pt x="569307" y="549944"/>
                  </a:lnTo>
                  <a:cubicBezTo>
                    <a:pt x="565501" y="554671"/>
                    <a:pt x="561323" y="559028"/>
                    <a:pt x="556681" y="563013"/>
                  </a:cubicBezTo>
                  <a:lnTo>
                    <a:pt x="560859" y="572653"/>
                  </a:lnTo>
                  <a:cubicBezTo>
                    <a:pt x="562530" y="576454"/>
                    <a:pt x="560766" y="580811"/>
                    <a:pt x="556960" y="582479"/>
                  </a:cubicBezTo>
                  <a:lnTo>
                    <a:pt x="516018" y="600184"/>
                  </a:lnTo>
                  <a:cubicBezTo>
                    <a:pt x="512211" y="601852"/>
                    <a:pt x="507848" y="600091"/>
                    <a:pt x="506177" y="596290"/>
                  </a:cubicBezTo>
                  <a:lnTo>
                    <a:pt x="501999" y="586650"/>
                  </a:lnTo>
                  <a:cubicBezTo>
                    <a:pt x="495965" y="587299"/>
                    <a:pt x="489837" y="587392"/>
                    <a:pt x="483803" y="586928"/>
                  </a:cubicBezTo>
                  <a:lnTo>
                    <a:pt x="479903" y="596754"/>
                  </a:lnTo>
                  <a:cubicBezTo>
                    <a:pt x="479254" y="598608"/>
                    <a:pt x="477768" y="600091"/>
                    <a:pt x="476004" y="600832"/>
                  </a:cubicBezTo>
                  <a:cubicBezTo>
                    <a:pt x="474983" y="601296"/>
                    <a:pt x="474055" y="601481"/>
                    <a:pt x="473033" y="601481"/>
                  </a:cubicBezTo>
                  <a:cubicBezTo>
                    <a:pt x="472105" y="601481"/>
                    <a:pt x="471177" y="601296"/>
                    <a:pt x="470248" y="600925"/>
                  </a:cubicBezTo>
                  <a:lnTo>
                    <a:pt x="428749" y="584611"/>
                  </a:lnTo>
                  <a:cubicBezTo>
                    <a:pt x="426892" y="583869"/>
                    <a:pt x="425407" y="582386"/>
                    <a:pt x="424664" y="580625"/>
                  </a:cubicBezTo>
                  <a:cubicBezTo>
                    <a:pt x="423828" y="578771"/>
                    <a:pt x="423828" y="576732"/>
                    <a:pt x="424571" y="574878"/>
                  </a:cubicBezTo>
                  <a:lnTo>
                    <a:pt x="428377" y="565053"/>
                  </a:lnTo>
                  <a:cubicBezTo>
                    <a:pt x="423643" y="561252"/>
                    <a:pt x="419279" y="557081"/>
                    <a:pt x="415380" y="552446"/>
                  </a:cubicBezTo>
                  <a:lnTo>
                    <a:pt x="405632" y="556710"/>
                  </a:lnTo>
                  <a:cubicBezTo>
                    <a:pt x="401918" y="558286"/>
                    <a:pt x="397462" y="556525"/>
                    <a:pt x="395791" y="552817"/>
                  </a:cubicBezTo>
                  <a:lnTo>
                    <a:pt x="378059" y="511846"/>
                  </a:lnTo>
                  <a:cubicBezTo>
                    <a:pt x="376388" y="508139"/>
                    <a:pt x="378152" y="503689"/>
                    <a:pt x="381958" y="502114"/>
                  </a:cubicBezTo>
                  <a:lnTo>
                    <a:pt x="391613" y="497850"/>
                  </a:lnTo>
                  <a:cubicBezTo>
                    <a:pt x="390963" y="491825"/>
                    <a:pt x="390871" y="485800"/>
                    <a:pt x="391335" y="479774"/>
                  </a:cubicBezTo>
                  <a:lnTo>
                    <a:pt x="381494" y="475881"/>
                  </a:lnTo>
                  <a:cubicBezTo>
                    <a:pt x="377688" y="474398"/>
                    <a:pt x="375831" y="470042"/>
                    <a:pt x="377316" y="466241"/>
                  </a:cubicBezTo>
                  <a:lnTo>
                    <a:pt x="393749" y="424714"/>
                  </a:lnTo>
                  <a:cubicBezTo>
                    <a:pt x="394491" y="422861"/>
                    <a:pt x="395884" y="421470"/>
                    <a:pt x="397648" y="420636"/>
                  </a:cubicBezTo>
                  <a:cubicBezTo>
                    <a:pt x="399505" y="419802"/>
                    <a:pt x="401547" y="419802"/>
                    <a:pt x="403404" y="420543"/>
                  </a:cubicBezTo>
                  <a:lnTo>
                    <a:pt x="413245" y="424436"/>
                  </a:lnTo>
                  <a:cubicBezTo>
                    <a:pt x="417051" y="419709"/>
                    <a:pt x="421229" y="415352"/>
                    <a:pt x="425871" y="411367"/>
                  </a:cubicBezTo>
                  <a:lnTo>
                    <a:pt x="421693" y="401726"/>
                  </a:lnTo>
                  <a:cubicBezTo>
                    <a:pt x="420858" y="399872"/>
                    <a:pt x="420858" y="397833"/>
                    <a:pt x="421600" y="395979"/>
                  </a:cubicBezTo>
                  <a:cubicBezTo>
                    <a:pt x="422343" y="394125"/>
                    <a:pt x="423736" y="392642"/>
                    <a:pt x="425592" y="391901"/>
                  </a:cubicBezTo>
                  <a:lnTo>
                    <a:pt x="466535" y="374196"/>
                  </a:lnTo>
                  <a:cubicBezTo>
                    <a:pt x="470248" y="372528"/>
                    <a:pt x="474705" y="374289"/>
                    <a:pt x="476376" y="377997"/>
                  </a:cubicBezTo>
                  <a:lnTo>
                    <a:pt x="480553" y="387730"/>
                  </a:lnTo>
                  <a:cubicBezTo>
                    <a:pt x="486588" y="387081"/>
                    <a:pt x="492622" y="386895"/>
                    <a:pt x="498750" y="387359"/>
                  </a:cubicBezTo>
                  <a:lnTo>
                    <a:pt x="502556" y="377626"/>
                  </a:lnTo>
                  <a:cubicBezTo>
                    <a:pt x="504134" y="373733"/>
                    <a:pt x="508405" y="371879"/>
                    <a:pt x="512304" y="373362"/>
                  </a:cubicBezTo>
                  <a:close/>
                  <a:moveTo>
                    <a:pt x="233794" y="159792"/>
                  </a:moveTo>
                  <a:cubicBezTo>
                    <a:pt x="193135" y="159792"/>
                    <a:pt x="160181" y="192798"/>
                    <a:pt x="160181" y="233313"/>
                  </a:cubicBezTo>
                  <a:cubicBezTo>
                    <a:pt x="160181" y="273921"/>
                    <a:pt x="193135" y="306834"/>
                    <a:pt x="233794" y="306834"/>
                  </a:cubicBezTo>
                  <a:cubicBezTo>
                    <a:pt x="274360" y="306834"/>
                    <a:pt x="307407" y="273921"/>
                    <a:pt x="307407" y="233313"/>
                  </a:cubicBezTo>
                  <a:cubicBezTo>
                    <a:pt x="307407" y="192798"/>
                    <a:pt x="274360" y="159792"/>
                    <a:pt x="233794" y="159792"/>
                  </a:cubicBezTo>
                  <a:close/>
                  <a:moveTo>
                    <a:pt x="233794" y="149316"/>
                  </a:moveTo>
                  <a:cubicBezTo>
                    <a:pt x="280208" y="149316"/>
                    <a:pt x="317897" y="187050"/>
                    <a:pt x="317897" y="233313"/>
                  </a:cubicBezTo>
                  <a:cubicBezTo>
                    <a:pt x="317897" y="279669"/>
                    <a:pt x="280208" y="317403"/>
                    <a:pt x="233794" y="317403"/>
                  </a:cubicBezTo>
                  <a:cubicBezTo>
                    <a:pt x="187380" y="317403"/>
                    <a:pt x="149599" y="279669"/>
                    <a:pt x="149599" y="233313"/>
                  </a:cubicBezTo>
                  <a:cubicBezTo>
                    <a:pt x="149599" y="187050"/>
                    <a:pt x="187380" y="149316"/>
                    <a:pt x="233794" y="149316"/>
                  </a:cubicBezTo>
                  <a:close/>
                  <a:moveTo>
                    <a:pt x="233806" y="116433"/>
                  </a:moveTo>
                  <a:cubicBezTo>
                    <a:pt x="236684" y="116433"/>
                    <a:pt x="239005" y="118750"/>
                    <a:pt x="239005" y="121623"/>
                  </a:cubicBezTo>
                  <a:cubicBezTo>
                    <a:pt x="239005" y="124589"/>
                    <a:pt x="236684" y="126906"/>
                    <a:pt x="233806" y="126906"/>
                  </a:cubicBezTo>
                  <a:cubicBezTo>
                    <a:pt x="205305" y="126906"/>
                    <a:pt x="178567" y="137934"/>
                    <a:pt x="158422" y="158045"/>
                  </a:cubicBezTo>
                  <a:cubicBezTo>
                    <a:pt x="138276" y="178156"/>
                    <a:pt x="127135" y="204940"/>
                    <a:pt x="127135" y="233299"/>
                  </a:cubicBezTo>
                  <a:cubicBezTo>
                    <a:pt x="127135" y="236265"/>
                    <a:pt x="124814" y="238582"/>
                    <a:pt x="121936" y="238582"/>
                  </a:cubicBezTo>
                  <a:cubicBezTo>
                    <a:pt x="118966" y="238582"/>
                    <a:pt x="116645" y="236265"/>
                    <a:pt x="116645" y="233299"/>
                  </a:cubicBezTo>
                  <a:cubicBezTo>
                    <a:pt x="116645" y="202067"/>
                    <a:pt x="128806" y="172688"/>
                    <a:pt x="150995" y="150631"/>
                  </a:cubicBezTo>
                  <a:cubicBezTo>
                    <a:pt x="173090" y="128574"/>
                    <a:pt x="202520" y="116433"/>
                    <a:pt x="233806" y="116433"/>
                  </a:cubicBezTo>
                  <a:close/>
                  <a:moveTo>
                    <a:pt x="233759" y="103058"/>
                  </a:moveTo>
                  <a:cubicBezTo>
                    <a:pt x="161802" y="103058"/>
                    <a:pt x="103307" y="161464"/>
                    <a:pt x="103307" y="233314"/>
                  </a:cubicBezTo>
                  <a:cubicBezTo>
                    <a:pt x="103307" y="305163"/>
                    <a:pt x="161802" y="363662"/>
                    <a:pt x="233759" y="363662"/>
                  </a:cubicBezTo>
                  <a:cubicBezTo>
                    <a:pt x="305716" y="363662"/>
                    <a:pt x="364210" y="305163"/>
                    <a:pt x="364210" y="233314"/>
                  </a:cubicBezTo>
                  <a:cubicBezTo>
                    <a:pt x="364210" y="161464"/>
                    <a:pt x="305716" y="103058"/>
                    <a:pt x="233759" y="103058"/>
                  </a:cubicBezTo>
                  <a:close/>
                  <a:moveTo>
                    <a:pt x="233759" y="92582"/>
                  </a:moveTo>
                  <a:cubicBezTo>
                    <a:pt x="311472" y="92582"/>
                    <a:pt x="374702" y="155717"/>
                    <a:pt x="374702" y="233314"/>
                  </a:cubicBezTo>
                  <a:cubicBezTo>
                    <a:pt x="374702" y="311003"/>
                    <a:pt x="311472" y="374138"/>
                    <a:pt x="233759" y="374138"/>
                  </a:cubicBezTo>
                  <a:cubicBezTo>
                    <a:pt x="155952" y="374138"/>
                    <a:pt x="92723" y="311003"/>
                    <a:pt x="92723" y="233314"/>
                  </a:cubicBezTo>
                  <a:cubicBezTo>
                    <a:pt x="92723" y="155717"/>
                    <a:pt x="155952" y="92582"/>
                    <a:pt x="233759" y="92582"/>
                  </a:cubicBezTo>
                  <a:close/>
                  <a:moveTo>
                    <a:pt x="233783" y="77253"/>
                  </a:moveTo>
                  <a:cubicBezTo>
                    <a:pt x="147544" y="77253"/>
                    <a:pt x="77457" y="147251"/>
                    <a:pt x="77457" y="233289"/>
                  </a:cubicBezTo>
                  <a:cubicBezTo>
                    <a:pt x="77457" y="319419"/>
                    <a:pt x="147544" y="389417"/>
                    <a:pt x="233783" y="389417"/>
                  </a:cubicBezTo>
                  <a:cubicBezTo>
                    <a:pt x="319930" y="389417"/>
                    <a:pt x="390017" y="319419"/>
                    <a:pt x="390017" y="233289"/>
                  </a:cubicBezTo>
                  <a:cubicBezTo>
                    <a:pt x="390017" y="147251"/>
                    <a:pt x="319930" y="77253"/>
                    <a:pt x="233783" y="77253"/>
                  </a:cubicBezTo>
                  <a:close/>
                  <a:moveTo>
                    <a:pt x="233783" y="66684"/>
                  </a:moveTo>
                  <a:cubicBezTo>
                    <a:pt x="325778" y="66684"/>
                    <a:pt x="400600" y="141411"/>
                    <a:pt x="400600" y="233289"/>
                  </a:cubicBezTo>
                  <a:cubicBezTo>
                    <a:pt x="400600" y="325167"/>
                    <a:pt x="325778" y="399894"/>
                    <a:pt x="233783" y="399894"/>
                  </a:cubicBezTo>
                  <a:cubicBezTo>
                    <a:pt x="141788" y="399894"/>
                    <a:pt x="66967" y="325167"/>
                    <a:pt x="66967" y="233289"/>
                  </a:cubicBezTo>
                  <a:cubicBezTo>
                    <a:pt x="66967" y="141411"/>
                    <a:pt x="141788" y="66684"/>
                    <a:pt x="233783" y="66684"/>
                  </a:cubicBezTo>
                  <a:close/>
                  <a:moveTo>
                    <a:pt x="187360" y="10475"/>
                  </a:moveTo>
                  <a:lnTo>
                    <a:pt x="187360" y="39952"/>
                  </a:lnTo>
                  <a:cubicBezTo>
                    <a:pt x="187546" y="42454"/>
                    <a:pt x="185875" y="44772"/>
                    <a:pt x="183461" y="45421"/>
                  </a:cubicBezTo>
                  <a:cubicBezTo>
                    <a:pt x="166935" y="49870"/>
                    <a:pt x="151058" y="56359"/>
                    <a:pt x="136296" y="64979"/>
                  </a:cubicBezTo>
                  <a:cubicBezTo>
                    <a:pt x="134253" y="66091"/>
                    <a:pt x="131654" y="65813"/>
                    <a:pt x="129890" y="64145"/>
                  </a:cubicBezTo>
                  <a:lnTo>
                    <a:pt x="108721" y="42918"/>
                  </a:lnTo>
                  <a:lnTo>
                    <a:pt x="43080" y="108546"/>
                  </a:lnTo>
                  <a:lnTo>
                    <a:pt x="64248" y="129680"/>
                  </a:lnTo>
                  <a:cubicBezTo>
                    <a:pt x="65920" y="131349"/>
                    <a:pt x="66291" y="133944"/>
                    <a:pt x="65084" y="135983"/>
                  </a:cubicBezTo>
                  <a:cubicBezTo>
                    <a:pt x="56542" y="150815"/>
                    <a:pt x="49950" y="166573"/>
                    <a:pt x="45587" y="183073"/>
                  </a:cubicBezTo>
                  <a:cubicBezTo>
                    <a:pt x="44937" y="185390"/>
                    <a:pt x="42894" y="186966"/>
                    <a:pt x="40480" y="186966"/>
                  </a:cubicBezTo>
                  <a:lnTo>
                    <a:pt x="10491" y="186966"/>
                  </a:lnTo>
                  <a:lnTo>
                    <a:pt x="10491" y="279753"/>
                  </a:lnTo>
                  <a:lnTo>
                    <a:pt x="40016" y="279753"/>
                  </a:lnTo>
                  <a:cubicBezTo>
                    <a:pt x="42523" y="279475"/>
                    <a:pt x="44844" y="281144"/>
                    <a:pt x="45587" y="283554"/>
                  </a:cubicBezTo>
                  <a:cubicBezTo>
                    <a:pt x="49950" y="300053"/>
                    <a:pt x="56542" y="315904"/>
                    <a:pt x="65084" y="330643"/>
                  </a:cubicBezTo>
                  <a:cubicBezTo>
                    <a:pt x="65084" y="330736"/>
                    <a:pt x="65084" y="330736"/>
                    <a:pt x="65177" y="330736"/>
                  </a:cubicBezTo>
                  <a:cubicBezTo>
                    <a:pt x="66384" y="332960"/>
                    <a:pt x="65827" y="335741"/>
                    <a:pt x="63970" y="337317"/>
                  </a:cubicBezTo>
                  <a:lnTo>
                    <a:pt x="43080" y="358173"/>
                  </a:lnTo>
                  <a:lnTo>
                    <a:pt x="108721" y="423709"/>
                  </a:lnTo>
                  <a:lnTo>
                    <a:pt x="129611" y="402945"/>
                  </a:lnTo>
                  <a:cubicBezTo>
                    <a:pt x="131096" y="401091"/>
                    <a:pt x="133789" y="400442"/>
                    <a:pt x="136017" y="401554"/>
                  </a:cubicBezTo>
                  <a:cubicBezTo>
                    <a:pt x="136017" y="401647"/>
                    <a:pt x="136110" y="401647"/>
                    <a:pt x="136203" y="401740"/>
                  </a:cubicBezTo>
                  <a:cubicBezTo>
                    <a:pt x="136296" y="401740"/>
                    <a:pt x="136296" y="401740"/>
                    <a:pt x="136296" y="401740"/>
                  </a:cubicBezTo>
                  <a:cubicBezTo>
                    <a:pt x="151151" y="410268"/>
                    <a:pt x="166935" y="416849"/>
                    <a:pt x="183461" y="421206"/>
                  </a:cubicBezTo>
                  <a:cubicBezTo>
                    <a:pt x="185968" y="421947"/>
                    <a:pt x="187546" y="424265"/>
                    <a:pt x="187360" y="426767"/>
                  </a:cubicBezTo>
                  <a:lnTo>
                    <a:pt x="187360" y="434276"/>
                  </a:lnTo>
                  <a:lnTo>
                    <a:pt x="231276" y="434276"/>
                  </a:lnTo>
                  <a:cubicBezTo>
                    <a:pt x="234247" y="434276"/>
                    <a:pt x="236568" y="436593"/>
                    <a:pt x="236568" y="439559"/>
                  </a:cubicBezTo>
                  <a:cubicBezTo>
                    <a:pt x="236568" y="442433"/>
                    <a:pt x="234247" y="444750"/>
                    <a:pt x="231276" y="444750"/>
                  </a:cubicBezTo>
                  <a:lnTo>
                    <a:pt x="187360" y="444750"/>
                  </a:lnTo>
                  <a:lnTo>
                    <a:pt x="187360" y="456244"/>
                  </a:lnTo>
                  <a:lnTo>
                    <a:pt x="280205" y="456244"/>
                  </a:lnTo>
                  <a:lnTo>
                    <a:pt x="280205" y="426860"/>
                  </a:lnTo>
                  <a:cubicBezTo>
                    <a:pt x="279927" y="424357"/>
                    <a:pt x="281505" y="421947"/>
                    <a:pt x="284012" y="421298"/>
                  </a:cubicBezTo>
                  <a:cubicBezTo>
                    <a:pt x="284012" y="421298"/>
                    <a:pt x="284012" y="421298"/>
                    <a:pt x="284105" y="421298"/>
                  </a:cubicBezTo>
                  <a:cubicBezTo>
                    <a:pt x="300631" y="416849"/>
                    <a:pt x="316415" y="410268"/>
                    <a:pt x="331270" y="401740"/>
                  </a:cubicBezTo>
                  <a:cubicBezTo>
                    <a:pt x="333312" y="400535"/>
                    <a:pt x="335912" y="400906"/>
                    <a:pt x="337583" y="402574"/>
                  </a:cubicBezTo>
                  <a:lnTo>
                    <a:pt x="358752" y="423709"/>
                  </a:lnTo>
                  <a:lnTo>
                    <a:pt x="424486" y="358173"/>
                  </a:lnTo>
                  <a:lnTo>
                    <a:pt x="403317" y="337039"/>
                  </a:lnTo>
                  <a:cubicBezTo>
                    <a:pt x="401553" y="335370"/>
                    <a:pt x="401275" y="332682"/>
                    <a:pt x="402482" y="330643"/>
                  </a:cubicBezTo>
                  <a:cubicBezTo>
                    <a:pt x="411023" y="315904"/>
                    <a:pt x="417615" y="300053"/>
                    <a:pt x="421979" y="283554"/>
                  </a:cubicBezTo>
                  <a:cubicBezTo>
                    <a:pt x="422629" y="281051"/>
                    <a:pt x="425043" y="279475"/>
                    <a:pt x="427550" y="279753"/>
                  </a:cubicBezTo>
                  <a:lnTo>
                    <a:pt x="456982" y="279753"/>
                  </a:lnTo>
                  <a:lnTo>
                    <a:pt x="456982" y="186966"/>
                  </a:lnTo>
                  <a:lnTo>
                    <a:pt x="427085" y="186966"/>
                  </a:lnTo>
                  <a:cubicBezTo>
                    <a:pt x="424672" y="186966"/>
                    <a:pt x="422629" y="185390"/>
                    <a:pt x="421979" y="183073"/>
                  </a:cubicBezTo>
                  <a:cubicBezTo>
                    <a:pt x="417615" y="166573"/>
                    <a:pt x="411023" y="150815"/>
                    <a:pt x="402482" y="135983"/>
                  </a:cubicBezTo>
                  <a:cubicBezTo>
                    <a:pt x="401275" y="133944"/>
                    <a:pt x="401553" y="131349"/>
                    <a:pt x="403317" y="129680"/>
                  </a:cubicBezTo>
                  <a:lnTo>
                    <a:pt x="424486" y="108546"/>
                  </a:lnTo>
                  <a:lnTo>
                    <a:pt x="358752" y="42918"/>
                  </a:lnTo>
                  <a:lnTo>
                    <a:pt x="337583" y="64145"/>
                  </a:lnTo>
                  <a:cubicBezTo>
                    <a:pt x="335912" y="65813"/>
                    <a:pt x="333312" y="66091"/>
                    <a:pt x="331270" y="64979"/>
                  </a:cubicBezTo>
                  <a:cubicBezTo>
                    <a:pt x="316507" y="56359"/>
                    <a:pt x="300631" y="49870"/>
                    <a:pt x="284197" y="45421"/>
                  </a:cubicBezTo>
                  <a:cubicBezTo>
                    <a:pt x="284105" y="45421"/>
                    <a:pt x="284012" y="45421"/>
                    <a:pt x="283919" y="45421"/>
                  </a:cubicBezTo>
                  <a:cubicBezTo>
                    <a:pt x="281505" y="44679"/>
                    <a:pt x="280019" y="42362"/>
                    <a:pt x="280205" y="39952"/>
                  </a:cubicBezTo>
                  <a:lnTo>
                    <a:pt x="280205" y="28735"/>
                  </a:lnTo>
                  <a:lnTo>
                    <a:pt x="231276" y="28735"/>
                  </a:lnTo>
                  <a:cubicBezTo>
                    <a:pt x="228398" y="28735"/>
                    <a:pt x="226077" y="26418"/>
                    <a:pt x="226077" y="23545"/>
                  </a:cubicBezTo>
                  <a:cubicBezTo>
                    <a:pt x="226077" y="20578"/>
                    <a:pt x="228398" y="18261"/>
                    <a:pt x="231276" y="18261"/>
                  </a:cubicBezTo>
                  <a:lnTo>
                    <a:pt x="280205" y="18261"/>
                  </a:lnTo>
                  <a:lnTo>
                    <a:pt x="280205" y="10475"/>
                  </a:lnTo>
                  <a:close/>
                  <a:moveTo>
                    <a:pt x="186710" y="0"/>
                  </a:moveTo>
                  <a:lnTo>
                    <a:pt x="280762" y="0"/>
                  </a:lnTo>
                  <a:cubicBezTo>
                    <a:pt x="286240" y="0"/>
                    <a:pt x="290697" y="4357"/>
                    <a:pt x="290697" y="9826"/>
                  </a:cubicBezTo>
                  <a:lnTo>
                    <a:pt x="290697" y="36336"/>
                  </a:lnTo>
                  <a:cubicBezTo>
                    <a:pt x="305459" y="40600"/>
                    <a:pt x="319571" y="46440"/>
                    <a:pt x="332941" y="53856"/>
                  </a:cubicBezTo>
                  <a:lnTo>
                    <a:pt x="351788" y="35131"/>
                  </a:lnTo>
                  <a:cubicBezTo>
                    <a:pt x="353645" y="33185"/>
                    <a:pt x="356152" y="32165"/>
                    <a:pt x="358752" y="32165"/>
                  </a:cubicBezTo>
                  <a:cubicBezTo>
                    <a:pt x="361444" y="32165"/>
                    <a:pt x="363951" y="33277"/>
                    <a:pt x="365808" y="35131"/>
                  </a:cubicBezTo>
                  <a:lnTo>
                    <a:pt x="432285" y="101501"/>
                  </a:lnTo>
                  <a:cubicBezTo>
                    <a:pt x="434235" y="103355"/>
                    <a:pt x="435256" y="105858"/>
                    <a:pt x="435256" y="108546"/>
                  </a:cubicBezTo>
                  <a:cubicBezTo>
                    <a:pt x="435256" y="111141"/>
                    <a:pt x="434235" y="113644"/>
                    <a:pt x="432378" y="115498"/>
                  </a:cubicBezTo>
                  <a:lnTo>
                    <a:pt x="413530" y="134315"/>
                  </a:lnTo>
                  <a:cubicBezTo>
                    <a:pt x="420958" y="147663"/>
                    <a:pt x="426807" y="161845"/>
                    <a:pt x="431078" y="176491"/>
                  </a:cubicBezTo>
                  <a:lnTo>
                    <a:pt x="457632" y="176491"/>
                  </a:lnTo>
                  <a:cubicBezTo>
                    <a:pt x="463110" y="176491"/>
                    <a:pt x="467566" y="180941"/>
                    <a:pt x="467566" y="186410"/>
                  </a:cubicBezTo>
                  <a:lnTo>
                    <a:pt x="467566" y="280309"/>
                  </a:lnTo>
                  <a:cubicBezTo>
                    <a:pt x="467566" y="285779"/>
                    <a:pt x="463110" y="290228"/>
                    <a:pt x="457632" y="290228"/>
                  </a:cubicBezTo>
                  <a:lnTo>
                    <a:pt x="431078" y="290228"/>
                  </a:lnTo>
                  <a:cubicBezTo>
                    <a:pt x="426807" y="304874"/>
                    <a:pt x="420958" y="319056"/>
                    <a:pt x="413530" y="332404"/>
                  </a:cubicBezTo>
                  <a:lnTo>
                    <a:pt x="432378" y="351128"/>
                  </a:lnTo>
                  <a:cubicBezTo>
                    <a:pt x="436184" y="355022"/>
                    <a:pt x="436184" y="361325"/>
                    <a:pt x="432285" y="365125"/>
                  </a:cubicBezTo>
                  <a:lnTo>
                    <a:pt x="365808" y="431588"/>
                  </a:lnTo>
                  <a:cubicBezTo>
                    <a:pt x="363951" y="433442"/>
                    <a:pt x="361444" y="434461"/>
                    <a:pt x="358752" y="434461"/>
                  </a:cubicBezTo>
                  <a:cubicBezTo>
                    <a:pt x="356059" y="434461"/>
                    <a:pt x="353645" y="433442"/>
                    <a:pt x="351788" y="431588"/>
                  </a:cubicBezTo>
                  <a:lnTo>
                    <a:pt x="332941" y="412863"/>
                  </a:lnTo>
                  <a:cubicBezTo>
                    <a:pt x="319571" y="420186"/>
                    <a:pt x="305459" y="426119"/>
                    <a:pt x="290697" y="430290"/>
                  </a:cubicBezTo>
                  <a:lnTo>
                    <a:pt x="290697" y="456801"/>
                  </a:lnTo>
                  <a:cubicBezTo>
                    <a:pt x="290697" y="462270"/>
                    <a:pt x="286240" y="466719"/>
                    <a:pt x="280762" y="466719"/>
                  </a:cubicBezTo>
                  <a:lnTo>
                    <a:pt x="186710" y="466719"/>
                  </a:lnTo>
                  <a:cubicBezTo>
                    <a:pt x="181233" y="466719"/>
                    <a:pt x="176776" y="462270"/>
                    <a:pt x="176776" y="456801"/>
                  </a:cubicBezTo>
                  <a:lnTo>
                    <a:pt x="176776" y="430290"/>
                  </a:lnTo>
                  <a:cubicBezTo>
                    <a:pt x="162107" y="426119"/>
                    <a:pt x="147901" y="420186"/>
                    <a:pt x="134532" y="412863"/>
                  </a:cubicBezTo>
                  <a:lnTo>
                    <a:pt x="115777" y="431588"/>
                  </a:lnTo>
                  <a:cubicBezTo>
                    <a:pt x="113920" y="433442"/>
                    <a:pt x="111413" y="434461"/>
                    <a:pt x="108721" y="434461"/>
                  </a:cubicBezTo>
                  <a:cubicBezTo>
                    <a:pt x="106121" y="434461"/>
                    <a:pt x="103614" y="433442"/>
                    <a:pt x="101758" y="431588"/>
                  </a:cubicBezTo>
                  <a:lnTo>
                    <a:pt x="35188" y="365125"/>
                  </a:lnTo>
                  <a:cubicBezTo>
                    <a:pt x="33331" y="363271"/>
                    <a:pt x="32310" y="360769"/>
                    <a:pt x="32310" y="358173"/>
                  </a:cubicBezTo>
                  <a:cubicBezTo>
                    <a:pt x="32310" y="355485"/>
                    <a:pt x="33331" y="353075"/>
                    <a:pt x="35188" y="351128"/>
                  </a:cubicBezTo>
                  <a:lnTo>
                    <a:pt x="53943" y="332404"/>
                  </a:lnTo>
                  <a:cubicBezTo>
                    <a:pt x="46608" y="319056"/>
                    <a:pt x="40666" y="304874"/>
                    <a:pt x="36488" y="290228"/>
                  </a:cubicBezTo>
                  <a:lnTo>
                    <a:pt x="9934" y="290228"/>
                  </a:lnTo>
                  <a:cubicBezTo>
                    <a:pt x="4456" y="290228"/>
                    <a:pt x="0" y="285779"/>
                    <a:pt x="0" y="280309"/>
                  </a:cubicBezTo>
                  <a:lnTo>
                    <a:pt x="0" y="186410"/>
                  </a:lnTo>
                  <a:cubicBezTo>
                    <a:pt x="0" y="180941"/>
                    <a:pt x="4456" y="176491"/>
                    <a:pt x="9934" y="176491"/>
                  </a:cubicBezTo>
                  <a:lnTo>
                    <a:pt x="36488" y="176491"/>
                  </a:lnTo>
                  <a:cubicBezTo>
                    <a:pt x="40666" y="161845"/>
                    <a:pt x="46608" y="147663"/>
                    <a:pt x="53943" y="134315"/>
                  </a:cubicBezTo>
                  <a:lnTo>
                    <a:pt x="35188" y="115498"/>
                  </a:lnTo>
                  <a:cubicBezTo>
                    <a:pt x="33331" y="113644"/>
                    <a:pt x="32310" y="111141"/>
                    <a:pt x="32310" y="108546"/>
                  </a:cubicBezTo>
                  <a:cubicBezTo>
                    <a:pt x="32310" y="105858"/>
                    <a:pt x="33331" y="103355"/>
                    <a:pt x="35188" y="101501"/>
                  </a:cubicBezTo>
                  <a:lnTo>
                    <a:pt x="101758" y="35131"/>
                  </a:lnTo>
                  <a:cubicBezTo>
                    <a:pt x="103614" y="33277"/>
                    <a:pt x="106121" y="32165"/>
                    <a:pt x="108721" y="32165"/>
                  </a:cubicBezTo>
                  <a:cubicBezTo>
                    <a:pt x="111413" y="32165"/>
                    <a:pt x="113920" y="33185"/>
                    <a:pt x="115777" y="35131"/>
                  </a:cubicBezTo>
                  <a:lnTo>
                    <a:pt x="134532" y="53856"/>
                  </a:lnTo>
                  <a:cubicBezTo>
                    <a:pt x="147901" y="46440"/>
                    <a:pt x="162107" y="40600"/>
                    <a:pt x="176776" y="36336"/>
                  </a:cubicBezTo>
                  <a:lnTo>
                    <a:pt x="176776" y="9826"/>
                  </a:lnTo>
                  <a:cubicBezTo>
                    <a:pt x="176776" y="4357"/>
                    <a:pt x="181233" y="0"/>
                    <a:pt x="1867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</p:sp>
        <p:sp>
          <p:nvSpPr>
            <p:cNvPr id="103" name="文本框 66">
              <a:extLst>
                <a:ext uri="{FF2B5EF4-FFF2-40B4-BE49-F238E27FC236}">
                  <a16:creationId xmlns:a16="http://schemas.microsoft.com/office/drawing/2014/main" id="{8CACE654-B9E4-4DA8-A860-3C3E77060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3143" y="6438493"/>
              <a:ext cx="821594" cy="34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00848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调度</a:t>
              </a:r>
            </a:p>
          </p:txBody>
        </p: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id="{ADA84335-9A02-4973-987A-2F48C3FF6A04}"/>
              </a:ext>
            </a:extLst>
          </p:cNvPr>
          <p:cNvSpPr txBox="1"/>
          <p:nvPr/>
        </p:nvSpPr>
        <p:spPr>
          <a:xfrm>
            <a:off x="3246105" y="2280384"/>
            <a:ext cx="3057247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00858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生成计划单（大宗物流等特殊场景）</a:t>
            </a:r>
            <a:endParaRPr lang="en-US" altLang="zh-CN" sz="1400" b="1" dirty="0">
              <a:solidFill>
                <a:srgbClr val="00858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46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02FD77-016D-432B-A7D1-442B6B6F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计划单发放订单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67A78C2-77A0-4863-9125-4ECF5BB7E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5FAE924-5C7B-4817-9D74-0C56F916FE88}"/>
              </a:ext>
            </a:extLst>
          </p:cNvPr>
          <p:cNvSpPr txBox="1"/>
          <p:nvPr/>
        </p:nvSpPr>
        <p:spPr>
          <a:xfrm>
            <a:off x="471712" y="807696"/>
            <a:ext cx="11255690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勾选需要发放的物料明细，填写发放数量、重量、体积、发货方、收货方、发货日期等。</a:t>
            </a:r>
            <a:endParaRPr lang="en-US" altLang="zh-CN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AF79A3-3B80-4C56-B579-7BEFE121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6" y="1422809"/>
            <a:ext cx="11255691" cy="48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0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B68E4B-1045-4035-8E07-E9E5F6E8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订单生效与打印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EC255E-100C-4646-A096-2A7D7F7E9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ECAC92-717D-48B2-AE3C-7668B0D16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4470"/>
            <a:ext cx="12192000" cy="34231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24D9B5-BE92-4966-AF64-04F46ACA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922" y="4063116"/>
            <a:ext cx="3455267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5A8A3-97FE-4C53-9F5C-FF33BDC5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211922-F608-4BFE-807C-5571F26B9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09457" y="7332523"/>
            <a:ext cx="183570" cy="205474"/>
          </a:xfrm>
        </p:spPr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15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7F5AC02-61C2-49C1-AA14-5E984FA44860}"/>
              </a:ext>
            </a:extLst>
          </p:cNvPr>
          <p:cNvGrpSpPr/>
          <p:nvPr/>
        </p:nvGrpSpPr>
        <p:grpSpPr>
          <a:xfrm>
            <a:off x="1891287" y="790399"/>
            <a:ext cx="6552728" cy="4290929"/>
            <a:chOff x="2716494" y="1484784"/>
            <a:chExt cx="6552728" cy="4290929"/>
          </a:xfrm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19B54B-B990-4D02-B162-8B6EABBD8575}"/>
                </a:ext>
              </a:extLst>
            </p:cNvPr>
            <p:cNvSpPr/>
            <p:nvPr/>
          </p:nvSpPr>
          <p:spPr>
            <a:xfrm>
              <a:off x="2716494" y="2818152"/>
              <a:ext cx="4320000" cy="543698"/>
            </a:xfrm>
            <a:prstGeom prst="roundRect">
              <a:avLst>
                <a:gd name="adj" fmla="val 6156"/>
              </a:avLst>
            </a:prstGeom>
            <a:solidFill>
              <a:srgbClr val="00858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72514E-586B-43A7-87A1-FD7D2668382E}"/>
                </a:ext>
              </a:extLst>
            </p:cNvPr>
            <p:cNvSpPr/>
            <p:nvPr/>
          </p:nvSpPr>
          <p:spPr>
            <a:xfrm>
              <a:off x="2716494" y="1484784"/>
              <a:ext cx="6552728" cy="4290929"/>
            </a:xfrm>
            <a:prstGeom prst="rect">
              <a:avLst/>
            </a:prstGeom>
          </p:spPr>
          <p:txBody>
            <a:bodyPr wrap="square" lIns="76782" tIns="38391" rIns="76782" bIns="38391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基础数据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订单中心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调度中心</a:t>
              </a:r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物流跟踪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计费管理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系统配置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7AE6F300-0492-4326-A67B-12833218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6200000" flipH="1">
            <a:off x="-1144339" y="3563211"/>
            <a:ext cx="5816231" cy="1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2" name="6f4c4ff2-55a4-4913-a9ae-061ee2b613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B96B226-4085-4120-98F4-3E4108BEBF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427649" y="3704658"/>
            <a:ext cx="3172475" cy="2867660"/>
            <a:chOff x="3587750" y="1155700"/>
            <a:chExt cx="5022851" cy="4540250"/>
          </a:xfrm>
        </p:grpSpPr>
        <p:sp>
          <p:nvSpPr>
            <p:cNvPr id="623" name="îṡļîďê">
              <a:extLst>
                <a:ext uri="{FF2B5EF4-FFF2-40B4-BE49-F238E27FC236}">
                  <a16:creationId xmlns:a16="http://schemas.microsoft.com/office/drawing/2014/main" id="{55033006-5B51-4170-817C-D20C034E8584}"/>
                </a:ext>
              </a:extLst>
            </p:cNvPr>
            <p:cNvSpPr/>
            <p:nvPr/>
          </p:nvSpPr>
          <p:spPr bwMode="auto">
            <a:xfrm>
              <a:off x="4256088" y="5286375"/>
              <a:ext cx="4354513" cy="409575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îŝ1îḋê">
              <a:extLst>
                <a:ext uri="{FF2B5EF4-FFF2-40B4-BE49-F238E27FC236}">
                  <a16:creationId xmlns:a16="http://schemas.microsoft.com/office/drawing/2014/main" id="{51D7041E-E6E0-4FB7-8BC0-C00DE21737B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ŝ1ïde">
              <a:extLst>
                <a:ext uri="{FF2B5EF4-FFF2-40B4-BE49-F238E27FC236}">
                  <a16:creationId xmlns:a16="http://schemas.microsoft.com/office/drawing/2014/main" id="{6B2E80DD-7A34-4EE6-B826-CD35FC7E2F6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îṧ1iḋe">
              <a:extLst>
                <a:ext uri="{FF2B5EF4-FFF2-40B4-BE49-F238E27FC236}">
                  <a16:creationId xmlns:a16="http://schemas.microsoft.com/office/drawing/2014/main" id="{F018D1B9-3885-4416-93E4-84003F4462C3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iŝḷiḓê">
              <a:extLst>
                <a:ext uri="{FF2B5EF4-FFF2-40B4-BE49-F238E27FC236}">
                  <a16:creationId xmlns:a16="http://schemas.microsoft.com/office/drawing/2014/main" id="{98D15373-EE0C-4030-B6C3-12DB13C988A5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îś1iḋe">
              <a:extLst>
                <a:ext uri="{FF2B5EF4-FFF2-40B4-BE49-F238E27FC236}">
                  <a16:creationId xmlns:a16="http://schemas.microsoft.com/office/drawing/2014/main" id="{756DCADF-4DF4-454E-BA74-1F8078219B03}"/>
                </a:ext>
              </a:extLst>
            </p:cNvPr>
            <p:cNvSpPr/>
            <p:nvPr/>
          </p:nvSpPr>
          <p:spPr bwMode="auto">
            <a:xfrm>
              <a:off x="5376863" y="3946525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ïŝḷídé">
              <a:extLst>
                <a:ext uri="{FF2B5EF4-FFF2-40B4-BE49-F238E27FC236}">
                  <a16:creationId xmlns:a16="http://schemas.microsoft.com/office/drawing/2014/main" id="{ACA82105-35CF-4054-97B2-551955DE48ED}"/>
                </a:ext>
              </a:extLst>
            </p:cNvPr>
            <p:cNvSpPr/>
            <p:nvPr/>
          </p:nvSpPr>
          <p:spPr bwMode="auto">
            <a:xfrm>
              <a:off x="6465888" y="4025900"/>
              <a:ext cx="85725" cy="1400175"/>
            </a:xfrm>
            <a:prstGeom prst="rect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1ïdé">
              <a:extLst>
                <a:ext uri="{FF2B5EF4-FFF2-40B4-BE49-F238E27FC236}">
                  <a16:creationId xmlns:a16="http://schemas.microsoft.com/office/drawing/2014/main" id="{6D1C55AC-B875-4D87-8B9D-D59AB8BB65C3}"/>
                </a:ext>
              </a:extLst>
            </p:cNvPr>
            <p:cNvSpPr/>
            <p:nvPr/>
          </p:nvSpPr>
          <p:spPr bwMode="auto">
            <a:xfrm>
              <a:off x="6135688" y="5389563"/>
              <a:ext cx="741363" cy="141288"/>
            </a:xfrm>
            <a:prstGeom prst="ellipse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S1îḋé">
              <a:extLst>
                <a:ext uri="{FF2B5EF4-FFF2-40B4-BE49-F238E27FC236}">
                  <a16:creationId xmlns:a16="http://schemas.microsoft.com/office/drawing/2014/main" id="{A87554D3-3E7C-464D-BD5F-5452E4E7728A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ïṡ1íḑe">
              <a:extLst>
                <a:ext uri="{FF2B5EF4-FFF2-40B4-BE49-F238E27FC236}">
                  <a16:creationId xmlns:a16="http://schemas.microsoft.com/office/drawing/2014/main" id="{91A67D96-A780-49F1-89B3-8C79ADCA47FF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ṩḻidê">
              <a:extLst>
                <a:ext uri="{FF2B5EF4-FFF2-40B4-BE49-F238E27FC236}">
                  <a16:creationId xmlns:a16="http://schemas.microsoft.com/office/drawing/2014/main" id="{8B49F327-77F0-4DE8-8758-461CA39EC440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ïṡľiďè">
              <a:extLst>
                <a:ext uri="{FF2B5EF4-FFF2-40B4-BE49-F238E27FC236}">
                  <a16:creationId xmlns:a16="http://schemas.microsoft.com/office/drawing/2014/main" id="{1003A9D4-4748-4115-B97A-51BE4DE9EFFD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í$ḷîḍé">
              <a:extLst>
                <a:ext uri="{FF2B5EF4-FFF2-40B4-BE49-F238E27FC236}">
                  <a16:creationId xmlns:a16="http://schemas.microsoft.com/office/drawing/2014/main" id="{8FEC40B7-E54A-4CD5-9409-3040C1E26E7E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i$ļiďé">
              <a:extLst>
                <a:ext uri="{FF2B5EF4-FFF2-40B4-BE49-F238E27FC236}">
                  <a16:creationId xmlns:a16="http://schemas.microsoft.com/office/drawing/2014/main" id="{D78C890F-E540-4618-8E7F-9EDDCE930B59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S1íḋê">
              <a:extLst>
                <a:ext uri="{FF2B5EF4-FFF2-40B4-BE49-F238E27FC236}">
                  <a16:creationId xmlns:a16="http://schemas.microsoft.com/office/drawing/2014/main" id="{C3009EE7-6FEC-437F-8A56-9E751B4EF61F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ïŝlîḋé">
              <a:extLst>
                <a:ext uri="{FF2B5EF4-FFF2-40B4-BE49-F238E27FC236}">
                  <a16:creationId xmlns:a16="http://schemas.microsoft.com/office/drawing/2014/main" id="{54D565EE-4197-43CC-8BA2-93A33898E296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îṣļidé">
              <a:extLst>
                <a:ext uri="{FF2B5EF4-FFF2-40B4-BE49-F238E27FC236}">
                  <a16:creationId xmlns:a16="http://schemas.microsoft.com/office/drawing/2014/main" id="{BC7E7C6B-6F7D-4A7F-BFB7-47CB74579EF8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s1îde">
              <a:extLst>
                <a:ext uri="{FF2B5EF4-FFF2-40B4-BE49-F238E27FC236}">
                  <a16:creationId xmlns:a16="http://schemas.microsoft.com/office/drawing/2014/main" id="{B7D87923-7E18-4C61-A84B-570B5022B24D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ś1íḋè">
              <a:extLst>
                <a:ext uri="{FF2B5EF4-FFF2-40B4-BE49-F238E27FC236}">
                  <a16:creationId xmlns:a16="http://schemas.microsoft.com/office/drawing/2014/main" id="{A6447C2E-665B-4A1E-9BD2-AD606B5B697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îşļíḍê">
              <a:extLst>
                <a:ext uri="{FF2B5EF4-FFF2-40B4-BE49-F238E27FC236}">
                  <a16:creationId xmlns:a16="http://schemas.microsoft.com/office/drawing/2014/main" id="{60E1CEDF-8139-4D18-A303-4965DE15960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ṩ1íḋè">
              <a:extLst>
                <a:ext uri="{FF2B5EF4-FFF2-40B4-BE49-F238E27FC236}">
                  <a16:creationId xmlns:a16="http://schemas.microsoft.com/office/drawing/2014/main" id="{CDB15E80-5A84-44FF-A566-18922B3B74A8}"/>
                </a:ext>
              </a:extLst>
            </p:cNvPr>
            <p:cNvSpPr/>
            <p:nvPr/>
          </p:nvSpPr>
          <p:spPr bwMode="auto">
            <a:xfrm>
              <a:off x="5927725" y="1687513"/>
              <a:ext cx="1009650" cy="1003300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išḻiďé">
              <a:extLst>
                <a:ext uri="{FF2B5EF4-FFF2-40B4-BE49-F238E27FC236}">
                  <a16:creationId xmlns:a16="http://schemas.microsoft.com/office/drawing/2014/main" id="{2B9FA08E-B1EE-4BA6-861D-348B663A875E}"/>
                </a:ext>
              </a:extLst>
            </p:cNvPr>
            <p:cNvSpPr/>
            <p:nvPr/>
          </p:nvSpPr>
          <p:spPr bwMode="auto">
            <a:xfrm>
              <a:off x="6435725" y="1687513"/>
              <a:ext cx="465138" cy="501650"/>
            </a:xfrm>
            <a:custGeom>
              <a:avLst/>
              <a:gdLst>
                <a:gd name="T0" fmla="*/ 0 w 293"/>
                <a:gd name="T1" fmla="*/ 0 h 316"/>
                <a:gd name="T2" fmla="*/ 0 w 293"/>
                <a:gd name="T3" fmla="*/ 316 h 316"/>
                <a:gd name="T4" fmla="*/ 293 w 293"/>
                <a:gd name="T5" fmla="*/ 147 h 316"/>
                <a:gd name="T6" fmla="*/ 243 w 293"/>
                <a:gd name="T7" fmla="*/ 0 h 316"/>
                <a:gd name="T8" fmla="*/ 0 w 293"/>
                <a:gd name="T9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16">
                  <a:moveTo>
                    <a:pt x="0" y="0"/>
                  </a:moveTo>
                  <a:lnTo>
                    <a:pt x="0" y="316"/>
                  </a:lnTo>
                  <a:lnTo>
                    <a:pt x="293" y="147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şlïḓê">
              <a:extLst>
                <a:ext uri="{FF2B5EF4-FFF2-40B4-BE49-F238E27FC236}">
                  <a16:creationId xmlns:a16="http://schemas.microsoft.com/office/drawing/2014/main" id="{50E92F7B-158F-4321-BFDC-83C94FD4C18C}"/>
                </a:ext>
              </a:extLst>
            </p:cNvPr>
            <p:cNvSpPr/>
            <p:nvPr/>
          </p:nvSpPr>
          <p:spPr bwMode="auto">
            <a:xfrm>
              <a:off x="6478588" y="1597025"/>
              <a:ext cx="441325" cy="501650"/>
            </a:xfrm>
            <a:custGeom>
              <a:avLst/>
              <a:gdLst>
                <a:gd name="T0" fmla="*/ 72 w 72"/>
                <a:gd name="T1" fmla="*/ 41 h 82"/>
                <a:gd name="T2" fmla="*/ 0 w 72"/>
                <a:gd name="T3" fmla="*/ 0 h 82"/>
                <a:gd name="T4" fmla="*/ 0 w 72"/>
                <a:gd name="T5" fmla="*/ 82 h 82"/>
                <a:gd name="T6" fmla="*/ 72 w 72"/>
                <a:gd name="T7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2">
                  <a:moveTo>
                    <a:pt x="72" y="41"/>
                  </a:moveTo>
                  <a:cubicBezTo>
                    <a:pt x="58" y="16"/>
                    <a:pt x="31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72" y="41"/>
                  </a:lnTo>
                  <a:close/>
                </a:path>
              </a:pathLst>
            </a:cu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$ḻiḑe">
              <a:extLst>
                <a:ext uri="{FF2B5EF4-FFF2-40B4-BE49-F238E27FC236}">
                  <a16:creationId xmlns:a16="http://schemas.microsoft.com/office/drawing/2014/main" id="{6B26B506-45AC-4526-B405-906F22064650}"/>
                </a:ext>
              </a:extLst>
            </p:cNvPr>
            <p:cNvSpPr/>
            <p:nvPr/>
          </p:nvSpPr>
          <p:spPr bwMode="auto">
            <a:xfrm>
              <a:off x="5983288" y="2752725"/>
              <a:ext cx="128588" cy="12223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ïṡľïďè">
              <a:extLst>
                <a:ext uri="{FF2B5EF4-FFF2-40B4-BE49-F238E27FC236}">
                  <a16:creationId xmlns:a16="http://schemas.microsoft.com/office/drawing/2014/main" id="{26838780-8B62-4650-9B4B-CA4D92E40365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i$lîḋé">
              <a:extLst>
                <a:ext uri="{FF2B5EF4-FFF2-40B4-BE49-F238E27FC236}">
                  <a16:creationId xmlns:a16="http://schemas.microsoft.com/office/drawing/2014/main" id="{E953F1B2-4403-440E-B542-9F62542D4887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šḻïḑè">
              <a:extLst>
                <a:ext uri="{FF2B5EF4-FFF2-40B4-BE49-F238E27FC236}">
                  <a16:creationId xmlns:a16="http://schemas.microsoft.com/office/drawing/2014/main" id="{989243CA-06A6-44A3-A5BF-D78430513763}"/>
                </a:ext>
              </a:extLst>
            </p:cNvPr>
            <p:cNvSpPr/>
            <p:nvPr/>
          </p:nvSpPr>
          <p:spPr bwMode="auto">
            <a:xfrm>
              <a:off x="6669088" y="2752725"/>
              <a:ext cx="122238" cy="122238"/>
            </a:xfrm>
            <a:prstGeom prst="rect">
              <a:avLst/>
            </a:pr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ṧlíḍè">
              <a:extLst>
                <a:ext uri="{FF2B5EF4-FFF2-40B4-BE49-F238E27FC236}">
                  <a16:creationId xmlns:a16="http://schemas.microsoft.com/office/drawing/2014/main" id="{025AAE37-DF14-4C00-BE57-3EA5CFFEF449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išlïďe">
              <a:extLst>
                <a:ext uri="{FF2B5EF4-FFF2-40B4-BE49-F238E27FC236}">
                  <a16:creationId xmlns:a16="http://schemas.microsoft.com/office/drawing/2014/main" id="{CC167108-602B-4AAC-B2BD-94FD9CB009FE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iṧḻiḍê">
              <a:extLst>
                <a:ext uri="{FF2B5EF4-FFF2-40B4-BE49-F238E27FC236}">
                  <a16:creationId xmlns:a16="http://schemas.microsoft.com/office/drawing/2014/main" id="{87FC4EBC-9DBD-401A-907C-7D426823BD8D}"/>
                </a:ext>
              </a:extLst>
            </p:cNvPr>
            <p:cNvSpPr/>
            <p:nvPr/>
          </p:nvSpPr>
          <p:spPr bwMode="auto">
            <a:xfrm>
              <a:off x="5376863" y="1155700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ï$ḻîdê">
              <a:extLst>
                <a:ext uri="{FF2B5EF4-FFF2-40B4-BE49-F238E27FC236}">
                  <a16:creationId xmlns:a16="http://schemas.microsoft.com/office/drawing/2014/main" id="{45AC29BB-5E38-4F18-B2CD-18AD7BAF2539}"/>
                </a:ext>
              </a:extLst>
            </p:cNvPr>
            <p:cNvSpPr/>
            <p:nvPr/>
          </p:nvSpPr>
          <p:spPr bwMode="auto">
            <a:xfrm>
              <a:off x="5229225" y="2270125"/>
              <a:ext cx="882650" cy="763588"/>
            </a:xfrm>
            <a:custGeom>
              <a:avLst/>
              <a:gdLst>
                <a:gd name="T0" fmla="*/ 17 w 144"/>
                <a:gd name="T1" fmla="*/ 0 h 125"/>
                <a:gd name="T2" fmla="*/ 70 w 144"/>
                <a:gd name="T3" fmla="*/ 85 h 125"/>
                <a:gd name="T4" fmla="*/ 144 w 144"/>
                <a:gd name="T5" fmla="*/ 29 h 125"/>
                <a:gd name="T6" fmla="*/ 143 w 144"/>
                <a:gd name="T7" fmla="*/ 36 h 125"/>
                <a:gd name="T8" fmla="*/ 67 w 144"/>
                <a:gd name="T9" fmla="*/ 125 h 125"/>
                <a:gd name="T10" fmla="*/ 0 w 144"/>
                <a:gd name="T11" fmla="*/ 6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25">
                  <a:moveTo>
                    <a:pt x="17" y="0"/>
                  </a:moveTo>
                  <a:cubicBezTo>
                    <a:pt x="40" y="23"/>
                    <a:pt x="56" y="54"/>
                    <a:pt x="70" y="85"/>
                  </a:cubicBezTo>
                  <a:cubicBezTo>
                    <a:pt x="93" y="65"/>
                    <a:pt x="120" y="48"/>
                    <a:pt x="144" y="29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28" y="71"/>
                    <a:pt x="88" y="123"/>
                    <a:pt x="67" y="125"/>
                  </a:cubicBezTo>
                  <a:cubicBezTo>
                    <a:pt x="57" y="125"/>
                    <a:pt x="18" y="89"/>
                    <a:pt x="0" y="6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íṥļîḋê">
              <a:extLst>
                <a:ext uri="{FF2B5EF4-FFF2-40B4-BE49-F238E27FC236}">
                  <a16:creationId xmlns:a16="http://schemas.microsoft.com/office/drawing/2014/main" id="{B1B4CBC6-3A11-468B-A2C7-4C02AE46309B}"/>
                </a:ext>
              </a:extLst>
            </p:cNvPr>
            <p:cNvSpPr/>
            <p:nvPr/>
          </p:nvSpPr>
          <p:spPr bwMode="auto">
            <a:xfrm>
              <a:off x="5259388" y="5408613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1 w 47"/>
                <a:gd name="T5" fmla="*/ 15 h 24"/>
                <a:gd name="T6" fmla="*/ 45 w 47"/>
                <a:gd name="T7" fmla="*/ 22 h 24"/>
                <a:gd name="T8" fmla="*/ 37 w 47"/>
                <a:gd name="T9" fmla="*/ 24 h 24"/>
                <a:gd name="T10" fmla="*/ 9 w 47"/>
                <a:gd name="T11" fmla="*/ 21 h 24"/>
                <a:gd name="T12" fmla="*/ 1 w 47"/>
                <a:gd name="T13" fmla="*/ 15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1" y="15"/>
                  </a:cubicBezTo>
                  <a:cubicBezTo>
                    <a:pt x="43" y="16"/>
                    <a:pt x="47" y="19"/>
                    <a:pt x="45" y="22"/>
                  </a:cubicBezTo>
                  <a:cubicBezTo>
                    <a:pt x="43" y="23"/>
                    <a:pt x="40" y="24"/>
                    <a:pt x="37" y="24"/>
                  </a:cubicBezTo>
                  <a:cubicBezTo>
                    <a:pt x="28" y="24"/>
                    <a:pt x="18" y="24"/>
                    <a:pt x="9" y="21"/>
                  </a:cubicBezTo>
                  <a:cubicBezTo>
                    <a:pt x="6" y="20"/>
                    <a:pt x="2" y="18"/>
                    <a:pt x="1" y="15"/>
                  </a:cubicBezTo>
                  <a:cubicBezTo>
                    <a:pt x="0" y="10"/>
                    <a:pt x="5" y="8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ïṣļîďê">
              <a:extLst>
                <a:ext uri="{FF2B5EF4-FFF2-40B4-BE49-F238E27FC236}">
                  <a16:creationId xmlns:a16="http://schemas.microsoft.com/office/drawing/2014/main" id="{D74F484C-E4E6-4395-81A3-5377D3FE8CBC}"/>
                </a:ext>
              </a:extLst>
            </p:cNvPr>
            <p:cNvSpPr/>
            <p:nvPr/>
          </p:nvSpPr>
          <p:spPr bwMode="auto">
            <a:xfrm>
              <a:off x="4524375" y="5457825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0 w 47"/>
                <a:gd name="T5" fmla="*/ 15 h 24"/>
                <a:gd name="T6" fmla="*/ 44 w 47"/>
                <a:gd name="T7" fmla="*/ 22 h 24"/>
                <a:gd name="T8" fmla="*/ 37 w 47"/>
                <a:gd name="T9" fmla="*/ 24 h 24"/>
                <a:gd name="T10" fmla="*/ 9 w 47"/>
                <a:gd name="T11" fmla="*/ 20 h 24"/>
                <a:gd name="T12" fmla="*/ 1 w 47"/>
                <a:gd name="T13" fmla="*/ 14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0" y="15"/>
                  </a:cubicBezTo>
                  <a:cubicBezTo>
                    <a:pt x="43" y="16"/>
                    <a:pt x="47" y="19"/>
                    <a:pt x="44" y="22"/>
                  </a:cubicBezTo>
                  <a:cubicBezTo>
                    <a:pt x="42" y="23"/>
                    <a:pt x="39" y="24"/>
                    <a:pt x="37" y="24"/>
                  </a:cubicBezTo>
                  <a:cubicBezTo>
                    <a:pt x="27" y="23"/>
                    <a:pt x="18" y="24"/>
                    <a:pt x="9" y="20"/>
                  </a:cubicBezTo>
                  <a:cubicBezTo>
                    <a:pt x="6" y="19"/>
                    <a:pt x="2" y="17"/>
                    <a:pt x="1" y="14"/>
                  </a:cubicBezTo>
                  <a:cubicBezTo>
                    <a:pt x="0" y="10"/>
                    <a:pt x="5" y="7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îṣ1iďe">
              <a:extLst>
                <a:ext uri="{FF2B5EF4-FFF2-40B4-BE49-F238E27FC236}">
                  <a16:creationId xmlns:a16="http://schemas.microsoft.com/office/drawing/2014/main" id="{87536F33-574A-4A40-8D63-5B3DD0BDBAE1}"/>
                </a:ext>
              </a:extLst>
            </p:cNvPr>
            <p:cNvSpPr/>
            <p:nvPr/>
          </p:nvSpPr>
          <p:spPr bwMode="auto">
            <a:xfrm>
              <a:off x="4862513" y="3346450"/>
              <a:ext cx="593725" cy="2111375"/>
            </a:xfrm>
            <a:custGeom>
              <a:avLst/>
              <a:gdLst>
                <a:gd name="T0" fmla="*/ 79 w 97"/>
                <a:gd name="T1" fmla="*/ 12 h 345"/>
                <a:gd name="T2" fmla="*/ 95 w 97"/>
                <a:gd name="T3" fmla="*/ 167 h 345"/>
                <a:gd name="T4" fmla="*/ 84 w 97"/>
                <a:gd name="T5" fmla="*/ 341 h 345"/>
                <a:gd name="T6" fmla="*/ 69 w 97"/>
                <a:gd name="T7" fmla="*/ 342 h 345"/>
                <a:gd name="T8" fmla="*/ 49 w 97"/>
                <a:gd name="T9" fmla="*/ 209 h 345"/>
                <a:gd name="T10" fmla="*/ 51 w 97"/>
                <a:gd name="T11" fmla="*/ 186 h 345"/>
                <a:gd name="T12" fmla="*/ 10 w 97"/>
                <a:gd name="T1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345">
                  <a:moveTo>
                    <a:pt x="79" y="12"/>
                  </a:moveTo>
                  <a:cubicBezTo>
                    <a:pt x="93" y="83"/>
                    <a:pt x="93" y="115"/>
                    <a:pt x="95" y="167"/>
                  </a:cubicBezTo>
                  <a:cubicBezTo>
                    <a:pt x="97" y="231"/>
                    <a:pt x="87" y="290"/>
                    <a:pt x="84" y="341"/>
                  </a:cubicBezTo>
                  <a:cubicBezTo>
                    <a:pt x="84" y="341"/>
                    <a:pt x="76" y="345"/>
                    <a:pt x="69" y="342"/>
                  </a:cubicBezTo>
                  <a:cubicBezTo>
                    <a:pt x="62" y="310"/>
                    <a:pt x="42" y="251"/>
                    <a:pt x="49" y="209"/>
                  </a:cubicBezTo>
                  <a:cubicBezTo>
                    <a:pt x="50" y="201"/>
                    <a:pt x="51" y="194"/>
                    <a:pt x="51" y="186"/>
                  </a:cubicBezTo>
                  <a:cubicBezTo>
                    <a:pt x="51" y="168"/>
                    <a:pt x="0" y="82"/>
                    <a:pt x="10" y="0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iśľiḍé">
              <a:extLst>
                <a:ext uri="{FF2B5EF4-FFF2-40B4-BE49-F238E27FC236}">
                  <a16:creationId xmlns:a16="http://schemas.microsoft.com/office/drawing/2014/main" id="{6FB30534-89D3-4700-A84A-0FCEE8CB3A8C}"/>
                </a:ext>
              </a:extLst>
            </p:cNvPr>
            <p:cNvSpPr/>
            <p:nvPr/>
          </p:nvSpPr>
          <p:spPr bwMode="auto">
            <a:xfrm>
              <a:off x="4464050" y="3273425"/>
              <a:ext cx="623888" cy="2227263"/>
            </a:xfrm>
            <a:custGeom>
              <a:avLst/>
              <a:gdLst>
                <a:gd name="T0" fmla="*/ 98 w 102"/>
                <a:gd name="T1" fmla="*/ 0 h 364"/>
                <a:gd name="T2" fmla="*/ 72 w 102"/>
                <a:gd name="T3" fmla="*/ 200 h 364"/>
                <a:gd name="T4" fmla="*/ 29 w 102"/>
                <a:gd name="T5" fmla="*/ 361 h 364"/>
                <a:gd name="T6" fmla="*/ 14 w 102"/>
                <a:gd name="T7" fmla="*/ 361 h 364"/>
                <a:gd name="T8" fmla="*/ 18 w 102"/>
                <a:gd name="T9" fmla="*/ 217 h 364"/>
                <a:gd name="T10" fmla="*/ 24 w 102"/>
                <a:gd name="T11" fmla="*/ 195 h 364"/>
                <a:gd name="T12" fmla="*/ 4 w 102"/>
                <a:gd name="T13" fmla="*/ 71 h 364"/>
                <a:gd name="T14" fmla="*/ 29 w 102"/>
                <a:gd name="T15" fmla="*/ 1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364">
                  <a:moveTo>
                    <a:pt x="98" y="0"/>
                  </a:moveTo>
                  <a:cubicBezTo>
                    <a:pt x="102" y="46"/>
                    <a:pt x="80" y="158"/>
                    <a:pt x="72" y="200"/>
                  </a:cubicBezTo>
                  <a:cubicBezTo>
                    <a:pt x="60" y="257"/>
                    <a:pt x="31" y="352"/>
                    <a:pt x="29" y="361"/>
                  </a:cubicBezTo>
                  <a:cubicBezTo>
                    <a:pt x="26" y="364"/>
                    <a:pt x="14" y="361"/>
                    <a:pt x="14" y="361"/>
                  </a:cubicBezTo>
                  <a:cubicBezTo>
                    <a:pt x="14" y="318"/>
                    <a:pt x="3" y="258"/>
                    <a:pt x="18" y="217"/>
                  </a:cubicBezTo>
                  <a:cubicBezTo>
                    <a:pt x="21" y="210"/>
                    <a:pt x="24" y="203"/>
                    <a:pt x="24" y="195"/>
                  </a:cubicBezTo>
                  <a:cubicBezTo>
                    <a:pt x="25" y="188"/>
                    <a:pt x="0" y="106"/>
                    <a:pt x="4" y="71"/>
                  </a:cubicBezTo>
                  <a:cubicBezTo>
                    <a:pt x="7" y="53"/>
                    <a:pt x="13" y="31"/>
                    <a:pt x="29" y="11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ïṥľidè">
              <a:extLst>
                <a:ext uri="{FF2B5EF4-FFF2-40B4-BE49-F238E27FC236}">
                  <a16:creationId xmlns:a16="http://schemas.microsoft.com/office/drawing/2014/main" id="{A1C24CDE-A7E3-48EA-8917-C1FC5076BC66}"/>
                </a:ext>
              </a:extLst>
            </p:cNvPr>
            <p:cNvSpPr/>
            <p:nvPr/>
          </p:nvSpPr>
          <p:spPr bwMode="auto">
            <a:xfrm>
              <a:off x="4579938" y="3498850"/>
              <a:ext cx="196850" cy="115888"/>
            </a:xfrm>
            <a:custGeom>
              <a:avLst/>
              <a:gdLst>
                <a:gd name="T0" fmla="*/ 1 w 32"/>
                <a:gd name="T1" fmla="*/ 14 h 19"/>
                <a:gd name="T2" fmla="*/ 14 w 32"/>
                <a:gd name="T3" fmla="*/ 17 h 19"/>
                <a:gd name="T4" fmla="*/ 25 w 32"/>
                <a:gd name="T5" fmla="*/ 17 h 19"/>
                <a:gd name="T6" fmla="*/ 31 w 32"/>
                <a:gd name="T7" fmla="*/ 2 h 19"/>
                <a:gd name="T8" fmla="*/ 30 w 32"/>
                <a:gd name="T9" fmla="*/ 1 h 19"/>
                <a:gd name="T10" fmla="*/ 28 w 32"/>
                <a:gd name="T11" fmla="*/ 9 h 19"/>
                <a:gd name="T12" fmla="*/ 21 w 32"/>
                <a:gd name="T13" fmla="*/ 15 h 19"/>
                <a:gd name="T14" fmla="*/ 2 w 32"/>
                <a:gd name="T15" fmla="*/ 12 h 19"/>
                <a:gd name="T16" fmla="*/ 1 w 32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9">
                  <a:moveTo>
                    <a:pt x="1" y="14"/>
                  </a:moveTo>
                  <a:cubicBezTo>
                    <a:pt x="5" y="16"/>
                    <a:pt x="10" y="16"/>
                    <a:pt x="14" y="17"/>
                  </a:cubicBezTo>
                  <a:cubicBezTo>
                    <a:pt x="17" y="17"/>
                    <a:pt x="22" y="19"/>
                    <a:pt x="25" y="17"/>
                  </a:cubicBezTo>
                  <a:cubicBezTo>
                    <a:pt x="30" y="15"/>
                    <a:pt x="32" y="6"/>
                    <a:pt x="31" y="2"/>
                  </a:cubicBezTo>
                  <a:cubicBezTo>
                    <a:pt x="31" y="1"/>
                    <a:pt x="30" y="0"/>
                    <a:pt x="30" y="1"/>
                  </a:cubicBezTo>
                  <a:cubicBezTo>
                    <a:pt x="29" y="4"/>
                    <a:pt x="28" y="6"/>
                    <a:pt x="28" y="9"/>
                  </a:cubicBezTo>
                  <a:cubicBezTo>
                    <a:pt x="26" y="13"/>
                    <a:pt x="25" y="15"/>
                    <a:pt x="21" y="15"/>
                  </a:cubicBezTo>
                  <a:cubicBezTo>
                    <a:pt x="14" y="15"/>
                    <a:pt x="8" y="14"/>
                    <a:pt x="2" y="12"/>
                  </a:cubicBezTo>
                  <a:cubicBezTo>
                    <a:pt x="1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íṣḷîďê">
              <a:extLst>
                <a:ext uri="{FF2B5EF4-FFF2-40B4-BE49-F238E27FC236}">
                  <a16:creationId xmlns:a16="http://schemas.microsoft.com/office/drawing/2014/main" id="{FDBC956D-7DBE-4118-AEA5-60E7F8D4BB0C}"/>
                </a:ext>
              </a:extLst>
            </p:cNvPr>
            <p:cNvSpPr/>
            <p:nvPr/>
          </p:nvSpPr>
          <p:spPr bwMode="auto">
            <a:xfrm>
              <a:off x="4995863" y="3713163"/>
              <a:ext cx="49213" cy="269875"/>
            </a:xfrm>
            <a:custGeom>
              <a:avLst/>
              <a:gdLst>
                <a:gd name="T0" fmla="*/ 7 w 8"/>
                <a:gd name="T1" fmla="*/ 1 h 44"/>
                <a:gd name="T2" fmla="*/ 3 w 8"/>
                <a:gd name="T3" fmla="*/ 23 h 44"/>
                <a:gd name="T4" fmla="*/ 1 w 8"/>
                <a:gd name="T5" fmla="*/ 43 h 44"/>
                <a:gd name="T6" fmla="*/ 3 w 8"/>
                <a:gd name="T7" fmla="*/ 43 h 44"/>
                <a:gd name="T8" fmla="*/ 6 w 8"/>
                <a:gd name="T9" fmla="*/ 24 h 44"/>
                <a:gd name="T10" fmla="*/ 8 w 8"/>
                <a:gd name="T11" fmla="*/ 1 h 44"/>
                <a:gd name="T12" fmla="*/ 7 w 8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7" y="1"/>
                  </a:moveTo>
                  <a:cubicBezTo>
                    <a:pt x="5" y="8"/>
                    <a:pt x="4" y="16"/>
                    <a:pt x="3" y="23"/>
                  </a:cubicBezTo>
                  <a:cubicBezTo>
                    <a:pt x="2" y="29"/>
                    <a:pt x="0" y="38"/>
                    <a:pt x="1" y="43"/>
                  </a:cubicBezTo>
                  <a:cubicBezTo>
                    <a:pt x="1" y="44"/>
                    <a:pt x="2" y="44"/>
                    <a:pt x="3" y="43"/>
                  </a:cubicBezTo>
                  <a:cubicBezTo>
                    <a:pt x="5" y="38"/>
                    <a:pt x="5" y="29"/>
                    <a:pt x="6" y="24"/>
                  </a:cubicBezTo>
                  <a:cubicBezTo>
                    <a:pt x="6" y="16"/>
                    <a:pt x="7" y="8"/>
                    <a:pt x="8" y="1"/>
                  </a:cubicBezTo>
                  <a:cubicBezTo>
                    <a:pt x="8" y="0"/>
                    <a:pt x="7" y="0"/>
                    <a:pt x="7" y="1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îṥḷíďe">
              <a:extLst>
                <a:ext uri="{FF2B5EF4-FFF2-40B4-BE49-F238E27FC236}">
                  <a16:creationId xmlns:a16="http://schemas.microsoft.com/office/drawing/2014/main" id="{867DEC57-1658-45BF-9AC8-EFC035307CDC}"/>
                </a:ext>
              </a:extLst>
            </p:cNvPr>
            <p:cNvSpPr/>
            <p:nvPr/>
          </p:nvSpPr>
          <p:spPr bwMode="auto">
            <a:xfrm>
              <a:off x="4476750" y="2171700"/>
              <a:ext cx="923925" cy="1400175"/>
            </a:xfrm>
            <a:custGeom>
              <a:avLst/>
              <a:gdLst>
                <a:gd name="T0" fmla="*/ 38 w 151"/>
                <a:gd name="T1" fmla="*/ 12 h 229"/>
                <a:gd name="T2" fmla="*/ 60 w 151"/>
                <a:gd name="T3" fmla="*/ 1 h 229"/>
                <a:gd name="T4" fmla="*/ 98 w 151"/>
                <a:gd name="T5" fmla="*/ 2 h 229"/>
                <a:gd name="T6" fmla="*/ 104 w 151"/>
                <a:gd name="T7" fmla="*/ 2 h 229"/>
                <a:gd name="T8" fmla="*/ 112 w 151"/>
                <a:gd name="T9" fmla="*/ 5 h 229"/>
                <a:gd name="T10" fmla="*/ 134 w 151"/>
                <a:gd name="T11" fmla="*/ 20 h 229"/>
                <a:gd name="T12" fmla="*/ 143 w 151"/>
                <a:gd name="T13" fmla="*/ 45 h 229"/>
                <a:gd name="T14" fmla="*/ 145 w 151"/>
                <a:gd name="T15" fmla="*/ 75 h 229"/>
                <a:gd name="T16" fmla="*/ 148 w 151"/>
                <a:gd name="T17" fmla="*/ 134 h 229"/>
                <a:gd name="T18" fmla="*/ 145 w 151"/>
                <a:gd name="T19" fmla="*/ 191 h 229"/>
                <a:gd name="T20" fmla="*/ 145 w 151"/>
                <a:gd name="T21" fmla="*/ 195 h 229"/>
                <a:gd name="T22" fmla="*/ 148 w 151"/>
                <a:gd name="T23" fmla="*/ 202 h 229"/>
                <a:gd name="T24" fmla="*/ 130 w 151"/>
                <a:gd name="T25" fmla="*/ 222 h 229"/>
                <a:gd name="T26" fmla="*/ 97 w 151"/>
                <a:gd name="T27" fmla="*/ 226 h 229"/>
                <a:gd name="T28" fmla="*/ 92 w 151"/>
                <a:gd name="T29" fmla="*/ 225 h 229"/>
                <a:gd name="T30" fmla="*/ 85 w 151"/>
                <a:gd name="T31" fmla="*/ 226 h 229"/>
                <a:gd name="T32" fmla="*/ 20 w 151"/>
                <a:gd name="T33" fmla="*/ 218 h 229"/>
                <a:gd name="T34" fmla="*/ 7 w 151"/>
                <a:gd name="T35" fmla="*/ 216 h 229"/>
                <a:gd name="T36" fmla="*/ 3 w 151"/>
                <a:gd name="T37" fmla="*/ 205 h 229"/>
                <a:gd name="T38" fmla="*/ 5 w 151"/>
                <a:gd name="T39" fmla="*/ 202 h 229"/>
                <a:gd name="T40" fmla="*/ 5 w 151"/>
                <a:gd name="T41" fmla="*/ 197 h 229"/>
                <a:gd name="T42" fmla="*/ 3 w 151"/>
                <a:gd name="T43" fmla="*/ 164 h 229"/>
                <a:gd name="T44" fmla="*/ 1 w 151"/>
                <a:gd name="T45" fmla="*/ 103 h 229"/>
                <a:gd name="T46" fmla="*/ 2 w 151"/>
                <a:gd name="T47" fmla="*/ 72 h 229"/>
                <a:gd name="T48" fmla="*/ 3 w 151"/>
                <a:gd name="T49" fmla="*/ 43 h 229"/>
                <a:gd name="T50" fmla="*/ 15 w 151"/>
                <a:gd name="T51" fmla="*/ 2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29">
                  <a:moveTo>
                    <a:pt x="38" y="12"/>
                  </a:moveTo>
                  <a:cubicBezTo>
                    <a:pt x="46" y="4"/>
                    <a:pt x="48" y="3"/>
                    <a:pt x="60" y="1"/>
                  </a:cubicBezTo>
                  <a:cubicBezTo>
                    <a:pt x="68" y="0"/>
                    <a:pt x="89" y="3"/>
                    <a:pt x="98" y="2"/>
                  </a:cubicBezTo>
                  <a:cubicBezTo>
                    <a:pt x="100" y="1"/>
                    <a:pt x="102" y="1"/>
                    <a:pt x="104" y="2"/>
                  </a:cubicBezTo>
                  <a:cubicBezTo>
                    <a:pt x="107" y="2"/>
                    <a:pt x="110" y="4"/>
                    <a:pt x="112" y="5"/>
                  </a:cubicBezTo>
                  <a:cubicBezTo>
                    <a:pt x="120" y="10"/>
                    <a:pt x="127" y="15"/>
                    <a:pt x="134" y="20"/>
                  </a:cubicBezTo>
                  <a:cubicBezTo>
                    <a:pt x="142" y="25"/>
                    <a:pt x="142" y="36"/>
                    <a:pt x="143" y="45"/>
                  </a:cubicBezTo>
                  <a:cubicBezTo>
                    <a:pt x="144" y="55"/>
                    <a:pt x="145" y="65"/>
                    <a:pt x="145" y="75"/>
                  </a:cubicBezTo>
                  <a:cubicBezTo>
                    <a:pt x="147" y="95"/>
                    <a:pt x="148" y="115"/>
                    <a:pt x="148" y="134"/>
                  </a:cubicBezTo>
                  <a:cubicBezTo>
                    <a:pt x="148" y="153"/>
                    <a:pt x="147" y="172"/>
                    <a:pt x="145" y="191"/>
                  </a:cubicBezTo>
                  <a:cubicBezTo>
                    <a:pt x="145" y="192"/>
                    <a:pt x="145" y="194"/>
                    <a:pt x="145" y="195"/>
                  </a:cubicBezTo>
                  <a:cubicBezTo>
                    <a:pt x="146" y="197"/>
                    <a:pt x="148" y="199"/>
                    <a:pt x="148" y="202"/>
                  </a:cubicBezTo>
                  <a:cubicBezTo>
                    <a:pt x="151" y="213"/>
                    <a:pt x="138" y="219"/>
                    <a:pt x="130" y="222"/>
                  </a:cubicBezTo>
                  <a:cubicBezTo>
                    <a:pt x="120" y="226"/>
                    <a:pt x="108" y="228"/>
                    <a:pt x="97" y="226"/>
                  </a:cubicBezTo>
                  <a:cubicBezTo>
                    <a:pt x="95" y="226"/>
                    <a:pt x="94" y="225"/>
                    <a:pt x="92" y="225"/>
                  </a:cubicBezTo>
                  <a:cubicBezTo>
                    <a:pt x="89" y="225"/>
                    <a:pt x="87" y="226"/>
                    <a:pt x="85" y="226"/>
                  </a:cubicBezTo>
                  <a:cubicBezTo>
                    <a:pt x="63" y="229"/>
                    <a:pt x="42" y="219"/>
                    <a:pt x="20" y="218"/>
                  </a:cubicBezTo>
                  <a:cubicBezTo>
                    <a:pt x="15" y="218"/>
                    <a:pt x="11" y="218"/>
                    <a:pt x="7" y="216"/>
                  </a:cubicBezTo>
                  <a:cubicBezTo>
                    <a:pt x="3" y="214"/>
                    <a:pt x="0" y="208"/>
                    <a:pt x="3" y="205"/>
                  </a:cubicBezTo>
                  <a:cubicBezTo>
                    <a:pt x="3" y="204"/>
                    <a:pt x="4" y="203"/>
                    <a:pt x="5" y="202"/>
                  </a:cubicBezTo>
                  <a:cubicBezTo>
                    <a:pt x="6" y="201"/>
                    <a:pt x="6" y="199"/>
                    <a:pt x="5" y="197"/>
                  </a:cubicBezTo>
                  <a:cubicBezTo>
                    <a:pt x="5" y="186"/>
                    <a:pt x="4" y="175"/>
                    <a:pt x="3" y="164"/>
                  </a:cubicBezTo>
                  <a:cubicBezTo>
                    <a:pt x="2" y="144"/>
                    <a:pt x="0" y="123"/>
                    <a:pt x="1" y="103"/>
                  </a:cubicBezTo>
                  <a:cubicBezTo>
                    <a:pt x="1" y="93"/>
                    <a:pt x="1" y="82"/>
                    <a:pt x="2" y="72"/>
                  </a:cubicBezTo>
                  <a:cubicBezTo>
                    <a:pt x="3" y="63"/>
                    <a:pt x="3" y="53"/>
                    <a:pt x="3" y="43"/>
                  </a:cubicBezTo>
                  <a:cubicBezTo>
                    <a:pt x="3" y="35"/>
                    <a:pt x="9" y="31"/>
                    <a:pt x="15" y="25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îṥḻiḍê">
              <a:extLst>
                <a:ext uri="{FF2B5EF4-FFF2-40B4-BE49-F238E27FC236}">
                  <a16:creationId xmlns:a16="http://schemas.microsoft.com/office/drawing/2014/main" id="{4D237F15-B3EF-4A43-93D4-59515CE9E59D}"/>
                </a:ext>
              </a:extLst>
            </p:cNvPr>
            <p:cNvSpPr/>
            <p:nvPr/>
          </p:nvSpPr>
          <p:spPr bwMode="auto">
            <a:xfrm>
              <a:off x="3765550" y="2336800"/>
              <a:ext cx="930275" cy="733425"/>
            </a:xfrm>
            <a:custGeom>
              <a:avLst/>
              <a:gdLst>
                <a:gd name="T0" fmla="*/ 116 w 152"/>
                <a:gd name="T1" fmla="*/ 0 h 120"/>
                <a:gd name="T2" fmla="*/ 65 w 152"/>
                <a:gd name="T3" fmla="*/ 76 h 120"/>
                <a:gd name="T4" fmla="*/ 19 w 152"/>
                <a:gd name="T5" fmla="*/ 49 h 120"/>
                <a:gd name="T6" fmla="*/ 0 w 152"/>
                <a:gd name="T7" fmla="*/ 50 h 120"/>
                <a:gd name="T8" fmla="*/ 74 w 152"/>
                <a:gd name="T9" fmla="*/ 120 h 120"/>
                <a:gd name="T10" fmla="*/ 152 w 152"/>
                <a:gd name="T11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20">
                  <a:moveTo>
                    <a:pt x="116" y="0"/>
                  </a:moveTo>
                  <a:cubicBezTo>
                    <a:pt x="116" y="0"/>
                    <a:pt x="85" y="45"/>
                    <a:pt x="65" y="76"/>
                  </a:cubicBezTo>
                  <a:cubicBezTo>
                    <a:pt x="40" y="59"/>
                    <a:pt x="19" y="49"/>
                    <a:pt x="19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79"/>
                    <a:pt x="49" y="112"/>
                    <a:pt x="74" y="120"/>
                  </a:cubicBezTo>
                  <a:cubicBezTo>
                    <a:pt x="83" y="120"/>
                    <a:pt x="127" y="80"/>
                    <a:pt x="152" y="5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ïṣľïḍé">
              <a:extLst>
                <a:ext uri="{FF2B5EF4-FFF2-40B4-BE49-F238E27FC236}">
                  <a16:creationId xmlns:a16="http://schemas.microsoft.com/office/drawing/2014/main" id="{7AEA1F17-D4F0-4FFC-A125-835EC42A51C9}"/>
                </a:ext>
              </a:extLst>
            </p:cNvPr>
            <p:cNvSpPr/>
            <p:nvPr/>
          </p:nvSpPr>
          <p:spPr bwMode="auto">
            <a:xfrm>
              <a:off x="4260850" y="2165350"/>
              <a:ext cx="563563" cy="709613"/>
            </a:xfrm>
            <a:custGeom>
              <a:avLst/>
              <a:gdLst>
                <a:gd name="T0" fmla="*/ 81 w 92"/>
                <a:gd name="T1" fmla="*/ 78 h 116"/>
                <a:gd name="T2" fmla="*/ 41 w 92"/>
                <a:gd name="T3" fmla="*/ 116 h 116"/>
                <a:gd name="T4" fmla="*/ 0 w 92"/>
                <a:gd name="T5" fmla="*/ 77 h 116"/>
                <a:gd name="T6" fmla="*/ 45 w 92"/>
                <a:gd name="T7" fmla="*/ 18 h 116"/>
                <a:gd name="T8" fmla="*/ 92 w 9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6">
                  <a:moveTo>
                    <a:pt x="81" y="78"/>
                  </a:moveTo>
                  <a:cubicBezTo>
                    <a:pt x="71" y="80"/>
                    <a:pt x="58" y="101"/>
                    <a:pt x="41" y="116"/>
                  </a:cubicBezTo>
                  <a:cubicBezTo>
                    <a:pt x="18" y="114"/>
                    <a:pt x="4" y="87"/>
                    <a:pt x="0" y="77"/>
                  </a:cubicBezTo>
                  <a:cubicBezTo>
                    <a:pt x="5" y="68"/>
                    <a:pt x="31" y="27"/>
                    <a:pt x="45" y="18"/>
                  </a:cubicBezTo>
                  <a:cubicBezTo>
                    <a:pt x="63" y="5"/>
                    <a:pt x="73" y="4"/>
                    <a:pt x="92" y="0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íś1iḓé">
              <a:extLst>
                <a:ext uri="{FF2B5EF4-FFF2-40B4-BE49-F238E27FC236}">
                  <a16:creationId xmlns:a16="http://schemas.microsoft.com/office/drawing/2014/main" id="{87CB4E77-6F9F-4AE4-A140-20D5F5A25B75}"/>
                </a:ext>
              </a:extLst>
            </p:cNvPr>
            <p:cNvSpPr/>
            <p:nvPr/>
          </p:nvSpPr>
          <p:spPr bwMode="auto">
            <a:xfrm>
              <a:off x="5027613" y="2165350"/>
              <a:ext cx="544513" cy="636588"/>
            </a:xfrm>
            <a:custGeom>
              <a:avLst/>
              <a:gdLst>
                <a:gd name="T0" fmla="*/ 0 w 89"/>
                <a:gd name="T1" fmla="*/ 0 h 104"/>
                <a:gd name="T2" fmla="*/ 55 w 89"/>
                <a:gd name="T3" fmla="*/ 15 h 104"/>
                <a:gd name="T4" fmla="*/ 89 w 89"/>
                <a:gd name="T5" fmla="*/ 74 h 104"/>
                <a:gd name="T6" fmla="*/ 49 w 89"/>
                <a:gd name="T7" fmla="*/ 104 h 104"/>
                <a:gd name="T8" fmla="*/ 28 w 89"/>
                <a:gd name="T9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04">
                  <a:moveTo>
                    <a:pt x="0" y="0"/>
                  </a:moveTo>
                  <a:cubicBezTo>
                    <a:pt x="9" y="1"/>
                    <a:pt x="48" y="9"/>
                    <a:pt x="55" y="15"/>
                  </a:cubicBezTo>
                  <a:cubicBezTo>
                    <a:pt x="67" y="26"/>
                    <a:pt x="78" y="44"/>
                    <a:pt x="89" y="74"/>
                  </a:cubicBezTo>
                  <a:cubicBezTo>
                    <a:pt x="89" y="74"/>
                    <a:pt x="77" y="99"/>
                    <a:pt x="49" y="104"/>
                  </a:cubicBezTo>
                  <a:cubicBezTo>
                    <a:pt x="44" y="99"/>
                    <a:pt x="38" y="83"/>
                    <a:pt x="28" y="67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ŝļídè">
              <a:extLst>
                <a:ext uri="{FF2B5EF4-FFF2-40B4-BE49-F238E27FC236}">
                  <a16:creationId xmlns:a16="http://schemas.microsoft.com/office/drawing/2014/main" id="{9DFDF15E-AFAC-49E7-B391-0CCCE9E67917}"/>
                </a:ext>
              </a:extLst>
            </p:cNvPr>
            <p:cNvSpPr/>
            <p:nvPr/>
          </p:nvSpPr>
          <p:spPr bwMode="auto">
            <a:xfrm>
              <a:off x="4824413" y="1957388"/>
              <a:ext cx="263525" cy="306388"/>
            </a:xfrm>
            <a:custGeom>
              <a:avLst/>
              <a:gdLst>
                <a:gd name="T0" fmla="*/ 5 w 43"/>
                <a:gd name="T1" fmla="*/ 0 h 50"/>
                <a:gd name="T2" fmla="*/ 0 w 43"/>
                <a:gd name="T3" fmla="*/ 34 h 50"/>
                <a:gd name="T4" fmla="*/ 11 w 43"/>
                <a:gd name="T5" fmla="*/ 46 h 50"/>
                <a:gd name="T6" fmla="*/ 41 w 43"/>
                <a:gd name="T7" fmla="*/ 39 h 50"/>
                <a:gd name="T8" fmla="*/ 40 w 43"/>
                <a:gd name="T9" fmla="*/ 27 h 50"/>
                <a:gd name="T10" fmla="*/ 35 w 43"/>
                <a:gd name="T1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5" y="0"/>
                  </a:moveTo>
                  <a:cubicBezTo>
                    <a:pt x="3" y="13"/>
                    <a:pt x="2" y="21"/>
                    <a:pt x="0" y="34"/>
                  </a:cubicBezTo>
                  <a:cubicBezTo>
                    <a:pt x="0" y="38"/>
                    <a:pt x="9" y="45"/>
                    <a:pt x="11" y="46"/>
                  </a:cubicBezTo>
                  <a:cubicBezTo>
                    <a:pt x="21" y="50"/>
                    <a:pt x="34" y="49"/>
                    <a:pt x="41" y="39"/>
                  </a:cubicBezTo>
                  <a:cubicBezTo>
                    <a:pt x="43" y="36"/>
                    <a:pt x="41" y="31"/>
                    <a:pt x="40" y="27"/>
                  </a:cubicBezTo>
                  <a:cubicBezTo>
                    <a:pt x="38" y="21"/>
                    <a:pt x="37" y="15"/>
                    <a:pt x="35" y="8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isḷiḍè">
              <a:extLst>
                <a:ext uri="{FF2B5EF4-FFF2-40B4-BE49-F238E27FC236}">
                  <a16:creationId xmlns:a16="http://schemas.microsoft.com/office/drawing/2014/main" id="{1F3A9CF1-2979-43FF-B6EB-C07C90090C0B}"/>
                </a:ext>
              </a:extLst>
            </p:cNvPr>
            <p:cNvSpPr/>
            <p:nvPr/>
          </p:nvSpPr>
          <p:spPr bwMode="auto">
            <a:xfrm>
              <a:off x="5094288" y="1743075"/>
              <a:ext cx="92075" cy="250825"/>
            </a:xfrm>
            <a:custGeom>
              <a:avLst/>
              <a:gdLst>
                <a:gd name="T0" fmla="*/ 3 w 15"/>
                <a:gd name="T1" fmla="*/ 0 h 41"/>
                <a:gd name="T2" fmla="*/ 12 w 15"/>
                <a:gd name="T3" fmla="*/ 10 h 41"/>
                <a:gd name="T4" fmla="*/ 12 w 15"/>
                <a:gd name="T5" fmla="*/ 17 h 41"/>
                <a:gd name="T6" fmla="*/ 12 w 15"/>
                <a:gd name="T7" fmla="*/ 19 h 41"/>
                <a:gd name="T8" fmla="*/ 14 w 15"/>
                <a:gd name="T9" fmla="*/ 21 h 41"/>
                <a:gd name="T10" fmla="*/ 15 w 15"/>
                <a:gd name="T11" fmla="*/ 28 h 41"/>
                <a:gd name="T12" fmla="*/ 14 w 15"/>
                <a:gd name="T13" fmla="*/ 35 h 41"/>
                <a:gd name="T14" fmla="*/ 9 w 15"/>
                <a:gd name="T15" fmla="*/ 40 h 41"/>
                <a:gd name="T16" fmla="*/ 6 w 15"/>
                <a:gd name="T17" fmla="*/ 40 h 41"/>
                <a:gd name="T18" fmla="*/ 4 w 15"/>
                <a:gd name="T19" fmla="*/ 39 h 41"/>
                <a:gd name="T20" fmla="*/ 0 w 15"/>
                <a:gd name="T2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41">
                  <a:moveTo>
                    <a:pt x="3" y="0"/>
                  </a:moveTo>
                  <a:cubicBezTo>
                    <a:pt x="7" y="2"/>
                    <a:pt x="11" y="5"/>
                    <a:pt x="12" y="10"/>
                  </a:cubicBezTo>
                  <a:cubicBezTo>
                    <a:pt x="12" y="13"/>
                    <a:pt x="12" y="15"/>
                    <a:pt x="12" y="17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5" y="23"/>
                    <a:pt x="15" y="25"/>
                    <a:pt x="15" y="28"/>
                  </a:cubicBezTo>
                  <a:cubicBezTo>
                    <a:pt x="15" y="30"/>
                    <a:pt x="15" y="32"/>
                    <a:pt x="14" y="35"/>
                  </a:cubicBezTo>
                  <a:cubicBezTo>
                    <a:pt x="13" y="37"/>
                    <a:pt x="11" y="39"/>
                    <a:pt x="9" y="40"/>
                  </a:cubicBezTo>
                  <a:cubicBezTo>
                    <a:pt x="8" y="40"/>
                    <a:pt x="7" y="41"/>
                    <a:pt x="6" y="40"/>
                  </a:cubicBezTo>
                  <a:cubicBezTo>
                    <a:pt x="5" y="40"/>
                    <a:pt x="5" y="39"/>
                    <a:pt x="4" y="39"/>
                  </a:cubicBezTo>
                  <a:cubicBezTo>
                    <a:pt x="3" y="37"/>
                    <a:pt x="1" y="35"/>
                    <a:pt x="0" y="32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šľiḑê">
              <a:extLst>
                <a:ext uri="{FF2B5EF4-FFF2-40B4-BE49-F238E27FC236}">
                  <a16:creationId xmlns:a16="http://schemas.microsoft.com/office/drawing/2014/main" id="{7F438D5A-11CA-447F-9815-EA56B0442365}"/>
                </a:ext>
              </a:extLst>
            </p:cNvPr>
            <p:cNvSpPr/>
            <p:nvPr/>
          </p:nvSpPr>
          <p:spPr bwMode="auto">
            <a:xfrm>
              <a:off x="4781550" y="1693863"/>
              <a:ext cx="374650" cy="447675"/>
            </a:xfrm>
            <a:custGeom>
              <a:avLst/>
              <a:gdLst>
                <a:gd name="T0" fmla="*/ 60 w 61"/>
                <a:gd name="T1" fmla="*/ 44 h 73"/>
                <a:gd name="T2" fmla="*/ 59 w 61"/>
                <a:gd name="T3" fmla="*/ 22 h 73"/>
                <a:gd name="T4" fmla="*/ 44 w 61"/>
                <a:gd name="T5" fmla="*/ 3 h 73"/>
                <a:gd name="T6" fmla="*/ 15 w 61"/>
                <a:gd name="T7" fmla="*/ 7 h 73"/>
                <a:gd name="T8" fmla="*/ 8 w 61"/>
                <a:gd name="T9" fmla="*/ 49 h 73"/>
                <a:gd name="T10" fmla="*/ 27 w 61"/>
                <a:gd name="T11" fmla="*/ 70 h 73"/>
                <a:gd name="T12" fmla="*/ 58 w 61"/>
                <a:gd name="T13" fmla="*/ 66 h 73"/>
                <a:gd name="T14" fmla="*/ 60 w 61"/>
                <a:gd name="T15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73">
                  <a:moveTo>
                    <a:pt x="60" y="44"/>
                  </a:moveTo>
                  <a:cubicBezTo>
                    <a:pt x="59" y="36"/>
                    <a:pt x="60" y="29"/>
                    <a:pt x="59" y="22"/>
                  </a:cubicBezTo>
                  <a:cubicBezTo>
                    <a:pt x="57" y="13"/>
                    <a:pt x="53" y="5"/>
                    <a:pt x="44" y="3"/>
                  </a:cubicBezTo>
                  <a:cubicBezTo>
                    <a:pt x="34" y="0"/>
                    <a:pt x="23" y="1"/>
                    <a:pt x="15" y="7"/>
                  </a:cubicBezTo>
                  <a:cubicBezTo>
                    <a:pt x="1" y="16"/>
                    <a:pt x="0" y="36"/>
                    <a:pt x="8" y="49"/>
                  </a:cubicBezTo>
                  <a:cubicBezTo>
                    <a:pt x="17" y="63"/>
                    <a:pt x="22" y="68"/>
                    <a:pt x="27" y="70"/>
                  </a:cubicBezTo>
                  <a:cubicBezTo>
                    <a:pt x="34" y="73"/>
                    <a:pt x="54" y="70"/>
                    <a:pt x="58" y="66"/>
                  </a:cubicBezTo>
                  <a:cubicBezTo>
                    <a:pt x="60" y="62"/>
                    <a:pt x="61" y="48"/>
                    <a:pt x="60" y="44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îṣ1îḋè">
              <a:extLst>
                <a:ext uri="{FF2B5EF4-FFF2-40B4-BE49-F238E27FC236}">
                  <a16:creationId xmlns:a16="http://schemas.microsoft.com/office/drawing/2014/main" id="{671B59DB-0AE9-45AF-8B97-D85FA2070F9B}"/>
                </a:ext>
              </a:extLst>
            </p:cNvPr>
            <p:cNvSpPr/>
            <p:nvPr/>
          </p:nvSpPr>
          <p:spPr bwMode="auto">
            <a:xfrm>
              <a:off x="4745038" y="1627188"/>
              <a:ext cx="447675" cy="396875"/>
            </a:xfrm>
            <a:custGeom>
              <a:avLst/>
              <a:gdLst>
                <a:gd name="T0" fmla="*/ 71 w 73"/>
                <a:gd name="T1" fmla="*/ 2 h 65"/>
                <a:gd name="T2" fmla="*/ 71 w 73"/>
                <a:gd name="T3" fmla="*/ 1 h 65"/>
                <a:gd name="T4" fmla="*/ 70 w 73"/>
                <a:gd name="T5" fmla="*/ 1 h 65"/>
                <a:gd name="T6" fmla="*/ 39 w 73"/>
                <a:gd name="T7" fmla="*/ 1 h 65"/>
                <a:gd name="T8" fmla="*/ 25 w 73"/>
                <a:gd name="T9" fmla="*/ 1 h 65"/>
                <a:gd name="T10" fmla="*/ 21 w 73"/>
                <a:gd name="T11" fmla="*/ 2 h 65"/>
                <a:gd name="T12" fmla="*/ 16 w 73"/>
                <a:gd name="T13" fmla="*/ 9 h 65"/>
                <a:gd name="T14" fmla="*/ 3 w 73"/>
                <a:gd name="T15" fmla="*/ 15 h 65"/>
                <a:gd name="T16" fmla="*/ 1 w 73"/>
                <a:gd name="T17" fmla="*/ 28 h 65"/>
                <a:gd name="T18" fmla="*/ 2 w 73"/>
                <a:gd name="T19" fmla="*/ 55 h 65"/>
                <a:gd name="T20" fmla="*/ 4 w 73"/>
                <a:gd name="T21" fmla="*/ 61 h 65"/>
                <a:gd name="T22" fmla="*/ 16 w 73"/>
                <a:gd name="T23" fmla="*/ 65 h 65"/>
                <a:gd name="T24" fmla="*/ 17 w 73"/>
                <a:gd name="T25" fmla="*/ 65 h 65"/>
                <a:gd name="T26" fmla="*/ 18 w 73"/>
                <a:gd name="T27" fmla="*/ 64 h 65"/>
                <a:gd name="T28" fmla="*/ 18 w 73"/>
                <a:gd name="T29" fmla="*/ 55 h 65"/>
                <a:gd name="T30" fmla="*/ 19 w 73"/>
                <a:gd name="T31" fmla="*/ 51 h 65"/>
                <a:gd name="T32" fmla="*/ 22 w 73"/>
                <a:gd name="T33" fmla="*/ 49 h 65"/>
                <a:gd name="T34" fmla="*/ 24 w 73"/>
                <a:gd name="T35" fmla="*/ 49 h 65"/>
                <a:gd name="T36" fmla="*/ 25 w 73"/>
                <a:gd name="T37" fmla="*/ 48 h 65"/>
                <a:gd name="T38" fmla="*/ 26 w 73"/>
                <a:gd name="T39" fmla="*/ 31 h 65"/>
                <a:gd name="T40" fmla="*/ 38 w 73"/>
                <a:gd name="T41" fmla="*/ 33 h 65"/>
                <a:gd name="T42" fmla="*/ 51 w 73"/>
                <a:gd name="T43" fmla="*/ 31 h 65"/>
                <a:gd name="T44" fmla="*/ 66 w 73"/>
                <a:gd name="T45" fmla="*/ 27 h 65"/>
                <a:gd name="T46" fmla="*/ 72 w 73"/>
                <a:gd name="T47" fmla="*/ 14 h 65"/>
                <a:gd name="T48" fmla="*/ 71 w 73"/>
                <a:gd name="T4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65">
                  <a:moveTo>
                    <a:pt x="71" y="2"/>
                  </a:moveTo>
                  <a:cubicBezTo>
                    <a:pt x="71" y="2"/>
                    <a:pt x="71" y="2"/>
                    <a:pt x="71" y="1"/>
                  </a:cubicBezTo>
                  <a:cubicBezTo>
                    <a:pt x="71" y="1"/>
                    <a:pt x="70" y="1"/>
                    <a:pt x="70" y="1"/>
                  </a:cubicBezTo>
                  <a:cubicBezTo>
                    <a:pt x="60" y="1"/>
                    <a:pt x="49" y="2"/>
                    <a:pt x="39" y="1"/>
                  </a:cubicBezTo>
                  <a:cubicBezTo>
                    <a:pt x="35" y="1"/>
                    <a:pt x="30" y="0"/>
                    <a:pt x="25" y="1"/>
                  </a:cubicBezTo>
                  <a:cubicBezTo>
                    <a:pt x="24" y="1"/>
                    <a:pt x="22" y="1"/>
                    <a:pt x="21" y="2"/>
                  </a:cubicBezTo>
                  <a:cubicBezTo>
                    <a:pt x="18" y="4"/>
                    <a:pt x="17" y="7"/>
                    <a:pt x="16" y="9"/>
                  </a:cubicBezTo>
                  <a:cubicBezTo>
                    <a:pt x="11" y="8"/>
                    <a:pt x="6" y="11"/>
                    <a:pt x="3" y="15"/>
                  </a:cubicBezTo>
                  <a:cubicBezTo>
                    <a:pt x="1" y="19"/>
                    <a:pt x="1" y="24"/>
                    <a:pt x="1" y="28"/>
                  </a:cubicBezTo>
                  <a:cubicBezTo>
                    <a:pt x="1" y="37"/>
                    <a:pt x="0" y="46"/>
                    <a:pt x="2" y="55"/>
                  </a:cubicBezTo>
                  <a:cubicBezTo>
                    <a:pt x="2" y="57"/>
                    <a:pt x="3" y="59"/>
                    <a:pt x="4" y="61"/>
                  </a:cubicBezTo>
                  <a:cubicBezTo>
                    <a:pt x="7" y="65"/>
                    <a:pt x="12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5"/>
                    <a:pt x="18" y="64"/>
                    <a:pt x="18" y="64"/>
                  </a:cubicBezTo>
                  <a:cubicBezTo>
                    <a:pt x="18" y="61"/>
                    <a:pt x="18" y="58"/>
                    <a:pt x="18" y="55"/>
                  </a:cubicBezTo>
                  <a:cubicBezTo>
                    <a:pt x="18" y="54"/>
                    <a:pt x="18" y="53"/>
                    <a:pt x="19" y="51"/>
                  </a:cubicBezTo>
                  <a:cubicBezTo>
                    <a:pt x="19" y="50"/>
                    <a:pt x="20" y="49"/>
                    <a:pt x="22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5" y="48"/>
                    <a:pt x="25" y="48"/>
                  </a:cubicBezTo>
                  <a:cubicBezTo>
                    <a:pt x="28" y="41"/>
                    <a:pt x="26" y="31"/>
                    <a:pt x="26" y="31"/>
                  </a:cubicBezTo>
                  <a:cubicBezTo>
                    <a:pt x="30" y="32"/>
                    <a:pt x="34" y="33"/>
                    <a:pt x="38" y="33"/>
                  </a:cubicBezTo>
                  <a:cubicBezTo>
                    <a:pt x="43" y="32"/>
                    <a:pt x="47" y="32"/>
                    <a:pt x="51" y="31"/>
                  </a:cubicBezTo>
                  <a:cubicBezTo>
                    <a:pt x="56" y="30"/>
                    <a:pt x="62" y="30"/>
                    <a:pt x="66" y="27"/>
                  </a:cubicBezTo>
                  <a:cubicBezTo>
                    <a:pt x="71" y="24"/>
                    <a:pt x="72" y="19"/>
                    <a:pt x="72" y="14"/>
                  </a:cubicBezTo>
                  <a:cubicBezTo>
                    <a:pt x="72" y="10"/>
                    <a:pt x="73" y="6"/>
                    <a:pt x="71" y="2"/>
                  </a:cubicBezTo>
                  <a:close/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ïṥlïdé">
              <a:extLst>
                <a:ext uri="{FF2B5EF4-FFF2-40B4-BE49-F238E27FC236}">
                  <a16:creationId xmlns:a16="http://schemas.microsoft.com/office/drawing/2014/main" id="{6CED7952-8D6C-44C0-9451-98CCF13BF1F5}"/>
                </a:ext>
              </a:extLst>
            </p:cNvPr>
            <p:cNvSpPr/>
            <p:nvPr/>
          </p:nvSpPr>
          <p:spPr bwMode="auto">
            <a:xfrm>
              <a:off x="5087938" y="1871663"/>
              <a:ext cx="42863" cy="49213"/>
            </a:xfrm>
            <a:custGeom>
              <a:avLst/>
              <a:gdLst>
                <a:gd name="T0" fmla="*/ 4 w 7"/>
                <a:gd name="T1" fmla="*/ 1 h 8"/>
                <a:gd name="T2" fmla="*/ 0 w 7"/>
                <a:gd name="T3" fmla="*/ 3 h 8"/>
                <a:gd name="T4" fmla="*/ 3 w 7"/>
                <a:gd name="T5" fmla="*/ 8 h 8"/>
                <a:gd name="T6" fmla="*/ 4 w 7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4" y="1"/>
                  </a:moveTo>
                  <a:cubicBezTo>
                    <a:pt x="3" y="0"/>
                    <a:pt x="1" y="0"/>
                    <a:pt x="0" y="3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îṣḷiḓè">
              <a:extLst>
                <a:ext uri="{FF2B5EF4-FFF2-40B4-BE49-F238E27FC236}">
                  <a16:creationId xmlns:a16="http://schemas.microsoft.com/office/drawing/2014/main" id="{A6186350-BA7A-4DDC-A49F-73AD8512B4AB}"/>
                </a:ext>
              </a:extLst>
            </p:cNvPr>
            <p:cNvSpPr/>
            <p:nvPr/>
          </p:nvSpPr>
          <p:spPr bwMode="auto">
            <a:xfrm>
              <a:off x="5106988" y="1884363"/>
              <a:ext cx="17463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$ľîdè">
              <a:extLst>
                <a:ext uri="{FF2B5EF4-FFF2-40B4-BE49-F238E27FC236}">
                  <a16:creationId xmlns:a16="http://schemas.microsoft.com/office/drawing/2014/main" id="{75B8F8D0-9AA9-4622-B0F8-AC838F7ADC72}"/>
                </a:ext>
              </a:extLst>
            </p:cNvPr>
            <p:cNvSpPr/>
            <p:nvPr/>
          </p:nvSpPr>
          <p:spPr bwMode="auto">
            <a:xfrm>
              <a:off x="4941888" y="1890713"/>
              <a:ext cx="49213" cy="53975"/>
            </a:xfrm>
            <a:custGeom>
              <a:avLst/>
              <a:gdLst>
                <a:gd name="T0" fmla="*/ 4 w 8"/>
                <a:gd name="T1" fmla="*/ 2 h 9"/>
                <a:gd name="T2" fmla="*/ 1 w 8"/>
                <a:gd name="T3" fmla="*/ 3 h 9"/>
                <a:gd name="T4" fmla="*/ 3 w 8"/>
                <a:gd name="T5" fmla="*/ 9 h 9"/>
                <a:gd name="T6" fmla="*/ 4 w 8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cubicBezTo>
                    <a:pt x="3" y="0"/>
                    <a:pt x="1" y="0"/>
                    <a:pt x="1" y="3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8" y="9"/>
                    <a:pt x="6" y="4"/>
                    <a:pt x="4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iṣliḑé">
              <a:extLst>
                <a:ext uri="{FF2B5EF4-FFF2-40B4-BE49-F238E27FC236}">
                  <a16:creationId xmlns:a16="http://schemas.microsoft.com/office/drawing/2014/main" id="{CA89D22D-E904-44B7-942B-DFDD8B952F3E}"/>
                </a:ext>
              </a:extLst>
            </p:cNvPr>
            <p:cNvSpPr/>
            <p:nvPr/>
          </p:nvSpPr>
          <p:spPr bwMode="auto">
            <a:xfrm>
              <a:off x="4959350" y="1908175"/>
              <a:ext cx="19050" cy="25400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íśļiḑe">
              <a:extLst>
                <a:ext uri="{FF2B5EF4-FFF2-40B4-BE49-F238E27FC236}">
                  <a16:creationId xmlns:a16="http://schemas.microsoft.com/office/drawing/2014/main" id="{79262142-F730-4210-BC75-642FBF3682EF}"/>
                </a:ext>
              </a:extLst>
            </p:cNvPr>
            <p:cNvSpPr/>
            <p:nvPr/>
          </p:nvSpPr>
          <p:spPr bwMode="auto">
            <a:xfrm>
              <a:off x="4905375" y="1847850"/>
              <a:ext cx="60325" cy="17463"/>
            </a:xfrm>
            <a:custGeom>
              <a:avLst/>
              <a:gdLst>
                <a:gd name="T0" fmla="*/ 1 w 10"/>
                <a:gd name="T1" fmla="*/ 2 h 3"/>
                <a:gd name="T2" fmla="*/ 6 w 10"/>
                <a:gd name="T3" fmla="*/ 2 h 3"/>
                <a:gd name="T4" fmla="*/ 9 w 10"/>
                <a:gd name="T5" fmla="*/ 3 h 3"/>
                <a:gd name="T6" fmla="*/ 9 w 10"/>
                <a:gd name="T7" fmla="*/ 1 h 3"/>
                <a:gd name="T8" fmla="*/ 1 w 10"/>
                <a:gd name="T9" fmla="*/ 0 h 3"/>
                <a:gd name="T10" fmla="*/ 1 w 10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1" y="2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îšľiḋé">
              <a:extLst>
                <a:ext uri="{FF2B5EF4-FFF2-40B4-BE49-F238E27FC236}">
                  <a16:creationId xmlns:a16="http://schemas.microsoft.com/office/drawing/2014/main" id="{9AC53AF9-AD55-4596-8E74-531FE7401A83}"/>
                </a:ext>
              </a:extLst>
            </p:cNvPr>
            <p:cNvSpPr/>
            <p:nvPr/>
          </p:nvSpPr>
          <p:spPr bwMode="auto">
            <a:xfrm>
              <a:off x="5076825" y="1809750"/>
              <a:ext cx="47625" cy="42863"/>
            </a:xfrm>
            <a:custGeom>
              <a:avLst/>
              <a:gdLst>
                <a:gd name="T0" fmla="*/ 7 w 8"/>
                <a:gd name="T1" fmla="*/ 2 h 7"/>
                <a:gd name="T2" fmla="*/ 0 w 8"/>
                <a:gd name="T3" fmla="*/ 6 h 7"/>
                <a:gd name="T4" fmla="*/ 1 w 8"/>
                <a:gd name="T5" fmla="*/ 7 h 7"/>
                <a:gd name="T6" fmla="*/ 7 w 8"/>
                <a:gd name="T7" fmla="*/ 3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4" y="0"/>
                    <a:pt x="1" y="3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6"/>
                    <a:pt x="4" y="3"/>
                    <a:pt x="7" y="3"/>
                  </a:cubicBezTo>
                  <a:cubicBezTo>
                    <a:pt x="8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S1iḑê">
              <a:extLst>
                <a:ext uri="{FF2B5EF4-FFF2-40B4-BE49-F238E27FC236}">
                  <a16:creationId xmlns:a16="http://schemas.microsoft.com/office/drawing/2014/main" id="{FC660BC7-3CC8-4910-B3CE-E665651BCBDD}"/>
                </a:ext>
              </a:extLst>
            </p:cNvPr>
            <p:cNvSpPr/>
            <p:nvPr/>
          </p:nvSpPr>
          <p:spPr bwMode="auto">
            <a:xfrm>
              <a:off x="5038725" y="1933575"/>
              <a:ext cx="49213" cy="60325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2 h 10"/>
                <a:gd name="T4" fmla="*/ 7 w 8"/>
                <a:gd name="T5" fmla="*/ 4 h 10"/>
                <a:gd name="T6" fmla="*/ 8 w 8"/>
                <a:gd name="T7" fmla="*/ 7 h 10"/>
                <a:gd name="T8" fmla="*/ 7 w 8"/>
                <a:gd name="T9" fmla="*/ 9 h 10"/>
                <a:gd name="T10" fmla="*/ 5 w 8"/>
                <a:gd name="T11" fmla="*/ 9 h 10"/>
                <a:gd name="T12" fmla="*/ 2 w 8"/>
                <a:gd name="T13" fmla="*/ 9 h 10"/>
                <a:gd name="T14" fmla="*/ 0 w 8"/>
                <a:gd name="T15" fmla="*/ 9 h 10"/>
                <a:gd name="T16" fmla="*/ 2 w 8"/>
                <a:gd name="T17" fmla="*/ 8 h 10"/>
                <a:gd name="T18" fmla="*/ 5 w 8"/>
                <a:gd name="T19" fmla="*/ 8 h 10"/>
                <a:gd name="T20" fmla="*/ 6 w 8"/>
                <a:gd name="T21" fmla="*/ 7 h 10"/>
                <a:gd name="T22" fmla="*/ 6 w 8"/>
                <a:gd name="T23" fmla="*/ 7 h 10"/>
                <a:gd name="T24" fmla="*/ 6 w 8"/>
                <a:gd name="T25" fmla="*/ 5 h 10"/>
                <a:gd name="T26" fmla="*/ 5 w 8"/>
                <a:gd name="T27" fmla="*/ 2 h 10"/>
                <a:gd name="T28" fmla="*/ 4 w 8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5" y="1"/>
                    <a:pt x="6" y="2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5" y="3"/>
                    <a:pt x="5" y="2"/>
                  </a:cubicBezTo>
                  <a:cubicBezTo>
                    <a:pt x="5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ś1iḍè">
              <a:extLst>
                <a:ext uri="{FF2B5EF4-FFF2-40B4-BE49-F238E27FC236}">
                  <a16:creationId xmlns:a16="http://schemas.microsoft.com/office/drawing/2014/main" id="{B22D596E-2603-4298-A9A3-C1CFAFF20EB2}"/>
                </a:ext>
              </a:extLst>
            </p:cNvPr>
            <p:cNvSpPr/>
            <p:nvPr/>
          </p:nvSpPr>
          <p:spPr bwMode="auto">
            <a:xfrm>
              <a:off x="4819650" y="1920875"/>
              <a:ext cx="85725" cy="103188"/>
            </a:xfrm>
            <a:custGeom>
              <a:avLst/>
              <a:gdLst>
                <a:gd name="T0" fmla="*/ 9 w 14"/>
                <a:gd name="T1" fmla="*/ 2 h 17"/>
                <a:gd name="T2" fmla="*/ 7 w 14"/>
                <a:gd name="T3" fmla="*/ 0 h 17"/>
                <a:gd name="T4" fmla="*/ 3 w 14"/>
                <a:gd name="T5" fmla="*/ 0 h 17"/>
                <a:gd name="T6" fmla="*/ 2 w 14"/>
                <a:gd name="T7" fmla="*/ 2 h 17"/>
                <a:gd name="T8" fmla="*/ 1 w 14"/>
                <a:gd name="T9" fmla="*/ 11 h 17"/>
                <a:gd name="T10" fmla="*/ 7 w 14"/>
                <a:gd name="T11" fmla="*/ 16 h 17"/>
                <a:gd name="T12" fmla="*/ 14 w 14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9" y="2"/>
                  </a:moveTo>
                  <a:cubicBezTo>
                    <a:pt x="9" y="1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5"/>
                    <a:pt x="0" y="8"/>
                    <a:pt x="1" y="11"/>
                  </a:cubicBezTo>
                  <a:cubicBezTo>
                    <a:pt x="2" y="13"/>
                    <a:pt x="5" y="15"/>
                    <a:pt x="7" y="16"/>
                  </a:cubicBezTo>
                  <a:cubicBezTo>
                    <a:pt x="10" y="17"/>
                    <a:pt x="13" y="15"/>
                    <a:pt x="14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îšľïḑé">
              <a:extLst>
                <a:ext uri="{FF2B5EF4-FFF2-40B4-BE49-F238E27FC236}">
                  <a16:creationId xmlns:a16="http://schemas.microsoft.com/office/drawing/2014/main" id="{4CC3137B-1754-4B30-8FA3-32B04DFC411B}"/>
                </a:ext>
              </a:extLst>
            </p:cNvPr>
            <p:cNvSpPr/>
            <p:nvPr/>
          </p:nvSpPr>
          <p:spPr bwMode="auto">
            <a:xfrm>
              <a:off x="4813300" y="2103438"/>
              <a:ext cx="214313" cy="233363"/>
            </a:xfrm>
            <a:custGeom>
              <a:avLst/>
              <a:gdLst>
                <a:gd name="T0" fmla="*/ 4 w 35"/>
                <a:gd name="T1" fmla="*/ 0 h 38"/>
                <a:gd name="T2" fmla="*/ 35 w 35"/>
                <a:gd name="T3" fmla="*/ 22 h 38"/>
                <a:gd name="T4" fmla="*/ 25 w 35"/>
                <a:gd name="T5" fmla="*/ 38 h 38"/>
                <a:gd name="T6" fmla="*/ 0 w 35"/>
                <a:gd name="T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8">
                  <a:moveTo>
                    <a:pt x="4" y="0"/>
                  </a:moveTo>
                  <a:cubicBezTo>
                    <a:pt x="12" y="7"/>
                    <a:pt x="25" y="19"/>
                    <a:pt x="35" y="22"/>
                  </a:cubicBezTo>
                  <a:cubicBezTo>
                    <a:pt x="29" y="24"/>
                    <a:pt x="25" y="33"/>
                    <a:pt x="25" y="38"/>
                  </a:cubicBezTo>
                  <a:cubicBezTo>
                    <a:pt x="16" y="33"/>
                    <a:pt x="6" y="20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išḻîḑê">
              <a:extLst>
                <a:ext uri="{FF2B5EF4-FFF2-40B4-BE49-F238E27FC236}">
                  <a16:creationId xmlns:a16="http://schemas.microsoft.com/office/drawing/2014/main" id="{14CC0C08-653F-44A2-86D2-D731A89EE769}"/>
                </a:ext>
              </a:extLst>
            </p:cNvPr>
            <p:cNvSpPr/>
            <p:nvPr/>
          </p:nvSpPr>
          <p:spPr bwMode="auto">
            <a:xfrm>
              <a:off x="5027613" y="2135188"/>
              <a:ext cx="79375" cy="171450"/>
            </a:xfrm>
            <a:custGeom>
              <a:avLst/>
              <a:gdLst>
                <a:gd name="T0" fmla="*/ 7 w 13"/>
                <a:gd name="T1" fmla="*/ 0 h 28"/>
                <a:gd name="T2" fmla="*/ 0 w 13"/>
                <a:gd name="T3" fmla="*/ 17 h 28"/>
                <a:gd name="T4" fmla="*/ 10 w 13"/>
                <a:gd name="T5" fmla="*/ 28 h 28"/>
                <a:gd name="T6" fmla="*/ 11 w 13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8">
                  <a:moveTo>
                    <a:pt x="7" y="0"/>
                  </a:moveTo>
                  <a:cubicBezTo>
                    <a:pt x="7" y="5"/>
                    <a:pt x="3" y="13"/>
                    <a:pt x="0" y="17"/>
                  </a:cubicBezTo>
                  <a:cubicBezTo>
                    <a:pt x="7" y="17"/>
                    <a:pt x="11" y="27"/>
                    <a:pt x="10" y="28"/>
                  </a:cubicBezTo>
                  <a:cubicBezTo>
                    <a:pt x="10" y="28"/>
                    <a:pt x="13" y="16"/>
                    <a:pt x="1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ṩ1îḍê">
              <a:extLst>
                <a:ext uri="{FF2B5EF4-FFF2-40B4-BE49-F238E27FC236}">
                  <a16:creationId xmlns:a16="http://schemas.microsoft.com/office/drawing/2014/main" id="{8F48B335-32FA-4A69-8DA1-393453F7FDCA}"/>
                </a:ext>
              </a:extLst>
            </p:cNvPr>
            <p:cNvSpPr/>
            <p:nvPr/>
          </p:nvSpPr>
          <p:spPr bwMode="auto">
            <a:xfrm>
              <a:off x="5038725" y="2274888"/>
              <a:ext cx="61913" cy="1273175"/>
            </a:xfrm>
            <a:custGeom>
              <a:avLst/>
              <a:gdLst>
                <a:gd name="T0" fmla="*/ 0 w 10"/>
                <a:gd name="T1" fmla="*/ 0 h 208"/>
                <a:gd name="T2" fmla="*/ 6 w 10"/>
                <a:gd name="T3" fmla="*/ 109 h 208"/>
                <a:gd name="T4" fmla="*/ 7 w 10"/>
                <a:gd name="T5" fmla="*/ 161 h 208"/>
                <a:gd name="T6" fmla="*/ 2 w 10"/>
                <a:gd name="T7" fmla="*/ 207 h 208"/>
                <a:gd name="T8" fmla="*/ 3 w 10"/>
                <a:gd name="T9" fmla="*/ 208 h 208"/>
                <a:gd name="T10" fmla="*/ 9 w 10"/>
                <a:gd name="T11" fmla="*/ 171 h 208"/>
                <a:gd name="T12" fmla="*/ 8 w 10"/>
                <a:gd name="T13" fmla="*/ 116 h 208"/>
                <a:gd name="T14" fmla="*/ 0 w 10"/>
                <a:gd name="T1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8">
                  <a:moveTo>
                    <a:pt x="0" y="0"/>
                  </a:moveTo>
                  <a:cubicBezTo>
                    <a:pt x="2" y="36"/>
                    <a:pt x="4" y="73"/>
                    <a:pt x="6" y="109"/>
                  </a:cubicBezTo>
                  <a:cubicBezTo>
                    <a:pt x="6" y="126"/>
                    <a:pt x="7" y="144"/>
                    <a:pt x="7" y="161"/>
                  </a:cubicBezTo>
                  <a:cubicBezTo>
                    <a:pt x="8" y="175"/>
                    <a:pt x="10" y="194"/>
                    <a:pt x="2" y="207"/>
                  </a:cubicBezTo>
                  <a:cubicBezTo>
                    <a:pt x="2" y="208"/>
                    <a:pt x="3" y="208"/>
                    <a:pt x="3" y="208"/>
                  </a:cubicBezTo>
                  <a:cubicBezTo>
                    <a:pt x="10" y="198"/>
                    <a:pt x="9" y="183"/>
                    <a:pt x="9" y="171"/>
                  </a:cubicBezTo>
                  <a:cubicBezTo>
                    <a:pt x="9" y="153"/>
                    <a:pt x="8" y="134"/>
                    <a:pt x="8" y="116"/>
                  </a:cubicBezTo>
                  <a:cubicBezTo>
                    <a:pt x="6" y="77"/>
                    <a:pt x="3" y="38"/>
                    <a:pt x="0" y="0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ïṩḻïḑe">
              <a:extLst>
                <a:ext uri="{FF2B5EF4-FFF2-40B4-BE49-F238E27FC236}">
                  <a16:creationId xmlns:a16="http://schemas.microsoft.com/office/drawing/2014/main" id="{F05FDAF4-81D1-4C9A-AB24-4C67519FE5A7}"/>
                </a:ext>
              </a:extLst>
            </p:cNvPr>
            <p:cNvSpPr/>
            <p:nvPr/>
          </p:nvSpPr>
          <p:spPr bwMode="auto">
            <a:xfrm>
              <a:off x="4995863" y="2312988"/>
              <a:ext cx="38100" cy="23813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0 h 4"/>
                <a:gd name="T4" fmla="*/ 3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6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iş1íḑe">
              <a:extLst>
                <a:ext uri="{FF2B5EF4-FFF2-40B4-BE49-F238E27FC236}">
                  <a16:creationId xmlns:a16="http://schemas.microsoft.com/office/drawing/2014/main" id="{DA534415-E424-4761-B33C-E0E7597983E4}"/>
                </a:ext>
              </a:extLst>
            </p:cNvPr>
            <p:cNvSpPr/>
            <p:nvPr/>
          </p:nvSpPr>
          <p:spPr bwMode="auto">
            <a:xfrm>
              <a:off x="5008563" y="2532063"/>
              <a:ext cx="30163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śḷiḑé">
              <a:extLst>
                <a:ext uri="{FF2B5EF4-FFF2-40B4-BE49-F238E27FC236}">
                  <a16:creationId xmlns:a16="http://schemas.microsoft.com/office/drawing/2014/main" id="{2D8B2062-8C25-41C2-803F-0B0D10E53F32}"/>
                </a:ext>
              </a:extLst>
            </p:cNvPr>
            <p:cNvSpPr/>
            <p:nvPr/>
          </p:nvSpPr>
          <p:spPr bwMode="auto">
            <a:xfrm>
              <a:off x="5014913" y="2746375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îŝľïďè">
              <a:extLst>
                <a:ext uri="{FF2B5EF4-FFF2-40B4-BE49-F238E27FC236}">
                  <a16:creationId xmlns:a16="http://schemas.microsoft.com/office/drawing/2014/main" id="{17541134-D683-42BE-9D19-1604A0C87428}"/>
                </a:ext>
              </a:extLst>
            </p:cNvPr>
            <p:cNvSpPr/>
            <p:nvPr/>
          </p:nvSpPr>
          <p:spPr bwMode="auto">
            <a:xfrm>
              <a:off x="5027613" y="2967038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ṡľide">
              <a:extLst>
                <a:ext uri="{FF2B5EF4-FFF2-40B4-BE49-F238E27FC236}">
                  <a16:creationId xmlns:a16="http://schemas.microsoft.com/office/drawing/2014/main" id="{AA145DB2-3CD7-44A3-B06B-D8CFDDDBE13E}"/>
                </a:ext>
              </a:extLst>
            </p:cNvPr>
            <p:cNvSpPr/>
            <p:nvPr/>
          </p:nvSpPr>
          <p:spPr bwMode="auto">
            <a:xfrm>
              <a:off x="5038725" y="3187700"/>
              <a:ext cx="31750" cy="23813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şḻiḋe">
              <a:extLst>
                <a:ext uri="{FF2B5EF4-FFF2-40B4-BE49-F238E27FC236}">
                  <a16:creationId xmlns:a16="http://schemas.microsoft.com/office/drawing/2014/main" id="{47D2A95A-2410-444C-9AF4-BE5C7A3BD101}"/>
                </a:ext>
              </a:extLst>
            </p:cNvPr>
            <p:cNvSpPr/>
            <p:nvPr/>
          </p:nvSpPr>
          <p:spPr bwMode="auto">
            <a:xfrm>
              <a:off x="5038725" y="3406775"/>
              <a:ext cx="31750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îṧlíḑé">
              <a:extLst>
                <a:ext uri="{FF2B5EF4-FFF2-40B4-BE49-F238E27FC236}">
                  <a16:creationId xmlns:a16="http://schemas.microsoft.com/office/drawing/2014/main" id="{06B081CE-376B-4BE7-9F45-ACAA27CC2E72}"/>
                </a:ext>
              </a:extLst>
            </p:cNvPr>
            <p:cNvSpPr/>
            <p:nvPr/>
          </p:nvSpPr>
          <p:spPr bwMode="auto">
            <a:xfrm>
              <a:off x="4500563" y="2617788"/>
              <a:ext cx="214313" cy="250825"/>
            </a:xfrm>
            <a:custGeom>
              <a:avLst/>
              <a:gdLst>
                <a:gd name="T0" fmla="*/ 34 w 35"/>
                <a:gd name="T1" fmla="*/ 1 h 41"/>
                <a:gd name="T2" fmla="*/ 1 w 35"/>
                <a:gd name="T3" fmla="*/ 39 h 41"/>
                <a:gd name="T4" fmla="*/ 1 w 35"/>
                <a:gd name="T5" fmla="*/ 40 h 41"/>
                <a:gd name="T6" fmla="*/ 23 w 35"/>
                <a:gd name="T7" fmla="*/ 17 h 41"/>
                <a:gd name="T8" fmla="*/ 35 w 35"/>
                <a:gd name="T9" fmla="*/ 1 h 41"/>
                <a:gd name="T10" fmla="*/ 34 w 35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1">
                  <a:moveTo>
                    <a:pt x="34" y="1"/>
                  </a:moveTo>
                  <a:cubicBezTo>
                    <a:pt x="23" y="14"/>
                    <a:pt x="11" y="26"/>
                    <a:pt x="1" y="39"/>
                  </a:cubicBezTo>
                  <a:cubicBezTo>
                    <a:pt x="0" y="40"/>
                    <a:pt x="1" y="41"/>
                    <a:pt x="1" y="40"/>
                  </a:cubicBezTo>
                  <a:cubicBezTo>
                    <a:pt x="10" y="34"/>
                    <a:pt x="17" y="25"/>
                    <a:pt x="23" y="17"/>
                  </a:cubicBezTo>
                  <a:cubicBezTo>
                    <a:pt x="27" y="12"/>
                    <a:pt x="31" y="7"/>
                    <a:pt x="35" y="1"/>
                  </a:cubicBezTo>
                  <a:cubicBezTo>
                    <a:pt x="35" y="1"/>
                    <a:pt x="34" y="0"/>
                    <a:pt x="34" y="1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šľïḋè">
              <a:extLst>
                <a:ext uri="{FF2B5EF4-FFF2-40B4-BE49-F238E27FC236}">
                  <a16:creationId xmlns:a16="http://schemas.microsoft.com/office/drawing/2014/main" id="{55E9E0DF-0A50-47CD-92F8-46E13BC53E87}"/>
                </a:ext>
              </a:extLst>
            </p:cNvPr>
            <p:cNvSpPr/>
            <p:nvPr/>
          </p:nvSpPr>
          <p:spPr bwMode="auto">
            <a:xfrm>
              <a:off x="5327650" y="2459038"/>
              <a:ext cx="42863" cy="274638"/>
            </a:xfrm>
            <a:custGeom>
              <a:avLst/>
              <a:gdLst>
                <a:gd name="T0" fmla="*/ 0 w 7"/>
                <a:gd name="T1" fmla="*/ 1 h 45"/>
                <a:gd name="T2" fmla="*/ 6 w 7"/>
                <a:gd name="T3" fmla="*/ 45 h 45"/>
                <a:gd name="T4" fmla="*/ 7 w 7"/>
                <a:gd name="T5" fmla="*/ 45 h 45"/>
                <a:gd name="T6" fmla="*/ 0 w 7"/>
                <a:gd name="T7" fmla="*/ 0 h 45"/>
                <a:gd name="T8" fmla="*/ 0 w 7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5">
                  <a:moveTo>
                    <a:pt x="0" y="1"/>
                  </a:moveTo>
                  <a:cubicBezTo>
                    <a:pt x="2" y="15"/>
                    <a:pt x="5" y="30"/>
                    <a:pt x="6" y="45"/>
                  </a:cubicBezTo>
                  <a:cubicBezTo>
                    <a:pt x="6" y="45"/>
                    <a:pt x="7" y="45"/>
                    <a:pt x="7" y="45"/>
                  </a:cubicBezTo>
                  <a:cubicBezTo>
                    <a:pt x="7" y="30"/>
                    <a:pt x="5" y="14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išḻíďé">
              <a:extLst>
                <a:ext uri="{FF2B5EF4-FFF2-40B4-BE49-F238E27FC236}">
                  <a16:creationId xmlns:a16="http://schemas.microsoft.com/office/drawing/2014/main" id="{B0B727CA-FD01-4F11-86DB-463D0ADB1F1E}"/>
                </a:ext>
              </a:extLst>
            </p:cNvPr>
            <p:cNvSpPr/>
            <p:nvPr/>
          </p:nvSpPr>
          <p:spPr bwMode="auto">
            <a:xfrm>
              <a:off x="4995863" y="2019300"/>
              <a:ext cx="111125" cy="47625"/>
            </a:xfrm>
            <a:custGeom>
              <a:avLst/>
              <a:gdLst>
                <a:gd name="T0" fmla="*/ 0 w 18"/>
                <a:gd name="T1" fmla="*/ 2 h 8"/>
                <a:gd name="T2" fmla="*/ 11 w 18"/>
                <a:gd name="T3" fmla="*/ 7 h 8"/>
                <a:gd name="T4" fmla="*/ 18 w 18"/>
                <a:gd name="T5" fmla="*/ 0 h 8"/>
                <a:gd name="T6" fmla="*/ 0 w 18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cubicBezTo>
                    <a:pt x="1" y="7"/>
                    <a:pt x="8" y="8"/>
                    <a:pt x="11" y="7"/>
                  </a:cubicBezTo>
                  <a:cubicBezTo>
                    <a:pt x="13" y="7"/>
                    <a:pt x="18" y="4"/>
                    <a:pt x="1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Sļíde">
              <a:extLst>
                <a:ext uri="{FF2B5EF4-FFF2-40B4-BE49-F238E27FC236}">
                  <a16:creationId xmlns:a16="http://schemas.microsoft.com/office/drawing/2014/main" id="{0817700A-E831-44DD-9E80-4F0F25895130}"/>
                </a:ext>
              </a:extLst>
            </p:cNvPr>
            <p:cNvSpPr/>
            <p:nvPr/>
          </p:nvSpPr>
          <p:spPr bwMode="auto">
            <a:xfrm>
              <a:off x="4170363" y="2801938"/>
              <a:ext cx="90488" cy="73025"/>
            </a:xfrm>
            <a:custGeom>
              <a:avLst/>
              <a:gdLst>
                <a:gd name="T0" fmla="*/ 0 w 15"/>
                <a:gd name="T1" fmla="*/ 0 h 12"/>
                <a:gd name="T2" fmla="*/ 7 w 15"/>
                <a:gd name="T3" fmla="*/ 6 h 12"/>
                <a:gd name="T4" fmla="*/ 14 w 15"/>
                <a:gd name="T5" fmla="*/ 12 h 12"/>
                <a:gd name="T6" fmla="*/ 15 w 15"/>
                <a:gd name="T7" fmla="*/ 12 h 12"/>
                <a:gd name="T8" fmla="*/ 10 w 15"/>
                <a:gd name="T9" fmla="*/ 6 h 12"/>
                <a:gd name="T10" fmla="*/ 0 w 15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10" y="8"/>
                    <a:pt x="11" y="10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5" y="9"/>
                    <a:pt x="12" y="7"/>
                    <a:pt x="10" y="6"/>
                  </a:cubicBezTo>
                  <a:cubicBezTo>
                    <a:pt x="7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Sḻiḑé">
              <a:extLst>
                <a:ext uri="{FF2B5EF4-FFF2-40B4-BE49-F238E27FC236}">
                  <a16:creationId xmlns:a16="http://schemas.microsoft.com/office/drawing/2014/main" id="{5C9A1ED6-5E39-428D-9F7C-BCB07E8738F7}"/>
                </a:ext>
              </a:extLst>
            </p:cNvPr>
            <p:cNvSpPr/>
            <p:nvPr/>
          </p:nvSpPr>
          <p:spPr bwMode="auto">
            <a:xfrm>
              <a:off x="3587750" y="2439988"/>
              <a:ext cx="336550" cy="250825"/>
            </a:xfrm>
            <a:custGeom>
              <a:avLst/>
              <a:gdLst>
                <a:gd name="T0" fmla="*/ 35 w 55"/>
                <a:gd name="T1" fmla="*/ 41 h 41"/>
                <a:gd name="T2" fmla="*/ 26 w 55"/>
                <a:gd name="T3" fmla="*/ 30 h 41"/>
                <a:gd name="T4" fmla="*/ 18 w 55"/>
                <a:gd name="T5" fmla="*/ 25 h 41"/>
                <a:gd name="T6" fmla="*/ 8 w 55"/>
                <a:gd name="T7" fmla="*/ 20 h 41"/>
                <a:gd name="T8" fmla="*/ 2 w 55"/>
                <a:gd name="T9" fmla="*/ 12 h 41"/>
                <a:gd name="T10" fmla="*/ 1 w 55"/>
                <a:gd name="T11" fmla="*/ 2 h 41"/>
                <a:gd name="T12" fmla="*/ 16 w 55"/>
                <a:gd name="T13" fmla="*/ 10 h 41"/>
                <a:gd name="T14" fmla="*/ 27 w 55"/>
                <a:gd name="T15" fmla="*/ 11 h 41"/>
                <a:gd name="T16" fmla="*/ 20 w 55"/>
                <a:gd name="T17" fmla="*/ 6 h 41"/>
                <a:gd name="T18" fmla="*/ 24 w 55"/>
                <a:gd name="T19" fmla="*/ 6 h 41"/>
                <a:gd name="T20" fmla="*/ 40 w 55"/>
                <a:gd name="T21" fmla="*/ 15 h 41"/>
                <a:gd name="T22" fmla="*/ 41 w 55"/>
                <a:gd name="T23" fmla="*/ 22 h 41"/>
                <a:gd name="T24" fmla="*/ 55 w 55"/>
                <a:gd name="T2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1">
                  <a:moveTo>
                    <a:pt x="35" y="41"/>
                  </a:moveTo>
                  <a:cubicBezTo>
                    <a:pt x="32" y="37"/>
                    <a:pt x="30" y="33"/>
                    <a:pt x="26" y="30"/>
                  </a:cubicBezTo>
                  <a:cubicBezTo>
                    <a:pt x="24" y="28"/>
                    <a:pt x="21" y="26"/>
                    <a:pt x="18" y="25"/>
                  </a:cubicBezTo>
                  <a:cubicBezTo>
                    <a:pt x="15" y="23"/>
                    <a:pt x="12" y="22"/>
                    <a:pt x="8" y="20"/>
                  </a:cubicBezTo>
                  <a:cubicBezTo>
                    <a:pt x="5" y="18"/>
                    <a:pt x="3" y="16"/>
                    <a:pt x="2" y="12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6" y="0"/>
                    <a:pt x="15" y="9"/>
                    <a:pt x="16" y="10"/>
                  </a:cubicBezTo>
                  <a:cubicBezTo>
                    <a:pt x="17" y="10"/>
                    <a:pt x="23" y="12"/>
                    <a:pt x="27" y="11"/>
                  </a:cubicBezTo>
                  <a:cubicBezTo>
                    <a:pt x="27" y="10"/>
                    <a:pt x="21" y="10"/>
                    <a:pt x="20" y="6"/>
                  </a:cubicBezTo>
                  <a:cubicBezTo>
                    <a:pt x="20" y="5"/>
                    <a:pt x="23" y="5"/>
                    <a:pt x="24" y="6"/>
                  </a:cubicBezTo>
                  <a:cubicBezTo>
                    <a:pt x="30" y="7"/>
                    <a:pt x="37" y="8"/>
                    <a:pt x="40" y="15"/>
                  </a:cubicBezTo>
                  <a:cubicBezTo>
                    <a:pt x="40" y="17"/>
                    <a:pt x="40" y="20"/>
                    <a:pt x="41" y="22"/>
                  </a:cubicBezTo>
                  <a:cubicBezTo>
                    <a:pt x="42" y="28"/>
                    <a:pt x="50" y="32"/>
                    <a:pt x="55" y="3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1ïḑê">
              <a:extLst>
                <a:ext uri="{FF2B5EF4-FFF2-40B4-BE49-F238E27FC236}">
                  <a16:creationId xmlns:a16="http://schemas.microsoft.com/office/drawing/2014/main" id="{8E863955-77CF-4B80-A00F-E9A579043AA8}"/>
                </a:ext>
              </a:extLst>
            </p:cNvPr>
            <p:cNvSpPr/>
            <p:nvPr/>
          </p:nvSpPr>
          <p:spPr bwMode="auto">
            <a:xfrm>
              <a:off x="5602288" y="2782888"/>
              <a:ext cx="61913" cy="85725"/>
            </a:xfrm>
            <a:custGeom>
              <a:avLst/>
              <a:gdLst>
                <a:gd name="T0" fmla="*/ 9 w 10"/>
                <a:gd name="T1" fmla="*/ 1 h 14"/>
                <a:gd name="T2" fmla="*/ 0 w 10"/>
                <a:gd name="T3" fmla="*/ 13 h 14"/>
                <a:gd name="T4" fmla="*/ 1 w 10"/>
                <a:gd name="T5" fmla="*/ 14 h 14"/>
                <a:gd name="T6" fmla="*/ 4 w 10"/>
                <a:gd name="T7" fmla="*/ 7 h 14"/>
                <a:gd name="T8" fmla="*/ 9 w 10"/>
                <a:gd name="T9" fmla="*/ 1 h 14"/>
                <a:gd name="T10" fmla="*/ 9 w 10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9" y="1"/>
                  </a:moveTo>
                  <a:cubicBezTo>
                    <a:pt x="5" y="4"/>
                    <a:pt x="1" y="8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2"/>
                    <a:pt x="3" y="9"/>
                    <a:pt x="4" y="7"/>
                  </a:cubicBezTo>
                  <a:cubicBezTo>
                    <a:pt x="6" y="5"/>
                    <a:pt x="8" y="3"/>
                    <a:pt x="9" y="1"/>
                  </a:cubicBezTo>
                  <a:cubicBezTo>
                    <a:pt x="10" y="1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íś1ïḋe">
              <a:extLst>
                <a:ext uri="{FF2B5EF4-FFF2-40B4-BE49-F238E27FC236}">
                  <a16:creationId xmlns:a16="http://schemas.microsoft.com/office/drawing/2014/main" id="{F7FA6C75-FBF4-4857-A6CA-2C7FCB34804A}"/>
                </a:ext>
              </a:extLst>
            </p:cNvPr>
            <p:cNvSpPr/>
            <p:nvPr/>
          </p:nvSpPr>
          <p:spPr bwMode="auto">
            <a:xfrm>
              <a:off x="5951538" y="2343150"/>
              <a:ext cx="338138" cy="280988"/>
            </a:xfrm>
            <a:custGeom>
              <a:avLst/>
              <a:gdLst>
                <a:gd name="T0" fmla="*/ 13 w 55"/>
                <a:gd name="T1" fmla="*/ 46 h 46"/>
                <a:gd name="T2" fmla="*/ 24 w 55"/>
                <a:gd name="T3" fmla="*/ 31 h 46"/>
                <a:gd name="T4" fmla="*/ 37 w 55"/>
                <a:gd name="T5" fmla="*/ 25 h 46"/>
                <a:gd name="T6" fmla="*/ 47 w 55"/>
                <a:gd name="T7" fmla="*/ 20 h 46"/>
                <a:gd name="T8" fmla="*/ 54 w 55"/>
                <a:gd name="T9" fmla="*/ 12 h 46"/>
                <a:gd name="T10" fmla="*/ 54 w 55"/>
                <a:gd name="T11" fmla="*/ 2 h 46"/>
                <a:gd name="T12" fmla="*/ 40 w 55"/>
                <a:gd name="T13" fmla="*/ 10 h 46"/>
                <a:gd name="T14" fmla="*/ 29 w 55"/>
                <a:gd name="T15" fmla="*/ 11 h 46"/>
                <a:gd name="T16" fmla="*/ 35 w 55"/>
                <a:gd name="T17" fmla="*/ 6 h 46"/>
                <a:gd name="T18" fmla="*/ 32 w 55"/>
                <a:gd name="T19" fmla="*/ 5 h 46"/>
                <a:gd name="T20" fmla="*/ 16 w 55"/>
                <a:gd name="T21" fmla="*/ 15 h 46"/>
                <a:gd name="T22" fmla="*/ 14 w 55"/>
                <a:gd name="T23" fmla="*/ 22 h 46"/>
                <a:gd name="T24" fmla="*/ 0 w 55"/>
                <a:gd name="T2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6">
                  <a:moveTo>
                    <a:pt x="13" y="46"/>
                  </a:moveTo>
                  <a:cubicBezTo>
                    <a:pt x="16" y="43"/>
                    <a:pt x="21" y="34"/>
                    <a:pt x="24" y="31"/>
                  </a:cubicBezTo>
                  <a:cubicBezTo>
                    <a:pt x="26" y="29"/>
                    <a:pt x="35" y="26"/>
                    <a:pt x="37" y="25"/>
                  </a:cubicBezTo>
                  <a:cubicBezTo>
                    <a:pt x="41" y="23"/>
                    <a:pt x="44" y="22"/>
                    <a:pt x="47" y="20"/>
                  </a:cubicBezTo>
                  <a:cubicBezTo>
                    <a:pt x="51" y="18"/>
                    <a:pt x="52" y="16"/>
                    <a:pt x="54" y="12"/>
                  </a:cubicBezTo>
                  <a:cubicBezTo>
                    <a:pt x="55" y="7"/>
                    <a:pt x="55" y="4"/>
                    <a:pt x="54" y="2"/>
                  </a:cubicBezTo>
                  <a:cubicBezTo>
                    <a:pt x="50" y="0"/>
                    <a:pt x="41" y="9"/>
                    <a:pt x="40" y="10"/>
                  </a:cubicBezTo>
                  <a:cubicBezTo>
                    <a:pt x="39" y="10"/>
                    <a:pt x="33" y="12"/>
                    <a:pt x="29" y="11"/>
                  </a:cubicBezTo>
                  <a:cubicBezTo>
                    <a:pt x="28" y="10"/>
                    <a:pt x="35" y="9"/>
                    <a:pt x="35" y="6"/>
                  </a:cubicBezTo>
                  <a:cubicBezTo>
                    <a:pt x="36" y="5"/>
                    <a:pt x="33" y="5"/>
                    <a:pt x="32" y="5"/>
                  </a:cubicBezTo>
                  <a:cubicBezTo>
                    <a:pt x="25" y="7"/>
                    <a:pt x="18" y="8"/>
                    <a:pt x="16" y="15"/>
                  </a:cubicBezTo>
                  <a:cubicBezTo>
                    <a:pt x="16" y="17"/>
                    <a:pt x="14" y="20"/>
                    <a:pt x="14" y="22"/>
                  </a:cubicBezTo>
                  <a:cubicBezTo>
                    <a:pt x="12" y="28"/>
                    <a:pt x="5" y="33"/>
                    <a:pt x="0" y="36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iṧliḋe">
              <a:extLst>
                <a:ext uri="{FF2B5EF4-FFF2-40B4-BE49-F238E27FC236}">
                  <a16:creationId xmlns:a16="http://schemas.microsoft.com/office/drawing/2014/main" id="{A492470B-AEA8-42C8-9C44-9B6D891EB724}"/>
                </a:ext>
              </a:extLst>
            </p:cNvPr>
            <p:cNvSpPr/>
            <p:nvPr/>
          </p:nvSpPr>
          <p:spPr bwMode="auto">
            <a:xfrm>
              <a:off x="5156200" y="2532063"/>
              <a:ext cx="146050" cy="31750"/>
            </a:xfrm>
            <a:custGeom>
              <a:avLst/>
              <a:gdLst>
                <a:gd name="T0" fmla="*/ 0 w 24"/>
                <a:gd name="T1" fmla="*/ 2 h 5"/>
                <a:gd name="T2" fmla="*/ 23 w 24"/>
                <a:gd name="T3" fmla="*/ 0 h 5"/>
                <a:gd name="T4" fmla="*/ 24 w 24"/>
                <a:gd name="T5" fmla="*/ 4 h 5"/>
                <a:gd name="T6" fmla="*/ 0 w 2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">
                  <a:moveTo>
                    <a:pt x="0" y="2"/>
                  </a:moveTo>
                  <a:cubicBezTo>
                    <a:pt x="7" y="2"/>
                    <a:pt x="16" y="1"/>
                    <a:pt x="23" y="0"/>
                  </a:cubicBezTo>
                  <a:cubicBezTo>
                    <a:pt x="23" y="1"/>
                    <a:pt x="23" y="2"/>
                    <a:pt x="24" y="4"/>
                  </a:cubicBezTo>
                  <a:cubicBezTo>
                    <a:pt x="16" y="4"/>
                    <a:pt x="8" y="5"/>
                    <a:pt x="0" y="5"/>
                  </a:cubicBezTo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ṡ1iḑe">
              <a:extLst>
                <a:ext uri="{FF2B5EF4-FFF2-40B4-BE49-F238E27FC236}">
                  <a16:creationId xmlns:a16="http://schemas.microsoft.com/office/drawing/2014/main" id="{B294F735-0A43-4AD8-9148-44BA81E29892}"/>
                </a:ext>
              </a:extLst>
            </p:cNvPr>
            <p:cNvSpPr/>
            <p:nvPr/>
          </p:nvSpPr>
          <p:spPr bwMode="auto">
            <a:xfrm>
              <a:off x="7477125" y="3927475"/>
              <a:ext cx="361950" cy="1573213"/>
            </a:xfrm>
            <a:custGeom>
              <a:avLst/>
              <a:gdLst>
                <a:gd name="T0" fmla="*/ 49 w 59"/>
                <a:gd name="T1" fmla="*/ 88 h 257"/>
                <a:gd name="T2" fmla="*/ 59 w 59"/>
                <a:gd name="T3" fmla="*/ 6 h 257"/>
                <a:gd name="T4" fmla="*/ 0 w 59"/>
                <a:gd name="T5" fmla="*/ 0 h 257"/>
                <a:gd name="T6" fmla="*/ 4 w 59"/>
                <a:gd name="T7" fmla="*/ 75 h 257"/>
                <a:gd name="T8" fmla="*/ 30 w 59"/>
                <a:gd name="T9" fmla="*/ 228 h 257"/>
                <a:gd name="T10" fmla="*/ 30 w 59"/>
                <a:gd name="T11" fmla="*/ 228 h 257"/>
                <a:gd name="T12" fmla="*/ 29 w 59"/>
                <a:gd name="T13" fmla="*/ 235 h 257"/>
                <a:gd name="T14" fmla="*/ 19 w 59"/>
                <a:gd name="T15" fmla="*/ 245 h 257"/>
                <a:gd name="T16" fmla="*/ 8 w 59"/>
                <a:gd name="T17" fmla="*/ 257 h 257"/>
                <a:gd name="T18" fmla="*/ 40 w 59"/>
                <a:gd name="T19" fmla="*/ 249 h 257"/>
                <a:gd name="T20" fmla="*/ 47 w 59"/>
                <a:gd name="T21" fmla="*/ 246 h 257"/>
                <a:gd name="T22" fmla="*/ 47 w 59"/>
                <a:gd name="T23" fmla="*/ 239 h 257"/>
                <a:gd name="T24" fmla="*/ 43 w 59"/>
                <a:gd name="T25" fmla="*/ 234 h 257"/>
                <a:gd name="T26" fmla="*/ 44 w 59"/>
                <a:gd name="T27" fmla="*/ 214 h 257"/>
                <a:gd name="T28" fmla="*/ 47 w 59"/>
                <a:gd name="T29" fmla="*/ 191 h 257"/>
                <a:gd name="T30" fmla="*/ 52 w 59"/>
                <a:gd name="T31" fmla="*/ 158 h 257"/>
                <a:gd name="T32" fmla="*/ 52 w 59"/>
                <a:gd name="T33" fmla="*/ 155 h 257"/>
                <a:gd name="T34" fmla="*/ 49 w 59"/>
                <a:gd name="T35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257">
                  <a:moveTo>
                    <a:pt x="49" y="88"/>
                  </a:moveTo>
                  <a:cubicBezTo>
                    <a:pt x="50" y="73"/>
                    <a:pt x="57" y="36"/>
                    <a:pt x="5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7"/>
                    <a:pt x="3" y="46"/>
                    <a:pt x="4" y="75"/>
                  </a:cubicBezTo>
                  <a:cubicBezTo>
                    <a:pt x="8" y="129"/>
                    <a:pt x="22" y="174"/>
                    <a:pt x="30" y="228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31"/>
                    <a:pt x="30" y="234"/>
                    <a:pt x="29" y="235"/>
                  </a:cubicBezTo>
                  <a:cubicBezTo>
                    <a:pt x="27" y="239"/>
                    <a:pt x="23" y="242"/>
                    <a:pt x="19" y="245"/>
                  </a:cubicBezTo>
                  <a:cubicBezTo>
                    <a:pt x="14" y="248"/>
                    <a:pt x="11" y="252"/>
                    <a:pt x="8" y="257"/>
                  </a:cubicBezTo>
                  <a:cubicBezTo>
                    <a:pt x="20" y="255"/>
                    <a:pt x="28" y="252"/>
                    <a:pt x="40" y="249"/>
                  </a:cubicBezTo>
                  <a:cubicBezTo>
                    <a:pt x="43" y="248"/>
                    <a:pt x="45" y="248"/>
                    <a:pt x="47" y="246"/>
                  </a:cubicBezTo>
                  <a:cubicBezTo>
                    <a:pt x="49" y="244"/>
                    <a:pt x="49" y="243"/>
                    <a:pt x="47" y="239"/>
                  </a:cubicBezTo>
                  <a:cubicBezTo>
                    <a:pt x="46" y="237"/>
                    <a:pt x="44" y="236"/>
                    <a:pt x="43" y="234"/>
                  </a:cubicBezTo>
                  <a:cubicBezTo>
                    <a:pt x="41" y="229"/>
                    <a:pt x="43" y="220"/>
                    <a:pt x="44" y="214"/>
                  </a:cubicBezTo>
                  <a:cubicBezTo>
                    <a:pt x="45" y="206"/>
                    <a:pt x="46" y="199"/>
                    <a:pt x="47" y="191"/>
                  </a:cubicBezTo>
                  <a:cubicBezTo>
                    <a:pt x="49" y="175"/>
                    <a:pt x="51" y="174"/>
                    <a:pt x="52" y="158"/>
                  </a:cubicBezTo>
                  <a:cubicBezTo>
                    <a:pt x="52" y="157"/>
                    <a:pt x="52" y="156"/>
                    <a:pt x="52" y="155"/>
                  </a:cubicBezTo>
                  <a:cubicBezTo>
                    <a:pt x="53" y="129"/>
                    <a:pt x="47" y="114"/>
                    <a:pt x="49" y="88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ísļïḓé">
              <a:extLst>
                <a:ext uri="{FF2B5EF4-FFF2-40B4-BE49-F238E27FC236}">
                  <a16:creationId xmlns:a16="http://schemas.microsoft.com/office/drawing/2014/main" id="{D4046D1D-E3C9-4F4A-8D10-D3FC91DD8F8C}"/>
                </a:ext>
              </a:extLst>
            </p:cNvPr>
            <p:cNvSpPr/>
            <p:nvPr/>
          </p:nvSpPr>
          <p:spPr bwMode="auto">
            <a:xfrm>
              <a:off x="7496175" y="5389563"/>
              <a:ext cx="287338" cy="122238"/>
            </a:xfrm>
            <a:custGeom>
              <a:avLst/>
              <a:gdLst>
                <a:gd name="T0" fmla="*/ 20 w 47"/>
                <a:gd name="T1" fmla="*/ 2 h 20"/>
                <a:gd name="T2" fmla="*/ 5 w 47"/>
                <a:gd name="T3" fmla="*/ 11 h 20"/>
                <a:gd name="T4" fmla="*/ 1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8 w 47"/>
                <a:gd name="T11" fmla="*/ 20 h 20"/>
                <a:gd name="T12" fmla="*/ 14 w 47"/>
                <a:gd name="T13" fmla="*/ 19 h 20"/>
                <a:gd name="T14" fmla="*/ 31 w 47"/>
                <a:gd name="T15" fmla="*/ 16 h 20"/>
                <a:gd name="T16" fmla="*/ 45 w 47"/>
                <a:gd name="T17" fmla="*/ 12 h 20"/>
                <a:gd name="T18" fmla="*/ 46 w 47"/>
                <a:gd name="T19" fmla="*/ 10 h 20"/>
                <a:gd name="T20" fmla="*/ 47 w 47"/>
                <a:gd name="T21" fmla="*/ 9 h 20"/>
                <a:gd name="T22" fmla="*/ 44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5 h 20"/>
                <a:gd name="T30" fmla="*/ 23 w 47"/>
                <a:gd name="T31" fmla="*/ 5 h 20"/>
                <a:gd name="T32" fmla="*/ 21 w 47"/>
                <a:gd name="T3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2"/>
                  </a:moveTo>
                  <a:cubicBezTo>
                    <a:pt x="15" y="6"/>
                    <a:pt x="10" y="9"/>
                    <a:pt x="5" y="11"/>
                  </a:cubicBezTo>
                  <a:cubicBezTo>
                    <a:pt x="4" y="12"/>
                    <a:pt x="2" y="13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19"/>
                    <a:pt x="3" y="19"/>
                    <a:pt x="5" y="20"/>
                  </a:cubicBezTo>
                  <a:cubicBezTo>
                    <a:pt x="6" y="20"/>
                    <a:pt x="7" y="20"/>
                    <a:pt x="8" y="20"/>
                  </a:cubicBezTo>
                  <a:cubicBezTo>
                    <a:pt x="10" y="20"/>
                    <a:pt x="12" y="19"/>
                    <a:pt x="14" y="19"/>
                  </a:cubicBezTo>
                  <a:cubicBezTo>
                    <a:pt x="20" y="18"/>
                    <a:pt x="25" y="17"/>
                    <a:pt x="31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5" y="11"/>
                    <a:pt x="46" y="11"/>
                    <a:pt x="46" y="10"/>
                  </a:cubicBezTo>
                  <a:cubicBezTo>
                    <a:pt x="47" y="10"/>
                    <a:pt x="47" y="9"/>
                    <a:pt x="47" y="9"/>
                  </a:cubicBezTo>
                  <a:cubicBezTo>
                    <a:pt x="47" y="7"/>
                    <a:pt x="46" y="1"/>
                    <a:pt x="44" y="0"/>
                  </a:cubicBezTo>
                  <a:cubicBezTo>
                    <a:pt x="44" y="0"/>
                    <a:pt x="42" y="1"/>
                    <a:pt x="42" y="2"/>
                  </a:cubicBezTo>
                  <a:cubicBezTo>
                    <a:pt x="40" y="3"/>
                    <a:pt x="38" y="3"/>
                    <a:pt x="37" y="4"/>
                  </a:cubicBezTo>
                  <a:cubicBezTo>
                    <a:pt x="34" y="4"/>
                    <a:pt x="30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3" y="4"/>
                    <a:pt x="22" y="4"/>
                    <a:pt x="21" y="3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lïḍê">
              <a:extLst>
                <a:ext uri="{FF2B5EF4-FFF2-40B4-BE49-F238E27FC236}">
                  <a16:creationId xmlns:a16="http://schemas.microsoft.com/office/drawing/2014/main" id="{8F71BCA2-12C8-4742-AD0B-3F9DDE6368DD}"/>
                </a:ext>
              </a:extLst>
            </p:cNvPr>
            <p:cNvSpPr/>
            <p:nvPr/>
          </p:nvSpPr>
          <p:spPr bwMode="auto">
            <a:xfrm>
              <a:off x="7789863" y="3946525"/>
              <a:ext cx="403225" cy="1584325"/>
            </a:xfrm>
            <a:custGeom>
              <a:avLst/>
              <a:gdLst>
                <a:gd name="T0" fmla="*/ 47 w 66"/>
                <a:gd name="T1" fmla="*/ 90 h 259"/>
                <a:gd name="T2" fmla="*/ 66 w 66"/>
                <a:gd name="T3" fmla="*/ 12 h 259"/>
                <a:gd name="T4" fmla="*/ 0 w 66"/>
                <a:gd name="T5" fmla="*/ 0 h 259"/>
                <a:gd name="T6" fmla="*/ 5 w 66"/>
                <a:gd name="T7" fmla="*/ 77 h 259"/>
                <a:gd name="T8" fmla="*/ 31 w 66"/>
                <a:gd name="T9" fmla="*/ 231 h 259"/>
                <a:gd name="T10" fmla="*/ 32 w 66"/>
                <a:gd name="T11" fmla="*/ 231 h 259"/>
                <a:gd name="T12" fmla="*/ 31 w 66"/>
                <a:gd name="T13" fmla="*/ 237 h 259"/>
                <a:gd name="T14" fmla="*/ 20 w 66"/>
                <a:gd name="T15" fmla="*/ 247 h 259"/>
                <a:gd name="T16" fmla="*/ 10 w 66"/>
                <a:gd name="T17" fmla="*/ 259 h 259"/>
                <a:gd name="T18" fmla="*/ 41 w 66"/>
                <a:gd name="T19" fmla="*/ 251 h 259"/>
                <a:gd name="T20" fmla="*/ 48 w 66"/>
                <a:gd name="T21" fmla="*/ 248 h 259"/>
                <a:gd name="T22" fmla="*/ 48 w 66"/>
                <a:gd name="T23" fmla="*/ 241 h 259"/>
                <a:gd name="T24" fmla="*/ 45 w 66"/>
                <a:gd name="T25" fmla="*/ 236 h 259"/>
                <a:gd name="T26" fmla="*/ 46 w 66"/>
                <a:gd name="T27" fmla="*/ 217 h 259"/>
                <a:gd name="T28" fmla="*/ 48 w 66"/>
                <a:gd name="T29" fmla="*/ 193 h 259"/>
                <a:gd name="T30" fmla="*/ 53 w 66"/>
                <a:gd name="T31" fmla="*/ 161 h 259"/>
                <a:gd name="T32" fmla="*/ 53 w 66"/>
                <a:gd name="T33" fmla="*/ 158 h 259"/>
                <a:gd name="T34" fmla="*/ 47 w 66"/>
                <a:gd name="T35" fmla="*/ 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259">
                  <a:moveTo>
                    <a:pt x="47" y="90"/>
                  </a:moveTo>
                  <a:cubicBezTo>
                    <a:pt x="48" y="75"/>
                    <a:pt x="63" y="41"/>
                    <a:pt x="66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4" y="49"/>
                    <a:pt x="5" y="77"/>
                  </a:cubicBezTo>
                  <a:cubicBezTo>
                    <a:pt x="7" y="131"/>
                    <a:pt x="24" y="177"/>
                    <a:pt x="31" y="231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234"/>
                    <a:pt x="31" y="236"/>
                    <a:pt x="31" y="237"/>
                  </a:cubicBezTo>
                  <a:cubicBezTo>
                    <a:pt x="29" y="242"/>
                    <a:pt x="24" y="244"/>
                    <a:pt x="20" y="247"/>
                  </a:cubicBezTo>
                  <a:cubicBezTo>
                    <a:pt x="16" y="251"/>
                    <a:pt x="12" y="255"/>
                    <a:pt x="10" y="259"/>
                  </a:cubicBezTo>
                  <a:cubicBezTo>
                    <a:pt x="22" y="257"/>
                    <a:pt x="30" y="255"/>
                    <a:pt x="41" y="251"/>
                  </a:cubicBezTo>
                  <a:cubicBezTo>
                    <a:pt x="44" y="251"/>
                    <a:pt x="46" y="250"/>
                    <a:pt x="48" y="248"/>
                  </a:cubicBezTo>
                  <a:cubicBezTo>
                    <a:pt x="50" y="246"/>
                    <a:pt x="50" y="246"/>
                    <a:pt x="48" y="241"/>
                  </a:cubicBezTo>
                  <a:cubicBezTo>
                    <a:pt x="47" y="240"/>
                    <a:pt x="45" y="238"/>
                    <a:pt x="45" y="236"/>
                  </a:cubicBezTo>
                  <a:cubicBezTo>
                    <a:pt x="42" y="231"/>
                    <a:pt x="45" y="222"/>
                    <a:pt x="46" y="217"/>
                  </a:cubicBezTo>
                  <a:cubicBezTo>
                    <a:pt x="47" y="209"/>
                    <a:pt x="48" y="201"/>
                    <a:pt x="48" y="193"/>
                  </a:cubicBezTo>
                  <a:cubicBezTo>
                    <a:pt x="50" y="177"/>
                    <a:pt x="52" y="177"/>
                    <a:pt x="53" y="161"/>
                  </a:cubicBezTo>
                  <a:cubicBezTo>
                    <a:pt x="53" y="160"/>
                    <a:pt x="53" y="159"/>
                    <a:pt x="53" y="158"/>
                  </a:cubicBezTo>
                  <a:cubicBezTo>
                    <a:pt x="54" y="132"/>
                    <a:pt x="45" y="116"/>
                    <a:pt x="47" y="90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í$liďé">
              <a:extLst>
                <a:ext uri="{FF2B5EF4-FFF2-40B4-BE49-F238E27FC236}">
                  <a16:creationId xmlns:a16="http://schemas.microsoft.com/office/drawing/2014/main" id="{12C0807E-6E6F-4952-AC7A-4CE1F5C9C30E}"/>
                </a:ext>
              </a:extLst>
            </p:cNvPr>
            <p:cNvSpPr/>
            <p:nvPr/>
          </p:nvSpPr>
          <p:spPr bwMode="auto">
            <a:xfrm>
              <a:off x="7813675" y="5419725"/>
              <a:ext cx="287338" cy="122238"/>
            </a:xfrm>
            <a:custGeom>
              <a:avLst/>
              <a:gdLst>
                <a:gd name="T0" fmla="*/ 20 w 47"/>
                <a:gd name="T1" fmla="*/ 3 h 20"/>
                <a:gd name="T2" fmla="*/ 6 w 47"/>
                <a:gd name="T3" fmla="*/ 12 h 20"/>
                <a:gd name="T4" fmla="*/ 2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9 w 47"/>
                <a:gd name="T11" fmla="*/ 20 h 20"/>
                <a:gd name="T12" fmla="*/ 14 w 47"/>
                <a:gd name="T13" fmla="*/ 19 h 20"/>
                <a:gd name="T14" fmla="*/ 32 w 47"/>
                <a:gd name="T15" fmla="*/ 16 h 20"/>
                <a:gd name="T16" fmla="*/ 45 w 47"/>
                <a:gd name="T17" fmla="*/ 12 h 20"/>
                <a:gd name="T18" fmla="*/ 47 w 47"/>
                <a:gd name="T19" fmla="*/ 11 h 20"/>
                <a:gd name="T20" fmla="*/ 47 w 47"/>
                <a:gd name="T21" fmla="*/ 9 h 20"/>
                <a:gd name="T22" fmla="*/ 45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6 h 20"/>
                <a:gd name="T30" fmla="*/ 24 w 47"/>
                <a:gd name="T31" fmla="*/ 5 h 20"/>
                <a:gd name="T32" fmla="*/ 22 w 47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3"/>
                  </a:moveTo>
                  <a:cubicBezTo>
                    <a:pt x="16" y="6"/>
                    <a:pt x="11" y="9"/>
                    <a:pt x="6" y="12"/>
                  </a:cubicBezTo>
                  <a:cubicBezTo>
                    <a:pt x="4" y="12"/>
                    <a:pt x="3" y="13"/>
                    <a:pt x="2" y="14"/>
                  </a:cubicBezTo>
                  <a:cubicBezTo>
                    <a:pt x="1" y="15"/>
                    <a:pt x="0" y="17"/>
                    <a:pt x="1" y="18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11" y="20"/>
                    <a:pt x="12" y="20"/>
                    <a:pt x="14" y="19"/>
                  </a:cubicBezTo>
                  <a:cubicBezTo>
                    <a:pt x="20" y="18"/>
                    <a:pt x="26" y="17"/>
                    <a:pt x="32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6" y="12"/>
                    <a:pt x="46" y="11"/>
                    <a:pt x="47" y="11"/>
                  </a:cubicBezTo>
                  <a:cubicBezTo>
                    <a:pt x="47" y="10"/>
                    <a:pt x="47" y="10"/>
                    <a:pt x="47" y="9"/>
                  </a:cubicBezTo>
                  <a:cubicBezTo>
                    <a:pt x="47" y="7"/>
                    <a:pt x="46" y="2"/>
                    <a:pt x="45" y="0"/>
                  </a:cubicBezTo>
                  <a:cubicBezTo>
                    <a:pt x="44" y="0"/>
                    <a:pt x="43" y="2"/>
                    <a:pt x="42" y="2"/>
                  </a:cubicBezTo>
                  <a:cubicBezTo>
                    <a:pt x="41" y="3"/>
                    <a:pt x="39" y="4"/>
                    <a:pt x="37" y="4"/>
                  </a:cubicBezTo>
                  <a:cubicBezTo>
                    <a:pt x="34" y="5"/>
                    <a:pt x="31" y="6"/>
                    <a:pt x="27" y="6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3" y="5"/>
                    <a:pt x="22" y="4"/>
                    <a:pt x="22" y="4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îṧḻíḍè">
              <a:extLst>
                <a:ext uri="{FF2B5EF4-FFF2-40B4-BE49-F238E27FC236}">
                  <a16:creationId xmlns:a16="http://schemas.microsoft.com/office/drawing/2014/main" id="{8A2BEAA3-FCAA-40EE-AB9E-26B336C2EB7F}"/>
                </a:ext>
              </a:extLst>
            </p:cNvPr>
            <p:cNvSpPr/>
            <p:nvPr/>
          </p:nvSpPr>
          <p:spPr bwMode="auto">
            <a:xfrm>
              <a:off x="7421563" y="3278188"/>
              <a:ext cx="814388" cy="1052513"/>
            </a:xfrm>
            <a:custGeom>
              <a:avLst/>
              <a:gdLst>
                <a:gd name="T0" fmla="*/ 106 w 133"/>
                <a:gd name="T1" fmla="*/ 0 h 172"/>
                <a:gd name="T2" fmla="*/ 132 w 133"/>
                <a:gd name="T3" fmla="*/ 72 h 172"/>
                <a:gd name="T4" fmla="*/ 122 w 133"/>
                <a:gd name="T5" fmla="*/ 154 h 172"/>
                <a:gd name="T6" fmla="*/ 11 w 133"/>
                <a:gd name="T7" fmla="*/ 155 h 172"/>
                <a:gd name="T8" fmla="*/ 24 w 133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2">
                  <a:moveTo>
                    <a:pt x="106" y="0"/>
                  </a:moveTo>
                  <a:cubicBezTo>
                    <a:pt x="126" y="26"/>
                    <a:pt x="131" y="42"/>
                    <a:pt x="132" y="72"/>
                  </a:cubicBezTo>
                  <a:cubicBezTo>
                    <a:pt x="133" y="101"/>
                    <a:pt x="124" y="121"/>
                    <a:pt x="122" y="154"/>
                  </a:cubicBezTo>
                  <a:cubicBezTo>
                    <a:pt x="64" y="172"/>
                    <a:pt x="11" y="155"/>
                    <a:pt x="11" y="155"/>
                  </a:cubicBezTo>
                  <a:cubicBezTo>
                    <a:pt x="4" y="96"/>
                    <a:pt x="0" y="51"/>
                    <a:pt x="24" y="0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iṥḷîďe">
              <a:extLst>
                <a:ext uri="{FF2B5EF4-FFF2-40B4-BE49-F238E27FC236}">
                  <a16:creationId xmlns:a16="http://schemas.microsoft.com/office/drawing/2014/main" id="{A2C12AB6-8FC6-4A3F-8FCB-22AC02D8B2FC}"/>
                </a:ext>
              </a:extLst>
            </p:cNvPr>
            <p:cNvSpPr/>
            <p:nvPr/>
          </p:nvSpPr>
          <p:spPr bwMode="auto">
            <a:xfrm>
              <a:off x="7385050" y="3395663"/>
              <a:ext cx="619125" cy="446088"/>
            </a:xfrm>
            <a:custGeom>
              <a:avLst/>
              <a:gdLst>
                <a:gd name="T0" fmla="*/ 4 w 101"/>
                <a:gd name="T1" fmla="*/ 65 h 73"/>
                <a:gd name="T2" fmla="*/ 91 w 101"/>
                <a:gd name="T3" fmla="*/ 73 h 73"/>
                <a:gd name="T4" fmla="*/ 96 w 101"/>
                <a:gd name="T5" fmla="*/ 69 h 73"/>
                <a:gd name="T6" fmla="*/ 101 w 101"/>
                <a:gd name="T7" fmla="*/ 12 h 73"/>
                <a:gd name="T8" fmla="*/ 97 w 101"/>
                <a:gd name="T9" fmla="*/ 8 h 73"/>
                <a:gd name="T10" fmla="*/ 10 w 101"/>
                <a:gd name="T11" fmla="*/ 0 h 73"/>
                <a:gd name="T12" fmla="*/ 6 w 101"/>
                <a:gd name="T13" fmla="*/ 4 h 73"/>
                <a:gd name="T14" fmla="*/ 1 w 101"/>
                <a:gd name="T15" fmla="*/ 61 h 73"/>
                <a:gd name="T16" fmla="*/ 4 w 101"/>
                <a:gd name="T1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3">
                  <a:moveTo>
                    <a:pt x="4" y="65"/>
                  </a:moveTo>
                  <a:cubicBezTo>
                    <a:pt x="91" y="73"/>
                    <a:pt x="91" y="73"/>
                    <a:pt x="91" y="73"/>
                  </a:cubicBezTo>
                  <a:cubicBezTo>
                    <a:pt x="94" y="73"/>
                    <a:pt x="96" y="71"/>
                    <a:pt x="96" y="69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2"/>
                    <a:pt x="6" y="4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3"/>
                    <a:pt x="2" y="65"/>
                    <a:pt x="4" y="65"/>
                  </a:cubicBezTo>
                  <a:close/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î$ḷïḋè">
              <a:extLst>
                <a:ext uri="{FF2B5EF4-FFF2-40B4-BE49-F238E27FC236}">
                  <a16:creationId xmlns:a16="http://schemas.microsoft.com/office/drawing/2014/main" id="{E3653959-18D1-4A23-9259-A508406B9760}"/>
                </a:ext>
              </a:extLst>
            </p:cNvPr>
            <p:cNvSpPr/>
            <p:nvPr/>
          </p:nvSpPr>
          <p:spPr bwMode="auto">
            <a:xfrm>
              <a:off x="7421563" y="3425825"/>
              <a:ext cx="546100" cy="392113"/>
            </a:xfrm>
            <a:custGeom>
              <a:avLst/>
              <a:gdLst>
                <a:gd name="T0" fmla="*/ 0 w 344"/>
                <a:gd name="T1" fmla="*/ 216 h 247"/>
                <a:gd name="T2" fmla="*/ 324 w 344"/>
                <a:gd name="T3" fmla="*/ 247 h 247"/>
                <a:gd name="T4" fmla="*/ 344 w 344"/>
                <a:gd name="T5" fmla="*/ 27 h 247"/>
                <a:gd name="T6" fmla="*/ 20 w 344"/>
                <a:gd name="T7" fmla="*/ 0 h 247"/>
                <a:gd name="T8" fmla="*/ 0 w 344"/>
                <a:gd name="T9" fmla="*/ 21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7">
                  <a:moveTo>
                    <a:pt x="0" y="216"/>
                  </a:moveTo>
                  <a:lnTo>
                    <a:pt x="324" y="247"/>
                  </a:lnTo>
                  <a:lnTo>
                    <a:pt x="344" y="27"/>
                  </a:lnTo>
                  <a:lnTo>
                    <a:pt x="2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E5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iṥļîdé">
              <a:extLst>
                <a:ext uri="{FF2B5EF4-FFF2-40B4-BE49-F238E27FC236}">
                  <a16:creationId xmlns:a16="http://schemas.microsoft.com/office/drawing/2014/main" id="{B9D9A111-1280-49EC-9CE4-706B3681EA5A}"/>
                </a:ext>
              </a:extLst>
            </p:cNvPr>
            <p:cNvSpPr/>
            <p:nvPr/>
          </p:nvSpPr>
          <p:spPr bwMode="auto">
            <a:xfrm>
              <a:off x="7464425" y="3449638"/>
              <a:ext cx="49213" cy="306388"/>
            </a:xfrm>
            <a:custGeom>
              <a:avLst/>
              <a:gdLst>
                <a:gd name="T0" fmla="*/ 5 w 8"/>
                <a:gd name="T1" fmla="*/ 1 h 50"/>
                <a:gd name="T2" fmla="*/ 0 w 8"/>
                <a:gd name="T3" fmla="*/ 49 h 50"/>
                <a:gd name="T4" fmla="*/ 1 w 8"/>
                <a:gd name="T5" fmla="*/ 50 h 50"/>
                <a:gd name="T6" fmla="*/ 3 w 8"/>
                <a:gd name="T7" fmla="*/ 49 h 50"/>
                <a:gd name="T8" fmla="*/ 8 w 8"/>
                <a:gd name="T9" fmla="*/ 1 h 50"/>
                <a:gd name="T10" fmla="*/ 7 w 8"/>
                <a:gd name="T11" fmla="*/ 0 h 50"/>
                <a:gd name="T12" fmla="*/ 5 w 8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1" y="50"/>
                    <a:pt x="1" y="50"/>
                  </a:cubicBezTo>
                  <a:cubicBezTo>
                    <a:pt x="2" y="50"/>
                    <a:pt x="3" y="49"/>
                    <a:pt x="3" y="4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îśľíďê">
              <a:extLst>
                <a:ext uri="{FF2B5EF4-FFF2-40B4-BE49-F238E27FC236}">
                  <a16:creationId xmlns:a16="http://schemas.microsoft.com/office/drawing/2014/main" id="{D4F7C8AB-28F6-45FC-959E-57E5504D20C2}"/>
                </a:ext>
              </a:extLst>
            </p:cNvPr>
            <p:cNvSpPr/>
            <p:nvPr/>
          </p:nvSpPr>
          <p:spPr bwMode="auto">
            <a:xfrm>
              <a:off x="7513638" y="3449638"/>
              <a:ext cx="42863" cy="312738"/>
            </a:xfrm>
            <a:custGeom>
              <a:avLst/>
              <a:gdLst>
                <a:gd name="T0" fmla="*/ 5 w 7"/>
                <a:gd name="T1" fmla="*/ 1 h 51"/>
                <a:gd name="T2" fmla="*/ 0 w 7"/>
                <a:gd name="T3" fmla="*/ 49 h 51"/>
                <a:gd name="T4" fmla="*/ 1 w 7"/>
                <a:gd name="T5" fmla="*/ 51 h 51"/>
                <a:gd name="T6" fmla="*/ 2 w 7"/>
                <a:gd name="T7" fmla="*/ 50 h 51"/>
                <a:gd name="T8" fmla="*/ 7 w 7"/>
                <a:gd name="T9" fmla="*/ 2 h 51"/>
                <a:gd name="T10" fmla="*/ 6 w 7"/>
                <a:gd name="T11" fmla="*/ 0 h 51"/>
                <a:gd name="T12" fmla="*/ 5 w 7"/>
                <a:gd name="T13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1"/>
                  </a:cubicBezTo>
                  <a:cubicBezTo>
                    <a:pt x="2" y="51"/>
                    <a:pt x="2" y="50"/>
                    <a:pt x="2" y="5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$ļíḑé">
              <a:extLst>
                <a:ext uri="{FF2B5EF4-FFF2-40B4-BE49-F238E27FC236}">
                  <a16:creationId xmlns:a16="http://schemas.microsoft.com/office/drawing/2014/main" id="{EBDB10C2-EF13-4CE4-A715-0C0C323A7B65}"/>
                </a:ext>
              </a:extLst>
            </p:cNvPr>
            <p:cNvSpPr/>
            <p:nvPr/>
          </p:nvSpPr>
          <p:spPr bwMode="auto">
            <a:xfrm>
              <a:off x="7586663" y="345598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íşḷíďe">
              <a:extLst>
                <a:ext uri="{FF2B5EF4-FFF2-40B4-BE49-F238E27FC236}">
                  <a16:creationId xmlns:a16="http://schemas.microsoft.com/office/drawing/2014/main" id="{20D63101-1080-499E-8075-6C8B30C27B05}"/>
                </a:ext>
              </a:extLst>
            </p:cNvPr>
            <p:cNvSpPr/>
            <p:nvPr/>
          </p:nvSpPr>
          <p:spPr bwMode="auto">
            <a:xfrm>
              <a:off x="7654925" y="346233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2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ïSḷiḋè">
              <a:extLst>
                <a:ext uri="{FF2B5EF4-FFF2-40B4-BE49-F238E27FC236}">
                  <a16:creationId xmlns:a16="http://schemas.microsoft.com/office/drawing/2014/main" id="{AB5EC85C-327E-421E-B4C9-117C688B3435}"/>
                </a:ext>
              </a:extLst>
            </p:cNvPr>
            <p:cNvSpPr/>
            <p:nvPr/>
          </p:nvSpPr>
          <p:spPr bwMode="auto">
            <a:xfrm>
              <a:off x="7727950" y="3468688"/>
              <a:ext cx="36513" cy="306388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2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iṡḻïḓè">
              <a:extLst>
                <a:ext uri="{FF2B5EF4-FFF2-40B4-BE49-F238E27FC236}">
                  <a16:creationId xmlns:a16="http://schemas.microsoft.com/office/drawing/2014/main" id="{92BB9846-B2C4-49C7-8708-E73224080015}"/>
                </a:ext>
              </a:extLst>
            </p:cNvPr>
            <p:cNvSpPr/>
            <p:nvPr/>
          </p:nvSpPr>
          <p:spPr bwMode="auto">
            <a:xfrm>
              <a:off x="7800975" y="3475038"/>
              <a:ext cx="38100" cy="304800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2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isḷíḓe">
              <a:extLst>
                <a:ext uri="{FF2B5EF4-FFF2-40B4-BE49-F238E27FC236}">
                  <a16:creationId xmlns:a16="http://schemas.microsoft.com/office/drawing/2014/main" id="{4BDDA403-7F39-4D61-99CD-011A100D8423}"/>
                </a:ext>
              </a:extLst>
            </p:cNvPr>
            <p:cNvSpPr/>
            <p:nvPr/>
          </p:nvSpPr>
          <p:spPr bwMode="auto">
            <a:xfrm>
              <a:off x="7869238" y="3481388"/>
              <a:ext cx="36513" cy="304800"/>
            </a:xfrm>
            <a:custGeom>
              <a:avLst/>
              <a:gdLst>
                <a:gd name="T0" fmla="*/ 4 w 6"/>
                <a:gd name="T1" fmla="*/ 1 h 50"/>
                <a:gd name="T2" fmla="*/ 1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1" y="49"/>
                    <a:pt x="1" y="49"/>
                    <a:pt x="1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3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ïṣļïḑé">
              <a:extLst>
                <a:ext uri="{FF2B5EF4-FFF2-40B4-BE49-F238E27FC236}">
                  <a16:creationId xmlns:a16="http://schemas.microsoft.com/office/drawing/2014/main" id="{027B5FA9-6D26-4D61-8857-813F3C4D4651}"/>
                </a:ext>
              </a:extLst>
            </p:cNvPr>
            <p:cNvSpPr/>
            <p:nvPr/>
          </p:nvSpPr>
          <p:spPr bwMode="auto">
            <a:xfrm>
              <a:off x="7391400" y="3524250"/>
              <a:ext cx="55563" cy="165100"/>
            </a:xfrm>
            <a:custGeom>
              <a:avLst/>
              <a:gdLst>
                <a:gd name="T0" fmla="*/ 8 w 35"/>
                <a:gd name="T1" fmla="*/ 0 h 104"/>
                <a:gd name="T2" fmla="*/ 35 w 35"/>
                <a:gd name="T3" fmla="*/ 0 h 104"/>
                <a:gd name="T4" fmla="*/ 27 w 35"/>
                <a:gd name="T5" fmla="*/ 104 h 104"/>
                <a:gd name="T6" fmla="*/ 0 w 35"/>
                <a:gd name="T7" fmla="*/ 100 h 104"/>
                <a:gd name="T8" fmla="*/ 8 w 3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4">
                  <a:moveTo>
                    <a:pt x="8" y="0"/>
                  </a:moveTo>
                  <a:lnTo>
                    <a:pt x="35" y="0"/>
                  </a:lnTo>
                  <a:lnTo>
                    <a:pt x="27" y="104"/>
                  </a:lnTo>
                  <a:lnTo>
                    <a:pt x="0" y="10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î$ḷiḑè">
              <a:extLst>
                <a:ext uri="{FF2B5EF4-FFF2-40B4-BE49-F238E27FC236}">
                  <a16:creationId xmlns:a16="http://schemas.microsoft.com/office/drawing/2014/main" id="{2BFDF888-17A1-4E68-B3F4-D4B7720CE216}"/>
                </a:ext>
              </a:extLst>
            </p:cNvPr>
            <p:cNvSpPr/>
            <p:nvPr/>
          </p:nvSpPr>
          <p:spPr bwMode="auto">
            <a:xfrm>
              <a:off x="7312025" y="3560763"/>
              <a:ext cx="98425" cy="85725"/>
            </a:xfrm>
            <a:custGeom>
              <a:avLst/>
              <a:gdLst>
                <a:gd name="T0" fmla="*/ 0 w 16"/>
                <a:gd name="T1" fmla="*/ 6 h 14"/>
                <a:gd name="T2" fmla="*/ 7 w 16"/>
                <a:gd name="T3" fmla="*/ 13 h 14"/>
                <a:gd name="T4" fmla="*/ 15 w 16"/>
                <a:gd name="T5" fmla="*/ 14 h 14"/>
                <a:gd name="T6" fmla="*/ 16 w 16"/>
                <a:gd name="T7" fmla="*/ 1 h 14"/>
                <a:gd name="T8" fmla="*/ 8 w 16"/>
                <a:gd name="T9" fmla="*/ 0 h 14"/>
                <a:gd name="T10" fmla="*/ 0 w 16"/>
                <a:gd name="T11" fmla="*/ 6 h 14"/>
                <a:gd name="T12" fmla="*/ 11 w 16"/>
                <a:gd name="T13" fmla="*/ 7 h 14"/>
                <a:gd name="T14" fmla="*/ 7 w 16"/>
                <a:gd name="T15" fmla="*/ 10 h 14"/>
                <a:gd name="T16" fmla="*/ 3 w 16"/>
                <a:gd name="T17" fmla="*/ 6 h 14"/>
                <a:gd name="T18" fmla="*/ 8 w 16"/>
                <a:gd name="T19" fmla="*/ 3 h 14"/>
                <a:gd name="T20" fmla="*/ 11 w 16"/>
                <a:gd name="T2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cubicBezTo>
                    <a:pt x="0" y="9"/>
                    <a:pt x="3" y="13"/>
                    <a:pt x="7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0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lose/>
                  <a:moveTo>
                    <a:pt x="11" y="7"/>
                  </a:moveTo>
                  <a:cubicBezTo>
                    <a:pt x="11" y="9"/>
                    <a:pt x="9" y="10"/>
                    <a:pt x="7" y="10"/>
                  </a:cubicBezTo>
                  <a:cubicBezTo>
                    <a:pt x="5" y="10"/>
                    <a:pt x="3" y="8"/>
                    <a:pt x="3" y="6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1" y="5"/>
                    <a:pt x="11" y="7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ïṧļíḓe">
              <a:extLst>
                <a:ext uri="{FF2B5EF4-FFF2-40B4-BE49-F238E27FC236}">
                  <a16:creationId xmlns:a16="http://schemas.microsoft.com/office/drawing/2014/main" id="{C5C9D3A0-8C1C-472D-BDEC-1BBFC2295B67}"/>
                </a:ext>
              </a:extLst>
            </p:cNvPr>
            <p:cNvSpPr/>
            <p:nvPr/>
          </p:nvSpPr>
          <p:spPr bwMode="auto">
            <a:xfrm>
              <a:off x="7800975" y="3571875"/>
              <a:ext cx="123825" cy="312738"/>
            </a:xfrm>
            <a:custGeom>
              <a:avLst/>
              <a:gdLst>
                <a:gd name="T0" fmla="*/ 10 w 20"/>
                <a:gd name="T1" fmla="*/ 3 h 51"/>
                <a:gd name="T2" fmla="*/ 1 w 20"/>
                <a:gd name="T3" fmla="*/ 27 h 51"/>
                <a:gd name="T4" fmla="*/ 3 w 20"/>
                <a:gd name="T5" fmla="*/ 43 h 51"/>
                <a:gd name="T6" fmla="*/ 6 w 20"/>
                <a:gd name="T7" fmla="*/ 46 h 51"/>
                <a:gd name="T8" fmla="*/ 9 w 20"/>
                <a:gd name="T9" fmla="*/ 50 h 51"/>
                <a:gd name="T10" fmla="*/ 10 w 20"/>
                <a:gd name="T11" fmla="*/ 51 h 51"/>
                <a:gd name="T12" fmla="*/ 12 w 20"/>
                <a:gd name="T13" fmla="*/ 50 h 51"/>
                <a:gd name="T14" fmla="*/ 13 w 20"/>
                <a:gd name="T15" fmla="*/ 47 h 51"/>
                <a:gd name="T16" fmla="*/ 14 w 20"/>
                <a:gd name="T17" fmla="*/ 37 h 51"/>
                <a:gd name="T18" fmla="*/ 16 w 20"/>
                <a:gd name="T19" fmla="*/ 30 h 51"/>
                <a:gd name="T20" fmla="*/ 18 w 20"/>
                <a:gd name="T21" fmla="*/ 27 h 51"/>
                <a:gd name="T22" fmla="*/ 19 w 20"/>
                <a:gd name="T23" fmla="*/ 17 h 51"/>
                <a:gd name="T24" fmla="*/ 17 w 20"/>
                <a:gd name="T25" fmla="*/ 10 h 51"/>
                <a:gd name="T26" fmla="*/ 20 w 2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0" y="3"/>
                  </a:moveTo>
                  <a:cubicBezTo>
                    <a:pt x="6" y="11"/>
                    <a:pt x="2" y="18"/>
                    <a:pt x="1" y="27"/>
                  </a:cubicBezTo>
                  <a:cubicBezTo>
                    <a:pt x="0" y="32"/>
                    <a:pt x="1" y="38"/>
                    <a:pt x="3" y="43"/>
                  </a:cubicBezTo>
                  <a:cubicBezTo>
                    <a:pt x="4" y="45"/>
                    <a:pt x="5" y="43"/>
                    <a:pt x="6" y="46"/>
                  </a:cubicBezTo>
                  <a:cubicBezTo>
                    <a:pt x="7" y="47"/>
                    <a:pt x="8" y="48"/>
                    <a:pt x="9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3" y="49"/>
                    <a:pt x="13" y="48"/>
                    <a:pt x="13" y="47"/>
                  </a:cubicBezTo>
                  <a:cubicBezTo>
                    <a:pt x="13" y="43"/>
                    <a:pt x="13" y="42"/>
                    <a:pt x="14" y="37"/>
                  </a:cubicBezTo>
                  <a:cubicBezTo>
                    <a:pt x="14" y="35"/>
                    <a:pt x="15" y="32"/>
                    <a:pt x="16" y="30"/>
                  </a:cubicBezTo>
                  <a:cubicBezTo>
                    <a:pt x="17" y="29"/>
                    <a:pt x="17" y="28"/>
                    <a:pt x="18" y="27"/>
                  </a:cubicBezTo>
                  <a:cubicBezTo>
                    <a:pt x="20" y="24"/>
                    <a:pt x="20" y="20"/>
                    <a:pt x="19" y="17"/>
                  </a:cubicBezTo>
                  <a:cubicBezTo>
                    <a:pt x="18" y="15"/>
                    <a:pt x="17" y="12"/>
                    <a:pt x="17" y="10"/>
                  </a:cubicBezTo>
                  <a:cubicBezTo>
                    <a:pt x="18" y="7"/>
                    <a:pt x="20" y="4"/>
                    <a:pt x="20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ïṥ1iḋè">
              <a:extLst>
                <a:ext uri="{FF2B5EF4-FFF2-40B4-BE49-F238E27FC236}">
                  <a16:creationId xmlns:a16="http://schemas.microsoft.com/office/drawing/2014/main" id="{D139A2D6-6AFC-497C-BD03-AC6E14894BDC}"/>
                </a:ext>
              </a:extLst>
            </p:cNvPr>
            <p:cNvSpPr/>
            <p:nvPr/>
          </p:nvSpPr>
          <p:spPr bwMode="auto">
            <a:xfrm>
              <a:off x="7496175" y="3541713"/>
              <a:ext cx="115888" cy="280988"/>
            </a:xfrm>
            <a:custGeom>
              <a:avLst/>
              <a:gdLst>
                <a:gd name="T0" fmla="*/ 2 w 19"/>
                <a:gd name="T1" fmla="*/ 5 h 46"/>
                <a:gd name="T2" fmla="*/ 10 w 19"/>
                <a:gd name="T3" fmla="*/ 44 h 46"/>
                <a:gd name="T4" fmla="*/ 13 w 19"/>
                <a:gd name="T5" fmla="*/ 45 h 46"/>
                <a:gd name="T6" fmla="*/ 14 w 19"/>
                <a:gd name="T7" fmla="*/ 45 h 46"/>
                <a:gd name="T8" fmla="*/ 14 w 19"/>
                <a:gd name="T9" fmla="*/ 32 h 46"/>
                <a:gd name="T10" fmla="*/ 13 w 19"/>
                <a:gd name="T11" fmla="*/ 20 h 46"/>
                <a:gd name="T12" fmla="*/ 15 w 19"/>
                <a:gd name="T13" fmla="*/ 28 h 46"/>
                <a:gd name="T14" fmla="*/ 17 w 19"/>
                <a:gd name="T15" fmla="*/ 27 h 46"/>
                <a:gd name="T16" fmla="*/ 18 w 19"/>
                <a:gd name="T17" fmla="*/ 25 h 46"/>
                <a:gd name="T18" fmla="*/ 18 w 19"/>
                <a:gd name="T19" fmla="*/ 18 h 46"/>
                <a:gd name="T20" fmla="*/ 18 w 19"/>
                <a:gd name="T21" fmla="*/ 13 h 46"/>
                <a:gd name="T22" fmla="*/ 14 w 19"/>
                <a:gd name="T23" fmla="*/ 6 h 46"/>
                <a:gd name="T24" fmla="*/ 12 w 19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6">
                  <a:moveTo>
                    <a:pt x="2" y="5"/>
                  </a:moveTo>
                  <a:cubicBezTo>
                    <a:pt x="0" y="19"/>
                    <a:pt x="3" y="33"/>
                    <a:pt x="10" y="44"/>
                  </a:cubicBezTo>
                  <a:cubicBezTo>
                    <a:pt x="11" y="45"/>
                    <a:pt x="12" y="46"/>
                    <a:pt x="13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1"/>
                    <a:pt x="15" y="37"/>
                    <a:pt x="14" y="32"/>
                  </a:cubicBezTo>
                  <a:cubicBezTo>
                    <a:pt x="14" y="28"/>
                    <a:pt x="13" y="24"/>
                    <a:pt x="13" y="20"/>
                  </a:cubicBezTo>
                  <a:cubicBezTo>
                    <a:pt x="14" y="22"/>
                    <a:pt x="15" y="25"/>
                    <a:pt x="15" y="28"/>
                  </a:cubicBezTo>
                  <a:cubicBezTo>
                    <a:pt x="16" y="28"/>
                    <a:pt x="17" y="28"/>
                    <a:pt x="17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2"/>
                    <a:pt x="18" y="20"/>
                    <a:pt x="18" y="18"/>
                  </a:cubicBezTo>
                  <a:cubicBezTo>
                    <a:pt x="18" y="16"/>
                    <a:pt x="19" y="15"/>
                    <a:pt x="18" y="13"/>
                  </a:cubicBezTo>
                  <a:cubicBezTo>
                    <a:pt x="17" y="10"/>
                    <a:pt x="15" y="8"/>
                    <a:pt x="14" y="6"/>
                  </a:cubicBezTo>
                  <a:cubicBezTo>
                    <a:pt x="13" y="4"/>
                    <a:pt x="12" y="2"/>
                    <a:pt x="12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i$ľiḋè">
              <a:extLst>
                <a:ext uri="{FF2B5EF4-FFF2-40B4-BE49-F238E27FC236}">
                  <a16:creationId xmlns:a16="http://schemas.microsoft.com/office/drawing/2014/main" id="{ABAC53F4-EB19-4193-AB7A-D6C01B3A34E8}"/>
                </a:ext>
              </a:extLst>
            </p:cNvPr>
            <p:cNvSpPr/>
            <p:nvPr/>
          </p:nvSpPr>
          <p:spPr bwMode="auto">
            <a:xfrm>
              <a:off x="7372350" y="2397125"/>
              <a:ext cx="434975" cy="1217613"/>
            </a:xfrm>
            <a:custGeom>
              <a:avLst/>
              <a:gdLst>
                <a:gd name="T0" fmla="*/ 71 w 71"/>
                <a:gd name="T1" fmla="*/ 0 h 199"/>
                <a:gd name="T2" fmla="*/ 31 w 71"/>
                <a:gd name="T3" fmla="*/ 16 h 199"/>
                <a:gd name="T4" fmla="*/ 3 w 71"/>
                <a:gd name="T5" fmla="*/ 88 h 199"/>
                <a:gd name="T6" fmla="*/ 8 w 71"/>
                <a:gd name="T7" fmla="*/ 147 h 199"/>
                <a:gd name="T8" fmla="*/ 20 w 71"/>
                <a:gd name="T9" fmla="*/ 193 h 199"/>
                <a:gd name="T10" fmla="*/ 35 w 71"/>
                <a:gd name="T11" fmla="*/ 191 h 199"/>
                <a:gd name="T12" fmla="*/ 58 w 71"/>
                <a:gd name="T13" fmla="*/ 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99">
                  <a:moveTo>
                    <a:pt x="71" y="0"/>
                  </a:moveTo>
                  <a:cubicBezTo>
                    <a:pt x="57" y="1"/>
                    <a:pt x="41" y="7"/>
                    <a:pt x="31" y="16"/>
                  </a:cubicBezTo>
                  <a:cubicBezTo>
                    <a:pt x="10" y="35"/>
                    <a:pt x="7" y="63"/>
                    <a:pt x="3" y="88"/>
                  </a:cubicBezTo>
                  <a:cubicBezTo>
                    <a:pt x="0" y="107"/>
                    <a:pt x="4" y="128"/>
                    <a:pt x="8" y="147"/>
                  </a:cubicBezTo>
                  <a:cubicBezTo>
                    <a:pt x="11" y="157"/>
                    <a:pt x="17" y="183"/>
                    <a:pt x="20" y="193"/>
                  </a:cubicBezTo>
                  <a:cubicBezTo>
                    <a:pt x="22" y="196"/>
                    <a:pt x="31" y="199"/>
                    <a:pt x="35" y="191"/>
                  </a:cubicBezTo>
                  <a:cubicBezTo>
                    <a:pt x="35" y="139"/>
                    <a:pt x="43" y="74"/>
                    <a:pt x="58" y="24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ïSlîḍè">
              <a:extLst>
                <a:ext uri="{FF2B5EF4-FFF2-40B4-BE49-F238E27FC236}">
                  <a16:creationId xmlns:a16="http://schemas.microsoft.com/office/drawing/2014/main" id="{8FA77F79-36CD-4270-B19A-AD32C13EDEAF}"/>
                </a:ext>
              </a:extLst>
            </p:cNvPr>
            <p:cNvSpPr/>
            <p:nvPr/>
          </p:nvSpPr>
          <p:spPr bwMode="auto">
            <a:xfrm>
              <a:off x="7843838" y="2386013"/>
              <a:ext cx="385763" cy="1266825"/>
            </a:xfrm>
            <a:custGeom>
              <a:avLst/>
              <a:gdLst>
                <a:gd name="T0" fmla="*/ 26 w 63"/>
                <a:gd name="T1" fmla="*/ 45 h 207"/>
                <a:gd name="T2" fmla="*/ 18 w 63"/>
                <a:gd name="T3" fmla="*/ 125 h 207"/>
                <a:gd name="T4" fmla="*/ 0 w 63"/>
                <a:gd name="T5" fmla="*/ 202 h 207"/>
                <a:gd name="T6" fmla="*/ 12 w 63"/>
                <a:gd name="T7" fmla="*/ 207 h 207"/>
                <a:gd name="T8" fmla="*/ 39 w 63"/>
                <a:gd name="T9" fmla="*/ 167 h 207"/>
                <a:gd name="T10" fmla="*/ 62 w 63"/>
                <a:gd name="T11" fmla="*/ 117 h 207"/>
                <a:gd name="T12" fmla="*/ 63 w 63"/>
                <a:gd name="T13" fmla="*/ 96 h 207"/>
                <a:gd name="T14" fmla="*/ 58 w 63"/>
                <a:gd name="T15" fmla="*/ 50 h 207"/>
                <a:gd name="T16" fmla="*/ 10 w 63"/>
                <a:gd name="T1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207">
                  <a:moveTo>
                    <a:pt x="26" y="45"/>
                  </a:moveTo>
                  <a:cubicBezTo>
                    <a:pt x="14" y="74"/>
                    <a:pt x="30" y="96"/>
                    <a:pt x="18" y="125"/>
                  </a:cubicBezTo>
                  <a:cubicBezTo>
                    <a:pt x="5" y="155"/>
                    <a:pt x="0" y="202"/>
                    <a:pt x="0" y="202"/>
                  </a:cubicBezTo>
                  <a:cubicBezTo>
                    <a:pt x="0" y="202"/>
                    <a:pt x="6" y="207"/>
                    <a:pt x="12" y="207"/>
                  </a:cubicBezTo>
                  <a:cubicBezTo>
                    <a:pt x="16" y="203"/>
                    <a:pt x="29" y="183"/>
                    <a:pt x="39" y="167"/>
                  </a:cubicBezTo>
                  <a:cubicBezTo>
                    <a:pt x="50" y="152"/>
                    <a:pt x="59" y="135"/>
                    <a:pt x="62" y="117"/>
                  </a:cubicBezTo>
                  <a:cubicBezTo>
                    <a:pt x="63" y="110"/>
                    <a:pt x="63" y="103"/>
                    <a:pt x="63" y="96"/>
                  </a:cubicBezTo>
                  <a:cubicBezTo>
                    <a:pt x="63" y="81"/>
                    <a:pt x="63" y="65"/>
                    <a:pt x="58" y="50"/>
                  </a:cubicBezTo>
                  <a:cubicBezTo>
                    <a:pt x="51" y="27"/>
                    <a:pt x="33" y="8"/>
                    <a:pt x="10" y="0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îşľiḑê">
              <a:extLst>
                <a:ext uri="{FF2B5EF4-FFF2-40B4-BE49-F238E27FC236}">
                  <a16:creationId xmlns:a16="http://schemas.microsoft.com/office/drawing/2014/main" id="{02B13683-55EE-43E4-A4CA-E52C42AF4B90}"/>
                </a:ext>
              </a:extLst>
            </p:cNvPr>
            <p:cNvSpPr/>
            <p:nvPr/>
          </p:nvSpPr>
          <p:spPr bwMode="auto">
            <a:xfrm>
              <a:off x="7532688" y="2416175"/>
              <a:ext cx="600075" cy="979488"/>
            </a:xfrm>
            <a:custGeom>
              <a:avLst/>
              <a:gdLst>
                <a:gd name="T0" fmla="*/ 1 w 98"/>
                <a:gd name="T1" fmla="*/ 59 h 160"/>
                <a:gd name="T2" fmla="*/ 1 w 98"/>
                <a:gd name="T3" fmla="*/ 78 h 160"/>
                <a:gd name="T4" fmla="*/ 5 w 98"/>
                <a:gd name="T5" fmla="*/ 93 h 160"/>
                <a:gd name="T6" fmla="*/ 4 w 98"/>
                <a:gd name="T7" fmla="*/ 135 h 160"/>
                <a:gd name="T8" fmla="*/ 4 w 98"/>
                <a:gd name="T9" fmla="*/ 144 h 160"/>
                <a:gd name="T10" fmla="*/ 79 w 98"/>
                <a:gd name="T11" fmla="*/ 154 h 160"/>
                <a:gd name="T12" fmla="*/ 88 w 98"/>
                <a:gd name="T13" fmla="*/ 141 h 160"/>
                <a:gd name="T14" fmla="*/ 93 w 98"/>
                <a:gd name="T15" fmla="*/ 120 h 160"/>
                <a:gd name="T16" fmla="*/ 95 w 98"/>
                <a:gd name="T17" fmla="*/ 90 h 160"/>
                <a:gd name="T18" fmla="*/ 68 w 98"/>
                <a:gd name="T19" fmla="*/ 2 h 160"/>
                <a:gd name="T20" fmla="*/ 66 w 98"/>
                <a:gd name="T21" fmla="*/ 1 h 160"/>
                <a:gd name="T22" fmla="*/ 61 w 98"/>
                <a:gd name="T23" fmla="*/ 1 h 160"/>
                <a:gd name="T24" fmla="*/ 37 w 98"/>
                <a:gd name="T25" fmla="*/ 2 h 160"/>
                <a:gd name="T26" fmla="*/ 34 w 98"/>
                <a:gd name="T27" fmla="*/ 2 h 160"/>
                <a:gd name="T28" fmla="*/ 32 w 98"/>
                <a:gd name="T29" fmla="*/ 3 h 160"/>
                <a:gd name="T30" fmla="*/ 12 w 98"/>
                <a:gd name="T31" fmla="*/ 29 h 160"/>
                <a:gd name="T32" fmla="*/ 1 w 98"/>
                <a:gd name="T33" fmla="*/ 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60">
                  <a:moveTo>
                    <a:pt x="1" y="59"/>
                  </a:moveTo>
                  <a:cubicBezTo>
                    <a:pt x="0" y="66"/>
                    <a:pt x="0" y="72"/>
                    <a:pt x="1" y="78"/>
                  </a:cubicBezTo>
                  <a:cubicBezTo>
                    <a:pt x="2" y="84"/>
                    <a:pt x="4" y="88"/>
                    <a:pt x="5" y="93"/>
                  </a:cubicBezTo>
                  <a:cubicBezTo>
                    <a:pt x="9" y="107"/>
                    <a:pt x="6" y="121"/>
                    <a:pt x="4" y="135"/>
                  </a:cubicBezTo>
                  <a:cubicBezTo>
                    <a:pt x="4" y="138"/>
                    <a:pt x="3" y="141"/>
                    <a:pt x="4" y="144"/>
                  </a:cubicBezTo>
                  <a:cubicBezTo>
                    <a:pt x="11" y="160"/>
                    <a:pt x="60" y="159"/>
                    <a:pt x="79" y="154"/>
                  </a:cubicBezTo>
                  <a:cubicBezTo>
                    <a:pt x="90" y="152"/>
                    <a:pt x="83" y="151"/>
                    <a:pt x="88" y="141"/>
                  </a:cubicBezTo>
                  <a:cubicBezTo>
                    <a:pt x="91" y="134"/>
                    <a:pt x="92" y="127"/>
                    <a:pt x="93" y="120"/>
                  </a:cubicBezTo>
                  <a:cubicBezTo>
                    <a:pt x="94" y="110"/>
                    <a:pt x="95" y="100"/>
                    <a:pt x="95" y="90"/>
                  </a:cubicBezTo>
                  <a:cubicBezTo>
                    <a:pt x="98" y="57"/>
                    <a:pt x="95" y="24"/>
                    <a:pt x="68" y="2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0"/>
                    <a:pt x="63" y="1"/>
                    <a:pt x="61" y="1"/>
                  </a:cubicBezTo>
                  <a:cubicBezTo>
                    <a:pt x="54" y="3"/>
                    <a:pt x="45" y="4"/>
                    <a:pt x="37" y="2"/>
                  </a:cubicBezTo>
                  <a:cubicBezTo>
                    <a:pt x="36" y="2"/>
                    <a:pt x="35" y="1"/>
                    <a:pt x="34" y="2"/>
                  </a:cubicBezTo>
                  <a:cubicBezTo>
                    <a:pt x="33" y="2"/>
                    <a:pt x="32" y="3"/>
                    <a:pt x="32" y="3"/>
                  </a:cubicBezTo>
                  <a:cubicBezTo>
                    <a:pt x="24" y="11"/>
                    <a:pt x="19" y="21"/>
                    <a:pt x="12" y="29"/>
                  </a:cubicBezTo>
                  <a:cubicBezTo>
                    <a:pt x="5" y="38"/>
                    <a:pt x="2" y="48"/>
                    <a:pt x="1" y="59"/>
                  </a:cubicBezTo>
                  <a:close/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Sḻîďê">
              <a:extLst>
                <a:ext uri="{FF2B5EF4-FFF2-40B4-BE49-F238E27FC236}">
                  <a16:creationId xmlns:a16="http://schemas.microsoft.com/office/drawing/2014/main" id="{20DD42B3-3D1C-49E4-8A24-A2D137F911C1}"/>
                </a:ext>
              </a:extLst>
            </p:cNvPr>
            <p:cNvSpPr/>
            <p:nvPr/>
          </p:nvSpPr>
          <p:spPr bwMode="auto">
            <a:xfrm>
              <a:off x="7605713" y="1927225"/>
              <a:ext cx="171450" cy="385763"/>
            </a:xfrm>
            <a:custGeom>
              <a:avLst/>
              <a:gdLst>
                <a:gd name="T0" fmla="*/ 28 w 28"/>
                <a:gd name="T1" fmla="*/ 33 h 63"/>
                <a:gd name="T2" fmla="*/ 26 w 28"/>
                <a:gd name="T3" fmla="*/ 47 h 63"/>
                <a:gd name="T4" fmla="*/ 20 w 28"/>
                <a:gd name="T5" fmla="*/ 61 h 63"/>
                <a:gd name="T6" fmla="*/ 10 w 28"/>
                <a:gd name="T7" fmla="*/ 63 h 63"/>
                <a:gd name="T8" fmla="*/ 0 w 28"/>
                <a:gd name="T9" fmla="*/ 61 h 63"/>
                <a:gd name="T10" fmla="*/ 2 w 28"/>
                <a:gd name="T11" fmla="*/ 55 h 63"/>
                <a:gd name="T12" fmla="*/ 0 w 28"/>
                <a:gd name="T13" fmla="*/ 27 h 63"/>
                <a:gd name="T14" fmla="*/ 3 w 28"/>
                <a:gd name="T15" fmla="*/ 11 h 63"/>
                <a:gd name="T16" fmla="*/ 17 w 2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3">
                  <a:moveTo>
                    <a:pt x="28" y="33"/>
                  </a:moveTo>
                  <a:cubicBezTo>
                    <a:pt x="27" y="37"/>
                    <a:pt x="27" y="43"/>
                    <a:pt x="26" y="47"/>
                  </a:cubicBezTo>
                  <a:cubicBezTo>
                    <a:pt x="26" y="52"/>
                    <a:pt x="24" y="58"/>
                    <a:pt x="20" y="61"/>
                  </a:cubicBezTo>
                  <a:cubicBezTo>
                    <a:pt x="17" y="63"/>
                    <a:pt x="14" y="63"/>
                    <a:pt x="10" y="63"/>
                  </a:cubicBezTo>
                  <a:cubicBezTo>
                    <a:pt x="7" y="63"/>
                    <a:pt x="3" y="62"/>
                    <a:pt x="0" y="61"/>
                  </a:cubicBezTo>
                  <a:cubicBezTo>
                    <a:pt x="2" y="60"/>
                    <a:pt x="2" y="57"/>
                    <a:pt x="2" y="55"/>
                  </a:cubicBezTo>
                  <a:cubicBezTo>
                    <a:pt x="2" y="46"/>
                    <a:pt x="0" y="37"/>
                    <a:pt x="0" y="27"/>
                  </a:cubicBezTo>
                  <a:cubicBezTo>
                    <a:pt x="0" y="23"/>
                    <a:pt x="1" y="15"/>
                    <a:pt x="3" y="11"/>
                  </a:cubicBezTo>
                  <a:cubicBezTo>
                    <a:pt x="6" y="7"/>
                    <a:pt x="10" y="2"/>
                    <a:pt x="17" y="0"/>
                  </a:cubicBezTo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îṧľîḍe">
              <a:extLst>
                <a:ext uri="{FF2B5EF4-FFF2-40B4-BE49-F238E27FC236}">
                  <a16:creationId xmlns:a16="http://schemas.microsoft.com/office/drawing/2014/main" id="{43849314-D621-4B09-B5CA-C472C93486EF}"/>
                </a:ext>
              </a:extLst>
            </p:cNvPr>
            <p:cNvSpPr/>
            <p:nvPr/>
          </p:nvSpPr>
          <p:spPr bwMode="auto">
            <a:xfrm>
              <a:off x="7753350" y="2214563"/>
              <a:ext cx="188913" cy="250825"/>
            </a:xfrm>
            <a:custGeom>
              <a:avLst/>
              <a:gdLst>
                <a:gd name="T0" fmla="*/ 7 w 31"/>
                <a:gd name="T1" fmla="*/ 17 h 41"/>
                <a:gd name="T2" fmla="*/ 0 w 31"/>
                <a:gd name="T3" fmla="*/ 32 h 41"/>
                <a:gd name="T4" fmla="*/ 7 w 31"/>
                <a:gd name="T5" fmla="*/ 41 h 41"/>
                <a:gd name="T6" fmla="*/ 31 w 31"/>
                <a:gd name="T7" fmla="*/ 31 h 41"/>
                <a:gd name="T8" fmla="*/ 27 w 3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7" y="17"/>
                  </a:moveTo>
                  <a:cubicBezTo>
                    <a:pt x="7" y="21"/>
                    <a:pt x="3" y="30"/>
                    <a:pt x="0" y="32"/>
                  </a:cubicBezTo>
                  <a:cubicBezTo>
                    <a:pt x="0" y="37"/>
                    <a:pt x="0" y="41"/>
                    <a:pt x="7" y="41"/>
                  </a:cubicBezTo>
                  <a:cubicBezTo>
                    <a:pt x="14" y="41"/>
                    <a:pt x="25" y="38"/>
                    <a:pt x="31" y="31"/>
                  </a:cubicBezTo>
                  <a:cubicBezTo>
                    <a:pt x="28" y="24"/>
                    <a:pt x="25" y="3"/>
                    <a:pt x="27" y="0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iṧliďè">
              <a:extLst>
                <a:ext uri="{FF2B5EF4-FFF2-40B4-BE49-F238E27FC236}">
                  <a16:creationId xmlns:a16="http://schemas.microsoft.com/office/drawing/2014/main" id="{BDF0DFD4-4AE6-41B7-92D8-94EC8F1D3E9E}"/>
                </a:ext>
              </a:extLst>
            </p:cNvPr>
            <p:cNvSpPr/>
            <p:nvPr/>
          </p:nvSpPr>
          <p:spPr bwMode="auto">
            <a:xfrm>
              <a:off x="7654925" y="1944688"/>
              <a:ext cx="312738" cy="398463"/>
            </a:xfrm>
            <a:custGeom>
              <a:avLst/>
              <a:gdLst>
                <a:gd name="T0" fmla="*/ 5 w 51"/>
                <a:gd name="T1" fmla="*/ 13 h 65"/>
                <a:gd name="T2" fmla="*/ 3 w 51"/>
                <a:gd name="T3" fmla="*/ 37 h 65"/>
                <a:gd name="T4" fmla="*/ 4 w 51"/>
                <a:gd name="T5" fmla="*/ 50 h 65"/>
                <a:gd name="T6" fmla="*/ 10 w 51"/>
                <a:gd name="T7" fmla="*/ 62 h 65"/>
                <a:gd name="T8" fmla="*/ 21 w 51"/>
                <a:gd name="T9" fmla="*/ 65 h 65"/>
                <a:gd name="T10" fmla="*/ 44 w 51"/>
                <a:gd name="T11" fmla="*/ 51 h 65"/>
                <a:gd name="T12" fmla="*/ 48 w 51"/>
                <a:gd name="T13" fmla="*/ 25 h 65"/>
                <a:gd name="T14" fmla="*/ 44 w 51"/>
                <a:gd name="T15" fmla="*/ 16 h 65"/>
                <a:gd name="T16" fmla="*/ 24 w 51"/>
                <a:gd name="T17" fmla="*/ 1 h 65"/>
                <a:gd name="T18" fmla="*/ 4 w 51"/>
                <a:gd name="T19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65">
                  <a:moveTo>
                    <a:pt x="5" y="13"/>
                  </a:moveTo>
                  <a:cubicBezTo>
                    <a:pt x="0" y="18"/>
                    <a:pt x="1" y="30"/>
                    <a:pt x="3" y="37"/>
                  </a:cubicBezTo>
                  <a:cubicBezTo>
                    <a:pt x="4" y="41"/>
                    <a:pt x="4" y="46"/>
                    <a:pt x="4" y="50"/>
                  </a:cubicBezTo>
                  <a:cubicBezTo>
                    <a:pt x="5" y="55"/>
                    <a:pt x="7" y="60"/>
                    <a:pt x="10" y="62"/>
                  </a:cubicBezTo>
                  <a:cubicBezTo>
                    <a:pt x="13" y="65"/>
                    <a:pt x="17" y="65"/>
                    <a:pt x="21" y="65"/>
                  </a:cubicBezTo>
                  <a:cubicBezTo>
                    <a:pt x="30" y="64"/>
                    <a:pt x="39" y="59"/>
                    <a:pt x="44" y="51"/>
                  </a:cubicBezTo>
                  <a:cubicBezTo>
                    <a:pt x="49" y="44"/>
                    <a:pt x="51" y="34"/>
                    <a:pt x="48" y="25"/>
                  </a:cubicBezTo>
                  <a:cubicBezTo>
                    <a:pt x="47" y="22"/>
                    <a:pt x="46" y="19"/>
                    <a:pt x="44" y="16"/>
                  </a:cubicBezTo>
                  <a:cubicBezTo>
                    <a:pt x="40" y="9"/>
                    <a:pt x="33" y="3"/>
                    <a:pt x="24" y="1"/>
                  </a:cubicBezTo>
                  <a:cubicBezTo>
                    <a:pt x="16" y="0"/>
                    <a:pt x="7" y="4"/>
                    <a:pt x="4" y="1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íṩḻidè">
              <a:extLst>
                <a:ext uri="{FF2B5EF4-FFF2-40B4-BE49-F238E27FC236}">
                  <a16:creationId xmlns:a16="http://schemas.microsoft.com/office/drawing/2014/main" id="{81116E5C-AF3E-491E-96E2-518B5FBF997D}"/>
                </a:ext>
              </a:extLst>
            </p:cNvPr>
            <p:cNvSpPr/>
            <p:nvPr/>
          </p:nvSpPr>
          <p:spPr bwMode="auto">
            <a:xfrm>
              <a:off x="7661275" y="1858963"/>
              <a:ext cx="434975" cy="484188"/>
            </a:xfrm>
            <a:custGeom>
              <a:avLst/>
              <a:gdLst>
                <a:gd name="T0" fmla="*/ 55 w 71"/>
                <a:gd name="T1" fmla="*/ 15 h 79"/>
                <a:gd name="T2" fmla="*/ 43 w 71"/>
                <a:gd name="T3" fmla="*/ 4 h 79"/>
                <a:gd name="T4" fmla="*/ 25 w 71"/>
                <a:gd name="T5" fmla="*/ 1 h 79"/>
                <a:gd name="T6" fmla="*/ 11 w 71"/>
                <a:gd name="T7" fmla="*/ 7 h 79"/>
                <a:gd name="T8" fmla="*/ 7 w 71"/>
                <a:gd name="T9" fmla="*/ 11 h 79"/>
                <a:gd name="T10" fmla="*/ 7 w 71"/>
                <a:gd name="T11" fmla="*/ 11 h 79"/>
                <a:gd name="T12" fmla="*/ 6 w 71"/>
                <a:gd name="T13" fmla="*/ 12 h 79"/>
                <a:gd name="T14" fmla="*/ 4 w 71"/>
                <a:gd name="T15" fmla="*/ 16 h 79"/>
                <a:gd name="T16" fmla="*/ 2 w 71"/>
                <a:gd name="T17" fmla="*/ 20 h 79"/>
                <a:gd name="T18" fmla="*/ 13 w 71"/>
                <a:gd name="T19" fmla="*/ 34 h 79"/>
                <a:gd name="T20" fmla="*/ 19 w 71"/>
                <a:gd name="T21" fmla="*/ 36 h 79"/>
                <a:gd name="T22" fmla="*/ 24 w 71"/>
                <a:gd name="T23" fmla="*/ 37 h 79"/>
                <a:gd name="T24" fmla="*/ 34 w 71"/>
                <a:gd name="T25" fmla="*/ 45 h 79"/>
                <a:gd name="T26" fmla="*/ 37 w 71"/>
                <a:gd name="T27" fmla="*/ 56 h 79"/>
                <a:gd name="T28" fmla="*/ 40 w 71"/>
                <a:gd name="T29" fmla="*/ 45 h 79"/>
                <a:gd name="T30" fmla="*/ 42 w 71"/>
                <a:gd name="T31" fmla="*/ 63 h 79"/>
                <a:gd name="T32" fmla="*/ 41 w 71"/>
                <a:gd name="T33" fmla="*/ 70 h 79"/>
                <a:gd name="T34" fmla="*/ 37 w 71"/>
                <a:gd name="T35" fmla="*/ 77 h 79"/>
                <a:gd name="T36" fmla="*/ 56 w 71"/>
                <a:gd name="T37" fmla="*/ 72 h 79"/>
                <a:gd name="T38" fmla="*/ 55 w 71"/>
                <a:gd name="T39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55" y="15"/>
                  </a:moveTo>
                  <a:cubicBezTo>
                    <a:pt x="52" y="11"/>
                    <a:pt x="48" y="7"/>
                    <a:pt x="43" y="4"/>
                  </a:cubicBezTo>
                  <a:cubicBezTo>
                    <a:pt x="38" y="1"/>
                    <a:pt x="31" y="0"/>
                    <a:pt x="25" y="1"/>
                  </a:cubicBezTo>
                  <a:cubicBezTo>
                    <a:pt x="21" y="2"/>
                    <a:pt x="15" y="5"/>
                    <a:pt x="11" y="7"/>
                  </a:cubicBezTo>
                  <a:cubicBezTo>
                    <a:pt x="10" y="8"/>
                    <a:pt x="9" y="9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5" y="13"/>
                    <a:pt x="4" y="14"/>
                    <a:pt x="4" y="16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0" y="27"/>
                    <a:pt x="8" y="32"/>
                    <a:pt x="13" y="34"/>
                  </a:cubicBezTo>
                  <a:cubicBezTo>
                    <a:pt x="15" y="35"/>
                    <a:pt x="17" y="35"/>
                    <a:pt x="19" y="36"/>
                  </a:cubicBezTo>
                  <a:cubicBezTo>
                    <a:pt x="21" y="36"/>
                    <a:pt x="23" y="37"/>
                    <a:pt x="24" y="37"/>
                  </a:cubicBezTo>
                  <a:cubicBezTo>
                    <a:pt x="28" y="39"/>
                    <a:pt x="31" y="41"/>
                    <a:pt x="34" y="45"/>
                  </a:cubicBezTo>
                  <a:cubicBezTo>
                    <a:pt x="36" y="48"/>
                    <a:pt x="37" y="52"/>
                    <a:pt x="37" y="56"/>
                  </a:cubicBezTo>
                  <a:cubicBezTo>
                    <a:pt x="39" y="53"/>
                    <a:pt x="40" y="49"/>
                    <a:pt x="40" y="45"/>
                  </a:cubicBezTo>
                  <a:cubicBezTo>
                    <a:pt x="42" y="51"/>
                    <a:pt x="42" y="57"/>
                    <a:pt x="42" y="63"/>
                  </a:cubicBezTo>
                  <a:cubicBezTo>
                    <a:pt x="42" y="65"/>
                    <a:pt x="42" y="67"/>
                    <a:pt x="41" y="70"/>
                  </a:cubicBezTo>
                  <a:cubicBezTo>
                    <a:pt x="41" y="71"/>
                    <a:pt x="38" y="77"/>
                    <a:pt x="37" y="77"/>
                  </a:cubicBezTo>
                  <a:cubicBezTo>
                    <a:pt x="44" y="79"/>
                    <a:pt x="51" y="76"/>
                    <a:pt x="56" y="72"/>
                  </a:cubicBezTo>
                  <a:cubicBezTo>
                    <a:pt x="71" y="58"/>
                    <a:pt x="64" y="31"/>
                    <a:pt x="55" y="15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$ľíḓê">
              <a:extLst>
                <a:ext uri="{FF2B5EF4-FFF2-40B4-BE49-F238E27FC236}">
                  <a16:creationId xmlns:a16="http://schemas.microsoft.com/office/drawing/2014/main" id="{FE914183-B831-4F6D-8678-D519EBEE62E8}"/>
                </a:ext>
              </a:extLst>
            </p:cNvPr>
            <p:cNvSpPr/>
            <p:nvPr/>
          </p:nvSpPr>
          <p:spPr bwMode="auto">
            <a:xfrm>
              <a:off x="7893050" y="2146300"/>
              <a:ext cx="68263" cy="98425"/>
            </a:xfrm>
            <a:custGeom>
              <a:avLst/>
              <a:gdLst>
                <a:gd name="T0" fmla="*/ 2 w 11"/>
                <a:gd name="T1" fmla="*/ 4 h 16"/>
                <a:gd name="T2" fmla="*/ 2 w 11"/>
                <a:gd name="T3" fmla="*/ 3 h 16"/>
                <a:gd name="T4" fmla="*/ 5 w 11"/>
                <a:gd name="T5" fmla="*/ 1 h 16"/>
                <a:gd name="T6" fmla="*/ 8 w 11"/>
                <a:gd name="T7" fmla="*/ 1 h 16"/>
                <a:gd name="T8" fmla="*/ 10 w 11"/>
                <a:gd name="T9" fmla="*/ 4 h 16"/>
                <a:gd name="T10" fmla="*/ 7 w 11"/>
                <a:gd name="T11" fmla="*/ 14 h 16"/>
                <a:gd name="T12" fmla="*/ 3 w 11"/>
                <a:gd name="T13" fmla="*/ 16 h 16"/>
                <a:gd name="T14" fmla="*/ 1 w 11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2" y="4"/>
                  </a:moveTo>
                  <a:cubicBezTo>
                    <a:pt x="1" y="4"/>
                    <a:pt x="2" y="3"/>
                    <a:pt x="2" y="3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2"/>
                    <a:pt x="10" y="4"/>
                  </a:cubicBezTo>
                  <a:cubicBezTo>
                    <a:pt x="11" y="7"/>
                    <a:pt x="10" y="11"/>
                    <a:pt x="7" y="14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2" y="16"/>
                    <a:pt x="0" y="15"/>
                    <a:pt x="1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šḻiḑè">
              <a:extLst>
                <a:ext uri="{FF2B5EF4-FFF2-40B4-BE49-F238E27FC236}">
                  <a16:creationId xmlns:a16="http://schemas.microsoft.com/office/drawing/2014/main" id="{E587F0B2-D802-46EC-B853-BCFD2433B161}"/>
                </a:ext>
              </a:extLst>
            </p:cNvPr>
            <p:cNvSpPr/>
            <p:nvPr/>
          </p:nvSpPr>
          <p:spPr bwMode="auto">
            <a:xfrm>
              <a:off x="7727950" y="2257425"/>
              <a:ext cx="79375" cy="42863"/>
            </a:xfrm>
            <a:custGeom>
              <a:avLst/>
              <a:gdLst>
                <a:gd name="T0" fmla="*/ 1 w 13"/>
                <a:gd name="T1" fmla="*/ 0 h 7"/>
                <a:gd name="T2" fmla="*/ 5 w 13"/>
                <a:gd name="T3" fmla="*/ 6 h 7"/>
                <a:gd name="T4" fmla="*/ 13 w 13"/>
                <a:gd name="T5" fmla="*/ 1 h 7"/>
                <a:gd name="T6" fmla="*/ 1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1" y="0"/>
                  </a:moveTo>
                  <a:cubicBezTo>
                    <a:pt x="0" y="1"/>
                    <a:pt x="1" y="5"/>
                    <a:pt x="5" y="6"/>
                  </a:cubicBezTo>
                  <a:cubicBezTo>
                    <a:pt x="8" y="7"/>
                    <a:pt x="13" y="4"/>
                    <a:pt x="13" y="1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ṡlíḍé">
              <a:extLst>
                <a:ext uri="{FF2B5EF4-FFF2-40B4-BE49-F238E27FC236}">
                  <a16:creationId xmlns:a16="http://schemas.microsoft.com/office/drawing/2014/main" id="{9BC478BB-7944-4ABE-89AD-DC5CAE6EA7BB}"/>
                </a:ext>
              </a:extLst>
            </p:cNvPr>
            <p:cNvSpPr/>
            <p:nvPr/>
          </p:nvSpPr>
          <p:spPr bwMode="auto">
            <a:xfrm>
              <a:off x="7740650" y="2189163"/>
              <a:ext cx="17463" cy="42863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4 h 7"/>
                <a:gd name="T4" fmla="*/ 2 w 3"/>
                <a:gd name="T5" fmla="*/ 7 h 7"/>
                <a:gd name="T6" fmla="*/ 2 w 3"/>
                <a:gd name="T7" fmla="*/ 6 h 7"/>
                <a:gd name="T8" fmla="*/ 1 w 3"/>
                <a:gd name="T9" fmla="*/ 3 h 7"/>
                <a:gd name="T10" fmla="*/ 2 w 3"/>
                <a:gd name="T11" fmla="*/ 2 h 7"/>
                <a:gd name="T12" fmla="*/ 3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2"/>
                    <a:pt x="0" y="2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4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iśḷïḑé">
              <a:extLst>
                <a:ext uri="{FF2B5EF4-FFF2-40B4-BE49-F238E27FC236}">
                  <a16:creationId xmlns:a16="http://schemas.microsoft.com/office/drawing/2014/main" id="{56C1D49F-1877-4001-AD56-0F59D8142209}"/>
                </a:ext>
              </a:extLst>
            </p:cNvPr>
            <p:cNvSpPr/>
            <p:nvPr/>
          </p:nvSpPr>
          <p:spPr bwMode="auto">
            <a:xfrm>
              <a:off x="7678738" y="2122488"/>
              <a:ext cx="36513" cy="55563"/>
            </a:xfrm>
            <a:custGeom>
              <a:avLst/>
              <a:gdLst>
                <a:gd name="T0" fmla="*/ 1 w 6"/>
                <a:gd name="T1" fmla="*/ 2 h 9"/>
                <a:gd name="T2" fmla="*/ 5 w 6"/>
                <a:gd name="T3" fmla="*/ 3 h 9"/>
                <a:gd name="T4" fmla="*/ 4 w 6"/>
                <a:gd name="T5" fmla="*/ 8 h 9"/>
                <a:gd name="T6" fmla="*/ 1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1" y="2"/>
                  </a:moveTo>
                  <a:cubicBezTo>
                    <a:pt x="2" y="1"/>
                    <a:pt x="4" y="0"/>
                    <a:pt x="5" y="3"/>
                  </a:cubicBezTo>
                  <a:cubicBezTo>
                    <a:pt x="6" y="5"/>
                    <a:pt x="6" y="8"/>
                    <a:pt x="4" y="8"/>
                  </a:cubicBezTo>
                  <a:cubicBezTo>
                    <a:pt x="0" y="9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iṡ1ïḓe">
              <a:extLst>
                <a:ext uri="{FF2B5EF4-FFF2-40B4-BE49-F238E27FC236}">
                  <a16:creationId xmlns:a16="http://schemas.microsoft.com/office/drawing/2014/main" id="{D4505446-8CF0-4DC8-88A0-10EF89CBBBA0}"/>
                </a:ext>
              </a:extLst>
            </p:cNvPr>
            <p:cNvSpPr/>
            <p:nvPr/>
          </p:nvSpPr>
          <p:spPr bwMode="auto">
            <a:xfrm>
              <a:off x="7685088" y="2141538"/>
              <a:ext cx="12700" cy="23813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1 h 4"/>
                <a:gd name="T4" fmla="*/ 1 w 2"/>
                <a:gd name="T5" fmla="*/ 3 h 4"/>
                <a:gd name="T6" fmla="*/ 0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iṡḻíḑê">
              <a:extLst>
                <a:ext uri="{FF2B5EF4-FFF2-40B4-BE49-F238E27FC236}">
                  <a16:creationId xmlns:a16="http://schemas.microsoft.com/office/drawing/2014/main" id="{D4F36581-44BC-4E2C-8C58-25F4608BB579}"/>
                </a:ext>
              </a:extLst>
            </p:cNvPr>
            <p:cNvSpPr/>
            <p:nvPr/>
          </p:nvSpPr>
          <p:spPr bwMode="auto">
            <a:xfrm>
              <a:off x="7678738" y="2073275"/>
              <a:ext cx="55563" cy="30163"/>
            </a:xfrm>
            <a:custGeom>
              <a:avLst/>
              <a:gdLst>
                <a:gd name="T0" fmla="*/ 9 w 9"/>
                <a:gd name="T1" fmla="*/ 5 h 5"/>
                <a:gd name="T2" fmla="*/ 0 w 9"/>
                <a:gd name="T3" fmla="*/ 4 h 5"/>
                <a:gd name="T4" fmla="*/ 0 w 9"/>
                <a:gd name="T5" fmla="*/ 4 h 5"/>
                <a:gd name="T6" fmla="*/ 4 w 9"/>
                <a:gd name="T7" fmla="*/ 3 h 5"/>
                <a:gd name="T8" fmla="*/ 8 w 9"/>
                <a:gd name="T9" fmla="*/ 5 h 5"/>
                <a:gd name="T10" fmla="*/ 9 w 9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cubicBezTo>
                    <a:pt x="7" y="2"/>
                    <a:pt x="1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4"/>
                    <a:pt x="7" y="4"/>
                    <a:pt x="8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îṩ1îdè">
              <a:extLst>
                <a:ext uri="{FF2B5EF4-FFF2-40B4-BE49-F238E27FC236}">
                  <a16:creationId xmlns:a16="http://schemas.microsoft.com/office/drawing/2014/main" id="{34AA9568-8785-4A2B-99A3-72D1EE220B45}"/>
                </a:ext>
              </a:extLst>
            </p:cNvPr>
            <p:cNvSpPr/>
            <p:nvPr/>
          </p:nvSpPr>
          <p:spPr bwMode="auto">
            <a:xfrm>
              <a:off x="7813675" y="2122488"/>
              <a:ext cx="42863" cy="55563"/>
            </a:xfrm>
            <a:custGeom>
              <a:avLst/>
              <a:gdLst>
                <a:gd name="T0" fmla="*/ 2 w 7"/>
                <a:gd name="T1" fmla="*/ 1 h 9"/>
                <a:gd name="T2" fmla="*/ 6 w 7"/>
                <a:gd name="T3" fmla="*/ 3 h 9"/>
                <a:gd name="T4" fmla="*/ 4 w 7"/>
                <a:gd name="T5" fmla="*/ 8 h 9"/>
                <a:gd name="T6" fmla="*/ 2 w 7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2" y="1"/>
                  </a:moveTo>
                  <a:cubicBezTo>
                    <a:pt x="3" y="0"/>
                    <a:pt x="4" y="0"/>
                    <a:pt x="6" y="3"/>
                  </a:cubicBezTo>
                  <a:cubicBezTo>
                    <a:pt x="6" y="4"/>
                    <a:pt x="7" y="8"/>
                    <a:pt x="4" y="8"/>
                  </a:cubicBezTo>
                  <a:cubicBezTo>
                    <a:pt x="0" y="9"/>
                    <a:pt x="0" y="4"/>
                    <a:pt x="2" y="1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išlïḑè">
              <a:extLst>
                <a:ext uri="{FF2B5EF4-FFF2-40B4-BE49-F238E27FC236}">
                  <a16:creationId xmlns:a16="http://schemas.microsoft.com/office/drawing/2014/main" id="{D68C6A7F-0DCD-4249-8767-EE3CC52DA1A4}"/>
                </a:ext>
              </a:extLst>
            </p:cNvPr>
            <p:cNvSpPr/>
            <p:nvPr/>
          </p:nvSpPr>
          <p:spPr bwMode="auto">
            <a:xfrm>
              <a:off x="7820025" y="2135188"/>
              <a:ext cx="19050" cy="23813"/>
            </a:xfrm>
            <a:custGeom>
              <a:avLst/>
              <a:gdLst>
                <a:gd name="T0" fmla="*/ 1 w 3"/>
                <a:gd name="T1" fmla="*/ 1 h 4"/>
                <a:gd name="T2" fmla="*/ 2 w 3"/>
                <a:gd name="T3" fmla="*/ 2 h 4"/>
                <a:gd name="T4" fmla="*/ 2 w 3"/>
                <a:gd name="T5" fmla="*/ 4 h 4"/>
                <a:gd name="T6" fmla="*/ 1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3" y="2"/>
                    <a:pt x="3" y="4"/>
                    <a:pt x="2" y="4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işḻíḋê">
              <a:extLst>
                <a:ext uri="{FF2B5EF4-FFF2-40B4-BE49-F238E27FC236}">
                  <a16:creationId xmlns:a16="http://schemas.microsoft.com/office/drawing/2014/main" id="{B7CCEBDE-6135-4D8F-88BD-F6D62F9102D3}"/>
                </a:ext>
              </a:extLst>
            </p:cNvPr>
            <p:cNvSpPr/>
            <p:nvPr/>
          </p:nvSpPr>
          <p:spPr bwMode="auto">
            <a:xfrm>
              <a:off x="7800975" y="2092325"/>
              <a:ext cx="74613" cy="30163"/>
            </a:xfrm>
            <a:custGeom>
              <a:avLst/>
              <a:gdLst>
                <a:gd name="T0" fmla="*/ 0 w 12"/>
                <a:gd name="T1" fmla="*/ 2 h 5"/>
                <a:gd name="T2" fmla="*/ 6 w 12"/>
                <a:gd name="T3" fmla="*/ 2 h 5"/>
                <a:gd name="T4" fmla="*/ 11 w 12"/>
                <a:gd name="T5" fmla="*/ 5 h 5"/>
                <a:gd name="T6" fmla="*/ 12 w 12"/>
                <a:gd name="T7" fmla="*/ 5 h 5"/>
                <a:gd name="T8" fmla="*/ 0 w 12"/>
                <a:gd name="T9" fmla="*/ 1 h 5"/>
                <a:gd name="T10" fmla="*/ 0 w 1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2"/>
                  </a:moveTo>
                  <a:cubicBezTo>
                    <a:pt x="2" y="2"/>
                    <a:pt x="4" y="2"/>
                    <a:pt x="6" y="2"/>
                  </a:cubicBezTo>
                  <a:cubicBezTo>
                    <a:pt x="8" y="3"/>
                    <a:pt x="9" y="4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0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ïsļîḋè">
              <a:extLst>
                <a:ext uri="{FF2B5EF4-FFF2-40B4-BE49-F238E27FC236}">
                  <a16:creationId xmlns:a16="http://schemas.microsoft.com/office/drawing/2014/main" id="{20F1738C-4286-4F43-8D0A-A6A331349DB8}"/>
                </a:ext>
              </a:extLst>
            </p:cNvPr>
            <p:cNvSpPr/>
            <p:nvPr/>
          </p:nvSpPr>
          <p:spPr bwMode="auto">
            <a:xfrm>
              <a:off x="7789863" y="2189163"/>
              <a:ext cx="73025" cy="55563"/>
            </a:xfrm>
            <a:custGeom>
              <a:avLst/>
              <a:gdLst>
                <a:gd name="T0" fmla="*/ 0 w 12"/>
                <a:gd name="T1" fmla="*/ 5 h 9"/>
                <a:gd name="T2" fmla="*/ 2 w 12"/>
                <a:gd name="T3" fmla="*/ 2 h 9"/>
                <a:gd name="T4" fmla="*/ 10 w 12"/>
                <a:gd name="T5" fmla="*/ 0 h 9"/>
                <a:gd name="T6" fmla="*/ 12 w 12"/>
                <a:gd name="T7" fmla="*/ 2 h 9"/>
                <a:gd name="T8" fmla="*/ 12 w 12"/>
                <a:gd name="T9" fmla="*/ 5 h 9"/>
                <a:gd name="T10" fmla="*/ 6 w 12"/>
                <a:gd name="T11" fmla="*/ 9 h 9"/>
                <a:gd name="T12" fmla="*/ 0 w 12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1" y="1"/>
                    <a:pt x="12" y="1"/>
                    <a:pt x="12" y="2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11" y="7"/>
                    <a:pt x="9" y="9"/>
                    <a:pt x="6" y="9"/>
                  </a:cubicBezTo>
                  <a:cubicBezTo>
                    <a:pt x="4" y="9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îṣ1ïde">
              <a:extLst>
                <a:ext uri="{FF2B5EF4-FFF2-40B4-BE49-F238E27FC236}">
                  <a16:creationId xmlns:a16="http://schemas.microsoft.com/office/drawing/2014/main" id="{6948BDA1-3E87-48E9-B1F9-28674BE4D650}"/>
                </a:ext>
              </a:extLst>
            </p:cNvPr>
            <p:cNvSpPr/>
            <p:nvPr/>
          </p:nvSpPr>
          <p:spPr bwMode="auto">
            <a:xfrm>
              <a:off x="7685088" y="2184400"/>
              <a:ext cx="42863" cy="47625"/>
            </a:xfrm>
            <a:custGeom>
              <a:avLst/>
              <a:gdLst>
                <a:gd name="T0" fmla="*/ 0 w 7"/>
                <a:gd name="T1" fmla="*/ 4 h 8"/>
                <a:gd name="T2" fmla="*/ 1 w 7"/>
                <a:gd name="T3" fmla="*/ 2 h 8"/>
                <a:gd name="T4" fmla="*/ 5 w 7"/>
                <a:gd name="T5" fmla="*/ 1 h 8"/>
                <a:gd name="T6" fmla="*/ 7 w 7"/>
                <a:gd name="T7" fmla="*/ 3 h 8"/>
                <a:gd name="T8" fmla="*/ 7 w 7"/>
                <a:gd name="T9" fmla="*/ 4 h 8"/>
                <a:gd name="T10" fmla="*/ 3 w 7"/>
                <a:gd name="T11" fmla="*/ 8 h 8"/>
                <a:gd name="T12" fmla="*/ 0 w 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6"/>
                    <a:pt x="5" y="8"/>
                    <a:pt x="3" y="8"/>
                  </a:cubicBezTo>
                  <a:cubicBezTo>
                    <a:pt x="2" y="8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$ḷíḓê">
              <a:extLst>
                <a:ext uri="{FF2B5EF4-FFF2-40B4-BE49-F238E27FC236}">
                  <a16:creationId xmlns:a16="http://schemas.microsoft.com/office/drawing/2014/main" id="{B2D7EF71-19E0-45B4-A433-0CDEFD4AD776}"/>
                </a:ext>
              </a:extLst>
            </p:cNvPr>
            <p:cNvSpPr/>
            <p:nvPr/>
          </p:nvSpPr>
          <p:spPr bwMode="auto">
            <a:xfrm>
              <a:off x="7507288" y="2636838"/>
              <a:ext cx="92075" cy="623888"/>
            </a:xfrm>
            <a:custGeom>
              <a:avLst/>
              <a:gdLst>
                <a:gd name="T0" fmla="*/ 10 w 15"/>
                <a:gd name="T1" fmla="*/ 1 h 102"/>
                <a:gd name="T2" fmla="*/ 4 w 15"/>
                <a:gd name="T3" fmla="*/ 42 h 102"/>
                <a:gd name="T4" fmla="*/ 11 w 15"/>
                <a:gd name="T5" fmla="*/ 72 h 102"/>
                <a:gd name="T6" fmla="*/ 9 w 15"/>
                <a:gd name="T7" fmla="*/ 101 h 102"/>
                <a:gd name="T8" fmla="*/ 11 w 15"/>
                <a:gd name="T9" fmla="*/ 101 h 102"/>
                <a:gd name="T10" fmla="*/ 11 w 15"/>
                <a:gd name="T11" fmla="*/ 56 h 102"/>
                <a:gd name="T12" fmla="*/ 4 w 15"/>
                <a:gd name="T13" fmla="*/ 32 h 102"/>
                <a:gd name="T14" fmla="*/ 11 w 15"/>
                <a:gd name="T15" fmla="*/ 2 h 102"/>
                <a:gd name="T16" fmla="*/ 10 w 15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2">
                  <a:moveTo>
                    <a:pt x="10" y="1"/>
                  </a:moveTo>
                  <a:cubicBezTo>
                    <a:pt x="2" y="13"/>
                    <a:pt x="0" y="28"/>
                    <a:pt x="4" y="42"/>
                  </a:cubicBezTo>
                  <a:cubicBezTo>
                    <a:pt x="7" y="52"/>
                    <a:pt x="11" y="61"/>
                    <a:pt x="11" y="72"/>
                  </a:cubicBezTo>
                  <a:cubicBezTo>
                    <a:pt x="12" y="82"/>
                    <a:pt x="10" y="91"/>
                    <a:pt x="9" y="101"/>
                  </a:cubicBezTo>
                  <a:cubicBezTo>
                    <a:pt x="9" y="102"/>
                    <a:pt x="10" y="102"/>
                    <a:pt x="11" y="101"/>
                  </a:cubicBezTo>
                  <a:cubicBezTo>
                    <a:pt x="14" y="87"/>
                    <a:pt x="15" y="70"/>
                    <a:pt x="11" y="56"/>
                  </a:cubicBezTo>
                  <a:cubicBezTo>
                    <a:pt x="9" y="47"/>
                    <a:pt x="5" y="40"/>
                    <a:pt x="4" y="32"/>
                  </a:cubicBezTo>
                  <a:cubicBezTo>
                    <a:pt x="3" y="21"/>
                    <a:pt x="6" y="11"/>
                    <a:pt x="11" y="2"/>
                  </a:cubicBezTo>
                  <a:cubicBezTo>
                    <a:pt x="11" y="1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îṡliḓé">
              <a:extLst>
                <a:ext uri="{FF2B5EF4-FFF2-40B4-BE49-F238E27FC236}">
                  <a16:creationId xmlns:a16="http://schemas.microsoft.com/office/drawing/2014/main" id="{13EF2E0A-B505-40A6-8825-146C630A6A20}"/>
                </a:ext>
              </a:extLst>
            </p:cNvPr>
            <p:cNvSpPr/>
            <p:nvPr/>
          </p:nvSpPr>
          <p:spPr bwMode="auto">
            <a:xfrm>
              <a:off x="7886700" y="2733675"/>
              <a:ext cx="80963" cy="668338"/>
            </a:xfrm>
            <a:custGeom>
              <a:avLst/>
              <a:gdLst>
                <a:gd name="T0" fmla="*/ 9 w 13"/>
                <a:gd name="T1" fmla="*/ 1 h 109"/>
                <a:gd name="T2" fmla="*/ 10 w 13"/>
                <a:gd name="T3" fmla="*/ 52 h 109"/>
                <a:gd name="T4" fmla="*/ 1 w 13"/>
                <a:gd name="T5" fmla="*/ 107 h 109"/>
                <a:gd name="T6" fmla="*/ 2 w 13"/>
                <a:gd name="T7" fmla="*/ 108 h 109"/>
                <a:gd name="T8" fmla="*/ 12 w 13"/>
                <a:gd name="T9" fmla="*/ 57 h 109"/>
                <a:gd name="T10" fmla="*/ 10 w 13"/>
                <a:gd name="T11" fmla="*/ 1 h 109"/>
                <a:gd name="T12" fmla="*/ 9 w 13"/>
                <a:gd name="T13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9">
                  <a:moveTo>
                    <a:pt x="9" y="1"/>
                  </a:moveTo>
                  <a:cubicBezTo>
                    <a:pt x="6" y="18"/>
                    <a:pt x="10" y="35"/>
                    <a:pt x="10" y="52"/>
                  </a:cubicBezTo>
                  <a:cubicBezTo>
                    <a:pt x="11" y="71"/>
                    <a:pt x="3" y="89"/>
                    <a:pt x="1" y="107"/>
                  </a:cubicBezTo>
                  <a:cubicBezTo>
                    <a:pt x="0" y="108"/>
                    <a:pt x="2" y="109"/>
                    <a:pt x="2" y="108"/>
                  </a:cubicBezTo>
                  <a:cubicBezTo>
                    <a:pt x="7" y="92"/>
                    <a:pt x="12" y="74"/>
                    <a:pt x="12" y="57"/>
                  </a:cubicBezTo>
                  <a:cubicBezTo>
                    <a:pt x="13" y="38"/>
                    <a:pt x="8" y="20"/>
                    <a:pt x="10" y="1"/>
                  </a:cubicBezTo>
                  <a:cubicBezTo>
                    <a:pt x="10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íSḷîďê">
              <a:extLst>
                <a:ext uri="{FF2B5EF4-FFF2-40B4-BE49-F238E27FC236}">
                  <a16:creationId xmlns:a16="http://schemas.microsoft.com/office/drawing/2014/main" id="{9DB77309-2D97-4061-80EA-74BCAB2D163F}"/>
                </a:ext>
              </a:extLst>
            </p:cNvPr>
            <p:cNvSpPr/>
            <p:nvPr/>
          </p:nvSpPr>
          <p:spPr bwMode="auto">
            <a:xfrm>
              <a:off x="7783513" y="2360613"/>
              <a:ext cx="184150" cy="214313"/>
            </a:xfrm>
            <a:custGeom>
              <a:avLst/>
              <a:gdLst>
                <a:gd name="T0" fmla="*/ 24 w 30"/>
                <a:gd name="T1" fmla="*/ 1 h 35"/>
                <a:gd name="T2" fmla="*/ 0 w 30"/>
                <a:gd name="T3" fmla="*/ 17 h 35"/>
                <a:gd name="T4" fmla="*/ 9 w 30"/>
                <a:gd name="T5" fmla="*/ 35 h 35"/>
                <a:gd name="T6" fmla="*/ 30 w 30"/>
                <a:gd name="T7" fmla="*/ 8 h 35"/>
                <a:gd name="T8" fmla="*/ 25 w 3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5">
                  <a:moveTo>
                    <a:pt x="24" y="1"/>
                  </a:moveTo>
                  <a:cubicBezTo>
                    <a:pt x="17" y="7"/>
                    <a:pt x="9" y="13"/>
                    <a:pt x="0" y="17"/>
                  </a:cubicBezTo>
                  <a:cubicBezTo>
                    <a:pt x="5" y="23"/>
                    <a:pt x="7" y="28"/>
                    <a:pt x="9" y="35"/>
                  </a:cubicBezTo>
                  <a:cubicBezTo>
                    <a:pt x="17" y="27"/>
                    <a:pt x="28" y="15"/>
                    <a:pt x="30" y="8"/>
                  </a:cubicBezTo>
                  <a:cubicBezTo>
                    <a:pt x="28" y="4"/>
                    <a:pt x="27" y="2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iŝ1iḑè">
              <a:extLst>
                <a:ext uri="{FF2B5EF4-FFF2-40B4-BE49-F238E27FC236}">
                  <a16:creationId xmlns:a16="http://schemas.microsoft.com/office/drawing/2014/main" id="{E6453395-47F4-4958-87C5-CB6B0503C502}"/>
                </a:ext>
              </a:extLst>
            </p:cNvPr>
            <p:cNvSpPr/>
            <p:nvPr/>
          </p:nvSpPr>
          <p:spPr bwMode="auto">
            <a:xfrm>
              <a:off x="7715250" y="2366963"/>
              <a:ext cx="68263" cy="177800"/>
            </a:xfrm>
            <a:custGeom>
              <a:avLst/>
              <a:gdLst>
                <a:gd name="T0" fmla="*/ 9 w 11"/>
                <a:gd name="T1" fmla="*/ 0 h 29"/>
                <a:gd name="T2" fmla="*/ 11 w 11"/>
                <a:gd name="T3" fmla="*/ 16 h 29"/>
                <a:gd name="T4" fmla="*/ 4 w 11"/>
                <a:gd name="T5" fmla="*/ 29 h 29"/>
                <a:gd name="T6" fmla="*/ 3 w 11"/>
                <a:gd name="T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9" y="0"/>
                  </a:moveTo>
                  <a:cubicBezTo>
                    <a:pt x="9" y="6"/>
                    <a:pt x="8" y="12"/>
                    <a:pt x="11" y="16"/>
                  </a:cubicBezTo>
                  <a:cubicBezTo>
                    <a:pt x="8" y="18"/>
                    <a:pt x="6" y="24"/>
                    <a:pt x="4" y="29"/>
                  </a:cubicBezTo>
                  <a:cubicBezTo>
                    <a:pt x="0" y="23"/>
                    <a:pt x="1" y="13"/>
                    <a:pt x="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išlîďè">
              <a:extLst>
                <a:ext uri="{FF2B5EF4-FFF2-40B4-BE49-F238E27FC236}">
                  <a16:creationId xmlns:a16="http://schemas.microsoft.com/office/drawing/2014/main" id="{0A8E68FA-9226-49A0-8095-E4CDD1668BC2}"/>
                </a:ext>
              </a:extLst>
            </p:cNvPr>
            <p:cNvSpPr/>
            <p:nvPr/>
          </p:nvSpPr>
          <p:spPr bwMode="auto">
            <a:xfrm>
              <a:off x="7734300" y="2520950"/>
              <a:ext cx="36513" cy="354013"/>
            </a:xfrm>
            <a:custGeom>
              <a:avLst/>
              <a:gdLst>
                <a:gd name="T0" fmla="*/ 5 w 6"/>
                <a:gd name="T1" fmla="*/ 0 h 58"/>
                <a:gd name="T2" fmla="*/ 1 w 6"/>
                <a:gd name="T3" fmla="*/ 58 h 58"/>
                <a:gd name="T4" fmla="*/ 1 w 6"/>
                <a:gd name="T5" fmla="*/ 58 h 58"/>
                <a:gd name="T6" fmla="*/ 6 w 6"/>
                <a:gd name="T7" fmla="*/ 1 h 58"/>
                <a:gd name="T8" fmla="*/ 5 w 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8">
                  <a:moveTo>
                    <a:pt x="5" y="0"/>
                  </a:moveTo>
                  <a:cubicBezTo>
                    <a:pt x="2" y="19"/>
                    <a:pt x="0" y="39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39"/>
                    <a:pt x="3" y="20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ṡḻiḑè">
              <a:extLst>
                <a:ext uri="{FF2B5EF4-FFF2-40B4-BE49-F238E27FC236}">
                  <a16:creationId xmlns:a16="http://schemas.microsoft.com/office/drawing/2014/main" id="{E1383D39-CFEC-4BF4-91FD-F64FEC5F8AC4}"/>
                </a:ext>
              </a:extLst>
            </p:cNvPr>
            <p:cNvSpPr/>
            <p:nvPr/>
          </p:nvSpPr>
          <p:spPr bwMode="auto">
            <a:xfrm>
              <a:off x="7704138" y="2568575"/>
              <a:ext cx="36513" cy="38100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5 w 6"/>
                <a:gd name="T5" fmla="*/ 3 h 6"/>
                <a:gd name="T6" fmla="*/ 5 w 6"/>
                <a:gd name="T7" fmla="*/ 2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6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ŝlïďê">
              <a:extLst>
                <a:ext uri="{FF2B5EF4-FFF2-40B4-BE49-F238E27FC236}">
                  <a16:creationId xmlns:a16="http://schemas.microsoft.com/office/drawing/2014/main" id="{09DCCCEE-00DC-4205-BEB2-CA373C935E52}"/>
                </a:ext>
              </a:extLst>
            </p:cNvPr>
            <p:cNvSpPr/>
            <p:nvPr/>
          </p:nvSpPr>
          <p:spPr bwMode="auto">
            <a:xfrm>
              <a:off x="7704138" y="2654300"/>
              <a:ext cx="23813" cy="25400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3 h 4"/>
                <a:gd name="T4" fmla="*/ 1 w 4"/>
                <a:gd name="T5" fmla="*/ 4 h 4"/>
                <a:gd name="T6" fmla="*/ 2 w 4"/>
                <a:gd name="T7" fmla="*/ 4 h 4"/>
                <a:gd name="T8" fmla="*/ 4 w 4"/>
                <a:gd name="T9" fmla="*/ 2 h 4"/>
                <a:gd name="T10" fmla="*/ 4 w 4"/>
                <a:gd name="T11" fmla="*/ 2 h 4"/>
                <a:gd name="T12" fmla="*/ 2 w 4"/>
                <a:gd name="T13" fmla="*/ 0 h 4"/>
                <a:gd name="T14" fmla="*/ 2 w 4"/>
                <a:gd name="T15" fmla="*/ 0 h 4"/>
                <a:gd name="T16" fmla="*/ 0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ṣľïḋe">
              <a:extLst>
                <a:ext uri="{FF2B5EF4-FFF2-40B4-BE49-F238E27FC236}">
                  <a16:creationId xmlns:a16="http://schemas.microsoft.com/office/drawing/2014/main" id="{1F3EC7D1-C5E5-46D4-BB58-DC7783715C5A}"/>
                </a:ext>
              </a:extLst>
            </p:cNvPr>
            <p:cNvSpPr/>
            <p:nvPr/>
          </p:nvSpPr>
          <p:spPr bwMode="auto">
            <a:xfrm>
              <a:off x="7697788" y="2733675"/>
              <a:ext cx="23813" cy="31750"/>
            </a:xfrm>
            <a:custGeom>
              <a:avLst/>
              <a:gdLst>
                <a:gd name="T0" fmla="*/ 2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4 w 4"/>
                <a:gd name="T7" fmla="*/ 3 h 5"/>
                <a:gd name="T8" fmla="*/ 0 w 4"/>
                <a:gd name="T9" fmla="*/ 2 h 5"/>
                <a:gd name="T10" fmla="*/ 2 w 4"/>
                <a:gd name="T11" fmla="*/ 1 h 5"/>
                <a:gd name="T12" fmla="*/ 2 w 4"/>
                <a:gd name="T13" fmla="*/ 1 h 5"/>
                <a:gd name="T14" fmla="*/ 3 w 4"/>
                <a:gd name="T15" fmla="*/ 3 h 5"/>
                <a:gd name="T16" fmla="*/ 3 w 4"/>
                <a:gd name="T17" fmla="*/ 2 h 5"/>
                <a:gd name="T18" fmla="*/ 2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3" y="5"/>
                    <a:pt x="4" y="3"/>
                  </a:cubicBezTo>
                  <a:cubicBezTo>
                    <a:pt x="4" y="1"/>
                    <a:pt x="1" y="0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îSḷíḓè">
              <a:extLst>
                <a:ext uri="{FF2B5EF4-FFF2-40B4-BE49-F238E27FC236}">
                  <a16:creationId xmlns:a16="http://schemas.microsoft.com/office/drawing/2014/main" id="{6EE7D79A-FCB6-45E3-A0B9-1C73FFEB97DB}"/>
                </a:ext>
              </a:extLst>
            </p:cNvPr>
            <p:cNvSpPr/>
            <p:nvPr/>
          </p:nvSpPr>
          <p:spPr bwMode="auto">
            <a:xfrm>
              <a:off x="7691438" y="2838450"/>
              <a:ext cx="19050" cy="23813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2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4711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5FAEEE-FEB2-4C82-BD2D-C30C2BE4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分段分量（图示）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8933FF-E104-4918-BF58-F75A3BB89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4C46E8-E8D4-4843-A2EA-900ACC501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7" y="3243562"/>
            <a:ext cx="370874" cy="3708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329B93-AE71-45A0-A6F2-9D8EBD2B8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02" y="3598943"/>
            <a:ext cx="370874" cy="3708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8A3E0F-04BE-46CE-B9F4-37F1EFB6A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42" y="3392533"/>
            <a:ext cx="370874" cy="3708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0D2CCB-3550-4726-954A-595DD44B2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46" y="2975803"/>
            <a:ext cx="370874" cy="3708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C29F6FAE-10BA-4595-AEA2-54E6876C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0907" y="3098289"/>
            <a:ext cx="1222178" cy="79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连接符: 曲线 16">
            <a:extLst>
              <a:ext uri="{FF2B5EF4-FFF2-40B4-BE49-F238E27FC236}">
                <a16:creationId xmlns:a16="http://schemas.microsoft.com/office/drawing/2014/main" id="{74D7CBBE-B30E-4190-B13C-40FFF604074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76803" y="-1631909"/>
            <a:ext cx="338747" cy="9121651"/>
          </a:xfrm>
          <a:prstGeom prst="curvedConnector3">
            <a:avLst>
              <a:gd name="adj1" fmla="val -2314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388DC4C-056B-45A7-AB42-5F7416A8DD50}"/>
              </a:ext>
            </a:extLst>
          </p:cNvPr>
          <p:cNvSpPr txBox="1"/>
          <p:nvPr/>
        </p:nvSpPr>
        <p:spPr>
          <a:xfrm>
            <a:off x="5439748" y="1522124"/>
            <a:ext cx="290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快递直发（次日达）</a:t>
            </a:r>
          </a:p>
        </p:txBody>
      </p:sp>
      <p:pic>
        <p:nvPicPr>
          <p:cNvPr id="23" name="Picture 20">
            <a:extLst>
              <a:ext uri="{FF2B5EF4-FFF2-40B4-BE49-F238E27FC236}">
                <a16:creationId xmlns:a16="http://schemas.microsoft.com/office/drawing/2014/main" id="{359C0B0A-7283-4078-A031-B5142310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323" y="3098289"/>
            <a:ext cx="1375625" cy="89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9DB04CD-7659-4E2A-BE92-FD32B7A2EB02}"/>
              </a:ext>
            </a:extLst>
          </p:cNvPr>
          <p:cNvCxnSpPr>
            <a:cxnSpLocks/>
            <a:stCxn id="11" idx="3"/>
            <a:endCxn id="23" idx="1"/>
          </p:cNvCxnSpPr>
          <p:nvPr/>
        </p:nvCxnSpPr>
        <p:spPr>
          <a:xfrm flipV="1">
            <a:off x="2383916" y="3546513"/>
            <a:ext cx="3045407" cy="31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0478085-707B-4E97-A313-BA21A9DE6E1D}"/>
              </a:ext>
            </a:extLst>
          </p:cNvPr>
          <p:cNvCxnSpPr>
            <a:cxnSpLocks/>
            <a:stCxn id="23" idx="3"/>
            <a:endCxn id="15" idx="1"/>
          </p:cNvCxnSpPr>
          <p:nvPr/>
        </p:nvCxnSpPr>
        <p:spPr>
          <a:xfrm flipV="1">
            <a:off x="6804948" y="3496711"/>
            <a:ext cx="3445958" cy="4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7FBB6375-F6CA-4AE3-A4FF-D5BE8B3F2FA6}"/>
              </a:ext>
            </a:extLst>
          </p:cNvPr>
          <p:cNvSpPr txBox="1"/>
          <p:nvPr/>
        </p:nvSpPr>
        <p:spPr>
          <a:xfrm>
            <a:off x="5831285" y="4172870"/>
            <a:ext cx="168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中转仓库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2A35F0A0-99CB-48CE-8F50-F2E24E366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8" y="1405355"/>
            <a:ext cx="704466" cy="46964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9B94931-2576-489B-93E6-571E45B840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47" y="2464563"/>
            <a:ext cx="581025" cy="581025"/>
          </a:xfrm>
          <a:prstGeom prst="rect">
            <a:avLst/>
          </a:prstGeom>
        </p:spPr>
      </p:pic>
      <p:sp>
        <p:nvSpPr>
          <p:cNvPr id="47" name="对话气泡: 矩形 46">
            <a:extLst>
              <a:ext uri="{FF2B5EF4-FFF2-40B4-BE49-F238E27FC236}">
                <a16:creationId xmlns:a16="http://schemas.microsoft.com/office/drawing/2014/main" id="{D1790097-714F-4BF2-9120-055860DF07F2}"/>
              </a:ext>
            </a:extLst>
          </p:cNvPr>
          <p:cNvSpPr/>
          <p:nvPr/>
        </p:nvSpPr>
        <p:spPr>
          <a:xfrm>
            <a:off x="9915749" y="2340045"/>
            <a:ext cx="1865546" cy="633734"/>
          </a:xfrm>
          <a:prstGeom prst="wedgeRect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紧急调货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件！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BF99A7F6-9EAE-4F3F-8609-777E3D24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36" y="4875987"/>
            <a:ext cx="11360959" cy="10768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F93C86B-08D0-4D2E-988C-594946F08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97" y="1914181"/>
            <a:ext cx="370874" cy="3708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FFCB10-E84C-4C90-B680-CB9C093A5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56" y="4254988"/>
            <a:ext cx="370874" cy="3708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4F74FF-FAFF-4830-8B1B-3BE860844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19" y="4265592"/>
            <a:ext cx="370874" cy="3708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0D8175-D821-48CF-B61B-9FE282FDF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12" y="4280890"/>
            <a:ext cx="370874" cy="37087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AEB3414-254E-4731-82B9-D160E1B0BDED}"/>
              </a:ext>
            </a:extLst>
          </p:cNvPr>
          <p:cNvSpPr/>
          <p:nvPr/>
        </p:nvSpPr>
        <p:spPr>
          <a:xfrm>
            <a:off x="638175" y="2340045"/>
            <a:ext cx="2201582" cy="2231955"/>
          </a:xfrm>
          <a:prstGeom prst="round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E27FF69-A4FF-4D47-A96E-620B562D3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42" y="3576358"/>
            <a:ext cx="689234" cy="6892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0DCBF2A-5CF9-4738-9332-C406E0BCB0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36" y="3754066"/>
            <a:ext cx="1047750" cy="457533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4710FDC-6055-432F-97B8-52AAAA4FA846}"/>
              </a:ext>
            </a:extLst>
          </p:cNvPr>
          <p:cNvSpPr txBox="1"/>
          <p:nvPr/>
        </p:nvSpPr>
        <p:spPr>
          <a:xfrm>
            <a:off x="3804672" y="3096109"/>
            <a:ext cx="168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EB15049-DD3C-431B-8C49-779D33C0E21A}"/>
              </a:ext>
            </a:extLst>
          </p:cNvPr>
          <p:cNvSpPr txBox="1"/>
          <p:nvPr/>
        </p:nvSpPr>
        <p:spPr>
          <a:xfrm>
            <a:off x="8335800" y="3103374"/>
            <a:ext cx="168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05100C6-B9FF-4E83-8B07-ACF61FF3BDD9}"/>
              </a:ext>
            </a:extLst>
          </p:cNvPr>
          <p:cNvSpPr txBox="1"/>
          <p:nvPr/>
        </p:nvSpPr>
        <p:spPr>
          <a:xfrm>
            <a:off x="1158130" y="4155097"/>
            <a:ext cx="168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发货仓库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0825583-45CF-4348-A538-1A8D3FA32C79}"/>
              </a:ext>
            </a:extLst>
          </p:cNvPr>
          <p:cNvSpPr txBox="1"/>
          <p:nvPr/>
        </p:nvSpPr>
        <p:spPr>
          <a:xfrm>
            <a:off x="10510373" y="4079144"/>
            <a:ext cx="168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收货门店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40981E15-820C-49A8-BAF1-AEEB4E8999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443" y="3303269"/>
            <a:ext cx="573434" cy="4125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03E2C8-118E-4335-BD02-9141D3B18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30" y="4201126"/>
            <a:ext cx="370874" cy="3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5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02FD77-016D-432B-A7D1-442B6B6F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选择路由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67A78C2-77A0-4863-9125-4ECF5BB7E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8DB474-3B99-4944-A39E-7CB3783A9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023776"/>
            <a:ext cx="11372850" cy="24052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BD7354-8515-4BCD-B6F4-DF27F25C8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63" y="3429000"/>
            <a:ext cx="9758362" cy="2808102"/>
          </a:xfrm>
          <a:prstGeom prst="rect">
            <a:avLst/>
          </a:prstGeom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78751D30-C38E-44F3-BDFB-CE98EEA0685D}"/>
              </a:ext>
            </a:extLst>
          </p:cNvPr>
          <p:cNvSpPr/>
          <p:nvPr/>
        </p:nvSpPr>
        <p:spPr>
          <a:xfrm>
            <a:off x="8458200" y="3221274"/>
            <a:ext cx="400050" cy="546318"/>
          </a:xfrm>
          <a:prstGeom prst="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06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E67DC-3B7E-4A2E-9185-8833063D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调度场景</a:t>
            </a:r>
            <a:r>
              <a:rPr lang="en-US" altLang="zh-CN" dirty="0"/>
              <a:t>1</a:t>
            </a:r>
            <a:r>
              <a:rPr lang="zh-CN" altLang="en-US" dirty="0"/>
              <a:t>：干线配载（整车模式）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CBF7CA0-B5D3-4B6C-9153-2DC2CF926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21E551-CFB8-4084-BBB4-99F7AC5B7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1" y="1205291"/>
            <a:ext cx="504825" cy="504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D92C45-4FD9-4898-88BC-4DC19512B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51" y="1670808"/>
            <a:ext cx="504825" cy="504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05A415-9537-4369-AEA8-A7EE2DC5C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8" y="2289933"/>
            <a:ext cx="504825" cy="5048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7E83728-D59E-4FC2-8E03-BCC091E4E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63" y="2175633"/>
            <a:ext cx="504825" cy="5048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413D486-3564-4D4D-870A-92BC0242C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26" y="1442207"/>
            <a:ext cx="504825" cy="504825"/>
          </a:xfrm>
          <a:prstGeom prst="rect">
            <a:avLst/>
          </a:prstGeom>
        </p:spPr>
      </p:pic>
      <p:sp>
        <p:nvSpPr>
          <p:cNvPr id="16" name="箭头: 右 15">
            <a:extLst>
              <a:ext uri="{FF2B5EF4-FFF2-40B4-BE49-F238E27FC236}">
                <a16:creationId xmlns:a16="http://schemas.microsoft.com/office/drawing/2014/main" id="{6AA53109-2506-4E69-A570-99E1D5D2CFF2}"/>
              </a:ext>
            </a:extLst>
          </p:cNvPr>
          <p:cNvSpPr/>
          <p:nvPr/>
        </p:nvSpPr>
        <p:spPr>
          <a:xfrm>
            <a:off x="2650400" y="1851782"/>
            <a:ext cx="6305551" cy="323851"/>
          </a:xfrm>
          <a:prstGeom prst="rightArrow">
            <a:avLst/>
          </a:prstGeom>
          <a:solidFill>
            <a:srgbClr val="728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D27BEC1-CF13-465E-80D9-B2BCF7B0A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464" y="1406488"/>
            <a:ext cx="1156049" cy="5048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3392FE9-B2CE-4F92-A472-57919A955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464" y="2037520"/>
            <a:ext cx="1724025" cy="50482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9CCE6D6-2230-4E43-BE9C-5E2ED3A25E43}"/>
              </a:ext>
            </a:extLst>
          </p:cNvPr>
          <p:cNvSpPr txBox="1"/>
          <p:nvPr/>
        </p:nvSpPr>
        <p:spPr>
          <a:xfrm>
            <a:off x="4470469" y="2540326"/>
            <a:ext cx="293370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装载率最高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车数最少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大订单处理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EF85B1D-AC3B-4332-93A5-E744461F0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476" y="2633229"/>
            <a:ext cx="647700" cy="6477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392BD8-7DA8-4015-869E-2C260C7D4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26" y="4194250"/>
            <a:ext cx="1314518" cy="113777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7F54BCC-D4EB-49E5-A6ED-8A077F6BE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68" y="4669818"/>
            <a:ext cx="1137062" cy="11370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5BD43CD-DF3C-4BE3-8B49-4FFCF17D6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068" y="3241414"/>
            <a:ext cx="1314519" cy="127241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E29B75-DA3F-4387-B2D7-03C2C5D823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40" y="1050758"/>
            <a:ext cx="1038225" cy="103822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44E6336-B1B8-4EB0-AEDA-9C700B2A2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74" y="1791457"/>
            <a:ext cx="504825" cy="50482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B9625C2-0A0E-4A95-8AE6-43F4E2020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24" y="2256974"/>
            <a:ext cx="504825" cy="5048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B3549DC-4464-4DD2-BBE9-8D3786748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11" y="2876099"/>
            <a:ext cx="504825" cy="50482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C88177D-F48D-4F0B-8696-57F100747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6" y="2761799"/>
            <a:ext cx="504825" cy="50482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4763D89B-FA59-4B63-A90F-DB8671904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99" y="2028373"/>
            <a:ext cx="504825" cy="5048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AA81A55-54A3-41C7-9991-9919CD015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" y="1830030"/>
            <a:ext cx="504825" cy="5048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E215B42-346B-48CC-8744-933E1C466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4" y="2295547"/>
            <a:ext cx="504825" cy="5048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B59AA68-4B11-46FE-8D10-F20341246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1" y="2914672"/>
            <a:ext cx="504825" cy="5048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A15EFB7-9661-43E1-9E66-850297A4B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36" y="2800372"/>
            <a:ext cx="504825" cy="5048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E1E450E-DDA2-4F80-B958-A06082AF6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99" y="2066946"/>
            <a:ext cx="504825" cy="504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F869E501-52D0-4D83-B71C-C16A1D735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5" y="2354684"/>
            <a:ext cx="504825" cy="50482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2C596D66-7498-43C1-9FE3-D5AF5EE7B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5" y="2820201"/>
            <a:ext cx="504825" cy="504825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83BA6031-E054-40CD-881F-33554DB2F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2" y="3439326"/>
            <a:ext cx="504825" cy="5048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07DD051-C529-41C3-9AD9-C69BF6F34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47" y="3325026"/>
            <a:ext cx="504825" cy="504825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BCC44C34-28DF-4638-BA85-29B7AFA15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10" y="2591600"/>
            <a:ext cx="504825" cy="50482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ED21E56B-D636-402B-A6ED-20631379F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44" y="1644242"/>
            <a:ext cx="1156049" cy="5048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D2F8E14-EDED-4024-9DD2-AC165AC17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44" y="2275274"/>
            <a:ext cx="1724025" cy="504825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74D4151-02EE-46FC-B137-0864F277E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37" y="2158926"/>
            <a:ext cx="1156049" cy="504825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FBE6CE1B-6F4B-4D35-BF09-E1F433535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37" y="2789958"/>
            <a:ext cx="17240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9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312E2-DB01-4E4A-ACCB-0172AB3E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扩展场景：</a:t>
            </a:r>
            <a:r>
              <a:rPr lang="en-US" altLang="zh-CN" dirty="0"/>
              <a:t>3D</a:t>
            </a:r>
            <a:r>
              <a:rPr lang="zh-CN" altLang="en-US" dirty="0"/>
              <a:t>装箱引擎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6908465-7915-4D8F-B752-945D8AC0B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73E494-DE46-420B-BBC5-7E62837A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3" y="1343949"/>
            <a:ext cx="3226107" cy="5307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22DBAE-239A-4458-A55D-340E8DE66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57" y="1378585"/>
            <a:ext cx="4516090" cy="27509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83F298-161A-4D6E-AA79-D7831BFBC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27" y="4075246"/>
            <a:ext cx="4302060" cy="20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6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349F-4FF6-4CF6-8747-143C19AF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典型的销售物流场景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02583AA-0275-4FC6-9D62-73FFCBB707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2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FCD3705-8114-4C1C-B162-D702F357D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00" y="4049537"/>
            <a:ext cx="467839" cy="1118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9E7AA8-D64F-4C69-8CFE-D4CFC301C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015" y="1834364"/>
            <a:ext cx="6562485" cy="487138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EF29932-312F-45B3-84E1-89BE91C9B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19" y="1120079"/>
            <a:ext cx="4911321" cy="1239072"/>
          </a:xfrm>
          <a:prstGeom prst="rect">
            <a:avLst/>
          </a:prstGeom>
        </p:spPr>
      </p:pic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4E5C6542-C61F-48CC-86FA-5BD77EC83643}"/>
              </a:ext>
            </a:extLst>
          </p:cNvPr>
          <p:cNvCxnSpPr>
            <a:cxnSpLocks/>
            <a:endCxn id="13" idx="1"/>
          </p:cNvCxnSpPr>
          <p:nvPr/>
        </p:nvCxnSpPr>
        <p:spPr>
          <a:xfrm rot="16200000" flipH="1">
            <a:off x="3768106" y="2840146"/>
            <a:ext cx="1972129" cy="88768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8D9B56C-8E2A-48CD-9C37-8E78453E086E}"/>
              </a:ext>
            </a:extLst>
          </p:cNvPr>
          <p:cNvSpPr txBox="1"/>
          <p:nvPr/>
        </p:nvSpPr>
        <p:spPr>
          <a:xfrm>
            <a:off x="3593989" y="2014782"/>
            <a:ext cx="1432673" cy="283145"/>
          </a:xfrm>
          <a:custGeom>
            <a:avLst/>
            <a:gdLst>
              <a:gd name="connsiteX0" fmla="*/ 0 w 1432673"/>
              <a:gd name="connsiteY0" fmla="*/ 0 h 283145"/>
              <a:gd name="connsiteX1" fmla="*/ 1432673 w 1432673"/>
              <a:gd name="connsiteY1" fmla="*/ 0 h 283145"/>
              <a:gd name="connsiteX2" fmla="*/ 1432673 w 1432673"/>
              <a:gd name="connsiteY2" fmla="*/ 283145 h 283145"/>
              <a:gd name="connsiteX3" fmla="*/ 0 w 1432673"/>
              <a:gd name="connsiteY3" fmla="*/ 283145 h 28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673" h="283145">
                <a:moveTo>
                  <a:pt x="0" y="0"/>
                </a:moveTo>
                <a:lnTo>
                  <a:pt x="1432673" y="0"/>
                </a:lnTo>
                <a:lnTo>
                  <a:pt x="1432673" y="283145"/>
                </a:lnTo>
                <a:lnTo>
                  <a:pt x="0" y="283145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销售物流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B6EE28F-1C3E-45F1-B4AE-04F5B5CE86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68" y="5851967"/>
            <a:ext cx="661009" cy="6610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8EDEA82-DF03-4B4B-9E58-31F6400E3811}"/>
              </a:ext>
            </a:extLst>
          </p:cNvPr>
          <p:cNvSpPr txBox="1"/>
          <p:nvPr/>
        </p:nvSpPr>
        <p:spPr>
          <a:xfrm>
            <a:off x="1723876" y="2014782"/>
            <a:ext cx="1432673" cy="283145"/>
          </a:xfrm>
          <a:custGeom>
            <a:avLst/>
            <a:gdLst>
              <a:gd name="connsiteX0" fmla="*/ 0 w 1432673"/>
              <a:gd name="connsiteY0" fmla="*/ 0 h 283145"/>
              <a:gd name="connsiteX1" fmla="*/ 1432673 w 1432673"/>
              <a:gd name="connsiteY1" fmla="*/ 0 h 283145"/>
              <a:gd name="connsiteX2" fmla="*/ 1432673 w 1432673"/>
              <a:gd name="connsiteY2" fmla="*/ 283145 h 283145"/>
              <a:gd name="connsiteX3" fmla="*/ 0 w 1432673"/>
              <a:gd name="connsiteY3" fmla="*/ 283145 h 28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673" h="283145">
                <a:moveTo>
                  <a:pt x="0" y="0"/>
                </a:moveTo>
                <a:lnTo>
                  <a:pt x="1432673" y="0"/>
                </a:lnTo>
                <a:lnTo>
                  <a:pt x="1432673" y="283145"/>
                </a:lnTo>
                <a:lnTo>
                  <a:pt x="0" y="283145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生产物流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87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E67DC-3B7E-4A2E-9185-8833063D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调度场景</a:t>
            </a:r>
            <a:r>
              <a:rPr lang="en-US" altLang="zh-CN" dirty="0"/>
              <a:t>2</a:t>
            </a:r>
            <a:r>
              <a:rPr lang="zh-CN" altLang="en-US" dirty="0"/>
              <a:t>：零担合并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CBF7CA0-B5D3-4B6C-9153-2DC2CF926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CD675E-AE70-43C3-8C5C-68B5134ADCF4}"/>
              </a:ext>
            </a:extLst>
          </p:cNvPr>
          <p:cNvSpPr txBox="1"/>
          <p:nvPr/>
        </p:nvSpPr>
        <p:spPr>
          <a:xfrm>
            <a:off x="471712" y="807696"/>
            <a:ext cx="11255690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配置合并规则，可按相同属性字段分组合并，获得更低的单价。</a:t>
            </a:r>
            <a:endParaRPr lang="en-US" altLang="zh-CN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Group 469">
            <a:extLst>
              <a:ext uri="{FF2B5EF4-FFF2-40B4-BE49-F238E27FC236}">
                <a16:creationId xmlns:a16="http://schemas.microsoft.com/office/drawing/2014/main" id="{91232F82-8B4C-4081-A931-D26D1EECB68D}"/>
              </a:ext>
            </a:extLst>
          </p:cNvPr>
          <p:cNvGrpSpPr>
            <a:grpSpLocks/>
          </p:cNvGrpSpPr>
          <p:nvPr/>
        </p:nvGrpSpPr>
        <p:grpSpPr bwMode="auto">
          <a:xfrm>
            <a:off x="275431" y="1372970"/>
            <a:ext cx="3200400" cy="1847850"/>
            <a:chOff x="192" y="1428"/>
            <a:chExt cx="2016" cy="1164"/>
          </a:xfrm>
        </p:grpSpPr>
        <p:grpSp>
          <p:nvGrpSpPr>
            <p:cNvPr id="8" name="Group 470">
              <a:extLst>
                <a:ext uri="{FF2B5EF4-FFF2-40B4-BE49-F238E27FC236}">
                  <a16:creationId xmlns:a16="http://schemas.microsoft.com/office/drawing/2014/main" id="{54BF4E25-B583-4841-94F7-C8776F8A04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5" y="2047"/>
              <a:ext cx="423" cy="545"/>
              <a:chOff x="3792" y="1368"/>
              <a:chExt cx="1064" cy="802"/>
            </a:xfrm>
          </p:grpSpPr>
          <p:pic>
            <p:nvPicPr>
              <p:cNvPr id="18" name="Picture 471">
                <a:extLst>
                  <a:ext uri="{FF2B5EF4-FFF2-40B4-BE49-F238E27FC236}">
                    <a16:creationId xmlns:a16="http://schemas.microsoft.com/office/drawing/2014/main" id="{9D6E95F0-07A0-4B5B-A9FB-B07E27D9C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92" y="1368"/>
                <a:ext cx="864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 Box 472">
                <a:extLst>
                  <a:ext uri="{FF2B5EF4-FFF2-40B4-BE49-F238E27FC236}">
                    <a16:creationId xmlns:a16="http://schemas.microsoft.com/office/drawing/2014/main" id="{91A59F20-D5E1-4315-9AD3-0244F76898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2" y="1887"/>
                <a:ext cx="1024" cy="2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400" dirty="0">
                    <a:latin typeface="+mn-lt"/>
                    <a:ea typeface="楷体_GB2312" pitchFamily="49" charset="-122"/>
                  </a:rPr>
                  <a:t>收货</a:t>
                </a:r>
                <a:endParaRPr lang="en-US" altLang="ko-KR" sz="1400" dirty="0">
                  <a:latin typeface="+mn-lt"/>
                  <a:ea typeface="楷体_GB2312" pitchFamily="49" charset="-122"/>
                </a:endParaRPr>
              </a:p>
            </p:txBody>
          </p:sp>
        </p:grpSp>
        <p:grpSp>
          <p:nvGrpSpPr>
            <p:cNvPr id="9" name="Group 473">
              <a:extLst>
                <a:ext uri="{FF2B5EF4-FFF2-40B4-BE49-F238E27FC236}">
                  <a16:creationId xmlns:a16="http://schemas.microsoft.com/office/drawing/2014/main" id="{5CC3B603-18C7-44FD-A16C-7F0E3F9317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125"/>
              <a:ext cx="358" cy="407"/>
              <a:chOff x="2984" y="2424"/>
              <a:chExt cx="1056" cy="913"/>
            </a:xfrm>
          </p:grpSpPr>
          <p:pic>
            <p:nvPicPr>
              <p:cNvPr id="16" name="Picture 474">
                <a:extLst>
                  <a:ext uri="{FF2B5EF4-FFF2-40B4-BE49-F238E27FC236}">
                    <a16:creationId xmlns:a16="http://schemas.microsoft.com/office/drawing/2014/main" id="{67BB5441-D8F9-47B4-9BE3-760404E0F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28" y="2424"/>
                <a:ext cx="912" cy="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475">
                <a:extLst>
                  <a:ext uri="{FF2B5EF4-FFF2-40B4-BE49-F238E27FC236}">
                    <a16:creationId xmlns:a16="http://schemas.microsoft.com/office/drawing/2014/main" id="{234D2B3F-EE9C-4F78-B456-36223C96D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4" y="2906"/>
                <a:ext cx="1024" cy="43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400" dirty="0">
                    <a:latin typeface="+mn-lt"/>
                    <a:ea typeface="楷体_GB2312" pitchFamily="49" charset="-122"/>
                  </a:rPr>
                  <a:t>发货</a:t>
                </a:r>
                <a:endParaRPr lang="en-US" altLang="ko-KR" sz="1400" dirty="0">
                  <a:latin typeface="+mn-lt"/>
                  <a:ea typeface="楷体_GB2312" pitchFamily="49" charset="-122"/>
                </a:endParaRPr>
              </a:p>
            </p:txBody>
          </p:sp>
        </p:grpSp>
        <p:cxnSp>
          <p:nvCxnSpPr>
            <p:cNvPr id="10" name="AutoShape 476">
              <a:extLst>
                <a:ext uri="{FF2B5EF4-FFF2-40B4-BE49-F238E27FC236}">
                  <a16:creationId xmlns:a16="http://schemas.microsoft.com/office/drawing/2014/main" id="{C3883020-AD59-4BAA-A309-495DCB11B2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50" y="2235"/>
              <a:ext cx="1315" cy="2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" name="AutoShape 477">
              <a:extLst>
                <a:ext uri="{FF2B5EF4-FFF2-40B4-BE49-F238E27FC236}">
                  <a16:creationId xmlns:a16="http://schemas.microsoft.com/office/drawing/2014/main" id="{DBE64906-12FC-4624-B9A5-ADD8AD81DC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1178" y="1265"/>
              <a:ext cx="78" cy="1641"/>
            </a:xfrm>
            <a:prstGeom prst="curvedConnector3">
              <a:avLst>
                <a:gd name="adj1" fmla="val 284616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2" name="Text Box 478">
              <a:extLst>
                <a:ext uri="{FF2B5EF4-FFF2-40B4-BE49-F238E27FC236}">
                  <a16:creationId xmlns:a16="http://schemas.microsoft.com/office/drawing/2014/main" id="{C792677B-B67D-4DB6-98A8-261817427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" y="1428"/>
              <a:ext cx="588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400">
                  <a:ea typeface="楷体_GB2312" pitchFamily="49" charset="-122"/>
                </a:rPr>
                <a:t>多张订单</a:t>
              </a:r>
            </a:p>
          </p:txBody>
        </p:sp>
        <p:cxnSp>
          <p:nvCxnSpPr>
            <p:cNvPr id="13" name="AutoShape 479">
              <a:extLst>
                <a:ext uri="{FF2B5EF4-FFF2-40B4-BE49-F238E27FC236}">
                  <a16:creationId xmlns:a16="http://schemas.microsoft.com/office/drawing/2014/main" id="{884CC427-E6D3-4A9B-B367-C5B9B1BD5D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1178" y="1265"/>
              <a:ext cx="78" cy="1641"/>
            </a:xfrm>
            <a:prstGeom prst="curvedConnector3">
              <a:avLst>
                <a:gd name="adj1" fmla="val 397435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4" name="Text Box 480">
              <a:extLst>
                <a:ext uri="{FF2B5EF4-FFF2-40B4-BE49-F238E27FC236}">
                  <a16:creationId xmlns:a16="http://schemas.microsoft.com/office/drawing/2014/main" id="{37E3F538-58FF-4943-803B-5F5D048DA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255"/>
              <a:ext cx="763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ea typeface="楷体_GB2312" pitchFamily="49" charset="-122"/>
                </a:rPr>
                <a:t>合并运单</a:t>
              </a:r>
            </a:p>
          </p:txBody>
        </p:sp>
        <p:cxnSp>
          <p:nvCxnSpPr>
            <p:cNvPr id="15" name="AutoShape 481">
              <a:extLst>
                <a:ext uri="{FF2B5EF4-FFF2-40B4-BE49-F238E27FC236}">
                  <a16:creationId xmlns:a16="http://schemas.microsoft.com/office/drawing/2014/main" id="{565B9482-A9F0-4E29-BC4A-B7FB69462E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1178" y="1265"/>
              <a:ext cx="78" cy="1641"/>
            </a:xfrm>
            <a:prstGeom prst="curvedConnector3">
              <a:avLst>
                <a:gd name="adj1" fmla="val 523074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54D507B-17C9-43DD-B596-0FFD0CF0F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453" y="3235205"/>
            <a:ext cx="8543925" cy="3209623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BAF35BC-43F3-4F5A-A257-70A5E9551F9D}"/>
              </a:ext>
            </a:extLst>
          </p:cNvPr>
          <p:cNvSpPr/>
          <p:nvPr/>
        </p:nvSpPr>
        <p:spPr>
          <a:xfrm>
            <a:off x="7115175" y="3895725"/>
            <a:ext cx="2800350" cy="2190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60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E67DC-3B7E-4A2E-9185-8833063D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调度场景</a:t>
            </a:r>
            <a:r>
              <a:rPr lang="en-US" altLang="zh-CN" dirty="0"/>
              <a:t>3</a:t>
            </a:r>
            <a:r>
              <a:rPr lang="zh-CN" altLang="en-US" dirty="0"/>
              <a:t>：城市配送路线优化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CBF7CA0-B5D3-4B6C-9153-2DC2CF926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CD675E-AE70-43C3-8C5C-68B5134ADCF4}"/>
              </a:ext>
            </a:extLst>
          </p:cNvPr>
          <p:cNvSpPr txBox="1"/>
          <p:nvPr/>
        </p:nvSpPr>
        <p:spPr>
          <a:xfrm>
            <a:off x="471712" y="807696"/>
            <a:ext cx="11255690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集成配送路线优化算法，支持数十个优化参数组合。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01F84A0-3196-485D-AC3A-EBD08302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2" y="1667848"/>
            <a:ext cx="11350211" cy="40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2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0E67DC-3B7E-4A2E-9185-8833063D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调度场景</a:t>
            </a:r>
            <a:r>
              <a:rPr lang="en-US" altLang="zh-CN" dirty="0"/>
              <a:t>3</a:t>
            </a:r>
            <a:r>
              <a:rPr lang="zh-CN" altLang="en-US" dirty="0"/>
              <a:t>：城市配送路线优化（调度面板）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CBF7CA0-B5D3-4B6C-9153-2DC2CF926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CD675E-AE70-43C3-8C5C-68B5134ADCF4}"/>
              </a:ext>
            </a:extLst>
          </p:cNvPr>
          <p:cNvSpPr txBox="1"/>
          <p:nvPr/>
        </p:nvSpPr>
        <p:spPr>
          <a:xfrm>
            <a:off x="471712" y="807696"/>
            <a:ext cx="11255690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订单、运单、地图综合面板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283E745-47B9-4102-9988-E2C4383A75BD}"/>
              </a:ext>
            </a:extLst>
          </p:cNvPr>
          <p:cNvGrpSpPr/>
          <p:nvPr/>
        </p:nvGrpSpPr>
        <p:grpSpPr>
          <a:xfrm>
            <a:off x="605062" y="1372970"/>
            <a:ext cx="9139576" cy="5275480"/>
            <a:chOff x="471712" y="1877456"/>
            <a:chExt cx="7322882" cy="422686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DE39E50-65F9-43B9-808A-1F1120705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712" y="1877456"/>
              <a:ext cx="7322882" cy="422686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27401B9-B608-41B8-A576-68BCB07A8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4077" y="3918289"/>
              <a:ext cx="4795651" cy="8991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BE0E4F8-3986-4D42-A76D-3AC5450F4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6467" y="3994939"/>
              <a:ext cx="4673261" cy="2071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326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9EAA5A-A247-4C25-A3BB-CC24F757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调度场景</a:t>
            </a:r>
            <a:r>
              <a:rPr lang="en-US" altLang="zh-CN" dirty="0"/>
              <a:t>4</a:t>
            </a:r>
            <a:r>
              <a:rPr lang="zh-CN" altLang="en-US" dirty="0"/>
              <a:t>：固定路线调度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525231-45E5-4183-BB8E-CC6B3FCBB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213175-0691-4841-96FC-5DF2CAD40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12" y="1119161"/>
            <a:ext cx="10784447" cy="439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1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5A8A3-97FE-4C53-9F5C-FF33BDC5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211922-F608-4BFE-807C-5571F26B9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09457" y="7332523"/>
            <a:ext cx="183570" cy="205474"/>
          </a:xfrm>
        </p:spPr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24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7F5AC02-61C2-49C1-AA14-5E984FA44860}"/>
              </a:ext>
            </a:extLst>
          </p:cNvPr>
          <p:cNvGrpSpPr/>
          <p:nvPr/>
        </p:nvGrpSpPr>
        <p:grpSpPr>
          <a:xfrm>
            <a:off x="1891287" y="790399"/>
            <a:ext cx="6552728" cy="4290929"/>
            <a:chOff x="2716494" y="1484784"/>
            <a:chExt cx="6552728" cy="4290929"/>
          </a:xfrm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19B54B-B990-4D02-B162-8B6EABBD8575}"/>
                </a:ext>
              </a:extLst>
            </p:cNvPr>
            <p:cNvSpPr/>
            <p:nvPr/>
          </p:nvSpPr>
          <p:spPr>
            <a:xfrm>
              <a:off x="2716494" y="3456327"/>
              <a:ext cx="4320000" cy="543698"/>
            </a:xfrm>
            <a:prstGeom prst="roundRect">
              <a:avLst>
                <a:gd name="adj" fmla="val 6156"/>
              </a:avLst>
            </a:prstGeom>
            <a:solidFill>
              <a:srgbClr val="00858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72514E-586B-43A7-87A1-FD7D2668382E}"/>
                </a:ext>
              </a:extLst>
            </p:cNvPr>
            <p:cNvSpPr/>
            <p:nvPr/>
          </p:nvSpPr>
          <p:spPr>
            <a:xfrm>
              <a:off x="2716494" y="1484784"/>
              <a:ext cx="6552728" cy="4290929"/>
            </a:xfrm>
            <a:prstGeom prst="rect">
              <a:avLst/>
            </a:prstGeom>
          </p:spPr>
          <p:txBody>
            <a:bodyPr wrap="square" lIns="76782" tIns="38391" rIns="76782" bIns="38391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基础数据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订单中心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调度中心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物流跟踪</a:t>
              </a:r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计费管理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系统配置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7AE6F300-0492-4326-A67B-12833218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6200000" flipH="1">
            <a:off x="-1144339" y="3563211"/>
            <a:ext cx="5816231" cy="1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2" name="6f4c4ff2-55a4-4913-a9ae-061ee2b613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B96B226-4085-4120-98F4-3E4108BEBF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427649" y="3704658"/>
            <a:ext cx="3172475" cy="2867660"/>
            <a:chOff x="3587750" y="1155700"/>
            <a:chExt cx="5022851" cy="4540250"/>
          </a:xfrm>
        </p:grpSpPr>
        <p:sp>
          <p:nvSpPr>
            <p:cNvPr id="623" name="îṡļîďê">
              <a:extLst>
                <a:ext uri="{FF2B5EF4-FFF2-40B4-BE49-F238E27FC236}">
                  <a16:creationId xmlns:a16="http://schemas.microsoft.com/office/drawing/2014/main" id="{55033006-5B51-4170-817C-D20C034E8584}"/>
                </a:ext>
              </a:extLst>
            </p:cNvPr>
            <p:cNvSpPr/>
            <p:nvPr/>
          </p:nvSpPr>
          <p:spPr bwMode="auto">
            <a:xfrm>
              <a:off x="4256088" y="5286375"/>
              <a:ext cx="4354513" cy="409575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îŝ1îḋê">
              <a:extLst>
                <a:ext uri="{FF2B5EF4-FFF2-40B4-BE49-F238E27FC236}">
                  <a16:creationId xmlns:a16="http://schemas.microsoft.com/office/drawing/2014/main" id="{51D7041E-E6E0-4FB7-8BC0-C00DE21737B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ŝ1ïde">
              <a:extLst>
                <a:ext uri="{FF2B5EF4-FFF2-40B4-BE49-F238E27FC236}">
                  <a16:creationId xmlns:a16="http://schemas.microsoft.com/office/drawing/2014/main" id="{6B2E80DD-7A34-4EE6-B826-CD35FC7E2F6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îṧ1iḋe">
              <a:extLst>
                <a:ext uri="{FF2B5EF4-FFF2-40B4-BE49-F238E27FC236}">
                  <a16:creationId xmlns:a16="http://schemas.microsoft.com/office/drawing/2014/main" id="{F018D1B9-3885-4416-93E4-84003F4462C3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iŝḷiḓê">
              <a:extLst>
                <a:ext uri="{FF2B5EF4-FFF2-40B4-BE49-F238E27FC236}">
                  <a16:creationId xmlns:a16="http://schemas.microsoft.com/office/drawing/2014/main" id="{98D15373-EE0C-4030-B6C3-12DB13C988A5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îś1iḋe">
              <a:extLst>
                <a:ext uri="{FF2B5EF4-FFF2-40B4-BE49-F238E27FC236}">
                  <a16:creationId xmlns:a16="http://schemas.microsoft.com/office/drawing/2014/main" id="{756DCADF-4DF4-454E-BA74-1F8078219B03}"/>
                </a:ext>
              </a:extLst>
            </p:cNvPr>
            <p:cNvSpPr/>
            <p:nvPr/>
          </p:nvSpPr>
          <p:spPr bwMode="auto">
            <a:xfrm>
              <a:off x="5376863" y="3946525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ïŝḷídé">
              <a:extLst>
                <a:ext uri="{FF2B5EF4-FFF2-40B4-BE49-F238E27FC236}">
                  <a16:creationId xmlns:a16="http://schemas.microsoft.com/office/drawing/2014/main" id="{ACA82105-35CF-4054-97B2-551955DE48ED}"/>
                </a:ext>
              </a:extLst>
            </p:cNvPr>
            <p:cNvSpPr/>
            <p:nvPr/>
          </p:nvSpPr>
          <p:spPr bwMode="auto">
            <a:xfrm>
              <a:off x="6465888" y="4025900"/>
              <a:ext cx="85725" cy="1400175"/>
            </a:xfrm>
            <a:prstGeom prst="rect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1ïdé">
              <a:extLst>
                <a:ext uri="{FF2B5EF4-FFF2-40B4-BE49-F238E27FC236}">
                  <a16:creationId xmlns:a16="http://schemas.microsoft.com/office/drawing/2014/main" id="{6D1C55AC-B875-4D87-8B9D-D59AB8BB65C3}"/>
                </a:ext>
              </a:extLst>
            </p:cNvPr>
            <p:cNvSpPr/>
            <p:nvPr/>
          </p:nvSpPr>
          <p:spPr bwMode="auto">
            <a:xfrm>
              <a:off x="6135688" y="5389563"/>
              <a:ext cx="741363" cy="141288"/>
            </a:xfrm>
            <a:prstGeom prst="ellipse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S1îḋé">
              <a:extLst>
                <a:ext uri="{FF2B5EF4-FFF2-40B4-BE49-F238E27FC236}">
                  <a16:creationId xmlns:a16="http://schemas.microsoft.com/office/drawing/2014/main" id="{A87554D3-3E7C-464D-BD5F-5452E4E7728A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ïṡ1íḑe">
              <a:extLst>
                <a:ext uri="{FF2B5EF4-FFF2-40B4-BE49-F238E27FC236}">
                  <a16:creationId xmlns:a16="http://schemas.microsoft.com/office/drawing/2014/main" id="{91A67D96-A780-49F1-89B3-8C79ADCA47FF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ṩḻidê">
              <a:extLst>
                <a:ext uri="{FF2B5EF4-FFF2-40B4-BE49-F238E27FC236}">
                  <a16:creationId xmlns:a16="http://schemas.microsoft.com/office/drawing/2014/main" id="{8B49F327-77F0-4DE8-8758-461CA39EC440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ïṡľiďè">
              <a:extLst>
                <a:ext uri="{FF2B5EF4-FFF2-40B4-BE49-F238E27FC236}">
                  <a16:creationId xmlns:a16="http://schemas.microsoft.com/office/drawing/2014/main" id="{1003A9D4-4748-4115-B97A-51BE4DE9EFFD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í$ḷîḍé">
              <a:extLst>
                <a:ext uri="{FF2B5EF4-FFF2-40B4-BE49-F238E27FC236}">
                  <a16:creationId xmlns:a16="http://schemas.microsoft.com/office/drawing/2014/main" id="{8FEC40B7-E54A-4CD5-9409-3040C1E26E7E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i$ļiďé">
              <a:extLst>
                <a:ext uri="{FF2B5EF4-FFF2-40B4-BE49-F238E27FC236}">
                  <a16:creationId xmlns:a16="http://schemas.microsoft.com/office/drawing/2014/main" id="{D78C890F-E540-4618-8E7F-9EDDCE930B59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S1íḋê">
              <a:extLst>
                <a:ext uri="{FF2B5EF4-FFF2-40B4-BE49-F238E27FC236}">
                  <a16:creationId xmlns:a16="http://schemas.microsoft.com/office/drawing/2014/main" id="{C3009EE7-6FEC-437F-8A56-9E751B4EF61F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ïŝlîḋé">
              <a:extLst>
                <a:ext uri="{FF2B5EF4-FFF2-40B4-BE49-F238E27FC236}">
                  <a16:creationId xmlns:a16="http://schemas.microsoft.com/office/drawing/2014/main" id="{54D565EE-4197-43CC-8BA2-93A33898E296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îṣļidé">
              <a:extLst>
                <a:ext uri="{FF2B5EF4-FFF2-40B4-BE49-F238E27FC236}">
                  <a16:creationId xmlns:a16="http://schemas.microsoft.com/office/drawing/2014/main" id="{BC7E7C6B-6F7D-4A7F-BFB7-47CB74579EF8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s1îde">
              <a:extLst>
                <a:ext uri="{FF2B5EF4-FFF2-40B4-BE49-F238E27FC236}">
                  <a16:creationId xmlns:a16="http://schemas.microsoft.com/office/drawing/2014/main" id="{B7D87923-7E18-4C61-A84B-570B5022B24D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ś1íḋè">
              <a:extLst>
                <a:ext uri="{FF2B5EF4-FFF2-40B4-BE49-F238E27FC236}">
                  <a16:creationId xmlns:a16="http://schemas.microsoft.com/office/drawing/2014/main" id="{A6447C2E-665B-4A1E-9BD2-AD606B5B697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îşļíḍê">
              <a:extLst>
                <a:ext uri="{FF2B5EF4-FFF2-40B4-BE49-F238E27FC236}">
                  <a16:creationId xmlns:a16="http://schemas.microsoft.com/office/drawing/2014/main" id="{60E1CEDF-8139-4D18-A303-4965DE15960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ṩ1íḋè">
              <a:extLst>
                <a:ext uri="{FF2B5EF4-FFF2-40B4-BE49-F238E27FC236}">
                  <a16:creationId xmlns:a16="http://schemas.microsoft.com/office/drawing/2014/main" id="{CDB15E80-5A84-44FF-A566-18922B3B74A8}"/>
                </a:ext>
              </a:extLst>
            </p:cNvPr>
            <p:cNvSpPr/>
            <p:nvPr/>
          </p:nvSpPr>
          <p:spPr bwMode="auto">
            <a:xfrm>
              <a:off x="5927725" y="1687513"/>
              <a:ext cx="1009650" cy="1003300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išḻiďé">
              <a:extLst>
                <a:ext uri="{FF2B5EF4-FFF2-40B4-BE49-F238E27FC236}">
                  <a16:creationId xmlns:a16="http://schemas.microsoft.com/office/drawing/2014/main" id="{2B9FA08E-B1EE-4BA6-861D-348B663A875E}"/>
                </a:ext>
              </a:extLst>
            </p:cNvPr>
            <p:cNvSpPr/>
            <p:nvPr/>
          </p:nvSpPr>
          <p:spPr bwMode="auto">
            <a:xfrm>
              <a:off x="6435725" y="1687513"/>
              <a:ext cx="465138" cy="501650"/>
            </a:xfrm>
            <a:custGeom>
              <a:avLst/>
              <a:gdLst>
                <a:gd name="T0" fmla="*/ 0 w 293"/>
                <a:gd name="T1" fmla="*/ 0 h 316"/>
                <a:gd name="T2" fmla="*/ 0 w 293"/>
                <a:gd name="T3" fmla="*/ 316 h 316"/>
                <a:gd name="T4" fmla="*/ 293 w 293"/>
                <a:gd name="T5" fmla="*/ 147 h 316"/>
                <a:gd name="T6" fmla="*/ 243 w 293"/>
                <a:gd name="T7" fmla="*/ 0 h 316"/>
                <a:gd name="T8" fmla="*/ 0 w 293"/>
                <a:gd name="T9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16">
                  <a:moveTo>
                    <a:pt x="0" y="0"/>
                  </a:moveTo>
                  <a:lnTo>
                    <a:pt x="0" y="316"/>
                  </a:lnTo>
                  <a:lnTo>
                    <a:pt x="293" y="147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şlïḓê">
              <a:extLst>
                <a:ext uri="{FF2B5EF4-FFF2-40B4-BE49-F238E27FC236}">
                  <a16:creationId xmlns:a16="http://schemas.microsoft.com/office/drawing/2014/main" id="{50E92F7B-158F-4321-BFDC-83C94FD4C18C}"/>
                </a:ext>
              </a:extLst>
            </p:cNvPr>
            <p:cNvSpPr/>
            <p:nvPr/>
          </p:nvSpPr>
          <p:spPr bwMode="auto">
            <a:xfrm>
              <a:off x="6478588" y="1597025"/>
              <a:ext cx="441325" cy="501650"/>
            </a:xfrm>
            <a:custGeom>
              <a:avLst/>
              <a:gdLst>
                <a:gd name="T0" fmla="*/ 72 w 72"/>
                <a:gd name="T1" fmla="*/ 41 h 82"/>
                <a:gd name="T2" fmla="*/ 0 w 72"/>
                <a:gd name="T3" fmla="*/ 0 h 82"/>
                <a:gd name="T4" fmla="*/ 0 w 72"/>
                <a:gd name="T5" fmla="*/ 82 h 82"/>
                <a:gd name="T6" fmla="*/ 72 w 72"/>
                <a:gd name="T7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2">
                  <a:moveTo>
                    <a:pt x="72" y="41"/>
                  </a:moveTo>
                  <a:cubicBezTo>
                    <a:pt x="58" y="16"/>
                    <a:pt x="31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72" y="41"/>
                  </a:lnTo>
                  <a:close/>
                </a:path>
              </a:pathLst>
            </a:cu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$ḻiḑe">
              <a:extLst>
                <a:ext uri="{FF2B5EF4-FFF2-40B4-BE49-F238E27FC236}">
                  <a16:creationId xmlns:a16="http://schemas.microsoft.com/office/drawing/2014/main" id="{6B26B506-45AC-4526-B405-906F22064650}"/>
                </a:ext>
              </a:extLst>
            </p:cNvPr>
            <p:cNvSpPr/>
            <p:nvPr/>
          </p:nvSpPr>
          <p:spPr bwMode="auto">
            <a:xfrm>
              <a:off x="5983288" y="2752725"/>
              <a:ext cx="128588" cy="12223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ïṡľïďè">
              <a:extLst>
                <a:ext uri="{FF2B5EF4-FFF2-40B4-BE49-F238E27FC236}">
                  <a16:creationId xmlns:a16="http://schemas.microsoft.com/office/drawing/2014/main" id="{26838780-8B62-4650-9B4B-CA4D92E40365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i$lîḋé">
              <a:extLst>
                <a:ext uri="{FF2B5EF4-FFF2-40B4-BE49-F238E27FC236}">
                  <a16:creationId xmlns:a16="http://schemas.microsoft.com/office/drawing/2014/main" id="{E953F1B2-4403-440E-B542-9F62542D4887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šḻïḑè">
              <a:extLst>
                <a:ext uri="{FF2B5EF4-FFF2-40B4-BE49-F238E27FC236}">
                  <a16:creationId xmlns:a16="http://schemas.microsoft.com/office/drawing/2014/main" id="{989243CA-06A6-44A3-A5BF-D78430513763}"/>
                </a:ext>
              </a:extLst>
            </p:cNvPr>
            <p:cNvSpPr/>
            <p:nvPr/>
          </p:nvSpPr>
          <p:spPr bwMode="auto">
            <a:xfrm>
              <a:off x="6669088" y="2752725"/>
              <a:ext cx="122238" cy="122238"/>
            </a:xfrm>
            <a:prstGeom prst="rect">
              <a:avLst/>
            </a:pr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ṧlíḍè">
              <a:extLst>
                <a:ext uri="{FF2B5EF4-FFF2-40B4-BE49-F238E27FC236}">
                  <a16:creationId xmlns:a16="http://schemas.microsoft.com/office/drawing/2014/main" id="{025AAE37-DF14-4C00-BE57-3EA5CFFEF449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išlïďe">
              <a:extLst>
                <a:ext uri="{FF2B5EF4-FFF2-40B4-BE49-F238E27FC236}">
                  <a16:creationId xmlns:a16="http://schemas.microsoft.com/office/drawing/2014/main" id="{CC167108-602B-4AAC-B2BD-94FD9CB009FE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iṧḻiḍê">
              <a:extLst>
                <a:ext uri="{FF2B5EF4-FFF2-40B4-BE49-F238E27FC236}">
                  <a16:creationId xmlns:a16="http://schemas.microsoft.com/office/drawing/2014/main" id="{87FC4EBC-9DBD-401A-907C-7D426823BD8D}"/>
                </a:ext>
              </a:extLst>
            </p:cNvPr>
            <p:cNvSpPr/>
            <p:nvPr/>
          </p:nvSpPr>
          <p:spPr bwMode="auto">
            <a:xfrm>
              <a:off x="5376863" y="1155700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ï$ḻîdê">
              <a:extLst>
                <a:ext uri="{FF2B5EF4-FFF2-40B4-BE49-F238E27FC236}">
                  <a16:creationId xmlns:a16="http://schemas.microsoft.com/office/drawing/2014/main" id="{45AC29BB-5E38-4F18-B2CD-18AD7BAF2539}"/>
                </a:ext>
              </a:extLst>
            </p:cNvPr>
            <p:cNvSpPr/>
            <p:nvPr/>
          </p:nvSpPr>
          <p:spPr bwMode="auto">
            <a:xfrm>
              <a:off x="5229225" y="2270125"/>
              <a:ext cx="882650" cy="763588"/>
            </a:xfrm>
            <a:custGeom>
              <a:avLst/>
              <a:gdLst>
                <a:gd name="T0" fmla="*/ 17 w 144"/>
                <a:gd name="T1" fmla="*/ 0 h 125"/>
                <a:gd name="T2" fmla="*/ 70 w 144"/>
                <a:gd name="T3" fmla="*/ 85 h 125"/>
                <a:gd name="T4" fmla="*/ 144 w 144"/>
                <a:gd name="T5" fmla="*/ 29 h 125"/>
                <a:gd name="T6" fmla="*/ 143 w 144"/>
                <a:gd name="T7" fmla="*/ 36 h 125"/>
                <a:gd name="T8" fmla="*/ 67 w 144"/>
                <a:gd name="T9" fmla="*/ 125 h 125"/>
                <a:gd name="T10" fmla="*/ 0 w 144"/>
                <a:gd name="T11" fmla="*/ 6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25">
                  <a:moveTo>
                    <a:pt x="17" y="0"/>
                  </a:moveTo>
                  <a:cubicBezTo>
                    <a:pt x="40" y="23"/>
                    <a:pt x="56" y="54"/>
                    <a:pt x="70" y="85"/>
                  </a:cubicBezTo>
                  <a:cubicBezTo>
                    <a:pt x="93" y="65"/>
                    <a:pt x="120" y="48"/>
                    <a:pt x="144" y="29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28" y="71"/>
                    <a:pt x="88" y="123"/>
                    <a:pt x="67" y="125"/>
                  </a:cubicBezTo>
                  <a:cubicBezTo>
                    <a:pt x="57" y="125"/>
                    <a:pt x="18" y="89"/>
                    <a:pt x="0" y="6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íṥļîḋê">
              <a:extLst>
                <a:ext uri="{FF2B5EF4-FFF2-40B4-BE49-F238E27FC236}">
                  <a16:creationId xmlns:a16="http://schemas.microsoft.com/office/drawing/2014/main" id="{B1B4CBC6-3A11-468B-A2C7-4C02AE46309B}"/>
                </a:ext>
              </a:extLst>
            </p:cNvPr>
            <p:cNvSpPr/>
            <p:nvPr/>
          </p:nvSpPr>
          <p:spPr bwMode="auto">
            <a:xfrm>
              <a:off x="5259388" y="5408613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1 w 47"/>
                <a:gd name="T5" fmla="*/ 15 h 24"/>
                <a:gd name="T6" fmla="*/ 45 w 47"/>
                <a:gd name="T7" fmla="*/ 22 h 24"/>
                <a:gd name="T8" fmla="*/ 37 w 47"/>
                <a:gd name="T9" fmla="*/ 24 h 24"/>
                <a:gd name="T10" fmla="*/ 9 w 47"/>
                <a:gd name="T11" fmla="*/ 21 h 24"/>
                <a:gd name="T12" fmla="*/ 1 w 47"/>
                <a:gd name="T13" fmla="*/ 15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1" y="15"/>
                  </a:cubicBezTo>
                  <a:cubicBezTo>
                    <a:pt x="43" y="16"/>
                    <a:pt x="47" y="19"/>
                    <a:pt x="45" y="22"/>
                  </a:cubicBezTo>
                  <a:cubicBezTo>
                    <a:pt x="43" y="23"/>
                    <a:pt x="40" y="24"/>
                    <a:pt x="37" y="24"/>
                  </a:cubicBezTo>
                  <a:cubicBezTo>
                    <a:pt x="28" y="24"/>
                    <a:pt x="18" y="24"/>
                    <a:pt x="9" y="21"/>
                  </a:cubicBezTo>
                  <a:cubicBezTo>
                    <a:pt x="6" y="20"/>
                    <a:pt x="2" y="18"/>
                    <a:pt x="1" y="15"/>
                  </a:cubicBezTo>
                  <a:cubicBezTo>
                    <a:pt x="0" y="10"/>
                    <a:pt x="5" y="8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ïṣļîďê">
              <a:extLst>
                <a:ext uri="{FF2B5EF4-FFF2-40B4-BE49-F238E27FC236}">
                  <a16:creationId xmlns:a16="http://schemas.microsoft.com/office/drawing/2014/main" id="{D74F484C-E4E6-4395-81A3-5377D3FE8CBC}"/>
                </a:ext>
              </a:extLst>
            </p:cNvPr>
            <p:cNvSpPr/>
            <p:nvPr/>
          </p:nvSpPr>
          <p:spPr bwMode="auto">
            <a:xfrm>
              <a:off x="4524375" y="5457825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0 w 47"/>
                <a:gd name="T5" fmla="*/ 15 h 24"/>
                <a:gd name="T6" fmla="*/ 44 w 47"/>
                <a:gd name="T7" fmla="*/ 22 h 24"/>
                <a:gd name="T8" fmla="*/ 37 w 47"/>
                <a:gd name="T9" fmla="*/ 24 h 24"/>
                <a:gd name="T10" fmla="*/ 9 w 47"/>
                <a:gd name="T11" fmla="*/ 20 h 24"/>
                <a:gd name="T12" fmla="*/ 1 w 47"/>
                <a:gd name="T13" fmla="*/ 14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0" y="15"/>
                  </a:cubicBezTo>
                  <a:cubicBezTo>
                    <a:pt x="43" y="16"/>
                    <a:pt x="47" y="19"/>
                    <a:pt x="44" y="22"/>
                  </a:cubicBezTo>
                  <a:cubicBezTo>
                    <a:pt x="42" y="23"/>
                    <a:pt x="39" y="24"/>
                    <a:pt x="37" y="24"/>
                  </a:cubicBezTo>
                  <a:cubicBezTo>
                    <a:pt x="27" y="23"/>
                    <a:pt x="18" y="24"/>
                    <a:pt x="9" y="20"/>
                  </a:cubicBezTo>
                  <a:cubicBezTo>
                    <a:pt x="6" y="19"/>
                    <a:pt x="2" y="17"/>
                    <a:pt x="1" y="14"/>
                  </a:cubicBezTo>
                  <a:cubicBezTo>
                    <a:pt x="0" y="10"/>
                    <a:pt x="5" y="7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îṣ1iďe">
              <a:extLst>
                <a:ext uri="{FF2B5EF4-FFF2-40B4-BE49-F238E27FC236}">
                  <a16:creationId xmlns:a16="http://schemas.microsoft.com/office/drawing/2014/main" id="{87536F33-574A-4A40-8D63-5B3DD0BDBAE1}"/>
                </a:ext>
              </a:extLst>
            </p:cNvPr>
            <p:cNvSpPr/>
            <p:nvPr/>
          </p:nvSpPr>
          <p:spPr bwMode="auto">
            <a:xfrm>
              <a:off x="4862513" y="3346450"/>
              <a:ext cx="593725" cy="2111375"/>
            </a:xfrm>
            <a:custGeom>
              <a:avLst/>
              <a:gdLst>
                <a:gd name="T0" fmla="*/ 79 w 97"/>
                <a:gd name="T1" fmla="*/ 12 h 345"/>
                <a:gd name="T2" fmla="*/ 95 w 97"/>
                <a:gd name="T3" fmla="*/ 167 h 345"/>
                <a:gd name="T4" fmla="*/ 84 w 97"/>
                <a:gd name="T5" fmla="*/ 341 h 345"/>
                <a:gd name="T6" fmla="*/ 69 w 97"/>
                <a:gd name="T7" fmla="*/ 342 h 345"/>
                <a:gd name="T8" fmla="*/ 49 w 97"/>
                <a:gd name="T9" fmla="*/ 209 h 345"/>
                <a:gd name="T10" fmla="*/ 51 w 97"/>
                <a:gd name="T11" fmla="*/ 186 h 345"/>
                <a:gd name="T12" fmla="*/ 10 w 97"/>
                <a:gd name="T1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345">
                  <a:moveTo>
                    <a:pt x="79" y="12"/>
                  </a:moveTo>
                  <a:cubicBezTo>
                    <a:pt x="93" y="83"/>
                    <a:pt x="93" y="115"/>
                    <a:pt x="95" y="167"/>
                  </a:cubicBezTo>
                  <a:cubicBezTo>
                    <a:pt x="97" y="231"/>
                    <a:pt x="87" y="290"/>
                    <a:pt x="84" y="341"/>
                  </a:cubicBezTo>
                  <a:cubicBezTo>
                    <a:pt x="84" y="341"/>
                    <a:pt x="76" y="345"/>
                    <a:pt x="69" y="342"/>
                  </a:cubicBezTo>
                  <a:cubicBezTo>
                    <a:pt x="62" y="310"/>
                    <a:pt x="42" y="251"/>
                    <a:pt x="49" y="209"/>
                  </a:cubicBezTo>
                  <a:cubicBezTo>
                    <a:pt x="50" y="201"/>
                    <a:pt x="51" y="194"/>
                    <a:pt x="51" y="186"/>
                  </a:cubicBezTo>
                  <a:cubicBezTo>
                    <a:pt x="51" y="168"/>
                    <a:pt x="0" y="82"/>
                    <a:pt x="10" y="0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iśľiḍé">
              <a:extLst>
                <a:ext uri="{FF2B5EF4-FFF2-40B4-BE49-F238E27FC236}">
                  <a16:creationId xmlns:a16="http://schemas.microsoft.com/office/drawing/2014/main" id="{6FB30534-89D3-4700-A84A-0FCEE8CB3A8C}"/>
                </a:ext>
              </a:extLst>
            </p:cNvPr>
            <p:cNvSpPr/>
            <p:nvPr/>
          </p:nvSpPr>
          <p:spPr bwMode="auto">
            <a:xfrm>
              <a:off x="4464050" y="3273425"/>
              <a:ext cx="623888" cy="2227263"/>
            </a:xfrm>
            <a:custGeom>
              <a:avLst/>
              <a:gdLst>
                <a:gd name="T0" fmla="*/ 98 w 102"/>
                <a:gd name="T1" fmla="*/ 0 h 364"/>
                <a:gd name="T2" fmla="*/ 72 w 102"/>
                <a:gd name="T3" fmla="*/ 200 h 364"/>
                <a:gd name="T4" fmla="*/ 29 w 102"/>
                <a:gd name="T5" fmla="*/ 361 h 364"/>
                <a:gd name="T6" fmla="*/ 14 w 102"/>
                <a:gd name="T7" fmla="*/ 361 h 364"/>
                <a:gd name="T8" fmla="*/ 18 w 102"/>
                <a:gd name="T9" fmla="*/ 217 h 364"/>
                <a:gd name="T10" fmla="*/ 24 w 102"/>
                <a:gd name="T11" fmla="*/ 195 h 364"/>
                <a:gd name="T12" fmla="*/ 4 w 102"/>
                <a:gd name="T13" fmla="*/ 71 h 364"/>
                <a:gd name="T14" fmla="*/ 29 w 102"/>
                <a:gd name="T15" fmla="*/ 1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364">
                  <a:moveTo>
                    <a:pt x="98" y="0"/>
                  </a:moveTo>
                  <a:cubicBezTo>
                    <a:pt x="102" y="46"/>
                    <a:pt x="80" y="158"/>
                    <a:pt x="72" y="200"/>
                  </a:cubicBezTo>
                  <a:cubicBezTo>
                    <a:pt x="60" y="257"/>
                    <a:pt x="31" y="352"/>
                    <a:pt x="29" y="361"/>
                  </a:cubicBezTo>
                  <a:cubicBezTo>
                    <a:pt x="26" y="364"/>
                    <a:pt x="14" y="361"/>
                    <a:pt x="14" y="361"/>
                  </a:cubicBezTo>
                  <a:cubicBezTo>
                    <a:pt x="14" y="318"/>
                    <a:pt x="3" y="258"/>
                    <a:pt x="18" y="217"/>
                  </a:cubicBezTo>
                  <a:cubicBezTo>
                    <a:pt x="21" y="210"/>
                    <a:pt x="24" y="203"/>
                    <a:pt x="24" y="195"/>
                  </a:cubicBezTo>
                  <a:cubicBezTo>
                    <a:pt x="25" y="188"/>
                    <a:pt x="0" y="106"/>
                    <a:pt x="4" y="71"/>
                  </a:cubicBezTo>
                  <a:cubicBezTo>
                    <a:pt x="7" y="53"/>
                    <a:pt x="13" y="31"/>
                    <a:pt x="29" y="11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ïṥľidè">
              <a:extLst>
                <a:ext uri="{FF2B5EF4-FFF2-40B4-BE49-F238E27FC236}">
                  <a16:creationId xmlns:a16="http://schemas.microsoft.com/office/drawing/2014/main" id="{A1C24CDE-A7E3-48EA-8917-C1FC5076BC66}"/>
                </a:ext>
              </a:extLst>
            </p:cNvPr>
            <p:cNvSpPr/>
            <p:nvPr/>
          </p:nvSpPr>
          <p:spPr bwMode="auto">
            <a:xfrm>
              <a:off x="4579938" y="3498850"/>
              <a:ext cx="196850" cy="115888"/>
            </a:xfrm>
            <a:custGeom>
              <a:avLst/>
              <a:gdLst>
                <a:gd name="T0" fmla="*/ 1 w 32"/>
                <a:gd name="T1" fmla="*/ 14 h 19"/>
                <a:gd name="T2" fmla="*/ 14 w 32"/>
                <a:gd name="T3" fmla="*/ 17 h 19"/>
                <a:gd name="T4" fmla="*/ 25 w 32"/>
                <a:gd name="T5" fmla="*/ 17 h 19"/>
                <a:gd name="T6" fmla="*/ 31 w 32"/>
                <a:gd name="T7" fmla="*/ 2 h 19"/>
                <a:gd name="T8" fmla="*/ 30 w 32"/>
                <a:gd name="T9" fmla="*/ 1 h 19"/>
                <a:gd name="T10" fmla="*/ 28 w 32"/>
                <a:gd name="T11" fmla="*/ 9 h 19"/>
                <a:gd name="T12" fmla="*/ 21 w 32"/>
                <a:gd name="T13" fmla="*/ 15 h 19"/>
                <a:gd name="T14" fmla="*/ 2 w 32"/>
                <a:gd name="T15" fmla="*/ 12 h 19"/>
                <a:gd name="T16" fmla="*/ 1 w 32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9">
                  <a:moveTo>
                    <a:pt x="1" y="14"/>
                  </a:moveTo>
                  <a:cubicBezTo>
                    <a:pt x="5" y="16"/>
                    <a:pt x="10" y="16"/>
                    <a:pt x="14" y="17"/>
                  </a:cubicBezTo>
                  <a:cubicBezTo>
                    <a:pt x="17" y="17"/>
                    <a:pt x="22" y="19"/>
                    <a:pt x="25" y="17"/>
                  </a:cubicBezTo>
                  <a:cubicBezTo>
                    <a:pt x="30" y="15"/>
                    <a:pt x="32" y="6"/>
                    <a:pt x="31" y="2"/>
                  </a:cubicBezTo>
                  <a:cubicBezTo>
                    <a:pt x="31" y="1"/>
                    <a:pt x="30" y="0"/>
                    <a:pt x="30" y="1"/>
                  </a:cubicBezTo>
                  <a:cubicBezTo>
                    <a:pt x="29" y="4"/>
                    <a:pt x="28" y="6"/>
                    <a:pt x="28" y="9"/>
                  </a:cubicBezTo>
                  <a:cubicBezTo>
                    <a:pt x="26" y="13"/>
                    <a:pt x="25" y="15"/>
                    <a:pt x="21" y="15"/>
                  </a:cubicBezTo>
                  <a:cubicBezTo>
                    <a:pt x="14" y="15"/>
                    <a:pt x="8" y="14"/>
                    <a:pt x="2" y="12"/>
                  </a:cubicBezTo>
                  <a:cubicBezTo>
                    <a:pt x="1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íṣḷîďê">
              <a:extLst>
                <a:ext uri="{FF2B5EF4-FFF2-40B4-BE49-F238E27FC236}">
                  <a16:creationId xmlns:a16="http://schemas.microsoft.com/office/drawing/2014/main" id="{FDBC956D-7DBE-4118-AEA5-60E7F8D4BB0C}"/>
                </a:ext>
              </a:extLst>
            </p:cNvPr>
            <p:cNvSpPr/>
            <p:nvPr/>
          </p:nvSpPr>
          <p:spPr bwMode="auto">
            <a:xfrm>
              <a:off x="4995863" y="3713163"/>
              <a:ext cx="49213" cy="269875"/>
            </a:xfrm>
            <a:custGeom>
              <a:avLst/>
              <a:gdLst>
                <a:gd name="T0" fmla="*/ 7 w 8"/>
                <a:gd name="T1" fmla="*/ 1 h 44"/>
                <a:gd name="T2" fmla="*/ 3 w 8"/>
                <a:gd name="T3" fmla="*/ 23 h 44"/>
                <a:gd name="T4" fmla="*/ 1 w 8"/>
                <a:gd name="T5" fmla="*/ 43 h 44"/>
                <a:gd name="T6" fmla="*/ 3 w 8"/>
                <a:gd name="T7" fmla="*/ 43 h 44"/>
                <a:gd name="T8" fmla="*/ 6 w 8"/>
                <a:gd name="T9" fmla="*/ 24 h 44"/>
                <a:gd name="T10" fmla="*/ 8 w 8"/>
                <a:gd name="T11" fmla="*/ 1 h 44"/>
                <a:gd name="T12" fmla="*/ 7 w 8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7" y="1"/>
                  </a:moveTo>
                  <a:cubicBezTo>
                    <a:pt x="5" y="8"/>
                    <a:pt x="4" y="16"/>
                    <a:pt x="3" y="23"/>
                  </a:cubicBezTo>
                  <a:cubicBezTo>
                    <a:pt x="2" y="29"/>
                    <a:pt x="0" y="38"/>
                    <a:pt x="1" y="43"/>
                  </a:cubicBezTo>
                  <a:cubicBezTo>
                    <a:pt x="1" y="44"/>
                    <a:pt x="2" y="44"/>
                    <a:pt x="3" y="43"/>
                  </a:cubicBezTo>
                  <a:cubicBezTo>
                    <a:pt x="5" y="38"/>
                    <a:pt x="5" y="29"/>
                    <a:pt x="6" y="24"/>
                  </a:cubicBezTo>
                  <a:cubicBezTo>
                    <a:pt x="6" y="16"/>
                    <a:pt x="7" y="8"/>
                    <a:pt x="8" y="1"/>
                  </a:cubicBezTo>
                  <a:cubicBezTo>
                    <a:pt x="8" y="0"/>
                    <a:pt x="7" y="0"/>
                    <a:pt x="7" y="1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îṥḷíďe">
              <a:extLst>
                <a:ext uri="{FF2B5EF4-FFF2-40B4-BE49-F238E27FC236}">
                  <a16:creationId xmlns:a16="http://schemas.microsoft.com/office/drawing/2014/main" id="{867DEC57-1658-45BF-9AC8-EFC035307CDC}"/>
                </a:ext>
              </a:extLst>
            </p:cNvPr>
            <p:cNvSpPr/>
            <p:nvPr/>
          </p:nvSpPr>
          <p:spPr bwMode="auto">
            <a:xfrm>
              <a:off x="4476750" y="2171700"/>
              <a:ext cx="923925" cy="1400175"/>
            </a:xfrm>
            <a:custGeom>
              <a:avLst/>
              <a:gdLst>
                <a:gd name="T0" fmla="*/ 38 w 151"/>
                <a:gd name="T1" fmla="*/ 12 h 229"/>
                <a:gd name="T2" fmla="*/ 60 w 151"/>
                <a:gd name="T3" fmla="*/ 1 h 229"/>
                <a:gd name="T4" fmla="*/ 98 w 151"/>
                <a:gd name="T5" fmla="*/ 2 h 229"/>
                <a:gd name="T6" fmla="*/ 104 w 151"/>
                <a:gd name="T7" fmla="*/ 2 h 229"/>
                <a:gd name="T8" fmla="*/ 112 w 151"/>
                <a:gd name="T9" fmla="*/ 5 h 229"/>
                <a:gd name="T10" fmla="*/ 134 w 151"/>
                <a:gd name="T11" fmla="*/ 20 h 229"/>
                <a:gd name="T12" fmla="*/ 143 w 151"/>
                <a:gd name="T13" fmla="*/ 45 h 229"/>
                <a:gd name="T14" fmla="*/ 145 w 151"/>
                <a:gd name="T15" fmla="*/ 75 h 229"/>
                <a:gd name="T16" fmla="*/ 148 w 151"/>
                <a:gd name="T17" fmla="*/ 134 h 229"/>
                <a:gd name="T18" fmla="*/ 145 w 151"/>
                <a:gd name="T19" fmla="*/ 191 h 229"/>
                <a:gd name="T20" fmla="*/ 145 w 151"/>
                <a:gd name="T21" fmla="*/ 195 h 229"/>
                <a:gd name="T22" fmla="*/ 148 w 151"/>
                <a:gd name="T23" fmla="*/ 202 h 229"/>
                <a:gd name="T24" fmla="*/ 130 w 151"/>
                <a:gd name="T25" fmla="*/ 222 h 229"/>
                <a:gd name="T26" fmla="*/ 97 w 151"/>
                <a:gd name="T27" fmla="*/ 226 h 229"/>
                <a:gd name="T28" fmla="*/ 92 w 151"/>
                <a:gd name="T29" fmla="*/ 225 h 229"/>
                <a:gd name="T30" fmla="*/ 85 w 151"/>
                <a:gd name="T31" fmla="*/ 226 h 229"/>
                <a:gd name="T32" fmla="*/ 20 w 151"/>
                <a:gd name="T33" fmla="*/ 218 h 229"/>
                <a:gd name="T34" fmla="*/ 7 w 151"/>
                <a:gd name="T35" fmla="*/ 216 h 229"/>
                <a:gd name="T36" fmla="*/ 3 w 151"/>
                <a:gd name="T37" fmla="*/ 205 h 229"/>
                <a:gd name="T38" fmla="*/ 5 w 151"/>
                <a:gd name="T39" fmla="*/ 202 h 229"/>
                <a:gd name="T40" fmla="*/ 5 w 151"/>
                <a:gd name="T41" fmla="*/ 197 h 229"/>
                <a:gd name="T42" fmla="*/ 3 w 151"/>
                <a:gd name="T43" fmla="*/ 164 h 229"/>
                <a:gd name="T44" fmla="*/ 1 w 151"/>
                <a:gd name="T45" fmla="*/ 103 h 229"/>
                <a:gd name="T46" fmla="*/ 2 w 151"/>
                <a:gd name="T47" fmla="*/ 72 h 229"/>
                <a:gd name="T48" fmla="*/ 3 w 151"/>
                <a:gd name="T49" fmla="*/ 43 h 229"/>
                <a:gd name="T50" fmla="*/ 15 w 151"/>
                <a:gd name="T51" fmla="*/ 2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29">
                  <a:moveTo>
                    <a:pt x="38" y="12"/>
                  </a:moveTo>
                  <a:cubicBezTo>
                    <a:pt x="46" y="4"/>
                    <a:pt x="48" y="3"/>
                    <a:pt x="60" y="1"/>
                  </a:cubicBezTo>
                  <a:cubicBezTo>
                    <a:pt x="68" y="0"/>
                    <a:pt x="89" y="3"/>
                    <a:pt x="98" y="2"/>
                  </a:cubicBezTo>
                  <a:cubicBezTo>
                    <a:pt x="100" y="1"/>
                    <a:pt x="102" y="1"/>
                    <a:pt x="104" y="2"/>
                  </a:cubicBezTo>
                  <a:cubicBezTo>
                    <a:pt x="107" y="2"/>
                    <a:pt x="110" y="4"/>
                    <a:pt x="112" y="5"/>
                  </a:cubicBezTo>
                  <a:cubicBezTo>
                    <a:pt x="120" y="10"/>
                    <a:pt x="127" y="15"/>
                    <a:pt x="134" y="20"/>
                  </a:cubicBezTo>
                  <a:cubicBezTo>
                    <a:pt x="142" y="25"/>
                    <a:pt x="142" y="36"/>
                    <a:pt x="143" y="45"/>
                  </a:cubicBezTo>
                  <a:cubicBezTo>
                    <a:pt x="144" y="55"/>
                    <a:pt x="145" y="65"/>
                    <a:pt x="145" y="75"/>
                  </a:cubicBezTo>
                  <a:cubicBezTo>
                    <a:pt x="147" y="95"/>
                    <a:pt x="148" y="115"/>
                    <a:pt x="148" y="134"/>
                  </a:cubicBezTo>
                  <a:cubicBezTo>
                    <a:pt x="148" y="153"/>
                    <a:pt x="147" y="172"/>
                    <a:pt x="145" y="191"/>
                  </a:cubicBezTo>
                  <a:cubicBezTo>
                    <a:pt x="145" y="192"/>
                    <a:pt x="145" y="194"/>
                    <a:pt x="145" y="195"/>
                  </a:cubicBezTo>
                  <a:cubicBezTo>
                    <a:pt x="146" y="197"/>
                    <a:pt x="148" y="199"/>
                    <a:pt x="148" y="202"/>
                  </a:cubicBezTo>
                  <a:cubicBezTo>
                    <a:pt x="151" y="213"/>
                    <a:pt x="138" y="219"/>
                    <a:pt x="130" y="222"/>
                  </a:cubicBezTo>
                  <a:cubicBezTo>
                    <a:pt x="120" y="226"/>
                    <a:pt x="108" y="228"/>
                    <a:pt x="97" y="226"/>
                  </a:cubicBezTo>
                  <a:cubicBezTo>
                    <a:pt x="95" y="226"/>
                    <a:pt x="94" y="225"/>
                    <a:pt x="92" y="225"/>
                  </a:cubicBezTo>
                  <a:cubicBezTo>
                    <a:pt x="89" y="225"/>
                    <a:pt x="87" y="226"/>
                    <a:pt x="85" y="226"/>
                  </a:cubicBezTo>
                  <a:cubicBezTo>
                    <a:pt x="63" y="229"/>
                    <a:pt x="42" y="219"/>
                    <a:pt x="20" y="218"/>
                  </a:cubicBezTo>
                  <a:cubicBezTo>
                    <a:pt x="15" y="218"/>
                    <a:pt x="11" y="218"/>
                    <a:pt x="7" y="216"/>
                  </a:cubicBezTo>
                  <a:cubicBezTo>
                    <a:pt x="3" y="214"/>
                    <a:pt x="0" y="208"/>
                    <a:pt x="3" y="205"/>
                  </a:cubicBezTo>
                  <a:cubicBezTo>
                    <a:pt x="3" y="204"/>
                    <a:pt x="4" y="203"/>
                    <a:pt x="5" y="202"/>
                  </a:cubicBezTo>
                  <a:cubicBezTo>
                    <a:pt x="6" y="201"/>
                    <a:pt x="6" y="199"/>
                    <a:pt x="5" y="197"/>
                  </a:cubicBezTo>
                  <a:cubicBezTo>
                    <a:pt x="5" y="186"/>
                    <a:pt x="4" y="175"/>
                    <a:pt x="3" y="164"/>
                  </a:cubicBezTo>
                  <a:cubicBezTo>
                    <a:pt x="2" y="144"/>
                    <a:pt x="0" y="123"/>
                    <a:pt x="1" y="103"/>
                  </a:cubicBezTo>
                  <a:cubicBezTo>
                    <a:pt x="1" y="93"/>
                    <a:pt x="1" y="82"/>
                    <a:pt x="2" y="72"/>
                  </a:cubicBezTo>
                  <a:cubicBezTo>
                    <a:pt x="3" y="63"/>
                    <a:pt x="3" y="53"/>
                    <a:pt x="3" y="43"/>
                  </a:cubicBezTo>
                  <a:cubicBezTo>
                    <a:pt x="3" y="35"/>
                    <a:pt x="9" y="31"/>
                    <a:pt x="15" y="25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îṥḻiḍê">
              <a:extLst>
                <a:ext uri="{FF2B5EF4-FFF2-40B4-BE49-F238E27FC236}">
                  <a16:creationId xmlns:a16="http://schemas.microsoft.com/office/drawing/2014/main" id="{4D237F15-B3EF-4A43-93D4-59515CE9E59D}"/>
                </a:ext>
              </a:extLst>
            </p:cNvPr>
            <p:cNvSpPr/>
            <p:nvPr/>
          </p:nvSpPr>
          <p:spPr bwMode="auto">
            <a:xfrm>
              <a:off x="3765550" y="2336800"/>
              <a:ext cx="930275" cy="733425"/>
            </a:xfrm>
            <a:custGeom>
              <a:avLst/>
              <a:gdLst>
                <a:gd name="T0" fmla="*/ 116 w 152"/>
                <a:gd name="T1" fmla="*/ 0 h 120"/>
                <a:gd name="T2" fmla="*/ 65 w 152"/>
                <a:gd name="T3" fmla="*/ 76 h 120"/>
                <a:gd name="T4" fmla="*/ 19 w 152"/>
                <a:gd name="T5" fmla="*/ 49 h 120"/>
                <a:gd name="T6" fmla="*/ 0 w 152"/>
                <a:gd name="T7" fmla="*/ 50 h 120"/>
                <a:gd name="T8" fmla="*/ 74 w 152"/>
                <a:gd name="T9" fmla="*/ 120 h 120"/>
                <a:gd name="T10" fmla="*/ 152 w 152"/>
                <a:gd name="T11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20">
                  <a:moveTo>
                    <a:pt x="116" y="0"/>
                  </a:moveTo>
                  <a:cubicBezTo>
                    <a:pt x="116" y="0"/>
                    <a:pt x="85" y="45"/>
                    <a:pt x="65" y="76"/>
                  </a:cubicBezTo>
                  <a:cubicBezTo>
                    <a:pt x="40" y="59"/>
                    <a:pt x="19" y="49"/>
                    <a:pt x="19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79"/>
                    <a:pt x="49" y="112"/>
                    <a:pt x="74" y="120"/>
                  </a:cubicBezTo>
                  <a:cubicBezTo>
                    <a:pt x="83" y="120"/>
                    <a:pt x="127" y="80"/>
                    <a:pt x="152" y="5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ïṣľïḍé">
              <a:extLst>
                <a:ext uri="{FF2B5EF4-FFF2-40B4-BE49-F238E27FC236}">
                  <a16:creationId xmlns:a16="http://schemas.microsoft.com/office/drawing/2014/main" id="{7AEA1F17-D4F0-4FFC-A125-835EC42A51C9}"/>
                </a:ext>
              </a:extLst>
            </p:cNvPr>
            <p:cNvSpPr/>
            <p:nvPr/>
          </p:nvSpPr>
          <p:spPr bwMode="auto">
            <a:xfrm>
              <a:off x="4260850" y="2165350"/>
              <a:ext cx="563563" cy="709613"/>
            </a:xfrm>
            <a:custGeom>
              <a:avLst/>
              <a:gdLst>
                <a:gd name="T0" fmla="*/ 81 w 92"/>
                <a:gd name="T1" fmla="*/ 78 h 116"/>
                <a:gd name="T2" fmla="*/ 41 w 92"/>
                <a:gd name="T3" fmla="*/ 116 h 116"/>
                <a:gd name="T4" fmla="*/ 0 w 92"/>
                <a:gd name="T5" fmla="*/ 77 h 116"/>
                <a:gd name="T6" fmla="*/ 45 w 92"/>
                <a:gd name="T7" fmla="*/ 18 h 116"/>
                <a:gd name="T8" fmla="*/ 92 w 9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6">
                  <a:moveTo>
                    <a:pt x="81" y="78"/>
                  </a:moveTo>
                  <a:cubicBezTo>
                    <a:pt x="71" y="80"/>
                    <a:pt x="58" y="101"/>
                    <a:pt x="41" y="116"/>
                  </a:cubicBezTo>
                  <a:cubicBezTo>
                    <a:pt x="18" y="114"/>
                    <a:pt x="4" y="87"/>
                    <a:pt x="0" y="77"/>
                  </a:cubicBezTo>
                  <a:cubicBezTo>
                    <a:pt x="5" y="68"/>
                    <a:pt x="31" y="27"/>
                    <a:pt x="45" y="18"/>
                  </a:cubicBezTo>
                  <a:cubicBezTo>
                    <a:pt x="63" y="5"/>
                    <a:pt x="73" y="4"/>
                    <a:pt x="92" y="0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íś1iḓé">
              <a:extLst>
                <a:ext uri="{FF2B5EF4-FFF2-40B4-BE49-F238E27FC236}">
                  <a16:creationId xmlns:a16="http://schemas.microsoft.com/office/drawing/2014/main" id="{87CB4E77-6F9F-4AE4-A140-20D5F5A25B75}"/>
                </a:ext>
              </a:extLst>
            </p:cNvPr>
            <p:cNvSpPr/>
            <p:nvPr/>
          </p:nvSpPr>
          <p:spPr bwMode="auto">
            <a:xfrm>
              <a:off x="5027613" y="2165350"/>
              <a:ext cx="544513" cy="636588"/>
            </a:xfrm>
            <a:custGeom>
              <a:avLst/>
              <a:gdLst>
                <a:gd name="T0" fmla="*/ 0 w 89"/>
                <a:gd name="T1" fmla="*/ 0 h 104"/>
                <a:gd name="T2" fmla="*/ 55 w 89"/>
                <a:gd name="T3" fmla="*/ 15 h 104"/>
                <a:gd name="T4" fmla="*/ 89 w 89"/>
                <a:gd name="T5" fmla="*/ 74 h 104"/>
                <a:gd name="T6" fmla="*/ 49 w 89"/>
                <a:gd name="T7" fmla="*/ 104 h 104"/>
                <a:gd name="T8" fmla="*/ 28 w 89"/>
                <a:gd name="T9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04">
                  <a:moveTo>
                    <a:pt x="0" y="0"/>
                  </a:moveTo>
                  <a:cubicBezTo>
                    <a:pt x="9" y="1"/>
                    <a:pt x="48" y="9"/>
                    <a:pt x="55" y="15"/>
                  </a:cubicBezTo>
                  <a:cubicBezTo>
                    <a:pt x="67" y="26"/>
                    <a:pt x="78" y="44"/>
                    <a:pt x="89" y="74"/>
                  </a:cubicBezTo>
                  <a:cubicBezTo>
                    <a:pt x="89" y="74"/>
                    <a:pt x="77" y="99"/>
                    <a:pt x="49" y="104"/>
                  </a:cubicBezTo>
                  <a:cubicBezTo>
                    <a:pt x="44" y="99"/>
                    <a:pt x="38" y="83"/>
                    <a:pt x="28" y="67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ŝļídè">
              <a:extLst>
                <a:ext uri="{FF2B5EF4-FFF2-40B4-BE49-F238E27FC236}">
                  <a16:creationId xmlns:a16="http://schemas.microsoft.com/office/drawing/2014/main" id="{9DFDF15E-AFAC-49E7-B391-0CCCE9E67917}"/>
                </a:ext>
              </a:extLst>
            </p:cNvPr>
            <p:cNvSpPr/>
            <p:nvPr/>
          </p:nvSpPr>
          <p:spPr bwMode="auto">
            <a:xfrm>
              <a:off x="4824413" y="1957388"/>
              <a:ext cx="263525" cy="306388"/>
            </a:xfrm>
            <a:custGeom>
              <a:avLst/>
              <a:gdLst>
                <a:gd name="T0" fmla="*/ 5 w 43"/>
                <a:gd name="T1" fmla="*/ 0 h 50"/>
                <a:gd name="T2" fmla="*/ 0 w 43"/>
                <a:gd name="T3" fmla="*/ 34 h 50"/>
                <a:gd name="T4" fmla="*/ 11 w 43"/>
                <a:gd name="T5" fmla="*/ 46 h 50"/>
                <a:gd name="T6" fmla="*/ 41 w 43"/>
                <a:gd name="T7" fmla="*/ 39 h 50"/>
                <a:gd name="T8" fmla="*/ 40 w 43"/>
                <a:gd name="T9" fmla="*/ 27 h 50"/>
                <a:gd name="T10" fmla="*/ 35 w 43"/>
                <a:gd name="T1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5" y="0"/>
                  </a:moveTo>
                  <a:cubicBezTo>
                    <a:pt x="3" y="13"/>
                    <a:pt x="2" y="21"/>
                    <a:pt x="0" y="34"/>
                  </a:cubicBezTo>
                  <a:cubicBezTo>
                    <a:pt x="0" y="38"/>
                    <a:pt x="9" y="45"/>
                    <a:pt x="11" y="46"/>
                  </a:cubicBezTo>
                  <a:cubicBezTo>
                    <a:pt x="21" y="50"/>
                    <a:pt x="34" y="49"/>
                    <a:pt x="41" y="39"/>
                  </a:cubicBezTo>
                  <a:cubicBezTo>
                    <a:pt x="43" y="36"/>
                    <a:pt x="41" y="31"/>
                    <a:pt x="40" y="27"/>
                  </a:cubicBezTo>
                  <a:cubicBezTo>
                    <a:pt x="38" y="21"/>
                    <a:pt x="37" y="15"/>
                    <a:pt x="35" y="8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isḷiḍè">
              <a:extLst>
                <a:ext uri="{FF2B5EF4-FFF2-40B4-BE49-F238E27FC236}">
                  <a16:creationId xmlns:a16="http://schemas.microsoft.com/office/drawing/2014/main" id="{1F3A9CF1-2979-43FF-B6EB-C07C90090C0B}"/>
                </a:ext>
              </a:extLst>
            </p:cNvPr>
            <p:cNvSpPr/>
            <p:nvPr/>
          </p:nvSpPr>
          <p:spPr bwMode="auto">
            <a:xfrm>
              <a:off x="5094288" y="1743075"/>
              <a:ext cx="92075" cy="250825"/>
            </a:xfrm>
            <a:custGeom>
              <a:avLst/>
              <a:gdLst>
                <a:gd name="T0" fmla="*/ 3 w 15"/>
                <a:gd name="T1" fmla="*/ 0 h 41"/>
                <a:gd name="T2" fmla="*/ 12 w 15"/>
                <a:gd name="T3" fmla="*/ 10 h 41"/>
                <a:gd name="T4" fmla="*/ 12 w 15"/>
                <a:gd name="T5" fmla="*/ 17 h 41"/>
                <a:gd name="T6" fmla="*/ 12 w 15"/>
                <a:gd name="T7" fmla="*/ 19 h 41"/>
                <a:gd name="T8" fmla="*/ 14 w 15"/>
                <a:gd name="T9" fmla="*/ 21 h 41"/>
                <a:gd name="T10" fmla="*/ 15 w 15"/>
                <a:gd name="T11" fmla="*/ 28 h 41"/>
                <a:gd name="T12" fmla="*/ 14 w 15"/>
                <a:gd name="T13" fmla="*/ 35 h 41"/>
                <a:gd name="T14" fmla="*/ 9 w 15"/>
                <a:gd name="T15" fmla="*/ 40 h 41"/>
                <a:gd name="T16" fmla="*/ 6 w 15"/>
                <a:gd name="T17" fmla="*/ 40 h 41"/>
                <a:gd name="T18" fmla="*/ 4 w 15"/>
                <a:gd name="T19" fmla="*/ 39 h 41"/>
                <a:gd name="T20" fmla="*/ 0 w 15"/>
                <a:gd name="T2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41">
                  <a:moveTo>
                    <a:pt x="3" y="0"/>
                  </a:moveTo>
                  <a:cubicBezTo>
                    <a:pt x="7" y="2"/>
                    <a:pt x="11" y="5"/>
                    <a:pt x="12" y="10"/>
                  </a:cubicBezTo>
                  <a:cubicBezTo>
                    <a:pt x="12" y="13"/>
                    <a:pt x="12" y="15"/>
                    <a:pt x="12" y="17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5" y="23"/>
                    <a:pt x="15" y="25"/>
                    <a:pt x="15" y="28"/>
                  </a:cubicBezTo>
                  <a:cubicBezTo>
                    <a:pt x="15" y="30"/>
                    <a:pt x="15" y="32"/>
                    <a:pt x="14" y="35"/>
                  </a:cubicBezTo>
                  <a:cubicBezTo>
                    <a:pt x="13" y="37"/>
                    <a:pt x="11" y="39"/>
                    <a:pt x="9" y="40"/>
                  </a:cubicBezTo>
                  <a:cubicBezTo>
                    <a:pt x="8" y="40"/>
                    <a:pt x="7" y="41"/>
                    <a:pt x="6" y="40"/>
                  </a:cubicBezTo>
                  <a:cubicBezTo>
                    <a:pt x="5" y="40"/>
                    <a:pt x="5" y="39"/>
                    <a:pt x="4" y="39"/>
                  </a:cubicBezTo>
                  <a:cubicBezTo>
                    <a:pt x="3" y="37"/>
                    <a:pt x="1" y="35"/>
                    <a:pt x="0" y="32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šľiḑê">
              <a:extLst>
                <a:ext uri="{FF2B5EF4-FFF2-40B4-BE49-F238E27FC236}">
                  <a16:creationId xmlns:a16="http://schemas.microsoft.com/office/drawing/2014/main" id="{7F438D5A-11CA-447F-9815-EA56B0442365}"/>
                </a:ext>
              </a:extLst>
            </p:cNvPr>
            <p:cNvSpPr/>
            <p:nvPr/>
          </p:nvSpPr>
          <p:spPr bwMode="auto">
            <a:xfrm>
              <a:off x="4781550" y="1693863"/>
              <a:ext cx="374650" cy="447675"/>
            </a:xfrm>
            <a:custGeom>
              <a:avLst/>
              <a:gdLst>
                <a:gd name="T0" fmla="*/ 60 w 61"/>
                <a:gd name="T1" fmla="*/ 44 h 73"/>
                <a:gd name="T2" fmla="*/ 59 w 61"/>
                <a:gd name="T3" fmla="*/ 22 h 73"/>
                <a:gd name="T4" fmla="*/ 44 w 61"/>
                <a:gd name="T5" fmla="*/ 3 h 73"/>
                <a:gd name="T6" fmla="*/ 15 w 61"/>
                <a:gd name="T7" fmla="*/ 7 h 73"/>
                <a:gd name="T8" fmla="*/ 8 w 61"/>
                <a:gd name="T9" fmla="*/ 49 h 73"/>
                <a:gd name="T10" fmla="*/ 27 w 61"/>
                <a:gd name="T11" fmla="*/ 70 h 73"/>
                <a:gd name="T12" fmla="*/ 58 w 61"/>
                <a:gd name="T13" fmla="*/ 66 h 73"/>
                <a:gd name="T14" fmla="*/ 60 w 61"/>
                <a:gd name="T15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73">
                  <a:moveTo>
                    <a:pt x="60" y="44"/>
                  </a:moveTo>
                  <a:cubicBezTo>
                    <a:pt x="59" y="36"/>
                    <a:pt x="60" y="29"/>
                    <a:pt x="59" y="22"/>
                  </a:cubicBezTo>
                  <a:cubicBezTo>
                    <a:pt x="57" y="13"/>
                    <a:pt x="53" y="5"/>
                    <a:pt x="44" y="3"/>
                  </a:cubicBezTo>
                  <a:cubicBezTo>
                    <a:pt x="34" y="0"/>
                    <a:pt x="23" y="1"/>
                    <a:pt x="15" y="7"/>
                  </a:cubicBezTo>
                  <a:cubicBezTo>
                    <a:pt x="1" y="16"/>
                    <a:pt x="0" y="36"/>
                    <a:pt x="8" y="49"/>
                  </a:cubicBezTo>
                  <a:cubicBezTo>
                    <a:pt x="17" y="63"/>
                    <a:pt x="22" y="68"/>
                    <a:pt x="27" y="70"/>
                  </a:cubicBezTo>
                  <a:cubicBezTo>
                    <a:pt x="34" y="73"/>
                    <a:pt x="54" y="70"/>
                    <a:pt x="58" y="66"/>
                  </a:cubicBezTo>
                  <a:cubicBezTo>
                    <a:pt x="60" y="62"/>
                    <a:pt x="61" y="48"/>
                    <a:pt x="60" y="44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îṣ1îḋè">
              <a:extLst>
                <a:ext uri="{FF2B5EF4-FFF2-40B4-BE49-F238E27FC236}">
                  <a16:creationId xmlns:a16="http://schemas.microsoft.com/office/drawing/2014/main" id="{671B59DB-0AE9-45AF-8B97-D85FA2070F9B}"/>
                </a:ext>
              </a:extLst>
            </p:cNvPr>
            <p:cNvSpPr/>
            <p:nvPr/>
          </p:nvSpPr>
          <p:spPr bwMode="auto">
            <a:xfrm>
              <a:off x="4745038" y="1627188"/>
              <a:ext cx="447675" cy="396875"/>
            </a:xfrm>
            <a:custGeom>
              <a:avLst/>
              <a:gdLst>
                <a:gd name="T0" fmla="*/ 71 w 73"/>
                <a:gd name="T1" fmla="*/ 2 h 65"/>
                <a:gd name="T2" fmla="*/ 71 w 73"/>
                <a:gd name="T3" fmla="*/ 1 h 65"/>
                <a:gd name="T4" fmla="*/ 70 w 73"/>
                <a:gd name="T5" fmla="*/ 1 h 65"/>
                <a:gd name="T6" fmla="*/ 39 w 73"/>
                <a:gd name="T7" fmla="*/ 1 h 65"/>
                <a:gd name="T8" fmla="*/ 25 w 73"/>
                <a:gd name="T9" fmla="*/ 1 h 65"/>
                <a:gd name="T10" fmla="*/ 21 w 73"/>
                <a:gd name="T11" fmla="*/ 2 h 65"/>
                <a:gd name="T12" fmla="*/ 16 w 73"/>
                <a:gd name="T13" fmla="*/ 9 h 65"/>
                <a:gd name="T14" fmla="*/ 3 w 73"/>
                <a:gd name="T15" fmla="*/ 15 h 65"/>
                <a:gd name="T16" fmla="*/ 1 w 73"/>
                <a:gd name="T17" fmla="*/ 28 h 65"/>
                <a:gd name="T18" fmla="*/ 2 w 73"/>
                <a:gd name="T19" fmla="*/ 55 h 65"/>
                <a:gd name="T20" fmla="*/ 4 w 73"/>
                <a:gd name="T21" fmla="*/ 61 h 65"/>
                <a:gd name="T22" fmla="*/ 16 w 73"/>
                <a:gd name="T23" fmla="*/ 65 h 65"/>
                <a:gd name="T24" fmla="*/ 17 w 73"/>
                <a:gd name="T25" fmla="*/ 65 h 65"/>
                <a:gd name="T26" fmla="*/ 18 w 73"/>
                <a:gd name="T27" fmla="*/ 64 h 65"/>
                <a:gd name="T28" fmla="*/ 18 w 73"/>
                <a:gd name="T29" fmla="*/ 55 h 65"/>
                <a:gd name="T30" fmla="*/ 19 w 73"/>
                <a:gd name="T31" fmla="*/ 51 h 65"/>
                <a:gd name="T32" fmla="*/ 22 w 73"/>
                <a:gd name="T33" fmla="*/ 49 h 65"/>
                <a:gd name="T34" fmla="*/ 24 w 73"/>
                <a:gd name="T35" fmla="*/ 49 h 65"/>
                <a:gd name="T36" fmla="*/ 25 w 73"/>
                <a:gd name="T37" fmla="*/ 48 h 65"/>
                <a:gd name="T38" fmla="*/ 26 w 73"/>
                <a:gd name="T39" fmla="*/ 31 h 65"/>
                <a:gd name="T40" fmla="*/ 38 w 73"/>
                <a:gd name="T41" fmla="*/ 33 h 65"/>
                <a:gd name="T42" fmla="*/ 51 w 73"/>
                <a:gd name="T43" fmla="*/ 31 h 65"/>
                <a:gd name="T44" fmla="*/ 66 w 73"/>
                <a:gd name="T45" fmla="*/ 27 h 65"/>
                <a:gd name="T46" fmla="*/ 72 w 73"/>
                <a:gd name="T47" fmla="*/ 14 h 65"/>
                <a:gd name="T48" fmla="*/ 71 w 73"/>
                <a:gd name="T4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65">
                  <a:moveTo>
                    <a:pt x="71" y="2"/>
                  </a:moveTo>
                  <a:cubicBezTo>
                    <a:pt x="71" y="2"/>
                    <a:pt x="71" y="2"/>
                    <a:pt x="71" y="1"/>
                  </a:cubicBezTo>
                  <a:cubicBezTo>
                    <a:pt x="71" y="1"/>
                    <a:pt x="70" y="1"/>
                    <a:pt x="70" y="1"/>
                  </a:cubicBezTo>
                  <a:cubicBezTo>
                    <a:pt x="60" y="1"/>
                    <a:pt x="49" y="2"/>
                    <a:pt x="39" y="1"/>
                  </a:cubicBezTo>
                  <a:cubicBezTo>
                    <a:pt x="35" y="1"/>
                    <a:pt x="30" y="0"/>
                    <a:pt x="25" y="1"/>
                  </a:cubicBezTo>
                  <a:cubicBezTo>
                    <a:pt x="24" y="1"/>
                    <a:pt x="22" y="1"/>
                    <a:pt x="21" y="2"/>
                  </a:cubicBezTo>
                  <a:cubicBezTo>
                    <a:pt x="18" y="4"/>
                    <a:pt x="17" y="7"/>
                    <a:pt x="16" y="9"/>
                  </a:cubicBezTo>
                  <a:cubicBezTo>
                    <a:pt x="11" y="8"/>
                    <a:pt x="6" y="11"/>
                    <a:pt x="3" y="15"/>
                  </a:cubicBezTo>
                  <a:cubicBezTo>
                    <a:pt x="1" y="19"/>
                    <a:pt x="1" y="24"/>
                    <a:pt x="1" y="28"/>
                  </a:cubicBezTo>
                  <a:cubicBezTo>
                    <a:pt x="1" y="37"/>
                    <a:pt x="0" y="46"/>
                    <a:pt x="2" y="55"/>
                  </a:cubicBezTo>
                  <a:cubicBezTo>
                    <a:pt x="2" y="57"/>
                    <a:pt x="3" y="59"/>
                    <a:pt x="4" y="61"/>
                  </a:cubicBezTo>
                  <a:cubicBezTo>
                    <a:pt x="7" y="65"/>
                    <a:pt x="12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5"/>
                    <a:pt x="18" y="64"/>
                    <a:pt x="18" y="64"/>
                  </a:cubicBezTo>
                  <a:cubicBezTo>
                    <a:pt x="18" y="61"/>
                    <a:pt x="18" y="58"/>
                    <a:pt x="18" y="55"/>
                  </a:cubicBezTo>
                  <a:cubicBezTo>
                    <a:pt x="18" y="54"/>
                    <a:pt x="18" y="53"/>
                    <a:pt x="19" y="51"/>
                  </a:cubicBezTo>
                  <a:cubicBezTo>
                    <a:pt x="19" y="50"/>
                    <a:pt x="20" y="49"/>
                    <a:pt x="22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5" y="48"/>
                    <a:pt x="25" y="48"/>
                  </a:cubicBezTo>
                  <a:cubicBezTo>
                    <a:pt x="28" y="41"/>
                    <a:pt x="26" y="31"/>
                    <a:pt x="26" y="31"/>
                  </a:cubicBezTo>
                  <a:cubicBezTo>
                    <a:pt x="30" y="32"/>
                    <a:pt x="34" y="33"/>
                    <a:pt x="38" y="33"/>
                  </a:cubicBezTo>
                  <a:cubicBezTo>
                    <a:pt x="43" y="32"/>
                    <a:pt x="47" y="32"/>
                    <a:pt x="51" y="31"/>
                  </a:cubicBezTo>
                  <a:cubicBezTo>
                    <a:pt x="56" y="30"/>
                    <a:pt x="62" y="30"/>
                    <a:pt x="66" y="27"/>
                  </a:cubicBezTo>
                  <a:cubicBezTo>
                    <a:pt x="71" y="24"/>
                    <a:pt x="72" y="19"/>
                    <a:pt x="72" y="14"/>
                  </a:cubicBezTo>
                  <a:cubicBezTo>
                    <a:pt x="72" y="10"/>
                    <a:pt x="73" y="6"/>
                    <a:pt x="71" y="2"/>
                  </a:cubicBezTo>
                  <a:close/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ïṥlïdé">
              <a:extLst>
                <a:ext uri="{FF2B5EF4-FFF2-40B4-BE49-F238E27FC236}">
                  <a16:creationId xmlns:a16="http://schemas.microsoft.com/office/drawing/2014/main" id="{6CED7952-8D6C-44C0-9451-98CCF13BF1F5}"/>
                </a:ext>
              </a:extLst>
            </p:cNvPr>
            <p:cNvSpPr/>
            <p:nvPr/>
          </p:nvSpPr>
          <p:spPr bwMode="auto">
            <a:xfrm>
              <a:off x="5087938" y="1871663"/>
              <a:ext cx="42863" cy="49213"/>
            </a:xfrm>
            <a:custGeom>
              <a:avLst/>
              <a:gdLst>
                <a:gd name="T0" fmla="*/ 4 w 7"/>
                <a:gd name="T1" fmla="*/ 1 h 8"/>
                <a:gd name="T2" fmla="*/ 0 w 7"/>
                <a:gd name="T3" fmla="*/ 3 h 8"/>
                <a:gd name="T4" fmla="*/ 3 w 7"/>
                <a:gd name="T5" fmla="*/ 8 h 8"/>
                <a:gd name="T6" fmla="*/ 4 w 7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4" y="1"/>
                  </a:moveTo>
                  <a:cubicBezTo>
                    <a:pt x="3" y="0"/>
                    <a:pt x="1" y="0"/>
                    <a:pt x="0" y="3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îṣḷiḓè">
              <a:extLst>
                <a:ext uri="{FF2B5EF4-FFF2-40B4-BE49-F238E27FC236}">
                  <a16:creationId xmlns:a16="http://schemas.microsoft.com/office/drawing/2014/main" id="{A6186350-BA7A-4DDC-A49F-73AD8512B4AB}"/>
                </a:ext>
              </a:extLst>
            </p:cNvPr>
            <p:cNvSpPr/>
            <p:nvPr/>
          </p:nvSpPr>
          <p:spPr bwMode="auto">
            <a:xfrm>
              <a:off x="5106988" y="1884363"/>
              <a:ext cx="17463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$ľîdè">
              <a:extLst>
                <a:ext uri="{FF2B5EF4-FFF2-40B4-BE49-F238E27FC236}">
                  <a16:creationId xmlns:a16="http://schemas.microsoft.com/office/drawing/2014/main" id="{75B8F8D0-9AA9-4622-B0F8-AC838F7ADC72}"/>
                </a:ext>
              </a:extLst>
            </p:cNvPr>
            <p:cNvSpPr/>
            <p:nvPr/>
          </p:nvSpPr>
          <p:spPr bwMode="auto">
            <a:xfrm>
              <a:off x="4941888" y="1890713"/>
              <a:ext cx="49213" cy="53975"/>
            </a:xfrm>
            <a:custGeom>
              <a:avLst/>
              <a:gdLst>
                <a:gd name="T0" fmla="*/ 4 w 8"/>
                <a:gd name="T1" fmla="*/ 2 h 9"/>
                <a:gd name="T2" fmla="*/ 1 w 8"/>
                <a:gd name="T3" fmla="*/ 3 h 9"/>
                <a:gd name="T4" fmla="*/ 3 w 8"/>
                <a:gd name="T5" fmla="*/ 9 h 9"/>
                <a:gd name="T6" fmla="*/ 4 w 8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cubicBezTo>
                    <a:pt x="3" y="0"/>
                    <a:pt x="1" y="0"/>
                    <a:pt x="1" y="3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8" y="9"/>
                    <a:pt x="6" y="4"/>
                    <a:pt x="4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iṣliḑé">
              <a:extLst>
                <a:ext uri="{FF2B5EF4-FFF2-40B4-BE49-F238E27FC236}">
                  <a16:creationId xmlns:a16="http://schemas.microsoft.com/office/drawing/2014/main" id="{CA89D22D-E904-44B7-942B-DFDD8B952F3E}"/>
                </a:ext>
              </a:extLst>
            </p:cNvPr>
            <p:cNvSpPr/>
            <p:nvPr/>
          </p:nvSpPr>
          <p:spPr bwMode="auto">
            <a:xfrm>
              <a:off x="4959350" y="1908175"/>
              <a:ext cx="19050" cy="25400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íśļiḑe">
              <a:extLst>
                <a:ext uri="{FF2B5EF4-FFF2-40B4-BE49-F238E27FC236}">
                  <a16:creationId xmlns:a16="http://schemas.microsoft.com/office/drawing/2014/main" id="{79262142-F730-4210-BC75-642FBF3682EF}"/>
                </a:ext>
              </a:extLst>
            </p:cNvPr>
            <p:cNvSpPr/>
            <p:nvPr/>
          </p:nvSpPr>
          <p:spPr bwMode="auto">
            <a:xfrm>
              <a:off x="4905375" y="1847850"/>
              <a:ext cx="60325" cy="17463"/>
            </a:xfrm>
            <a:custGeom>
              <a:avLst/>
              <a:gdLst>
                <a:gd name="T0" fmla="*/ 1 w 10"/>
                <a:gd name="T1" fmla="*/ 2 h 3"/>
                <a:gd name="T2" fmla="*/ 6 w 10"/>
                <a:gd name="T3" fmla="*/ 2 h 3"/>
                <a:gd name="T4" fmla="*/ 9 w 10"/>
                <a:gd name="T5" fmla="*/ 3 h 3"/>
                <a:gd name="T6" fmla="*/ 9 w 10"/>
                <a:gd name="T7" fmla="*/ 1 h 3"/>
                <a:gd name="T8" fmla="*/ 1 w 10"/>
                <a:gd name="T9" fmla="*/ 0 h 3"/>
                <a:gd name="T10" fmla="*/ 1 w 10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1" y="2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îšľiḋé">
              <a:extLst>
                <a:ext uri="{FF2B5EF4-FFF2-40B4-BE49-F238E27FC236}">
                  <a16:creationId xmlns:a16="http://schemas.microsoft.com/office/drawing/2014/main" id="{9AC53AF9-AD55-4596-8E74-531FE7401A83}"/>
                </a:ext>
              </a:extLst>
            </p:cNvPr>
            <p:cNvSpPr/>
            <p:nvPr/>
          </p:nvSpPr>
          <p:spPr bwMode="auto">
            <a:xfrm>
              <a:off x="5076825" y="1809750"/>
              <a:ext cx="47625" cy="42863"/>
            </a:xfrm>
            <a:custGeom>
              <a:avLst/>
              <a:gdLst>
                <a:gd name="T0" fmla="*/ 7 w 8"/>
                <a:gd name="T1" fmla="*/ 2 h 7"/>
                <a:gd name="T2" fmla="*/ 0 w 8"/>
                <a:gd name="T3" fmla="*/ 6 h 7"/>
                <a:gd name="T4" fmla="*/ 1 w 8"/>
                <a:gd name="T5" fmla="*/ 7 h 7"/>
                <a:gd name="T6" fmla="*/ 7 w 8"/>
                <a:gd name="T7" fmla="*/ 3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4" y="0"/>
                    <a:pt x="1" y="3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6"/>
                    <a:pt x="4" y="3"/>
                    <a:pt x="7" y="3"/>
                  </a:cubicBezTo>
                  <a:cubicBezTo>
                    <a:pt x="8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S1iḑê">
              <a:extLst>
                <a:ext uri="{FF2B5EF4-FFF2-40B4-BE49-F238E27FC236}">
                  <a16:creationId xmlns:a16="http://schemas.microsoft.com/office/drawing/2014/main" id="{FC660BC7-3CC8-4910-B3CE-E665651BCBDD}"/>
                </a:ext>
              </a:extLst>
            </p:cNvPr>
            <p:cNvSpPr/>
            <p:nvPr/>
          </p:nvSpPr>
          <p:spPr bwMode="auto">
            <a:xfrm>
              <a:off x="5038725" y="1933575"/>
              <a:ext cx="49213" cy="60325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2 h 10"/>
                <a:gd name="T4" fmla="*/ 7 w 8"/>
                <a:gd name="T5" fmla="*/ 4 h 10"/>
                <a:gd name="T6" fmla="*/ 8 w 8"/>
                <a:gd name="T7" fmla="*/ 7 h 10"/>
                <a:gd name="T8" fmla="*/ 7 w 8"/>
                <a:gd name="T9" fmla="*/ 9 h 10"/>
                <a:gd name="T10" fmla="*/ 5 w 8"/>
                <a:gd name="T11" fmla="*/ 9 h 10"/>
                <a:gd name="T12" fmla="*/ 2 w 8"/>
                <a:gd name="T13" fmla="*/ 9 h 10"/>
                <a:gd name="T14" fmla="*/ 0 w 8"/>
                <a:gd name="T15" fmla="*/ 9 h 10"/>
                <a:gd name="T16" fmla="*/ 2 w 8"/>
                <a:gd name="T17" fmla="*/ 8 h 10"/>
                <a:gd name="T18" fmla="*/ 5 w 8"/>
                <a:gd name="T19" fmla="*/ 8 h 10"/>
                <a:gd name="T20" fmla="*/ 6 w 8"/>
                <a:gd name="T21" fmla="*/ 7 h 10"/>
                <a:gd name="T22" fmla="*/ 6 w 8"/>
                <a:gd name="T23" fmla="*/ 7 h 10"/>
                <a:gd name="T24" fmla="*/ 6 w 8"/>
                <a:gd name="T25" fmla="*/ 5 h 10"/>
                <a:gd name="T26" fmla="*/ 5 w 8"/>
                <a:gd name="T27" fmla="*/ 2 h 10"/>
                <a:gd name="T28" fmla="*/ 4 w 8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5" y="1"/>
                    <a:pt x="6" y="2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5" y="3"/>
                    <a:pt x="5" y="2"/>
                  </a:cubicBezTo>
                  <a:cubicBezTo>
                    <a:pt x="5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ś1iḍè">
              <a:extLst>
                <a:ext uri="{FF2B5EF4-FFF2-40B4-BE49-F238E27FC236}">
                  <a16:creationId xmlns:a16="http://schemas.microsoft.com/office/drawing/2014/main" id="{B22D596E-2603-4298-A9A3-C1CFAFF20EB2}"/>
                </a:ext>
              </a:extLst>
            </p:cNvPr>
            <p:cNvSpPr/>
            <p:nvPr/>
          </p:nvSpPr>
          <p:spPr bwMode="auto">
            <a:xfrm>
              <a:off x="4819650" y="1920875"/>
              <a:ext cx="85725" cy="103188"/>
            </a:xfrm>
            <a:custGeom>
              <a:avLst/>
              <a:gdLst>
                <a:gd name="T0" fmla="*/ 9 w 14"/>
                <a:gd name="T1" fmla="*/ 2 h 17"/>
                <a:gd name="T2" fmla="*/ 7 w 14"/>
                <a:gd name="T3" fmla="*/ 0 h 17"/>
                <a:gd name="T4" fmla="*/ 3 w 14"/>
                <a:gd name="T5" fmla="*/ 0 h 17"/>
                <a:gd name="T6" fmla="*/ 2 w 14"/>
                <a:gd name="T7" fmla="*/ 2 h 17"/>
                <a:gd name="T8" fmla="*/ 1 w 14"/>
                <a:gd name="T9" fmla="*/ 11 h 17"/>
                <a:gd name="T10" fmla="*/ 7 w 14"/>
                <a:gd name="T11" fmla="*/ 16 h 17"/>
                <a:gd name="T12" fmla="*/ 14 w 14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9" y="2"/>
                  </a:moveTo>
                  <a:cubicBezTo>
                    <a:pt x="9" y="1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5"/>
                    <a:pt x="0" y="8"/>
                    <a:pt x="1" y="11"/>
                  </a:cubicBezTo>
                  <a:cubicBezTo>
                    <a:pt x="2" y="13"/>
                    <a:pt x="5" y="15"/>
                    <a:pt x="7" y="16"/>
                  </a:cubicBezTo>
                  <a:cubicBezTo>
                    <a:pt x="10" y="17"/>
                    <a:pt x="13" y="15"/>
                    <a:pt x="14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îšľïḑé">
              <a:extLst>
                <a:ext uri="{FF2B5EF4-FFF2-40B4-BE49-F238E27FC236}">
                  <a16:creationId xmlns:a16="http://schemas.microsoft.com/office/drawing/2014/main" id="{4CC3137B-1754-4B30-8FA3-32B04DFC411B}"/>
                </a:ext>
              </a:extLst>
            </p:cNvPr>
            <p:cNvSpPr/>
            <p:nvPr/>
          </p:nvSpPr>
          <p:spPr bwMode="auto">
            <a:xfrm>
              <a:off x="4813300" y="2103438"/>
              <a:ext cx="214313" cy="233363"/>
            </a:xfrm>
            <a:custGeom>
              <a:avLst/>
              <a:gdLst>
                <a:gd name="T0" fmla="*/ 4 w 35"/>
                <a:gd name="T1" fmla="*/ 0 h 38"/>
                <a:gd name="T2" fmla="*/ 35 w 35"/>
                <a:gd name="T3" fmla="*/ 22 h 38"/>
                <a:gd name="T4" fmla="*/ 25 w 35"/>
                <a:gd name="T5" fmla="*/ 38 h 38"/>
                <a:gd name="T6" fmla="*/ 0 w 35"/>
                <a:gd name="T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8">
                  <a:moveTo>
                    <a:pt x="4" y="0"/>
                  </a:moveTo>
                  <a:cubicBezTo>
                    <a:pt x="12" y="7"/>
                    <a:pt x="25" y="19"/>
                    <a:pt x="35" y="22"/>
                  </a:cubicBezTo>
                  <a:cubicBezTo>
                    <a:pt x="29" y="24"/>
                    <a:pt x="25" y="33"/>
                    <a:pt x="25" y="38"/>
                  </a:cubicBezTo>
                  <a:cubicBezTo>
                    <a:pt x="16" y="33"/>
                    <a:pt x="6" y="20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išḻîḑê">
              <a:extLst>
                <a:ext uri="{FF2B5EF4-FFF2-40B4-BE49-F238E27FC236}">
                  <a16:creationId xmlns:a16="http://schemas.microsoft.com/office/drawing/2014/main" id="{14CC0C08-653F-44A2-86D2-D731A89EE769}"/>
                </a:ext>
              </a:extLst>
            </p:cNvPr>
            <p:cNvSpPr/>
            <p:nvPr/>
          </p:nvSpPr>
          <p:spPr bwMode="auto">
            <a:xfrm>
              <a:off x="5027613" y="2135188"/>
              <a:ext cx="79375" cy="171450"/>
            </a:xfrm>
            <a:custGeom>
              <a:avLst/>
              <a:gdLst>
                <a:gd name="T0" fmla="*/ 7 w 13"/>
                <a:gd name="T1" fmla="*/ 0 h 28"/>
                <a:gd name="T2" fmla="*/ 0 w 13"/>
                <a:gd name="T3" fmla="*/ 17 h 28"/>
                <a:gd name="T4" fmla="*/ 10 w 13"/>
                <a:gd name="T5" fmla="*/ 28 h 28"/>
                <a:gd name="T6" fmla="*/ 11 w 13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8">
                  <a:moveTo>
                    <a:pt x="7" y="0"/>
                  </a:moveTo>
                  <a:cubicBezTo>
                    <a:pt x="7" y="5"/>
                    <a:pt x="3" y="13"/>
                    <a:pt x="0" y="17"/>
                  </a:cubicBezTo>
                  <a:cubicBezTo>
                    <a:pt x="7" y="17"/>
                    <a:pt x="11" y="27"/>
                    <a:pt x="10" y="28"/>
                  </a:cubicBezTo>
                  <a:cubicBezTo>
                    <a:pt x="10" y="28"/>
                    <a:pt x="13" y="16"/>
                    <a:pt x="1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ṩ1îḍê">
              <a:extLst>
                <a:ext uri="{FF2B5EF4-FFF2-40B4-BE49-F238E27FC236}">
                  <a16:creationId xmlns:a16="http://schemas.microsoft.com/office/drawing/2014/main" id="{8F48B335-32FA-4A69-8DA1-393453F7FDCA}"/>
                </a:ext>
              </a:extLst>
            </p:cNvPr>
            <p:cNvSpPr/>
            <p:nvPr/>
          </p:nvSpPr>
          <p:spPr bwMode="auto">
            <a:xfrm>
              <a:off x="5038725" y="2274888"/>
              <a:ext cx="61913" cy="1273175"/>
            </a:xfrm>
            <a:custGeom>
              <a:avLst/>
              <a:gdLst>
                <a:gd name="T0" fmla="*/ 0 w 10"/>
                <a:gd name="T1" fmla="*/ 0 h 208"/>
                <a:gd name="T2" fmla="*/ 6 w 10"/>
                <a:gd name="T3" fmla="*/ 109 h 208"/>
                <a:gd name="T4" fmla="*/ 7 w 10"/>
                <a:gd name="T5" fmla="*/ 161 h 208"/>
                <a:gd name="T6" fmla="*/ 2 w 10"/>
                <a:gd name="T7" fmla="*/ 207 h 208"/>
                <a:gd name="T8" fmla="*/ 3 w 10"/>
                <a:gd name="T9" fmla="*/ 208 h 208"/>
                <a:gd name="T10" fmla="*/ 9 w 10"/>
                <a:gd name="T11" fmla="*/ 171 h 208"/>
                <a:gd name="T12" fmla="*/ 8 w 10"/>
                <a:gd name="T13" fmla="*/ 116 h 208"/>
                <a:gd name="T14" fmla="*/ 0 w 10"/>
                <a:gd name="T1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8">
                  <a:moveTo>
                    <a:pt x="0" y="0"/>
                  </a:moveTo>
                  <a:cubicBezTo>
                    <a:pt x="2" y="36"/>
                    <a:pt x="4" y="73"/>
                    <a:pt x="6" y="109"/>
                  </a:cubicBezTo>
                  <a:cubicBezTo>
                    <a:pt x="6" y="126"/>
                    <a:pt x="7" y="144"/>
                    <a:pt x="7" y="161"/>
                  </a:cubicBezTo>
                  <a:cubicBezTo>
                    <a:pt x="8" y="175"/>
                    <a:pt x="10" y="194"/>
                    <a:pt x="2" y="207"/>
                  </a:cubicBezTo>
                  <a:cubicBezTo>
                    <a:pt x="2" y="208"/>
                    <a:pt x="3" y="208"/>
                    <a:pt x="3" y="208"/>
                  </a:cubicBezTo>
                  <a:cubicBezTo>
                    <a:pt x="10" y="198"/>
                    <a:pt x="9" y="183"/>
                    <a:pt x="9" y="171"/>
                  </a:cubicBezTo>
                  <a:cubicBezTo>
                    <a:pt x="9" y="153"/>
                    <a:pt x="8" y="134"/>
                    <a:pt x="8" y="116"/>
                  </a:cubicBezTo>
                  <a:cubicBezTo>
                    <a:pt x="6" y="77"/>
                    <a:pt x="3" y="38"/>
                    <a:pt x="0" y="0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ïṩḻïḑe">
              <a:extLst>
                <a:ext uri="{FF2B5EF4-FFF2-40B4-BE49-F238E27FC236}">
                  <a16:creationId xmlns:a16="http://schemas.microsoft.com/office/drawing/2014/main" id="{F05FDAF4-81D1-4C9A-AB24-4C67519FE5A7}"/>
                </a:ext>
              </a:extLst>
            </p:cNvPr>
            <p:cNvSpPr/>
            <p:nvPr/>
          </p:nvSpPr>
          <p:spPr bwMode="auto">
            <a:xfrm>
              <a:off x="4995863" y="2312988"/>
              <a:ext cx="38100" cy="23813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0 h 4"/>
                <a:gd name="T4" fmla="*/ 3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6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iş1íḑe">
              <a:extLst>
                <a:ext uri="{FF2B5EF4-FFF2-40B4-BE49-F238E27FC236}">
                  <a16:creationId xmlns:a16="http://schemas.microsoft.com/office/drawing/2014/main" id="{DA534415-E424-4761-B33C-E0E7597983E4}"/>
                </a:ext>
              </a:extLst>
            </p:cNvPr>
            <p:cNvSpPr/>
            <p:nvPr/>
          </p:nvSpPr>
          <p:spPr bwMode="auto">
            <a:xfrm>
              <a:off x="5008563" y="2532063"/>
              <a:ext cx="30163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śḷiḑé">
              <a:extLst>
                <a:ext uri="{FF2B5EF4-FFF2-40B4-BE49-F238E27FC236}">
                  <a16:creationId xmlns:a16="http://schemas.microsoft.com/office/drawing/2014/main" id="{2D8B2062-8C25-41C2-803F-0B0D10E53F32}"/>
                </a:ext>
              </a:extLst>
            </p:cNvPr>
            <p:cNvSpPr/>
            <p:nvPr/>
          </p:nvSpPr>
          <p:spPr bwMode="auto">
            <a:xfrm>
              <a:off x="5014913" y="2746375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îŝľïďè">
              <a:extLst>
                <a:ext uri="{FF2B5EF4-FFF2-40B4-BE49-F238E27FC236}">
                  <a16:creationId xmlns:a16="http://schemas.microsoft.com/office/drawing/2014/main" id="{17541134-D683-42BE-9D19-1604A0C87428}"/>
                </a:ext>
              </a:extLst>
            </p:cNvPr>
            <p:cNvSpPr/>
            <p:nvPr/>
          </p:nvSpPr>
          <p:spPr bwMode="auto">
            <a:xfrm>
              <a:off x="5027613" y="2967038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ṡľide">
              <a:extLst>
                <a:ext uri="{FF2B5EF4-FFF2-40B4-BE49-F238E27FC236}">
                  <a16:creationId xmlns:a16="http://schemas.microsoft.com/office/drawing/2014/main" id="{AA145DB2-3CD7-44A3-B06B-D8CFDDDBE13E}"/>
                </a:ext>
              </a:extLst>
            </p:cNvPr>
            <p:cNvSpPr/>
            <p:nvPr/>
          </p:nvSpPr>
          <p:spPr bwMode="auto">
            <a:xfrm>
              <a:off x="5038725" y="3187700"/>
              <a:ext cx="31750" cy="23813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şḻiḋe">
              <a:extLst>
                <a:ext uri="{FF2B5EF4-FFF2-40B4-BE49-F238E27FC236}">
                  <a16:creationId xmlns:a16="http://schemas.microsoft.com/office/drawing/2014/main" id="{47D2A95A-2410-444C-9AF4-BE5C7A3BD101}"/>
                </a:ext>
              </a:extLst>
            </p:cNvPr>
            <p:cNvSpPr/>
            <p:nvPr/>
          </p:nvSpPr>
          <p:spPr bwMode="auto">
            <a:xfrm>
              <a:off x="5038725" y="3406775"/>
              <a:ext cx="31750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îṧlíḑé">
              <a:extLst>
                <a:ext uri="{FF2B5EF4-FFF2-40B4-BE49-F238E27FC236}">
                  <a16:creationId xmlns:a16="http://schemas.microsoft.com/office/drawing/2014/main" id="{06B081CE-376B-4BE7-9F45-ACAA27CC2E72}"/>
                </a:ext>
              </a:extLst>
            </p:cNvPr>
            <p:cNvSpPr/>
            <p:nvPr/>
          </p:nvSpPr>
          <p:spPr bwMode="auto">
            <a:xfrm>
              <a:off x="4500563" y="2617788"/>
              <a:ext cx="214313" cy="250825"/>
            </a:xfrm>
            <a:custGeom>
              <a:avLst/>
              <a:gdLst>
                <a:gd name="T0" fmla="*/ 34 w 35"/>
                <a:gd name="T1" fmla="*/ 1 h 41"/>
                <a:gd name="T2" fmla="*/ 1 w 35"/>
                <a:gd name="T3" fmla="*/ 39 h 41"/>
                <a:gd name="T4" fmla="*/ 1 w 35"/>
                <a:gd name="T5" fmla="*/ 40 h 41"/>
                <a:gd name="T6" fmla="*/ 23 w 35"/>
                <a:gd name="T7" fmla="*/ 17 h 41"/>
                <a:gd name="T8" fmla="*/ 35 w 35"/>
                <a:gd name="T9" fmla="*/ 1 h 41"/>
                <a:gd name="T10" fmla="*/ 34 w 35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1">
                  <a:moveTo>
                    <a:pt x="34" y="1"/>
                  </a:moveTo>
                  <a:cubicBezTo>
                    <a:pt x="23" y="14"/>
                    <a:pt x="11" y="26"/>
                    <a:pt x="1" y="39"/>
                  </a:cubicBezTo>
                  <a:cubicBezTo>
                    <a:pt x="0" y="40"/>
                    <a:pt x="1" y="41"/>
                    <a:pt x="1" y="40"/>
                  </a:cubicBezTo>
                  <a:cubicBezTo>
                    <a:pt x="10" y="34"/>
                    <a:pt x="17" y="25"/>
                    <a:pt x="23" y="17"/>
                  </a:cubicBezTo>
                  <a:cubicBezTo>
                    <a:pt x="27" y="12"/>
                    <a:pt x="31" y="7"/>
                    <a:pt x="35" y="1"/>
                  </a:cubicBezTo>
                  <a:cubicBezTo>
                    <a:pt x="35" y="1"/>
                    <a:pt x="34" y="0"/>
                    <a:pt x="34" y="1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šľïḋè">
              <a:extLst>
                <a:ext uri="{FF2B5EF4-FFF2-40B4-BE49-F238E27FC236}">
                  <a16:creationId xmlns:a16="http://schemas.microsoft.com/office/drawing/2014/main" id="{55E9E0DF-0A50-47CD-92F8-46E13BC53E87}"/>
                </a:ext>
              </a:extLst>
            </p:cNvPr>
            <p:cNvSpPr/>
            <p:nvPr/>
          </p:nvSpPr>
          <p:spPr bwMode="auto">
            <a:xfrm>
              <a:off x="5327650" y="2459038"/>
              <a:ext cx="42863" cy="274638"/>
            </a:xfrm>
            <a:custGeom>
              <a:avLst/>
              <a:gdLst>
                <a:gd name="T0" fmla="*/ 0 w 7"/>
                <a:gd name="T1" fmla="*/ 1 h 45"/>
                <a:gd name="T2" fmla="*/ 6 w 7"/>
                <a:gd name="T3" fmla="*/ 45 h 45"/>
                <a:gd name="T4" fmla="*/ 7 w 7"/>
                <a:gd name="T5" fmla="*/ 45 h 45"/>
                <a:gd name="T6" fmla="*/ 0 w 7"/>
                <a:gd name="T7" fmla="*/ 0 h 45"/>
                <a:gd name="T8" fmla="*/ 0 w 7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5">
                  <a:moveTo>
                    <a:pt x="0" y="1"/>
                  </a:moveTo>
                  <a:cubicBezTo>
                    <a:pt x="2" y="15"/>
                    <a:pt x="5" y="30"/>
                    <a:pt x="6" y="45"/>
                  </a:cubicBezTo>
                  <a:cubicBezTo>
                    <a:pt x="6" y="45"/>
                    <a:pt x="7" y="45"/>
                    <a:pt x="7" y="45"/>
                  </a:cubicBezTo>
                  <a:cubicBezTo>
                    <a:pt x="7" y="30"/>
                    <a:pt x="5" y="14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išḻíďé">
              <a:extLst>
                <a:ext uri="{FF2B5EF4-FFF2-40B4-BE49-F238E27FC236}">
                  <a16:creationId xmlns:a16="http://schemas.microsoft.com/office/drawing/2014/main" id="{B0B727CA-FD01-4F11-86DB-463D0ADB1F1E}"/>
                </a:ext>
              </a:extLst>
            </p:cNvPr>
            <p:cNvSpPr/>
            <p:nvPr/>
          </p:nvSpPr>
          <p:spPr bwMode="auto">
            <a:xfrm>
              <a:off x="4995863" y="2019300"/>
              <a:ext cx="111125" cy="47625"/>
            </a:xfrm>
            <a:custGeom>
              <a:avLst/>
              <a:gdLst>
                <a:gd name="T0" fmla="*/ 0 w 18"/>
                <a:gd name="T1" fmla="*/ 2 h 8"/>
                <a:gd name="T2" fmla="*/ 11 w 18"/>
                <a:gd name="T3" fmla="*/ 7 h 8"/>
                <a:gd name="T4" fmla="*/ 18 w 18"/>
                <a:gd name="T5" fmla="*/ 0 h 8"/>
                <a:gd name="T6" fmla="*/ 0 w 18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cubicBezTo>
                    <a:pt x="1" y="7"/>
                    <a:pt x="8" y="8"/>
                    <a:pt x="11" y="7"/>
                  </a:cubicBezTo>
                  <a:cubicBezTo>
                    <a:pt x="13" y="7"/>
                    <a:pt x="18" y="4"/>
                    <a:pt x="1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Sļíde">
              <a:extLst>
                <a:ext uri="{FF2B5EF4-FFF2-40B4-BE49-F238E27FC236}">
                  <a16:creationId xmlns:a16="http://schemas.microsoft.com/office/drawing/2014/main" id="{0817700A-E831-44DD-9E80-4F0F25895130}"/>
                </a:ext>
              </a:extLst>
            </p:cNvPr>
            <p:cNvSpPr/>
            <p:nvPr/>
          </p:nvSpPr>
          <p:spPr bwMode="auto">
            <a:xfrm>
              <a:off x="4170363" y="2801938"/>
              <a:ext cx="90488" cy="73025"/>
            </a:xfrm>
            <a:custGeom>
              <a:avLst/>
              <a:gdLst>
                <a:gd name="T0" fmla="*/ 0 w 15"/>
                <a:gd name="T1" fmla="*/ 0 h 12"/>
                <a:gd name="T2" fmla="*/ 7 w 15"/>
                <a:gd name="T3" fmla="*/ 6 h 12"/>
                <a:gd name="T4" fmla="*/ 14 w 15"/>
                <a:gd name="T5" fmla="*/ 12 h 12"/>
                <a:gd name="T6" fmla="*/ 15 w 15"/>
                <a:gd name="T7" fmla="*/ 12 h 12"/>
                <a:gd name="T8" fmla="*/ 10 w 15"/>
                <a:gd name="T9" fmla="*/ 6 h 12"/>
                <a:gd name="T10" fmla="*/ 0 w 15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10" y="8"/>
                    <a:pt x="11" y="10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5" y="9"/>
                    <a:pt x="12" y="7"/>
                    <a:pt x="10" y="6"/>
                  </a:cubicBezTo>
                  <a:cubicBezTo>
                    <a:pt x="7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Sḻiḑé">
              <a:extLst>
                <a:ext uri="{FF2B5EF4-FFF2-40B4-BE49-F238E27FC236}">
                  <a16:creationId xmlns:a16="http://schemas.microsoft.com/office/drawing/2014/main" id="{5C9A1ED6-5E39-428D-9F7C-BCB07E8738F7}"/>
                </a:ext>
              </a:extLst>
            </p:cNvPr>
            <p:cNvSpPr/>
            <p:nvPr/>
          </p:nvSpPr>
          <p:spPr bwMode="auto">
            <a:xfrm>
              <a:off x="3587750" y="2439988"/>
              <a:ext cx="336550" cy="250825"/>
            </a:xfrm>
            <a:custGeom>
              <a:avLst/>
              <a:gdLst>
                <a:gd name="T0" fmla="*/ 35 w 55"/>
                <a:gd name="T1" fmla="*/ 41 h 41"/>
                <a:gd name="T2" fmla="*/ 26 w 55"/>
                <a:gd name="T3" fmla="*/ 30 h 41"/>
                <a:gd name="T4" fmla="*/ 18 w 55"/>
                <a:gd name="T5" fmla="*/ 25 h 41"/>
                <a:gd name="T6" fmla="*/ 8 w 55"/>
                <a:gd name="T7" fmla="*/ 20 h 41"/>
                <a:gd name="T8" fmla="*/ 2 w 55"/>
                <a:gd name="T9" fmla="*/ 12 h 41"/>
                <a:gd name="T10" fmla="*/ 1 w 55"/>
                <a:gd name="T11" fmla="*/ 2 h 41"/>
                <a:gd name="T12" fmla="*/ 16 w 55"/>
                <a:gd name="T13" fmla="*/ 10 h 41"/>
                <a:gd name="T14" fmla="*/ 27 w 55"/>
                <a:gd name="T15" fmla="*/ 11 h 41"/>
                <a:gd name="T16" fmla="*/ 20 w 55"/>
                <a:gd name="T17" fmla="*/ 6 h 41"/>
                <a:gd name="T18" fmla="*/ 24 w 55"/>
                <a:gd name="T19" fmla="*/ 6 h 41"/>
                <a:gd name="T20" fmla="*/ 40 w 55"/>
                <a:gd name="T21" fmla="*/ 15 h 41"/>
                <a:gd name="T22" fmla="*/ 41 w 55"/>
                <a:gd name="T23" fmla="*/ 22 h 41"/>
                <a:gd name="T24" fmla="*/ 55 w 55"/>
                <a:gd name="T2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1">
                  <a:moveTo>
                    <a:pt x="35" y="41"/>
                  </a:moveTo>
                  <a:cubicBezTo>
                    <a:pt x="32" y="37"/>
                    <a:pt x="30" y="33"/>
                    <a:pt x="26" y="30"/>
                  </a:cubicBezTo>
                  <a:cubicBezTo>
                    <a:pt x="24" y="28"/>
                    <a:pt x="21" y="26"/>
                    <a:pt x="18" y="25"/>
                  </a:cubicBezTo>
                  <a:cubicBezTo>
                    <a:pt x="15" y="23"/>
                    <a:pt x="12" y="22"/>
                    <a:pt x="8" y="20"/>
                  </a:cubicBezTo>
                  <a:cubicBezTo>
                    <a:pt x="5" y="18"/>
                    <a:pt x="3" y="16"/>
                    <a:pt x="2" y="12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6" y="0"/>
                    <a:pt x="15" y="9"/>
                    <a:pt x="16" y="10"/>
                  </a:cubicBezTo>
                  <a:cubicBezTo>
                    <a:pt x="17" y="10"/>
                    <a:pt x="23" y="12"/>
                    <a:pt x="27" y="11"/>
                  </a:cubicBezTo>
                  <a:cubicBezTo>
                    <a:pt x="27" y="10"/>
                    <a:pt x="21" y="10"/>
                    <a:pt x="20" y="6"/>
                  </a:cubicBezTo>
                  <a:cubicBezTo>
                    <a:pt x="20" y="5"/>
                    <a:pt x="23" y="5"/>
                    <a:pt x="24" y="6"/>
                  </a:cubicBezTo>
                  <a:cubicBezTo>
                    <a:pt x="30" y="7"/>
                    <a:pt x="37" y="8"/>
                    <a:pt x="40" y="15"/>
                  </a:cubicBezTo>
                  <a:cubicBezTo>
                    <a:pt x="40" y="17"/>
                    <a:pt x="40" y="20"/>
                    <a:pt x="41" y="22"/>
                  </a:cubicBezTo>
                  <a:cubicBezTo>
                    <a:pt x="42" y="28"/>
                    <a:pt x="50" y="32"/>
                    <a:pt x="55" y="3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1ïḑê">
              <a:extLst>
                <a:ext uri="{FF2B5EF4-FFF2-40B4-BE49-F238E27FC236}">
                  <a16:creationId xmlns:a16="http://schemas.microsoft.com/office/drawing/2014/main" id="{8E863955-77CF-4B80-A00F-E9A579043AA8}"/>
                </a:ext>
              </a:extLst>
            </p:cNvPr>
            <p:cNvSpPr/>
            <p:nvPr/>
          </p:nvSpPr>
          <p:spPr bwMode="auto">
            <a:xfrm>
              <a:off x="5602288" y="2782888"/>
              <a:ext cx="61913" cy="85725"/>
            </a:xfrm>
            <a:custGeom>
              <a:avLst/>
              <a:gdLst>
                <a:gd name="T0" fmla="*/ 9 w 10"/>
                <a:gd name="T1" fmla="*/ 1 h 14"/>
                <a:gd name="T2" fmla="*/ 0 w 10"/>
                <a:gd name="T3" fmla="*/ 13 h 14"/>
                <a:gd name="T4" fmla="*/ 1 w 10"/>
                <a:gd name="T5" fmla="*/ 14 h 14"/>
                <a:gd name="T6" fmla="*/ 4 w 10"/>
                <a:gd name="T7" fmla="*/ 7 h 14"/>
                <a:gd name="T8" fmla="*/ 9 w 10"/>
                <a:gd name="T9" fmla="*/ 1 h 14"/>
                <a:gd name="T10" fmla="*/ 9 w 10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9" y="1"/>
                  </a:moveTo>
                  <a:cubicBezTo>
                    <a:pt x="5" y="4"/>
                    <a:pt x="1" y="8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2"/>
                    <a:pt x="3" y="9"/>
                    <a:pt x="4" y="7"/>
                  </a:cubicBezTo>
                  <a:cubicBezTo>
                    <a:pt x="6" y="5"/>
                    <a:pt x="8" y="3"/>
                    <a:pt x="9" y="1"/>
                  </a:cubicBezTo>
                  <a:cubicBezTo>
                    <a:pt x="10" y="1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íś1ïḋe">
              <a:extLst>
                <a:ext uri="{FF2B5EF4-FFF2-40B4-BE49-F238E27FC236}">
                  <a16:creationId xmlns:a16="http://schemas.microsoft.com/office/drawing/2014/main" id="{F7FA6C75-FBF4-4857-A6CA-2C7FCB34804A}"/>
                </a:ext>
              </a:extLst>
            </p:cNvPr>
            <p:cNvSpPr/>
            <p:nvPr/>
          </p:nvSpPr>
          <p:spPr bwMode="auto">
            <a:xfrm>
              <a:off x="5951538" y="2343150"/>
              <a:ext cx="338138" cy="280988"/>
            </a:xfrm>
            <a:custGeom>
              <a:avLst/>
              <a:gdLst>
                <a:gd name="T0" fmla="*/ 13 w 55"/>
                <a:gd name="T1" fmla="*/ 46 h 46"/>
                <a:gd name="T2" fmla="*/ 24 w 55"/>
                <a:gd name="T3" fmla="*/ 31 h 46"/>
                <a:gd name="T4" fmla="*/ 37 w 55"/>
                <a:gd name="T5" fmla="*/ 25 h 46"/>
                <a:gd name="T6" fmla="*/ 47 w 55"/>
                <a:gd name="T7" fmla="*/ 20 h 46"/>
                <a:gd name="T8" fmla="*/ 54 w 55"/>
                <a:gd name="T9" fmla="*/ 12 h 46"/>
                <a:gd name="T10" fmla="*/ 54 w 55"/>
                <a:gd name="T11" fmla="*/ 2 h 46"/>
                <a:gd name="T12" fmla="*/ 40 w 55"/>
                <a:gd name="T13" fmla="*/ 10 h 46"/>
                <a:gd name="T14" fmla="*/ 29 w 55"/>
                <a:gd name="T15" fmla="*/ 11 h 46"/>
                <a:gd name="T16" fmla="*/ 35 w 55"/>
                <a:gd name="T17" fmla="*/ 6 h 46"/>
                <a:gd name="T18" fmla="*/ 32 w 55"/>
                <a:gd name="T19" fmla="*/ 5 h 46"/>
                <a:gd name="T20" fmla="*/ 16 w 55"/>
                <a:gd name="T21" fmla="*/ 15 h 46"/>
                <a:gd name="T22" fmla="*/ 14 w 55"/>
                <a:gd name="T23" fmla="*/ 22 h 46"/>
                <a:gd name="T24" fmla="*/ 0 w 55"/>
                <a:gd name="T2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6">
                  <a:moveTo>
                    <a:pt x="13" y="46"/>
                  </a:moveTo>
                  <a:cubicBezTo>
                    <a:pt x="16" y="43"/>
                    <a:pt x="21" y="34"/>
                    <a:pt x="24" y="31"/>
                  </a:cubicBezTo>
                  <a:cubicBezTo>
                    <a:pt x="26" y="29"/>
                    <a:pt x="35" y="26"/>
                    <a:pt x="37" y="25"/>
                  </a:cubicBezTo>
                  <a:cubicBezTo>
                    <a:pt x="41" y="23"/>
                    <a:pt x="44" y="22"/>
                    <a:pt x="47" y="20"/>
                  </a:cubicBezTo>
                  <a:cubicBezTo>
                    <a:pt x="51" y="18"/>
                    <a:pt x="52" y="16"/>
                    <a:pt x="54" y="12"/>
                  </a:cubicBezTo>
                  <a:cubicBezTo>
                    <a:pt x="55" y="7"/>
                    <a:pt x="55" y="4"/>
                    <a:pt x="54" y="2"/>
                  </a:cubicBezTo>
                  <a:cubicBezTo>
                    <a:pt x="50" y="0"/>
                    <a:pt x="41" y="9"/>
                    <a:pt x="40" y="10"/>
                  </a:cubicBezTo>
                  <a:cubicBezTo>
                    <a:pt x="39" y="10"/>
                    <a:pt x="33" y="12"/>
                    <a:pt x="29" y="11"/>
                  </a:cubicBezTo>
                  <a:cubicBezTo>
                    <a:pt x="28" y="10"/>
                    <a:pt x="35" y="9"/>
                    <a:pt x="35" y="6"/>
                  </a:cubicBezTo>
                  <a:cubicBezTo>
                    <a:pt x="36" y="5"/>
                    <a:pt x="33" y="5"/>
                    <a:pt x="32" y="5"/>
                  </a:cubicBezTo>
                  <a:cubicBezTo>
                    <a:pt x="25" y="7"/>
                    <a:pt x="18" y="8"/>
                    <a:pt x="16" y="15"/>
                  </a:cubicBezTo>
                  <a:cubicBezTo>
                    <a:pt x="16" y="17"/>
                    <a:pt x="14" y="20"/>
                    <a:pt x="14" y="22"/>
                  </a:cubicBezTo>
                  <a:cubicBezTo>
                    <a:pt x="12" y="28"/>
                    <a:pt x="5" y="33"/>
                    <a:pt x="0" y="36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iṧliḋe">
              <a:extLst>
                <a:ext uri="{FF2B5EF4-FFF2-40B4-BE49-F238E27FC236}">
                  <a16:creationId xmlns:a16="http://schemas.microsoft.com/office/drawing/2014/main" id="{A492470B-AEA8-42C8-9C44-9B6D891EB724}"/>
                </a:ext>
              </a:extLst>
            </p:cNvPr>
            <p:cNvSpPr/>
            <p:nvPr/>
          </p:nvSpPr>
          <p:spPr bwMode="auto">
            <a:xfrm>
              <a:off x="5156200" y="2532063"/>
              <a:ext cx="146050" cy="31750"/>
            </a:xfrm>
            <a:custGeom>
              <a:avLst/>
              <a:gdLst>
                <a:gd name="T0" fmla="*/ 0 w 24"/>
                <a:gd name="T1" fmla="*/ 2 h 5"/>
                <a:gd name="T2" fmla="*/ 23 w 24"/>
                <a:gd name="T3" fmla="*/ 0 h 5"/>
                <a:gd name="T4" fmla="*/ 24 w 24"/>
                <a:gd name="T5" fmla="*/ 4 h 5"/>
                <a:gd name="T6" fmla="*/ 0 w 2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">
                  <a:moveTo>
                    <a:pt x="0" y="2"/>
                  </a:moveTo>
                  <a:cubicBezTo>
                    <a:pt x="7" y="2"/>
                    <a:pt x="16" y="1"/>
                    <a:pt x="23" y="0"/>
                  </a:cubicBezTo>
                  <a:cubicBezTo>
                    <a:pt x="23" y="1"/>
                    <a:pt x="23" y="2"/>
                    <a:pt x="24" y="4"/>
                  </a:cubicBezTo>
                  <a:cubicBezTo>
                    <a:pt x="16" y="4"/>
                    <a:pt x="8" y="5"/>
                    <a:pt x="0" y="5"/>
                  </a:cubicBezTo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ṡ1iḑe">
              <a:extLst>
                <a:ext uri="{FF2B5EF4-FFF2-40B4-BE49-F238E27FC236}">
                  <a16:creationId xmlns:a16="http://schemas.microsoft.com/office/drawing/2014/main" id="{B294F735-0A43-4AD8-9148-44BA81E29892}"/>
                </a:ext>
              </a:extLst>
            </p:cNvPr>
            <p:cNvSpPr/>
            <p:nvPr/>
          </p:nvSpPr>
          <p:spPr bwMode="auto">
            <a:xfrm>
              <a:off x="7477125" y="3927475"/>
              <a:ext cx="361950" cy="1573213"/>
            </a:xfrm>
            <a:custGeom>
              <a:avLst/>
              <a:gdLst>
                <a:gd name="T0" fmla="*/ 49 w 59"/>
                <a:gd name="T1" fmla="*/ 88 h 257"/>
                <a:gd name="T2" fmla="*/ 59 w 59"/>
                <a:gd name="T3" fmla="*/ 6 h 257"/>
                <a:gd name="T4" fmla="*/ 0 w 59"/>
                <a:gd name="T5" fmla="*/ 0 h 257"/>
                <a:gd name="T6" fmla="*/ 4 w 59"/>
                <a:gd name="T7" fmla="*/ 75 h 257"/>
                <a:gd name="T8" fmla="*/ 30 w 59"/>
                <a:gd name="T9" fmla="*/ 228 h 257"/>
                <a:gd name="T10" fmla="*/ 30 w 59"/>
                <a:gd name="T11" fmla="*/ 228 h 257"/>
                <a:gd name="T12" fmla="*/ 29 w 59"/>
                <a:gd name="T13" fmla="*/ 235 h 257"/>
                <a:gd name="T14" fmla="*/ 19 w 59"/>
                <a:gd name="T15" fmla="*/ 245 h 257"/>
                <a:gd name="T16" fmla="*/ 8 w 59"/>
                <a:gd name="T17" fmla="*/ 257 h 257"/>
                <a:gd name="T18" fmla="*/ 40 w 59"/>
                <a:gd name="T19" fmla="*/ 249 h 257"/>
                <a:gd name="T20" fmla="*/ 47 w 59"/>
                <a:gd name="T21" fmla="*/ 246 h 257"/>
                <a:gd name="T22" fmla="*/ 47 w 59"/>
                <a:gd name="T23" fmla="*/ 239 h 257"/>
                <a:gd name="T24" fmla="*/ 43 w 59"/>
                <a:gd name="T25" fmla="*/ 234 h 257"/>
                <a:gd name="T26" fmla="*/ 44 w 59"/>
                <a:gd name="T27" fmla="*/ 214 h 257"/>
                <a:gd name="T28" fmla="*/ 47 w 59"/>
                <a:gd name="T29" fmla="*/ 191 h 257"/>
                <a:gd name="T30" fmla="*/ 52 w 59"/>
                <a:gd name="T31" fmla="*/ 158 h 257"/>
                <a:gd name="T32" fmla="*/ 52 w 59"/>
                <a:gd name="T33" fmla="*/ 155 h 257"/>
                <a:gd name="T34" fmla="*/ 49 w 59"/>
                <a:gd name="T35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257">
                  <a:moveTo>
                    <a:pt x="49" y="88"/>
                  </a:moveTo>
                  <a:cubicBezTo>
                    <a:pt x="50" y="73"/>
                    <a:pt x="57" y="36"/>
                    <a:pt x="5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7"/>
                    <a:pt x="3" y="46"/>
                    <a:pt x="4" y="75"/>
                  </a:cubicBezTo>
                  <a:cubicBezTo>
                    <a:pt x="8" y="129"/>
                    <a:pt x="22" y="174"/>
                    <a:pt x="30" y="228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31"/>
                    <a:pt x="30" y="234"/>
                    <a:pt x="29" y="235"/>
                  </a:cubicBezTo>
                  <a:cubicBezTo>
                    <a:pt x="27" y="239"/>
                    <a:pt x="23" y="242"/>
                    <a:pt x="19" y="245"/>
                  </a:cubicBezTo>
                  <a:cubicBezTo>
                    <a:pt x="14" y="248"/>
                    <a:pt x="11" y="252"/>
                    <a:pt x="8" y="257"/>
                  </a:cubicBezTo>
                  <a:cubicBezTo>
                    <a:pt x="20" y="255"/>
                    <a:pt x="28" y="252"/>
                    <a:pt x="40" y="249"/>
                  </a:cubicBezTo>
                  <a:cubicBezTo>
                    <a:pt x="43" y="248"/>
                    <a:pt x="45" y="248"/>
                    <a:pt x="47" y="246"/>
                  </a:cubicBezTo>
                  <a:cubicBezTo>
                    <a:pt x="49" y="244"/>
                    <a:pt x="49" y="243"/>
                    <a:pt x="47" y="239"/>
                  </a:cubicBezTo>
                  <a:cubicBezTo>
                    <a:pt x="46" y="237"/>
                    <a:pt x="44" y="236"/>
                    <a:pt x="43" y="234"/>
                  </a:cubicBezTo>
                  <a:cubicBezTo>
                    <a:pt x="41" y="229"/>
                    <a:pt x="43" y="220"/>
                    <a:pt x="44" y="214"/>
                  </a:cubicBezTo>
                  <a:cubicBezTo>
                    <a:pt x="45" y="206"/>
                    <a:pt x="46" y="199"/>
                    <a:pt x="47" y="191"/>
                  </a:cubicBezTo>
                  <a:cubicBezTo>
                    <a:pt x="49" y="175"/>
                    <a:pt x="51" y="174"/>
                    <a:pt x="52" y="158"/>
                  </a:cubicBezTo>
                  <a:cubicBezTo>
                    <a:pt x="52" y="157"/>
                    <a:pt x="52" y="156"/>
                    <a:pt x="52" y="155"/>
                  </a:cubicBezTo>
                  <a:cubicBezTo>
                    <a:pt x="53" y="129"/>
                    <a:pt x="47" y="114"/>
                    <a:pt x="49" y="88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ísļïḓé">
              <a:extLst>
                <a:ext uri="{FF2B5EF4-FFF2-40B4-BE49-F238E27FC236}">
                  <a16:creationId xmlns:a16="http://schemas.microsoft.com/office/drawing/2014/main" id="{D4046D1D-E3C9-4F4A-8D10-D3FC91DD8F8C}"/>
                </a:ext>
              </a:extLst>
            </p:cNvPr>
            <p:cNvSpPr/>
            <p:nvPr/>
          </p:nvSpPr>
          <p:spPr bwMode="auto">
            <a:xfrm>
              <a:off x="7496175" y="5389563"/>
              <a:ext cx="287338" cy="122238"/>
            </a:xfrm>
            <a:custGeom>
              <a:avLst/>
              <a:gdLst>
                <a:gd name="T0" fmla="*/ 20 w 47"/>
                <a:gd name="T1" fmla="*/ 2 h 20"/>
                <a:gd name="T2" fmla="*/ 5 w 47"/>
                <a:gd name="T3" fmla="*/ 11 h 20"/>
                <a:gd name="T4" fmla="*/ 1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8 w 47"/>
                <a:gd name="T11" fmla="*/ 20 h 20"/>
                <a:gd name="T12" fmla="*/ 14 w 47"/>
                <a:gd name="T13" fmla="*/ 19 h 20"/>
                <a:gd name="T14" fmla="*/ 31 w 47"/>
                <a:gd name="T15" fmla="*/ 16 h 20"/>
                <a:gd name="T16" fmla="*/ 45 w 47"/>
                <a:gd name="T17" fmla="*/ 12 h 20"/>
                <a:gd name="T18" fmla="*/ 46 w 47"/>
                <a:gd name="T19" fmla="*/ 10 h 20"/>
                <a:gd name="T20" fmla="*/ 47 w 47"/>
                <a:gd name="T21" fmla="*/ 9 h 20"/>
                <a:gd name="T22" fmla="*/ 44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5 h 20"/>
                <a:gd name="T30" fmla="*/ 23 w 47"/>
                <a:gd name="T31" fmla="*/ 5 h 20"/>
                <a:gd name="T32" fmla="*/ 21 w 47"/>
                <a:gd name="T3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2"/>
                  </a:moveTo>
                  <a:cubicBezTo>
                    <a:pt x="15" y="6"/>
                    <a:pt x="10" y="9"/>
                    <a:pt x="5" y="11"/>
                  </a:cubicBezTo>
                  <a:cubicBezTo>
                    <a:pt x="4" y="12"/>
                    <a:pt x="2" y="13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19"/>
                    <a:pt x="3" y="19"/>
                    <a:pt x="5" y="20"/>
                  </a:cubicBezTo>
                  <a:cubicBezTo>
                    <a:pt x="6" y="20"/>
                    <a:pt x="7" y="20"/>
                    <a:pt x="8" y="20"/>
                  </a:cubicBezTo>
                  <a:cubicBezTo>
                    <a:pt x="10" y="20"/>
                    <a:pt x="12" y="19"/>
                    <a:pt x="14" y="19"/>
                  </a:cubicBezTo>
                  <a:cubicBezTo>
                    <a:pt x="20" y="18"/>
                    <a:pt x="25" y="17"/>
                    <a:pt x="31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5" y="11"/>
                    <a:pt x="46" y="11"/>
                    <a:pt x="46" y="10"/>
                  </a:cubicBezTo>
                  <a:cubicBezTo>
                    <a:pt x="47" y="10"/>
                    <a:pt x="47" y="9"/>
                    <a:pt x="47" y="9"/>
                  </a:cubicBezTo>
                  <a:cubicBezTo>
                    <a:pt x="47" y="7"/>
                    <a:pt x="46" y="1"/>
                    <a:pt x="44" y="0"/>
                  </a:cubicBezTo>
                  <a:cubicBezTo>
                    <a:pt x="44" y="0"/>
                    <a:pt x="42" y="1"/>
                    <a:pt x="42" y="2"/>
                  </a:cubicBezTo>
                  <a:cubicBezTo>
                    <a:pt x="40" y="3"/>
                    <a:pt x="38" y="3"/>
                    <a:pt x="37" y="4"/>
                  </a:cubicBezTo>
                  <a:cubicBezTo>
                    <a:pt x="34" y="4"/>
                    <a:pt x="30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3" y="4"/>
                    <a:pt x="22" y="4"/>
                    <a:pt x="21" y="3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lïḍê">
              <a:extLst>
                <a:ext uri="{FF2B5EF4-FFF2-40B4-BE49-F238E27FC236}">
                  <a16:creationId xmlns:a16="http://schemas.microsoft.com/office/drawing/2014/main" id="{8F71BCA2-12C8-4742-AD0B-3F9DDE6368DD}"/>
                </a:ext>
              </a:extLst>
            </p:cNvPr>
            <p:cNvSpPr/>
            <p:nvPr/>
          </p:nvSpPr>
          <p:spPr bwMode="auto">
            <a:xfrm>
              <a:off x="7789863" y="3946525"/>
              <a:ext cx="403225" cy="1584325"/>
            </a:xfrm>
            <a:custGeom>
              <a:avLst/>
              <a:gdLst>
                <a:gd name="T0" fmla="*/ 47 w 66"/>
                <a:gd name="T1" fmla="*/ 90 h 259"/>
                <a:gd name="T2" fmla="*/ 66 w 66"/>
                <a:gd name="T3" fmla="*/ 12 h 259"/>
                <a:gd name="T4" fmla="*/ 0 w 66"/>
                <a:gd name="T5" fmla="*/ 0 h 259"/>
                <a:gd name="T6" fmla="*/ 5 w 66"/>
                <a:gd name="T7" fmla="*/ 77 h 259"/>
                <a:gd name="T8" fmla="*/ 31 w 66"/>
                <a:gd name="T9" fmla="*/ 231 h 259"/>
                <a:gd name="T10" fmla="*/ 32 w 66"/>
                <a:gd name="T11" fmla="*/ 231 h 259"/>
                <a:gd name="T12" fmla="*/ 31 w 66"/>
                <a:gd name="T13" fmla="*/ 237 h 259"/>
                <a:gd name="T14" fmla="*/ 20 w 66"/>
                <a:gd name="T15" fmla="*/ 247 h 259"/>
                <a:gd name="T16" fmla="*/ 10 w 66"/>
                <a:gd name="T17" fmla="*/ 259 h 259"/>
                <a:gd name="T18" fmla="*/ 41 w 66"/>
                <a:gd name="T19" fmla="*/ 251 h 259"/>
                <a:gd name="T20" fmla="*/ 48 w 66"/>
                <a:gd name="T21" fmla="*/ 248 h 259"/>
                <a:gd name="T22" fmla="*/ 48 w 66"/>
                <a:gd name="T23" fmla="*/ 241 h 259"/>
                <a:gd name="T24" fmla="*/ 45 w 66"/>
                <a:gd name="T25" fmla="*/ 236 h 259"/>
                <a:gd name="T26" fmla="*/ 46 w 66"/>
                <a:gd name="T27" fmla="*/ 217 h 259"/>
                <a:gd name="T28" fmla="*/ 48 w 66"/>
                <a:gd name="T29" fmla="*/ 193 h 259"/>
                <a:gd name="T30" fmla="*/ 53 w 66"/>
                <a:gd name="T31" fmla="*/ 161 h 259"/>
                <a:gd name="T32" fmla="*/ 53 w 66"/>
                <a:gd name="T33" fmla="*/ 158 h 259"/>
                <a:gd name="T34" fmla="*/ 47 w 66"/>
                <a:gd name="T35" fmla="*/ 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259">
                  <a:moveTo>
                    <a:pt x="47" y="90"/>
                  </a:moveTo>
                  <a:cubicBezTo>
                    <a:pt x="48" y="75"/>
                    <a:pt x="63" y="41"/>
                    <a:pt x="66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4" y="49"/>
                    <a:pt x="5" y="77"/>
                  </a:cubicBezTo>
                  <a:cubicBezTo>
                    <a:pt x="7" y="131"/>
                    <a:pt x="24" y="177"/>
                    <a:pt x="31" y="231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234"/>
                    <a:pt x="31" y="236"/>
                    <a:pt x="31" y="237"/>
                  </a:cubicBezTo>
                  <a:cubicBezTo>
                    <a:pt x="29" y="242"/>
                    <a:pt x="24" y="244"/>
                    <a:pt x="20" y="247"/>
                  </a:cubicBezTo>
                  <a:cubicBezTo>
                    <a:pt x="16" y="251"/>
                    <a:pt x="12" y="255"/>
                    <a:pt x="10" y="259"/>
                  </a:cubicBezTo>
                  <a:cubicBezTo>
                    <a:pt x="22" y="257"/>
                    <a:pt x="30" y="255"/>
                    <a:pt x="41" y="251"/>
                  </a:cubicBezTo>
                  <a:cubicBezTo>
                    <a:pt x="44" y="251"/>
                    <a:pt x="46" y="250"/>
                    <a:pt x="48" y="248"/>
                  </a:cubicBezTo>
                  <a:cubicBezTo>
                    <a:pt x="50" y="246"/>
                    <a:pt x="50" y="246"/>
                    <a:pt x="48" y="241"/>
                  </a:cubicBezTo>
                  <a:cubicBezTo>
                    <a:pt x="47" y="240"/>
                    <a:pt x="45" y="238"/>
                    <a:pt x="45" y="236"/>
                  </a:cubicBezTo>
                  <a:cubicBezTo>
                    <a:pt x="42" y="231"/>
                    <a:pt x="45" y="222"/>
                    <a:pt x="46" y="217"/>
                  </a:cubicBezTo>
                  <a:cubicBezTo>
                    <a:pt x="47" y="209"/>
                    <a:pt x="48" y="201"/>
                    <a:pt x="48" y="193"/>
                  </a:cubicBezTo>
                  <a:cubicBezTo>
                    <a:pt x="50" y="177"/>
                    <a:pt x="52" y="177"/>
                    <a:pt x="53" y="161"/>
                  </a:cubicBezTo>
                  <a:cubicBezTo>
                    <a:pt x="53" y="160"/>
                    <a:pt x="53" y="159"/>
                    <a:pt x="53" y="158"/>
                  </a:cubicBezTo>
                  <a:cubicBezTo>
                    <a:pt x="54" y="132"/>
                    <a:pt x="45" y="116"/>
                    <a:pt x="47" y="90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í$liďé">
              <a:extLst>
                <a:ext uri="{FF2B5EF4-FFF2-40B4-BE49-F238E27FC236}">
                  <a16:creationId xmlns:a16="http://schemas.microsoft.com/office/drawing/2014/main" id="{12C0807E-6E6F-4952-AC7A-4CE1F5C9C30E}"/>
                </a:ext>
              </a:extLst>
            </p:cNvPr>
            <p:cNvSpPr/>
            <p:nvPr/>
          </p:nvSpPr>
          <p:spPr bwMode="auto">
            <a:xfrm>
              <a:off x="7813675" y="5419725"/>
              <a:ext cx="287338" cy="122238"/>
            </a:xfrm>
            <a:custGeom>
              <a:avLst/>
              <a:gdLst>
                <a:gd name="T0" fmla="*/ 20 w 47"/>
                <a:gd name="T1" fmla="*/ 3 h 20"/>
                <a:gd name="T2" fmla="*/ 6 w 47"/>
                <a:gd name="T3" fmla="*/ 12 h 20"/>
                <a:gd name="T4" fmla="*/ 2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9 w 47"/>
                <a:gd name="T11" fmla="*/ 20 h 20"/>
                <a:gd name="T12" fmla="*/ 14 w 47"/>
                <a:gd name="T13" fmla="*/ 19 h 20"/>
                <a:gd name="T14" fmla="*/ 32 w 47"/>
                <a:gd name="T15" fmla="*/ 16 h 20"/>
                <a:gd name="T16" fmla="*/ 45 w 47"/>
                <a:gd name="T17" fmla="*/ 12 h 20"/>
                <a:gd name="T18" fmla="*/ 47 w 47"/>
                <a:gd name="T19" fmla="*/ 11 h 20"/>
                <a:gd name="T20" fmla="*/ 47 w 47"/>
                <a:gd name="T21" fmla="*/ 9 h 20"/>
                <a:gd name="T22" fmla="*/ 45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6 h 20"/>
                <a:gd name="T30" fmla="*/ 24 w 47"/>
                <a:gd name="T31" fmla="*/ 5 h 20"/>
                <a:gd name="T32" fmla="*/ 22 w 47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3"/>
                  </a:moveTo>
                  <a:cubicBezTo>
                    <a:pt x="16" y="6"/>
                    <a:pt x="11" y="9"/>
                    <a:pt x="6" y="12"/>
                  </a:cubicBezTo>
                  <a:cubicBezTo>
                    <a:pt x="4" y="12"/>
                    <a:pt x="3" y="13"/>
                    <a:pt x="2" y="14"/>
                  </a:cubicBezTo>
                  <a:cubicBezTo>
                    <a:pt x="1" y="15"/>
                    <a:pt x="0" y="17"/>
                    <a:pt x="1" y="18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11" y="20"/>
                    <a:pt x="12" y="20"/>
                    <a:pt x="14" y="19"/>
                  </a:cubicBezTo>
                  <a:cubicBezTo>
                    <a:pt x="20" y="18"/>
                    <a:pt x="26" y="17"/>
                    <a:pt x="32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6" y="12"/>
                    <a:pt x="46" y="11"/>
                    <a:pt x="47" y="11"/>
                  </a:cubicBezTo>
                  <a:cubicBezTo>
                    <a:pt x="47" y="10"/>
                    <a:pt x="47" y="10"/>
                    <a:pt x="47" y="9"/>
                  </a:cubicBezTo>
                  <a:cubicBezTo>
                    <a:pt x="47" y="7"/>
                    <a:pt x="46" y="2"/>
                    <a:pt x="45" y="0"/>
                  </a:cubicBezTo>
                  <a:cubicBezTo>
                    <a:pt x="44" y="0"/>
                    <a:pt x="43" y="2"/>
                    <a:pt x="42" y="2"/>
                  </a:cubicBezTo>
                  <a:cubicBezTo>
                    <a:pt x="41" y="3"/>
                    <a:pt x="39" y="4"/>
                    <a:pt x="37" y="4"/>
                  </a:cubicBezTo>
                  <a:cubicBezTo>
                    <a:pt x="34" y="5"/>
                    <a:pt x="31" y="6"/>
                    <a:pt x="27" y="6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3" y="5"/>
                    <a:pt x="22" y="4"/>
                    <a:pt x="22" y="4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îṧḻíḍè">
              <a:extLst>
                <a:ext uri="{FF2B5EF4-FFF2-40B4-BE49-F238E27FC236}">
                  <a16:creationId xmlns:a16="http://schemas.microsoft.com/office/drawing/2014/main" id="{8A2BEAA3-FCAA-40EE-AB9E-26B336C2EB7F}"/>
                </a:ext>
              </a:extLst>
            </p:cNvPr>
            <p:cNvSpPr/>
            <p:nvPr/>
          </p:nvSpPr>
          <p:spPr bwMode="auto">
            <a:xfrm>
              <a:off x="7421563" y="3278188"/>
              <a:ext cx="814388" cy="1052513"/>
            </a:xfrm>
            <a:custGeom>
              <a:avLst/>
              <a:gdLst>
                <a:gd name="T0" fmla="*/ 106 w 133"/>
                <a:gd name="T1" fmla="*/ 0 h 172"/>
                <a:gd name="T2" fmla="*/ 132 w 133"/>
                <a:gd name="T3" fmla="*/ 72 h 172"/>
                <a:gd name="T4" fmla="*/ 122 w 133"/>
                <a:gd name="T5" fmla="*/ 154 h 172"/>
                <a:gd name="T6" fmla="*/ 11 w 133"/>
                <a:gd name="T7" fmla="*/ 155 h 172"/>
                <a:gd name="T8" fmla="*/ 24 w 133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2">
                  <a:moveTo>
                    <a:pt x="106" y="0"/>
                  </a:moveTo>
                  <a:cubicBezTo>
                    <a:pt x="126" y="26"/>
                    <a:pt x="131" y="42"/>
                    <a:pt x="132" y="72"/>
                  </a:cubicBezTo>
                  <a:cubicBezTo>
                    <a:pt x="133" y="101"/>
                    <a:pt x="124" y="121"/>
                    <a:pt x="122" y="154"/>
                  </a:cubicBezTo>
                  <a:cubicBezTo>
                    <a:pt x="64" y="172"/>
                    <a:pt x="11" y="155"/>
                    <a:pt x="11" y="155"/>
                  </a:cubicBezTo>
                  <a:cubicBezTo>
                    <a:pt x="4" y="96"/>
                    <a:pt x="0" y="51"/>
                    <a:pt x="24" y="0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iṥḷîďe">
              <a:extLst>
                <a:ext uri="{FF2B5EF4-FFF2-40B4-BE49-F238E27FC236}">
                  <a16:creationId xmlns:a16="http://schemas.microsoft.com/office/drawing/2014/main" id="{A2C12AB6-8FC6-4A3F-8FCB-22AC02D8B2FC}"/>
                </a:ext>
              </a:extLst>
            </p:cNvPr>
            <p:cNvSpPr/>
            <p:nvPr/>
          </p:nvSpPr>
          <p:spPr bwMode="auto">
            <a:xfrm>
              <a:off x="7385050" y="3395663"/>
              <a:ext cx="619125" cy="446088"/>
            </a:xfrm>
            <a:custGeom>
              <a:avLst/>
              <a:gdLst>
                <a:gd name="T0" fmla="*/ 4 w 101"/>
                <a:gd name="T1" fmla="*/ 65 h 73"/>
                <a:gd name="T2" fmla="*/ 91 w 101"/>
                <a:gd name="T3" fmla="*/ 73 h 73"/>
                <a:gd name="T4" fmla="*/ 96 w 101"/>
                <a:gd name="T5" fmla="*/ 69 h 73"/>
                <a:gd name="T6" fmla="*/ 101 w 101"/>
                <a:gd name="T7" fmla="*/ 12 h 73"/>
                <a:gd name="T8" fmla="*/ 97 w 101"/>
                <a:gd name="T9" fmla="*/ 8 h 73"/>
                <a:gd name="T10" fmla="*/ 10 w 101"/>
                <a:gd name="T11" fmla="*/ 0 h 73"/>
                <a:gd name="T12" fmla="*/ 6 w 101"/>
                <a:gd name="T13" fmla="*/ 4 h 73"/>
                <a:gd name="T14" fmla="*/ 1 w 101"/>
                <a:gd name="T15" fmla="*/ 61 h 73"/>
                <a:gd name="T16" fmla="*/ 4 w 101"/>
                <a:gd name="T1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3">
                  <a:moveTo>
                    <a:pt x="4" y="65"/>
                  </a:moveTo>
                  <a:cubicBezTo>
                    <a:pt x="91" y="73"/>
                    <a:pt x="91" y="73"/>
                    <a:pt x="91" y="73"/>
                  </a:cubicBezTo>
                  <a:cubicBezTo>
                    <a:pt x="94" y="73"/>
                    <a:pt x="96" y="71"/>
                    <a:pt x="96" y="69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2"/>
                    <a:pt x="6" y="4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3"/>
                    <a:pt x="2" y="65"/>
                    <a:pt x="4" y="65"/>
                  </a:cubicBezTo>
                  <a:close/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î$ḷïḋè">
              <a:extLst>
                <a:ext uri="{FF2B5EF4-FFF2-40B4-BE49-F238E27FC236}">
                  <a16:creationId xmlns:a16="http://schemas.microsoft.com/office/drawing/2014/main" id="{E3653959-18D1-4A23-9259-A508406B9760}"/>
                </a:ext>
              </a:extLst>
            </p:cNvPr>
            <p:cNvSpPr/>
            <p:nvPr/>
          </p:nvSpPr>
          <p:spPr bwMode="auto">
            <a:xfrm>
              <a:off x="7421563" y="3425825"/>
              <a:ext cx="546100" cy="392113"/>
            </a:xfrm>
            <a:custGeom>
              <a:avLst/>
              <a:gdLst>
                <a:gd name="T0" fmla="*/ 0 w 344"/>
                <a:gd name="T1" fmla="*/ 216 h 247"/>
                <a:gd name="T2" fmla="*/ 324 w 344"/>
                <a:gd name="T3" fmla="*/ 247 h 247"/>
                <a:gd name="T4" fmla="*/ 344 w 344"/>
                <a:gd name="T5" fmla="*/ 27 h 247"/>
                <a:gd name="T6" fmla="*/ 20 w 344"/>
                <a:gd name="T7" fmla="*/ 0 h 247"/>
                <a:gd name="T8" fmla="*/ 0 w 344"/>
                <a:gd name="T9" fmla="*/ 21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7">
                  <a:moveTo>
                    <a:pt x="0" y="216"/>
                  </a:moveTo>
                  <a:lnTo>
                    <a:pt x="324" y="247"/>
                  </a:lnTo>
                  <a:lnTo>
                    <a:pt x="344" y="27"/>
                  </a:lnTo>
                  <a:lnTo>
                    <a:pt x="2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E5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iṥļîdé">
              <a:extLst>
                <a:ext uri="{FF2B5EF4-FFF2-40B4-BE49-F238E27FC236}">
                  <a16:creationId xmlns:a16="http://schemas.microsoft.com/office/drawing/2014/main" id="{B9D9A111-1280-49EC-9CE4-706B3681EA5A}"/>
                </a:ext>
              </a:extLst>
            </p:cNvPr>
            <p:cNvSpPr/>
            <p:nvPr/>
          </p:nvSpPr>
          <p:spPr bwMode="auto">
            <a:xfrm>
              <a:off x="7464425" y="3449638"/>
              <a:ext cx="49213" cy="306388"/>
            </a:xfrm>
            <a:custGeom>
              <a:avLst/>
              <a:gdLst>
                <a:gd name="T0" fmla="*/ 5 w 8"/>
                <a:gd name="T1" fmla="*/ 1 h 50"/>
                <a:gd name="T2" fmla="*/ 0 w 8"/>
                <a:gd name="T3" fmla="*/ 49 h 50"/>
                <a:gd name="T4" fmla="*/ 1 w 8"/>
                <a:gd name="T5" fmla="*/ 50 h 50"/>
                <a:gd name="T6" fmla="*/ 3 w 8"/>
                <a:gd name="T7" fmla="*/ 49 h 50"/>
                <a:gd name="T8" fmla="*/ 8 w 8"/>
                <a:gd name="T9" fmla="*/ 1 h 50"/>
                <a:gd name="T10" fmla="*/ 7 w 8"/>
                <a:gd name="T11" fmla="*/ 0 h 50"/>
                <a:gd name="T12" fmla="*/ 5 w 8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1" y="50"/>
                    <a:pt x="1" y="50"/>
                  </a:cubicBezTo>
                  <a:cubicBezTo>
                    <a:pt x="2" y="50"/>
                    <a:pt x="3" y="49"/>
                    <a:pt x="3" y="4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îśľíďê">
              <a:extLst>
                <a:ext uri="{FF2B5EF4-FFF2-40B4-BE49-F238E27FC236}">
                  <a16:creationId xmlns:a16="http://schemas.microsoft.com/office/drawing/2014/main" id="{D4F7C8AB-28F6-45FC-959E-57E5504D20C2}"/>
                </a:ext>
              </a:extLst>
            </p:cNvPr>
            <p:cNvSpPr/>
            <p:nvPr/>
          </p:nvSpPr>
          <p:spPr bwMode="auto">
            <a:xfrm>
              <a:off x="7513638" y="3449638"/>
              <a:ext cx="42863" cy="312738"/>
            </a:xfrm>
            <a:custGeom>
              <a:avLst/>
              <a:gdLst>
                <a:gd name="T0" fmla="*/ 5 w 7"/>
                <a:gd name="T1" fmla="*/ 1 h 51"/>
                <a:gd name="T2" fmla="*/ 0 w 7"/>
                <a:gd name="T3" fmla="*/ 49 h 51"/>
                <a:gd name="T4" fmla="*/ 1 w 7"/>
                <a:gd name="T5" fmla="*/ 51 h 51"/>
                <a:gd name="T6" fmla="*/ 2 w 7"/>
                <a:gd name="T7" fmla="*/ 50 h 51"/>
                <a:gd name="T8" fmla="*/ 7 w 7"/>
                <a:gd name="T9" fmla="*/ 2 h 51"/>
                <a:gd name="T10" fmla="*/ 6 w 7"/>
                <a:gd name="T11" fmla="*/ 0 h 51"/>
                <a:gd name="T12" fmla="*/ 5 w 7"/>
                <a:gd name="T13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1"/>
                  </a:cubicBezTo>
                  <a:cubicBezTo>
                    <a:pt x="2" y="51"/>
                    <a:pt x="2" y="50"/>
                    <a:pt x="2" y="5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$ļíḑé">
              <a:extLst>
                <a:ext uri="{FF2B5EF4-FFF2-40B4-BE49-F238E27FC236}">
                  <a16:creationId xmlns:a16="http://schemas.microsoft.com/office/drawing/2014/main" id="{EBDB10C2-EF13-4CE4-A715-0C0C323A7B65}"/>
                </a:ext>
              </a:extLst>
            </p:cNvPr>
            <p:cNvSpPr/>
            <p:nvPr/>
          </p:nvSpPr>
          <p:spPr bwMode="auto">
            <a:xfrm>
              <a:off x="7586663" y="345598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íşḷíďe">
              <a:extLst>
                <a:ext uri="{FF2B5EF4-FFF2-40B4-BE49-F238E27FC236}">
                  <a16:creationId xmlns:a16="http://schemas.microsoft.com/office/drawing/2014/main" id="{20D63101-1080-499E-8075-6C8B30C27B05}"/>
                </a:ext>
              </a:extLst>
            </p:cNvPr>
            <p:cNvSpPr/>
            <p:nvPr/>
          </p:nvSpPr>
          <p:spPr bwMode="auto">
            <a:xfrm>
              <a:off x="7654925" y="346233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2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ïSḷiḋè">
              <a:extLst>
                <a:ext uri="{FF2B5EF4-FFF2-40B4-BE49-F238E27FC236}">
                  <a16:creationId xmlns:a16="http://schemas.microsoft.com/office/drawing/2014/main" id="{AB5EC85C-327E-421E-B4C9-117C688B3435}"/>
                </a:ext>
              </a:extLst>
            </p:cNvPr>
            <p:cNvSpPr/>
            <p:nvPr/>
          </p:nvSpPr>
          <p:spPr bwMode="auto">
            <a:xfrm>
              <a:off x="7727950" y="3468688"/>
              <a:ext cx="36513" cy="306388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2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iṡḻïḓè">
              <a:extLst>
                <a:ext uri="{FF2B5EF4-FFF2-40B4-BE49-F238E27FC236}">
                  <a16:creationId xmlns:a16="http://schemas.microsoft.com/office/drawing/2014/main" id="{92BB9846-B2C4-49C7-8708-E73224080015}"/>
                </a:ext>
              </a:extLst>
            </p:cNvPr>
            <p:cNvSpPr/>
            <p:nvPr/>
          </p:nvSpPr>
          <p:spPr bwMode="auto">
            <a:xfrm>
              <a:off x="7800975" y="3475038"/>
              <a:ext cx="38100" cy="304800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2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isḷíḓe">
              <a:extLst>
                <a:ext uri="{FF2B5EF4-FFF2-40B4-BE49-F238E27FC236}">
                  <a16:creationId xmlns:a16="http://schemas.microsoft.com/office/drawing/2014/main" id="{4BDDA403-7F39-4D61-99CD-011A100D8423}"/>
                </a:ext>
              </a:extLst>
            </p:cNvPr>
            <p:cNvSpPr/>
            <p:nvPr/>
          </p:nvSpPr>
          <p:spPr bwMode="auto">
            <a:xfrm>
              <a:off x="7869238" y="3481388"/>
              <a:ext cx="36513" cy="304800"/>
            </a:xfrm>
            <a:custGeom>
              <a:avLst/>
              <a:gdLst>
                <a:gd name="T0" fmla="*/ 4 w 6"/>
                <a:gd name="T1" fmla="*/ 1 h 50"/>
                <a:gd name="T2" fmla="*/ 1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1" y="49"/>
                    <a:pt x="1" y="49"/>
                    <a:pt x="1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3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ïṣļïḑé">
              <a:extLst>
                <a:ext uri="{FF2B5EF4-FFF2-40B4-BE49-F238E27FC236}">
                  <a16:creationId xmlns:a16="http://schemas.microsoft.com/office/drawing/2014/main" id="{027B5FA9-6D26-4D61-8857-813F3C4D4651}"/>
                </a:ext>
              </a:extLst>
            </p:cNvPr>
            <p:cNvSpPr/>
            <p:nvPr/>
          </p:nvSpPr>
          <p:spPr bwMode="auto">
            <a:xfrm>
              <a:off x="7391400" y="3524250"/>
              <a:ext cx="55563" cy="165100"/>
            </a:xfrm>
            <a:custGeom>
              <a:avLst/>
              <a:gdLst>
                <a:gd name="T0" fmla="*/ 8 w 35"/>
                <a:gd name="T1" fmla="*/ 0 h 104"/>
                <a:gd name="T2" fmla="*/ 35 w 35"/>
                <a:gd name="T3" fmla="*/ 0 h 104"/>
                <a:gd name="T4" fmla="*/ 27 w 35"/>
                <a:gd name="T5" fmla="*/ 104 h 104"/>
                <a:gd name="T6" fmla="*/ 0 w 35"/>
                <a:gd name="T7" fmla="*/ 100 h 104"/>
                <a:gd name="T8" fmla="*/ 8 w 3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4">
                  <a:moveTo>
                    <a:pt x="8" y="0"/>
                  </a:moveTo>
                  <a:lnTo>
                    <a:pt x="35" y="0"/>
                  </a:lnTo>
                  <a:lnTo>
                    <a:pt x="27" y="104"/>
                  </a:lnTo>
                  <a:lnTo>
                    <a:pt x="0" y="10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î$ḷiḑè">
              <a:extLst>
                <a:ext uri="{FF2B5EF4-FFF2-40B4-BE49-F238E27FC236}">
                  <a16:creationId xmlns:a16="http://schemas.microsoft.com/office/drawing/2014/main" id="{2BFDF888-17A1-4E68-B3F4-D4B7720CE216}"/>
                </a:ext>
              </a:extLst>
            </p:cNvPr>
            <p:cNvSpPr/>
            <p:nvPr/>
          </p:nvSpPr>
          <p:spPr bwMode="auto">
            <a:xfrm>
              <a:off x="7312025" y="3560763"/>
              <a:ext cx="98425" cy="85725"/>
            </a:xfrm>
            <a:custGeom>
              <a:avLst/>
              <a:gdLst>
                <a:gd name="T0" fmla="*/ 0 w 16"/>
                <a:gd name="T1" fmla="*/ 6 h 14"/>
                <a:gd name="T2" fmla="*/ 7 w 16"/>
                <a:gd name="T3" fmla="*/ 13 h 14"/>
                <a:gd name="T4" fmla="*/ 15 w 16"/>
                <a:gd name="T5" fmla="*/ 14 h 14"/>
                <a:gd name="T6" fmla="*/ 16 w 16"/>
                <a:gd name="T7" fmla="*/ 1 h 14"/>
                <a:gd name="T8" fmla="*/ 8 w 16"/>
                <a:gd name="T9" fmla="*/ 0 h 14"/>
                <a:gd name="T10" fmla="*/ 0 w 16"/>
                <a:gd name="T11" fmla="*/ 6 h 14"/>
                <a:gd name="T12" fmla="*/ 11 w 16"/>
                <a:gd name="T13" fmla="*/ 7 h 14"/>
                <a:gd name="T14" fmla="*/ 7 w 16"/>
                <a:gd name="T15" fmla="*/ 10 h 14"/>
                <a:gd name="T16" fmla="*/ 3 w 16"/>
                <a:gd name="T17" fmla="*/ 6 h 14"/>
                <a:gd name="T18" fmla="*/ 8 w 16"/>
                <a:gd name="T19" fmla="*/ 3 h 14"/>
                <a:gd name="T20" fmla="*/ 11 w 16"/>
                <a:gd name="T2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cubicBezTo>
                    <a:pt x="0" y="9"/>
                    <a:pt x="3" y="13"/>
                    <a:pt x="7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0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lose/>
                  <a:moveTo>
                    <a:pt x="11" y="7"/>
                  </a:moveTo>
                  <a:cubicBezTo>
                    <a:pt x="11" y="9"/>
                    <a:pt x="9" y="10"/>
                    <a:pt x="7" y="10"/>
                  </a:cubicBezTo>
                  <a:cubicBezTo>
                    <a:pt x="5" y="10"/>
                    <a:pt x="3" y="8"/>
                    <a:pt x="3" y="6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1" y="5"/>
                    <a:pt x="11" y="7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ïṧļíḓe">
              <a:extLst>
                <a:ext uri="{FF2B5EF4-FFF2-40B4-BE49-F238E27FC236}">
                  <a16:creationId xmlns:a16="http://schemas.microsoft.com/office/drawing/2014/main" id="{C5C9D3A0-8C1C-472D-BDEC-1BBFC2295B67}"/>
                </a:ext>
              </a:extLst>
            </p:cNvPr>
            <p:cNvSpPr/>
            <p:nvPr/>
          </p:nvSpPr>
          <p:spPr bwMode="auto">
            <a:xfrm>
              <a:off x="7800975" y="3571875"/>
              <a:ext cx="123825" cy="312738"/>
            </a:xfrm>
            <a:custGeom>
              <a:avLst/>
              <a:gdLst>
                <a:gd name="T0" fmla="*/ 10 w 20"/>
                <a:gd name="T1" fmla="*/ 3 h 51"/>
                <a:gd name="T2" fmla="*/ 1 w 20"/>
                <a:gd name="T3" fmla="*/ 27 h 51"/>
                <a:gd name="T4" fmla="*/ 3 w 20"/>
                <a:gd name="T5" fmla="*/ 43 h 51"/>
                <a:gd name="T6" fmla="*/ 6 w 20"/>
                <a:gd name="T7" fmla="*/ 46 h 51"/>
                <a:gd name="T8" fmla="*/ 9 w 20"/>
                <a:gd name="T9" fmla="*/ 50 h 51"/>
                <a:gd name="T10" fmla="*/ 10 w 20"/>
                <a:gd name="T11" fmla="*/ 51 h 51"/>
                <a:gd name="T12" fmla="*/ 12 w 20"/>
                <a:gd name="T13" fmla="*/ 50 h 51"/>
                <a:gd name="T14" fmla="*/ 13 w 20"/>
                <a:gd name="T15" fmla="*/ 47 h 51"/>
                <a:gd name="T16" fmla="*/ 14 w 20"/>
                <a:gd name="T17" fmla="*/ 37 h 51"/>
                <a:gd name="T18" fmla="*/ 16 w 20"/>
                <a:gd name="T19" fmla="*/ 30 h 51"/>
                <a:gd name="T20" fmla="*/ 18 w 20"/>
                <a:gd name="T21" fmla="*/ 27 h 51"/>
                <a:gd name="T22" fmla="*/ 19 w 20"/>
                <a:gd name="T23" fmla="*/ 17 h 51"/>
                <a:gd name="T24" fmla="*/ 17 w 20"/>
                <a:gd name="T25" fmla="*/ 10 h 51"/>
                <a:gd name="T26" fmla="*/ 20 w 2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0" y="3"/>
                  </a:moveTo>
                  <a:cubicBezTo>
                    <a:pt x="6" y="11"/>
                    <a:pt x="2" y="18"/>
                    <a:pt x="1" y="27"/>
                  </a:cubicBezTo>
                  <a:cubicBezTo>
                    <a:pt x="0" y="32"/>
                    <a:pt x="1" y="38"/>
                    <a:pt x="3" y="43"/>
                  </a:cubicBezTo>
                  <a:cubicBezTo>
                    <a:pt x="4" y="45"/>
                    <a:pt x="5" y="43"/>
                    <a:pt x="6" y="46"/>
                  </a:cubicBezTo>
                  <a:cubicBezTo>
                    <a:pt x="7" y="47"/>
                    <a:pt x="8" y="48"/>
                    <a:pt x="9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3" y="49"/>
                    <a:pt x="13" y="48"/>
                    <a:pt x="13" y="47"/>
                  </a:cubicBezTo>
                  <a:cubicBezTo>
                    <a:pt x="13" y="43"/>
                    <a:pt x="13" y="42"/>
                    <a:pt x="14" y="37"/>
                  </a:cubicBezTo>
                  <a:cubicBezTo>
                    <a:pt x="14" y="35"/>
                    <a:pt x="15" y="32"/>
                    <a:pt x="16" y="30"/>
                  </a:cubicBezTo>
                  <a:cubicBezTo>
                    <a:pt x="17" y="29"/>
                    <a:pt x="17" y="28"/>
                    <a:pt x="18" y="27"/>
                  </a:cubicBezTo>
                  <a:cubicBezTo>
                    <a:pt x="20" y="24"/>
                    <a:pt x="20" y="20"/>
                    <a:pt x="19" y="17"/>
                  </a:cubicBezTo>
                  <a:cubicBezTo>
                    <a:pt x="18" y="15"/>
                    <a:pt x="17" y="12"/>
                    <a:pt x="17" y="10"/>
                  </a:cubicBezTo>
                  <a:cubicBezTo>
                    <a:pt x="18" y="7"/>
                    <a:pt x="20" y="4"/>
                    <a:pt x="20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ïṥ1iḋè">
              <a:extLst>
                <a:ext uri="{FF2B5EF4-FFF2-40B4-BE49-F238E27FC236}">
                  <a16:creationId xmlns:a16="http://schemas.microsoft.com/office/drawing/2014/main" id="{D139A2D6-6AFC-497C-BD03-AC6E14894BDC}"/>
                </a:ext>
              </a:extLst>
            </p:cNvPr>
            <p:cNvSpPr/>
            <p:nvPr/>
          </p:nvSpPr>
          <p:spPr bwMode="auto">
            <a:xfrm>
              <a:off x="7496175" y="3541713"/>
              <a:ext cx="115888" cy="280988"/>
            </a:xfrm>
            <a:custGeom>
              <a:avLst/>
              <a:gdLst>
                <a:gd name="T0" fmla="*/ 2 w 19"/>
                <a:gd name="T1" fmla="*/ 5 h 46"/>
                <a:gd name="T2" fmla="*/ 10 w 19"/>
                <a:gd name="T3" fmla="*/ 44 h 46"/>
                <a:gd name="T4" fmla="*/ 13 w 19"/>
                <a:gd name="T5" fmla="*/ 45 h 46"/>
                <a:gd name="T6" fmla="*/ 14 w 19"/>
                <a:gd name="T7" fmla="*/ 45 h 46"/>
                <a:gd name="T8" fmla="*/ 14 w 19"/>
                <a:gd name="T9" fmla="*/ 32 h 46"/>
                <a:gd name="T10" fmla="*/ 13 w 19"/>
                <a:gd name="T11" fmla="*/ 20 h 46"/>
                <a:gd name="T12" fmla="*/ 15 w 19"/>
                <a:gd name="T13" fmla="*/ 28 h 46"/>
                <a:gd name="T14" fmla="*/ 17 w 19"/>
                <a:gd name="T15" fmla="*/ 27 h 46"/>
                <a:gd name="T16" fmla="*/ 18 w 19"/>
                <a:gd name="T17" fmla="*/ 25 h 46"/>
                <a:gd name="T18" fmla="*/ 18 w 19"/>
                <a:gd name="T19" fmla="*/ 18 h 46"/>
                <a:gd name="T20" fmla="*/ 18 w 19"/>
                <a:gd name="T21" fmla="*/ 13 h 46"/>
                <a:gd name="T22" fmla="*/ 14 w 19"/>
                <a:gd name="T23" fmla="*/ 6 h 46"/>
                <a:gd name="T24" fmla="*/ 12 w 19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6">
                  <a:moveTo>
                    <a:pt x="2" y="5"/>
                  </a:moveTo>
                  <a:cubicBezTo>
                    <a:pt x="0" y="19"/>
                    <a:pt x="3" y="33"/>
                    <a:pt x="10" y="44"/>
                  </a:cubicBezTo>
                  <a:cubicBezTo>
                    <a:pt x="11" y="45"/>
                    <a:pt x="12" y="46"/>
                    <a:pt x="13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1"/>
                    <a:pt x="15" y="37"/>
                    <a:pt x="14" y="32"/>
                  </a:cubicBezTo>
                  <a:cubicBezTo>
                    <a:pt x="14" y="28"/>
                    <a:pt x="13" y="24"/>
                    <a:pt x="13" y="20"/>
                  </a:cubicBezTo>
                  <a:cubicBezTo>
                    <a:pt x="14" y="22"/>
                    <a:pt x="15" y="25"/>
                    <a:pt x="15" y="28"/>
                  </a:cubicBezTo>
                  <a:cubicBezTo>
                    <a:pt x="16" y="28"/>
                    <a:pt x="17" y="28"/>
                    <a:pt x="17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2"/>
                    <a:pt x="18" y="20"/>
                    <a:pt x="18" y="18"/>
                  </a:cubicBezTo>
                  <a:cubicBezTo>
                    <a:pt x="18" y="16"/>
                    <a:pt x="19" y="15"/>
                    <a:pt x="18" y="13"/>
                  </a:cubicBezTo>
                  <a:cubicBezTo>
                    <a:pt x="17" y="10"/>
                    <a:pt x="15" y="8"/>
                    <a:pt x="14" y="6"/>
                  </a:cubicBezTo>
                  <a:cubicBezTo>
                    <a:pt x="13" y="4"/>
                    <a:pt x="12" y="2"/>
                    <a:pt x="12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i$ľiḋè">
              <a:extLst>
                <a:ext uri="{FF2B5EF4-FFF2-40B4-BE49-F238E27FC236}">
                  <a16:creationId xmlns:a16="http://schemas.microsoft.com/office/drawing/2014/main" id="{ABAC53F4-EB19-4193-AB7A-D6C01B3A34E8}"/>
                </a:ext>
              </a:extLst>
            </p:cNvPr>
            <p:cNvSpPr/>
            <p:nvPr/>
          </p:nvSpPr>
          <p:spPr bwMode="auto">
            <a:xfrm>
              <a:off x="7372350" y="2397125"/>
              <a:ext cx="434975" cy="1217613"/>
            </a:xfrm>
            <a:custGeom>
              <a:avLst/>
              <a:gdLst>
                <a:gd name="T0" fmla="*/ 71 w 71"/>
                <a:gd name="T1" fmla="*/ 0 h 199"/>
                <a:gd name="T2" fmla="*/ 31 w 71"/>
                <a:gd name="T3" fmla="*/ 16 h 199"/>
                <a:gd name="T4" fmla="*/ 3 w 71"/>
                <a:gd name="T5" fmla="*/ 88 h 199"/>
                <a:gd name="T6" fmla="*/ 8 w 71"/>
                <a:gd name="T7" fmla="*/ 147 h 199"/>
                <a:gd name="T8" fmla="*/ 20 w 71"/>
                <a:gd name="T9" fmla="*/ 193 h 199"/>
                <a:gd name="T10" fmla="*/ 35 w 71"/>
                <a:gd name="T11" fmla="*/ 191 h 199"/>
                <a:gd name="T12" fmla="*/ 58 w 71"/>
                <a:gd name="T13" fmla="*/ 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99">
                  <a:moveTo>
                    <a:pt x="71" y="0"/>
                  </a:moveTo>
                  <a:cubicBezTo>
                    <a:pt x="57" y="1"/>
                    <a:pt x="41" y="7"/>
                    <a:pt x="31" y="16"/>
                  </a:cubicBezTo>
                  <a:cubicBezTo>
                    <a:pt x="10" y="35"/>
                    <a:pt x="7" y="63"/>
                    <a:pt x="3" y="88"/>
                  </a:cubicBezTo>
                  <a:cubicBezTo>
                    <a:pt x="0" y="107"/>
                    <a:pt x="4" y="128"/>
                    <a:pt x="8" y="147"/>
                  </a:cubicBezTo>
                  <a:cubicBezTo>
                    <a:pt x="11" y="157"/>
                    <a:pt x="17" y="183"/>
                    <a:pt x="20" y="193"/>
                  </a:cubicBezTo>
                  <a:cubicBezTo>
                    <a:pt x="22" y="196"/>
                    <a:pt x="31" y="199"/>
                    <a:pt x="35" y="191"/>
                  </a:cubicBezTo>
                  <a:cubicBezTo>
                    <a:pt x="35" y="139"/>
                    <a:pt x="43" y="74"/>
                    <a:pt x="58" y="24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ïSlîḍè">
              <a:extLst>
                <a:ext uri="{FF2B5EF4-FFF2-40B4-BE49-F238E27FC236}">
                  <a16:creationId xmlns:a16="http://schemas.microsoft.com/office/drawing/2014/main" id="{8FA77F79-36CD-4270-B19A-AD32C13EDEAF}"/>
                </a:ext>
              </a:extLst>
            </p:cNvPr>
            <p:cNvSpPr/>
            <p:nvPr/>
          </p:nvSpPr>
          <p:spPr bwMode="auto">
            <a:xfrm>
              <a:off x="7843838" y="2386013"/>
              <a:ext cx="385763" cy="1266825"/>
            </a:xfrm>
            <a:custGeom>
              <a:avLst/>
              <a:gdLst>
                <a:gd name="T0" fmla="*/ 26 w 63"/>
                <a:gd name="T1" fmla="*/ 45 h 207"/>
                <a:gd name="T2" fmla="*/ 18 w 63"/>
                <a:gd name="T3" fmla="*/ 125 h 207"/>
                <a:gd name="T4" fmla="*/ 0 w 63"/>
                <a:gd name="T5" fmla="*/ 202 h 207"/>
                <a:gd name="T6" fmla="*/ 12 w 63"/>
                <a:gd name="T7" fmla="*/ 207 h 207"/>
                <a:gd name="T8" fmla="*/ 39 w 63"/>
                <a:gd name="T9" fmla="*/ 167 h 207"/>
                <a:gd name="T10" fmla="*/ 62 w 63"/>
                <a:gd name="T11" fmla="*/ 117 h 207"/>
                <a:gd name="T12" fmla="*/ 63 w 63"/>
                <a:gd name="T13" fmla="*/ 96 h 207"/>
                <a:gd name="T14" fmla="*/ 58 w 63"/>
                <a:gd name="T15" fmla="*/ 50 h 207"/>
                <a:gd name="T16" fmla="*/ 10 w 63"/>
                <a:gd name="T1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207">
                  <a:moveTo>
                    <a:pt x="26" y="45"/>
                  </a:moveTo>
                  <a:cubicBezTo>
                    <a:pt x="14" y="74"/>
                    <a:pt x="30" y="96"/>
                    <a:pt x="18" y="125"/>
                  </a:cubicBezTo>
                  <a:cubicBezTo>
                    <a:pt x="5" y="155"/>
                    <a:pt x="0" y="202"/>
                    <a:pt x="0" y="202"/>
                  </a:cubicBezTo>
                  <a:cubicBezTo>
                    <a:pt x="0" y="202"/>
                    <a:pt x="6" y="207"/>
                    <a:pt x="12" y="207"/>
                  </a:cubicBezTo>
                  <a:cubicBezTo>
                    <a:pt x="16" y="203"/>
                    <a:pt x="29" y="183"/>
                    <a:pt x="39" y="167"/>
                  </a:cubicBezTo>
                  <a:cubicBezTo>
                    <a:pt x="50" y="152"/>
                    <a:pt x="59" y="135"/>
                    <a:pt x="62" y="117"/>
                  </a:cubicBezTo>
                  <a:cubicBezTo>
                    <a:pt x="63" y="110"/>
                    <a:pt x="63" y="103"/>
                    <a:pt x="63" y="96"/>
                  </a:cubicBezTo>
                  <a:cubicBezTo>
                    <a:pt x="63" y="81"/>
                    <a:pt x="63" y="65"/>
                    <a:pt x="58" y="50"/>
                  </a:cubicBezTo>
                  <a:cubicBezTo>
                    <a:pt x="51" y="27"/>
                    <a:pt x="33" y="8"/>
                    <a:pt x="10" y="0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îşľiḑê">
              <a:extLst>
                <a:ext uri="{FF2B5EF4-FFF2-40B4-BE49-F238E27FC236}">
                  <a16:creationId xmlns:a16="http://schemas.microsoft.com/office/drawing/2014/main" id="{02B13683-55EE-43E4-A4CA-E52C42AF4B90}"/>
                </a:ext>
              </a:extLst>
            </p:cNvPr>
            <p:cNvSpPr/>
            <p:nvPr/>
          </p:nvSpPr>
          <p:spPr bwMode="auto">
            <a:xfrm>
              <a:off x="7532688" y="2416175"/>
              <a:ext cx="600075" cy="979488"/>
            </a:xfrm>
            <a:custGeom>
              <a:avLst/>
              <a:gdLst>
                <a:gd name="T0" fmla="*/ 1 w 98"/>
                <a:gd name="T1" fmla="*/ 59 h 160"/>
                <a:gd name="T2" fmla="*/ 1 w 98"/>
                <a:gd name="T3" fmla="*/ 78 h 160"/>
                <a:gd name="T4" fmla="*/ 5 w 98"/>
                <a:gd name="T5" fmla="*/ 93 h 160"/>
                <a:gd name="T6" fmla="*/ 4 w 98"/>
                <a:gd name="T7" fmla="*/ 135 h 160"/>
                <a:gd name="T8" fmla="*/ 4 w 98"/>
                <a:gd name="T9" fmla="*/ 144 h 160"/>
                <a:gd name="T10" fmla="*/ 79 w 98"/>
                <a:gd name="T11" fmla="*/ 154 h 160"/>
                <a:gd name="T12" fmla="*/ 88 w 98"/>
                <a:gd name="T13" fmla="*/ 141 h 160"/>
                <a:gd name="T14" fmla="*/ 93 w 98"/>
                <a:gd name="T15" fmla="*/ 120 h 160"/>
                <a:gd name="T16" fmla="*/ 95 w 98"/>
                <a:gd name="T17" fmla="*/ 90 h 160"/>
                <a:gd name="T18" fmla="*/ 68 w 98"/>
                <a:gd name="T19" fmla="*/ 2 h 160"/>
                <a:gd name="T20" fmla="*/ 66 w 98"/>
                <a:gd name="T21" fmla="*/ 1 h 160"/>
                <a:gd name="T22" fmla="*/ 61 w 98"/>
                <a:gd name="T23" fmla="*/ 1 h 160"/>
                <a:gd name="T24" fmla="*/ 37 w 98"/>
                <a:gd name="T25" fmla="*/ 2 h 160"/>
                <a:gd name="T26" fmla="*/ 34 w 98"/>
                <a:gd name="T27" fmla="*/ 2 h 160"/>
                <a:gd name="T28" fmla="*/ 32 w 98"/>
                <a:gd name="T29" fmla="*/ 3 h 160"/>
                <a:gd name="T30" fmla="*/ 12 w 98"/>
                <a:gd name="T31" fmla="*/ 29 h 160"/>
                <a:gd name="T32" fmla="*/ 1 w 98"/>
                <a:gd name="T33" fmla="*/ 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60">
                  <a:moveTo>
                    <a:pt x="1" y="59"/>
                  </a:moveTo>
                  <a:cubicBezTo>
                    <a:pt x="0" y="66"/>
                    <a:pt x="0" y="72"/>
                    <a:pt x="1" y="78"/>
                  </a:cubicBezTo>
                  <a:cubicBezTo>
                    <a:pt x="2" y="84"/>
                    <a:pt x="4" y="88"/>
                    <a:pt x="5" y="93"/>
                  </a:cubicBezTo>
                  <a:cubicBezTo>
                    <a:pt x="9" y="107"/>
                    <a:pt x="6" y="121"/>
                    <a:pt x="4" y="135"/>
                  </a:cubicBezTo>
                  <a:cubicBezTo>
                    <a:pt x="4" y="138"/>
                    <a:pt x="3" y="141"/>
                    <a:pt x="4" y="144"/>
                  </a:cubicBezTo>
                  <a:cubicBezTo>
                    <a:pt x="11" y="160"/>
                    <a:pt x="60" y="159"/>
                    <a:pt x="79" y="154"/>
                  </a:cubicBezTo>
                  <a:cubicBezTo>
                    <a:pt x="90" y="152"/>
                    <a:pt x="83" y="151"/>
                    <a:pt x="88" y="141"/>
                  </a:cubicBezTo>
                  <a:cubicBezTo>
                    <a:pt x="91" y="134"/>
                    <a:pt x="92" y="127"/>
                    <a:pt x="93" y="120"/>
                  </a:cubicBezTo>
                  <a:cubicBezTo>
                    <a:pt x="94" y="110"/>
                    <a:pt x="95" y="100"/>
                    <a:pt x="95" y="90"/>
                  </a:cubicBezTo>
                  <a:cubicBezTo>
                    <a:pt x="98" y="57"/>
                    <a:pt x="95" y="24"/>
                    <a:pt x="68" y="2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0"/>
                    <a:pt x="63" y="1"/>
                    <a:pt x="61" y="1"/>
                  </a:cubicBezTo>
                  <a:cubicBezTo>
                    <a:pt x="54" y="3"/>
                    <a:pt x="45" y="4"/>
                    <a:pt x="37" y="2"/>
                  </a:cubicBezTo>
                  <a:cubicBezTo>
                    <a:pt x="36" y="2"/>
                    <a:pt x="35" y="1"/>
                    <a:pt x="34" y="2"/>
                  </a:cubicBezTo>
                  <a:cubicBezTo>
                    <a:pt x="33" y="2"/>
                    <a:pt x="32" y="3"/>
                    <a:pt x="32" y="3"/>
                  </a:cubicBezTo>
                  <a:cubicBezTo>
                    <a:pt x="24" y="11"/>
                    <a:pt x="19" y="21"/>
                    <a:pt x="12" y="29"/>
                  </a:cubicBezTo>
                  <a:cubicBezTo>
                    <a:pt x="5" y="38"/>
                    <a:pt x="2" y="48"/>
                    <a:pt x="1" y="59"/>
                  </a:cubicBezTo>
                  <a:close/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Sḻîďê">
              <a:extLst>
                <a:ext uri="{FF2B5EF4-FFF2-40B4-BE49-F238E27FC236}">
                  <a16:creationId xmlns:a16="http://schemas.microsoft.com/office/drawing/2014/main" id="{20DD42B3-3D1C-49E4-8A24-A2D137F911C1}"/>
                </a:ext>
              </a:extLst>
            </p:cNvPr>
            <p:cNvSpPr/>
            <p:nvPr/>
          </p:nvSpPr>
          <p:spPr bwMode="auto">
            <a:xfrm>
              <a:off x="7605713" y="1927225"/>
              <a:ext cx="171450" cy="385763"/>
            </a:xfrm>
            <a:custGeom>
              <a:avLst/>
              <a:gdLst>
                <a:gd name="T0" fmla="*/ 28 w 28"/>
                <a:gd name="T1" fmla="*/ 33 h 63"/>
                <a:gd name="T2" fmla="*/ 26 w 28"/>
                <a:gd name="T3" fmla="*/ 47 h 63"/>
                <a:gd name="T4" fmla="*/ 20 w 28"/>
                <a:gd name="T5" fmla="*/ 61 h 63"/>
                <a:gd name="T6" fmla="*/ 10 w 28"/>
                <a:gd name="T7" fmla="*/ 63 h 63"/>
                <a:gd name="T8" fmla="*/ 0 w 28"/>
                <a:gd name="T9" fmla="*/ 61 h 63"/>
                <a:gd name="T10" fmla="*/ 2 w 28"/>
                <a:gd name="T11" fmla="*/ 55 h 63"/>
                <a:gd name="T12" fmla="*/ 0 w 28"/>
                <a:gd name="T13" fmla="*/ 27 h 63"/>
                <a:gd name="T14" fmla="*/ 3 w 28"/>
                <a:gd name="T15" fmla="*/ 11 h 63"/>
                <a:gd name="T16" fmla="*/ 17 w 2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3">
                  <a:moveTo>
                    <a:pt x="28" y="33"/>
                  </a:moveTo>
                  <a:cubicBezTo>
                    <a:pt x="27" y="37"/>
                    <a:pt x="27" y="43"/>
                    <a:pt x="26" y="47"/>
                  </a:cubicBezTo>
                  <a:cubicBezTo>
                    <a:pt x="26" y="52"/>
                    <a:pt x="24" y="58"/>
                    <a:pt x="20" y="61"/>
                  </a:cubicBezTo>
                  <a:cubicBezTo>
                    <a:pt x="17" y="63"/>
                    <a:pt x="14" y="63"/>
                    <a:pt x="10" y="63"/>
                  </a:cubicBezTo>
                  <a:cubicBezTo>
                    <a:pt x="7" y="63"/>
                    <a:pt x="3" y="62"/>
                    <a:pt x="0" y="61"/>
                  </a:cubicBezTo>
                  <a:cubicBezTo>
                    <a:pt x="2" y="60"/>
                    <a:pt x="2" y="57"/>
                    <a:pt x="2" y="55"/>
                  </a:cubicBezTo>
                  <a:cubicBezTo>
                    <a:pt x="2" y="46"/>
                    <a:pt x="0" y="37"/>
                    <a:pt x="0" y="27"/>
                  </a:cubicBezTo>
                  <a:cubicBezTo>
                    <a:pt x="0" y="23"/>
                    <a:pt x="1" y="15"/>
                    <a:pt x="3" y="11"/>
                  </a:cubicBezTo>
                  <a:cubicBezTo>
                    <a:pt x="6" y="7"/>
                    <a:pt x="10" y="2"/>
                    <a:pt x="17" y="0"/>
                  </a:cubicBezTo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îṧľîḍe">
              <a:extLst>
                <a:ext uri="{FF2B5EF4-FFF2-40B4-BE49-F238E27FC236}">
                  <a16:creationId xmlns:a16="http://schemas.microsoft.com/office/drawing/2014/main" id="{43849314-D621-4B09-B5CA-C472C93486EF}"/>
                </a:ext>
              </a:extLst>
            </p:cNvPr>
            <p:cNvSpPr/>
            <p:nvPr/>
          </p:nvSpPr>
          <p:spPr bwMode="auto">
            <a:xfrm>
              <a:off x="7753350" y="2214563"/>
              <a:ext cx="188913" cy="250825"/>
            </a:xfrm>
            <a:custGeom>
              <a:avLst/>
              <a:gdLst>
                <a:gd name="T0" fmla="*/ 7 w 31"/>
                <a:gd name="T1" fmla="*/ 17 h 41"/>
                <a:gd name="T2" fmla="*/ 0 w 31"/>
                <a:gd name="T3" fmla="*/ 32 h 41"/>
                <a:gd name="T4" fmla="*/ 7 w 31"/>
                <a:gd name="T5" fmla="*/ 41 h 41"/>
                <a:gd name="T6" fmla="*/ 31 w 31"/>
                <a:gd name="T7" fmla="*/ 31 h 41"/>
                <a:gd name="T8" fmla="*/ 27 w 3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7" y="17"/>
                  </a:moveTo>
                  <a:cubicBezTo>
                    <a:pt x="7" y="21"/>
                    <a:pt x="3" y="30"/>
                    <a:pt x="0" y="32"/>
                  </a:cubicBezTo>
                  <a:cubicBezTo>
                    <a:pt x="0" y="37"/>
                    <a:pt x="0" y="41"/>
                    <a:pt x="7" y="41"/>
                  </a:cubicBezTo>
                  <a:cubicBezTo>
                    <a:pt x="14" y="41"/>
                    <a:pt x="25" y="38"/>
                    <a:pt x="31" y="31"/>
                  </a:cubicBezTo>
                  <a:cubicBezTo>
                    <a:pt x="28" y="24"/>
                    <a:pt x="25" y="3"/>
                    <a:pt x="27" y="0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iṧliďè">
              <a:extLst>
                <a:ext uri="{FF2B5EF4-FFF2-40B4-BE49-F238E27FC236}">
                  <a16:creationId xmlns:a16="http://schemas.microsoft.com/office/drawing/2014/main" id="{BDF0DFD4-4AE6-41B7-92D8-94EC8F1D3E9E}"/>
                </a:ext>
              </a:extLst>
            </p:cNvPr>
            <p:cNvSpPr/>
            <p:nvPr/>
          </p:nvSpPr>
          <p:spPr bwMode="auto">
            <a:xfrm>
              <a:off x="7654925" y="1944688"/>
              <a:ext cx="312738" cy="398463"/>
            </a:xfrm>
            <a:custGeom>
              <a:avLst/>
              <a:gdLst>
                <a:gd name="T0" fmla="*/ 5 w 51"/>
                <a:gd name="T1" fmla="*/ 13 h 65"/>
                <a:gd name="T2" fmla="*/ 3 w 51"/>
                <a:gd name="T3" fmla="*/ 37 h 65"/>
                <a:gd name="T4" fmla="*/ 4 w 51"/>
                <a:gd name="T5" fmla="*/ 50 h 65"/>
                <a:gd name="T6" fmla="*/ 10 w 51"/>
                <a:gd name="T7" fmla="*/ 62 h 65"/>
                <a:gd name="T8" fmla="*/ 21 w 51"/>
                <a:gd name="T9" fmla="*/ 65 h 65"/>
                <a:gd name="T10" fmla="*/ 44 w 51"/>
                <a:gd name="T11" fmla="*/ 51 h 65"/>
                <a:gd name="T12" fmla="*/ 48 w 51"/>
                <a:gd name="T13" fmla="*/ 25 h 65"/>
                <a:gd name="T14" fmla="*/ 44 w 51"/>
                <a:gd name="T15" fmla="*/ 16 h 65"/>
                <a:gd name="T16" fmla="*/ 24 w 51"/>
                <a:gd name="T17" fmla="*/ 1 h 65"/>
                <a:gd name="T18" fmla="*/ 4 w 51"/>
                <a:gd name="T19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65">
                  <a:moveTo>
                    <a:pt x="5" y="13"/>
                  </a:moveTo>
                  <a:cubicBezTo>
                    <a:pt x="0" y="18"/>
                    <a:pt x="1" y="30"/>
                    <a:pt x="3" y="37"/>
                  </a:cubicBezTo>
                  <a:cubicBezTo>
                    <a:pt x="4" y="41"/>
                    <a:pt x="4" y="46"/>
                    <a:pt x="4" y="50"/>
                  </a:cubicBezTo>
                  <a:cubicBezTo>
                    <a:pt x="5" y="55"/>
                    <a:pt x="7" y="60"/>
                    <a:pt x="10" y="62"/>
                  </a:cubicBezTo>
                  <a:cubicBezTo>
                    <a:pt x="13" y="65"/>
                    <a:pt x="17" y="65"/>
                    <a:pt x="21" y="65"/>
                  </a:cubicBezTo>
                  <a:cubicBezTo>
                    <a:pt x="30" y="64"/>
                    <a:pt x="39" y="59"/>
                    <a:pt x="44" y="51"/>
                  </a:cubicBezTo>
                  <a:cubicBezTo>
                    <a:pt x="49" y="44"/>
                    <a:pt x="51" y="34"/>
                    <a:pt x="48" y="25"/>
                  </a:cubicBezTo>
                  <a:cubicBezTo>
                    <a:pt x="47" y="22"/>
                    <a:pt x="46" y="19"/>
                    <a:pt x="44" y="16"/>
                  </a:cubicBezTo>
                  <a:cubicBezTo>
                    <a:pt x="40" y="9"/>
                    <a:pt x="33" y="3"/>
                    <a:pt x="24" y="1"/>
                  </a:cubicBezTo>
                  <a:cubicBezTo>
                    <a:pt x="16" y="0"/>
                    <a:pt x="7" y="4"/>
                    <a:pt x="4" y="1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íṩḻidè">
              <a:extLst>
                <a:ext uri="{FF2B5EF4-FFF2-40B4-BE49-F238E27FC236}">
                  <a16:creationId xmlns:a16="http://schemas.microsoft.com/office/drawing/2014/main" id="{81116E5C-AF3E-491E-96E2-518B5FBF997D}"/>
                </a:ext>
              </a:extLst>
            </p:cNvPr>
            <p:cNvSpPr/>
            <p:nvPr/>
          </p:nvSpPr>
          <p:spPr bwMode="auto">
            <a:xfrm>
              <a:off x="7661275" y="1858963"/>
              <a:ext cx="434975" cy="484188"/>
            </a:xfrm>
            <a:custGeom>
              <a:avLst/>
              <a:gdLst>
                <a:gd name="T0" fmla="*/ 55 w 71"/>
                <a:gd name="T1" fmla="*/ 15 h 79"/>
                <a:gd name="T2" fmla="*/ 43 w 71"/>
                <a:gd name="T3" fmla="*/ 4 h 79"/>
                <a:gd name="T4" fmla="*/ 25 w 71"/>
                <a:gd name="T5" fmla="*/ 1 h 79"/>
                <a:gd name="T6" fmla="*/ 11 w 71"/>
                <a:gd name="T7" fmla="*/ 7 h 79"/>
                <a:gd name="T8" fmla="*/ 7 w 71"/>
                <a:gd name="T9" fmla="*/ 11 h 79"/>
                <a:gd name="T10" fmla="*/ 7 w 71"/>
                <a:gd name="T11" fmla="*/ 11 h 79"/>
                <a:gd name="T12" fmla="*/ 6 w 71"/>
                <a:gd name="T13" fmla="*/ 12 h 79"/>
                <a:gd name="T14" fmla="*/ 4 w 71"/>
                <a:gd name="T15" fmla="*/ 16 h 79"/>
                <a:gd name="T16" fmla="*/ 2 w 71"/>
                <a:gd name="T17" fmla="*/ 20 h 79"/>
                <a:gd name="T18" fmla="*/ 13 w 71"/>
                <a:gd name="T19" fmla="*/ 34 h 79"/>
                <a:gd name="T20" fmla="*/ 19 w 71"/>
                <a:gd name="T21" fmla="*/ 36 h 79"/>
                <a:gd name="T22" fmla="*/ 24 w 71"/>
                <a:gd name="T23" fmla="*/ 37 h 79"/>
                <a:gd name="T24" fmla="*/ 34 w 71"/>
                <a:gd name="T25" fmla="*/ 45 h 79"/>
                <a:gd name="T26" fmla="*/ 37 w 71"/>
                <a:gd name="T27" fmla="*/ 56 h 79"/>
                <a:gd name="T28" fmla="*/ 40 w 71"/>
                <a:gd name="T29" fmla="*/ 45 h 79"/>
                <a:gd name="T30" fmla="*/ 42 w 71"/>
                <a:gd name="T31" fmla="*/ 63 h 79"/>
                <a:gd name="T32" fmla="*/ 41 w 71"/>
                <a:gd name="T33" fmla="*/ 70 h 79"/>
                <a:gd name="T34" fmla="*/ 37 w 71"/>
                <a:gd name="T35" fmla="*/ 77 h 79"/>
                <a:gd name="T36" fmla="*/ 56 w 71"/>
                <a:gd name="T37" fmla="*/ 72 h 79"/>
                <a:gd name="T38" fmla="*/ 55 w 71"/>
                <a:gd name="T39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55" y="15"/>
                  </a:moveTo>
                  <a:cubicBezTo>
                    <a:pt x="52" y="11"/>
                    <a:pt x="48" y="7"/>
                    <a:pt x="43" y="4"/>
                  </a:cubicBezTo>
                  <a:cubicBezTo>
                    <a:pt x="38" y="1"/>
                    <a:pt x="31" y="0"/>
                    <a:pt x="25" y="1"/>
                  </a:cubicBezTo>
                  <a:cubicBezTo>
                    <a:pt x="21" y="2"/>
                    <a:pt x="15" y="5"/>
                    <a:pt x="11" y="7"/>
                  </a:cubicBezTo>
                  <a:cubicBezTo>
                    <a:pt x="10" y="8"/>
                    <a:pt x="9" y="9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5" y="13"/>
                    <a:pt x="4" y="14"/>
                    <a:pt x="4" y="16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0" y="27"/>
                    <a:pt x="8" y="32"/>
                    <a:pt x="13" y="34"/>
                  </a:cubicBezTo>
                  <a:cubicBezTo>
                    <a:pt x="15" y="35"/>
                    <a:pt x="17" y="35"/>
                    <a:pt x="19" y="36"/>
                  </a:cubicBezTo>
                  <a:cubicBezTo>
                    <a:pt x="21" y="36"/>
                    <a:pt x="23" y="37"/>
                    <a:pt x="24" y="37"/>
                  </a:cubicBezTo>
                  <a:cubicBezTo>
                    <a:pt x="28" y="39"/>
                    <a:pt x="31" y="41"/>
                    <a:pt x="34" y="45"/>
                  </a:cubicBezTo>
                  <a:cubicBezTo>
                    <a:pt x="36" y="48"/>
                    <a:pt x="37" y="52"/>
                    <a:pt x="37" y="56"/>
                  </a:cubicBezTo>
                  <a:cubicBezTo>
                    <a:pt x="39" y="53"/>
                    <a:pt x="40" y="49"/>
                    <a:pt x="40" y="45"/>
                  </a:cubicBezTo>
                  <a:cubicBezTo>
                    <a:pt x="42" y="51"/>
                    <a:pt x="42" y="57"/>
                    <a:pt x="42" y="63"/>
                  </a:cubicBezTo>
                  <a:cubicBezTo>
                    <a:pt x="42" y="65"/>
                    <a:pt x="42" y="67"/>
                    <a:pt x="41" y="70"/>
                  </a:cubicBezTo>
                  <a:cubicBezTo>
                    <a:pt x="41" y="71"/>
                    <a:pt x="38" y="77"/>
                    <a:pt x="37" y="77"/>
                  </a:cubicBezTo>
                  <a:cubicBezTo>
                    <a:pt x="44" y="79"/>
                    <a:pt x="51" y="76"/>
                    <a:pt x="56" y="72"/>
                  </a:cubicBezTo>
                  <a:cubicBezTo>
                    <a:pt x="71" y="58"/>
                    <a:pt x="64" y="31"/>
                    <a:pt x="55" y="15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$ľíḓê">
              <a:extLst>
                <a:ext uri="{FF2B5EF4-FFF2-40B4-BE49-F238E27FC236}">
                  <a16:creationId xmlns:a16="http://schemas.microsoft.com/office/drawing/2014/main" id="{FE914183-B831-4F6D-8678-D519EBEE62E8}"/>
                </a:ext>
              </a:extLst>
            </p:cNvPr>
            <p:cNvSpPr/>
            <p:nvPr/>
          </p:nvSpPr>
          <p:spPr bwMode="auto">
            <a:xfrm>
              <a:off x="7893050" y="2146300"/>
              <a:ext cx="68263" cy="98425"/>
            </a:xfrm>
            <a:custGeom>
              <a:avLst/>
              <a:gdLst>
                <a:gd name="T0" fmla="*/ 2 w 11"/>
                <a:gd name="T1" fmla="*/ 4 h 16"/>
                <a:gd name="T2" fmla="*/ 2 w 11"/>
                <a:gd name="T3" fmla="*/ 3 h 16"/>
                <a:gd name="T4" fmla="*/ 5 w 11"/>
                <a:gd name="T5" fmla="*/ 1 h 16"/>
                <a:gd name="T6" fmla="*/ 8 w 11"/>
                <a:gd name="T7" fmla="*/ 1 h 16"/>
                <a:gd name="T8" fmla="*/ 10 w 11"/>
                <a:gd name="T9" fmla="*/ 4 h 16"/>
                <a:gd name="T10" fmla="*/ 7 w 11"/>
                <a:gd name="T11" fmla="*/ 14 h 16"/>
                <a:gd name="T12" fmla="*/ 3 w 11"/>
                <a:gd name="T13" fmla="*/ 16 h 16"/>
                <a:gd name="T14" fmla="*/ 1 w 11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2" y="4"/>
                  </a:moveTo>
                  <a:cubicBezTo>
                    <a:pt x="1" y="4"/>
                    <a:pt x="2" y="3"/>
                    <a:pt x="2" y="3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2"/>
                    <a:pt x="10" y="4"/>
                  </a:cubicBezTo>
                  <a:cubicBezTo>
                    <a:pt x="11" y="7"/>
                    <a:pt x="10" y="11"/>
                    <a:pt x="7" y="14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2" y="16"/>
                    <a:pt x="0" y="15"/>
                    <a:pt x="1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šḻiḑè">
              <a:extLst>
                <a:ext uri="{FF2B5EF4-FFF2-40B4-BE49-F238E27FC236}">
                  <a16:creationId xmlns:a16="http://schemas.microsoft.com/office/drawing/2014/main" id="{E587F0B2-D802-46EC-B853-BCFD2433B161}"/>
                </a:ext>
              </a:extLst>
            </p:cNvPr>
            <p:cNvSpPr/>
            <p:nvPr/>
          </p:nvSpPr>
          <p:spPr bwMode="auto">
            <a:xfrm>
              <a:off x="7727950" y="2257425"/>
              <a:ext cx="79375" cy="42863"/>
            </a:xfrm>
            <a:custGeom>
              <a:avLst/>
              <a:gdLst>
                <a:gd name="T0" fmla="*/ 1 w 13"/>
                <a:gd name="T1" fmla="*/ 0 h 7"/>
                <a:gd name="T2" fmla="*/ 5 w 13"/>
                <a:gd name="T3" fmla="*/ 6 h 7"/>
                <a:gd name="T4" fmla="*/ 13 w 13"/>
                <a:gd name="T5" fmla="*/ 1 h 7"/>
                <a:gd name="T6" fmla="*/ 1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1" y="0"/>
                  </a:moveTo>
                  <a:cubicBezTo>
                    <a:pt x="0" y="1"/>
                    <a:pt x="1" y="5"/>
                    <a:pt x="5" y="6"/>
                  </a:cubicBezTo>
                  <a:cubicBezTo>
                    <a:pt x="8" y="7"/>
                    <a:pt x="13" y="4"/>
                    <a:pt x="13" y="1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ṡlíḍé">
              <a:extLst>
                <a:ext uri="{FF2B5EF4-FFF2-40B4-BE49-F238E27FC236}">
                  <a16:creationId xmlns:a16="http://schemas.microsoft.com/office/drawing/2014/main" id="{9BC478BB-7944-4ABE-89AD-DC5CAE6EA7BB}"/>
                </a:ext>
              </a:extLst>
            </p:cNvPr>
            <p:cNvSpPr/>
            <p:nvPr/>
          </p:nvSpPr>
          <p:spPr bwMode="auto">
            <a:xfrm>
              <a:off x="7740650" y="2189163"/>
              <a:ext cx="17463" cy="42863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4 h 7"/>
                <a:gd name="T4" fmla="*/ 2 w 3"/>
                <a:gd name="T5" fmla="*/ 7 h 7"/>
                <a:gd name="T6" fmla="*/ 2 w 3"/>
                <a:gd name="T7" fmla="*/ 6 h 7"/>
                <a:gd name="T8" fmla="*/ 1 w 3"/>
                <a:gd name="T9" fmla="*/ 3 h 7"/>
                <a:gd name="T10" fmla="*/ 2 w 3"/>
                <a:gd name="T11" fmla="*/ 2 h 7"/>
                <a:gd name="T12" fmla="*/ 3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2"/>
                    <a:pt x="0" y="2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4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iśḷïḑé">
              <a:extLst>
                <a:ext uri="{FF2B5EF4-FFF2-40B4-BE49-F238E27FC236}">
                  <a16:creationId xmlns:a16="http://schemas.microsoft.com/office/drawing/2014/main" id="{56C1D49F-1877-4001-AD56-0F59D8142209}"/>
                </a:ext>
              </a:extLst>
            </p:cNvPr>
            <p:cNvSpPr/>
            <p:nvPr/>
          </p:nvSpPr>
          <p:spPr bwMode="auto">
            <a:xfrm>
              <a:off x="7678738" y="2122488"/>
              <a:ext cx="36513" cy="55563"/>
            </a:xfrm>
            <a:custGeom>
              <a:avLst/>
              <a:gdLst>
                <a:gd name="T0" fmla="*/ 1 w 6"/>
                <a:gd name="T1" fmla="*/ 2 h 9"/>
                <a:gd name="T2" fmla="*/ 5 w 6"/>
                <a:gd name="T3" fmla="*/ 3 h 9"/>
                <a:gd name="T4" fmla="*/ 4 w 6"/>
                <a:gd name="T5" fmla="*/ 8 h 9"/>
                <a:gd name="T6" fmla="*/ 1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1" y="2"/>
                  </a:moveTo>
                  <a:cubicBezTo>
                    <a:pt x="2" y="1"/>
                    <a:pt x="4" y="0"/>
                    <a:pt x="5" y="3"/>
                  </a:cubicBezTo>
                  <a:cubicBezTo>
                    <a:pt x="6" y="5"/>
                    <a:pt x="6" y="8"/>
                    <a:pt x="4" y="8"/>
                  </a:cubicBezTo>
                  <a:cubicBezTo>
                    <a:pt x="0" y="9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iṡ1ïḓe">
              <a:extLst>
                <a:ext uri="{FF2B5EF4-FFF2-40B4-BE49-F238E27FC236}">
                  <a16:creationId xmlns:a16="http://schemas.microsoft.com/office/drawing/2014/main" id="{D4505446-8CF0-4DC8-88A0-10EF89CBBBA0}"/>
                </a:ext>
              </a:extLst>
            </p:cNvPr>
            <p:cNvSpPr/>
            <p:nvPr/>
          </p:nvSpPr>
          <p:spPr bwMode="auto">
            <a:xfrm>
              <a:off x="7685088" y="2141538"/>
              <a:ext cx="12700" cy="23813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1 h 4"/>
                <a:gd name="T4" fmla="*/ 1 w 2"/>
                <a:gd name="T5" fmla="*/ 3 h 4"/>
                <a:gd name="T6" fmla="*/ 0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iṡḻíḑê">
              <a:extLst>
                <a:ext uri="{FF2B5EF4-FFF2-40B4-BE49-F238E27FC236}">
                  <a16:creationId xmlns:a16="http://schemas.microsoft.com/office/drawing/2014/main" id="{D4F36581-44BC-4E2C-8C58-25F4608BB579}"/>
                </a:ext>
              </a:extLst>
            </p:cNvPr>
            <p:cNvSpPr/>
            <p:nvPr/>
          </p:nvSpPr>
          <p:spPr bwMode="auto">
            <a:xfrm>
              <a:off x="7678738" y="2073275"/>
              <a:ext cx="55563" cy="30163"/>
            </a:xfrm>
            <a:custGeom>
              <a:avLst/>
              <a:gdLst>
                <a:gd name="T0" fmla="*/ 9 w 9"/>
                <a:gd name="T1" fmla="*/ 5 h 5"/>
                <a:gd name="T2" fmla="*/ 0 w 9"/>
                <a:gd name="T3" fmla="*/ 4 h 5"/>
                <a:gd name="T4" fmla="*/ 0 w 9"/>
                <a:gd name="T5" fmla="*/ 4 h 5"/>
                <a:gd name="T6" fmla="*/ 4 w 9"/>
                <a:gd name="T7" fmla="*/ 3 h 5"/>
                <a:gd name="T8" fmla="*/ 8 w 9"/>
                <a:gd name="T9" fmla="*/ 5 h 5"/>
                <a:gd name="T10" fmla="*/ 9 w 9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cubicBezTo>
                    <a:pt x="7" y="2"/>
                    <a:pt x="1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4"/>
                    <a:pt x="7" y="4"/>
                    <a:pt x="8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îṩ1îdè">
              <a:extLst>
                <a:ext uri="{FF2B5EF4-FFF2-40B4-BE49-F238E27FC236}">
                  <a16:creationId xmlns:a16="http://schemas.microsoft.com/office/drawing/2014/main" id="{34AA9568-8785-4A2B-99A3-72D1EE220B45}"/>
                </a:ext>
              </a:extLst>
            </p:cNvPr>
            <p:cNvSpPr/>
            <p:nvPr/>
          </p:nvSpPr>
          <p:spPr bwMode="auto">
            <a:xfrm>
              <a:off x="7813675" y="2122488"/>
              <a:ext cx="42863" cy="55563"/>
            </a:xfrm>
            <a:custGeom>
              <a:avLst/>
              <a:gdLst>
                <a:gd name="T0" fmla="*/ 2 w 7"/>
                <a:gd name="T1" fmla="*/ 1 h 9"/>
                <a:gd name="T2" fmla="*/ 6 w 7"/>
                <a:gd name="T3" fmla="*/ 3 h 9"/>
                <a:gd name="T4" fmla="*/ 4 w 7"/>
                <a:gd name="T5" fmla="*/ 8 h 9"/>
                <a:gd name="T6" fmla="*/ 2 w 7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2" y="1"/>
                  </a:moveTo>
                  <a:cubicBezTo>
                    <a:pt x="3" y="0"/>
                    <a:pt x="4" y="0"/>
                    <a:pt x="6" y="3"/>
                  </a:cubicBezTo>
                  <a:cubicBezTo>
                    <a:pt x="6" y="4"/>
                    <a:pt x="7" y="8"/>
                    <a:pt x="4" y="8"/>
                  </a:cubicBezTo>
                  <a:cubicBezTo>
                    <a:pt x="0" y="9"/>
                    <a:pt x="0" y="4"/>
                    <a:pt x="2" y="1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išlïḑè">
              <a:extLst>
                <a:ext uri="{FF2B5EF4-FFF2-40B4-BE49-F238E27FC236}">
                  <a16:creationId xmlns:a16="http://schemas.microsoft.com/office/drawing/2014/main" id="{D68C6A7F-0DCD-4249-8767-EE3CC52DA1A4}"/>
                </a:ext>
              </a:extLst>
            </p:cNvPr>
            <p:cNvSpPr/>
            <p:nvPr/>
          </p:nvSpPr>
          <p:spPr bwMode="auto">
            <a:xfrm>
              <a:off x="7820025" y="2135188"/>
              <a:ext cx="19050" cy="23813"/>
            </a:xfrm>
            <a:custGeom>
              <a:avLst/>
              <a:gdLst>
                <a:gd name="T0" fmla="*/ 1 w 3"/>
                <a:gd name="T1" fmla="*/ 1 h 4"/>
                <a:gd name="T2" fmla="*/ 2 w 3"/>
                <a:gd name="T3" fmla="*/ 2 h 4"/>
                <a:gd name="T4" fmla="*/ 2 w 3"/>
                <a:gd name="T5" fmla="*/ 4 h 4"/>
                <a:gd name="T6" fmla="*/ 1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3" y="2"/>
                    <a:pt x="3" y="4"/>
                    <a:pt x="2" y="4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işḻíḋê">
              <a:extLst>
                <a:ext uri="{FF2B5EF4-FFF2-40B4-BE49-F238E27FC236}">
                  <a16:creationId xmlns:a16="http://schemas.microsoft.com/office/drawing/2014/main" id="{B7CCEBDE-6135-4D8F-88BD-F6D62F9102D3}"/>
                </a:ext>
              </a:extLst>
            </p:cNvPr>
            <p:cNvSpPr/>
            <p:nvPr/>
          </p:nvSpPr>
          <p:spPr bwMode="auto">
            <a:xfrm>
              <a:off x="7800975" y="2092325"/>
              <a:ext cx="74613" cy="30163"/>
            </a:xfrm>
            <a:custGeom>
              <a:avLst/>
              <a:gdLst>
                <a:gd name="T0" fmla="*/ 0 w 12"/>
                <a:gd name="T1" fmla="*/ 2 h 5"/>
                <a:gd name="T2" fmla="*/ 6 w 12"/>
                <a:gd name="T3" fmla="*/ 2 h 5"/>
                <a:gd name="T4" fmla="*/ 11 w 12"/>
                <a:gd name="T5" fmla="*/ 5 h 5"/>
                <a:gd name="T6" fmla="*/ 12 w 12"/>
                <a:gd name="T7" fmla="*/ 5 h 5"/>
                <a:gd name="T8" fmla="*/ 0 w 12"/>
                <a:gd name="T9" fmla="*/ 1 h 5"/>
                <a:gd name="T10" fmla="*/ 0 w 1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2"/>
                  </a:moveTo>
                  <a:cubicBezTo>
                    <a:pt x="2" y="2"/>
                    <a:pt x="4" y="2"/>
                    <a:pt x="6" y="2"/>
                  </a:cubicBezTo>
                  <a:cubicBezTo>
                    <a:pt x="8" y="3"/>
                    <a:pt x="9" y="4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0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ïsļîḋè">
              <a:extLst>
                <a:ext uri="{FF2B5EF4-FFF2-40B4-BE49-F238E27FC236}">
                  <a16:creationId xmlns:a16="http://schemas.microsoft.com/office/drawing/2014/main" id="{20F1738C-4286-4F43-8D0A-A6A331349DB8}"/>
                </a:ext>
              </a:extLst>
            </p:cNvPr>
            <p:cNvSpPr/>
            <p:nvPr/>
          </p:nvSpPr>
          <p:spPr bwMode="auto">
            <a:xfrm>
              <a:off x="7789863" y="2189163"/>
              <a:ext cx="73025" cy="55563"/>
            </a:xfrm>
            <a:custGeom>
              <a:avLst/>
              <a:gdLst>
                <a:gd name="T0" fmla="*/ 0 w 12"/>
                <a:gd name="T1" fmla="*/ 5 h 9"/>
                <a:gd name="T2" fmla="*/ 2 w 12"/>
                <a:gd name="T3" fmla="*/ 2 h 9"/>
                <a:gd name="T4" fmla="*/ 10 w 12"/>
                <a:gd name="T5" fmla="*/ 0 h 9"/>
                <a:gd name="T6" fmla="*/ 12 w 12"/>
                <a:gd name="T7" fmla="*/ 2 h 9"/>
                <a:gd name="T8" fmla="*/ 12 w 12"/>
                <a:gd name="T9" fmla="*/ 5 h 9"/>
                <a:gd name="T10" fmla="*/ 6 w 12"/>
                <a:gd name="T11" fmla="*/ 9 h 9"/>
                <a:gd name="T12" fmla="*/ 0 w 12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1" y="1"/>
                    <a:pt x="12" y="1"/>
                    <a:pt x="12" y="2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11" y="7"/>
                    <a:pt x="9" y="9"/>
                    <a:pt x="6" y="9"/>
                  </a:cubicBezTo>
                  <a:cubicBezTo>
                    <a:pt x="4" y="9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îṣ1ïde">
              <a:extLst>
                <a:ext uri="{FF2B5EF4-FFF2-40B4-BE49-F238E27FC236}">
                  <a16:creationId xmlns:a16="http://schemas.microsoft.com/office/drawing/2014/main" id="{6948BDA1-3E87-48E9-B1F9-28674BE4D650}"/>
                </a:ext>
              </a:extLst>
            </p:cNvPr>
            <p:cNvSpPr/>
            <p:nvPr/>
          </p:nvSpPr>
          <p:spPr bwMode="auto">
            <a:xfrm>
              <a:off x="7685088" y="2184400"/>
              <a:ext cx="42863" cy="47625"/>
            </a:xfrm>
            <a:custGeom>
              <a:avLst/>
              <a:gdLst>
                <a:gd name="T0" fmla="*/ 0 w 7"/>
                <a:gd name="T1" fmla="*/ 4 h 8"/>
                <a:gd name="T2" fmla="*/ 1 w 7"/>
                <a:gd name="T3" fmla="*/ 2 h 8"/>
                <a:gd name="T4" fmla="*/ 5 w 7"/>
                <a:gd name="T5" fmla="*/ 1 h 8"/>
                <a:gd name="T6" fmla="*/ 7 w 7"/>
                <a:gd name="T7" fmla="*/ 3 h 8"/>
                <a:gd name="T8" fmla="*/ 7 w 7"/>
                <a:gd name="T9" fmla="*/ 4 h 8"/>
                <a:gd name="T10" fmla="*/ 3 w 7"/>
                <a:gd name="T11" fmla="*/ 8 h 8"/>
                <a:gd name="T12" fmla="*/ 0 w 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6"/>
                    <a:pt x="5" y="8"/>
                    <a:pt x="3" y="8"/>
                  </a:cubicBezTo>
                  <a:cubicBezTo>
                    <a:pt x="2" y="8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$ḷíḓê">
              <a:extLst>
                <a:ext uri="{FF2B5EF4-FFF2-40B4-BE49-F238E27FC236}">
                  <a16:creationId xmlns:a16="http://schemas.microsoft.com/office/drawing/2014/main" id="{B2D7EF71-19E0-45B4-A433-0CDEFD4AD776}"/>
                </a:ext>
              </a:extLst>
            </p:cNvPr>
            <p:cNvSpPr/>
            <p:nvPr/>
          </p:nvSpPr>
          <p:spPr bwMode="auto">
            <a:xfrm>
              <a:off x="7507288" y="2636838"/>
              <a:ext cx="92075" cy="623888"/>
            </a:xfrm>
            <a:custGeom>
              <a:avLst/>
              <a:gdLst>
                <a:gd name="T0" fmla="*/ 10 w 15"/>
                <a:gd name="T1" fmla="*/ 1 h 102"/>
                <a:gd name="T2" fmla="*/ 4 w 15"/>
                <a:gd name="T3" fmla="*/ 42 h 102"/>
                <a:gd name="T4" fmla="*/ 11 w 15"/>
                <a:gd name="T5" fmla="*/ 72 h 102"/>
                <a:gd name="T6" fmla="*/ 9 w 15"/>
                <a:gd name="T7" fmla="*/ 101 h 102"/>
                <a:gd name="T8" fmla="*/ 11 w 15"/>
                <a:gd name="T9" fmla="*/ 101 h 102"/>
                <a:gd name="T10" fmla="*/ 11 w 15"/>
                <a:gd name="T11" fmla="*/ 56 h 102"/>
                <a:gd name="T12" fmla="*/ 4 w 15"/>
                <a:gd name="T13" fmla="*/ 32 h 102"/>
                <a:gd name="T14" fmla="*/ 11 w 15"/>
                <a:gd name="T15" fmla="*/ 2 h 102"/>
                <a:gd name="T16" fmla="*/ 10 w 15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2">
                  <a:moveTo>
                    <a:pt x="10" y="1"/>
                  </a:moveTo>
                  <a:cubicBezTo>
                    <a:pt x="2" y="13"/>
                    <a:pt x="0" y="28"/>
                    <a:pt x="4" y="42"/>
                  </a:cubicBezTo>
                  <a:cubicBezTo>
                    <a:pt x="7" y="52"/>
                    <a:pt x="11" y="61"/>
                    <a:pt x="11" y="72"/>
                  </a:cubicBezTo>
                  <a:cubicBezTo>
                    <a:pt x="12" y="82"/>
                    <a:pt x="10" y="91"/>
                    <a:pt x="9" y="101"/>
                  </a:cubicBezTo>
                  <a:cubicBezTo>
                    <a:pt x="9" y="102"/>
                    <a:pt x="10" y="102"/>
                    <a:pt x="11" y="101"/>
                  </a:cubicBezTo>
                  <a:cubicBezTo>
                    <a:pt x="14" y="87"/>
                    <a:pt x="15" y="70"/>
                    <a:pt x="11" y="56"/>
                  </a:cubicBezTo>
                  <a:cubicBezTo>
                    <a:pt x="9" y="47"/>
                    <a:pt x="5" y="40"/>
                    <a:pt x="4" y="32"/>
                  </a:cubicBezTo>
                  <a:cubicBezTo>
                    <a:pt x="3" y="21"/>
                    <a:pt x="6" y="11"/>
                    <a:pt x="11" y="2"/>
                  </a:cubicBezTo>
                  <a:cubicBezTo>
                    <a:pt x="11" y="1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îṡliḓé">
              <a:extLst>
                <a:ext uri="{FF2B5EF4-FFF2-40B4-BE49-F238E27FC236}">
                  <a16:creationId xmlns:a16="http://schemas.microsoft.com/office/drawing/2014/main" id="{13EF2E0A-B505-40A6-8825-146C630A6A20}"/>
                </a:ext>
              </a:extLst>
            </p:cNvPr>
            <p:cNvSpPr/>
            <p:nvPr/>
          </p:nvSpPr>
          <p:spPr bwMode="auto">
            <a:xfrm>
              <a:off x="7886700" y="2733675"/>
              <a:ext cx="80963" cy="668338"/>
            </a:xfrm>
            <a:custGeom>
              <a:avLst/>
              <a:gdLst>
                <a:gd name="T0" fmla="*/ 9 w 13"/>
                <a:gd name="T1" fmla="*/ 1 h 109"/>
                <a:gd name="T2" fmla="*/ 10 w 13"/>
                <a:gd name="T3" fmla="*/ 52 h 109"/>
                <a:gd name="T4" fmla="*/ 1 w 13"/>
                <a:gd name="T5" fmla="*/ 107 h 109"/>
                <a:gd name="T6" fmla="*/ 2 w 13"/>
                <a:gd name="T7" fmla="*/ 108 h 109"/>
                <a:gd name="T8" fmla="*/ 12 w 13"/>
                <a:gd name="T9" fmla="*/ 57 h 109"/>
                <a:gd name="T10" fmla="*/ 10 w 13"/>
                <a:gd name="T11" fmla="*/ 1 h 109"/>
                <a:gd name="T12" fmla="*/ 9 w 13"/>
                <a:gd name="T13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9">
                  <a:moveTo>
                    <a:pt x="9" y="1"/>
                  </a:moveTo>
                  <a:cubicBezTo>
                    <a:pt x="6" y="18"/>
                    <a:pt x="10" y="35"/>
                    <a:pt x="10" y="52"/>
                  </a:cubicBezTo>
                  <a:cubicBezTo>
                    <a:pt x="11" y="71"/>
                    <a:pt x="3" y="89"/>
                    <a:pt x="1" y="107"/>
                  </a:cubicBezTo>
                  <a:cubicBezTo>
                    <a:pt x="0" y="108"/>
                    <a:pt x="2" y="109"/>
                    <a:pt x="2" y="108"/>
                  </a:cubicBezTo>
                  <a:cubicBezTo>
                    <a:pt x="7" y="92"/>
                    <a:pt x="12" y="74"/>
                    <a:pt x="12" y="57"/>
                  </a:cubicBezTo>
                  <a:cubicBezTo>
                    <a:pt x="13" y="38"/>
                    <a:pt x="8" y="20"/>
                    <a:pt x="10" y="1"/>
                  </a:cubicBezTo>
                  <a:cubicBezTo>
                    <a:pt x="10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íSḷîďê">
              <a:extLst>
                <a:ext uri="{FF2B5EF4-FFF2-40B4-BE49-F238E27FC236}">
                  <a16:creationId xmlns:a16="http://schemas.microsoft.com/office/drawing/2014/main" id="{9DB77309-2D97-4061-80EA-74BCAB2D163F}"/>
                </a:ext>
              </a:extLst>
            </p:cNvPr>
            <p:cNvSpPr/>
            <p:nvPr/>
          </p:nvSpPr>
          <p:spPr bwMode="auto">
            <a:xfrm>
              <a:off x="7783513" y="2360613"/>
              <a:ext cx="184150" cy="214313"/>
            </a:xfrm>
            <a:custGeom>
              <a:avLst/>
              <a:gdLst>
                <a:gd name="T0" fmla="*/ 24 w 30"/>
                <a:gd name="T1" fmla="*/ 1 h 35"/>
                <a:gd name="T2" fmla="*/ 0 w 30"/>
                <a:gd name="T3" fmla="*/ 17 h 35"/>
                <a:gd name="T4" fmla="*/ 9 w 30"/>
                <a:gd name="T5" fmla="*/ 35 h 35"/>
                <a:gd name="T6" fmla="*/ 30 w 30"/>
                <a:gd name="T7" fmla="*/ 8 h 35"/>
                <a:gd name="T8" fmla="*/ 25 w 3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5">
                  <a:moveTo>
                    <a:pt x="24" y="1"/>
                  </a:moveTo>
                  <a:cubicBezTo>
                    <a:pt x="17" y="7"/>
                    <a:pt x="9" y="13"/>
                    <a:pt x="0" y="17"/>
                  </a:cubicBezTo>
                  <a:cubicBezTo>
                    <a:pt x="5" y="23"/>
                    <a:pt x="7" y="28"/>
                    <a:pt x="9" y="35"/>
                  </a:cubicBezTo>
                  <a:cubicBezTo>
                    <a:pt x="17" y="27"/>
                    <a:pt x="28" y="15"/>
                    <a:pt x="30" y="8"/>
                  </a:cubicBezTo>
                  <a:cubicBezTo>
                    <a:pt x="28" y="4"/>
                    <a:pt x="27" y="2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iŝ1iḑè">
              <a:extLst>
                <a:ext uri="{FF2B5EF4-FFF2-40B4-BE49-F238E27FC236}">
                  <a16:creationId xmlns:a16="http://schemas.microsoft.com/office/drawing/2014/main" id="{E6453395-47F4-4958-87C5-CB6B0503C502}"/>
                </a:ext>
              </a:extLst>
            </p:cNvPr>
            <p:cNvSpPr/>
            <p:nvPr/>
          </p:nvSpPr>
          <p:spPr bwMode="auto">
            <a:xfrm>
              <a:off x="7715250" y="2366963"/>
              <a:ext cx="68263" cy="177800"/>
            </a:xfrm>
            <a:custGeom>
              <a:avLst/>
              <a:gdLst>
                <a:gd name="T0" fmla="*/ 9 w 11"/>
                <a:gd name="T1" fmla="*/ 0 h 29"/>
                <a:gd name="T2" fmla="*/ 11 w 11"/>
                <a:gd name="T3" fmla="*/ 16 h 29"/>
                <a:gd name="T4" fmla="*/ 4 w 11"/>
                <a:gd name="T5" fmla="*/ 29 h 29"/>
                <a:gd name="T6" fmla="*/ 3 w 11"/>
                <a:gd name="T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9" y="0"/>
                  </a:moveTo>
                  <a:cubicBezTo>
                    <a:pt x="9" y="6"/>
                    <a:pt x="8" y="12"/>
                    <a:pt x="11" y="16"/>
                  </a:cubicBezTo>
                  <a:cubicBezTo>
                    <a:pt x="8" y="18"/>
                    <a:pt x="6" y="24"/>
                    <a:pt x="4" y="29"/>
                  </a:cubicBezTo>
                  <a:cubicBezTo>
                    <a:pt x="0" y="23"/>
                    <a:pt x="1" y="13"/>
                    <a:pt x="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išlîďè">
              <a:extLst>
                <a:ext uri="{FF2B5EF4-FFF2-40B4-BE49-F238E27FC236}">
                  <a16:creationId xmlns:a16="http://schemas.microsoft.com/office/drawing/2014/main" id="{0A8E68FA-9226-49A0-8095-E4CDD1668BC2}"/>
                </a:ext>
              </a:extLst>
            </p:cNvPr>
            <p:cNvSpPr/>
            <p:nvPr/>
          </p:nvSpPr>
          <p:spPr bwMode="auto">
            <a:xfrm>
              <a:off x="7734300" y="2520950"/>
              <a:ext cx="36513" cy="354013"/>
            </a:xfrm>
            <a:custGeom>
              <a:avLst/>
              <a:gdLst>
                <a:gd name="T0" fmla="*/ 5 w 6"/>
                <a:gd name="T1" fmla="*/ 0 h 58"/>
                <a:gd name="T2" fmla="*/ 1 w 6"/>
                <a:gd name="T3" fmla="*/ 58 h 58"/>
                <a:gd name="T4" fmla="*/ 1 w 6"/>
                <a:gd name="T5" fmla="*/ 58 h 58"/>
                <a:gd name="T6" fmla="*/ 6 w 6"/>
                <a:gd name="T7" fmla="*/ 1 h 58"/>
                <a:gd name="T8" fmla="*/ 5 w 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8">
                  <a:moveTo>
                    <a:pt x="5" y="0"/>
                  </a:moveTo>
                  <a:cubicBezTo>
                    <a:pt x="2" y="19"/>
                    <a:pt x="0" y="39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39"/>
                    <a:pt x="3" y="20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ṡḻiḑè">
              <a:extLst>
                <a:ext uri="{FF2B5EF4-FFF2-40B4-BE49-F238E27FC236}">
                  <a16:creationId xmlns:a16="http://schemas.microsoft.com/office/drawing/2014/main" id="{E1383D39-CFEC-4BF4-91FD-F64FEC5F8AC4}"/>
                </a:ext>
              </a:extLst>
            </p:cNvPr>
            <p:cNvSpPr/>
            <p:nvPr/>
          </p:nvSpPr>
          <p:spPr bwMode="auto">
            <a:xfrm>
              <a:off x="7704138" y="2568575"/>
              <a:ext cx="36513" cy="38100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5 w 6"/>
                <a:gd name="T5" fmla="*/ 3 h 6"/>
                <a:gd name="T6" fmla="*/ 5 w 6"/>
                <a:gd name="T7" fmla="*/ 2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6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ŝlïďê">
              <a:extLst>
                <a:ext uri="{FF2B5EF4-FFF2-40B4-BE49-F238E27FC236}">
                  <a16:creationId xmlns:a16="http://schemas.microsoft.com/office/drawing/2014/main" id="{09DCCCEE-00DC-4205-BEB2-CA373C935E52}"/>
                </a:ext>
              </a:extLst>
            </p:cNvPr>
            <p:cNvSpPr/>
            <p:nvPr/>
          </p:nvSpPr>
          <p:spPr bwMode="auto">
            <a:xfrm>
              <a:off x="7704138" y="2654300"/>
              <a:ext cx="23813" cy="25400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3 h 4"/>
                <a:gd name="T4" fmla="*/ 1 w 4"/>
                <a:gd name="T5" fmla="*/ 4 h 4"/>
                <a:gd name="T6" fmla="*/ 2 w 4"/>
                <a:gd name="T7" fmla="*/ 4 h 4"/>
                <a:gd name="T8" fmla="*/ 4 w 4"/>
                <a:gd name="T9" fmla="*/ 2 h 4"/>
                <a:gd name="T10" fmla="*/ 4 w 4"/>
                <a:gd name="T11" fmla="*/ 2 h 4"/>
                <a:gd name="T12" fmla="*/ 2 w 4"/>
                <a:gd name="T13" fmla="*/ 0 h 4"/>
                <a:gd name="T14" fmla="*/ 2 w 4"/>
                <a:gd name="T15" fmla="*/ 0 h 4"/>
                <a:gd name="T16" fmla="*/ 0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ṣľïḋe">
              <a:extLst>
                <a:ext uri="{FF2B5EF4-FFF2-40B4-BE49-F238E27FC236}">
                  <a16:creationId xmlns:a16="http://schemas.microsoft.com/office/drawing/2014/main" id="{1F3EC7D1-C5E5-46D4-BB58-DC7783715C5A}"/>
                </a:ext>
              </a:extLst>
            </p:cNvPr>
            <p:cNvSpPr/>
            <p:nvPr/>
          </p:nvSpPr>
          <p:spPr bwMode="auto">
            <a:xfrm>
              <a:off x="7697788" y="2733675"/>
              <a:ext cx="23813" cy="31750"/>
            </a:xfrm>
            <a:custGeom>
              <a:avLst/>
              <a:gdLst>
                <a:gd name="T0" fmla="*/ 2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4 w 4"/>
                <a:gd name="T7" fmla="*/ 3 h 5"/>
                <a:gd name="T8" fmla="*/ 0 w 4"/>
                <a:gd name="T9" fmla="*/ 2 h 5"/>
                <a:gd name="T10" fmla="*/ 2 w 4"/>
                <a:gd name="T11" fmla="*/ 1 h 5"/>
                <a:gd name="T12" fmla="*/ 2 w 4"/>
                <a:gd name="T13" fmla="*/ 1 h 5"/>
                <a:gd name="T14" fmla="*/ 3 w 4"/>
                <a:gd name="T15" fmla="*/ 3 h 5"/>
                <a:gd name="T16" fmla="*/ 3 w 4"/>
                <a:gd name="T17" fmla="*/ 2 h 5"/>
                <a:gd name="T18" fmla="*/ 2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3" y="5"/>
                    <a:pt x="4" y="3"/>
                  </a:cubicBezTo>
                  <a:cubicBezTo>
                    <a:pt x="4" y="1"/>
                    <a:pt x="1" y="0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îSḷíḓè">
              <a:extLst>
                <a:ext uri="{FF2B5EF4-FFF2-40B4-BE49-F238E27FC236}">
                  <a16:creationId xmlns:a16="http://schemas.microsoft.com/office/drawing/2014/main" id="{6EE7D79A-FCB6-45E3-A0B9-1C73FFEB97DB}"/>
                </a:ext>
              </a:extLst>
            </p:cNvPr>
            <p:cNvSpPr/>
            <p:nvPr/>
          </p:nvSpPr>
          <p:spPr bwMode="auto">
            <a:xfrm>
              <a:off x="7691438" y="2838450"/>
              <a:ext cx="19050" cy="23813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2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511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3A472-2B3B-420D-BDC8-79244E76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跟踪历史</a:t>
            </a:r>
            <a:r>
              <a:rPr lang="en-US" altLang="zh-CN" dirty="0"/>
              <a:t>+</a:t>
            </a:r>
            <a:r>
              <a:rPr lang="zh-CN" altLang="en-US" dirty="0"/>
              <a:t>地图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211AD7B-7C8E-47DB-AFA6-7D76DB2C1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3EA01AC-9D97-4EF3-AC51-981154BC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783" y="1012722"/>
            <a:ext cx="6199102" cy="50778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8AE366-5F73-464A-B71A-28EFA3BE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48" y="903436"/>
            <a:ext cx="11325225" cy="54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5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814DD8-D553-4F1F-8D44-9755F30D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司机移动端执行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B7AB3D1-C564-482E-B4E1-54A2FDE2F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D651D8C-AF93-4D6C-971D-A39A59AB0602}"/>
              </a:ext>
            </a:extLst>
          </p:cNvPr>
          <p:cNvSpPr txBox="1"/>
          <p:nvPr/>
        </p:nvSpPr>
        <p:spPr>
          <a:xfrm>
            <a:off x="471712" y="1085147"/>
            <a:ext cx="1125569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dirty="0"/>
              <a:t>预约、签到排队、装货确认、离开提货点、到达送货点、签收、完成。上报在途、上报异常。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B2F6D15-CA99-4CD6-8686-2B9CDEE40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33" y="1712498"/>
            <a:ext cx="2499602" cy="43304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F8A75E4-A2FB-45FC-96F3-0AD3BE56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334" y="1712498"/>
            <a:ext cx="2420106" cy="43081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2FFB07-DFBD-45DA-B0C7-A5898DB19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060" y="1712498"/>
            <a:ext cx="2431930" cy="43081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133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3A472-2B3B-420D-BDC8-79244E76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跟踪数据平台集成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211AD7B-7C8E-47DB-AFA6-7D76DB2C1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27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155B08-E30A-47AC-85A7-FD0DD38A61C1}"/>
              </a:ext>
            </a:extLst>
          </p:cNvPr>
          <p:cNvSpPr txBox="1"/>
          <p:nvPr/>
        </p:nvSpPr>
        <p:spPr>
          <a:xfrm>
            <a:off x="468154" y="836572"/>
            <a:ext cx="9281044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HTMS</a:t>
            </a:r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与中交兴路、船讯网、快递</a:t>
            </a:r>
            <a:r>
              <a:rPr lang="en-US" altLang="zh-CN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100</a:t>
            </a:r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等社会跟踪数据平台预置集成，客户可快速接入并使用跟踪数据。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8EA9DA-B65A-4E1B-BCA8-1ECD08017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62" y="1926970"/>
            <a:ext cx="4068499" cy="18466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522E305-5F95-4635-80CA-CB25DE413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2" y="1985221"/>
            <a:ext cx="3710772" cy="185372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533D0AC-2EA4-4FB3-A466-53B0072C2139}"/>
              </a:ext>
            </a:extLst>
          </p:cNvPr>
          <p:cNvSpPr/>
          <p:nvPr/>
        </p:nvSpPr>
        <p:spPr>
          <a:xfrm>
            <a:off x="1077685" y="1436220"/>
            <a:ext cx="1567543" cy="3429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船讯网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F059DF3-0B8E-4B3A-AD3D-6BD8677A1A19}"/>
              </a:ext>
            </a:extLst>
          </p:cNvPr>
          <p:cNvSpPr/>
          <p:nvPr/>
        </p:nvSpPr>
        <p:spPr>
          <a:xfrm>
            <a:off x="7973662" y="1514002"/>
            <a:ext cx="1567543" cy="3429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快递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100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83A4160-2C50-4388-A1E6-1565D75E0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391" y="4316701"/>
            <a:ext cx="8369740" cy="221015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9FA9E43-D9F8-47ED-B393-8FD24BB762E0}"/>
              </a:ext>
            </a:extLst>
          </p:cNvPr>
          <p:cNvSpPr/>
          <p:nvPr/>
        </p:nvSpPr>
        <p:spPr>
          <a:xfrm>
            <a:off x="5076854" y="3891781"/>
            <a:ext cx="1567543" cy="3429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中交兴路</a:t>
            </a:r>
          </a:p>
        </p:txBody>
      </p:sp>
    </p:spTree>
    <p:extLst>
      <p:ext uri="{BB962C8B-B14F-4D97-AF65-F5344CB8AC3E}">
        <p14:creationId xmlns:p14="http://schemas.microsoft.com/office/powerpoint/2010/main" val="3399457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107DDA-31F8-4AC6-99A2-B5A4B33AC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移动端订单跟踪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1E7597F-838B-4853-9756-E8141CEF55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B223EE-78F0-4404-A5D4-8ECC26D8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55" y="1432901"/>
            <a:ext cx="2610586" cy="46051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AE1B6A-D9C8-4E53-98B9-F2A34F45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76" y="1432900"/>
            <a:ext cx="2610586" cy="46345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087143-6135-46CE-A8A3-F134C629E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70" y="1445489"/>
            <a:ext cx="2610586" cy="46177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6531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预警与异常处理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2E497D-2B59-4728-B17D-68D31FA07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29</a:t>
            </a:fld>
            <a:endParaRPr 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A439B3F2-6559-46E8-9C79-257CBA974806}"/>
              </a:ext>
            </a:extLst>
          </p:cNvPr>
          <p:cNvSpPr txBox="1">
            <a:spLocks/>
          </p:cNvSpPr>
          <p:nvPr/>
        </p:nvSpPr>
        <p:spPr>
          <a:xfrm>
            <a:off x="624918" y="487665"/>
            <a:ext cx="10515600" cy="6812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Oracle Sans" panose="020B0503020204020204" pitchFamily="34" charset="0"/>
              </a:defRPr>
            </a:lvl1pPr>
          </a:lstStyle>
          <a:p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80A6D9-FD63-4249-9BF6-981A2B49C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79" y="2471796"/>
            <a:ext cx="9583554" cy="2425277"/>
          </a:xfrm>
          <a:prstGeom prst="rect">
            <a:avLst/>
          </a:prstGeom>
        </p:spPr>
      </p:pic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62CBB6BA-5B75-4102-9A6C-277963A74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7632185"/>
              </p:ext>
            </p:extLst>
          </p:nvPr>
        </p:nvGraphicFramePr>
        <p:xfrm>
          <a:off x="398479" y="1705021"/>
          <a:ext cx="8128000" cy="413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2B466FF4-0334-475B-B1AF-135ABD97A7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700" y="3532335"/>
            <a:ext cx="5814821" cy="2912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B75B57-AFA1-44BB-8E0A-0CEE854D9B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6110" y="4888998"/>
            <a:ext cx="2825895" cy="15558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ADBBE42-9634-4605-A380-427D045F5A9A}"/>
              </a:ext>
            </a:extLst>
          </p:cNvPr>
          <p:cNvSpPr txBox="1"/>
          <p:nvPr/>
        </p:nvSpPr>
        <p:spPr>
          <a:xfrm>
            <a:off x="468154" y="836572"/>
            <a:ext cx="11255690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预警异常来源：网页端、移动端上报，预警规则自动生成。</a:t>
            </a:r>
            <a:endParaRPr lang="en-US" altLang="zh-CN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支持预定义的异常处理流程。</a:t>
            </a:r>
            <a:endParaRPr lang="en-US" altLang="zh-CN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6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349F-4FF6-4CF6-8747-143C19AF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登录与使用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C15E427-E069-A54E-88EC-18A0BF0BF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490" y="964095"/>
            <a:ext cx="5524346" cy="32728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8B8629E-4F45-AB41-BDE1-785235486150}"/>
              </a:ext>
            </a:extLst>
          </p:cNvPr>
          <p:cNvSpPr txBox="1"/>
          <p:nvPr/>
        </p:nvSpPr>
        <p:spPr>
          <a:xfrm>
            <a:off x="571654" y="964095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根据邮件提示的登录网址和用户名密码登录马达物流云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登录地址：</a:t>
            </a:r>
            <a:r>
              <a:rPr kumimoji="1" lang="e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https://test.56mada.com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B3FD93-F584-5144-9DCD-4F9AB714A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594" y="4421603"/>
            <a:ext cx="5998691" cy="18949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63875A0-6CBD-CC4E-8ED5-11E034DD44B3}"/>
              </a:ext>
            </a:extLst>
          </p:cNvPr>
          <p:cNvSpPr txBox="1"/>
          <p:nvPr/>
        </p:nvSpPr>
        <p:spPr>
          <a:xfrm>
            <a:off x="571654" y="442160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根据需求，点击您想使用的页面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386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D89FBA-63BA-4452-974A-DE264442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运营看板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BE0D7AE-520A-4FBF-9AAF-B18AC45D8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5B907-BBA7-4CB7-A242-DD361FF37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33" y="1380996"/>
            <a:ext cx="11309931" cy="49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05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5A8A3-97FE-4C53-9F5C-FF33BDC5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211922-F608-4BFE-807C-5571F26B9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09457" y="7332523"/>
            <a:ext cx="183570" cy="205474"/>
          </a:xfrm>
        </p:spPr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31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7F5AC02-61C2-49C1-AA14-5E984FA44860}"/>
              </a:ext>
            </a:extLst>
          </p:cNvPr>
          <p:cNvGrpSpPr/>
          <p:nvPr/>
        </p:nvGrpSpPr>
        <p:grpSpPr>
          <a:xfrm>
            <a:off x="1891287" y="790399"/>
            <a:ext cx="6552728" cy="4290929"/>
            <a:chOff x="2716494" y="1484784"/>
            <a:chExt cx="6552728" cy="4290929"/>
          </a:xfrm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19B54B-B990-4D02-B162-8B6EABBD8575}"/>
                </a:ext>
              </a:extLst>
            </p:cNvPr>
            <p:cNvSpPr/>
            <p:nvPr/>
          </p:nvSpPr>
          <p:spPr>
            <a:xfrm>
              <a:off x="2716494" y="4084977"/>
              <a:ext cx="4320000" cy="543698"/>
            </a:xfrm>
            <a:prstGeom prst="roundRect">
              <a:avLst>
                <a:gd name="adj" fmla="val 6156"/>
              </a:avLst>
            </a:prstGeom>
            <a:solidFill>
              <a:srgbClr val="00858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72514E-586B-43A7-87A1-FD7D2668382E}"/>
                </a:ext>
              </a:extLst>
            </p:cNvPr>
            <p:cNvSpPr/>
            <p:nvPr/>
          </p:nvSpPr>
          <p:spPr>
            <a:xfrm>
              <a:off x="2716494" y="1484784"/>
              <a:ext cx="6552728" cy="4290929"/>
            </a:xfrm>
            <a:prstGeom prst="rect">
              <a:avLst/>
            </a:prstGeom>
          </p:spPr>
          <p:txBody>
            <a:bodyPr wrap="square" lIns="76782" tIns="38391" rIns="76782" bIns="38391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基础数据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订单中心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调度中心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物流跟踪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计费管理</a:t>
              </a:r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系统配置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7AE6F300-0492-4326-A67B-12833218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6200000" flipH="1">
            <a:off x="-1144339" y="3563211"/>
            <a:ext cx="5816231" cy="1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2" name="6f4c4ff2-55a4-4913-a9ae-061ee2b613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B96B226-4085-4120-98F4-3E4108BEBF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427649" y="3704658"/>
            <a:ext cx="3172475" cy="2867660"/>
            <a:chOff x="3587750" y="1155700"/>
            <a:chExt cx="5022851" cy="4540250"/>
          </a:xfrm>
        </p:grpSpPr>
        <p:sp>
          <p:nvSpPr>
            <p:cNvPr id="623" name="îṡļîďê">
              <a:extLst>
                <a:ext uri="{FF2B5EF4-FFF2-40B4-BE49-F238E27FC236}">
                  <a16:creationId xmlns:a16="http://schemas.microsoft.com/office/drawing/2014/main" id="{55033006-5B51-4170-817C-D20C034E8584}"/>
                </a:ext>
              </a:extLst>
            </p:cNvPr>
            <p:cNvSpPr/>
            <p:nvPr/>
          </p:nvSpPr>
          <p:spPr bwMode="auto">
            <a:xfrm>
              <a:off x="4256088" y="5286375"/>
              <a:ext cx="4354513" cy="409575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îŝ1îḋê">
              <a:extLst>
                <a:ext uri="{FF2B5EF4-FFF2-40B4-BE49-F238E27FC236}">
                  <a16:creationId xmlns:a16="http://schemas.microsoft.com/office/drawing/2014/main" id="{51D7041E-E6E0-4FB7-8BC0-C00DE21737B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ŝ1ïde">
              <a:extLst>
                <a:ext uri="{FF2B5EF4-FFF2-40B4-BE49-F238E27FC236}">
                  <a16:creationId xmlns:a16="http://schemas.microsoft.com/office/drawing/2014/main" id="{6B2E80DD-7A34-4EE6-B826-CD35FC7E2F6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îṧ1iḋe">
              <a:extLst>
                <a:ext uri="{FF2B5EF4-FFF2-40B4-BE49-F238E27FC236}">
                  <a16:creationId xmlns:a16="http://schemas.microsoft.com/office/drawing/2014/main" id="{F018D1B9-3885-4416-93E4-84003F4462C3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iŝḷiḓê">
              <a:extLst>
                <a:ext uri="{FF2B5EF4-FFF2-40B4-BE49-F238E27FC236}">
                  <a16:creationId xmlns:a16="http://schemas.microsoft.com/office/drawing/2014/main" id="{98D15373-EE0C-4030-B6C3-12DB13C988A5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îś1iḋe">
              <a:extLst>
                <a:ext uri="{FF2B5EF4-FFF2-40B4-BE49-F238E27FC236}">
                  <a16:creationId xmlns:a16="http://schemas.microsoft.com/office/drawing/2014/main" id="{756DCADF-4DF4-454E-BA74-1F8078219B03}"/>
                </a:ext>
              </a:extLst>
            </p:cNvPr>
            <p:cNvSpPr/>
            <p:nvPr/>
          </p:nvSpPr>
          <p:spPr bwMode="auto">
            <a:xfrm>
              <a:off x="5376863" y="3946525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ïŝḷídé">
              <a:extLst>
                <a:ext uri="{FF2B5EF4-FFF2-40B4-BE49-F238E27FC236}">
                  <a16:creationId xmlns:a16="http://schemas.microsoft.com/office/drawing/2014/main" id="{ACA82105-35CF-4054-97B2-551955DE48ED}"/>
                </a:ext>
              </a:extLst>
            </p:cNvPr>
            <p:cNvSpPr/>
            <p:nvPr/>
          </p:nvSpPr>
          <p:spPr bwMode="auto">
            <a:xfrm>
              <a:off x="6465888" y="4025900"/>
              <a:ext cx="85725" cy="1400175"/>
            </a:xfrm>
            <a:prstGeom prst="rect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1ïdé">
              <a:extLst>
                <a:ext uri="{FF2B5EF4-FFF2-40B4-BE49-F238E27FC236}">
                  <a16:creationId xmlns:a16="http://schemas.microsoft.com/office/drawing/2014/main" id="{6D1C55AC-B875-4D87-8B9D-D59AB8BB65C3}"/>
                </a:ext>
              </a:extLst>
            </p:cNvPr>
            <p:cNvSpPr/>
            <p:nvPr/>
          </p:nvSpPr>
          <p:spPr bwMode="auto">
            <a:xfrm>
              <a:off x="6135688" y="5389563"/>
              <a:ext cx="741363" cy="141288"/>
            </a:xfrm>
            <a:prstGeom prst="ellipse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S1îḋé">
              <a:extLst>
                <a:ext uri="{FF2B5EF4-FFF2-40B4-BE49-F238E27FC236}">
                  <a16:creationId xmlns:a16="http://schemas.microsoft.com/office/drawing/2014/main" id="{A87554D3-3E7C-464D-BD5F-5452E4E7728A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ïṡ1íḑe">
              <a:extLst>
                <a:ext uri="{FF2B5EF4-FFF2-40B4-BE49-F238E27FC236}">
                  <a16:creationId xmlns:a16="http://schemas.microsoft.com/office/drawing/2014/main" id="{91A67D96-A780-49F1-89B3-8C79ADCA47FF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ṩḻidê">
              <a:extLst>
                <a:ext uri="{FF2B5EF4-FFF2-40B4-BE49-F238E27FC236}">
                  <a16:creationId xmlns:a16="http://schemas.microsoft.com/office/drawing/2014/main" id="{8B49F327-77F0-4DE8-8758-461CA39EC440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ïṡľiďè">
              <a:extLst>
                <a:ext uri="{FF2B5EF4-FFF2-40B4-BE49-F238E27FC236}">
                  <a16:creationId xmlns:a16="http://schemas.microsoft.com/office/drawing/2014/main" id="{1003A9D4-4748-4115-B97A-51BE4DE9EFFD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í$ḷîḍé">
              <a:extLst>
                <a:ext uri="{FF2B5EF4-FFF2-40B4-BE49-F238E27FC236}">
                  <a16:creationId xmlns:a16="http://schemas.microsoft.com/office/drawing/2014/main" id="{8FEC40B7-E54A-4CD5-9409-3040C1E26E7E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i$ļiďé">
              <a:extLst>
                <a:ext uri="{FF2B5EF4-FFF2-40B4-BE49-F238E27FC236}">
                  <a16:creationId xmlns:a16="http://schemas.microsoft.com/office/drawing/2014/main" id="{D78C890F-E540-4618-8E7F-9EDDCE930B59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S1íḋê">
              <a:extLst>
                <a:ext uri="{FF2B5EF4-FFF2-40B4-BE49-F238E27FC236}">
                  <a16:creationId xmlns:a16="http://schemas.microsoft.com/office/drawing/2014/main" id="{C3009EE7-6FEC-437F-8A56-9E751B4EF61F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ïŝlîḋé">
              <a:extLst>
                <a:ext uri="{FF2B5EF4-FFF2-40B4-BE49-F238E27FC236}">
                  <a16:creationId xmlns:a16="http://schemas.microsoft.com/office/drawing/2014/main" id="{54D565EE-4197-43CC-8BA2-93A33898E296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îṣļidé">
              <a:extLst>
                <a:ext uri="{FF2B5EF4-FFF2-40B4-BE49-F238E27FC236}">
                  <a16:creationId xmlns:a16="http://schemas.microsoft.com/office/drawing/2014/main" id="{BC7E7C6B-6F7D-4A7F-BFB7-47CB74579EF8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s1îde">
              <a:extLst>
                <a:ext uri="{FF2B5EF4-FFF2-40B4-BE49-F238E27FC236}">
                  <a16:creationId xmlns:a16="http://schemas.microsoft.com/office/drawing/2014/main" id="{B7D87923-7E18-4C61-A84B-570B5022B24D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ś1íḋè">
              <a:extLst>
                <a:ext uri="{FF2B5EF4-FFF2-40B4-BE49-F238E27FC236}">
                  <a16:creationId xmlns:a16="http://schemas.microsoft.com/office/drawing/2014/main" id="{A6447C2E-665B-4A1E-9BD2-AD606B5B697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îşļíḍê">
              <a:extLst>
                <a:ext uri="{FF2B5EF4-FFF2-40B4-BE49-F238E27FC236}">
                  <a16:creationId xmlns:a16="http://schemas.microsoft.com/office/drawing/2014/main" id="{60E1CEDF-8139-4D18-A303-4965DE15960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ṩ1íḋè">
              <a:extLst>
                <a:ext uri="{FF2B5EF4-FFF2-40B4-BE49-F238E27FC236}">
                  <a16:creationId xmlns:a16="http://schemas.microsoft.com/office/drawing/2014/main" id="{CDB15E80-5A84-44FF-A566-18922B3B74A8}"/>
                </a:ext>
              </a:extLst>
            </p:cNvPr>
            <p:cNvSpPr/>
            <p:nvPr/>
          </p:nvSpPr>
          <p:spPr bwMode="auto">
            <a:xfrm>
              <a:off x="5927725" y="1687513"/>
              <a:ext cx="1009650" cy="1003300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išḻiďé">
              <a:extLst>
                <a:ext uri="{FF2B5EF4-FFF2-40B4-BE49-F238E27FC236}">
                  <a16:creationId xmlns:a16="http://schemas.microsoft.com/office/drawing/2014/main" id="{2B9FA08E-B1EE-4BA6-861D-348B663A875E}"/>
                </a:ext>
              </a:extLst>
            </p:cNvPr>
            <p:cNvSpPr/>
            <p:nvPr/>
          </p:nvSpPr>
          <p:spPr bwMode="auto">
            <a:xfrm>
              <a:off x="6435725" y="1687513"/>
              <a:ext cx="465138" cy="501650"/>
            </a:xfrm>
            <a:custGeom>
              <a:avLst/>
              <a:gdLst>
                <a:gd name="T0" fmla="*/ 0 w 293"/>
                <a:gd name="T1" fmla="*/ 0 h 316"/>
                <a:gd name="T2" fmla="*/ 0 w 293"/>
                <a:gd name="T3" fmla="*/ 316 h 316"/>
                <a:gd name="T4" fmla="*/ 293 w 293"/>
                <a:gd name="T5" fmla="*/ 147 h 316"/>
                <a:gd name="T6" fmla="*/ 243 w 293"/>
                <a:gd name="T7" fmla="*/ 0 h 316"/>
                <a:gd name="T8" fmla="*/ 0 w 293"/>
                <a:gd name="T9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16">
                  <a:moveTo>
                    <a:pt x="0" y="0"/>
                  </a:moveTo>
                  <a:lnTo>
                    <a:pt x="0" y="316"/>
                  </a:lnTo>
                  <a:lnTo>
                    <a:pt x="293" y="147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şlïḓê">
              <a:extLst>
                <a:ext uri="{FF2B5EF4-FFF2-40B4-BE49-F238E27FC236}">
                  <a16:creationId xmlns:a16="http://schemas.microsoft.com/office/drawing/2014/main" id="{50E92F7B-158F-4321-BFDC-83C94FD4C18C}"/>
                </a:ext>
              </a:extLst>
            </p:cNvPr>
            <p:cNvSpPr/>
            <p:nvPr/>
          </p:nvSpPr>
          <p:spPr bwMode="auto">
            <a:xfrm>
              <a:off x="6478588" y="1597025"/>
              <a:ext cx="441325" cy="501650"/>
            </a:xfrm>
            <a:custGeom>
              <a:avLst/>
              <a:gdLst>
                <a:gd name="T0" fmla="*/ 72 w 72"/>
                <a:gd name="T1" fmla="*/ 41 h 82"/>
                <a:gd name="T2" fmla="*/ 0 w 72"/>
                <a:gd name="T3" fmla="*/ 0 h 82"/>
                <a:gd name="T4" fmla="*/ 0 w 72"/>
                <a:gd name="T5" fmla="*/ 82 h 82"/>
                <a:gd name="T6" fmla="*/ 72 w 72"/>
                <a:gd name="T7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2">
                  <a:moveTo>
                    <a:pt x="72" y="41"/>
                  </a:moveTo>
                  <a:cubicBezTo>
                    <a:pt x="58" y="16"/>
                    <a:pt x="31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72" y="41"/>
                  </a:lnTo>
                  <a:close/>
                </a:path>
              </a:pathLst>
            </a:cu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$ḻiḑe">
              <a:extLst>
                <a:ext uri="{FF2B5EF4-FFF2-40B4-BE49-F238E27FC236}">
                  <a16:creationId xmlns:a16="http://schemas.microsoft.com/office/drawing/2014/main" id="{6B26B506-45AC-4526-B405-906F22064650}"/>
                </a:ext>
              </a:extLst>
            </p:cNvPr>
            <p:cNvSpPr/>
            <p:nvPr/>
          </p:nvSpPr>
          <p:spPr bwMode="auto">
            <a:xfrm>
              <a:off x="5983288" y="2752725"/>
              <a:ext cx="128588" cy="12223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ïṡľïďè">
              <a:extLst>
                <a:ext uri="{FF2B5EF4-FFF2-40B4-BE49-F238E27FC236}">
                  <a16:creationId xmlns:a16="http://schemas.microsoft.com/office/drawing/2014/main" id="{26838780-8B62-4650-9B4B-CA4D92E40365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i$lîḋé">
              <a:extLst>
                <a:ext uri="{FF2B5EF4-FFF2-40B4-BE49-F238E27FC236}">
                  <a16:creationId xmlns:a16="http://schemas.microsoft.com/office/drawing/2014/main" id="{E953F1B2-4403-440E-B542-9F62542D4887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šḻïḑè">
              <a:extLst>
                <a:ext uri="{FF2B5EF4-FFF2-40B4-BE49-F238E27FC236}">
                  <a16:creationId xmlns:a16="http://schemas.microsoft.com/office/drawing/2014/main" id="{989243CA-06A6-44A3-A5BF-D78430513763}"/>
                </a:ext>
              </a:extLst>
            </p:cNvPr>
            <p:cNvSpPr/>
            <p:nvPr/>
          </p:nvSpPr>
          <p:spPr bwMode="auto">
            <a:xfrm>
              <a:off x="6669088" y="2752725"/>
              <a:ext cx="122238" cy="122238"/>
            </a:xfrm>
            <a:prstGeom prst="rect">
              <a:avLst/>
            </a:pr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ṧlíḍè">
              <a:extLst>
                <a:ext uri="{FF2B5EF4-FFF2-40B4-BE49-F238E27FC236}">
                  <a16:creationId xmlns:a16="http://schemas.microsoft.com/office/drawing/2014/main" id="{025AAE37-DF14-4C00-BE57-3EA5CFFEF449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išlïďe">
              <a:extLst>
                <a:ext uri="{FF2B5EF4-FFF2-40B4-BE49-F238E27FC236}">
                  <a16:creationId xmlns:a16="http://schemas.microsoft.com/office/drawing/2014/main" id="{CC167108-602B-4AAC-B2BD-94FD9CB009FE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iṧḻiḍê">
              <a:extLst>
                <a:ext uri="{FF2B5EF4-FFF2-40B4-BE49-F238E27FC236}">
                  <a16:creationId xmlns:a16="http://schemas.microsoft.com/office/drawing/2014/main" id="{87FC4EBC-9DBD-401A-907C-7D426823BD8D}"/>
                </a:ext>
              </a:extLst>
            </p:cNvPr>
            <p:cNvSpPr/>
            <p:nvPr/>
          </p:nvSpPr>
          <p:spPr bwMode="auto">
            <a:xfrm>
              <a:off x="5376863" y="1155700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ï$ḻîdê">
              <a:extLst>
                <a:ext uri="{FF2B5EF4-FFF2-40B4-BE49-F238E27FC236}">
                  <a16:creationId xmlns:a16="http://schemas.microsoft.com/office/drawing/2014/main" id="{45AC29BB-5E38-4F18-B2CD-18AD7BAF2539}"/>
                </a:ext>
              </a:extLst>
            </p:cNvPr>
            <p:cNvSpPr/>
            <p:nvPr/>
          </p:nvSpPr>
          <p:spPr bwMode="auto">
            <a:xfrm>
              <a:off x="5229225" y="2270125"/>
              <a:ext cx="882650" cy="763588"/>
            </a:xfrm>
            <a:custGeom>
              <a:avLst/>
              <a:gdLst>
                <a:gd name="T0" fmla="*/ 17 w 144"/>
                <a:gd name="T1" fmla="*/ 0 h 125"/>
                <a:gd name="T2" fmla="*/ 70 w 144"/>
                <a:gd name="T3" fmla="*/ 85 h 125"/>
                <a:gd name="T4" fmla="*/ 144 w 144"/>
                <a:gd name="T5" fmla="*/ 29 h 125"/>
                <a:gd name="T6" fmla="*/ 143 w 144"/>
                <a:gd name="T7" fmla="*/ 36 h 125"/>
                <a:gd name="T8" fmla="*/ 67 w 144"/>
                <a:gd name="T9" fmla="*/ 125 h 125"/>
                <a:gd name="T10" fmla="*/ 0 w 144"/>
                <a:gd name="T11" fmla="*/ 6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25">
                  <a:moveTo>
                    <a:pt x="17" y="0"/>
                  </a:moveTo>
                  <a:cubicBezTo>
                    <a:pt x="40" y="23"/>
                    <a:pt x="56" y="54"/>
                    <a:pt x="70" y="85"/>
                  </a:cubicBezTo>
                  <a:cubicBezTo>
                    <a:pt x="93" y="65"/>
                    <a:pt x="120" y="48"/>
                    <a:pt x="144" y="29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28" y="71"/>
                    <a:pt x="88" y="123"/>
                    <a:pt x="67" y="125"/>
                  </a:cubicBezTo>
                  <a:cubicBezTo>
                    <a:pt x="57" y="125"/>
                    <a:pt x="18" y="89"/>
                    <a:pt x="0" y="6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íṥļîḋê">
              <a:extLst>
                <a:ext uri="{FF2B5EF4-FFF2-40B4-BE49-F238E27FC236}">
                  <a16:creationId xmlns:a16="http://schemas.microsoft.com/office/drawing/2014/main" id="{B1B4CBC6-3A11-468B-A2C7-4C02AE46309B}"/>
                </a:ext>
              </a:extLst>
            </p:cNvPr>
            <p:cNvSpPr/>
            <p:nvPr/>
          </p:nvSpPr>
          <p:spPr bwMode="auto">
            <a:xfrm>
              <a:off x="5259388" y="5408613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1 w 47"/>
                <a:gd name="T5" fmla="*/ 15 h 24"/>
                <a:gd name="T6" fmla="*/ 45 w 47"/>
                <a:gd name="T7" fmla="*/ 22 h 24"/>
                <a:gd name="T8" fmla="*/ 37 w 47"/>
                <a:gd name="T9" fmla="*/ 24 h 24"/>
                <a:gd name="T10" fmla="*/ 9 w 47"/>
                <a:gd name="T11" fmla="*/ 21 h 24"/>
                <a:gd name="T12" fmla="*/ 1 w 47"/>
                <a:gd name="T13" fmla="*/ 15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1" y="15"/>
                  </a:cubicBezTo>
                  <a:cubicBezTo>
                    <a:pt x="43" y="16"/>
                    <a:pt x="47" y="19"/>
                    <a:pt x="45" y="22"/>
                  </a:cubicBezTo>
                  <a:cubicBezTo>
                    <a:pt x="43" y="23"/>
                    <a:pt x="40" y="24"/>
                    <a:pt x="37" y="24"/>
                  </a:cubicBezTo>
                  <a:cubicBezTo>
                    <a:pt x="28" y="24"/>
                    <a:pt x="18" y="24"/>
                    <a:pt x="9" y="21"/>
                  </a:cubicBezTo>
                  <a:cubicBezTo>
                    <a:pt x="6" y="20"/>
                    <a:pt x="2" y="18"/>
                    <a:pt x="1" y="15"/>
                  </a:cubicBezTo>
                  <a:cubicBezTo>
                    <a:pt x="0" y="10"/>
                    <a:pt x="5" y="8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ïṣļîďê">
              <a:extLst>
                <a:ext uri="{FF2B5EF4-FFF2-40B4-BE49-F238E27FC236}">
                  <a16:creationId xmlns:a16="http://schemas.microsoft.com/office/drawing/2014/main" id="{D74F484C-E4E6-4395-81A3-5377D3FE8CBC}"/>
                </a:ext>
              </a:extLst>
            </p:cNvPr>
            <p:cNvSpPr/>
            <p:nvPr/>
          </p:nvSpPr>
          <p:spPr bwMode="auto">
            <a:xfrm>
              <a:off x="4524375" y="5457825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0 w 47"/>
                <a:gd name="T5" fmla="*/ 15 h 24"/>
                <a:gd name="T6" fmla="*/ 44 w 47"/>
                <a:gd name="T7" fmla="*/ 22 h 24"/>
                <a:gd name="T8" fmla="*/ 37 w 47"/>
                <a:gd name="T9" fmla="*/ 24 h 24"/>
                <a:gd name="T10" fmla="*/ 9 w 47"/>
                <a:gd name="T11" fmla="*/ 20 h 24"/>
                <a:gd name="T12" fmla="*/ 1 w 47"/>
                <a:gd name="T13" fmla="*/ 14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0" y="15"/>
                  </a:cubicBezTo>
                  <a:cubicBezTo>
                    <a:pt x="43" y="16"/>
                    <a:pt x="47" y="19"/>
                    <a:pt x="44" y="22"/>
                  </a:cubicBezTo>
                  <a:cubicBezTo>
                    <a:pt x="42" y="23"/>
                    <a:pt x="39" y="24"/>
                    <a:pt x="37" y="24"/>
                  </a:cubicBezTo>
                  <a:cubicBezTo>
                    <a:pt x="27" y="23"/>
                    <a:pt x="18" y="24"/>
                    <a:pt x="9" y="20"/>
                  </a:cubicBezTo>
                  <a:cubicBezTo>
                    <a:pt x="6" y="19"/>
                    <a:pt x="2" y="17"/>
                    <a:pt x="1" y="14"/>
                  </a:cubicBezTo>
                  <a:cubicBezTo>
                    <a:pt x="0" y="10"/>
                    <a:pt x="5" y="7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îṣ1iďe">
              <a:extLst>
                <a:ext uri="{FF2B5EF4-FFF2-40B4-BE49-F238E27FC236}">
                  <a16:creationId xmlns:a16="http://schemas.microsoft.com/office/drawing/2014/main" id="{87536F33-574A-4A40-8D63-5B3DD0BDBAE1}"/>
                </a:ext>
              </a:extLst>
            </p:cNvPr>
            <p:cNvSpPr/>
            <p:nvPr/>
          </p:nvSpPr>
          <p:spPr bwMode="auto">
            <a:xfrm>
              <a:off x="4862513" y="3346450"/>
              <a:ext cx="593725" cy="2111375"/>
            </a:xfrm>
            <a:custGeom>
              <a:avLst/>
              <a:gdLst>
                <a:gd name="T0" fmla="*/ 79 w 97"/>
                <a:gd name="T1" fmla="*/ 12 h 345"/>
                <a:gd name="T2" fmla="*/ 95 w 97"/>
                <a:gd name="T3" fmla="*/ 167 h 345"/>
                <a:gd name="T4" fmla="*/ 84 w 97"/>
                <a:gd name="T5" fmla="*/ 341 h 345"/>
                <a:gd name="T6" fmla="*/ 69 w 97"/>
                <a:gd name="T7" fmla="*/ 342 h 345"/>
                <a:gd name="T8" fmla="*/ 49 w 97"/>
                <a:gd name="T9" fmla="*/ 209 h 345"/>
                <a:gd name="T10" fmla="*/ 51 w 97"/>
                <a:gd name="T11" fmla="*/ 186 h 345"/>
                <a:gd name="T12" fmla="*/ 10 w 97"/>
                <a:gd name="T1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345">
                  <a:moveTo>
                    <a:pt x="79" y="12"/>
                  </a:moveTo>
                  <a:cubicBezTo>
                    <a:pt x="93" y="83"/>
                    <a:pt x="93" y="115"/>
                    <a:pt x="95" y="167"/>
                  </a:cubicBezTo>
                  <a:cubicBezTo>
                    <a:pt x="97" y="231"/>
                    <a:pt x="87" y="290"/>
                    <a:pt x="84" y="341"/>
                  </a:cubicBezTo>
                  <a:cubicBezTo>
                    <a:pt x="84" y="341"/>
                    <a:pt x="76" y="345"/>
                    <a:pt x="69" y="342"/>
                  </a:cubicBezTo>
                  <a:cubicBezTo>
                    <a:pt x="62" y="310"/>
                    <a:pt x="42" y="251"/>
                    <a:pt x="49" y="209"/>
                  </a:cubicBezTo>
                  <a:cubicBezTo>
                    <a:pt x="50" y="201"/>
                    <a:pt x="51" y="194"/>
                    <a:pt x="51" y="186"/>
                  </a:cubicBezTo>
                  <a:cubicBezTo>
                    <a:pt x="51" y="168"/>
                    <a:pt x="0" y="82"/>
                    <a:pt x="10" y="0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iśľiḍé">
              <a:extLst>
                <a:ext uri="{FF2B5EF4-FFF2-40B4-BE49-F238E27FC236}">
                  <a16:creationId xmlns:a16="http://schemas.microsoft.com/office/drawing/2014/main" id="{6FB30534-89D3-4700-A84A-0FCEE8CB3A8C}"/>
                </a:ext>
              </a:extLst>
            </p:cNvPr>
            <p:cNvSpPr/>
            <p:nvPr/>
          </p:nvSpPr>
          <p:spPr bwMode="auto">
            <a:xfrm>
              <a:off x="4464050" y="3273425"/>
              <a:ext cx="623888" cy="2227263"/>
            </a:xfrm>
            <a:custGeom>
              <a:avLst/>
              <a:gdLst>
                <a:gd name="T0" fmla="*/ 98 w 102"/>
                <a:gd name="T1" fmla="*/ 0 h 364"/>
                <a:gd name="T2" fmla="*/ 72 w 102"/>
                <a:gd name="T3" fmla="*/ 200 h 364"/>
                <a:gd name="T4" fmla="*/ 29 w 102"/>
                <a:gd name="T5" fmla="*/ 361 h 364"/>
                <a:gd name="T6" fmla="*/ 14 w 102"/>
                <a:gd name="T7" fmla="*/ 361 h 364"/>
                <a:gd name="T8" fmla="*/ 18 w 102"/>
                <a:gd name="T9" fmla="*/ 217 h 364"/>
                <a:gd name="T10" fmla="*/ 24 w 102"/>
                <a:gd name="T11" fmla="*/ 195 h 364"/>
                <a:gd name="T12" fmla="*/ 4 w 102"/>
                <a:gd name="T13" fmla="*/ 71 h 364"/>
                <a:gd name="T14" fmla="*/ 29 w 102"/>
                <a:gd name="T15" fmla="*/ 1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364">
                  <a:moveTo>
                    <a:pt x="98" y="0"/>
                  </a:moveTo>
                  <a:cubicBezTo>
                    <a:pt x="102" y="46"/>
                    <a:pt x="80" y="158"/>
                    <a:pt x="72" y="200"/>
                  </a:cubicBezTo>
                  <a:cubicBezTo>
                    <a:pt x="60" y="257"/>
                    <a:pt x="31" y="352"/>
                    <a:pt x="29" y="361"/>
                  </a:cubicBezTo>
                  <a:cubicBezTo>
                    <a:pt x="26" y="364"/>
                    <a:pt x="14" y="361"/>
                    <a:pt x="14" y="361"/>
                  </a:cubicBezTo>
                  <a:cubicBezTo>
                    <a:pt x="14" y="318"/>
                    <a:pt x="3" y="258"/>
                    <a:pt x="18" y="217"/>
                  </a:cubicBezTo>
                  <a:cubicBezTo>
                    <a:pt x="21" y="210"/>
                    <a:pt x="24" y="203"/>
                    <a:pt x="24" y="195"/>
                  </a:cubicBezTo>
                  <a:cubicBezTo>
                    <a:pt x="25" y="188"/>
                    <a:pt x="0" y="106"/>
                    <a:pt x="4" y="71"/>
                  </a:cubicBezTo>
                  <a:cubicBezTo>
                    <a:pt x="7" y="53"/>
                    <a:pt x="13" y="31"/>
                    <a:pt x="29" y="11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ïṥľidè">
              <a:extLst>
                <a:ext uri="{FF2B5EF4-FFF2-40B4-BE49-F238E27FC236}">
                  <a16:creationId xmlns:a16="http://schemas.microsoft.com/office/drawing/2014/main" id="{A1C24CDE-A7E3-48EA-8917-C1FC5076BC66}"/>
                </a:ext>
              </a:extLst>
            </p:cNvPr>
            <p:cNvSpPr/>
            <p:nvPr/>
          </p:nvSpPr>
          <p:spPr bwMode="auto">
            <a:xfrm>
              <a:off x="4579938" y="3498850"/>
              <a:ext cx="196850" cy="115888"/>
            </a:xfrm>
            <a:custGeom>
              <a:avLst/>
              <a:gdLst>
                <a:gd name="T0" fmla="*/ 1 w 32"/>
                <a:gd name="T1" fmla="*/ 14 h 19"/>
                <a:gd name="T2" fmla="*/ 14 w 32"/>
                <a:gd name="T3" fmla="*/ 17 h 19"/>
                <a:gd name="T4" fmla="*/ 25 w 32"/>
                <a:gd name="T5" fmla="*/ 17 h 19"/>
                <a:gd name="T6" fmla="*/ 31 w 32"/>
                <a:gd name="T7" fmla="*/ 2 h 19"/>
                <a:gd name="T8" fmla="*/ 30 w 32"/>
                <a:gd name="T9" fmla="*/ 1 h 19"/>
                <a:gd name="T10" fmla="*/ 28 w 32"/>
                <a:gd name="T11" fmla="*/ 9 h 19"/>
                <a:gd name="T12" fmla="*/ 21 w 32"/>
                <a:gd name="T13" fmla="*/ 15 h 19"/>
                <a:gd name="T14" fmla="*/ 2 w 32"/>
                <a:gd name="T15" fmla="*/ 12 h 19"/>
                <a:gd name="T16" fmla="*/ 1 w 32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9">
                  <a:moveTo>
                    <a:pt x="1" y="14"/>
                  </a:moveTo>
                  <a:cubicBezTo>
                    <a:pt x="5" y="16"/>
                    <a:pt x="10" y="16"/>
                    <a:pt x="14" y="17"/>
                  </a:cubicBezTo>
                  <a:cubicBezTo>
                    <a:pt x="17" y="17"/>
                    <a:pt x="22" y="19"/>
                    <a:pt x="25" y="17"/>
                  </a:cubicBezTo>
                  <a:cubicBezTo>
                    <a:pt x="30" y="15"/>
                    <a:pt x="32" y="6"/>
                    <a:pt x="31" y="2"/>
                  </a:cubicBezTo>
                  <a:cubicBezTo>
                    <a:pt x="31" y="1"/>
                    <a:pt x="30" y="0"/>
                    <a:pt x="30" y="1"/>
                  </a:cubicBezTo>
                  <a:cubicBezTo>
                    <a:pt x="29" y="4"/>
                    <a:pt x="28" y="6"/>
                    <a:pt x="28" y="9"/>
                  </a:cubicBezTo>
                  <a:cubicBezTo>
                    <a:pt x="26" y="13"/>
                    <a:pt x="25" y="15"/>
                    <a:pt x="21" y="15"/>
                  </a:cubicBezTo>
                  <a:cubicBezTo>
                    <a:pt x="14" y="15"/>
                    <a:pt x="8" y="14"/>
                    <a:pt x="2" y="12"/>
                  </a:cubicBezTo>
                  <a:cubicBezTo>
                    <a:pt x="1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íṣḷîďê">
              <a:extLst>
                <a:ext uri="{FF2B5EF4-FFF2-40B4-BE49-F238E27FC236}">
                  <a16:creationId xmlns:a16="http://schemas.microsoft.com/office/drawing/2014/main" id="{FDBC956D-7DBE-4118-AEA5-60E7F8D4BB0C}"/>
                </a:ext>
              </a:extLst>
            </p:cNvPr>
            <p:cNvSpPr/>
            <p:nvPr/>
          </p:nvSpPr>
          <p:spPr bwMode="auto">
            <a:xfrm>
              <a:off x="4995863" y="3713163"/>
              <a:ext cx="49213" cy="269875"/>
            </a:xfrm>
            <a:custGeom>
              <a:avLst/>
              <a:gdLst>
                <a:gd name="T0" fmla="*/ 7 w 8"/>
                <a:gd name="T1" fmla="*/ 1 h 44"/>
                <a:gd name="T2" fmla="*/ 3 w 8"/>
                <a:gd name="T3" fmla="*/ 23 h 44"/>
                <a:gd name="T4" fmla="*/ 1 w 8"/>
                <a:gd name="T5" fmla="*/ 43 h 44"/>
                <a:gd name="T6" fmla="*/ 3 w 8"/>
                <a:gd name="T7" fmla="*/ 43 h 44"/>
                <a:gd name="T8" fmla="*/ 6 w 8"/>
                <a:gd name="T9" fmla="*/ 24 h 44"/>
                <a:gd name="T10" fmla="*/ 8 w 8"/>
                <a:gd name="T11" fmla="*/ 1 h 44"/>
                <a:gd name="T12" fmla="*/ 7 w 8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7" y="1"/>
                  </a:moveTo>
                  <a:cubicBezTo>
                    <a:pt x="5" y="8"/>
                    <a:pt x="4" y="16"/>
                    <a:pt x="3" y="23"/>
                  </a:cubicBezTo>
                  <a:cubicBezTo>
                    <a:pt x="2" y="29"/>
                    <a:pt x="0" y="38"/>
                    <a:pt x="1" y="43"/>
                  </a:cubicBezTo>
                  <a:cubicBezTo>
                    <a:pt x="1" y="44"/>
                    <a:pt x="2" y="44"/>
                    <a:pt x="3" y="43"/>
                  </a:cubicBezTo>
                  <a:cubicBezTo>
                    <a:pt x="5" y="38"/>
                    <a:pt x="5" y="29"/>
                    <a:pt x="6" y="24"/>
                  </a:cubicBezTo>
                  <a:cubicBezTo>
                    <a:pt x="6" y="16"/>
                    <a:pt x="7" y="8"/>
                    <a:pt x="8" y="1"/>
                  </a:cubicBezTo>
                  <a:cubicBezTo>
                    <a:pt x="8" y="0"/>
                    <a:pt x="7" y="0"/>
                    <a:pt x="7" y="1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îṥḷíďe">
              <a:extLst>
                <a:ext uri="{FF2B5EF4-FFF2-40B4-BE49-F238E27FC236}">
                  <a16:creationId xmlns:a16="http://schemas.microsoft.com/office/drawing/2014/main" id="{867DEC57-1658-45BF-9AC8-EFC035307CDC}"/>
                </a:ext>
              </a:extLst>
            </p:cNvPr>
            <p:cNvSpPr/>
            <p:nvPr/>
          </p:nvSpPr>
          <p:spPr bwMode="auto">
            <a:xfrm>
              <a:off x="4476750" y="2171700"/>
              <a:ext cx="923925" cy="1400175"/>
            </a:xfrm>
            <a:custGeom>
              <a:avLst/>
              <a:gdLst>
                <a:gd name="T0" fmla="*/ 38 w 151"/>
                <a:gd name="T1" fmla="*/ 12 h 229"/>
                <a:gd name="T2" fmla="*/ 60 w 151"/>
                <a:gd name="T3" fmla="*/ 1 h 229"/>
                <a:gd name="T4" fmla="*/ 98 w 151"/>
                <a:gd name="T5" fmla="*/ 2 h 229"/>
                <a:gd name="T6" fmla="*/ 104 w 151"/>
                <a:gd name="T7" fmla="*/ 2 h 229"/>
                <a:gd name="T8" fmla="*/ 112 w 151"/>
                <a:gd name="T9" fmla="*/ 5 h 229"/>
                <a:gd name="T10" fmla="*/ 134 w 151"/>
                <a:gd name="T11" fmla="*/ 20 h 229"/>
                <a:gd name="T12" fmla="*/ 143 w 151"/>
                <a:gd name="T13" fmla="*/ 45 h 229"/>
                <a:gd name="T14" fmla="*/ 145 w 151"/>
                <a:gd name="T15" fmla="*/ 75 h 229"/>
                <a:gd name="T16" fmla="*/ 148 w 151"/>
                <a:gd name="T17" fmla="*/ 134 h 229"/>
                <a:gd name="T18" fmla="*/ 145 w 151"/>
                <a:gd name="T19" fmla="*/ 191 h 229"/>
                <a:gd name="T20" fmla="*/ 145 w 151"/>
                <a:gd name="T21" fmla="*/ 195 h 229"/>
                <a:gd name="T22" fmla="*/ 148 w 151"/>
                <a:gd name="T23" fmla="*/ 202 h 229"/>
                <a:gd name="T24" fmla="*/ 130 w 151"/>
                <a:gd name="T25" fmla="*/ 222 h 229"/>
                <a:gd name="T26" fmla="*/ 97 w 151"/>
                <a:gd name="T27" fmla="*/ 226 h 229"/>
                <a:gd name="T28" fmla="*/ 92 w 151"/>
                <a:gd name="T29" fmla="*/ 225 h 229"/>
                <a:gd name="T30" fmla="*/ 85 w 151"/>
                <a:gd name="T31" fmla="*/ 226 h 229"/>
                <a:gd name="T32" fmla="*/ 20 w 151"/>
                <a:gd name="T33" fmla="*/ 218 h 229"/>
                <a:gd name="T34" fmla="*/ 7 w 151"/>
                <a:gd name="T35" fmla="*/ 216 h 229"/>
                <a:gd name="T36" fmla="*/ 3 w 151"/>
                <a:gd name="T37" fmla="*/ 205 h 229"/>
                <a:gd name="T38" fmla="*/ 5 w 151"/>
                <a:gd name="T39" fmla="*/ 202 h 229"/>
                <a:gd name="T40" fmla="*/ 5 w 151"/>
                <a:gd name="T41" fmla="*/ 197 h 229"/>
                <a:gd name="T42" fmla="*/ 3 w 151"/>
                <a:gd name="T43" fmla="*/ 164 h 229"/>
                <a:gd name="T44" fmla="*/ 1 w 151"/>
                <a:gd name="T45" fmla="*/ 103 h 229"/>
                <a:gd name="T46" fmla="*/ 2 w 151"/>
                <a:gd name="T47" fmla="*/ 72 h 229"/>
                <a:gd name="T48" fmla="*/ 3 w 151"/>
                <a:gd name="T49" fmla="*/ 43 h 229"/>
                <a:gd name="T50" fmla="*/ 15 w 151"/>
                <a:gd name="T51" fmla="*/ 2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29">
                  <a:moveTo>
                    <a:pt x="38" y="12"/>
                  </a:moveTo>
                  <a:cubicBezTo>
                    <a:pt x="46" y="4"/>
                    <a:pt x="48" y="3"/>
                    <a:pt x="60" y="1"/>
                  </a:cubicBezTo>
                  <a:cubicBezTo>
                    <a:pt x="68" y="0"/>
                    <a:pt x="89" y="3"/>
                    <a:pt x="98" y="2"/>
                  </a:cubicBezTo>
                  <a:cubicBezTo>
                    <a:pt x="100" y="1"/>
                    <a:pt x="102" y="1"/>
                    <a:pt x="104" y="2"/>
                  </a:cubicBezTo>
                  <a:cubicBezTo>
                    <a:pt x="107" y="2"/>
                    <a:pt x="110" y="4"/>
                    <a:pt x="112" y="5"/>
                  </a:cubicBezTo>
                  <a:cubicBezTo>
                    <a:pt x="120" y="10"/>
                    <a:pt x="127" y="15"/>
                    <a:pt x="134" y="20"/>
                  </a:cubicBezTo>
                  <a:cubicBezTo>
                    <a:pt x="142" y="25"/>
                    <a:pt x="142" y="36"/>
                    <a:pt x="143" y="45"/>
                  </a:cubicBezTo>
                  <a:cubicBezTo>
                    <a:pt x="144" y="55"/>
                    <a:pt x="145" y="65"/>
                    <a:pt x="145" y="75"/>
                  </a:cubicBezTo>
                  <a:cubicBezTo>
                    <a:pt x="147" y="95"/>
                    <a:pt x="148" y="115"/>
                    <a:pt x="148" y="134"/>
                  </a:cubicBezTo>
                  <a:cubicBezTo>
                    <a:pt x="148" y="153"/>
                    <a:pt x="147" y="172"/>
                    <a:pt x="145" y="191"/>
                  </a:cubicBezTo>
                  <a:cubicBezTo>
                    <a:pt x="145" y="192"/>
                    <a:pt x="145" y="194"/>
                    <a:pt x="145" y="195"/>
                  </a:cubicBezTo>
                  <a:cubicBezTo>
                    <a:pt x="146" y="197"/>
                    <a:pt x="148" y="199"/>
                    <a:pt x="148" y="202"/>
                  </a:cubicBezTo>
                  <a:cubicBezTo>
                    <a:pt x="151" y="213"/>
                    <a:pt x="138" y="219"/>
                    <a:pt x="130" y="222"/>
                  </a:cubicBezTo>
                  <a:cubicBezTo>
                    <a:pt x="120" y="226"/>
                    <a:pt x="108" y="228"/>
                    <a:pt x="97" y="226"/>
                  </a:cubicBezTo>
                  <a:cubicBezTo>
                    <a:pt x="95" y="226"/>
                    <a:pt x="94" y="225"/>
                    <a:pt x="92" y="225"/>
                  </a:cubicBezTo>
                  <a:cubicBezTo>
                    <a:pt x="89" y="225"/>
                    <a:pt x="87" y="226"/>
                    <a:pt x="85" y="226"/>
                  </a:cubicBezTo>
                  <a:cubicBezTo>
                    <a:pt x="63" y="229"/>
                    <a:pt x="42" y="219"/>
                    <a:pt x="20" y="218"/>
                  </a:cubicBezTo>
                  <a:cubicBezTo>
                    <a:pt x="15" y="218"/>
                    <a:pt x="11" y="218"/>
                    <a:pt x="7" y="216"/>
                  </a:cubicBezTo>
                  <a:cubicBezTo>
                    <a:pt x="3" y="214"/>
                    <a:pt x="0" y="208"/>
                    <a:pt x="3" y="205"/>
                  </a:cubicBezTo>
                  <a:cubicBezTo>
                    <a:pt x="3" y="204"/>
                    <a:pt x="4" y="203"/>
                    <a:pt x="5" y="202"/>
                  </a:cubicBezTo>
                  <a:cubicBezTo>
                    <a:pt x="6" y="201"/>
                    <a:pt x="6" y="199"/>
                    <a:pt x="5" y="197"/>
                  </a:cubicBezTo>
                  <a:cubicBezTo>
                    <a:pt x="5" y="186"/>
                    <a:pt x="4" y="175"/>
                    <a:pt x="3" y="164"/>
                  </a:cubicBezTo>
                  <a:cubicBezTo>
                    <a:pt x="2" y="144"/>
                    <a:pt x="0" y="123"/>
                    <a:pt x="1" y="103"/>
                  </a:cubicBezTo>
                  <a:cubicBezTo>
                    <a:pt x="1" y="93"/>
                    <a:pt x="1" y="82"/>
                    <a:pt x="2" y="72"/>
                  </a:cubicBezTo>
                  <a:cubicBezTo>
                    <a:pt x="3" y="63"/>
                    <a:pt x="3" y="53"/>
                    <a:pt x="3" y="43"/>
                  </a:cubicBezTo>
                  <a:cubicBezTo>
                    <a:pt x="3" y="35"/>
                    <a:pt x="9" y="31"/>
                    <a:pt x="15" y="25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îṥḻiḍê">
              <a:extLst>
                <a:ext uri="{FF2B5EF4-FFF2-40B4-BE49-F238E27FC236}">
                  <a16:creationId xmlns:a16="http://schemas.microsoft.com/office/drawing/2014/main" id="{4D237F15-B3EF-4A43-93D4-59515CE9E59D}"/>
                </a:ext>
              </a:extLst>
            </p:cNvPr>
            <p:cNvSpPr/>
            <p:nvPr/>
          </p:nvSpPr>
          <p:spPr bwMode="auto">
            <a:xfrm>
              <a:off x="3765550" y="2336800"/>
              <a:ext cx="930275" cy="733425"/>
            </a:xfrm>
            <a:custGeom>
              <a:avLst/>
              <a:gdLst>
                <a:gd name="T0" fmla="*/ 116 w 152"/>
                <a:gd name="T1" fmla="*/ 0 h 120"/>
                <a:gd name="T2" fmla="*/ 65 w 152"/>
                <a:gd name="T3" fmla="*/ 76 h 120"/>
                <a:gd name="T4" fmla="*/ 19 w 152"/>
                <a:gd name="T5" fmla="*/ 49 h 120"/>
                <a:gd name="T6" fmla="*/ 0 w 152"/>
                <a:gd name="T7" fmla="*/ 50 h 120"/>
                <a:gd name="T8" fmla="*/ 74 w 152"/>
                <a:gd name="T9" fmla="*/ 120 h 120"/>
                <a:gd name="T10" fmla="*/ 152 w 152"/>
                <a:gd name="T11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20">
                  <a:moveTo>
                    <a:pt x="116" y="0"/>
                  </a:moveTo>
                  <a:cubicBezTo>
                    <a:pt x="116" y="0"/>
                    <a:pt x="85" y="45"/>
                    <a:pt x="65" y="76"/>
                  </a:cubicBezTo>
                  <a:cubicBezTo>
                    <a:pt x="40" y="59"/>
                    <a:pt x="19" y="49"/>
                    <a:pt x="19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79"/>
                    <a:pt x="49" y="112"/>
                    <a:pt x="74" y="120"/>
                  </a:cubicBezTo>
                  <a:cubicBezTo>
                    <a:pt x="83" y="120"/>
                    <a:pt x="127" y="80"/>
                    <a:pt x="152" y="5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ïṣľïḍé">
              <a:extLst>
                <a:ext uri="{FF2B5EF4-FFF2-40B4-BE49-F238E27FC236}">
                  <a16:creationId xmlns:a16="http://schemas.microsoft.com/office/drawing/2014/main" id="{7AEA1F17-D4F0-4FFC-A125-835EC42A51C9}"/>
                </a:ext>
              </a:extLst>
            </p:cNvPr>
            <p:cNvSpPr/>
            <p:nvPr/>
          </p:nvSpPr>
          <p:spPr bwMode="auto">
            <a:xfrm>
              <a:off x="4260850" y="2165350"/>
              <a:ext cx="563563" cy="709613"/>
            </a:xfrm>
            <a:custGeom>
              <a:avLst/>
              <a:gdLst>
                <a:gd name="T0" fmla="*/ 81 w 92"/>
                <a:gd name="T1" fmla="*/ 78 h 116"/>
                <a:gd name="T2" fmla="*/ 41 w 92"/>
                <a:gd name="T3" fmla="*/ 116 h 116"/>
                <a:gd name="T4" fmla="*/ 0 w 92"/>
                <a:gd name="T5" fmla="*/ 77 h 116"/>
                <a:gd name="T6" fmla="*/ 45 w 92"/>
                <a:gd name="T7" fmla="*/ 18 h 116"/>
                <a:gd name="T8" fmla="*/ 92 w 9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6">
                  <a:moveTo>
                    <a:pt x="81" y="78"/>
                  </a:moveTo>
                  <a:cubicBezTo>
                    <a:pt x="71" y="80"/>
                    <a:pt x="58" y="101"/>
                    <a:pt x="41" y="116"/>
                  </a:cubicBezTo>
                  <a:cubicBezTo>
                    <a:pt x="18" y="114"/>
                    <a:pt x="4" y="87"/>
                    <a:pt x="0" y="77"/>
                  </a:cubicBezTo>
                  <a:cubicBezTo>
                    <a:pt x="5" y="68"/>
                    <a:pt x="31" y="27"/>
                    <a:pt x="45" y="18"/>
                  </a:cubicBezTo>
                  <a:cubicBezTo>
                    <a:pt x="63" y="5"/>
                    <a:pt x="73" y="4"/>
                    <a:pt x="92" y="0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íś1iḓé">
              <a:extLst>
                <a:ext uri="{FF2B5EF4-FFF2-40B4-BE49-F238E27FC236}">
                  <a16:creationId xmlns:a16="http://schemas.microsoft.com/office/drawing/2014/main" id="{87CB4E77-6F9F-4AE4-A140-20D5F5A25B75}"/>
                </a:ext>
              </a:extLst>
            </p:cNvPr>
            <p:cNvSpPr/>
            <p:nvPr/>
          </p:nvSpPr>
          <p:spPr bwMode="auto">
            <a:xfrm>
              <a:off x="5027613" y="2165350"/>
              <a:ext cx="544513" cy="636588"/>
            </a:xfrm>
            <a:custGeom>
              <a:avLst/>
              <a:gdLst>
                <a:gd name="T0" fmla="*/ 0 w 89"/>
                <a:gd name="T1" fmla="*/ 0 h 104"/>
                <a:gd name="T2" fmla="*/ 55 w 89"/>
                <a:gd name="T3" fmla="*/ 15 h 104"/>
                <a:gd name="T4" fmla="*/ 89 w 89"/>
                <a:gd name="T5" fmla="*/ 74 h 104"/>
                <a:gd name="T6" fmla="*/ 49 w 89"/>
                <a:gd name="T7" fmla="*/ 104 h 104"/>
                <a:gd name="T8" fmla="*/ 28 w 89"/>
                <a:gd name="T9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04">
                  <a:moveTo>
                    <a:pt x="0" y="0"/>
                  </a:moveTo>
                  <a:cubicBezTo>
                    <a:pt x="9" y="1"/>
                    <a:pt x="48" y="9"/>
                    <a:pt x="55" y="15"/>
                  </a:cubicBezTo>
                  <a:cubicBezTo>
                    <a:pt x="67" y="26"/>
                    <a:pt x="78" y="44"/>
                    <a:pt x="89" y="74"/>
                  </a:cubicBezTo>
                  <a:cubicBezTo>
                    <a:pt x="89" y="74"/>
                    <a:pt x="77" y="99"/>
                    <a:pt x="49" y="104"/>
                  </a:cubicBezTo>
                  <a:cubicBezTo>
                    <a:pt x="44" y="99"/>
                    <a:pt x="38" y="83"/>
                    <a:pt x="28" y="67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ŝļídè">
              <a:extLst>
                <a:ext uri="{FF2B5EF4-FFF2-40B4-BE49-F238E27FC236}">
                  <a16:creationId xmlns:a16="http://schemas.microsoft.com/office/drawing/2014/main" id="{9DFDF15E-AFAC-49E7-B391-0CCCE9E67917}"/>
                </a:ext>
              </a:extLst>
            </p:cNvPr>
            <p:cNvSpPr/>
            <p:nvPr/>
          </p:nvSpPr>
          <p:spPr bwMode="auto">
            <a:xfrm>
              <a:off x="4824413" y="1957388"/>
              <a:ext cx="263525" cy="306388"/>
            </a:xfrm>
            <a:custGeom>
              <a:avLst/>
              <a:gdLst>
                <a:gd name="T0" fmla="*/ 5 w 43"/>
                <a:gd name="T1" fmla="*/ 0 h 50"/>
                <a:gd name="T2" fmla="*/ 0 w 43"/>
                <a:gd name="T3" fmla="*/ 34 h 50"/>
                <a:gd name="T4" fmla="*/ 11 w 43"/>
                <a:gd name="T5" fmla="*/ 46 h 50"/>
                <a:gd name="T6" fmla="*/ 41 w 43"/>
                <a:gd name="T7" fmla="*/ 39 h 50"/>
                <a:gd name="T8" fmla="*/ 40 w 43"/>
                <a:gd name="T9" fmla="*/ 27 h 50"/>
                <a:gd name="T10" fmla="*/ 35 w 43"/>
                <a:gd name="T1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5" y="0"/>
                  </a:moveTo>
                  <a:cubicBezTo>
                    <a:pt x="3" y="13"/>
                    <a:pt x="2" y="21"/>
                    <a:pt x="0" y="34"/>
                  </a:cubicBezTo>
                  <a:cubicBezTo>
                    <a:pt x="0" y="38"/>
                    <a:pt x="9" y="45"/>
                    <a:pt x="11" y="46"/>
                  </a:cubicBezTo>
                  <a:cubicBezTo>
                    <a:pt x="21" y="50"/>
                    <a:pt x="34" y="49"/>
                    <a:pt x="41" y="39"/>
                  </a:cubicBezTo>
                  <a:cubicBezTo>
                    <a:pt x="43" y="36"/>
                    <a:pt x="41" y="31"/>
                    <a:pt x="40" y="27"/>
                  </a:cubicBezTo>
                  <a:cubicBezTo>
                    <a:pt x="38" y="21"/>
                    <a:pt x="37" y="15"/>
                    <a:pt x="35" y="8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isḷiḍè">
              <a:extLst>
                <a:ext uri="{FF2B5EF4-FFF2-40B4-BE49-F238E27FC236}">
                  <a16:creationId xmlns:a16="http://schemas.microsoft.com/office/drawing/2014/main" id="{1F3A9CF1-2979-43FF-B6EB-C07C90090C0B}"/>
                </a:ext>
              </a:extLst>
            </p:cNvPr>
            <p:cNvSpPr/>
            <p:nvPr/>
          </p:nvSpPr>
          <p:spPr bwMode="auto">
            <a:xfrm>
              <a:off x="5094288" y="1743075"/>
              <a:ext cx="92075" cy="250825"/>
            </a:xfrm>
            <a:custGeom>
              <a:avLst/>
              <a:gdLst>
                <a:gd name="T0" fmla="*/ 3 w 15"/>
                <a:gd name="T1" fmla="*/ 0 h 41"/>
                <a:gd name="T2" fmla="*/ 12 w 15"/>
                <a:gd name="T3" fmla="*/ 10 h 41"/>
                <a:gd name="T4" fmla="*/ 12 w 15"/>
                <a:gd name="T5" fmla="*/ 17 h 41"/>
                <a:gd name="T6" fmla="*/ 12 w 15"/>
                <a:gd name="T7" fmla="*/ 19 h 41"/>
                <a:gd name="T8" fmla="*/ 14 w 15"/>
                <a:gd name="T9" fmla="*/ 21 h 41"/>
                <a:gd name="T10" fmla="*/ 15 w 15"/>
                <a:gd name="T11" fmla="*/ 28 h 41"/>
                <a:gd name="T12" fmla="*/ 14 w 15"/>
                <a:gd name="T13" fmla="*/ 35 h 41"/>
                <a:gd name="T14" fmla="*/ 9 w 15"/>
                <a:gd name="T15" fmla="*/ 40 h 41"/>
                <a:gd name="T16" fmla="*/ 6 w 15"/>
                <a:gd name="T17" fmla="*/ 40 h 41"/>
                <a:gd name="T18" fmla="*/ 4 w 15"/>
                <a:gd name="T19" fmla="*/ 39 h 41"/>
                <a:gd name="T20" fmla="*/ 0 w 15"/>
                <a:gd name="T2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41">
                  <a:moveTo>
                    <a:pt x="3" y="0"/>
                  </a:moveTo>
                  <a:cubicBezTo>
                    <a:pt x="7" y="2"/>
                    <a:pt x="11" y="5"/>
                    <a:pt x="12" y="10"/>
                  </a:cubicBezTo>
                  <a:cubicBezTo>
                    <a:pt x="12" y="13"/>
                    <a:pt x="12" y="15"/>
                    <a:pt x="12" y="17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5" y="23"/>
                    <a:pt x="15" y="25"/>
                    <a:pt x="15" y="28"/>
                  </a:cubicBezTo>
                  <a:cubicBezTo>
                    <a:pt x="15" y="30"/>
                    <a:pt x="15" y="32"/>
                    <a:pt x="14" y="35"/>
                  </a:cubicBezTo>
                  <a:cubicBezTo>
                    <a:pt x="13" y="37"/>
                    <a:pt x="11" y="39"/>
                    <a:pt x="9" y="40"/>
                  </a:cubicBezTo>
                  <a:cubicBezTo>
                    <a:pt x="8" y="40"/>
                    <a:pt x="7" y="41"/>
                    <a:pt x="6" y="40"/>
                  </a:cubicBezTo>
                  <a:cubicBezTo>
                    <a:pt x="5" y="40"/>
                    <a:pt x="5" y="39"/>
                    <a:pt x="4" y="39"/>
                  </a:cubicBezTo>
                  <a:cubicBezTo>
                    <a:pt x="3" y="37"/>
                    <a:pt x="1" y="35"/>
                    <a:pt x="0" y="32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šľiḑê">
              <a:extLst>
                <a:ext uri="{FF2B5EF4-FFF2-40B4-BE49-F238E27FC236}">
                  <a16:creationId xmlns:a16="http://schemas.microsoft.com/office/drawing/2014/main" id="{7F438D5A-11CA-447F-9815-EA56B0442365}"/>
                </a:ext>
              </a:extLst>
            </p:cNvPr>
            <p:cNvSpPr/>
            <p:nvPr/>
          </p:nvSpPr>
          <p:spPr bwMode="auto">
            <a:xfrm>
              <a:off x="4781550" y="1693863"/>
              <a:ext cx="374650" cy="447675"/>
            </a:xfrm>
            <a:custGeom>
              <a:avLst/>
              <a:gdLst>
                <a:gd name="T0" fmla="*/ 60 w 61"/>
                <a:gd name="T1" fmla="*/ 44 h 73"/>
                <a:gd name="T2" fmla="*/ 59 w 61"/>
                <a:gd name="T3" fmla="*/ 22 h 73"/>
                <a:gd name="T4" fmla="*/ 44 w 61"/>
                <a:gd name="T5" fmla="*/ 3 h 73"/>
                <a:gd name="T6" fmla="*/ 15 w 61"/>
                <a:gd name="T7" fmla="*/ 7 h 73"/>
                <a:gd name="T8" fmla="*/ 8 w 61"/>
                <a:gd name="T9" fmla="*/ 49 h 73"/>
                <a:gd name="T10" fmla="*/ 27 w 61"/>
                <a:gd name="T11" fmla="*/ 70 h 73"/>
                <a:gd name="T12" fmla="*/ 58 w 61"/>
                <a:gd name="T13" fmla="*/ 66 h 73"/>
                <a:gd name="T14" fmla="*/ 60 w 61"/>
                <a:gd name="T15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73">
                  <a:moveTo>
                    <a:pt x="60" y="44"/>
                  </a:moveTo>
                  <a:cubicBezTo>
                    <a:pt x="59" y="36"/>
                    <a:pt x="60" y="29"/>
                    <a:pt x="59" y="22"/>
                  </a:cubicBezTo>
                  <a:cubicBezTo>
                    <a:pt x="57" y="13"/>
                    <a:pt x="53" y="5"/>
                    <a:pt x="44" y="3"/>
                  </a:cubicBezTo>
                  <a:cubicBezTo>
                    <a:pt x="34" y="0"/>
                    <a:pt x="23" y="1"/>
                    <a:pt x="15" y="7"/>
                  </a:cubicBezTo>
                  <a:cubicBezTo>
                    <a:pt x="1" y="16"/>
                    <a:pt x="0" y="36"/>
                    <a:pt x="8" y="49"/>
                  </a:cubicBezTo>
                  <a:cubicBezTo>
                    <a:pt x="17" y="63"/>
                    <a:pt x="22" y="68"/>
                    <a:pt x="27" y="70"/>
                  </a:cubicBezTo>
                  <a:cubicBezTo>
                    <a:pt x="34" y="73"/>
                    <a:pt x="54" y="70"/>
                    <a:pt x="58" y="66"/>
                  </a:cubicBezTo>
                  <a:cubicBezTo>
                    <a:pt x="60" y="62"/>
                    <a:pt x="61" y="48"/>
                    <a:pt x="60" y="44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îṣ1îḋè">
              <a:extLst>
                <a:ext uri="{FF2B5EF4-FFF2-40B4-BE49-F238E27FC236}">
                  <a16:creationId xmlns:a16="http://schemas.microsoft.com/office/drawing/2014/main" id="{671B59DB-0AE9-45AF-8B97-D85FA2070F9B}"/>
                </a:ext>
              </a:extLst>
            </p:cNvPr>
            <p:cNvSpPr/>
            <p:nvPr/>
          </p:nvSpPr>
          <p:spPr bwMode="auto">
            <a:xfrm>
              <a:off x="4745038" y="1627188"/>
              <a:ext cx="447675" cy="396875"/>
            </a:xfrm>
            <a:custGeom>
              <a:avLst/>
              <a:gdLst>
                <a:gd name="T0" fmla="*/ 71 w 73"/>
                <a:gd name="T1" fmla="*/ 2 h 65"/>
                <a:gd name="T2" fmla="*/ 71 w 73"/>
                <a:gd name="T3" fmla="*/ 1 h 65"/>
                <a:gd name="T4" fmla="*/ 70 w 73"/>
                <a:gd name="T5" fmla="*/ 1 h 65"/>
                <a:gd name="T6" fmla="*/ 39 w 73"/>
                <a:gd name="T7" fmla="*/ 1 h 65"/>
                <a:gd name="T8" fmla="*/ 25 w 73"/>
                <a:gd name="T9" fmla="*/ 1 h 65"/>
                <a:gd name="T10" fmla="*/ 21 w 73"/>
                <a:gd name="T11" fmla="*/ 2 h 65"/>
                <a:gd name="T12" fmla="*/ 16 w 73"/>
                <a:gd name="T13" fmla="*/ 9 h 65"/>
                <a:gd name="T14" fmla="*/ 3 w 73"/>
                <a:gd name="T15" fmla="*/ 15 h 65"/>
                <a:gd name="T16" fmla="*/ 1 w 73"/>
                <a:gd name="T17" fmla="*/ 28 h 65"/>
                <a:gd name="T18" fmla="*/ 2 w 73"/>
                <a:gd name="T19" fmla="*/ 55 h 65"/>
                <a:gd name="T20" fmla="*/ 4 w 73"/>
                <a:gd name="T21" fmla="*/ 61 h 65"/>
                <a:gd name="T22" fmla="*/ 16 w 73"/>
                <a:gd name="T23" fmla="*/ 65 h 65"/>
                <a:gd name="T24" fmla="*/ 17 w 73"/>
                <a:gd name="T25" fmla="*/ 65 h 65"/>
                <a:gd name="T26" fmla="*/ 18 w 73"/>
                <a:gd name="T27" fmla="*/ 64 h 65"/>
                <a:gd name="T28" fmla="*/ 18 w 73"/>
                <a:gd name="T29" fmla="*/ 55 h 65"/>
                <a:gd name="T30" fmla="*/ 19 w 73"/>
                <a:gd name="T31" fmla="*/ 51 h 65"/>
                <a:gd name="T32" fmla="*/ 22 w 73"/>
                <a:gd name="T33" fmla="*/ 49 h 65"/>
                <a:gd name="T34" fmla="*/ 24 w 73"/>
                <a:gd name="T35" fmla="*/ 49 h 65"/>
                <a:gd name="T36" fmla="*/ 25 w 73"/>
                <a:gd name="T37" fmla="*/ 48 h 65"/>
                <a:gd name="T38" fmla="*/ 26 w 73"/>
                <a:gd name="T39" fmla="*/ 31 h 65"/>
                <a:gd name="T40" fmla="*/ 38 w 73"/>
                <a:gd name="T41" fmla="*/ 33 h 65"/>
                <a:gd name="T42" fmla="*/ 51 w 73"/>
                <a:gd name="T43" fmla="*/ 31 h 65"/>
                <a:gd name="T44" fmla="*/ 66 w 73"/>
                <a:gd name="T45" fmla="*/ 27 h 65"/>
                <a:gd name="T46" fmla="*/ 72 w 73"/>
                <a:gd name="T47" fmla="*/ 14 h 65"/>
                <a:gd name="T48" fmla="*/ 71 w 73"/>
                <a:gd name="T4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65">
                  <a:moveTo>
                    <a:pt x="71" y="2"/>
                  </a:moveTo>
                  <a:cubicBezTo>
                    <a:pt x="71" y="2"/>
                    <a:pt x="71" y="2"/>
                    <a:pt x="71" y="1"/>
                  </a:cubicBezTo>
                  <a:cubicBezTo>
                    <a:pt x="71" y="1"/>
                    <a:pt x="70" y="1"/>
                    <a:pt x="70" y="1"/>
                  </a:cubicBezTo>
                  <a:cubicBezTo>
                    <a:pt x="60" y="1"/>
                    <a:pt x="49" y="2"/>
                    <a:pt x="39" y="1"/>
                  </a:cubicBezTo>
                  <a:cubicBezTo>
                    <a:pt x="35" y="1"/>
                    <a:pt x="30" y="0"/>
                    <a:pt x="25" y="1"/>
                  </a:cubicBezTo>
                  <a:cubicBezTo>
                    <a:pt x="24" y="1"/>
                    <a:pt x="22" y="1"/>
                    <a:pt x="21" y="2"/>
                  </a:cubicBezTo>
                  <a:cubicBezTo>
                    <a:pt x="18" y="4"/>
                    <a:pt x="17" y="7"/>
                    <a:pt x="16" y="9"/>
                  </a:cubicBezTo>
                  <a:cubicBezTo>
                    <a:pt x="11" y="8"/>
                    <a:pt x="6" y="11"/>
                    <a:pt x="3" y="15"/>
                  </a:cubicBezTo>
                  <a:cubicBezTo>
                    <a:pt x="1" y="19"/>
                    <a:pt x="1" y="24"/>
                    <a:pt x="1" y="28"/>
                  </a:cubicBezTo>
                  <a:cubicBezTo>
                    <a:pt x="1" y="37"/>
                    <a:pt x="0" y="46"/>
                    <a:pt x="2" y="55"/>
                  </a:cubicBezTo>
                  <a:cubicBezTo>
                    <a:pt x="2" y="57"/>
                    <a:pt x="3" y="59"/>
                    <a:pt x="4" y="61"/>
                  </a:cubicBezTo>
                  <a:cubicBezTo>
                    <a:pt x="7" y="65"/>
                    <a:pt x="12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5"/>
                    <a:pt x="18" y="64"/>
                    <a:pt x="18" y="64"/>
                  </a:cubicBezTo>
                  <a:cubicBezTo>
                    <a:pt x="18" y="61"/>
                    <a:pt x="18" y="58"/>
                    <a:pt x="18" y="55"/>
                  </a:cubicBezTo>
                  <a:cubicBezTo>
                    <a:pt x="18" y="54"/>
                    <a:pt x="18" y="53"/>
                    <a:pt x="19" y="51"/>
                  </a:cubicBezTo>
                  <a:cubicBezTo>
                    <a:pt x="19" y="50"/>
                    <a:pt x="20" y="49"/>
                    <a:pt x="22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5" y="48"/>
                    <a:pt x="25" y="48"/>
                  </a:cubicBezTo>
                  <a:cubicBezTo>
                    <a:pt x="28" y="41"/>
                    <a:pt x="26" y="31"/>
                    <a:pt x="26" y="31"/>
                  </a:cubicBezTo>
                  <a:cubicBezTo>
                    <a:pt x="30" y="32"/>
                    <a:pt x="34" y="33"/>
                    <a:pt x="38" y="33"/>
                  </a:cubicBezTo>
                  <a:cubicBezTo>
                    <a:pt x="43" y="32"/>
                    <a:pt x="47" y="32"/>
                    <a:pt x="51" y="31"/>
                  </a:cubicBezTo>
                  <a:cubicBezTo>
                    <a:pt x="56" y="30"/>
                    <a:pt x="62" y="30"/>
                    <a:pt x="66" y="27"/>
                  </a:cubicBezTo>
                  <a:cubicBezTo>
                    <a:pt x="71" y="24"/>
                    <a:pt x="72" y="19"/>
                    <a:pt x="72" y="14"/>
                  </a:cubicBezTo>
                  <a:cubicBezTo>
                    <a:pt x="72" y="10"/>
                    <a:pt x="73" y="6"/>
                    <a:pt x="71" y="2"/>
                  </a:cubicBezTo>
                  <a:close/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ïṥlïdé">
              <a:extLst>
                <a:ext uri="{FF2B5EF4-FFF2-40B4-BE49-F238E27FC236}">
                  <a16:creationId xmlns:a16="http://schemas.microsoft.com/office/drawing/2014/main" id="{6CED7952-8D6C-44C0-9451-98CCF13BF1F5}"/>
                </a:ext>
              </a:extLst>
            </p:cNvPr>
            <p:cNvSpPr/>
            <p:nvPr/>
          </p:nvSpPr>
          <p:spPr bwMode="auto">
            <a:xfrm>
              <a:off x="5087938" y="1871663"/>
              <a:ext cx="42863" cy="49213"/>
            </a:xfrm>
            <a:custGeom>
              <a:avLst/>
              <a:gdLst>
                <a:gd name="T0" fmla="*/ 4 w 7"/>
                <a:gd name="T1" fmla="*/ 1 h 8"/>
                <a:gd name="T2" fmla="*/ 0 w 7"/>
                <a:gd name="T3" fmla="*/ 3 h 8"/>
                <a:gd name="T4" fmla="*/ 3 w 7"/>
                <a:gd name="T5" fmla="*/ 8 h 8"/>
                <a:gd name="T6" fmla="*/ 4 w 7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4" y="1"/>
                  </a:moveTo>
                  <a:cubicBezTo>
                    <a:pt x="3" y="0"/>
                    <a:pt x="1" y="0"/>
                    <a:pt x="0" y="3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îṣḷiḓè">
              <a:extLst>
                <a:ext uri="{FF2B5EF4-FFF2-40B4-BE49-F238E27FC236}">
                  <a16:creationId xmlns:a16="http://schemas.microsoft.com/office/drawing/2014/main" id="{A6186350-BA7A-4DDC-A49F-73AD8512B4AB}"/>
                </a:ext>
              </a:extLst>
            </p:cNvPr>
            <p:cNvSpPr/>
            <p:nvPr/>
          </p:nvSpPr>
          <p:spPr bwMode="auto">
            <a:xfrm>
              <a:off x="5106988" y="1884363"/>
              <a:ext cx="17463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$ľîdè">
              <a:extLst>
                <a:ext uri="{FF2B5EF4-FFF2-40B4-BE49-F238E27FC236}">
                  <a16:creationId xmlns:a16="http://schemas.microsoft.com/office/drawing/2014/main" id="{75B8F8D0-9AA9-4622-B0F8-AC838F7ADC72}"/>
                </a:ext>
              </a:extLst>
            </p:cNvPr>
            <p:cNvSpPr/>
            <p:nvPr/>
          </p:nvSpPr>
          <p:spPr bwMode="auto">
            <a:xfrm>
              <a:off x="4941888" y="1890713"/>
              <a:ext cx="49213" cy="53975"/>
            </a:xfrm>
            <a:custGeom>
              <a:avLst/>
              <a:gdLst>
                <a:gd name="T0" fmla="*/ 4 w 8"/>
                <a:gd name="T1" fmla="*/ 2 h 9"/>
                <a:gd name="T2" fmla="*/ 1 w 8"/>
                <a:gd name="T3" fmla="*/ 3 h 9"/>
                <a:gd name="T4" fmla="*/ 3 w 8"/>
                <a:gd name="T5" fmla="*/ 9 h 9"/>
                <a:gd name="T6" fmla="*/ 4 w 8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cubicBezTo>
                    <a:pt x="3" y="0"/>
                    <a:pt x="1" y="0"/>
                    <a:pt x="1" y="3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8" y="9"/>
                    <a:pt x="6" y="4"/>
                    <a:pt x="4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iṣliḑé">
              <a:extLst>
                <a:ext uri="{FF2B5EF4-FFF2-40B4-BE49-F238E27FC236}">
                  <a16:creationId xmlns:a16="http://schemas.microsoft.com/office/drawing/2014/main" id="{CA89D22D-E904-44B7-942B-DFDD8B952F3E}"/>
                </a:ext>
              </a:extLst>
            </p:cNvPr>
            <p:cNvSpPr/>
            <p:nvPr/>
          </p:nvSpPr>
          <p:spPr bwMode="auto">
            <a:xfrm>
              <a:off x="4959350" y="1908175"/>
              <a:ext cx="19050" cy="25400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íśļiḑe">
              <a:extLst>
                <a:ext uri="{FF2B5EF4-FFF2-40B4-BE49-F238E27FC236}">
                  <a16:creationId xmlns:a16="http://schemas.microsoft.com/office/drawing/2014/main" id="{79262142-F730-4210-BC75-642FBF3682EF}"/>
                </a:ext>
              </a:extLst>
            </p:cNvPr>
            <p:cNvSpPr/>
            <p:nvPr/>
          </p:nvSpPr>
          <p:spPr bwMode="auto">
            <a:xfrm>
              <a:off x="4905375" y="1847850"/>
              <a:ext cx="60325" cy="17463"/>
            </a:xfrm>
            <a:custGeom>
              <a:avLst/>
              <a:gdLst>
                <a:gd name="T0" fmla="*/ 1 w 10"/>
                <a:gd name="T1" fmla="*/ 2 h 3"/>
                <a:gd name="T2" fmla="*/ 6 w 10"/>
                <a:gd name="T3" fmla="*/ 2 h 3"/>
                <a:gd name="T4" fmla="*/ 9 w 10"/>
                <a:gd name="T5" fmla="*/ 3 h 3"/>
                <a:gd name="T6" fmla="*/ 9 w 10"/>
                <a:gd name="T7" fmla="*/ 1 h 3"/>
                <a:gd name="T8" fmla="*/ 1 w 10"/>
                <a:gd name="T9" fmla="*/ 0 h 3"/>
                <a:gd name="T10" fmla="*/ 1 w 10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1" y="2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îšľiḋé">
              <a:extLst>
                <a:ext uri="{FF2B5EF4-FFF2-40B4-BE49-F238E27FC236}">
                  <a16:creationId xmlns:a16="http://schemas.microsoft.com/office/drawing/2014/main" id="{9AC53AF9-AD55-4596-8E74-531FE7401A83}"/>
                </a:ext>
              </a:extLst>
            </p:cNvPr>
            <p:cNvSpPr/>
            <p:nvPr/>
          </p:nvSpPr>
          <p:spPr bwMode="auto">
            <a:xfrm>
              <a:off x="5076825" y="1809750"/>
              <a:ext cx="47625" cy="42863"/>
            </a:xfrm>
            <a:custGeom>
              <a:avLst/>
              <a:gdLst>
                <a:gd name="T0" fmla="*/ 7 w 8"/>
                <a:gd name="T1" fmla="*/ 2 h 7"/>
                <a:gd name="T2" fmla="*/ 0 w 8"/>
                <a:gd name="T3" fmla="*/ 6 h 7"/>
                <a:gd name="T4" fmla="*/ 1 w 8"/>
                <a:gd name="T5" fmla="*/ 7 h 7"/>
                <a:gd name="T6" fmla="*/ 7 w 8"/>
                <a:gd name="T7" fmla="*/ 3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4" y="0"/>
                    <a:pt x="1" y="3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6"/>
                    <a:pt x="4" y="3"/>
                    <a:pt x="7" y="3"/>
                  </a:cubicBezTo>
                  <a:cubicBezTo>
                    <a:pt x="8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S1iḑê">
              <a:extLst>
                <a:ext uri="{FF2B5EF4-FFF2-40B4-BE49-F238E27FC236}">
                  <a16:creationId xmlns:a16="http://schemas.microsoft.com/office/drawing/2014/main" id="{FC660BC7-3CC8-4910-B3CE-E665651BCBDD}"/>
                </a:ext>
              </a:extLst>
            </p:cNvPr>
            <p:cNvSpPr/>
            <p:nvPr/>
          </p:nvSpPr>
          <p:spPr bwMode="auto">
            <a:xfrm>
              <a:off x="5038725" y="1933575"/>
              <a:ext cx="49213" cy="60325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2 h 10"/>
                <a:gd name="T4" fmla="*/ 7 w 8"/>
                <a:gd name="T5" fmla="*/ 4 h 10"/>
                <a:gd name="T6" fmla="*/ 8 w 8"/>
                <a:gd name="T7" fmla="*/ 7 h 10"/>
                <a:gd name="T8" fmla="*/ 7 w 8"/>
                <a:gd name="T9" fmla="*/ 9 h 10"/>
                <a:gd name="T10" fmla="*/ 5 w 8"/>
                <a:gd name="T11" fmla="*/ 9 h 10"/>
                <a:gd name="T12" fmla="*/ 2 w 8"/>
                <a:gd name="T13" fmla="*/ 9 h 10"/>
                <a:gd name="T14" fmla="*/ 0 w 8"/>
                <a:gd name="T15" fmla="*/ 9 h 10"/>
                <a:gd name="T16" fmla="*/ 2 w 8"/>
                <a:gd name="T17" fmla="*/ 8 h 10"/>
                <a:gd name="T18" fmla="*/ 5 w 8"/>
                <a:gd name="T19" fmla="*/ 8 h 10"/>
                <a:gd name="T20" fmla="*/ 6 w 8"/>
                <a:gd name="T21" fmla="*/ 7 h 10"/>
                <a:gd name="T22" fmla="*/ 6 w 8"/>
                <a:gd name="T23" fmla="*/ 7 h 10"/>
                <a:gd name="T24" fmla="*/ 6 w 8"/>
                <a:gd name="T25" fmla="*/ 5 h 10"/>
                <a:gd name="T26" fmla="*/ 5 w 8"/>
                <a:gd name="T27" fmla="*/ 2 h 10"/>
                <a:gd name="T28" fmla="*/ 4 w 8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5" y="1"/>
                    <a:pt x="6" y="2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5" y="3"/>
                    <a:pt x="5" y="2"/>
                  </a:cubicBezTo>
                  <a:cubicBezTo>
                    <a:pt x="5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ś1iḍè">
              <a:extLst>
                <a:ext uri="{FF2B5EF4-FFF2-40B4-BE49-F238E27FC236}">
                  <a16:creationId xmlns:a16="http://schemas.microsoft.com/office/drawing/2014/main" id="{B22D596E-2603-4298-A9A3-C1CFAFF20EB2}"/>
                </a:ext>
              </a:extLst>
            </p:cNvPr>
            <p:cNvSpPr/>
            <p:nvPr/>
          </p:nvSpPr>
          <p:spPr bwMode="auto">
            <a:xfrm>
              <a:off x="4819650" y="1920875"/>
              <a:ext cx="85725" cy="103188"/>
            </a:xfrm>
            <a:custGeom>
              <a:avLst/>
              <a:gdLst>
                <a:gd name="T0" fmla="*/ 9 w 14"/>
                <a:gd name="T1" fmla="*/ 2 h 17"/>
                <a:gd name="T2" fmla="*/ 7 w 14"/>
                <a:gd name="T3" fmla="*/ 0 h 17"/>
                <a:gd name="T4" fmla="*/ 3 w 14"/>
                <a:gd name="T5" fmla="*/ 0 h 17"/>
                <a:gd name="T6" fmla="*/ 2 w 14"/>
                <a:gd name="T7" fmla="*/ 2 h 17"/>
                <a:gd name="T8" fmla="*/ 1 w 14"/>
                <a:gd name="T9" fmla="*/ 11 h 17"/>
                <a:gd name="T10" fmla="*/ 7 w 14"/>
                <a:gd name="T11" fmla="*/ 16 h 17"/>
                <a:gd name="T12" fmla="*/ 14 w 14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9" y="2"/>
                  </a:moveTo>
                  <a:cubicBezTo>
                    <a:pt x="9" y="1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5"/>
                    <a:pt x="0" y="8"/>
                    <a:pt x="1" y="11"/>
                  </a:cubicBezTo>
                  <a:cubicBezTo>
                    <a:pt x="2" y="13"/>
                    <a:pt x="5" y="15"/>
                    <a:pt x="7" y="16"/>
                  </a:cubicBezTo>
                  <a:cubicBezTo>
                    <a:pt x="10" y="17"/>
                    <a:pt x="13" y="15"/>
                    <a:pt x="14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îšľïḑé">
              <a:extLst>
                <a:ext uri="{FF2B5EF4-FFF2-40B4-BE49-F238E27FC236}">
                  <a16:creationId xmlns:a16="http://schemas.microsoft.com/office/drawing/2014/main" id="{4CC3137B-1754-4B30-8FA3-32B04DFC411B}"/>
                </a:ext>
              </a:extLst>
            </p:cNvPr>
            <p:cNvSpPr/>
            <p:nvPr/>
          </p:nvSpPr>
          <p:spPr bwMode="auto">
            <a:xfrm>
              <a:off x="4813300" y="2103438"/>
              <a:ext cx="214313" cy="233363"/>
            </a:xfrm>
            <a:custGeom>
              <a:avLst/>
              <a:gdLst>
                <a:gd name="T0" fmla="*/ 4 w 35"/>
                <a:gd name="T1" fmla="*/ 0 h 38"/>
                <a:gd name="T2" fmla="*/ 35 w 35"/>
                <a:gd name="T3" fmla="*/ 22 h 38"/>
                <a:gd name="T4" fmla="*/ 25 w 35"/>
                <a:gd name="T5" fmla="*/ 38 h 38"/>
                <a:gd name="T6" fmla="*/ 0 w 35"/>
                <a:gd name="T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8">
                  <a:moveTo>
                    <a:pt x="4" y="0"/>
                  </a:moveTo>
                  <a:cubicBezTo>
                    <a:pt x="12" y="7"/>
                    <a:pt x="25" y="19"/>
                    <a:pt x="35" y="22"/>
                  </a:cubicBezTo>
                  <a:cubicBezTo>
                    <a:pt x="29" y="24"/>
                    <a:pt x="25" y="33"/>
                    <a:pt x="25" y="38"/>
                  </a:cubicBezTo>
                  <a:cubicBezTo>
                    <a:pt x="16" y="33"/>
                    <a:pt x="6" y="20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išḻîḑê">
              <a:extLst>
                <a:ext uri="{FF2B5EF4-FFF2-40B4-BE49-F238E27FC236}">
                  <a16:creationId xmlns:a16="http://schemas.microsoft.com/office/drawing/2014/main" id="{14CC0C08-653F-44A2-86D2-D731A89EE769}"/>
                </a:ext>
              </a:extLst>
            </p:cNvPr>
            <p:cNvSpPr/>
            <p:nvPr/>
          </p:nvSpPr>
          <p:spPr bwMode="auto">
            <a:xfrm>
              <a:off x="5027613" y="2135188"/>
              <a:ext cx="79375" cy="171450"/>
            </a:xfrm>
            <a:custGeom>
              <a:avLst/>
              <a:gdLst>
                <a:gd name="T0" fmla="*/ 7 w 13"/>
                <a:gd name="T1" fmla="*/ 0 h 28"/>
                <a:gd name="T2" fmla="*/ 0 w 13"/>
                <a:gd name="T3" fmla="*/ 17 h 28"/>
                <a:gd name="T4" fmla="*/ 10 w 13"/>
                <a:gd name="T5" fmla="*/ 28 h 28"/>
                <a:gd name="T6" fmla="*/ 11 w 13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8">
                  <a:moveTo>
                    <a:pt x="7" y="0"/>
                  </a:moveTo>
                  <a:cubicBezTo>
                    <a:pt x="7" y="5"/>
                    <a:pt x="3" y="13"/>
                    <a:pt x="0" y="17"/>
                  </a:cubicBezTo>
                  <a:cubicBezTo>
                    <a:pt x="7" y="17"/>
                    <a:pt x="11" y="27"/>
                    <a:pt x="10" y="28"/>
                  </a:cubicBezTo>
                  <a:cubicBezTo>
                    <a:pt x="10" y="28"/>
                    <a:pt x="13" y="16"/>
                    <a:pt x="1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ṩ1îḍê">
              <a:extLst>
                <a:ext uri="{FF2B5EF4-FFF2-40B4-BE49-F238E27FC236}">
                  <a16:creationId xmlns:a16="http://schemas.microsoft.com/office/drawing/2014/main" id="{8F48B335-32FA-4A69-8DA1-393453F7FDCA}"/>
                </a:ext>
              </a:extLst>
            </p:cNvPr>
            <p:cNvSpPr/>
            <p:nvPr/>
          </p:nvSpPr>
          <p:spPr bwMode="auto">
            <a:xfrm>
              <a:off x="5038725" y="2274888"/>
              <a:ext cx="61913" cy="1273175"/>
            </a:xfrm>
            <a:custGeom>
              <a:avLst/>
              <a:gdLst>
                <a:gd name="T0" fmla="*/ 0 w 10"/>
                <a:gd name="T1" fmla="*/ 0 h 208"/>
                <a:gd name="T2" fmla="*/ 6 w 10"/>
                <a:gd name="T3" fmla="*/ 109 h 208"/>
                <a:gd name="T4" fmla="*/ 7 w 10"/>
                <a:gd name="T5" fmla="*/ 161 h 208"/>
                <a:gd name="T6" fmla="*/ 2 w 10"/>
                <a:gd name="T7" fmla="*/ 207 h 208"/>
                <a:gd name="T8" fmla="*/ 3 w 10"/>
                <a:gd name="T9" fmla="*/ 208 h 208"/>
                <a:gd name="T10" fmla="*/ 9 w 10"/>
                <a:gd name="T11" fmla="*/ 171 h 208"/>
                <a:gd name="T12" fmla="*/ 8 w 10"/>
                <a:gd name="T13" fmla="*/ 116 h 208"/>
                <a:gd name="T14" fmla="*/ 0 w 10"/>
                <a:gd name="T1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8">
                  <a:moveTo>
                    <a:pt x="0" y="0"/>
                  </a:moveTo>
                  <a:cubicBezTo>
                    <a:pt x="2" y="36"/>
                    <a:pt x="4" y="73"/>
                    <a:pt x="6" y="109"/>
                  </a:cubicBezTo>
                  <a:cubicBezTo>
                    <a:pt x="6" y="126"/>
                    <a:pt x="7" y="144"/>
                    <a:pt x="7" y="161"/>
                  </a:cubicBezTo>
                  <a:cubicBezTo>
                    <a:pt x="8" y="175"/>
                    <a:pt x="10" y="194"/>
                    <a:pt x="2" y="207"/>
                  </a:cubicBezTo>
                  <a:cubicBezTo>
                    <a:pt x="2" y="208"/>
                    <a:pt x="3" y="208"/>
                    <a:pt x="3" y="208"/>
                  </a:cubicBezTo>
                  <a:cubicBezTo>
                    <a:pt x="10" y="198"/>
                    <a:pt x="9" y="183"/>
                    <a:pt x="9" y="171"/>
                  </a:cubicBezTo>
                  <a:cubicBezTo>
                    <a:pt x="9" y="153"/>
                    <a:pt x="8" y="134"/>
                    <a:pt x="8" y="116"/>
                  </a:cubicBezTo>
                  <a:cubicBezTo>
                    <a:pt x="6" y="77"/>
                    <a:pt x="3" y="38"/>
                    <a:pt x="0" y="0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ïṩḻïḑe">
              <a:extLst>
                <a:ext uri="{FF2B5EF4-FFF2-40B4-BE49-F238E27FC236}">
                  <a16:creationId xmlns:a16="http://schemas.microsoft.com/office/drawing/2014/main" id="{F05FDAF4-81D1-4C9A-AB24-4C67519FE5A7}"/>
                </a:ext>
              </a:extLst>
            </p:cNvPr>
            <p:cNvSpPr/>
            <p:nvPr/>
          </p:nvSpPr>
          <p:spPr bwMode="auto">
            <a:xfrm>
              <a:off x="4995863" y="2312988"/>
              <a:ext cx="38100" cy="23813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0 h 4"/>
                <a:gd name="T4" fmla="*/ 3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6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iş1íḑe">
              <a:extLst>
                <a:ext uri="{FF2B5EF4-FFF2-40B4-BE49-F238E27FC236}">
                  <a16:creationId xmlns:a16="http://schemas.microsoft.com/office/drawing/2014/main" id="{DA534415-E424-4761-B33C-E0E7597983E4}"/>
                </a:ext>
              </a:extLst>
            </p:cNvPr>
            <p:cNvSpPr/>
            <p:nvPr/>
          </p:nvSpPr>
          <p:spPr bwMode="auto">
            <a:xfrm>
              <a:off x="5008563" y="2532063"/>
              <a:ext cx="30163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śḷiḑé">
              <a:extLst>
                <a:ext uri="{FF2B5EF4-FFF2-40B4-BE49-F238E27FC236}">
                  <a16:creationId xmlns:a16="http://schemas.microsoft.com/office/drawing/2014/main" id="{2D8B2062-8C25-41C2-803F-0B0D10E53F32}"/>
                </a:ext>
              </a:extLst>
            </p:cNvPr>
            <p:cNvSpPr/>
            <p:nvPr/>
          </p:nvSpPr>
          <p:spPr bwMode="auto">
            <a:xfrm>
              <a:off x="5014913" y="2746375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îŝľïďè">
              <a:extLst>
                <a:ext uri="{FF2B5EF4-FFF2-40B4-BE49-F238E27FC236}">
                  <a16:creationId xmlns:a16="http://schemas.microsoft.com/office/drawing/2014/main" id="{17541134-D683-42BE-9D19-1604A0C87428}"/>
                </a:ext>
              </a:extLst>
            </p:cNvPr>
            <p:cNvSpPr/>
            <p:nvPr/>
          </p:nvSpPr>
          <p:spPr bwMode="auto">
            <a:xfrm>
              <a:off x="5027613" y="2967038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ṡľide">
              <a:extLst>
                <a:ext uri="{FF2B5EF4-FFF2-40B4-BE49-F238E27FC236}">
                  <a16:creationId xmlns:a16="http://schemas.microsoft.com/office/drawing/2014/main" id="{AA145DB2-3CD7-44A3-B06B-D8CFDDDBE13E}"/>
                </a:ext>
              </a:extLst>
            </p:cNvPr>
            <p:cNvSpPr/>
            <p:nvPr/>
          </p:nvSpPr>
          <p:spPr bwMode="auto">
            <a:xfrm>
              <a:off x="5038725" y="3187700"/>
              <a:ext cx="31750" cy="23813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şḻiḋe">
              <a:extLst>
                <a:ext uri="{FF2B5EF4-FFF2-40B4-BE49-F238E27FC236}">
                  <a16:creationId xmlns:a16="http://schemas.microsoft.com/office/drawing/2014/main" id="{47D2A95A-2410-444C-9AF4-BE5C7A3BD101}"/>
                </a:ext>
              </a:extLst>
            </p:cNvPr>
            <p:cNvSpPr/>
            <p:nvPr/>
          </p:nvSpPr>
          <p:spPr bwMode="auto">
            <a:xfrm>
              <a:off x="5038725" y="3406775"/>
              <a:ext cx="31750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îṧlíḑé">
              <a:extLst>
                <a:ext uri="{FF2B5EF4-FFF2-40B4-BE49-F238E27FC236}">
                  <a16:creationId xmlns:a16="http://schemas.microsoft.com/office/drawing/2014/main" id="{06B081CE-376B-4BE7-9F45-ACAA27CC2E72}"/>
                </a:ext>
              </a:extLst>
            </p:cNvPr>
            <p:cNvSpPr/>
            <p:nvPr/>
          </p:nvSpPr>
          <p:spPr bwMode="auto">
            <a:xfrm>
              <a:off x="4500563" y="2617788"/>
              <a:ext cx="214313" cy="250825"/>
            </a:xfrm>
            <a:custGeom>
              <a:avLst/>
              <a:gdLst>
                <a:gd name="T0" fmla="*/ 34 w 35"/>
                <a:gd name="T1" fmla="*/ 1 h 41"/>
                <a:gd name="T2" fmla="*/ 1 w 35"/>
                <a:gd name="T3" fmla="*/ 39 h 41"/>
                <a:gd name="T4" fmla="*/ 1 w 35"/>
                <a:gd name="T5" fmla="*/ 40 h 41"/>
                <a:gd name="T6" fmla="*/ 23 w 35"/>
                <a:gd name="T7" fmla="*/ 17 h 41"/>
                <a:gd name="T8" fmla="*/ 35 w 35"/>
                <a:gd name="T9" fmla="*/ 1 h 41"/>
                <a:gd name="T10" fmla="*/ 34 w 35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1">
                  <a:moveTo>
                    <a:pt x="34" y="1"/>
                  </a:moveTo>
                  <a:cubicBezTo>
                    <a:pt x="23" y="14"/>
                    <a:pt x="11" y="26"/>
                    <a:pt x="1" y="39"/>
                  </a:cubicBezTo>
                  <a:cubicBezTo>
                    <a:pt x="0" y="40"/>
                    <a:pt x="1" y="41"/>
                    <a:pt x="1" y="40"/>
                  </a:cubicBezTo>
                  <a:cubicBezTo>
                    <a:pt x="10" y="34"/>
                    <a:pt x="17" y="25"/>
                    <a:pt x="23" y="17"/>
                  </a:cubicBezTo>
                  <a:cubicBezTo>
                    <a:pt x="27" y="12"/>
                    <a:pt x="31" y="7"/>
                    <a:pt x="35" y="1"/>
                  </a:cubicBezTo>
                  <a:cubicBezTo>
                    <a:pt x="35" y="1"/>
                    <a:pt x="34" y="0"/>
                    <a:pt x="34" y="1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šľïḋè">
              <a:extLst>
                <a:ext uri="{FF2B5EF4-FFF2-40B4-BE49-F238E27FC236}">
                  <a16:creationId xmlns:a16="http://schemas.microsoft.com/office/drawing/2014/main" id="{55E9E0DF-0A50-47CD-92F8-46E13BC53E87}"/>
                </a:ext>
              </a:extLst>
            </p:cNvPr>
            <p:cNvSpPr/>
            <p:nvPr/>
          </p:nvSpPr>
          <p:spPr bwMode="auto">
            <a:xfrm>
              <a:off x="5327650" y="2459038"/>
              <a:ext cx="42863" cy="274638"/>
            </a:xfrm>
            <a:custGeom>
              <a:avLst/>
              <a:gdLst>
                <a:gd name="T0" fmla="*/ 0 w 7"/>
                <a:gd name="T1" fmla="*/ 1 h 45"/>
                <a:gd name="T2" fmla="*/ 6 w 7"/>
                <a:gd name="T3" fmla="*/ 45 h 45"/>
                <a:gd name="T4" fmla="*/ 7 w 7"/>
                <a:gd name="T5" fmla="*/ 45 h 45"/>
                <a:gd name="T6" fmla="*/ 0 w 7"/>
                <a:gd name="T7" fmla="*/ 0 h 45"/>
                <a:gd name="T8" fmla="*/ 0 w 7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5">
                  <a:moveTo>
                    <a:pt x="0" y="1"/>
                  </a:moveTo>
                  <a:cubicBezTo>
                    <a:pt x="2" y="15"/>
                    <a:pt x="5" y="30"/>
                    <a:pt x="6" y="45"/>
                  </a:cubicBezTo>
                  <a:cubicBezTo>
                    <a:pt x="6" y="45"/>
                    <a:pt x="7" y="45"/>
                    <a:pt x="7" y="45"/>
                  </a:cubicBezTo>
                  <a:cubicBezTo>
                    <a:pt x="7" y="30"/>
                    <a:pt x="5" y="14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išḻíďé">
              <a:extLst>
                <a:ext uri="{FF2B5EF4-FFF2-40B4-BE49-F238E27FC236}">
                  <a16:creationId xmlns:a16="http://schemas.microsoft.com/office/drawing/2014/main" id="{B0B727CA-FD01-4F11-86DB-463D0ADB1F1E}"/>
                </a:ext>
              </a:extLst>
            </p:cNvPr>
            <p:cNvSpPr/>
            <p:nvPr/>
          </p:nvSpPr>
          <p:spPr bwMode="auto">
            <a:xfrm>
              <a:off x="4995863" y="2019300"/>
              <a:ext cx="111125" cy="47625"/>
            </a:xfrm>
            <a:custGeom>
              <a:avLst/>
              <a:gdLst>
                <a:gd name="T0" fmla="*/ 0 w 18"/>
                <a:gd name="T1" fmla="*/ 2 h 8"/>
                <a:gd name="T2" fmla="*/ 11 w 18"/>
                <a:gd name="T3" fmla="*/ 7 h 8"/>
                <a:gd name="T4" fmla="*/ 18 w 18"/>
                <a:gd name="T5" fmla="*/ 0 h 8"/>
                <a:gd name="T6" fmla="*/ 0 w 18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cubicBezTo>
                    <a:pt x="1" y="7"/>
                    <a:pt x="8" y="8"/>
                    <a:pt x="11" y="7"/>
                  </a:cubicBezTo>
                  <a:cubicBezTo>
                    <a:pt x="13" y="7"/>
                    <a:pt x="18" y="4"/>
                    <a:pt x="1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Sļíde">
              <a:extLst>
                <a:ext uri="{FF2B5EF4-FFF2-40B4-BE49-F238E27FC236}">
                  <a16:creationId xmlns:a16="http://schemas.microsoft.com/office/drawing/2014/main" id="{0817700A-E831-44DD-9E80-4F0F25895130}"/>
                </a:ext>
              </a:extLst>
            </p:cNvPr>
            <p:cNvSpPr/>
            <p:nvPr/>
          </p:nvSpPr>
          <p:spPr bwMode="auto">
            <a:xfrm>
              <a:off x="4170363" y="2801938"/>
              <a:ext cx="90488" cy="73025"/>
            </a:xfrm>
            <a:custGeom>
              <a:avLst/>
              <a:gdLst>
                <a:gd name="T0" fmla="*/ 0 w 15"/>
                <a:gd name="T1" fmla="*/ 0 h 12"/>
                <a:gd name="T2" fmla="*/ 7 w 15"/>
                <a:gd name="T3" fmla="*/ 6 h 12"/>
                <a:gd name="T4" fmla="*/ 14 w 15"/>
                <a:gd name="T5" fmla="*/ 12 h 12"/>
                <a:gd name="T6" fmla="*/ 15 w 15"/>
                <a:gd name="T7" fmla="*/ 12 h 12"/>
                <a:gd name="T8" fmla="*/ 10 w 15"/>
                <a:gd name="T9" fmla="*/ 6 h 12"/>
                <a:gd name="T10" fmla="*/ 0 w 15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10" y="8"/>
                    <a:pt x="11" y="10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5" y="9"/>
                    <a:pt x="12" y="7"/>
                    <a:pt x="10" y="6"/>
                  </a:cubicBezTo>
                  <a:cubicBezTo>
                    <a:pt x="7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Sḻiḑé">
              <a:extLst>
                <a:ext uri="{FF2B5EF4-FFF2-40B4-BE49-F238E27FC236}">
                  <a16:creationId xmlns:a16="http://schemas.microsoft.com/office/drawing/2014/main" id="{5C9A1ED6-5E39-428D-9F7C-BCB07E8738F7}"/>
                </a:ext>
              </a:extLst>
            </p:cNvPr>
            <p:cNvSpPr/>
            <p:nvPr/>
          </p:nvSpPr>
          <p:spPr bwMode="auto">
            <a:xfrm>
              <a:off x="3587750" y="2439988"/>
              <a:ext cx="336550" cy="250825"/>
            </a:xfrm>
            <a:custGeom>
              <a:avLst/>
              <a:gdLst>
                <a:gd name="T0" fmla="*/ 35 w 55"/>
                <a:gd name="T1" fmla="*/ 41 h 41"/>
                <a:gd name="T2" fmla="*/ 26 w 55"/>
                <a:gd name="T3" fmla="*/ 30 h 41"/>
                <a:gd name="T4" fmla="*/ 18 w 55"/>
                <a:gd name="T5" fmla="*/ 25 h 41"/>
                <a:gd name="T6" fmla="*/ 8 w 55"/>
                <a:gd name="T7" fmla="*/ 20 h 41"/>
                <a:gd name="T8" fmla="*/ 2 w 55"/>
                <a:gd name="T9" fmla="*/ 12 h 41"/>
                <a:gd name="T10" fmla="*/ 1 w 55"/>
                <a:gd name="T11" fmla="*/ 2 h 41"/>
                <a:gd name="T12" fmla="*/ 16 w 55"/>
                <a:gd name="T13" fmla="*/ 10 h 41"/>
                <a:gd name="T14" fmla="*/ 27 w 55"/>
                <a:gd name="T15" fmla="*/ 11 h 41"/>
                <a:gd name="T16" fmla="*/ 20 w 55"/>
                <a:gd name="T17" fmla="*/ 6 h 41"/>
                <a:gd name="T18" fmla="*/ 24 w 55"/>
                <a:gd name="T19" fmla="*/ 6 h 41"/>
                <a:gd name="T20" fmla="*/ 40 w 55"/>
                <a:gd name="T21" fmla="*/ 15 h 41"/>
                <a:gd name="T22" fmla="*/ 41 w 55"/>
                <a:gd name="T23" fmla="*/ 22 h 41"/>
                <a:gd name="T24" fmla="*/ 55 w 55"/>
                <a:gd name="T2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1">
                  <a:moveTo>
                    <a:pt x="35" y="41"/>
                  </a:moveTo>
                  <a:cubicBezTo>
                    <a:pt x="32" y="37"/>
                    <a:pt x="30" y="33"/>
                    <a:pt x="26" y="30"/>
                  </a:cubicBezTo>
                  <a:cubicBezTo>
                    <a:pt x="24" y="28"/>
                    <a:pt x="21" y="26"/>
                    <a:pt x="18" y="25"/>
                  </a:cubicBezTo>
                  <a:cubicBezTo>
                    <a:pt x="15" y="23"/>
                    <a:pt x="12" y="22"/>
                    <a:pt x="8" y="20"/>
                  </a:cubicBezTo>
                  <a:cubicBezTo>
                    <a:pt x="5" y="18"/>
                    <a:pt x="3" y="16"/>
                    <a:pt x="2" y="12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6" y="0"/>
                    <a:pt x="15" y="9"/>
                    <a:pt x="16" y="10"/>
                  </a:cubicBezTo>
                  <a:cubicBezTo>
                    <a:pt x="17" y="10"/>
                    <a:pt x="23" y="12"/>
                    <a:pt x="27" y="11"/>
                  </a:cubicBezTo>
                  <a:cubicBezTo>
                    <a:pt x="27" y="10"/>
                    <a:pt x="21" y="10"/>
                    <a:pt x="20" y="6"/>
                  </a:cubicBezTo>
                  <a:cubicBezTo>
                    <a:pt x="20" y="5"/>
                    <a:pt x="23" y="5"/>
                    <a:pt x="24" y="6"/>
                  </a:cubicBezTo>
                  <a:cubicBezTo>
                    <a:pt x="30" y="7"/>
                    <a:pt x="37" y="8"/>
                    <a:pt x="40" y="15"/>
                  </a:cubicBezTo>
                  <a:cubicBezTo>
                    <a:pt x="40" y="17"/>
                    <a:pt x="40" y="20"/>
                    <a:pt x="41" y="22"/>
                  </a:cubicBezTo>
                  <a:cubicBezTo>
                    <a:pt x="42" y="28"/>
                    <a:pt x="50" y="32"/>
                    <a:pt x="55" y="3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1ïḑê">
              <a:extLst>
                <a:ext uri="{FF2B5EF4-FFF2-40B4-BE49-F238E27FC236}">
                  <a16:creationId xmlns:a16="http://schemas.microsoft.com/office/drawing/2014/main" id="{8E863955-77CF-4B80-A00F-E9A579043AA8}"/>
                </a:ext>
              </a:extLst>
            </p:cNvPr>
            <p:cNvSpPr/>
            <p:nvPr/>
          </p:nvSpPr>
          <p:spPr bwMode="auto">
            <a:xfrm>
              <a:off x="5602288" y="2782888"/>
              <a:ext cx="61913" cy="85725"/>
            </a:xfrm>
            <a:custGeom>
              <a:avLst/>
              <a:gdLst>
                <a:gd name="T0" fmla="*/ 9 w 10"/>
                <a:gd name="T1" fmla="*/ 1 h 14"/>
                <a:gd name="T2" fmla="*/ 0 w 10"/>
                <a:gd name="T3" fmla="*/ 13 h 14"/>
                <a:gd name="T4" fmla="*/ 1 w 10"/>
                <a:gd name="T5" fmla="*/ 14 h 14"/>
                <a:gd name="T6" fmla="*/ 4 w 10"/>
                <a:gd name="T7" fmla="*/ 7 h 14"/>
                <a:gd name="T8" fmla="*/ 9 w 10"/>
                <a:gd name="T9" fmla="*/ 1 h 14"/>
                <a:gd name="T10" fmla="*/ 9 w 10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9" y="1"/>
                  </a:moveTo>
                  <a:cubicBezTo>
                    <a:pt x="5" y="4"/>
                    <a:pt x="1" y="8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2"/>
                    <a:pt x="3" y="9"/>
                    <a:pt x="4" y="7"/>
                  </a:cubicBezTo>
                  <a:cubicBezTo>
                    <a:pt x="6" y="5"/>
                    <a:pt x="8" y="3"/>
                    <a:pt x="9" y="1"/>
                  </a:cubicBezTo>
                  <a:cubicBezTo>
                    <a:pt x="10" y="1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íś1ïḋe">
              <a:extLst>
                <a:ext uri="{FF2B5EF4-FFF2-40B4-BE49-F238E27FC236}">
                  <a16:creationId xmlns:a16="http://schemas.microsoft.com/office/drawing/2014/main" id="{F7FA6C75-FBF4-4857-A6CA-2C7FCB34804A}"/>
                </a:ext>
              </a:extLst>
            </p:cNvPr>
            <p:cNvSpPr/>
            <p:nvPr/>
          </p:nvSpPr>
          <p:spPr bwMode="auto">
            <a:xfrm>
              <a:off x="5951538" y="2343150"/>
              <a:ext cx="338138" cy="280988"/>
            </a:xfrm>
            <a:custGeom>
              <a:avLst/>
              <a:gdLst>
                <a:gd name="T0" fmla="*/ 13 w 55"/>
                <a:gd name="T1" fmla="*/ 46 h 46"/>
                <a:gd name="T2" fmla="*/ 24 w 55"/>
                <a:gd name="T3" fmla="*/ 31 h 46"/>
                <a:gd name="T4" fmla="*/ 37 w 55"/>
                <a:gd name="T5" fmla="*/ 25 h 46"/>
                <a:gd name="T6" fmla="*/ 47 w 55"/>
                <a:gd name="T7" fmla="*/ 20 h 46"/>
                <a:gd name="T8" fmla="*/ 54 w 55"/>
                <a:gd name="T9" fmla="*/ 12 h 46"/>
                <a:gd name="T10" fmla="*/ 54 w 55"/>
                <a:gd name="T11" fmla="*/ 2 h 46"/>
                <a:gd name="T12" fmla="*/ 40 w 55"/>
                <a:gd name="T13" fmla="*/ 10 h 46"/>
                <a:gd name="T14" fmla="*/ 29 w 55"/>
                <a:gd name="T15" fmla="*/ 11 h 46"/>
                <a:gd name="T16" fmla="*/ 35 w 55"/>
                <a:gd name="T17" fmla="*/ 6 h 46"/>
                <a:gd name="T18" fmla="*/ 32 w 55"/>
                <a:gd name="T19" fmla="*/ 5 h 46"/>
                <a:gd name="T20" fmla="*/ 16 w 55"/>
                <a:gd name="T21" fmla="*/ 15 h 46"/>
                <a:gd name="T22" fmla="*/ 14 w 55"/>
                <a:gd name="T23" fmla="*/ 22 h 46"/>
                <a:gd name="T24" fmla="*/ 0 w 55"/>
                <a:gd name="T2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6">
                  <a:moveTo>
                    <a:pt x="13" y="46"/>
                  </a:moveTo>
                  <a:cubicBezTo>
                    <a:pt x="16" y="43"/>
                    <a:pt x="21" y="34"/>
                    <a:pt x="24" y="31"/>
                  </a:cubicBezTo>
                  <a:cubicBezTo>
                    <a:pt x="26" y="29"/>
                    <a:pt x="35" y="26"/>
                    <a:pt x="37" y="25"/>
                  </a:cubicBezTo>
                  <a:cubicBezTo>
                    <a:pt x="41" y="23"/>
                    <a:pt x="44" y="22"/>
                    <a:pt x="47" y="20"/>
                  </a:cubicBezTo>
                  <a:cubicBezTo>
                    <a:pt x="51" y="18"/>
                    <a:pt x="52" y="16"/>
                    <a:pt x="54" y="12"/>
                  </a:cubicBezTo>
                  <a:cubicBezTo>
                    <a:pt x="55" y="7"/>
                    <a:pt x="55" y="4"/>
                    <a:pt x="54" y="2"/>
                  </a:cubicBezTo>
                  <a:cubicBezTo>
                    <a:pt x="50" y="0"/>
                    <a:pt x="41" y="9"/>
                    <a:pt x="40" y="10"/>
                  </a:cubicBezTo>
                  <a:cubicBezTo>
                    <a:pt x="39" y="10"/>
                    <a:pt x="33" y="12"/>
                    <a:pt x="29" y="11"/>
                  </a:cubicBezTo>
                  <a:cubicBezTo>
                    <a:pt x="28" y="10"/>
                    <a:pt x="35" y="9"/>
                    <a:pt x="35" y="6"/>
                  </a:cubicBezTo>
                  <a:cubicBezTo>
                    <a:pt x="36" y="5"/>
                    <a:pt x="33" y="5"/>
                    <a:pt x="32" y="5"/>
                  </a:cubicBezTo>
                  <a:cubicBezTo>
                    <a:pt x="25" y="7"/>
                    <a:pt x="18" y="8"/>
                    <a:pt x="16" y="15"/>
                  </a:cubicBezTo>
                  <a:cubicBezTo>
                    <a:pt x="16" y="17"/>
                    <a:pt x="14" y="20"/>
                    <a:pt x="14" y="22"/>
                  </a:cubicBezTo>
                  <a:cubicBezTo>
                    <a:pt x="12" y="28"/>
                    <a:pt x="5" y="33"/>
                    <a:pt x="0" y="36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iṧliḋe">
              <a:extLst>
                <a:ext uri="{FF2B5EF4-FFF2-40B4-BE49-F238E27FC236}">
                  <a16:creationId xmlns:a16="http://schemas.microsoft.com/office/drawing/2014/main" id="{A492470B-AEA8-42C8-9C44-9B6D891EB724}"/>
                </a:ext>
              </a:extLst>
            </p:cNvPr>
            <p:cNvSpPr/>
            <p:nvPr/>
          </p:nvSpPr>
          <p:spPr bwMode="auto">
            <a:xfrm>
              <a:off x="5156200" y="2532063"/>
              <a:ext cx="146050" cy="31750"/>
            </a:xfrm>
            <a:custGeom>
              <a:avLst/>
              <a:gdLst>
                <a:gd name="T0" fmla="*/ 0 w 24"/>
                <a:gd name="T1" fmla="*/ 2 h 5"/>
                <a:gd name="T2" fmla="*/ 23 w 24"/>
                <a:gd name="T3" fmla="*/ 0 h 5"/>
                <a:gd name="T4" fmla="*/ 24 w 24"/>
                <a:gd name="T5" fmla="*/ 4 h 5"/>
                <a:gd name="T6" fmla="*/ 0 w 2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">
                  <a:moveTo>
                    <a:pt x="0" y="2"/>
                  </a:moveTo>
                  <a:cubicBezTo>
                    <a:pt x="7" y="2"/>
                    <a:pt x="16" y="1"/>
                    <a:pt x="23" y="0"/>
                  </a:cubicBezTo>
                  <a:cubicBezTo>
                    <a:pt x="23" y="1"/>
                    <a:pt x="23" y="2"/>
                    <a:pt x="24" y="4"/>
                  </a:cubicBezTo>
                  <a:cubicBezTo>
                    <a:pt x="16" y="4"/>
                    <a:pt x="8" y="5"/>
                    <a:pt x="0" y="5"/>
                  </a:cubicBezTo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ṡ1iḑe">
              <a:extLst>
                <a:ext uri="{FF2B5EF4-FFF2-40B4-BE49-F238E27FC236}">
                  <a16:creationId xmlns:a16="http://schemas.microsoft.com/office/drawing/2014/main" id="{B294F735-0A43-4AD8-9148-44BA81E29892}"/>
                </a:ext>
              </a:extLst>
            </p:cNvPr>
            <p:cNvSpPr/>
            <p:nvPr/>
          </p:nvSpPr>
          <p:spPr bwMode="auto">
            <a:xfrm>
              <a:off x="7477125" y="3927475"/>
              <a:ext cx="361950" cy="1573213"/>
            </a:xfrm>
            <a:custGeom>
              <a:avLst/>
              <a:gdLst>
                <a:gd name="T0" fmla="*/ 49 w 59"/>
                <a:gd name="T1" fmla="*/ 88 h 257"/>
                <a:gd name="T2" fmla="*/ 59 w 59"/>
                <a:gd name="T3" fmla="*/ 6 h 257"/>
                <a:gd name="T4" fmla="*/ 0 w 59"/>
                <a:gd name="T5" fmla="*/ 0 h 257"/>
                <a:gd name="T6" fmla="*/ 4 w 59"/>
                <a:gd name="T7" fmla="*/ 75 h 257"/>
                <a:gd name="T8" fmla="*/ 30 w 59"/>
                <a:gd name="T9" fmla="*/ 228 h 257"/>
                <a:gd name="T10" fmla="*/ 30 w 59"/>
                <a:gd name="T11" fmla="*/ 228 h 257"/>
                <a:gd name="T12" fmla="*/ 29 w 59"/>
                <a:gd name="T13" fmla="*/ 235 h 257"/>
                <a:gd name="T14" fmla="*/ 19 w 59"/>
                <a:gd name="T15" fmla="*/ 245 h 257"/>
                <a:gd name="T16" fmla="*/ 8 w 59"/>
                <a:gd name="T17" fmla="*/ 257 h 257"/>
                <a:gd name="T18" fmla="*/ 40 w 59"/>
                <a:gd name="T19" fmla="*/ 249 h 257"/>
                <a:gd name="T20" fmla="*/ 47 w 59"/>
                <a:gd name="T21" fmla="*/ 246 h 257"/>
                <a:gd name="T22" fmla="*/ 47 w 59"/>
                <a:gd name="T23" fmla="*/ 239 h 257"/>
                <a:gd name="T24" fmla="*/ 43 w 59"/>
                <a:gd name="T25" fmla="*/ 234 h 257"/>
                <a:gd name="T26" fmla="*/ 44 w 59"/>
                <a:gd name="T27" fmla="*/ 214 h 257"/>
                <a:gd name="T28" fmla="*/ 47 w 59"/>
                <a:gd name="T29" fmla="*/ 191 h 257"/>
                <a:gd name="T30" fmla="*/ 52 w 59"/>
                <a:gd name="T31" fmla="*/ 158 h 257"/>
                <a:gd name="T32" fmla="*/ 52 w 59"/>
                <a:gd name="T33" fmla="*/ 155 h 257"/>
                <a:gd name="T34" fmla="*/ 49 w 59"/>
                <a:gd name="T35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257">
                  <a:moveTo>
                    <a:pt x="49" y="88"/>
                  </a:moveTo>
                  <a:cubicBezTo>
                    <a:pt x="50" y="73"/>
                    <a:pt x="57" y="36"/>
                    <a:pt x="5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7"/>
                    <a:pt x="3" y="46"/>
                    <a:pt x="4" y="75"/>
                  </a:cubicBezTo>
                  <a:cubicBezTo>
                    <a:pt x="8" y="129"/>
                    <a:pt x="22" y="174"/>
                    <a:pt x="30" y="228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31"/>
                    <a:pt x="30" y="234"/>
                    <a:pt x="29" y="235"/>
                  </a:cubicBezTo>
                  <a:cubicBezTo>
                    <a:pt x="27" y="239"/>
                    <a:pt x="23" y="242"/>
                    <a:pt x="19" y="245"/>
                  </a:cubicBezTo>
                  <a:cubicBezTo>
                    <a:pt x="14" y="248"/>
                    <a:pt x="11" y="252"/>
                    <a:pt x="8" y="257"/>
                  </a:cubicBezTo>
                  <a:cubicBezTo>
                    <a:pt x="20" y="255"/>
                    <a:pt x="28" y="252"/>
                    <a:pt x="40" y="249"/>
                  </a:cubicBezTo>
                  <a:cubicBezTo>
                    <a:pt x="43" y="248"/>
                    <a:pt x="45" y="248"/>
                    <a:pt x="47" y="246"/>
                  </a:cubicBezTo>
                  <a:cubicBezTo>
                    <a:pt x="49" y="244"/>
                    <a:pt x="49" y="243"/>
                    <a:pt x="47" y="239"/>
                  </a:cubicBezTo>
                  <a:cubicBezTo>
                    <a:pt x="46" y="237"/>
                    <a:pt x="44" y="236"/>
                    <a:pt x="43" y="234"/>
                  </a:cubicBezTo>
                  <a:cubicBezTo>
                    <a:pt x="41" y="229"/>
                    <a:pt x="43" y="220"/>
                    <a:pt x="44" y="214"/>
                  </a:cubicBezTo>
                  <a:cubicBezTo>
                    <a:pt x="45" y="206"/>
                    <a:pt x="46" y="199"/>
                    <a:pt x="47" y="191"/>
                  </a:cubicBezTo>
                  <a:cubicBezTo>
                    <a:pt x="49" y="175"/>
                    <a:pt x="51" y="174"/>
                    <a:pt x="52" y="158"/>
                  </a:cubicBezTo>
                  <a:cubicBezTo>
                    <a:pt x="52" y="157"/>
                    <a:pt x="52" y="156"/>
                    <a:pt x="52" y="155"/>
                  </a:cubicBezTo>
                  <a:cubicBezTo>
                    <a:pt x="53" y="129"/>
                    <a:pt x="47" y="114"/>
                    <a:pt x="49" y="88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ísļïḓé">
              <a:extLst>
                <a:ext uri="{FF2B5EF4-FFF2-40B4-BE49-F238E27FC236}">
                  <a16:creationId xmlns:a16="http://schemas.microsoft.com/office/drawing/2014/main" id="{D4046D1D-E3C9-4F4A-8D10-D3FC91DD8F8C}"/>
                </a:ext>
              </a:extLst>
            </p:cNvPr>
            <p:cNvSpPr/>
            <p:nvPr/>
          </p:nvSpPr>
          <p:spPr bwMode="auto">
            <a:xfrm>
              <a:off x="7496175" y="5389563"/>
              <a:ext cx="287338" cy="122238"/>
            </a:xfrm>
            <a:custGeom>
              <a:avLst/>
              <a:gdLst>
                <a:gd name="T0" fmla="*/ 20 w 47"/>
                <a:gd name="T1" fmla="*/ 2 h 20"/>
                <a:gd name="T2" fmla="*/ 5 w 47"/>
                <a:gd name="T3" fmla="*/ 11 h 20"/>
                <a:gd name="T4" fmla="*/ 1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8 w 47"/>
                <a:gd name="T11" fmla="*/ 20 h 20"/>
                <a:gd name="T12" fmla="*/ 14 w 47"/>
                <a:gd name="T13" fmla="*/ 19 h 20"/>
                <a:gd name="T14" fmla="*/ 31 w 47"/>
                <a:gd name="T15" fmla="*/ 16 h 20"/>
                <a:gd name="T16" fmla="*/ 45 w 47"/>
                <a:gd name="T17" fmla="*/ 12 h 20"/>
                <a:gd name="T18" fmla="*/ 46 w 47"/>
                <a:gd name="T19" fmla="*/ 10 h 20"/>
                <a:gd name="T20" fmla="*/ 47 w 47"/>
                <a:gd name="T21" fmla="*/ 9 h 20"/>
                <a:gd name="T22" fmla="*/ 44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5 h 20"/>
                <a:gd name="T30" fmla="*/ 23 w 47"/>
                <a:gd name="T31" fmla="*/ 5 h 20"/>
                <a:gd name="T32" fmla="*/ 21 w 47"/>
                <a:gd name="T3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2"/>
                  </a:moveTo>
                  <a:cubicBezTo>
                    <a:pt x="15" y="6"/>
                    <a:pt x="10" y="9"/>
                    <a:pt x="5" y="11"/>
                  </a:cubicBezTo>
                  <a:cubicBezTo>
                    <a:pt x="4" y="12"/>
                    <a:pt x="2" y="13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19"/>
                    <a:pt x="3" y="19"/>
                    <a:pt x="5" y="20"/>
                  </a:cubicBezTo>
                  <a:cubicBezTo>
                    <a:pt x="6" y="20"/>
                    <a:pt x="7" y="20"/>
                    <a:pt x="8" y="20"/>
                  </a:cubicBezTo>
                  <a:cubicBezTo>
                    <a:pt x="10" y="20"/>
                    <a:pt x="12" y="19"/>
                    <a:pt x="14" y="19"/>
                  </a:cubicBezTo>
                  <a:cubicBezTo>
                    <a:pt x="20" y="18"/>
                    <a:pt x="25" y="17"/>
                    <a:pt x="31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5" y="11"/>
                    <a:pt x="46" y="11"/>
                    <a:pt x="46" y="10"/>
                  </a:cubicBezTo>
                  <a:cubicBezTo>
                    <a:pt x="47" y="10"/>
                    <a:pt x="47" y="9"/>
                    <a:pt x="47" y="9"/>
                  </a:cubicBezTo>
                  <a:cubicBezTo>
                    <a:pt x="47" y="7"/>
                    <a:pt x="46" y="1"/>
                    <a:pt x="44" y="0"/>
                  </a:cubicBezTo>
                  <a:cubicBezTo>
                    <a:pt x="44" y="0"/>
                    <a:pt x="42" y="1"/>
                    <a:pt x="42" y="2"/>
                  </a:cubicBezTo>
                  <a:cubicBezTo>
                    <a:pt x="40" y="3"/>
                    <a:pt x="38" y="3"/>
                    <a:pt x="37" y="4"/>
                  </a:cubicBezTo>
                  <a:cubicBezTo>
                    <a:pt x="34" y="4"/>
                    <a:pt x="30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3" y="4"/>
                    <a:pt x="22" y="4"/>
                    <a:pt x="21" y="3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lïḍê">
              <a:extLst>
                <a:ext uri="{FF2B5EF4-FFF2-40B4-BE49-F238E27FC236}">
                  <a16:creationId xmlns:a16="http://schemas.microsoft.com/office/drawing/2014/main" id="{8F71BCA2-12C8-4742-AD0B-3F9DDE6368DD}"/>
                </a:ext>
              </a:extLst>
            </p:cNvPr>
            <p:cNvSpPr/>
            <p:nvPr/>
          </p:nvSpPr>
          <p:spPr bwMode="auto">
            <a:xfrm>
              <a:off x="7789863" y="3946525"/>
              <a:ext cx="403225" cy="1584325"/>
            </a:xfrm>
            <a:custGeom>
              <a:avLst/>
              <a:gdLst>
                <a:gd name="T0" fmla="*/ 47 w 66"/>
                <a:gd name="T1" fmla="*/ 90 h 259"/>
                <a:gd name="T2" fmla="*/ 66 w 66"/>
                <a:gd name="T3" fmla="*/ 12 h 259"/>
                <a:gd name="T4" fmla="*/ 0 w 66"/>
                <a:gd name="T5" fmla="*/ 0 h 259"/>
                <a:gd name="T6" fmla="*/ 5 w 66"/>
                <a:gd name="T7" fmla="*/ 77 h 259"/>
                <a:gd name="T8" fmla="*/ 31 w 66"/>
                <a:gd name="T9" fmla="*/ 231 h 259"/>
                <a:gd name="T10" fmla="*/ 32 w 66"/>
                <a:gd name="T11" fmla="*/ 231 h 259"/>
                <a:gd name="T12" fmla="*/ 31 w 66"/>
                <a:gd name="T13" fmla="*/ 237 h 259"/>
                <a:gd name="T14" fmla="*/ 20 w 66"/>
                <a:gd name="T15" fmla="*/ 247 h 259"/>
                <a:gd name="T16" fmla="*/ 10 w 66"/>
                <a:gd name="T17" fmla="*/ 259 h 259"/>
                <a:gd name="T18" fmla="*/ 41 w 66"/>
                <a:gd name="T19" fmla="*/ 251 h 259"/>
                <a:gd name="T20" fmla="*/ 48 w 66"/>
                <a:gd name="T21" fmla="*/ 248 h 259"/>
                <a:gd name="T22" fmla="*/ 48 w 66"/>
                <a:gd name="T23" fmla="*/ 241 h 259"/>
                <a:gd name="T24" fmla="*/ 45 w 66"/>
                <a:gd name="T25" fmla="*/ 236 h 259"/>
                <a:gd name="T26" fmla="*/ 46 w 66"/>
                <a:gd name="T27" fmla="*/ 217 h 259"/>
                <a:gd name="T28" fmla="*/ 48 w 66"/>
                <a:gd name="T29" fmla="*/ 193 h 259"/>
                <a:gd name="T30" fmla="*/ 53 w 66"/>
                <a:gd name="T31" fmla="*/ 161 h 259"/>
                <a:gd name="T32" fmla="*/ 53 w 66"/>
                <a:gd name="T33" fmla="*/ 158 h 259"/>
                <a:gd name="T34" fmla="*/ 47 w 66"/>
                <a:gd name="T35" fmla="*/ 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259">
                  <a:moveTo>
                    <a:pt x="47" y="90"/>
                  </a:moveTo>
                  <a:cubicBezTo>
                    <a:pt x="48" y="75"/>
                    <a:pt x="63" y="41"/>
                    <a:pt x="66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4" y="49"/>
                    <a:pt x="5" y="77"/>
                  </a:cubicBezTo>
                  <a:cubicBezTo>
                    <a:pt x="7" y="131"/>
                    <a:pt x="24" y="177"/>
                    <a:pt x="31" y="231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234"/>
                    <a:pt x="31" y="236"/>
                    <a:pt x="31" y="237"/>
                  </a:cubicBezTo>
                  <a:cubicBezTo>
                    <a:pt x="29" y="242"/>
                    <a:pt x="24" y="244"/>
                    <a:pt x="20" y="247"/>
                  </a:cubicBezTo>
                  <a:cubicBezTo>
                    <a:pt x="16" y="251"/>
                    <a:pt x="12" y="255"/>
                    <a:pt x="10" y="259"/>
                  </a:cubicBezTo>
                  <a:cubicBezTo>
                    <a:pt x="22" y="257"/>
                    <a:pt x="30" y="255"/>
                    <a:pt x="41" y="251"/>
                  </a:cubicBezTo>
                  <a:cubicBezTo>
                    <a:pt x="44" y="251"/>
                    <a:pt x="46" y="250"/>
                    <a:pt x="48" y="248"/>
                  </a:cubicBezTo>
                  <a:cubicBezTo>
                    <a:pt x="50" y="246"/>
                    <a:pt x="50" y="246"/>
                    <a:pt x="48" y="241"/>
                  </a:cubicBezTo>
                  <a:cubicBezTo>
                    <a:pt x="47" y="240"/>
                    <a:pt x="45" y="238"/>
                    <a:pt x="45" y="236"/>
                  </a:cubicBezTo>
                  <a:cubicBezTo>
                    <a:pt x="42" y="231"/>
                    <a:pt x="45" y="222"/>
                    <a:pt x="46" y="217"/>
                  </a:cubicBezTo>
                  <a:cubicBezTo>
                    <a:pt x="47" y="209"/>
                    <a:pt x="48" y="201"/>
                    <a:pt x="48" y="193"/>
                  </a:cubicBezTo>
                  <a:cubicBezTo>
                    <a:pt x="50" y="177"/>
                    <a:pt x="52" y="177"/>
                    <a:pt x="53" y="161"/>
                  </a:cubicBezTo>
                  <a:cubicBezTo>
                    <a:pt x="53" y="160"/>
                    <a:pt x="53" y="159"/>
                    <a:pt x="53" y="158"/>
                  </a:cubicBezTo>
                  <a:cubicBezTo>
                    <a:pt x="54" y="132"/>
                    <a:pt x="45" y="116"/>
                    <a:pt x="47" y="90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í$liďé">
              <a:extLst>
                <a:ext uri="{FF2B5EF4-FFF2-40B4-BE49-F238E27FC236}">
                  <a16:creationId xmlns:a16="http://schemas.microsoft.com/office/drawing/2014/main" id="{12C0807E-6E6F-4952-AC7A-4CE1F5C9C30E}"/>
                </a:ext>
              </a:extLst>
            </p:cNvPr>
            <p:cNvSpPr/>
            <p:nvPr/>
          </p:nvSpPr>
          <p:spPr bwMode="auto">
            <a:xfrm>
              <a:off x="7813675" y="5419725"/>
              <a:ext cx="287338" cy="122238"/>
            </a:xfrm>
            <a:custGeom>
              <a:avLst/>
              <a:gdLst>
                <a:gd name="T0" fmla="*/ 20 w 47"/>
                <a:gd name="T1" fmla="*/ 3 h 20"/>
                <a:gd name="T2" fmla="*/ 6 w 47"/>
                <a:gd name="T3" fmla="*/ 12 h 20"/>
                <a:gd name="T4" fmla="*/ 2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9 w 47"/>
                <a:gd name="T11" fmla="*/ 20 h 20"/>
                <a:gd name="T12" fmla="*/ 14 w 47"/>
                <a:gd name="T13" fmla="*/ 19 h 20"/>
                <a:gd name="T14" fmla="*/ 32 w 47"/>
                <a:gd name="T15" fmla="*/ 16 h 20"/>
                <a:gd name="T16" fmla="*/ 45 w 47"/>
                <a:gd name="T17" fmla="*/ 12 h 20"/>
                <a:gd name="T18" fmla="*/ 47 w 47"/>
                <a:gd name="T19" fmla="*/ 11 h 20"/>
                <a:gd name="T20" fmla="*/ 47 w 47"/>
                <a:gd name="T21" fmla="*/ 9 h 20"/>
                <a:gd name="T22" fmla="*/ 45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6 h 20"/>
                <a:gd name="T30" fmla="*/ 24 w 47"/>
                <a:gd name="T31" fmla="*/ 5 h 20"/>
                <a:gd name="T32" fmla="*/ 22 w 47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3"/>
                  </a:moveTo>
                  <a:cubicBezTo>
                    <a:pt x="16" y="6"/>
                    <a:pt x="11" y="9"/>
                    <a:pt x="6" y="12"/>
                  </a:cubicBezTo>
                  <a:cubicBezTo>
                    <a:pt x="4" y="12"/>
                    <a:pt x="3" y="13"/>
                    <a:pt x="2" y="14"/>
                  </a:cubicBezTo>
                  <a:cubicBezTo>
                    <a:pt x="1" y="15"/>
                    <a:pt x="0" y="17"/>
                    <a:pt x="1" y="18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11" y="20"/>
                    <a:pt x="12" y="20"/>
                    <a:pt x="14" y="19"/>
                  </a:cubicBezTo>
                  <a:cubicBezTo>
                    <a:pt x="20" y="18"/>
                    <a:pt x="26" y="17"/>
                    <a:pt x="32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6" y="12"/>
                    <a:pt x="46" y="11"/>
                    <a:pt x="47" y="11"/>
                  </a:cubicBezTo>
                  <a:cubicBezTo>
                    <a:pt x="47" y="10"/>
                    <a:pt x="47" y="10"/>
                    <a:pt x="47" y="9"/>
                  </a:cubicBezTo>
                  <a:cubicBezTo>
                    <a:pt x="47" y="7"/>
                    <a:pt x="46" y="2"/>
                    <a:pt x="45" y="0"/>
                  </a:cubicBezTo>
                  <a:cubicBezTo>
                    <a:pt x="44" y="0"/>
                    <a:pt x="43" y="2"/>
                    <a:pt x="42" y="2"/>
                  </a:cubicBezTo>
                  <a:cubicBezTo>
                    <a:pt x="41" y="3"/>
                    <a:pt x="39" y="4"/>
                    <a:pt x="37" y="4"/>
                  </a:cubicBezTo>
                  <a:cubicBezTo>
                    <a:pt x="34" y="5"/>
                    <a:pt x="31" y="6"/>
                    <a:pt x="27" y="6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3" y="5"/>
                    <a:pt x="22" y="4"/>
                    <a:pt x="22" y="4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îṧḻíḍè">
              <a:extLst>
                <a:ext uri="{FF2B5EF4-FFF2-40B4-BE49-F238E27FC236}">
                  <a16:creationId xmlns:a16="http://schemas.microsoft.com/office/drawing/2014/main" id="{8A2BEAA3-FCAA-40EE-AB9E-26B336C2EB7F}"/>
                </a:ext>
              </a:extLst>
            </p:cNvPr>
            <p:cNvSpPr/>
            <p:nvPr/>
          </p:nvSpPr>
          <p:spPr bwMode="auto">
            <a:xfrm>
              <a:off x="7421563" y="3278188"/>
              <a:ext cx="814388" cy="1052513"/>
            </a:xfrm>
            <a:custGeom>
              <a:avLst/>
              <a:gdLst>
                <a:gd name="T0" fmla="*/ 106 w 133"/>
                <a:gd name="T1" fmla="*/ 0 h 172"/>
                <a:gd name="T2" fmla="*/ 132 w 133"/>
                <a:gd name="T3" fmla="*/ 72 h 172"/>
                <a:gd name="T4" fmla="*/ 122 w 133"/>
                <a:gd name="T5" fmla="*/ 154 h 172"/>
                <a:gd name="T6" fmla="*/ 11 w 133"/>
                <a:gd name="T7" fmla="*/ 155 h 172"/>
                <a:gd name="T8" fmla="*/ 24 w 133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2">
                  <a:moveTo>
                    <a:pt x="106" y="0"/>
                  </a:moveTo>
                  <a:cubicBezTo>
                    <a:pt x="126" y="26"/>
                    <a:pt x="131" y="42"/>
                    <a:pt x="132" y="72"/>
                  </a:cubicBezTo>
                  <a:cubicBezTo>
                    <a:pt x="133" y="101"/>
                    <a:pt x="124" y="121"/>
                    <a:pt x="122" y="154"/>
                  </a:cubicBezTo>
                  <a:cubicBezTo>
                    <a:pt x="64" y="172"/>
                    <a:pt x="11" y="155"/>
                    <a:pt x="11" y="155"/>
                  </a:cubicBezTo>
                  <a:cubicBezTo>
                    <a:pt x="4" y="96"/>
                    <a:pt x="0" y="51"/>
                    <a:pt x="24" y="0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iṥḷîďe">
              <a:extLst>
                <a:ext uri="{FF2B5EF4-FFF2-40B4-BE49-F238E27FC236}">
                  <a16:creationId xmlns:a16="http://schemas.microsoft.com/office/drawing/2014/main" id="{A2C12AB6-8FC6-4A3F-8FCB-22AC02D8B2FC}"/>
                </a:ext>
              </a:extLst>
            </p:cNvPr>
            <p:cNvSpPr/>
            <p:nvPr/>
          </p:nvSpPr>
          <p:spPr bwMode="auto">
            <a:xfrm>
              <a:off x="7385050" y="3395663"/>
              <a:ext cx="619125" cy="446088"/>
            </a:xfrm>
            <a:custGeom>
              <a:avLst/>
              <a:gdLst>
                <a:gd name="T0" fmla="*/ 4 w 101"/>
                <a:gd name="T1" fmla="*/ 65 h 73"/>
                <a:gd name="T2" fmla="*/ 91 w 101"/>
                <a:gd name="T3" fmla="*/ 73 h 73"/>
                <a:gd name="T4" fmla="*/ 96 w 101"/>
                <a:gd name="T5" fmla="*/ 69 h 73"/>
                <a:gd name="T6" fmla="*/ 101 w 101"/>
                <a:gd name="T7" fmla="*/ 12 h 73"/>
                <a:gd name="T8" fmla="*/ 97 w 101"/>
                <a:gd name="T9" fmla="*/ 8 h 73"/>
                <a:gd name="T10" fmla="*/ 10 w 101"/>
                <a:gd name="T11" fmla="*/ 0 h 73"/>
                <a:gd name="T12" fmla="*/ 6 w 101"/>
                <a:gd name="T13" fmla="*/ 4 h 73"/>
                <a:gd name="T14" fmla="*/ 1 w 101"/>
                <a:gd name="T15" fmla="*/ 61 h 73"/>
                <a:gd name="T16" fmla="*/ 4 w 101"/>
                <a:gd name="T1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3">
                  <a:moveTo>
                    <a:pt x="4" y="65"/>
                  </a:moveTo>
                  <a:cubicBezTo>
                    <a:pt x="91" y="73"/>
                    <a:pt x="91" y="73"/>
                    <a:pt x="91" y="73"/>
                  </a:cubicBezTo>
                  <a:cubicBezTo>
                    <a:pt x="94" y="73"/>
                    <a:pt x="96" y="71"/>
                    <a:pt x="96" y="69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2"/>
                    <a:pt x="6" y="4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3"/>
                    <a:pt x="2" y="65"/>
                    <a:pt x="4" y="65"/>
                  </a:cubicBezTo>
                  <a:close/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î$ḷïḋè">
              <a:extLst>
                <a:ext uri="{FF2B5EF4-FFF2-40B4-BE49-F238E27FC236}">
                  <a16:creationId xmlns:a16="http://schemas.microsoft.com/office/drawing/2014/main" id="{E3653959-18D1-4A23-9259-A508406B9760}"/>
                </a:ext>
              </a:extLst>
            </p:cNvPr>
            <p:cNvSpPr/>
            <p:nvPr/>
          </p:nvSpPr>
          <p:spPr bwMode="auto">
            <a:xfrm>
              <a:off x="7421563" y="3425825"/>
              <a:ext cx="546100" cy="392113"/>
            </a:xfrm>
            <a:custGeom>
              <a:avLst/>
              <a:gdLst>
                <a:gd name="T0" fmla="*/ 0 w 344"/>
                <a:gd name="T1" fmla="*/ 216 h 247"/>
                <a:gd name="T2" fmla="*/ 324 w 344"/>
                <a:gd name="T3" fmla="*/ 247 h 247"/>
                <a:gd name="T4" fmla="*/ 344 w 344"/>
                <a:gd name="T5" fmla="*/ 27 h 247"/>
                <a:gd name="T6" fmla="*/ 20 w 344"/>
                <a:gd name="T7" fmla="*/ 0 h 247"/>
                <a:gd name="T8" fmla="*/ 0 w 344"/>
                <a:gd name="T9" fmla="*/ 21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7">
                  <a:moveTo>
                    <a:pt x="0" y="216"/>
                  </a:moveTo>
                  <a:lnTo>
                    <a:pt x="324" y="247"/>
                  </a:lnTo>
                  <a:lnTo>
                    <a:pt x="344" y="27"/>
                  </a:lnTo>
                  <a:lnTo>
                    <a:pt x="2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E5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iṥļîdé">
              <a:extLst>
                <a:ext uri="{FF2B5EF4-FFF2-40B4-BE49-F238E27FC236}">
                  <a16:creationId xmlns:a16="http://schemas.microsoft.com/office/drawing/2014/main" id="{B9D9A111-1280-49EC-9CE4-706B3681EA5A}"/>
                </a:ext>
              </a:extLst>
            </p:cNvPr>
            <p:cNvSpPr/>
            <p:nvPr/>
          </p:nvSpPr>
          <p:spPr bwMode="auto">
            <a:xfrm>
              <a:off x="7464425" y="3449638"/>
              <a:ext cx="49213" cy="306388"/>
            </a:xfrm>
            <a:custGeom>
              <a:avLst/>
              <a:gdLst>
                <a:gd name="T0" fmla="*/ 5 w 8"/>
                <a:gd name="T1" fmla="*/ 1 h 50"/>
                <a:gd name="T2" fmla="*/ 0 w 8"/>
                <a:gd name="T3" fmla="*/ 49 h 50"/>
                <a:gd name="T4" fmla="*/ 1 w 8"/>
                <a:gd name="T5" fmla="*/ 50 h 50"/>
                <a:gd name="T6" fmla="*/ 3 w 8"/>
                <a:gd name="T7" fmla="*/ 49 h 50"/>
                <a:gd name="T8" fmla="*/ 8 w 8"/>
                <a:gd name="T9" fmla="*/ 1 h 50"/>
                <a:gd name="T10" fmla="*/ 7 w 8"/>
                <a:gd name="T11" fmla="*/ 0 h 50"/>
                <a:gd name="T12" fmla="*/ 5 w 8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1" y="50"/>
                    <a:pt x="1" y="50"/>
                  </a:cubicBezTo>
                  <a:cubicBezTo>
                    <a:pt x="2" y="50"/>
                    <a:pt x="3" y="49"/>
                    <a:pt x="3" y="4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îśľíďê">
              <a:extLst>
                <a:ext uri="{FF2B5EF4-FFF2-40B4-BE49-F238E27FC236}">
                  <a16:creationId xmlns:a16="http://schemas.microsoft.com/office/drawing/2014/main" id="{D4F7C8AB-28F6-45FC-959E-57E5504D20C2}"/>
                </a:ext>
              </a:extLst>
            </p:cNvPr>
            <p:cNvSpPr/>
            <p:nvPr/>
          </p:nvSpPr>
          <p:spPr bwMode="auto">
            <a:xfrm>
              <a:off x="7513638" y="3449638"/>
              <a:ext cx="42863" cy="312738"/>
            </a:xfrm>
            <a:custGeom>
              <a:avLst/>
              <a:gdLst>
                <a:gd name="T0" fmla="*/ 5 w 7"/>
                <a:gd name="T1" fmla="*/ 1 h 51"/>
                <a:gd name="T2" fmla="*/ 0 w 7"/>
                <a:gd name="T3" fmla="*/ 49 h 51"/>
                <a:gd name="T4" fmla="*/ 1 w 7"/>
                <a:gd name="T5" fmla="*/ 51 h 51"/>
                <a:gd name="T6" fmla="*/ 2 w 7"/>
                <a:gd name="T7" fmla="*/ 50 h 51"/>
                <a:gd name="T8" fmla="*/ 7 w 7"/>
                <a:gd name="T9" fmla="*/ 2 h 51"/>
                <a:gd name="T10" fmla="*/ 6 w 7"/>
                <a:gd name="T11" fmla="*/ 0 h 51"/>
                <a:gd name="T12" fmla="*/ 5 w 7"/>
                <a:gd name="T13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1"/>
                  </a:cubicBezTo>
                  <a:cubicBezTo>
                    <a:pt x="2" y="51"/>
                    <a:pt x="2" y="50"/>
                    <a:pt x="2" y="5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$ļíḑé">
              <a:extLst>
                <a:ext uri="{FF2B5EF4-FFF2-40B4-BE49-F238E27FC236}">
                  <a16:creationId xmlns:a16="http://schemas.microsoft.com/office/drawing/2014/main" id="{EBDB10C2-EF13-4CE4-A715-0C0C323A7B65}"/>
                </a:ext>
              </a:extLst>
            </p:cNvPr>
            <p:cNvSpPr/>
            <p:nvPr/>
          </p:nvSpPr>
          <p:spPr bwMode="auto">
            <a:xfrm>
              <a:off x="7586663" y="345598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íşḷíďe">
              <a:extLst>
                <a:ext uri="{FF2B5EF4-FFF2-40B4-BE49-F238E27FC236}">
                  <a16:creationId xmlns:a16="http://schemas.microsoft.com/office/drawing/2014/main" id="{20D63101-1080-499E-8075-6C8B30C27B05}"/>
                </a:ext>
              </a:extLst>
            </p:cNvPr>
            <p:cNvSpPr/>
            <p:nvPr/>
          </p:nvSpPr>
          <p:spPr bwMode="auto">
            <a:xfrm>
              <a:off x="7654925" y="346233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2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ïSḷiḋè">
              <a:extLst>
                <a:ext uri="{FF2B5EF4-FFF2-40B4-BE49-F238E27FC236}">
                  <a16:creationId xmlns:a16="http://schemas.microsoft.com/office/drawing/2014/main" id="{AB5EC85C-327E-421E-B4C9-117C688B3435}"/>
                </a:ext>
              </a:extLst>
            </p:cNvPr>
            <p:cNvSpPr/>
            <p:nvPr/>
          </p:nvSpPr>
          <p:spPr bwMode="auto">
            <a:xfrm>
              <a:off x="7727950" y="3468688"/>
              <a:ext cx="36513" cy="306388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2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iṡḻïḓè">
              <a:extLst>
                <a:ext uri="{FF2B5EF4-FFF2-40B4-BE49-F238E27FC236}">
                  <a16:creationId xmlns:a16="http://schemas.microsoft.com/office/drawing/2014/main" id="{92BB9846-B2C4-49C7-8708-E73224080015}"/>
                </a:ext>
              </a:extLst>
            </p:cNvPr>
            <p:cNvSpPr/>
            <p:nvPr/>
          </p:nvSpPr>
          <p:spPr bwMode="auto">
            <a:xfrm>
              <a:off x="7800975" y="3475038"/>
              <a:ext cx="38100" cy="304800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2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isḷíḓe">
              <a:extLst>
                <a:ext uri="{FF2B5EF4-FFF2-40B4-BE49-F238E27FC236}">
                  <a16:creationId xmlns:a16="http://schemas.microsoft.com/office/drawing/2014/main" id="{4BDDA403-7F39-4D61-99CD-011A100D8423}"/>
                </a:ext>
              </a:extLst>
            </p:cNvPr>
            <p:cNvSpPr/>
            <p:nvPr/>
          </p:nvSpPr>
          <p:spPr bwMode="auto">
            <a:xfrm>
              <a:off x="7869238" y="3481388"/>
              <a:ext cx="36513" cy="304800"/>
            </a:xfrm>
            <a:custGeom>
              <a:avLst/>
              <a:gdLst>
                <a:gd name="T0" fmla="*/ 4 w 6"/>
                <a:gd name="T1" fmla="*/ 1 h 50"/>
                <a:gd name="T2" fmla="*/ 1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1" y="49"/>
                    <a:pt x="1" y="49"/>
                    <a:pt x="1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3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ïṣļïḑé">
              <a:extLst>
                <a:ext uri="{FF2B5EF4-FFF2-40B4-BE49-F238E27FC236}">
                  <a16:creationId xmlns:a16="http://schemas.microsoft.com/office/drawing/2014/main" id="{027B5FA9-6D26-4D61-8857-813F3C4D4651}"/>
                </a:ext>
              </a:extLst>
            </p:cNvPr>
            <p:cNvSpPr/>
            <p:nvPr/>
          </p:nvSpPr>
          <p:spPr bwMode="auto">
            <a:xfrm>
              <a:off x="7391400" y="3524250"/>
              <a:ext cx="55563" cy="165100"/>
            </a:xfrm>
            <a:custGeom>
              <a:avLst/>
              <a:gdLst>
                <a:gd name="T0" fmla="*/ 8 w 35"/>
                <a:gd name="T1" fmla="*/ 0 h 104"/>
                <a:gd name="T2" fmla="*/ 35 w 35"/>
                <a:gd name="T3" fmla="*/ 0 h 104"/>
                <a:gd name="T4" fmla="*/ 27 w 35"/>
                <a:gd name="T5" fmla="*/ 104 h 104"/>
                <a:gd name="T6" fmla="*/ 0 w 35"/>
                <a:gd name="T7" fmla="*/ 100 h 104"/>
                <a:gd name="T8" fmla="*/ 8 w 3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4">
                  <a:moveTo>
                    <a:pt x="8" y="0"/>
                  </a:moveTo>
                  <a:lnTo>
                    <a:pt x="35" y="0"/>
                  </a:lnTo>
                  <a:lnTo>
                    <a:pt x="27" y="104"/>
                  </a:lnTo>
                  <a:lnTo>
                    <a:pt x="0" y="10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î$ḷiḑè">
              <a:extLst>
                <a:ext uri="{FF2B5EF4-FFF2-40B4-BE49-F238E27FC236}">
                  <a16:creationId xmlns:a16="http://schemas.microsoft.com/office/drawing/2014/main" id="{2BFDF888-17A1-4E68-B3F4-D4B7720CE216}"/>
                </a:ext>
              </a:extLst>
            </p:cNvPr>
            <p:cNvSpPr/>
            <p:nvPr/>
          </p:nvSpPr>
          <p:spPr bwMode="auto">
            <a:xfrm>
              <a:off x="7312025" y="3560763"/>
              <a:ext cx="98425" cy="85725"/>
            </a:xfrm>
            <a:custGeom>
              <a:avLst/>
              <a:gdLst>
                <a:gd name="T0" fmla="*/ 0 w 16"/>
                <a:gd name="T1" fmla="*/ 6 h 14"/>
                <a:gd name="T2" fmla="*/ 7 w 16"/>
                <a:gd name="T3" fmla="*/ 13 h 14"/>
                <a:gd name="T4" fmla="*/ 15 w 16"/>
                <a:gd name="T5" fmla="*/ 14 h 14"/>
                <a:gd name="T6" fmla="*/ 16 w 16"/>
                <a:gd name="T7" fmla="*/ 1 h 14"/>
                <a:gd name="T8" fmla="*/ 8 w 16"/>
                <a:gd name="T9" fmla="*/ 0 h 14"/>
                <a:gd name="T10" fmla="*/ 0 w 16"/>
                <a:gd name="T11" fmla="*/ 6 h 14"/>
                <a:gd name="T12" fmla="*/ 11 w 16"/>
                <a:gd name="T13" fmla="*/ 7 h 14"/>
                <a:gd name="T14" fmla="*/ 7 w 16"/>
                <a:gd name="T15" fmla="*/ 10 h 14"/>
                <a:gd name="T16" fmla="*/ 3 w 16"/>
                <a:gd name="T17" fmla="*/ 6 h 14"/>
                <a:gd name="T18" fmla="*/ 8 w 16"/>
                <a:gd name="T19" fmla="*/ 3 h 14"/>
                <a:gd name="T20" fmla="*/ 11 w 16"/>
                <a:gd name="T2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cubicBezTo>
                    <a:pt x="0" y="9"/>
                    <a:pt x="3" y="13"/>
                    <a:pt x="7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0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lose/>
                  <a:moveTo>
                    <a:pt x="11" y="7"/>
                  </a:moveTo>
                  <a:cubicBezTo>
                    <a:pt x="11" y="9"/>
                    <a:pt x="9" y="10"/>
                    <a:pt x="7" y="10"/>
                  </a:cubicBezTo>
                  <a:cubicBezTo>
                    <a:pt x="5" y="10"/>
                    <a:pt x="3" y="8"/>
                    <a:pt x="3" y="6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1" y="5"/>
                    <a:pt x="11" y="7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ïṧļíḓe">
              <a:extLst>
                <a:ext uri="{FF2B5EF4-FFF2-40B4-BE49-F238E27FC236}">
                  <a16:creationId xmlns:a16="http://schemas.microsoft.com/office/drawing/2014/main" id="{C5C9D3A0-8C1C-472D-BDEC-1BBFC2295B67}"/>
                </a:ext>
              </a:extLst>
            </p:cNvPr>
            <p:cNvSpPr/>
            <p:nvPr/>
          </p:nvSpPr>
          <p:spPr bwMode="auto">
            <a:xfrm>
              <a:off x="7800975" y="3571875"/>
              <a:ext cx="123825" cy="312738"/>
            </a:xfrm>
            <a:custGeom>
              <a:avLst/>
              <a:gdLst>
                <a:gd name="T0" fmla="*/ 10 w 20"/>
                <a:gd name="T1" fmla="*/ 3 h 51"/>
                <a:gd name="T2" fmla="*/ 1 w 20"/>
                <a:gd name="T3" fmla="*/ 27 h 51"/>
                <a:gd name="T4" fmla="*/ 3 w 20"/>
                <a:gd name="T5" fmla="*/ 43 h 51"/>
                <a:gd name="T6" fmla="*/ 6 w 20"/>
                <a:gd name="T7" fmla="*/ 46 h 51"/>
                <a:gd name="T8" fmla="*/ 9 w 20"/>
                <a:gd name="T9" fmla="*/ 50 h 51"/>
                <a:gd name="T10" fmla="*/ 10 w 20"/>
                <a:gd name="T11" fmla="*/ 51 h 51"/>
                <a:gd name="T12" fmla="*/ 12 w 20"/>
                <a:gd name="T13" fmla="*/ 50 h 51"/>
                <a:gd name="T14" fmla="*/ 13 w 20"/>
                <a:gd name="T15" fmla="*/ 47 h 51"/>
                <a:gd name="T16" fmla="*/ 14 w 20"/>
                <a:gd name="T17" fmla="*/ 37 h 51"/>
                <a:gd name="T18" fmla="*/ 16 w 20"/>
                <a:gd name="T19" fmla="*/ 30 h 51"/>
                <a:gd name="T20" fmla="*/ 18 w 20"/>
                <a:gd name="T21" fmla="*/ 27 h 51"/>
                <a:gd name="T22" fmla="*/ 19 w 20"/>
                <a:gd name="T23" fmla="*/ 17 h 51"/>
                <a:gd name="T24" fmla="*/ 17 w 20"/>
                <a:gd name="T25" fmla="*/ 10 h 51"/>
                <a:gd name="T26" fmla="*/ 20 w 2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0" y="3"/>
                  </a:moveTo>
                  <a:cubicBezTo>
                    <a:pt x="6" y="11"/>
                    <a:pt x="2" y="18"/>
                    <a:pt x="1" y="27"/>
                  </a:cubicBezTo>
                  <a:cubicBezTo>
                    <a:pt x="0" y="32"/>
                    <a:pt x="1" y="38"/>
                    <a:pt x="3" y="43"/>
                  </a:cubicBezTo>
                  <a:cubicBezTo>
                    <a:pt x="4" y="45"/>
                    <a:pt x="5" y="43"/>
                    <a:pt x="6" y="46"/>
                  </a:cubicBezTo>
                  <a:cubicBezTo>
                    <a:pt x="7" y="47"/>
                    <a:pt x="8" y="48"/>
                    <a:pt x="9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3" y="49"/>
                    <a:pt x="13" y="48"/>
                    <a:pt x="13" y="47"/>
                  </a:cubicBezTo>
                  <a:cubicBezTo>
                    <a:pt x="13" y="43"/>
                    <a:pt x="13" y="42"/>
                    <a:pt x="14" y="37"/>
                  </a:cubicBezTo>
                  <a:cubicBezTo>
                    <a:pt x="14" y="35"/>
                    <a:pt x="15" y="32"/>
                    <a:pt x="16" y="30"/>
                  </a:cubicBezTo>
                  <a:cubicBezTo>
                    <a:pt x="17" y="29"/>
                    <a:pt x="17" y="28"/>
                    <a:pt x="18" y="27"/>
                  </a:cubicBezTo>
                  <a:cubicBezTo>
                    <a:pt x="20" y="24"/>
                    <a:pt x="20" y="20"/>
                    <a:pt x="19" y="17"/>
                  </a:cubicBezTo>
                  <a:cubicBezTo>
                    <a:pt x="18" y="15"/>
                    <a:pt x="17" y="12"/>
                    <a:pt x="17" y="10"/>
                  </a:cubicBezTo>
                  <a:cubicBezTo>
                    <a:pt x="18" y="7"/>
                    <a:pt x="20" y="4"/>
                    <a:pt x="20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ïṥ1iḋè">
              <a:extLst>
                <a:ext uri="{FF2B5EF4-FFF2-40B4-BE49-F238E27FC236}">
                  <a16:creationId xmlns:a16="http://schemas.microsoft.com/office/drawing/2014/main" id="{D139A2D6-6AFC-497C-BD03-AC6E14894BDC}"/>
                </a:ext>
              </a:extLst>
            </p:cNvPr>
            <p:cNvSpPr/>
            <p:nvPr/>
          </p:nvSpPr>
          <p:spPr bwMode="auto">
            <a:xfrm>
              <a:off x="7496175" y="3541713"/>
              <a:ext cx="115888" cy="280988"/>
            </a:xfrm>
            <a:custGeom>
              <a:avLst/>
              <a:gdLst>
                <a:gd name="T0" fmla="*/ 2 w 19"/>
                <a:gd name="T1" fmla="*/ 5 h 46"/>
                <a:gd name="T2" fmla="*/ 10 w 19"/>
                <a:gd name="T3" fmla="*/ 44 h 46"/>
                <a:gd name="T4" fmla="*/ 13 w 19"/>
                <a:gd name="T5" fmla="*/ 45 h 46"/>
                <a:gd name="T6" fmla="*/ 14 w 19"/>
                <a:gd name="T7" fmla="*/ 45 h 46"/>
                <a:gd name="T8" fmla="*/ 14 w 19"/>
                <a:gd name="T9" fmla="*/ 32 h 46"/>
                <a:gd name="T10" fmla="*/ 13 w 19"/>
                <a:gd name="T11" fmla="*/ 20 h 46"/>
                <a:gd name="T12" fmla="*/ 15 w 19"/>
                <a:gd name="T13" fmla="*/ 28 h 46"/>
                <a:gd name="T14" fmla="*/ 17 w 19"/>
                <a:gd name="T15" fmla="*/ 27 h 46"/>
                <a:gd name="T16" fmla="*/ 18 w 19"/>
                <a:gd name="T17" fmla="*/ 25 h 46"/>
                <a:gd name="T18" fmla="*/ 18 w 19"/>
                <a:gd name="T19" fmla="*/ 18 h 46"/>
                <a:gd name="T20" fmla="*/ 18 w 19"/>
                <a:gd name="T21" fmla="*/ 13 h 46"/>
                <a:gd name="T22" fmla="*/ 14 w 19"/>
                <a:gd name="T23" fmla="*/ 6 h 46"/>
                <a:gd name="T24" fmla="*/ 12 w 19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6">
                  <a:moveTo>
                    <a:pt x="2" y="5"/>
                  </a:moveTo>
                  <a:cubicBezTo>
                    <a:pt x="0" y="19"/>
                    <a:pt x="3" y="33"/>
                    <a:pt x="10" y="44"/>
                  </a:cubicBezTo>
                  <a:cubicBezTo>
                    <a:pt x="11" y="45"/>
                    <a:pt x="12" y="46"/>
                    <a:pt x="13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1"/>
                    <a:pt x="15" y="37"/>
                    <a:pt x="14" y="32"/>
                  </a:cubicBezTo>
                  <a:cubicBezTo>
                    <a:pt x="14" y="28"/>
                    <a:pt x="13" y="24"/>
                    <a:pt x="13" y="20"/>
                  </a:cubicBezTo>
                  <a:cubicBezTo>
                    <a:pt x="14" y="22"/>
                    <a:pt x="15" y="25"/>
                    <a:pt x="15" y="28"/>
                  </a:cubicBezTo>
                  <a:cubicBezTo>
                    <a:pt x="16" y="28"/>
                    <a:pt x="17" y="28"/>
                    <a:pt x="17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2"/>
                    <a:pt x="18" y="20"/>
                    <a:pt x="18" y="18"/>
                  </a:cubicBezTo>
                  <a:cubicBezTo>
                    <a:pt x="18" y="16"/>
                    <a:pt x="19" y="15"/>
                    <a:pt x="18" y="13"/>
                  </a:cubicBezTo>
                  <a:cubicBezTo>
                    <a:pt x="17" y="10"/>
                    <a:pt x="15" y="8"/>
                    <a:pt x="14" y="6"/>
                  </a:cubicBezTo>
                  <a:cubicBezTo>
                    <a:pt x="13" y="4"/>
                    <a:pt x="12" y="2"/>
                    <a:pt x="12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i$ľiḋè">
              <a:extLst>
                <a:ext uri="{FF2B5EF4-FFF2-40B4-BE49-F238E27FC236}">
                  <a16:creationId xmlns:a16="http://schemas.microsoft.com/office/drawing/2014/main" id="{ABAC53F4-EB19-4193-AB7A-D6C01B3A34E8}"/>
                </a:ext>
              </a:extLst>
            </p:cNvPr>
            <p:cNvSpPr/>
            <p:nvPr/>
          </p:nvSpPr>
          <p:spPr bwMode="auto">
            <a:xfrm>
              <a:off x="7372350" y="2397125"/>
              <a:ext cx="434975" cy="1217613"/>
            </a:xfrm>
            <a:custGeom>
              <a:avLst/>
              <a:gdLst>
                <a:gd name="T0" fmla="*/ 71 w 71"/>
                <a:gd name="T1" fmla="*/ 0 h 199"/>
                <a:gd name="T2" fmla="*/ 31 w 71"/>
                <a:gd name="T3" fmla="*/ 16 h 199"/>
                <a:gd name="T4" fmla="*/ 3 w 71"/>
                <a:gd name="T5" fmla="*/ 88 h 199"/>
                <a:gd name="T6" fmla="*/ 8 w 71"/>
                <a:gd name="T7" fmla="*/ 147 h 199"/>
                <a:gd name="T8" fmla="*/ 20 w 71"/>
                <a:gd name="T9" fmla="*/ 193 h 199"/>
                <a:gd name="T10" fmla="*/ 35 w 71"/>
                <a:gd name="T11" fmla="*/ 191 h 199"/>
                <a:gd name="T12" fmla="*/ 58 w 71"/>
                <a:gd name="T13" fmla="*/ 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99">
                  <a:moveTo>
                    <a:pt x="71" y="0"/>
                  </a:moveTo>
                  <a:cubicBezTo>
                    <a:pt x="57" y="1"/>
                    <a:pt x="41" y="7"/>
                    <a:pt x="31" y="16"/>
                  </a:cubicBezTo>
                  <a:cubicBezTo>
                    <a:pt x="10" y="35"/>
                    <a:pt x="7" y="63"/>
                    <a:pt x="3" y="88"/>
                  </a:cubicBezTo>
                  <a:cubicBezTo>
                    <a:pt x="0" y="107"/>
                    <a:pt x="4" y="128"/>
                    <a:pt x="8" y="147"/>
                  </a:cubicBezTo>
                  <a:cubicBezTo>
                    <a:pt x="11" y="157"/>
                    <a:pt x="17" y="183"/>
                    <a:pt x="20" y="193"/>
                  </a:cubicBezTo>
                  <a:cubicBezTo>
                    <a:pt x="22" y="196"/>
                    <a:pt x="31" y="199"/>
                    <a:pt x="35" y="191"/>
                  </a:cubicBezTo>
                  <a:cubicBezTo>
                    <a:pt x="35" y="139"/>
                    <a:pt x="43" y="74"/>
                    <a:pt x="58" y="24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ïSlîḍè">
              <a:extLst>
                <a:ext uri="{FF2B5EF4-FFF2-40B4-BE49-F238E27FC236}">
                  <a16:creationId xmlns:a16="http://schemas.microsoft.com/office/drawing/2014/main" id="{8FA77F79-36CD-4270-B19A-AD32C13EDEAF}"/>
                </a:ext>
              </a:extLst>
            </p:cNvPr>
            <p:cNvSpPr/>
            <p:nvPr/>
          </p:nvSpPr>
          <p:spPr bwMode="auto">
            <a:xfrm>
              <a:off x="7843838" y="2386013"/>
              <a:ext cx="385763" cy="1266825"/>
            </a:xfrm>
            <a:custGeom>
              <a:avLst/>
              <a:gdLst>
                <a:gd name="T0" fmla="*/ 26 w 63"/>
                <a:gd name="T1" fmla="*/ 45 h 207"/>
                <a:gd name="T2" fmla="*/ 18 w 63"/>
                <a:gd name="T3" fmla="*/ 125 h 207"/>
                <a:gd name="T4" fmla="*/ 0 w 63"/>
                <a:gd name="T5" fmla="*/ 202 h 207"/>
                <a:gd name="T6" fmla="*/ 12 w 63"/>
                <a:gd name="T7" fmla="*/ 207 h 207"/>
                <a:gd name="T8" fmla="*/ 39 w 63"/>
                <a:gd name="T9" fmla="*/ 167 h 207"/>
                <a:gd name="T10" fmla="*/ 62 w 63"/>
                <a:gd name="T11" fmla="*/ 117 h 207"/>
                <a:gd name="T12" fmla="*/ 63 w 63"/>
                <a:gd name="T13" fmla="*/ 96 h 207"/>
                <a:gd name="T14" fmla="*/ 58 w 63"/>
                <a:gd name="T15" fmla="*/ 50 h 207"/>
                <a:gd name="T16" fmla="*/ 10 w 63"/>
                <a:gd name="T1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207">
                  <a:moveTo>
                    <a:pt x="26" y="45"/>
                  </a:moveTo>
                  <a:cubicBezTo>
                    <a:pt x="14" y="74"/>
                    <a:pt x="30" y="96"/>
                    <a:pt x="18" y="125"/>
                  </a:cubicBezTo>
                  <a:cubicBezTo>
                    <a:pt x="5" y="155"/>
                    <a:pt x="0" y="202"/>
                    <a:pt x="0" y="202"/>
                  </a:cubicBezTo>
                  <a:cubicBezTo>
                    <a:pt x="0" y="202"/>
                    <a:pt x="6" y="207"/>
                    <a:pt x="12" y="207"/>
                  </a:cubicBezTo>
                  <a:cubicBezTo>
                    <a:pt x="16" y="203"/>
                    <a:pt x="29" y="183"/>
                    <a:pt x="39" y="167"/>
                  </a:cubicBezTo>
                  <a:cubicBezTo>
                    <a:pt x="50" y="152"/>
                    <a:pt x="59" y="135"/>
                    <a:pt x="62" y="117"/>
                  </a:cubicBezTo>
                  <a:cubicBezTo>
                    <a:pt x="63" y="110"/>
                    <a:pt x="63" y="103"/>
                    <a:pt x="63" y="96"/>
                  </a:cubicBezTo>
                  <a:cubicBezTo>
                    <a:pt x="63" y="81"/>
                    <a:pt x="63" y="65"/>
                    <a:pt x="58" y="50"/>
                  </a:cubicBezTo>
                  <a:cubicBezTo>
                    <a:pt x="51" y="27"/>
                    <a:pt x="33" y="8"/>
                    <a:pt x="10" y="0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îşľiḑê">
              <a:extLst>
                <a:ext uri="{FF2B5EF4-FFF2-40B4-BE49-F238E27FC236}">
                  <a16:creationId xmlns:a16="http://schemas.microsoft.com/office/drawing/2014/main" id="{02B13683-55EE-43E4-A4CA-E52C42AF4B90}"/>
                </a:ext>
              </a:extLst>
            </p:cNvPr>
            <p:cNvSpPr/>
            <p:nvPr/>
          </p:nvSpPr>
          <p:spPr bwMode="auto">
            <a:xfrm>
              <a:off x="7532688" y="2416175"/>
              <a:ext cx="600075" cy="979488"/>
            </a:xfrm>
            <a:custGeom>
              <a:avLst/>
              <a:gdLst>
                <a:gd name="T0" fmla="*/ 1 w 98"/>
                <a:gd name="T1" fmla="*/ 59 h 160"/>
                <a:gd name="T2" fmla="*/ 1 w 98"/>
                <a:gd name="T3" fmla="*/ 78 h 160"/>
                <a:gd name="T4" fmla="*/ 5 w 98"/>
                <a:gd name="T5" fmla="*/ 93 h 160"/>
                <a:gd name="T6" fmla="*/ 4 w 98"/>
                <a:gd name="T7" fmla="*/ 135 h 160"/>
                <a:gd name="T8" fmla="*/ 4 w 98"/>
                <a:gd name="T9" fmla="*/ 144 h 160"/>
                <a:gd name="T10" fmla="*/ 79 w 98"/>
                <a:gd name="T11" fmla="*/ 154 h 160"/>
                <a:gd name="T12" fmla="*/ 88 w 98"/>
                <a:gd name="T13" fmla="*/ 141 h 160"/>
                <a:gd name="T14" fmla="*/ 93 w 98"/>
                <a:gd name="T15" fmla="*/ 120 h 160"/>
                <a:gd name="T16" fmla="*/ 95 w 98"/>
                <a:gd name="T17" fmla="*/ 90 h 160"/>
                <a:gd name="T18" fmla="*/ 68 w 98"/>
                <a:gd name="T19" fmla="*/ 2 h 160"/>
                <a:gd name="T20" fmla="*/ 66 w 98"/>
                <a:gd name="T21" fmla="*/ 1 h 160"/>
                <a:gd name="T22" fmla="*/ 61 w 98"/>
                <a:gd name="T23" fmla="*/ 1 h 160"/>
                <a:gd name="T24" fmla="*/ 37 w 98"/>
                <a:gd name="T25" fmla="*/ 2 h 160"/>
                <a:gd name="T26" fmla="*/ 34 w 98"/>
                <a:gd name="T27" fmla="*/ 2 h 160"/>
                <a:gd name="T28" fmla="*/ 32 w 98"/>
                <a:gd name="T29" fmla="*/ 3 h 160"/>
                <a:gd name="T30" fmla="*/ 12 w 98"/>
                <a:gd name="T31" fmla="*/ 29 h 160"/>
                <a:gd name="T32" fmla="*/ 1 w 98"/>
                <a:gd name="T33" fmla="*/ 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60">
                  <a:moveTo>
                    <a:pt x="1" y="59"/>
                  </a:moveTo>
                  <a:cubicBezTo>
                    <a:pt x="0" y="66"/>
                    <a:pt x="0" y="72"/>
                    <a:pt x="1" y="78"/>
                  </a:cubicBezTo>
                  <a:cubicBezTo>
                    <a:pt x="2" y="84"/>
                    <a:pt x="4" y="88"/>
                    <a:pt x="5" y="93"/>
                  </a:cubicBezTo>
                  <a:cubicBezTo>
                    <a:pt x="9" y="107"/>
                    <a:pt x="6" y="121"/>
                    <a:pt x="4" y="135"/>
                  </a:cubicBezTo>
                  <a:cubicBezTo>
                    <a:pt x="4" y="138"/>
                    <a:pt x="3" y="141"/>
                    <a:pt x="4" y="144"/>
                  </a:cubicBezTo>
                  <a:cubicBezTo>
                    <a:pt x="11" y="160"/>
                    <a:pt x="60" y="159"/>
                    <a:pt x="79" y="154"/>
                  </a:cubicBezTo>
                  <a:cubicBezTo>
                    <a:pt x="90" y="152"/>
                    <a:pt x="83" y="151"/>
                    <a:pt x="88" y="141"/>
                  </a:cubicBezTo>
                  <a:cubicBezTo>
                    <a:pt x="91" y="134"/>
                    <a:pt x="92" y="127"/>
                    <a:pt x="93" y="120"/>
                  </a:cubicBezTo>
                  <a:cubicBezTo>
                    <a:pt x="94" y="110"/>
                    <a:pt x="95" y="100"/>
                    <a:pt x="95" y="90"/>
                  </a:cubicBezTo>
                  <a:cubicBezTo>
                    <a:pt x="98" y="57"/>
                    <a:pt x="95" y="24"/>
                    <a:pt x="68" y="2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0"/>
                    <a:pt x="63" y="1"/>
                    <a:pt x="61" y="1"/>
                  </a:cubicBezTo>
                  <a:cubicBezTo>
                    <a:pt x="54" y="3"/>
                    <a:pt x="45" y="4"/>
                    <a:pt x="37" y="2"/>
                  </a:cubicBezTo>
                  <a:cubicBezTo>
                    <a:pt x="36" y="2"/>
                    <a:pt x="35" y="1"/>
                    <a:pt x="34" y="2"/>
                  </a:cubicBezTo>
                  <a:cubicBezTo>
                    <a:pt x="33" y="2"/>
                    <a:pt x="32" y="3"/>
                    <a:pt x="32" y="3"/>
                  </a:cubicBezTo>
                  <a:cubicBezTo>
                    <a:pt x="24" y="11"/>
                    <a:pt x="19" y="21"/>
                    <a:pt x="12" y="29"/>
                  </a:cubicBezTo>
                  <a:cubicBezTo>
                    <a:pt x="5" y="38"/>
                    <a:pt x="2" y="48"/>
                    <a:pt x="1" y="59"/>
                  </a:cubicBezTo>
                  <a:close/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Sḻîďê">
              <a:extLst>
                <a:ext uri="{FF2B5EF4-FFF2-40B4-BE49-F238E27FC236}">
                  <a16:creationId xmlns:a16="http://schemas.microsoft.com/office/drawing/2014/main" id="{20DD42B3-3D1C-49E4-8A24-A2D137F911C1}"/>
                </a:ext>
              </a:extLst>
            </p:cNvPr>
            <p:cNvSpPr/>
            <p:nvPr/>
          </p:nvSpPr>
          <p:spPr bwMode="auto">
            <a:xfrm>
              <a:off x="7605713" y="1927225"/>
              <a:ext cx="171450" cy="385763"/>
            </a:xfrm>
            <a:custGeom>
              <a:avLst/>
              <a:gdLst>
                <a:gd name="T0" fmla="*/ 28 w 28"/>
                <a:gd name="T1" fmla="*/ 33 h 63"/>
                <a:gd name="T2" fmla="*/ 26 w 28"/>
                <a:gd name="T3" fmla="*/ 47 h 63"/>
                <a:gd name="T4" fmla="*/ 20 w 28"/>
                <a:gd name="T5" fmla="*/ 61 h 63"/>
                <a:gd name="T6" fmla="*/ 10 w 28"/>
                <a:gd name="T7" fmla="*/ 63 h 63"/>
                <a:gd name="T8" fmla="*/ 0 w 28"/>
                <a:gd name="T9" fmla="*/ 61 h 63"/>
                <a:gd name="T10" fmla="*/ 2 w 28"/>
                <a:gd name="T11" fmla="*/ 55 h 63"/>
                <a:gd name="T12" fmla="*/ 0 w 28"/>
                <a:gd name="T13" fmla="*/ 27 h 63"/>
                <a:gd name="T14" fmla="*/ 3 w 28"/>
                <a:gd name="T15" fmla="*/ 11 h 63"/>
                <a:gd name="T16" fmla="*/ 17 w 2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3">
                  <a:moveTo>
                    <a:pt x="28" y="33"/>
                  </a:moveTo>
                  <a:cubicBezTo>
                    <a:pt x="27" y="37"/>
                    <a:pt x="27" y="43"/>
                    <a:pt x="26" y="47"/>
                  </a:cubicBezTo>
                  <a:cubicBezTo>
                    <a:pt x="26" y="52"/>
                    <a:pt x="24" y="58"/>
                    <a:pt x="20" y="61"/>
                  </a:cubicBezTo>
                  <a:cubicBezTo>
                    <a:pt x="17" y="63"/>
                    <a:pt x="14" y="63"/>
                    <a:pt x="10" y="63"/>
                  </a:cubicBezTo>
                  <a:cubicBezTo>
                    <a:pt x="7" y="63"/>
                    <a:pt x="3" y="62"/>
                    <a:pt x="0" y="61"/>
                  </a:cubicBezTo>
                  <a:cubicBezTo>
                    <a:pt x="2" y="60"/>
                    <a:pt x="2" y="57"/>
                    <a:pt x="2" y="55"/>
                  </a:cubicBezTo>
                  <a:cubicBezTo>
                    <a:pt x="2" y="46"/>
                    <a:pt x="0" y="37"/>
                    <a:pt x="0" y="27"/>
                  </a:cubicBezTo>
                  <a:cubicBezTo>
                    <a:pt x="0" y="23"/>
                    <a:pt x="1" y="15"/>
                    <a:pt x="3" y="11"/>
                  </a:cubicBezTo>
                  <a:cubicBezTo>
                    <a:pt x="6" y="7"/>
                    <a:pt x="10" y="2"/>
                    <a:pt x="17" y="0"/>
                  </a:cubicBezTo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îṧľîḍe">
              <a:extLst>
                <a:ext uri="{FF2B5EF4-FFF2-40B4-BE49-F238E27FC236}">
                  <a16:creationId xmlns:a16="http://schemas.microsoft.com/office/drawing/2014/main" id="{43849314-D621-4B09-B5CA-C472C93486EF}"/>
                </a:ext>
              </a:extLst>
            </p:cNvPr>
            <p:cNvSpPr/>
            <p:nvPr/>
          </p:nvSpPr>
          <p:spPr bwMode="auto">
            <a:xfrm>
              <a:off x="7753350" y="2214563"/>
              <a:ext cx="188913" cy="250825"/>
            </a:xfrm>
            <a:custGeom>
              <a:avLst/>
              <a:gdLst>
                <a:gd name="T0" fmla="*/ 7 w 31"/>
                <a:gd name="T1" fmla="*/ 17 h 41"/>
                <a:gd name="T2" fmla="*/ 0 w 31"/>
                <a:gd name="T3" fmla="*/ 32 h 41"/>
                <a:gd name="T4" fmla="*/ 7 w 31"/>
                <a:gd name="T5" fmla="*/ 41 h 41"/>
                <a:gd name="T6" fmla="*/ 31 w 31"/>
                <a:gd name="T7" fmla="*/ 31 h 41"/>
                <a:gd name="T8" fmla="*/ 27 w 3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7" y="17"/>
                  </a:moveTo>
                  <a:cubicBezTo>
                    <a:pt x="7" y="21"/>
                    <a:pt x="3" y="30"/>
                    <a:pt x="0" y="32"/>
                  </a:cubicBezTo>
                  <a:cubicBezTo>
                    <a:pt x="0" y="37"/>
                    <a:pt x="0" y="41"/>
                    <a:pt x="7" y="41"/>
                  </a:cubicBezTo>
                  <a:cubicBezTo>
                    <a:pt x="14" y="41"/>
                    <a:pt x="25" y="38"/>
                    <a:pt x="31" y="31"/>
                  </a:cubicBezTo>
                  <a:cubicBezTo>
                    <a:pt x="28" y="24"/>
                    <a:pt x="25" y="3"/>
                    <a:pt x="27" y="0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iṧliďè">
              <a:extLst>
                <a:ext uri="{FF2B5EF4-FFF2-40B4-BE49-F238E27FC236}">
                  <a16:creationId xmlns:a16="http://schemas.microsoft.com/office/drawing/2014/main" id="{BDF0DFD4-4AE6-41B7-92D8-94EC8F1D3E9E}"/>
                </a:ext>
              </a:extLst>
            </p:cNvPr>
            <p:cNvSpPr/>
            <p:nvPr/>
          </p:nvSpPr>
          <p:spPr bwMode="auto">
            <a:xfrm>
              <a:off x="7654925" y="1944688"/>
              <a:ext cx="312738" cy="398463"/>
            </a:xfrm>
            <a:custGeom>
              <a:avLst/>
              <a:gdLst>
                <a:gd name="T0" fmla="*/ 5 w 51"/>
                <a:gd name="T1" fmla="*/ 13 h 65"/>
                <a:gd name="T2" fmla="*/ 3 w 51"/>
                <a:gd name="T3" fmla="*/ 37 h 65"/>
                <a:gd name="T4" fmla="*/ 4 w 51"/>
                <a:gd name="T5" fmla="*/ 50 h 65"/>
                <a:gd name="T6" fmla="*/ 10 w 51"/>
                <a:gd name="T7" fmla="*/ 62 h 65"/>
                <a:gd name="T8" fmla="*/ 21 w 51"/>
                <a:gd name="T9" fmla="*/ 65 h 65"/>
                <a:gd name="T10" fmla="*/ 44 w 51"/>
                <a:gd name="T11" fmla="*/ 51 h 65"/>
                <a:gd name="T12" fmla="*/ 48 w 51"/>
                <a:gd name="T13" fmla="*/ 25 h 65"/>
                <a:gd name="T14" fmla="*/ 44 w 51"/>
                <a:gd name="T15" fmla="*/ 16 h 65"/>
                <a:gd name="T16" fmla="*/ 24 w 51"/>
                <a:gd name="T17" fmla="*/ 1 h 65"/>
                <a:gd name="T18" fmla="*/ 4 w 51"/>
                <a:gd name="T19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65">
                  <a:moveTo>
                    <a:pt x="5" y="13"/>
                  </a:moveTo>
                  <a:cubicBezTo>
                    <a:pt x="0" y="18"/>
                    <a:pt x="1" y="30"/>
                    <a:pt x="3" y="37"/>
                  </a:cubicBezTo>
                  <a:cubicBezTo>
                    <a:pt x="4" y="41"/>
                    <a:pt x="4" y="46"/>
                    <a:pt x="4" y="50"/>
                  </a:cubicBezTo>
                  <a:cubicBezTo>
                    <a:pt x="5" y="55"/>
                    <a:pt x="7" y="60"/>
                    <a:pt x="10" y="62"/>
                  </a:cubicBezTo>
                  <a:cubicBezTo>
                    <a:pt x="13" y="65"/>
                    <a:pt x="17" y="65"/>
                    <a:pt x="21" y="65"/>
                  </a:cubicBezTo>
                  <a:cubicBezTo>
                    <a:pt x="30" y="64"/>
                    <a:pt x="39" y="59"/>
                    <a:pt x="44" y="51"/>
                  </a:cubicBezTo>
                  <a:cubicBezTo>
                    <a:pt x="49" y="44"/>
                    <a:pt x="51" y="34"/>
                    <a:pt x="48" y="25"/>
                  </a:cubicBezTo>
                  <a:cubicBezTo>
                    <a:pt x="47" y="22"/>
                    <a:pt x="46" y="19"/>
                    <a:pt x="44" y="16"/>
                  </a:cubicBezTo>
                  <a:cubicBezTo>
                    <a:pt x="40" y="9"/>
                    <a:pt x="33" y="3"/>
                    <a:pt x="24" y="1"/>
                  </a:cubicBezTo>
                  <a:cubicBezTo>
                    <a:pt x="16" y="0"/>
                    <a:pt x="7" y="4"/>
                    <a:pt x="4" y="1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íṩḻidè">
              <a:extLst>
                <a:ext uri="{FF2B5EF4-FFF2-40B4-BE49-F238E27FC236}">
                  <a16:creationId xmlns:a16="http://schemas.microsoft.com/office/drawing/2014/main" id="{81116E5C-AF3E-491E-96E2-518B5FBF997D}"/>
                </a:ext>
              </a:extLst>
            </p:cNvPr>
            <p:cNvSpPr/>
            <p:nvPr/>
          </p:nvSpPr>
          <p:spPr bwMode="auto">
            <a:xfrm>
              <a:off x="7661275" y="1858963"/>
              <a:ext cx="434975" cy="484188"/>
            </a:xfrm>
            <a:custGeom>
              <a:avLst/>
              <a:gdLst>
                <a:gd name="T0" fmla="*/ 55 w 71"/>
                <a:gd name="T1" fmla="*/ 15 h 79"/>
                <a:gd name="T2" fmla="*/ 43 w 71"/>
                <a:gd name="T3" fmla="*/ 4 h 79"/>
                <a:gd name="T4" fmla="*/ 25 w 71"/>
                <a:gd name="T5" fmla="*/ 1 h 79"/>
                <a:gd name="T6" fmla="*/ 11 w 71"/>
                <a:gd name="T7" fmla="*/ 7 h 79"/>
                <a:gd name="T8" fmla="*/ 7 w 71"/>
                <a:gd name="T9" fmla="*/ 11 h 79"/>
                <a:gd name="T10" fmla="*/ 7 w 71"/>
                <a:gd name="T11" fmla="*/ 11 h 79"/>
                <a:gd name="T12" fmla="*/ 6 w 71"/>
                <a:gd name="T13" fmla="*/ 12 h 79"/>
                <a:gd name="T14" fmla="*/ 4 w 71"/>
                <a:gd name="T15" fmla="*/ 16 h 79"/>
                <a:gd name="T16" fmla="*/ 2 w 71"/>
                <a:gd name="T17" fmla="*/ 20 h 79"/>
                <a:gd name="T18" fmla="*/ 13 w 71"/>
                <a:gd name="T19" fmla="*/ 34 h 79"/>
                <a:gd name="T20" fmla="*/ 19 w 71"/>
                <a:gd name="T21" fmla="*/ 36 h 79"/>
                <a:gd name="T22" fmla="*/ 24 w 71"/>
                <a:gd name="T23" fmla="*/ 37 h 79"/>
                <a:gd name="T24" fmla="*/ 34 w 71"/>
                <a:gd name="T25" fmla="*/ 45 h 79"/>
                <a:gd name="T26" fmla="*/ 37 w 71"/>
                <a:gd name="T27" fmla="*/ 56 h 79"/>
                <a:gd name="T28" fmla="*/ 40 w 71"/>
                <a:gd name="T29" fmla="*/ 45 h 79"/>
                <a:gd name="T30" fmla="*/ 42 w 71"/>
                <a:gd name="T31" fmla="*/ 63 h 79"/>
                <a:gd name="T32" fmla="*/ 41 w 71"/>
                <a:gd name="T33" fmla="*/ 70 h 79"/>
                <a:gd name="T34" fmla="*/ 37 w 71"/>
                <a:gd name="T35" fmla="*/ 77 h 79"/>
                <a:gd name="T36" fmla="*/ 56 w 71"/>
                <a:gd name="T37" fmla="*/ 72 h 79"/>
                <a:gd name="T38" fmla="*/ 55 w 71"/>
                <a:gd name="T39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55" y="15"/>
                  </a:moveTo>
                  <a:cubicBezTo>
                    <a:pt x="52" y="11"/>
                    <a:pt x="48" y="7"/>
                    <a:pt x="43" y="4"/>
                  </a:cubicBezTo>
                  <a:cubicBezTo>
                    <a:pt x="38" y="1"/>
                    <a:pt x="31" y="0"/>
                    <a:pt x="25" y="1"/>
                  </a:cubicBezTo>
                  <a:cubicBezTo>
                    <a:pt x="21" y="2"/>
                    <a:pt x="15" y="5"/>
                    <a:pt x="11" y="7"/>
                  </a:cubicBezTo>
                  <a:cubicBezTo>
                    <a:pt x="10" y="8"/>
                    <a:pt x="9" y="9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5" y="13"/>
                    <a:pt x="4" y="14"/>
                    <a:pt x="4" y="16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0" y="27"/>
                    <a:pt x="8" y="32"/>
                    <a:pt x="13" y="34"/>
                  </a:cubicBezTo>
                  <a:cubicBezTo>
                    <a:pt x="15" y="35"/>
                    <a:pt x="17" y="35"/>
                    <a:pt x="19" y="36"/>
                  </a:cubicBezTo>
                  <a:cubicBezTo>
                    <a:pt x="21" y="36"/>
                    <a:pt x="23" y="37"/>
                    <a:pt x="24" y="37"/>
                  </a:cubicBezTo>
                  <a:cubicBezTo>
                    <a:pt x="28" y="39"/>
                    <a:pt x="31" y="41"/>
                    <a:pt x="34" y="45"/>
                  </a:cubicBezTo>
                  <a:cubicBezTo>
                    <a:pt x="36" y="48"/>
                    <a:pt x="37" y="52"/>
                    <a:pt x="37" y="56"/>
                  </a:cubicBezTo>
                  <a:cubicBezTo>
                    <a:pt x="39" y="53"/>
                    <a:pt x="40" y="49"/>
                    <a:pt x="40" y="45"/>
                  </a:cubicBezTo>
                  <a:cubicBezTo>
                    <a:pt x="42" y="51"/>
                    <a:pt x="42" y="57"/>
                    <a:pt x="42" y="63"/>
                  </a:cubicBezTo>
                  <a:cubicBezTo>
                    <a:pt x="42" y="65"/>
                    <a:pt x="42" y="67"/>
                    <a:pt x="41" y="70"/>
                  </a:cubicBezTo>
                  <a:cubicBezTo>
                    <a:pt x="41" y="71"/>
                    <a:pt x="38" y="77"/>
                    <a:pt x="37" y="77"/>
                  </a:cubicBezTo>
                  <a:cubicBezTo>
                    <a:pt x="44" y="79"/>
                    <a:pt x="51" y="76"/>
                    <a:pt x="56" y="72"/>
                  </a:cubicBezTo>
                  <a:cubicBezTo>
                    <a:pt x="71" y="58"/>
                    <a:pt x="64" y="31"/>
                    <a:pt x="55" y="15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$ľíḓê">
              <a:extLst>
                <a:ext uri="{FF2B5EF4-FFF2-40B4-BE49-F238E27FC236}">
                  <a16:creationId xmlns:a16="http://schemas.microsoft.com/office/drawing/2014/main" id="{FE914183-B831-4F6D-8678-D519EBEE62E8}"/>
                </a:ext>
              </a:extLst>
            </p:cNvPr>
            <p:cNvSpPr/>
            <p:nvPr/>
          </p:nvSpPr>
          <p:spPr bwMode="auto">
            <a:xfrm>
              <a:off x="7893050" y="2146300"/>
              <a:ext cx="68263" cy="98425"/>
            </a:xfrm>
            <a:custGeom>
              <a:avLst/>
              <a:gdLst>
                <a:gd name="T0" fmla="*/ 2 w 11"/>
                <a:gd name="T1" fmla="*/ 4 h 16"/>
                <a:gd name="T2" fmla="*/ 2 w 11"/>
                <a:gd name="T3" fmla="*/ 3 h 16"/>
                <a:gd name="T4" fmla="*/ 5 w 11"/>
                <a:gd name="T5" fmla="*/ 1 h 16"/>
                <a:gd name="T6" fmla="*/ 8 w 11"/>
                <a:gd name="T7" fmla="*/ 1 h 16"/>
                <a:gd name="T8" fmla="*/ 10 w 11"/>
                <a:gd name="T9" fmla="*/ 4 h 16"/>
                <a:gd name="T10" fmla="*/ 7 w 11"/>
                <a:gd name="T11" fmla="*/ 14 h 16"/>
                <a:gd name="T12" fmla="*/ 3 w 11"/>
                <a:gd name="T13" fmla="*/ 16 h 16"/>
                <a:gd name="T14" fmla="*/ 1 w 11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2" y="4"/>
                  </a:moveTo>
                  <a:cubicBezTo>
                    <a:pt x="1" y="4"/>
                    <a:pt x="2" y="3"/>
                    <a:pt x="2" y="3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2"/>
                    <a:pt x="10" y="4"/>
                  </a:cubicBezTo>
                  <a:cubicBezTo>
                    <a:pt x="11" y="7"/>
                    <a:pt x="10" y="11"/>
                    <a:pt x="7" y="14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2" y="16"/>
                    <a:pt x="0" y="15"/>
                    <a:pt x="1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šḻiḑè">
              <a:extLst>
                <a:ext uri="{FF2B5EF4-FFF2-40B4-BE49-F238E27FC236}">
                  <a16:creationId xmlns:a16="http://schemas.microsoft.com/office/drawing/2014/main" id="{E587F0B2-D802-46EC-B853-BCFD2433B161}"/>
                </a:ext>
              </a:extLst>
            </p:cNvPr>
            <p:cNvSpPr/>
            <p:nvPr/>
          </p:nvSpPr>
          <p:spPr bwMode="auto">
            <a:xfrm>
              <a:off x="7727950" y="2257425"/>
              <a:ext cx="79375" cy="42863"/>
            </a:xfrm>
            <a:custGeom>
              <a:avLst/>
              <a:gdLst>
                <a:gd name="T0" fmla="*/ 1 w 13"/>
                <a:gd name="T1" fmla="*/ 0 h 7"/>
                <a:gd name="T2" fmla="*/ 5 w 13"/>
                <a:gd name="T3" fmla="*/ 6 h 7"/>
                <a:gd name="T4" fmla="*/ 13 w 13"/>
                <a:gd name="T5" fmla="*/ 1 h 7"/>
                <a:gd name="T6" fmla="*/ 1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1" y="0"/>
                  </a:moveTo>
                  <a:cubicBezTo>
                    <a:pt x="0" y="1"/>
                    <a:pt x="1" y="5"/>
                    <a:pt x="5" y="6"/>
                  </a:cubicBezTo>
                  <a:cubicBezTo>
                    <a:pt x="8" y="7"/>
                    <a:pt x="13" y="4"/>
                    <a:pt x="13" y="1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ṡlíḍé">
              <a:extLst>
                <a:ext uri="{FF2B5EF4-FFF2-40B4-BE49-F238E27FC236}">
                  <a16:creationId xmlns:a16="http://schemas.microsoft.com/office/drawing/2014/main" id="{9BC478BB-7944-4ABE-89AD-DC5CAE6EA7BB}"/>
                </a:ext>
              </a:extLst>
            </p:cNvPr>
            <p:cNvSpPr/>
            <p:nvPr/>
          </p:nvSpPr>
          <p:spPr bwMode="auto">
            <a:xfrm>
              <a:off x="7740650" y="2189163"/>
              <a:ext cx="17463" cy="42863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4 h 7"/>
                <a:gd name="T4" fmla="*/ 2 w 3"/>
                <a:gd name="T5" fmla="*/ 7 h 7"/>
                <a:gd name="T6" fmla="*/ 2 w 3"/>
                <a:gd name="T7" fmla="*/ 6 h 7"/>
                <a:gd name="T8" fmla="*/ 1 w 3"/>
                <a:gd name="T9" fmla="*/ 3 h 7"/>
                <a:gd name="T10" fmla="*/ 2 w 3"/>
                <a:gd name="T11" fmla="*/ 2 h 7"/>
                <a:gd name="T12" fmla="*/ 3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2"/>
                    <a:pt x="0" y="2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4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iśḷïḑé">
              <a:extLst>
                <a:ext uri="{FF2B5EF4-FFF2-40B4-BE49-F238E27FC236}">
                  <a16:creationId xmlns:a16="http://schemas.microsoft.com/office/drawing/2014/main" id="{56C1D49F-1877-4001-AD56-0F59D8142209}"/>
                </a:ext>
              </a:extLst>
            </p:cNvPr>
            <p:cNvSpPr/>
            <p:nvPr/>
          </p:nvSpPr>
          <p:spPr bwMode="auto">
            <a:xfrm>
              <a:off x="7678738" y="2122488"/>
              <a:ext cx="36513" cy="55563"/>
            </a:xfrm>
            <a:custGeom>
              <a:avLst/>
              <a:gdLst>
                <a:gd name="T0" fmla="*/ 1 w 6"/>
                <a:gd name="T1" fmla="*/ 2 h 9"/>
                <a:gd name="T2" fmla="*/ 5 w 6"/>
                <a:gd name="T3" fmla="*/ 3 h 9"/>
                <a:gd name="T4" fmla="*/ 4 w 6"/>
                <a:gd name="T5" fmla="*/ 8 h 9"/>
                <a:gd name="T6" fmla="*/ 1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1" y="2"/>
                  </a:moveTo>
                  <a:cubicBezTo>
                    <a:pt x="2" y="1"/>
                    <a:pt x="4" y="0"/>
                    <a:pt x="5" y="3"/>
                  </a:cubicBezTo>
                  <a:cubicBezTo>
                    <a:pt x="6" y="5"/>
                    <a:pt x="6" y="8"/>
                    <a:pt x="4" y="8"/>
                  </a:cubicBezTo>
                  <a:cubicBezTo>
                    <a:pt x="0" y="9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iṡ1ïḓe">
              <a:extLst>
                <a:ext uri="{FF2B5EF4-FFF2-40B4-BE49-F238E27FC236}">
                  <a16:creationId xmlns:a16="http://schemas.microsoft.com/office/drawing/2014/main" id="{D4505446-8CF0-4DC8-88A0-10EF89CBBBA0}"/>
                </a:ext>
              </a:extLst>
            </p:cNvPr>
            <p:cNvSpPr/>
            <p:nvPr/>
          </p:nvSpPr>
          <p:spPr bwMode="auto">
            <a:xfrm>
              <a:off x="7685088" y="2141538"/>
              <a:ext cx="12700" cy="23813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1 h 4"/>
                <a:gd name="T4" fmla="*/ 1 w 2"/>
                <a:gd name="T5" fmla="*/ 3 h 4"/>
                <a:gd name="T6" fmla="*/ 0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iṡḻíḑê">
              <a:extLst>
                <a:ext uri="{FF2B5EF4-FFF2-40B4-BE49-F238E27FC236}">
                  <a16:creationId xmlns:a16="http://schemas.microsoft.com/office/drawing/2014/main" id="{D4F36581-44BC-4E2C-8C58-25F4608BB579}"/>
                </a:ext>
              </a:extLst>
            </p:cNvPr>
            <p:cNvSpPr/>
            <p:nvPr/>
          </p:nvSpPr>
          <p:spPr bwMode="auto">
            <a:xfrm>
              <a:off x="7678738" y="2073275"/>
              <a:ext cx="55563" cy="30163"/>
            </a:xfrm>
            <a:custGeom>
              <a:avLst/>
              <a:gdLst>
                <a:gd name="T0" fmla="*/ 9 w 9"/>
                <a:gd name="T1" fmla="*/ 5 h 5"/>
                <a:gd name="T2" fmla="*/ 0 w 9"/>
                <a:gd name="T3" fmla="*/ 4 h 5"/>
                <a:gd name="T4" fmla="*/ 0 w 9"/>
                <a:gd name="T5" fmla="*/ 4 h 5"/>
                <a:gd name="T6" fmla="*/ 4 w 9"/>
                <a:gd name="T7" fmla="*/ 3 h 5"/>
                <a:gd name="T8" fmla="*/ 8 w 9"/>
                <a:gd name="T9" fmla="*/ 5 h 5"/>
                <a:gd name="T10" fmla="*/ 9 w 9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cubicBezTo>
                    <a:pt x="7" y="2"/>
                    <a:pt x="1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4"/>
                    <a:pt x="7" y="4"/>
                    <a:pt x="8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îṩ1îdè">
              <a:extLst>
                <a:ext uri="{FF2B5EF4-FFF2-40B4-BE49-F238E27FC236}">
                  <a16:creationId xmlns:a16="http://schemas.microsoft.com/office/drawing/2014/main" id="{34AA9568-8785-4A2B-99A3-72D1EE220B45}"/>
                </a:ext>
              </a:extLst>
            </p:cNvPr>
            <p:cNvSpPr/>
            <p:nvPr/>
          </p:nvSpPr>
          <p:spPr bwMode="auto">
            <a:xfrm>
              <a:off x="7813675" y="2122488"/>
              <a:ext cx="42863" cy="55563"/>
            </a:xfrm>
            <a:custGeom>
              <a:avLst/>
              <a:gdLst>
                <a:gd name="T0" fmla="*/ 2 w 7"/>
                <a:gd name="T1" fmla="*/ 1 h 9"/>
                <a:gd name="T2" fmla="*/ 6 w 7"/>
                <a:gd name="T3" fmla="*/ 3 h 9"/>
                <a:gd name="T4" fmla="*/ 4 w 7"/>
                <a:gd name="T5" fmla="*/ 8 h 9"/>
                <a:gd name="T6" fmla="*/ 2 w 7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2" y="1"/>
                  </a:moveTo>
                  <a:cubicBezTo>
                    <a:pt x="3" y="0"/>
                    <a:pt x="4" y="0"/>
                    <a:pt x="6" y="3"/>
                  </a:cubicBezTo>
                  <a:cubicBezTo>
                    <a:pt x="6" y="4"/>
                    <a:pt x="7" y="8"/>
                    <a:pt x="4" y="8"/>
                  </a:cubicBezTo>
                  <a:cubicBezTo>
                    <a:pt x="0" y="9"/>
                    <a:pt x="0" y="4"/>
                    <a:pt x="2" y="1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išlïḑè">
              <a:extLst>
                <a:ext uri="{FF2B5EF4-FFF2-40B4-BE49-F238E27FC236}">
                  <a16:creationId xmlns:a16="http://schemas.microsoft.com/office/drawing/2014/main" id="{D68C6A7F-0DCD-4249-8767-EE3CC52DA1A4}"/>
                </a:ext>
              </a:extLst>
            </p:cNvPr>
            <p:cNvSpPr/>
            <p:nvPr/>
          </p:nvSpPr>
          <p:spPr bwMode="auto">
            <a:xfrm>
              <a:off x="7820025" y="2135188"/>
              <a:ext cx="19050" cy="23813"/>
            </a:xfrm>
            <a:custGeom>
              <a:avLst/>
              <a:gdLst>
                <a:gd name="T0" fmla="*/ 1 w 3"/>
                <a:gd name="T1" fmla="*/ 1 h 4"/>
                <a:gd name="T2" fmla="*/ 2 w 3"/>
                <a:gd name="T3" fmla="*/ 2 h 4"/>
                <a:gd name="T4" fmla="*/ 2 w 3"/>
                <a:gd name="T5" fmla="*/ 4 h 4"/>
                <a:gd name="T6" fmla="*/ 1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3" y="2"/>
                    <a:pt x="3" y="4"/>
                    <a:pt x="2" y="4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işḻíḋê">
              <a:extLst>
                <a:ext uri="{FF2B5EF4-FFF2-40B4-BE49-F238E27FC236}">
                  <a16:creationId xmlns:a16="http://schemas.microsoft.com/office/drawing/2014/main" id="{B7CCEBDE-6135-4D8F-88BD-F6D62F9102D3}"/>
                </a:ext>
              </a:extLst>
            </p:cNvPr>
            <p:cNvSpPr/>
            <p:nvPr/>
          </p:nvSpPr>
          <p:spPr bwMode="auto">
            <a:xfrm>
              <a:off x="7800975" y="2092325"/>
              <a:ext cx="74613" cy="30163"/>
            </a:xfrm>
            <a:custGeom>
              <a:avLst/>
              <a:gdLst>
                <a:gd name="T0" fmla="*/ 0 w 12"/>
                <a:gd name="T1" fmla="*/ 2 h 5"/>
                <a:gd name="T2" fmla="*/ 6 w 12"/>
                <a:gd name="T3" fmla="*/ 2 h 5"/>
                <a:gd name="T4" fmla="*/ 11 w 12"/>
                <a:gd name="T5" fmla="*/ 5 h 5"/>
                <a:gd name="T6" fmla="*/ 12 w 12"/>
                <a:gd name="T7" fmla="*/ 5 h 5"/>
                <a:gd name="T8" fmla="*/ 0 w 12"/>
                <a:gd name="T9" fmla="*/ 1 h 5"/>
                <a:gd name="T10" fmla="*/ 0 w 1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2"/>
                  </a:moveTo>
                  <a:cubicBezTo>
                    <a:pt x="2" y="2"/>
                    <a:pt x="4" y="2"/>
                    <a:pt x="6" y="2"/>
                  </a:cubicBezTo>
                  <a:cubicBezTo>
                    <a:pt x="8" y="3"/>
                    <a:pt x="9" y="4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0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ïsļîḋè">
              <a:extLst>
                <a:ext uri="{FF2B5EF4-FFF2-40B4-BE49-F238E27FC236}">
                  <a16:creationId xmlns:a16="http://schemas.microsoft.com/office/drawing/2014/main" id="{20F1738C-4286-4F43-8D0A-A6A331349DB8}"/>
                </a:ext>
              </a:extLst>
            </p:cNvPr>
            <p:cNvSpPr/>
            <p:nvPr/>
          </p:nvSpPr>
          <p:spPr bwMode="auto">
            <a:xfrm>
              <a:off x="7789863" y="2189163"/>
              <a:ext cx="73025" cy="55563"/>
            </a:xfrm>
            <a:custGeom>
              <a:avLst/>
              <a:gdLst>
                <a:gd name="T0" fmla="*/ 0 w 12"/>
                <a:gd name="T1" fmla="*/ 5 h 9"/>
                <a:gd name="T2" fmla="*/ 2 w 12"/>
                <a:gd name="T3" fmla="*/ 2 h 9"/>
                <a:gd name="T4" fmla="*/ 10 w 12"/>
                <a:gd name="T5" fmla="*/ 0 h 9"/>
                <a:gd name="T6" fmla="*/ 12 w 12"/>
                <a:gd name="T7" fmla="*/ 2 h 9"/>
                <a:gd name="T8" fmla="*/ 12 w 12"/>
                <a:gd name="T9" fmla="*/ 5 h 9"/>
                <a:gd name="T10" fmla="*/ 6 w 12"/>
                <a:gd name="T11" fmla="*/ 9 h 9"/>
                <a:gd name="T12" fmla="*/ 0 w 12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1" y="1"/>
                    <a:pt x="12" y="1"/>
                    <a:pt x="12" y="2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11" y="7"/>
                    <a:pt x="9" y="9"/>
                    <a:pt x="6" y="9"/>
                  </a:cubicBezTo>
                  <a:cubicBezTo>
                    <a:pt x="4" y="9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îṣ1ïde">
              <a:extLst>
                <a:ext uri="{FF2B5EF4-FFF2-40B4-BE49-F238E27FC236}">
                  <a16:creationId xmlns:a16="http://schemas.microsoft.com/office/drawing/2014/main" id="{6948BDA1-3E87-48E9-B1F9-28674BE4D650}"/>
                </a:ext>
              </a:extLst>
            </p:cNvPr>
            <p:cNvSpPr/>
            <p:nvPr/>
          </p:nvSpPr>
          <p:spPr bwMode="auto">
            <a:xfrm>
              <a:off x="7685088" y="2184400"/>
              <a:ext cx="42863" cy="47625"/>
            </a:xfrm>
            <a:custGeom>
              <a:avLst/>
              <a:gdLst>
                <a:gd name="T0" fmla="*/ 0 w 7"/>
                <a:gd name="T1" fmla="*/ 4 h 8"/>
                <a:gd name="T2" fmla="*/ 1 w 7"/>
                <a:gd name="T3" fmla="*/ 2 h 8"/>
                <a:gd name="T4" fmla="*/ 5 w 7"/>
                <a:gd name="T5" fmla="*/ 1 h 8"/>
                <a:gd name="T6" fmla="*/ 7 w 7"/>
                <a:gd name="T7" fmla="*/ 3 h 8"/>
                <a:gd name="T8" fmla="*/ 7 w 7"/>
                <a:gd name="T9" fmla="*/ 4 h 8"/>
                <a:gd name="T10" fmla="*/ 3 w 7"/>
                <a:gd name="T11" fmla="*/ 8 h 8"/>
                <a:gd name="T12" fmla="*/ 0 w 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6"/>
                    <a:pt x="5" y="8"/>
                    <a:pt x="3" y="8"/>
                  </a:cubicBezTo>
                  <a:cubicBezTo>
                    <a:pt x="2" y="8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$ḷíḓê">
              <a:extLst>
                <a:ext uri="{FF2B5EF4-FFF2-40B4-BE49-F238E27FC236}">
                  <a16:creationId xmlns:a16="http://schemas.microsoft.com/office/drawing/2014/main" id="{B2D7EF71-19E0-45B4-A433-0CDEFD4AD776}"/>
                </a:ext>
              </a:extLst>
            </p:cNvPr>
            <p:cNvSpPr/>
            <p:nvPr/>
          </p:nvSpPr>
          <p:spPr bwMode="auto">
            <a:xfrm>
              <a:off x="7507288" y="2636838"/>
              <a:ext cx="92075" cy="623888"/>
            </a:xfrm>
            <a:custGeom>
              <a:avLst/>
              <a:gdLst>
                <a:gd name="T0" fmla="*/ 10 w 15"/>
                <a:gd name="T1" fmla="*/ 1 h 102"/>
                <a:gd name="T2" fmla="*/ 4 w 15"/>
                <a:gd name="T3" fmla="*/ 42 h 102"/>
                <a:gd name="T4" fmla="*/ 11 w 15"/>
                <a:gd name="T5" fmla="*/ 72 h 102"/>
                <a:gd name="T6" fmla="*/ 9 w 15"/>
                <a:gd name="T7" fmla="*/ 101 h 102"/>
                <a:gd name="T8" fmla="*/ 11 w 15"/>
                <a:gd name="T9" fmla="*/ 101 h 102"/>
                <a:gd name="T10" fmla="*/ 11 w 15"/>
                <a:gd name="T11" fmla="*/ 56 h 102"/>
                <a:gd name="T12" fmla="*/ 4 w 15"/>
                <a:gd name="T13" fmla="*/ 32 h 102"/>
                <a:gd name="T14" fmla="*/ 11 w 15"/>
                <a:gd name="T15" fmla="*/ 2 h 102"/>
                <a:gd name="T16" fmla="*/ 10 w 15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2">
                  <a:moveTo>
                    <a:pt x="10" y="1"/>
                  </a:moveTo>
                  <a:cubicBezTo>
                    <a:pt x="2" y="13"/>
                    <a:pt x="0" y="28"/>
                    <a:pt x="4" y="42"/>
                  </a:cubicBezTo>
                  <a:cubicBezTo>
                    <a:pt x="7" y="52"/>
                    <a:pt x="11" y="61"/>
                    <a:pt x="11" y="72"/>
                  </a:cubicBezTo>
                  <a:cubicBezTo>
                    <a:pt x="12" y="82"/>
                    <a:pt x="10" y="91"/>
                    <a:pt x="9" y="101"/>
                  </a:cubicBezTo>
                  <a:cubicBezTo>
                    <a:pt x="9" y="102"/>
                    <a:pt x="10" y="102"/>
                    <a:pt x="11" y="101"/>
                  </a:cubicBezTo>
                  <a:cubicBezTo>
                    <a:pt x="14" y="87"/>
                    <a:pt x="15" y="70"/>
                    <a:pt x="11" y="56"/>
                  </a:cubicBezTo>
                  <a:cubicBezTo>
                    <a:pt x="9" y="47"/>
                    <a:pt x="5" y="40"/>
                    <a:pt x="4" y="32"/>
                  </a:cubicBezTo>
                  <a:cubicBezTo>
                    <a:pt x="3" y="21"/>
                    <a:pt x="6" y="11"/>
                    <a:pt x="11" y="2"/>
                  </a:cubicBezTo>
                  <a:cubicBezTo>
                    <a:pt x="11" y="1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îṡliḓé">
              <a:extLst>
                <a:ext uri="{FF2B5EF4-FFF2-40B4-BE49-F238E27FC236}">
                  <a16:creationId xmlns:a16="http://schemas.microsoft.com/office/drawing/2014/main" id="{13EF2E0A-B505-40A6-8825-146C630A6A20}"/>
                </a:ext>
              </a:extLst>
            </p:cNvPr>
            <p:cNvSpPr/>
            <p:nvPr/>
          </p:nvSpPr>
          <p:spPr bwMode="auto">
            <a:xfrm>
              <a:off x="7886700" y="2733675"/>
              <a:ext cx="80963" cy="668338"/>
            </a:xfrm>
            <a:custGeom>
              <a:avLst/>
              <a:gdLst>
                <a:gd name="T0" fmla="*/ 9 w 13"/>
                <a:gd name="T1" fmla="*/ 1 h 109"/>
                <a:gd name="T2" fmla="*/ 10 w 13"/>
                <a:gd name="T3" fmla="*/ 52 h 109"/>
                <a:gd name="T4" fmla="*/ 1 w 13"/>
                <a:gd name="T5" fmla="*/ 107 h 109"/>
                <a:gd name="T6" fmla="*/ 2 w 13"/>
                <a:gd name="T7" fmla="*/ 108 h 109"/>
                <a:gd name="T8" fmla="*/ 12 w 13"/>
                <a:gd name="T9" fmla="*/ 57 h 109"/>
                <a:gd name="T10" fmla="*/ 10 w 13"/>
                <a:gd name="T11" fmla="*/ 1 h 109"/>
                <a:gd name="T12" fmla="*/ 9 w 13"/>
                <a:gd name="T13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9">
                  <a:moveTo>
                    <a:pt x="9" y="1"/>
                  </a:moveTo>
                  <a:cubicBezTo>
                    <a:pt x="6" y="18"/>
                    <a:pt x="10" y="35"/>
                    <a:pt x="10" y="52"/>
                  </a:cubicBezTo>
                  <a:cubicBezTo>
                    <a:pt x="11" y="71"/>
                    <a:pt x="3" y="89"/>
                    <a:pt x="1" y="107"/>
                  </a:cubicBezTo>
                  <a:cubicBezTo>
                    <a:pt x="0" y="108"/>
                    <a:pt x="2" y="109"/>
                    <a:pt x="2" y="108"/>
                  </a:cubicBezTo>
                  <a:cubicBezTo>
                    <a:pt x="7" y="92"/>
                    <a:pt x="12" y="74"/>
                    <a:pt x="12" y="57"/>
                  </a:cubicBezTo>
                  <a:cubicBezTo>
                    <a:pt x="13" y="38"/>
                    <a:pt x="8" y="20"/>
                    <a:pt x="10" y="1"/>
                  </a:cubicBezTo>
                  <a:cubicBezTo>
                    <a:pt x="10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íSḷîďê">
              <a:extLst>
                <a:ext uri="{FF2B5EF4-FFF2-40B4-BE49-F238E27FC236}">
                  <a16:creationId xmlns:a16="http://schemas.microsoft.com/office/drawing/2014/main" id="{9DB77309-2D97-4061-80EA-74BCAB2D163F}"/>
                </a:ext>
              </a:extLst>
            </p:cNvPr>
            <p:cNvSpPr/>
            <p:nvPr/>
          </p:nvSpPr>
          <p:spPr bwMode="auto">
            <a:xfrm>
              <a:off x="7783513" y="2360613"/>
              <a:ext cx="184150" cy="214313"/>
            </a:xfrm>
            <a:custGeom>
              <a:avLst/>
              <a:gdLst>
                <a:gd name="T0" fmla="*/ 24 w 30"/>
                <a:gd name="T1" fmla="*/ 1 h 35"/>
                <a:gd name="T2" fmla="*/ 0 w 30"/>
                <a:gd name="T3" fmla="*/ 17 h 35"/>
                <a:gd name="T4" fmla="*/ 9 w 30"/>
                <a:gd name="T5" fmla="*/ 35 h 35"/>
                <a:gd name="T6" fmla="*/ 30 w 30"/>
                <a:gd name="T7" fmla="*/ 8 h 35"/>
                <a:gd name="T8" fmla="*/ 25 w 3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5">
                  <a:moveTo>
                    <a:pt x="24" y="1"/>
                  </a:moveTo>
                  <a:cubicBezTo>
                    <a:pt x="17" y="7"/>
                    <a:pt x="9" y="13"/>
                    <a:pt x="0" y="17"/>
                  </a:cubicBezTo>
                  <a:cubicBezTo>
                    <a:pt x="5" y="23"/>
                    <a:pt x="7" y="28"/>
                    <a:pt x="9" y="35"/>
                  </a:cubicBezTo>
                  <a:cubicBezTo>
                    <a:pt x="17" y="27"/>
                    <a:pt x="28" y="15"/>
                    <a:pt x="30" y="8"/>
                  </a:cubicBezTo>
                  <a:cubicBezTo>
                    <a:pt x="28" y="4"/>
                    <a:pt x="27" y="2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iŝ1iḑè">
              <a:extLst>
                <a:ext uri="{FF2B5EF4-FFF2-40B4-BE49-F238E27FC236}">
                  <a16:creationId xmlns:a16="http://schemas.microsoft.com/office/drawing/2014/main" id="{E6453395-47F4-4958-87C5-CB6B0503C502}"/>
                </a:ext>
              </a:extLst>
            </p:cNvPr>
            <p:cNvSpPr/>
            <p:nvPr/>
          </p:nvSpPr>
          <p:spPr bwMode="auto">
            <a:xfrm>
              <a:off x="7715250" y="2366963"/>
              <a:ext cx="68263" cy="177800"/>
            </a:xfrm>
            <a:custGeom>
              <a:avLst/>
              <a:gdLst>
                <a:gd name="T0" fmla="*/ 9 w 11"/>
                <a:gd name="T1" fmla="*/ 0 h 29"/>
                <a:gd name="T2" fmla="*/ 11 w 11"/>
                <a:gd name="T3" fmla="*/ 16 h 29"/>
                <a:gd name="T4" fmla="*/ 4 w 11"/>
                <a:gd name="T5" fmla="*/ 29 h 29"/>
                <a:gd name="T6" fmla="*/ 3 w 11"/>
                <a:gd name="T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9" y="0"/>
                  </a:moveTo>
                  <a:cubicBezTo>
                    <a:pt x="9" y="6"/>
                    <a:pt x="8" y="12"/>
                    <a:pt x="11" y="16"/>
                  </a:cubicBezTo>
                  <a:cubicBezTo>
                    <a:pt x="8" y="18"/>
                    <a:pt x="6" y="24"/>
                    <a:pt x="4" y="29"/>
                  </a:cubicBezTo>
                  <a:cubicBezTo>
                    <a:pt x="0" y="23"/>
                    <a:pt x="1" y="13"/>
                    <a:pt x="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išlîďè">
              <a:extLst>
                <a:ext uri="{FF2B5EF4-FFF2-40B4-BE49-F238E27FC236}">
                  <a16:creationId xmlns:a16="http://schemas.microsoft.com/office/drawing/2014/main" id="{0A8E68FA-9226-49A0-8095-E4CDD1668BC2}"/>
                </a:ext>
              </a:extLst>
            </p:cNvPr>
            <p:cNvSpPr/>
            <p:nvPr/>
          </p:nvSpPr>
          <p:spPr bwMode="auto">
            <a:xfrm>
              <a:off x="7734300" y="2520950"/>
              <a:ext cx="36513" cy="354013"/>
            </a:xfrm>
            <a:custGeom>
              <a:avLst/>
              <a:gdLst>
                <a:gd name="T0" fmla="*/ 5 w 6"/>
                <a:gd name="T1" fmla="*/ 0 h 58"/>
                <a:gd name="T2" fmla="*/ 1 w 6"/>
                <a:gd name="T3" fmla="*/ 58 h 58"/>
                <a:gd name="T4" fmla="*/ 1 w 6"/>
                <a:gd name="T5" fmla="*/ 58 h 58"/>
                <a:gd name="T6" fmla="*/ 6 w 6"/>
                <a:gd name="T7" fmla="*/ 1 h 58"/>
                <a:gd name="T8" fmla="*/ 5 w 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8">
                  <a:moveTo>
                    <a:pt x="5" y="0"/>
                  </a:moveTo>
                  <a:cubicBezTo>
                    <a:pt x="2" y="19"/>
                    <a:pt x="0" y="39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39"/>
                    <a:pt x="3" y="20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ṡḻiḑè">
              <a:extLst>
                <a:ext uri="{FF2B5EF4-FFF2-40B4-BE49-F238E27FC236}">
                  <a16:creationId xmlns:a16="http://schemas.microsoft.com/office/drawing/2014/main" id="{E1383D39-CFEC-4BF4-91FD-F64FEC5F8AC4}"/>
                </a:ext>
              </a:extLst>
            </p:cNvPr>
            <p:cNvSpPr/>
            <p:nvPr/>
          </p:nvSpPr>
          <p:spPr bwMode="auto">
            <a:xfrm>
              <a:off x="7704138" y="2568575"/>
              <a:ext cx="36513" cy="38100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5 w 6"/>
                <a:gd name="T5" fmla="*/ 3 h 6"/>
                <a:gd name="T6" fmla="*/ 5 w 6"/>
                <a:gd name="T7" fmla="*/ 2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6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ŝlïďê">
              <a:extLst>
                <a:ext uri="{FF2B5EF4-FFF2-40B4-BE49-F238E27FC236}">
                  <a16:creationId xmlns:a16="http://schemas.microsoft.com/office/drawing/2014/main" id="{09DCCCEE-00DC-4205-BEB2-CA373C935E52}"/>
                </a:ext>
              </a:extLst>
            </p:cNvPr>
            <p:cNvSpPr/>
            <p:nvPr/>
          </p:nvSpPr>
          <p:spPr bwMode="auto">
            <a:xfrm>
              <a:off x="7704138" y="2654300"/>
              <a:ext cx="23813" cy="25400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3 h 4"/>
                <a:gd name="T4" fmla="*/ 1 w 4"/>
                <a:gd name="T5" fmla="*/ 4 h 4"/>
                <a:gd name="T6" fmla="*/ 2 w 4"/>
                <a:gd name="T7" fmla="*/ 4 h 4"/>
                <a:gd name="T8" fmla="*/ 4 w 4"/>
                <a:gd name="T9" fmla="*/ 2 h 4"/>
                <a:gd name="T10" fmla="*/ 4 w 4"/>
                <a:gd name="T11" fmla="*/ 2 h 4"/>
                <a:gd name="T12" fmla="*/ 2 w 4"/>
                <a:gd name="T13" fmla="*/ 0 h 4"/>
                <a:gd name="T14" fmla="*/ 2 w 4"/>
                <a:gd name="T15" fmla="*/ 0 h 4"/>
                <a:gd name="T16" fmla="*/ 0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ṣľïḋe">
              <a:extLst>
                <a:ext uri="{FF2B5EF4-FFF2-40B4-BE49-F238E27FC236}">
                  <a16:creationId xmlns:a16="http://schemas.microsoft.com/office/drawing/2014/main" id="{1F3EC7D1-C5E5-46D4-BB58-DC7783715C5A}"/>
                </a:ext>
              </a:extLst>
            </p:cNvPr>
            <p:cNvSpPr/>
            <p:nvPr/>
          </p:nvSpPr>
          <p:spPr bwMode="auto">
            <a:xfrm>
              <a:off x="7697788" y="2733675"/>
              <a:ext cx="23813" cy="31750"/>
            </a:xfrm>
            <a:custGeom>
              <a:avLst/>
              <a:gdLst>
                <a:gd name="T0" fmla="*/ 2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4 w 4"/>
                <a:gd name="T7" fmla="*/ 3 h 5"/>
                <a:gd name="T8" fmla="*/ 0 w 4"/>
                <a:gd name="T9" fmla="*/ 2 h 5"/>
                <a:gd name="T10" fmla="*/ 2 w 4"/>
                <a:gd name="T11" fmla="*/ 1 h 5"/>
                <a:gd name="T12" fmla="*/ 2 w 4"/>
                <a:gd name="T13" fmla="*/ 1 h 5"/>
                <a:gd name="T14" fmla="*/ 3 w 4"/>
                <a:gd name="T15" fmla="*/ 3 h 5"/>
                <a:gd name="T16" fmla="*/ 3 w 4"/>
                <a:gd name="T17" fmla="*/ 2 h 5"/>
                <a:gd name="T18" fmla="*/ 2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3" y="5"/>
                    <a:pt x="4" y="3"/>
                  </a:cubicBezTo>
                  <a:cubicBezTo>
                    <a:pt x="4" y="1"/>
                    <a:pt x="1" y="0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îSḷíḓè">
              <a:extLst>
                <a:ext uri="{FF2B5EF4-FFF2-40B4-BE49-F238E27FC236}">
                  <a16:creationId xmlns:a16="http://schemas.microsoft.com/office/drawing/2014/main" id="{6EE7D79A-FCB6-45E3-A0B9-1C73FFEB97DB}"/>
                </a:ext>
              </a:extLst>
            </p:cNvPr>
            <p:cNvSpPr/>
            <p:nvPr/>
          </p:nvSpPr>
          <p:spPr bwMode="auto">
            <a:xfrm>
              <a:off x="7691438" y="2838450"/>
              <a:ext cx="19050" cy="23813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2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5376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867DF0-AA5D-4BC3-8415-B20CC835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运单费用管理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3D8AB3-91D5-4ED2-8AA5-55C8D35E75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857DD9-2F77-4512-A3CF-44337158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12" y="1390568"/>
            <a:ext cx="11496094" cy="341003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BADF0B9-3651-4F1E-B324-9421CBADC3CA}"/>
              </a:ext>
            </a:extLst>
          </p:cNvPr>
          <p:cNvSpPr/>
          <p:nvPr/>
        </p:nvSpPr>
        <p:spPr>
          <a:xfrm>
            <a:off x="4400550" y="2381250"/>
            <a:ext cx="809625" cy="173355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630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08211-1046-4A66-A4F6-07860ED1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费用加入结算单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377F04C-5AB6-449E-97B7-B7AE1EEDDA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841729E-DBAC-4BBD-98A3-22E485BC5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400" y="2705658"/>
            <a:ext cx="7407667" cy="34693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CE6DF9-CFB7-444F-B099-B02A46D7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16" y="804869"/>
            <a:ext cx="7051851" cy="3174246"/>
          </a:xfrm>
          <a:prstGeom prst="rect">
            <a:avLst/>
          </a:prstGeom>
        </p:spPr>
      </p:pic>
      <p:sp>
        <p:nvSpPr>
          <p:cNvPr id="8" name="箭头: 右弧形 7">
            <a:extLst>
              <a:ext uri="{FF2B5EF4-FFF2-40B4-BE49-F238E27FC236}">
                <a16:creationId xmlns:a16="http://schemas.microsoft.com/office/drawing/2014/main" id="{05905C2C-EAF6-4E83-B493-08ACA81BC751}"/>
              </a:ext>
            </a:extLst>
          </p:cNvPr>
          <p:cNvSpPr/>
          <p:nvPr/>
        </p:nvSpPr>
        <p:spPr>
          <a:xfrm>
            <a:off x="5825067" y="2319867"/>
            <a:ext cx="455495" cy="1896533"/>
          </a:xfrm>
          <a:prstGeom prst="curvedLeftArrow">
            <a:avLst/>
          </a:prstGeom>
          <a:solidFill>
            <a:srgbClr val="EE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3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A47821-8CBE-43E7-BC6C-B45ACD1B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填写发票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DE25F85-9CC9-49C2-AF23-710C6B7F7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id="{04212B42-FDFE-4F4F-B464-C48352F8C8FA}"/>
              </a:ext>
            </a:extLst>
          </p:cNvPr>
          <p:cNvSpPr txBox="1"/>
          <p:nvPr/>
        </p:nvSpPr>
        <p:spPr>
          <a:xfrm>
            <a:off x="561473" y="978373"/>
            <a:ext cx="8665029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为结算单填写发票信息：发票号码、开票日期、收票日期。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6B8EAC-296F-4153-965B-7B63EF94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51" y="1702167"/>
            <a:ext cx="9170504" cy="34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23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成本分摊规则（图示）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2E497D-2B59-4728-B17D-68D31FA07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35</a:t>
            </a:fld>
            <a:endParaRPr 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A439B3F2-6559-46E8-9C79-257CBA974806}"/>
              </a:ext>
            </a:extLst>
          </p:cNvPr>
          <p:cNvSpPr txBox="1">
            <a:spLocks/>
          </p:cNvSpPr>
          <p:nvPr/>
        </p:nvSpPr>
        <p:spPr>
          <a:xfrm>
            <a:off x="624918" y="487665"/>
            <a:ext cx="10515600" cy="6812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Oracle Sans" panose="020B0503020204020204" pitchFamily="34" charset="0"/>
              </a:defRPr>
            </a:lvl1pPr>
          </a:lstStyle>
          <a:p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923223D1-EBD4-4B95-813A-7FC8AAE44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46" y="1735147"/>
            <a:ext cx="2271150" cy="630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客户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 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订单 1</a:t>
            </a:r>
          </a:p>
          <a:p>
            <a:pPr algn="ctr">
              <a:spcBef>
                <a:spcPct val="50000"/>
              </a:spcBef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1500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公斤, 100件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6F87BB60-3631-4782-81EB-9211B3356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12" y="2719381"/>
            <a:ext cx="2271150" cy="630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客户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 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定单 2</a:t>
            </a:r>
          </a:p>
          <a:p>
            <a:pPr algn="ctr">
              <a:spcBef>
                <a:spcPct val="50000"/>
              </a:spcBef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3000 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公斤, 200件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4CFD4DDA-AAB0-4E2F-88F8-CC2D6D6BA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233" y="3705204"/>
            <a:ext cx="2307131" cy="630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客户</a:t>
            </a:r>
            <a:r>
              <a:rPr lang="en-US" altLang="zh-CN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 </a:t>
            </a: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定单 3</a:t>
            </a:r>
          </a:p>
          <a:p>
            <a:pPr algn="ctr">
              <a:spcBef>
                <a:spcPct val="50000"/>
              </a:spcBef>
            </a:pPr>
            <a:r>
              <a:rPr lang="en-US" altLang="zh-CN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4500</a:t>
            </a: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公斤, 300件</a:t>
            </a:r>
            <a:endParaRPr lang="en-US" altLang="zh-CN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AutoShape 28">
            <a:extLst>
              <a:ext uri="{FF2B5EF4-FFF2-40B4-BE49-F238E27FC236}">
                <a16:creationId xmlns:a16="http://schemas.microsoft.com/office/drawing/2014/main" id="{CAF7FBDC-ECB3-42A4-B3A0-D349B4B12810}"/>
              </a:ext>
            </a:extLst>
          </p:cNvPr>
          <p:cNvSpPr>
            <a:spLocks/>
          </p:cNvSpPr>
          <p:nvPr/>
        </p:nvSpPr>
        <p:spPr bwMode="auto">
          <a:xfrm>
            <a:off x="3011164" y="1799911"/>
            <a:ext cx="486825" cy="2463762"/>
          </a:xfrm>
          <a:prstGeom prst="rightBrace">
            <a:avLst>
              <a:gd name="adj1" fmla="val 56232"/>
              <a:gd name="adj2" fmla="val 50000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lIns="122765" tIns="61383" rIns="122765" bIns="61383" anchor="ctr"/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Line 29">
            <a:extLst>
              <a:ext uri="{FF2B5EF4-FFF2-40B4-BE49-F238E27FC236}">
                <a16:creationId xmlns:a16="http://schemas.microsoft.com/office/drawing/2014/main" id="{4240155E-3F20-4670-B94A-E160EF1E1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8333" y="2884835"/>
            <a:ext cx="110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id="{ECEAE906-82C6-42FF-8F90-2DD636D4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851" y="1708517"/>
            <a:ext cx="8290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卸货点1</a:t>
            </a:r>
          </a:p>
        </p:txBody>
      </p:sp>
      <p:sp>
        <p:nvSpPr>
          <p:cNvPr id="14" name="Line 31">
            <a:extLst>
              <a:ext uri="{FF2B5EF4-FFF2-40B4-BE49-F238E27FC236}">
                <a16:creationId xmlns:a16="http://schemas.microsoft.com/office/drawing/2014/main" id="{ADCC334A-E838-4638-A2A2-973DEF01C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544" y="2129195"/>
            <a:ext cx="0" cy="10413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39E838AA-9670-4B1A-8CA6-957B1B18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55" y="3315042"/>
            <a:ext cx="216531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卸货 </a:t>
            </a:r>
          </a:p>
          <a:p>
            <a:pPr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订单 1</a:t>
            </a:r>
          </a:p>
        </p:txBody>
      </p:sp>
      <p:sp>
        <p:nvSpPr>
          <p:cNvPr id="18" name="Line 33">
            <a:extLst>
              <a:ext uri="{FF2B5EF4-FFF2-40B4-BE49-F238E27FC236}">
                <a16:creationId xmlns:a16="http://schemas.microsoft.com/office/drawing/2014/main" id="{CE5C6CD8-5BA4-4F41-AE52-AE94D84A91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43693" y="2895947"/>
            <a:ext cx="102021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 Box 34">
            <a:extLst>
              <a:ext uri="{FF2B5EF4-FFF2-40B4-BE49-F238E27FC236}">
                <a16:creationId xmlns:a16="http://schemas.microsoft.com/office/drawing/2014/main" id="{BEDB6EA5-6A05-4C23-8F7C-72AF0E6FA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581" y="1708517"/>
            <a:ext cx="881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卸货点 2</a:t>
            </a:r>
          </a:p>
        </p:txBody>
      </p:sp>
      <p:sp>
        <p:nvSpPr>
          <p:cNvPr id="20" name="Line 35">
            <a:extLst>
              <a:ext uri="{FF2B5EF4-FFF2-40B4-BE49-F238E27FC236}">
                <a16:creationId xmlns:a16="http://schemas.microsoft.com/office/drawing/2014/main" id="{0675DD49-CCD3-47AA-8CE6-FE12585A4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8487" y="2137135"/>
            <a:ext cx="0" cy="1033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 Box 36">
            <a:extLst>
              <a:ext uri="{FF2B5EF4-FFF2-40B4-BE49-F238E27FC236}">
                <a16:creationId xmlns:a16="http://schemas.microsoft.com/office/drawing/2014/main" id="{5C154FF9-FA61-4976-A00F-4B1B95A4C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678" y="3303927"/>
            <a:ext cx="216531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卸货 </a:t>
            </a:r>
          </a:p>
          <a:p>
            <a:pPr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订单 2</a:t>
            </a:r>
          </a:p>
        </p:txBody>
      </p:sp>
      <p:sp>
        <p:nvSpPr>
          <p:cNvPr id="22" name="Line 37">
            <a:extLst>
              <a:ext uri="{FF2B5EF4-FFF2-40B4-BE49-F238E27FC236}">
                <a16:creationId xmlns:a16="http://schemas.microsoft.com/office/drawing/2014/main" id="{564C015B-9B5F-4985-A385-27B23DCAE1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2118" y="2922936"/>
            <a:ext cx="876286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 Box 38">
            <a:extLst>
              <a:ext uri="{FF2B5EF4-FFF2-40B4-BE49-F238E27FC236}">
                <a16:creationId xmlns:a16="http://schemas.microsoft.com/office/drawing/2014/main" id="{2DF0B6F2-1AB5-492F-B68E-FBA960B9C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3526" y="1724392"/>
            <a:ext cx="881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卸货点 3</a:t>
            </a:r>
          </a:p>
        </p:txBody>
      </p:sp>
      <p:sp>
        <p:nvSpPr>
          <p:cNvPr id="24" name="Line 39">
            <a:extLst>
              <a:ext uri="{FF2B5EF4-FFF2-40B4-BE49-F238E27FC236}">
                <a16:creationId xmlns:a16="http://schemas.microsoft.com/office/drawing/2014/main" id="{0DFDF1C6-26CE-43C3-BDAB-1FAB371A51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9690" y="2138699"/>
            <a:ext cx="0" cy="1008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C6FE88B4-DFB6-4DE5-ABB6-EE3536BB1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159" y="3318217"/>
            <a:ext cx="216531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卸货 </a:t>
            </a:r>
          </a:p>
          <a:p>
            <a:pPr>
              <a:spcBef>
                <a:spcPct val="50000"/>
              </a:spcBef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订单 3</a:t>
            </a:r>
          </a:p>
        </p:txBody>
      </p:sp>
      <p:sp>
        <p:nvSpPr>
          <p:cNvPr id="26" name="Text Box 41">
            <a:extLst>
              <a:ext uri="{FF2B5EF4-FFF2-40B4-BE49-F238E27FC236}">
                <a16:creationId xmlns:a16="http://schemas.microsoft.com/office/drawing/2014/main" id="{E84BF3D5-ECF6-4619-9F39-2488DAE55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83" y="4288163"/>
            <a:ext cx="3467616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总成本 =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RMB 10,000,  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距离 = 500 公里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 Box 42">
            <a:extLst>
              <a:ext uri="{FF2B5EF4-FFF2-40B4-BE49-F238E27FC236}">
                <a16:creationId xmlns:a16="http://schemas.microsoft.com/office/drawing/2014/main" id="{8580E4B3-0878-46BB-ABDC-F39F010EB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903" y="2146660"/>
            <a:ext cx="914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zh-CN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300 </a:t>
            </a:r>
            <a:r>
              <a:rPr lang="zh-CN" altLang="en-GB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公里</a:t>
            </a: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 Box 43">
            <a:extLst>
              <a:ext uri="{FF2B5EF4-FFF2-40B4-BE49-F238E27FC236}">
                <a16:creationId xmlns:a16="http://schemas.microsoft.com/office/drawing/2014/main" id="{AD0B6BA5-4C2F-4977-9992-43C5CCA4B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095" y="2132372"/>
            <a:ext cx="914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100 公里</a:t>
            </a:r>
            <a:endParaRPr lang="en-US" altLang="zh-CN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 Box 44">
            <a:extLst>
              <a:ext uri="{FF2B5EF4-FFF2-40B4-BE49-F238E27FC236}">
                <a16:creationId xmlns:a16="http://schemas.microsoft.com/office/drawing/2014/main" id="{18D9DE46-9D16-4543-A517-53B5B3325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423" y="2132372"/>
            <a:ext cx="914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100 公里</a:t>
            </a:r>
            <a:endParaRPr lang="en-US" altLang="zh-CN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AutoShape 45">
            <a:extLst>
              <a:ext uri="{FF2B5EF4-FFF2-40B4-BE49-F238E27FC236}">
                <a16:creationId xmlns:a16="http://schemas.microsoft.com/office/drawing/2014/main" id="{216AAB43-DC2A-4846-AF14-7C699846D2A7}"/>
              </a:ext>
            </a:extLst>
          </p:cNvPr>
          <p:cNvSpPr>
            <a:spLocks/>
          </p:cNvSpPr>
          <p:nvPr/>
        </p:nvSpPr>
        <p:spPr bwMode="auto">
          <a:xfrm rot="5400000">
            <a:off x="5935962" y="2235636"/>
            <a:ext cx="269871" cy="3818409"/>
          </a:xfrm>
          <a:prstGeom prst="rightBrace">
            <a:avLst>
              <a:gd name="adj1" fmla="val 88431"/>
              <a:gd name="adj2" fmla="val 50000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lIns="122765" tIns="61383" rIns="122765" bIns="61383" anchor="ctr"/>
          <a:lstStyle/>
          <a:p>
            <a:pPr>
              <a:defRPr/>
            </a:pP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AutoShape 46">
            <a:extLst>
              <a:ext uri="{FF2B5EF4-FFF2-40B4-BE49-F238E27FC236}">
                <a16:creationId xmlns:a16="http://schemas.microsoft.com/office/drawing/2014/main" id="{A28A7942-F9A8-4891-9BDB-E5BAD79EA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053" y="4798647"/>
            <a:ext cx="5570981" cy="1254912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122765" tIns="61383" rIns="122765" bIns="61383" anchor="ctr"/>
          <a:lstStyle/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分摊维度与基准：</a:t>
            </a:r>
          </a:p>
          <a:p>
            <a:pPr lvl="1" indent="-226475">
              <a:buFontTx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按载重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/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体积、距离、停靠点数分摊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lvl="1" indent="-226475">
              <a:buFontTx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按件数和距离以及体积分摊</a:t>
            </a:r>
          </a:p>
          <a:p>
            <a:pPr lvl="1" indent="-226475">
              <a:buFontTx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其他费用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lvl="1" indent="-226475">
              <a:buFontTx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…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32" name="Object 2">
            <a:extLst>
              <a:ext uri="{FF2B5EF4-FFF2-40B4-BE49-F238E27FC236}">
                <a16:creationId xmlns:a16="http://schemas.microsoft.com/office/drawing/2014/main" id="{E40669D6-789A-429B-8F2C-C3B30A6C2E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173993"/>
              </p:ext>
            </p:extLst>
          </p:nvPr>
        </p:nvGraphicFramePr>
        <p:xfrm>
          <a:off x="3889564" y="2416531"/>
          <a:ext cx="770455" cy="42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4" name="Photo Editor Photo" r:id="rId5" imgW="3982006" imgH="3247619" progId="">
                  <p:embed/>
                </p:oleObj>
              </mc:Choice>
              <mc:Fallback>
                <p:oleObj name="Photo Editor Photo" r:id="rId5" imgW="3982006" imgH="3247619" progId="">
                  <p:embed/>
                  <p:pic>
                    <p:nvPicPr>
                      <p:cNvPr id="32" name="Object 2">
                        <a:extLst>
                          <a:ext uri="{FF2B5EF4-FFF2-40B4-BE49-F238E27FC236}">
                            <a16:creationId xmlns:a16="http://schemas.microsoft.com/office/drawing/2014/main" id="{E40669D6-789A-429B-8F2C-C3B30A6C2E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564" y="2416531"/>
                        <a:ext cx="770455" cy="423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">
            <a:extLst>
              <a:ext uri="{FF2B5EF4-FFF2-40B4-BE49-F238E27FC236}">
                <a16:creationId xmlns:a16="http://schemas.microsoft.com/office/drawing/2014/main" id="{9FC1D929-D8FA-4DAD-AFC0-DD0B07DD6C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684494"/>
              </p:ext>
            </p:extLst>
          </p:nvPr>
        </p:nvGraphicFramePr>
        <p:xfrm>
          <a:off x="5436824" y="2451455"/>
          <a:ext cx="770455" cy="42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" name="Photo Editor Photo" r:id="rId7" imgW="3982006" imgH="3247619" progId="">
                  <p:embed/>
                </p:oleObj>
              </mc:Choice>
              <mc:Fallback>
                <p:oleObj name="Photo Editor Photo" r:id="rId7" imgW="3982006" imgH="3247619" progId="">
                  <p:embed/>
                  <p:pic>
                    <p:nvPicPr>
                      <p:cNvPr id="33" name="Object 3">
                        <a:extLst>
                          <a:ext uri="{FF2B5EF4-FFF2-40B4-BE49-F238E27FC236}">
                            <a16:creationId xmlns:a16="http://schemas.microsoft.com/office/drawing/2014/main" id="{9FC1D929-D8FA-4DAD-AFC0-DD0B07DD6C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824" y="2451455"/>
                        <a:ext cx="770455" cy="423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">
            <a:extLst>
              <a:ext uri="{FF2B5EF4-FFF2-40B4-BE49-F238E27FC236}">
                <a16:creationId xmlns:a16="http://schemas.microsoft.com/office/drawing/2014/main" id="{6EFB1E5F-29CA-4AE0-801E-DC0080727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573225"/>
              </p:ext>
            </p:extLst>
          </p:nvPr>
        </p:nvGraphicFramePr>
        <p:xfrm>
          <a:off x="6950217" y="2468918"/>
          <a:ext cx="770455" cy="42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6" name="Photo Editor Photo" r:id="rId8" imgW="3982006" imgH="3247619" progId="">
                  <p:embed/>
                </p:oleObj>
              </mc:Choice>
              <mc:Fallback>
                <p:oleObj name="Photo Editor Photo" r:id="rId8" imgW="3982006" imgH="3247619" progId="">
                  <p:embed/>
                  <p:pic>
                    <p:nvPicPr>
                      <p:cNvPr id="34" name="Object 4">
                        <a:extLst>
                          <a:ext uri="{FF2B5EF4-FFF2-40B4-BE49-F238E27FC236}">
                            <a16:creationId xmlns:a16="http://schemas.microsoft.com/office/drawing/2014/main" id="{6EFB1E5F-29CA-4AE0-801E-DC00807276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0217" y="2468918"/>
                        <a:ext cx="770455" cy="423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Folded Corner 1">
            <a:extLst>
              <a:ext uri="{FF2B5EF4-FFF2-40B4-BE49-F238E27FC236}">
                <a16:creationId xmlns:a16="http://schemas.microsoft.com/office/drawing/2014/main" id="{E7B667EE-0475-4D19-9DED-8C41F9DDFA3C}"/>
              </a:ext>
            </a:extLst>
          </p:cNvPr>
          <p:cNvSpPr/>
          <p:nvPr/>
        </p:nvSpPr>
        <p:spPr bwMode="auto">
          <a:xfrm>
            <a:off x="9012296" y="2446627"/>
            <a:ext cx="1902980" cy="918270"/>
          </a:xfrm>
          <a:prstGeom prst="foldedCorner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8" tIns="60960" rIns="121918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账单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 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客户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</a:t>
            </a:r>
          </a:p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RMB 1,153.85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Folded Corner 42">
            <a:extLst>
              <a:ext uri="{FF2B5EF4-FFF2-40B4-BE49-F238E27FC236}">
                <a16:creationId xmlns:a16="http://schemas.microsoft.com/office/drawing/2014/main" id="{DFF35A35-0239-46B3-B79A-A8C74FDFFD68}"/>
              </a:ext>
            </a:extLst>
          </p:cNvPr>
          <p:cNvSpPr/>
          <p:nvPr/>
        </p:nvSpPr>
        <p:spPr bwMode="auto">
          <a:xfrm>
            <a:off x="9015325" y="3431540"/>
            <a:ext cx="1902980" cy="918270"/>
          </a:xfrm>
          <a:prstGeom prst="foldedCorner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8" tIns="60960" rIns="121918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账单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 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客户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</a:t>
            </a:r>
          </a:p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RMB 3,076.92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Folded Corner 43">
            <a:extLst>
              <a:ext uri="{FF2B5EF4-FFF2-40B4-BE49-F238E27FC236}">
                <a16:creationId xmlns:a16="http://schemas.microsoft.com/office/drawing/2014/main" id="{E434D533-B13D-4480-B546-8EF037FC619C}"/>
              </a:ext>
            </a:extLst>
          </p:cNvPr>
          <p:cNvSpPr/>
          <p:nvPr/>
        </p:nvSpPr>
        <p:spPr bwMode="auto">
          <a:xfrm>
            <a:off x="9018354" y="4430102"/>
            <a:ext cx="1902980" cy="918270"/>
          </a:xfrm>
          <a:prstGeom prst="foldedCorner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8" tIns="60960" rIns="121918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账单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- 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客户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</a:t>
            </a:r>
          </a:p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121915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RMB 5,769.23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232F180-8FB6-4324-939D-A473A5A333E6}"/>
              </a:ext>
            </a:extLst>
          </p:cNvPr>
          <p:cNvSpPr txBox="1"/>
          <p:nvPr/>
        </p:nvSpPr>
        <p:spPr>
          <a:xfrm>
            <a:off x="468154" y="836572"/>
            <a:ext cx="1125569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支持订单货物行维度的费用分摊，企业可统计</a:t>
            </a:r>
            <a:r>
              <a:rPr lang="en-US" altLang="zh-CN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SKU</a:t>
            </a:r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级别的运输成本与毛利。</a:t>
            </a:r>
            <a:endParaRPr lang="en-US" altLang="zh-CN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2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5A8A3-97FE-4C53-9F5C-FF33BDC5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211922-F608-4BFE-807C-5571F26B9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09457" y="7332523"/>
            <a:ext cx="183570" cy="205474"/>
          </a:xfrm>
        </p:spPr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36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7F5AC02-61C2-49C1-AA14-5E984FA44860}"/>
              </a:ext>
            </a:extLst>
          </p:cNvPr>
          <p:cNvGrpSpPr/>
          <p:nvPr/>
        </p:nvGrpSpPr>
        <p:grpSpPr>
          <a:xfrm>
            <a:off x="1891287" y="790399"/>
            <a:ext cx="6552728" cy="4290929"/>
            <a:chOff x="2716494" y="1484784"/>
            <a:chExt cx="6552728" cy="4290929"/>
          </a:xfrm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19B54B-B990-4D02-B162-8B6EABBD8575}"/>
                </a:ext>
              </a:extLst>
            </p:cNvPr>
            <p:cNvSpPr/>
            <p:nvPr/>
          </p:nvSpPr>
          <p:spPr>
            <a:xfrm>
              <a:off x="2716494" y="4694577"/>
              <a:ext cx="4320000" cy="543698"/>
            </a:xfrm>
            <a:prstGeom prst="roundRect">
              <a:avLst>
                <a:gd name="adj" fmla="val 6156"/>
              </a:avLst>
            </a:prstGeom>
            <a:solidFill>
              <a:srgbClr val="00858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72514E-586B-43A7-87A1-FD7D2668382E}"/>
                </a:ext>
              </a:extLst>
            </p:cNvPr>
            <p:cNvSpPr/>
            <p:nvPr/>
          </p:nvSpPr>
          <p:spPr>
            <a:xfrm>
              <a:off x="2716494" y="1484784"/>
              <a:ext cx="6552728" cy="4290929"/>
            </a:xfrm>
            <a:prstGeom prst="rect">
              <a:avLst/>
            </a:prstGeom>
          </p:spPr>
          <p:txBody>
            <a:bodyPr wrap="square" lIns="76782" tIns="38391" rIns="76782" bIns="38391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基础数据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订单中心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调度中心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物流跟踪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计费管理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系统配置</a:t>
              </a:r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7AE6F300-0492-4326-A67B-12833218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6200000" flipH="1">
            <a:off x="-1144339" y="3563211"/>
            <a:ext cx="5816231" cy="1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2" name="6f4c4ff2-55a4-4913-a9ae-061ee2b613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B96B226-4085-4120-98F4-3E4108BEBF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427649" y="3704658"/>
            <a:ext cx="3172475" cy="2867660"/>
            <a:chOff x="3587750" y="1155700"/>
            <a:chExt cx="5022851" cy="4540250"/>
          </a:xfrm>
        </p:grpSpPr>
        <p:sp>
          <p:nvSpPr>
            <p:cNvPr id="623" name="îṡļîďê">
              <a:extLst>
                <a:ext uri="{FF2B5EF4-FFF2-40B4-BE49-F238E27FC236}">
                  <a16:creationId xmlns:a16="http://schemas.microsoft.com/office/drawing/2014/main" id="{55033006-5B51-4170-817C-D20C034E8584}"/>
                </a:ext>
              </a:extLst>
            </p:cNvPr>
            <p:cNvSpPr/>
            <p:nvPr/>
          </p:nvSpPr>
          <p:spPr bwMode="auto">
            <a:xfrm>
              <a:off x="4256088" y="5286375"/>
              <a:ext cx="4354513" cy="409575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îŝ1îḋê">
              <a:extLst>
                <a:ext uri="{FF2B5EF4-FFF2-40B4-BE49-F238E27FC236}">
                  <a16:creationId xmlns:a16="http://schemas.microsoft.com/office/drawing/2014/main" id="{51D7041E-E6E0-4FB7-8BC0-C00DE21737B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ŝ1ïde">
              <a:extLst>
                <a:ext uri="{FF2B5EF4-FFF2-40B4-BE49-F238E27FC236}">
                  <a16:creationId xmlns:a16="http://schemas.microsoft.com/office/drawing/2014/main" id="{6B2E80DD-7A34-4EE6-B826-CD35FC7E2F6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îṧ1iḋe">
              <a:extLst>
                <a:ext uri="{FF2B5EF4-FFF2-40B4-BE49-F238E27FC236}">
                  <a16:creationId xmlns:a16="http://schemas.microsoft.com/office/drawing/2014/main" id="{F018D1B9-3885-4416-93E4-84003F4462C3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iŝḷiḓê">
              <a:extLst>
                <a:ext uri="{FF2B5EF4-FFF2-40B4-BE49-F238E27FC236}">
                  <a16:creationId xmlns:a16="http://schemas.microsoft.com/office/drawing/2014/main" id="{98D15373-EE0C-4030-B6C3-12DB13C988A5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îś1iḋe">
              <a:extLst>
                <a:ext uri="{FF2B5EF4-FFF2-40B4-BE49-F238E27FC236}">
                  <a16:creationId xmlns:a16="http://schemas.microsoft.com/office/drawing/2014/main" id="{756DCADF-4DF4-454E-BA74-1F8078219B03}"/>
                </a:ext>
              </a:extLst>
            </p:cNvPr>
            <p:cNvSpPr/>
            <p:nvPr/>
          </p:nvSpPr>
          <p:spPr bwMode="auto">
            <a:xfrm>
              <a:off x="5376863" y="3946525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ïŝḷídé">
              <a:extLst>
                <a:ext uri="{FF2B5EF4-FFF2-40B4-BE49-F238E27FC236}">
                  <a16:creationId xmlns:a16="http://schemas.microsoft.com/office/drawing/2014/main" id="{ACA82105-35CF-4054-97B2-551955DE48ED}"/>
                </a:ext>
              </a:extLst>
            </p:cNvPr>
            <p:cNvSpPr/>
            <p:nvPr/>
          </p:nvSpPr>
          <p:spPr bwMode="auto">
            <a:xfrm>
              <a:off x="6465888" y="4025900"/>
              <a:ext cx="85725" cy="1400175"/>
            </a:xfrm>
            <a:prstGeom prst="rect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1ïdé">
              <a:extLst>
                <a:ext uri="{FF2B5EF4-FFF2-40B4-BE49-F238E27FC236}">
                  <a16:creationId xmlns:a16="http://schemas.microsoft.com/office/drawing/2014/main" id="{6D1C55AC-B875-4D87-8B9D-D59AB8BB65C3}"/>
                </a:ext>
              </a:extLst>
            </p:cNvPr>
            <p:cNvSpPr/>
            <p:nvPr/>
          </p:nvSpPr>
          <p:spPr bwMode="auto">
            <a:xfrm>
              <a:off x="6135688" y="5389563"/>
              <a:ext cx="741363" cy="141288"/>
            </a:xfrm>
            <a:prstGeom prst="ellipse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S1îḋé">
              <a:extLst>
                <a:ext uri="{FF2B5EF4-FFF2-40B4-BE49-F238E27FC236}">
                  <a16:creationId xmlns:a16="http://schemas.microsoft.com/office/drawing/2014/main" id="{A87554D3-3E7C-464D-BD5F-5452E4E7728A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ïṡ1íḑe">
              <a:extLst>
                <a:ext uri="{FF2B5EF4-FFF2-40B4-BE49-F238E27FC236}">
                  <a16:creationId xmlns:a16="http://schemas.microsoft.com/office/drawing/2014/main" id="{91A67D96-A780-49F1-89B3-8C79ADCA47FF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ṩḻidê">
              <a:extLst>
                <a:ext uri="{FF2B5EF4-FFF2-40B4-BE49-F238E27FC236}">
                  <a16:creationId xmlns:a16="http://schemas.microsoft.com/office/drawing/2014/main" id="{8B49F327-77F0-4DE8-8758-461CA39EC440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ïṡľiďè">
              <a:extLst>
                <a:ext uri="{FF2B5EF4-FFF2-40B4-BE49-F238E27FC236}">
                  <a16:creationId xmlns:a16="http://schemas.microsoft.com/office/drawing/2014/main" id="{1003A9D4-4748-4115-B97A-51BE4DE9EFFD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í$ḷîḍé">
              <a:extLst>
                <a:ext uri="{FF2B5EF4-FFF2-40B4-BE49-F238E27FC236}">
                  <a16:creationId xmlns:a16="http://schemas.microsoft.com/office/drawing/2014/main" id="{8FEC40B7-E54A-4CD5-9409-3040C1E26E7E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i$ļiďé">
              <a:extLst>
                <a:ext uri="{FF2B5EF4-FFF2-40B4-BE49-F238E27FC236}">
                  <a16:creationId xmlns:a16="http://schemas.microsoft.com/office/drawing/2014/main" id="{D78C890F-E540-4618-8E7F-9EDDCE930B59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S1íḋê">
              <a:extLst>
                <a:ext uri="{FF2B5EF4-FFF2-40B4-BE49-F238E27FC236}">
                  <a16:creationId xmlns:a16="http://schemas.microsoft.com/office/drawing/2014/main" id="{C3009EE7-6FEC-437F-8A56-9E751B4EF61F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ïŝlîḋé">
              <a:extLst>
                <a:ext uri="{FF2B5EF4-FFF2-40B4-BE49-F238E27FC236}">
                  <a16:creationId xmlns:a16="http://schemas.microsoft.com/office/drawing/2014/main" id="{54D565EE-4197-43CC-8BA2-93A33898E296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îṣļidé">
              <a:extLst>
                <a:ext uri="{FF2B5EF4-FFF2-40B4-BE49-F238E27FC236}">
                  <a16:creationId xmlns:a16="http://schemas.microsoft.com/office/drawing/2014/main" id="{BC7E7C6B-6F7D-4A7F-BFB7-47CB74579EF8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s1îde">
              <a:extLst>
                <a:ext uri="{FF2B5EF4-FFF2-40B4-BE49-F238E27FC236}">
                  <a16:creationId xmlns:a16="http://schemas.microsoft.com/office/drawing/2014/main" id="{B7D87923-7E18-4C61-A84B-570B5022B24D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ś1íḋè">
              <a:extLst>
                <a:ext uri="{FF2B5EF4-FFF2-40B4-BE49-F238E27FC236}">
                  <a16:creationId xmlns:a16="http://schemas.microsoft.com/office/drawing/2014/main" id="{A6447C2E-665B-4A1E-9BD2-AD606B5B697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îşļíḍê">
              <a:extLst>
                <a:ext uri="{FF2B5EF4-FFF2-40B4-BE49-F238E27FC236}">
                  <a16:creationId xmlns:a16="http://schemas.microsoft.com/office/drawing/2014/main" id="{60E1CEDF-8139-4D18-A303-4965DE15960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ṩ1íḋè">
              <a:extLst>
                <a:ext uri="{FF2B5EF4-FFF2-40B4-BE49-F238E27FC236}">
                  <a16:creationId xmlns:a16="http://schemas.microsoft.com/office/drawing/2014/main" id="{CDB15E80-5A84-44FF-A566-18922B3B74A8}"/>
                </a:ext>
              </a:extLst>
            </p:cNvPr>
            <p:cNvSpPr/>
            <p:nvPr/>
          </p:nvSpPr>
          <p:spPr bwMode="auto">
            <a:xfrm>
              <a:off x="5927725" y="1687513"/>
              <a:ext cx="1009650" cy="1003300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išḻiďé">
              <a:extLst>
                <a:ext uri="{FF2B5EF4-FFF2-40B4-BE49-F238E27FC236}">
                  <a16:creationId xmlns:a16="http://schemas.microsoft.com/office/drawing/2014/main" id="{2B9FA08E-B1EE-4BA6-861D-348B663A875E}"/>
                </a:ext>
              </a:extLst>
            </p:cNvPr>
            <p:cNvSpPr/>
            <p:nvPr/>
          </p:nvSpPr>
          <p:spPr bwMode="auto">
            <a:xfrm>
              <a:off x="6435725" y="1687513"/>
              <a:ext cx="465138" cy="501650"/>
            </a:xfrm>
            <a:custGeom>
              <a:avLst/>
              <a:gdLst>
                <a:gd name="T0" fmla="*/ 0 w 293"/>
                <a:gd name="T1" fmla="*/ 0 h 316"/>
                <a:gd name="T2" fmla="*/ 0 w 293"/>
                <a:gd name="T3" fmla="*/ 316 h 316"/>
                <a:gd name="T4" fmla="*/ 293 w 293"/>
                <a:gd name="T5" fmla="*/ 147 h 316"/>
                <a:gd name="T6" fmla="*/ 243 w 293"/>
                <a:gd name="T7" fmla="*/ 0 h 316"/>
                <a:gd name="T8" fmla="*/ 0 w 293"/>
                <a:gd name="T9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16">
                  <a:moveTo>
                    <a:pt x="0" y="0"/>
                  </a:moveTo>
                  <a:lnTo>
                    <a:pt x="0" y="316"/>
                  </a:lnTo>
                  <a:lnTo>
                    <a:pt x="293" y="147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şlïḓê">
              <a:extLst>
                <a:ext uri="{FF2B5EF4-FFF2-40B4-BE49-F238E27FC236}">
                  <a16:creationId xmlns:a16="http://schemas.microsoft.com/office/drawing/2014/main" id="{50E92F7B-158F-4321-BFDC-83C94FD4C18C}"/>
                </a:ext>
              </a:extLst>
            </p:cNvPr>
            <p:cNvSpPr/>
            <p:nvPr/>
          </p:nvSpPr>
          <p:spPr bwMode="auto">
            <a:xfrm>
              <a:off x="6478588" y="1597025"/>
              <a:ext cx="441325" cy="501650"/>
            </a:xfrm>
            <a:custGeom>
              <a:avLst/>
              <a:gdLst>
                <a:gd name="T0" fmla="*/ 72 w 72"/>
                <a:gd name="T1" fmla="*/ 41 h 82"/>
                <a:gd name="T2" fmla="*/ 0 w 72"/>
                <a:gd name="T3" fmla="*/ 0 h 82"/>
                <a:gd name="T4" fmla="*/ 0 w 72"/>
                <a:gd name="T5" fmla="*/ 82 h 82"/>
                <a:gd name="T6" fmla="*/ 72 w 72"/>
                <a:gd name="T7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2">
                  <a:moveTo>
                    <a:pt x="72" y="41"/>
                  </a:moveTo>
                  <a:cubicBezTo>
                    <a:pt x="58" y="16"/>
                    <a:pt x="31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72" y="41"/>
                  </a:lnTo>
                  <a:close/>
                </a:path>
              </a:pathLst>
            </a:cu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$ḻiḑe">
              <a:extLst>
                <a:ext uri="{FF2B5EF4-FFF2-40B4-BE49-F238E27FC236}">
                  <a16:creationId xmlns:a16="http://schemas.microsoft.com/office/drawing/2014/main" id="{6B26B506-45AC-4526-B405-906F22064650}"/>
                </a:ext>
              </a:extLst>
            </p:cNvPr>
            <p:cNvSpPr/>
            <p:nvPr/>
          </p:nvSpPr>
          <p:spPr bwMode="auto">
            <a:xfrm>
              <a:off x="5983288" y="2752725"/>
              <a:ext cx="128588" cy="12223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ïṡľïďè">
              <a:extLst>
                <a:ext uri="{FF2B5EF4-FFF2-40B4-BE49-F238E27FC236}">
                  <a16:creationId xmlns:a16="http://schemas.microsoft.com/office/drawing/2014/main" id="{26838780-8B62-4650-9B4B-CA4D92E40365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i$lîḋé">
              <a:extLst>
                <a:ext uri="{FF2B5EF4-FFF2-40B4-BE49-F238E27FC236}">
                  <a16:creationId xmlns:a16="http://schemas.microsoft.com/office/drawing/2014/main" id="{E953F1B2-4403-440E-B542-9F62542D4887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šḻïḑè">
              <a:extLst>
                <a:ext uri="{FF2B5EF4-FFF2-40B4-BE49-F238E27FC236}">
                  <a16:creationId xmlns:a16="http://schemas.microsoft.com/office/drawing/2014/main" id="{989243CA-06A6-44A3-A5BF-D78430513763}"/>
                </a:ext>
              </a:extLst>
            </p:cNvPr>
            <p:cNvSpPr/>
            <p:nvPr/>
          </p:nvSpPr>
          <p:spPr bwMode="auto">
            <a:xfrm>
              <a:off x="6669088" y="2752725"/>
              <a:ext cx="122238" cy="122238"/>
            </a:xfrm>
            <a:prstGeom prst="rect">
              <a:avLst/>
            </a:pr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ṧlíḍè">
              <a:extLst>
                <a:ext uri="{FF2B5EF4-FFF2-40B4-BE49-F238E27FC236}">
                  <a16:creationId xmlns:a16="http://schemas.microsoft.com/office/drawing/2014/main" id="{025AAE37-DF14-4C00-BE57-3EA5CFFEF449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išlïďe">
              <a:extLst>
                <a:ext uri="{FF2B5EF4-FFF2-40B4-BE49-F238E27FC236}">
                  <a16:creationId xmlns:a16="http://schemas.microsoft.com/office/drawing/2014/main" id="{CC167108-602B-4AAC-B2BD-94FD9CB009FE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iṧḻiḍê">
              <a:extLst>
                <a:ext uri="{FF2B5EF4-FFF2-40B4-BE49-F238E27FC236}">
                  <a16:creationId xmlns:a16="http://schemas.microsoft.com/office/drawing/2014/main" id="{87FC4EBC-9DBD-401A-907C-7D426823BD8D}"/>
                </a:ext>
              </a:extLst>
            </p:cNvPr>
            <p:cNvSpPr/>
            <p:nvPr/>
          </p:nvSpPr>
          <p:spPr bwMode="auto">
            <a:xfrm>
              <a:off x="5376863" y="1155700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ï$ḻîdê">
              <a:extLst>
                <a:ext uri="{FF2B5EF4-FFF2-40B4-BE49-F238E27FC236}">
                  <a16:creationId xmlns:a16="http://schemas.microsoft.com/office/drawing/2014/main" id="{45AC29BB-5E38-4F18-B2CD-18AD7BAF2539}"/>
                </a:ext>
              </a:extLst>
            </p:cNvPr>
            <p:cNvSpPr/>
            <p:nvPr/>
          </p:nvSpPr>
          <p:spPr bwMode="auto">
            <a:xfrm>
              <a:off x="5229225" y="2270125"/>
              <a:ext cx="882650" cy="763588"/>
            </a:xfrm>
            <a:custGeom>
              <a:avLst/>
              <a:gdLst>
                <a:gd name="T0" fmla="*/ 17 w 144"/>
                <a:gd name="T1" fmla="*/ 0 h 125"/>
                <a:gd name="T2" fmla="*/ 70 w 144"/>
                <a:gd name="T3" fmla="*/ 85 h 125"/>
                <a:gd name="T4" fmla="*/ 144 w 144"/>
                <a:gd name="T5" fmla="*/ 29 h 125"/>
                <a:gd name="T6" fmla="*/ 143 w 144"/>
                <a:gd name="T7" fmla="*/ 36 h 125"/>
                <a:gd name="T8" fmla="*/ 67 w 144"/>
                <a:gd name="T9" fmla="*/ 125 h 125"/>
                <a:gd name="T10" fmla="*/ 0 w 144"/>
                <a:gd name="T11" fmla="*/ 6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25">
                  <a:moveTo>
                    <a:pt x="17" y="0"/>
                  </a:moveTo>
                  <a:cubicBezTo>
                    <a:pt x="40" y="23"/>
                    <a:pt x="56" y="54"/>
                    <a:pt x="70" y="85"/>
                  </a:cubicBezTo>
                  <a:cubicBezTo>
                    <a:pt x="93" y="65"/>
                    <a:pt x="120" y="48"/>
                    <a:pt x="144" y="29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28" y="71"/>
                    <a:pt x="88" y="123"/>
                    <a:pt x="67" y="125"/>
                  </a:cubicBezTo>
                  <a:cubicBezTo>
                    <a:pt x="57" y="125"/>
                    <a:pt x="18" y="89"/>
                    <a:pt x="0" y="6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íṥļîḋê">
              <a:extLst>
                <a:ext uri="{FF2B5EF4-FFF2-40B4-BE49-F238E27FC236}">
                  <a16:creationId xmlns:a16="http://schemas.microsoft.com/office/drawing/2014/main" id="{B1B4CBC6-3A11-468B-A2C7-4C02AE46309B}"/>
                </a:ext>
              </a:extLst>
            </p:cNvPr>
            <p:cNvSpPr/>
            <p:nvPr/>
          </p:nvSpPr>
          <p:spPr bwMode="auto">
            <a:xfrm>
              <a:off x="5259388" y="5408613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1 w 47"/>
                <a:gd name="T5" fmla="*/ 15 h 24"/>
                <a:gd name="T6" fmla="*/ 45 w 47"/>
                <a:gd name="T7" fmla="*/ 22 h 24"/>
                <a:gd name="T8" fmla="*/ 37 w 47"/>
                <a:gd name="T9" fmla="*/ 24 h 24"/>
                <a:gd name="T10" fmla="*/ 9 w 47"/>
                <a:gd name="T11" fmla="*/ 21 h 24"/>
                <a:gd name="T12" fmla="*/ 1 w 47"/>
                <a:gd name="T13" fmla="*/ 15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1" y="15"/>
                  </a:cubicBezTo>
                  <a:cubicBezTo>
                    <a:pt x="43" y="16"/>
                    <a:pt x="47" y="19"/>
                    <a:pt x="45" y="22"/>
                  </a:cubicBezTo>
                  <a:cubicBezTo>
                    <a:pt x="43" y="23"/>
                    <a:pt x="40" y="24"/>
                    <a:pt x="37" y="24"/>
                  </a:cubicBezTo>
                  <a:cubicBezTo>
                    <a:pt x="28" y="24"/>
                    <a:pt x="18" y="24"/>
                    <a:pt x="9" y="21"/>
                  </a:cubicBezTo>
                  <a:cubicBezTo>
                    <a:pt x="6" y="20"/>
                    <a:pt x="2" y="18"/>
                    <a:pt x="1" y="15"/>
                  </a:cubicBezTo>
                  <a:cubicBezTo>
                    <a:pt x="0" y="10"/>
                    <a:pt x="5" y="8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ïṣļîďê">
              <a:extLst>
                <a:ext uri="{FF2B5EF4-FFF2-40B4-BE49-F238E27FC236}">
                  <a16:creationId xmlns:a16="http://schemas.microsoft.com/office/drawing/2014/main" id="{D74F484C-E4E6-4395-81A3-5377D3FE8CBC}"/>
                </a:ext>
              </a:extLst>
            </p:cNvPr>
            <p:cNvSpPr/>
            <p:nvPr/>
          </p:nvSpPr>
          <p:spPr bwMode="auto">
            <a:xfrm>
              <a:off x="4524375" y="5457825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0 w 47"/>
                <a:gd name="T5" fmla="*/ 15 h 24"/>
                <a:gd name="T6" fmla="*/ 44 w 47"/>
                <a:gd name="T7" fmla="*/ 22 h 24"/>
                <a:gd name="T8" fmla="*/ 37 w 47"/>
                <a:gd name="T9" fmla="*/ 24 h 24"/>
                <a:gd name="T10" fmla="*/ 9 w 47"/>
                <a:gd name="T11" fmla="*/ 20 h 24"/>
                <a:gd name="T12" fmla="*/ 1 w 47"/>
                <a:gd name="T13" fmla="*/ 14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0" y="15"/>
                  </a:cubicBezTo>
                  <a:cubicBezTo>
                    <a:pt x="43" y="16"/>
                    <a:pt x="47" y="19"/>
                    <a:pt x="44" y="22"/>
                  </a:cubicBezTo>
                  <a:cubicBezTo>
                    <a:pt x="42" y="23"/>
                    <a:pt x="39" y="24"/>
                    <a:pt x="37" y="24"/>
                  </a:cubicBezTo>
                  <a:cubicBezTo>
                    <a:pt x="27" y="23"/>
                    <a:pt x="18" y="24"/>
                    <a:pt x="9" y="20"/>
                  </a:cubicBezTo>
                  <a:cubicBezTo>
                    <a:pt x="6" y="19"/>
                    <a:pt x="2" y="17"/>
                    <a:pt x="1" y="14"/>
                  </a:cubicBezTo>
                  <a:cubicBezTo>
                    <a:pt x="0" y="10"/>
                    <a:pt x="5" y="7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îṣ1iďe">
              <a:extLst>
                <a:ext uri="{FF2B5EF4-FFF2-40B4-BE49-F238E27FC236}">
                  <a16:creationId xmlns:a16="http://schemas.microsoft.com/office/drawing/2014/main" id="{87536F33-574A-4A40-8D63-5B3DD0BDBAE1}"/>
                </a:ext>
              </a:extLst>
            </p:cNvPr>
            <p:cNvSpPr/>
            <p:nvPr/>
          </p:nvSpPr>
          <p:spPr bwMode="auto">
            <a:xfrm>
              <a:off x="4862513" y="3346450"/>
              <a:ext cx="593725" cy="2111375"/>
            </a:xfrm>
            <a:custGeom>
              <a:avLst/>
              <a:gdLst>
                <a:gd name="T0" fmla="*/ 79 w 97"/>
                <a:gd name="T1" fmla="*/ 12 h 345"/>
                <a:gd name="T2" fmla="*/ 95 w 97"/>
                <a:gd name="T3" fmla="*/ 167 h 345"/>
                <a:gd name="T4" fmla="*/ 84 w 97"/>
                <a:gd name="T5" fmla="*/ 341 h 345"/>
                <a:gd name="T6" fmla="*/ 69 w 97"/>
                <a:gd name="T7" fmla="*/ 342 h 345"/>
                <a:gd name="T8" fmla="*/ 49 w 97"/>
                <a:gd name="T9" fmla="*/ 209 h 345"/>
                <a:gd name="T10" fmla="*/ 51 w 97"/>
                <a:gd name="T11" fmla="*/ 186 h 345"/>
                <a:gd name="T12" fmla="*/ 10 w 97"/>
                <a:gd name="T1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345">
                  <a:moveTo>
                    <a:pt x="79" y="12"/>
                  </a:moveTo>
                  <a:cubicBezTo>
                    <a:pt x="93" y="83"/>
                    <a:pt x="93" y="115"/>
                    <a:pt x="95" y="167"/>
                  </a:cubicBezTo>
                  <a:cubicBezTo>
                    <a:pt x="97" y="231"/>
                    <a:pt x="87" y="290"/>
                    <a:pt x="84" y="341"/>
                  </a:cubicBezTo>
                  <a:cubicBezTo>
                    <a:pt x="84" y="341"/>
                    <a:pt x="76" y="345"/>
                    <a:pt x="69" y="342"/>
                  </a:cubicBezTo>
                  <a:cubicBezTo>
                    <a:pt x="62" y="310"/>
                    <a:pt x="42" y="251"/>
                    <a:pt x="49" y="209"/>
                  </a:cubicBezTo>
                  <a:cubicBezTo>
                    <a:pt x="50" y="201"/>
                    <a:pt x="51" y="194"/>
                    <a:pt x="51" y="186"/>
                  </a:cubicBezTo>
                  <a:cubicBezTo>
                    <a:pt x="51" y="168"/>
                    <a:pt x="0" y="82"/>
                    <a:pt x="10" y="0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iśľiḍé">
              <a:extLst>
                <a:ext uri="{FF2B5EF4-FFF2-40B4-BE49-F238E27FC236}">
                  <a16:creationId xmlns:a16="http://schemas.microsoft.com/office/drawing/2014/main" id="{6FB30534-89D3-4700-A84A-0FCEE8CB3A8C}"/>
                </a:ext>
              </a:extLst>
            </p:cNvPr>
            <p:cNvSpPr/>
            <p:nvPr/>
          </p:nvSpPr>
          <p:spPr bwMode="auto">
            <a:xfrm>
              <a:off x="4464050" y="3273425"/>
              <a:ext cx="623888" cy="2227263"/>
            </a:xfrm>
            <a:custGeom>
              <a:avLst/>
              <a:gdLst>
                <a:gd name="T0" fmla="*/ 98 w 102"/>
                <a:gd name="T1" fmla="*/ 0 h 364"/>
                <a:gd name="T2" fmla="*/ 72 w 102"/>
                <a:gd name="T3" fmla="*/ 200 h 364"/>
                <a:gd name="T4" fmla="*/ 29 w 102"/>
                <a:gd name="T5" fmla="*/ 361 h 364"/>
                <a:gd name="T6" fmla="*/ 14 w 102"/>
                <a:gd name="T7" fmla="*/ 361 h 364"/>
                <a:gd name="T8" fmla="*/ 18 w 102"/>
                <a:gd name="T9" fmla="*/ 217 h 364"/>
                <a:gd name="T10" fmla="*/ 24 w 102"/>
                <a:gd name="T11" fmla="*/ 195 h 364"/>
                <a:gd name="T12" fmla="*/ 4 w 102"/>
                <a:gd name="T13" fmla="*/ 71 h 364"/>
                <a:gd name="T14" fmla="*/ 29 w 102"/>
                <a:gd name="T15" fmla="*/ 1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364">
                  <a:moveTo>
                    <a:pt x="98" y="0"/>
                  </a:moveTo>
                  <a:cubicBezTo>
                    <a:pt x="102" y="46"/>
                    <a:pt x="80" y="158"/>
                    <a:pt x="72" y="200"/>
                  </a:cubicBezTo>
                  <a:cubicBezTo>
                    <a:pt x="60" y="257"/>
                    <a:pt x="31" y="352"/>
                    <a:pt x="29" y="361"/>
                  </a:cubicBezTo>
                  <a:cubicBezTo>
                    <a:pt x="26" y="364"/>
                    <a:pt x="14" y="361"/>
                    <a:pt x="14" y="361"/>
                  </a:cubicBezTo>
                  <a:cubicBezTo>
                    <a:pt x="14" y="318"/>
                    <a:pt x="3" y="258"/>
                    <a:pt x="18" y="217"/>
                  </a:cubicBezTo>
                  <a:cubicBezTo>
                    <a:pt x="21" y="210"/>
                    <a:pt x="24" y="203"/>
                    <a:pt x="24" y="195"/>
                  </a:cubicBezTo>
                  <a:cubicBezTo>
                    <a:pt x="25" y="188"/>
                    <a:pt x="0" y="106"/>
                    <a:pt x="4" y="71"/>
                  </a:cubicBezTo>
                  <a:cubicBezTo>
                    <a:pt x="7" y="53"/>
                    <a:pt x="13" y="31"/>
                    <a:pt x="29" y="11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ïṥľidè">
              <a:extLst>
                <a:ext uri="{FF2B5EF4-FFF2-40B4-BE49-F238E27FC236}">
                  <a16:creationId xmlns:a16="http://schemas.microsoft.com/office/drawing/2014/main" id="{A1C24CDE-A7E3-48EA-8917-C1FC5076BC66}"/>
                </a:ext>
              </a:extLst>
            </p:cNvPr>
            <p:cNvSpPr/>
            <p:nvPr/>
          </p:nvSpPr>
          <p:spPr bwMode="auto">
            <a:xfrm>
              <a:off x="4579938" y="3498850"/>
              <a:ext cx="196850" cy="115888"/>
            </a:xfrm>
            <a:custGeom>
              <a:avLst/>
              <a:gdLst>
                <a:gd name="T0" fmla="*/ 1 w 32"/>
                <a:gd name="T1" fmla="*/ 14 h 19"/>
                <a:gd name="T2" fmla="*/ 14 w 32"/>
                <a:gd name="T3" fmla="*/ 17 h 19"/>
                <a:gd name="T4" fmla="*/ 25 w 32"/>
                <a:gd name="T5" fmla="*/ 17 h 19"/>
                <a:gd name="T6" fmla="*/ 31 w 32"/>
                <a:gd name="T7" fmla="*/ 2 h 19"/>
                <a:gd name="T8" fmla="*/ 30 w 32"/>
                <a:gd name="T9" fmla="*/ 1 h 19"/>
                <a:gd name="T10" fmla="*/ 28 w 32"/>
                <a:gd name="T11" fmla="*/ 9 h 19"/>
                <a:gd name="T12" fmla="*/ 21 w 32"/>
                <a:gd name="T13" fmla="*/ 15 h 19"/>
                <a:gd name="T14" fmla="*/ 2 w 32"/>
                <a:gd name="T15" fmla="*/ 12 h 19"/>
                <a:gd name="T16" fmla="*/ 1 w 32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9">
                  <a:moveTo>
                    <a:pt x="1" y="14"/>
                  </a:moveTo>
                  <a:cubicBezTo>
                    <a:pt x="5" y="16"/>
                    <a:pt x="10" y="16"/>
                    <a:pt x="14" y="17"/>
                  </a:cubicBezTo>
                  <a:cubicBezTo>
                    <a:pt x="17" y="17"/>
                    <a:pt x="22" y="19"/>
                    <a:pt x="25" y="17"/>
                  </a:cubicBezTo>
                  <a:cubicBezTo>
                    <a:pt x="30" y="15"/>
                    <a:pt x="32" y="6"/>
                    <a:pt x="31" y="2"/>
                  </a:cubicBezTo>
                  <a:cubicBezTo>
                    <a:pt x="31" y="1"/>
                    <a:pt x="30" y="0"/>
                    <a:pt x="30" y="1"/>
                  </a:cubicBezTo>
                  <a:cubicBezTo>
                    <a:pt x="29" y="4"/>
                    <a:pt x="28" y="6"/>
                    <a:pt x="28" y="9"/>
                  </a:cubicBezTo>
                  <a:cubicBezTo>
                    <a:pt x="26" y="13"/>
                    <a:pt x="25" y="15"/>
                    <a:pt x="21" y="15"/>
                  </a:cubicBezTo>
                  <a:cubicBezTo>
                    <a:pt x="14" y="15"/>
                    <a:pt x="8" y="14"/>
                    <a:pt x="2" y="12"/>
                  </a:cubicBezTo>
                  <a:cubicBezTo>
                    <a:pt x="1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íṣḷîďê">
              <a:extLst>
                <a:ext uri="{FF2B5EF4-FFF2-40B4-BE49-F238E27FC236}">
                  <a16:creationId xmlns:a16="http://schemas.microsoft.com/office/drawing/2014/main" id="{FDBC956D-7DBE-4118-AEA5-60E7F8D4BB0C}"/>
                </a:ext>
              </a:extLst>
            </p:cNvPr>
            <p:cNvSpPr/>
            <p:nvPr/>
          </p:nvSpPr>
          <p:spPr bwMode="auto">
            <a:xfrm>
              <a:off x="4995863" y="3713163"/>
              <a:ext cx="49213" cy="269875"/>
            </a:xfrm>
            <a:custGeom>
              <a:avLst/>
              <a:gdLst>
                <a:gd name="T0" fmla="*/ 7 w 8"/>
                <a:gd name="T1" fmla="*/ 1 h 44"/>
                <a:gd name="T2" fmla="*/ 3 w 8"/>
                <a:gd name="T3" fmla="*/ 23 h 44"/>
                <a:gd name="T4" fmla="*/ 1 w 8"/>
                <a:gd name="T5" fmla="*/ 43 h 44"/>
                <a:gd name="T6" fmla="*/ 3 w 8"/>
                <a:gd name="T7" fmla="*/ 43 h 44"/>
                <a:gd name="T8" fmla="*/ 6 w 8"/>
                <a:gd name="T9" fmla="*/ 24 h 44"/>
                <a:gd name="T10" fmla="*/ 8 w 8"/>
                <a:gd name="T11" fmla="*/ 1 h 44"/>
                <a:gd name="T12" fmla="*/ 7 w 8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7" y="1"/>
                  </a:moveTo>
                  <a:cubicBezTo>
                    <a:pt x="5" y="8"/>
                    <a:pt x="4" y="16"/>
                    <a:pt x="3" y="23"/>
                  </a:cubicBezTo>
                  <a:cubicBezTo>
                    <a:pt x="2" y="29"/>
                    <a:pt x="0" y="38"/>
                    <a:pt x="1" y="43"/>
                  </a:cubicBezTo>
                  <a:cubicBezTo>
                    <a:pt x="1" y="44"/>
                    <a:pt x="2" y="44"/>
                    <a:pt x="3" y="43"/>
                  </a:cubicBezTo>
                  <a:cubicBezTo>
                    <a:pt x="5" y="38"/>
                    <a:pt x="5" y="29"/>
                    <a:pt x="6" y="24"/>
                  </a:cubicBezTo>
                  <a:cubicBezTo>
                    <a:pt x="6" y="16"/>
                    <a:pt x="7" y="8"/>
                    <a:pt x="8" y="1"/>
                  </a:cubicBezTo>
                  <a:cubicBezTo>
                    <a:pt x="8" y="0"/>
                    <a:pt x="7" y="0"/>
                    <a:pt x="7" y="1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îṥḷíďe">
              <a:extLst>
                <a:ext uri="{FF2B5EF4-FFF2-40B4-BE49-F238E27FC236}">
                  <a16:creationId xmlns:a16="http://schemas.microsoft.com/office/drawing/2014/main" id="{867DEC57-1658-45BF-9AC8-EFC035307CDC}"/>
                </a:ext>
              </a:extLst>
            </p:cNvPr>
            <p:cNvSpPr/>
            <p:nvPr/>
          </p:nvSpPr>
          <p:spPr bwMode="auto">
            <a:xfrm>
              <a:off x="4476750" y="2171700"/>
              <a:ext cx="923925" cy="1400175"/>
            </a:xfrm>
            <a:custGeom>
              <a:avLst/>
              <a:gdLst>
                <a:gd name="T0" fmla="*/ 38 w 151"/>
                <a:gd name="T1" fmla="*/ 12 h 229"/>
                <a:gd name="T2" fmla="*/ 60 w 151"/>
                <a:gd name="T3" fmla="*/ 1 h 229"/>
                <a:gd name="T4" fmla="*/ 98 w 151"/>
                <a:gd name="T5" fmla="*/ 2 h 229"/>
                <a:gd name="T6" fmla="*/ 104 w 151"/>
                <a:gd name="T7" fmla="*/ 2 h 229"/>
                <a:gd name="T8" fmla="*/ 112 w 151"/>
                <a:gd name="T9" fmla="*/ 5 h 229"/>
                <a:gd name="T10" fmla="*/ 134 w 151"/>
                <a:gd name="T11" fmla="*/ 20 h 229"/>
                <a:gd name="T12" fmla="*/ 143 w 151"/>
                <a:gd name="T13" fmla="*/ 45 h 229"/>
                <a:gd name="T14" fmla="*/ 145 w 151"/>
                <a:gd name="T15" fmla="*/ 75 h 229"/>
                <a:gd name="T16" fmla="*/ 148 w 151"/>
                <a:gd name="T17" fmla="*/ 134 h 229"/>
                <a:gd name="T18" fmla="*/ 145 w 151"/>
                <a:gd name="T19" fmla="*/ 191 h 229"/>
                <a:gd name="T20" fmla="*/ 145 w 151"/>
                <a:gd name="T21" fmla="*/ 195 h 229"/>
                <a:gd name="T22" fmla="*/ 148 w 151"/>
                <a:gd name="T23" fmla="*/ 202 h 229"/>
                <a:gd name="T24" fmla="*/ 130 w 151"/>
                <a:gd name="T25" fmla="*/ 222 h 229"/>
                <a:gd name="T26" fmla="*/ 97 w 151"/>
                <a:gd name="T27" fmla="*/ 226 h 229"/>
                <a:gd name="T28" fmla="*/ 92 w 151"/>
                <a:gd name="T29" fmla="*/ 225 h 229"/>
                <a:gd name="T30" fmla="*/ 85 w 151"/>
                <a:gd name="T31" fmla="*/ 226 h 229"/>
                <a:gd name="T32" fmla="*/ 20 w 151"/>
                <a:gd name="T33" fmla="*/ 218 h 229"/>
                <a:gd name="T34" fmla="*/ 7 w 151"/>
                <a:gd name="T35" fmla="*/ 216 h 229"/>
                <a:gd name="T36" fmla="*/ 3 w 151"/>
                <a:gd name="T37" fmla="*/ 205 h 229"/>
                <a:gd name="T38" fmla="*/ 5 w 151"/>
                <a:gd name="T39" fmla="*/ 202 h 229"/>
                <a:gd name="T40" fmla="*/ 5 w 151"/>
                <a:gd name="T41" fmla="*/ 197 h 229"/>
                <a:gd name="T42" fmla="*/ 3 w 151"/>
                <a:gd name="T43" fmla="*/ 164 h 229"/>
                <a:gd name="T44" fmla="*/ 1 w 151"/>
                <a:gd name="T45" fmla="*/ 103 h 229"/>
                <a:gd name="T46" fmla="*/ 2 w 151"/>
                <a:gd name="T47" fmla="*/ 72 h 229"/>
                <a:gd name="T48" fmla="*/ 3 w 151"/>
                <a:gd name="T49" fmla="*/ 43 h 229"/>
                <a:gd name="T50" fmla="*/ 15 w 151"/>
                <a:gd name="T51" fmla="*/ 2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29">
                  <a:moveTo>
                    <a:pt x="38" y="12"/>
                  </a:moveTo>
                  <a:cubicBezTo>
                    <a:pt x="46" y="4"/>
                    <a:pt x="48" y="3"/>
                    <a:pt x="60" y="1"/>
                  </a:cubicBezTo>
                  <a:cubicBezTo>
                    <a:pt x="68" y="0"/>
                    <a:pt x="89" y="3"/>
                    <a:pt x="98" y="2"/>
                  </a:cubicBezTo>
                  <a:cubicBezTo>
                    <a:pt x="100" y="1"/>
                    <a:pt x="102" y="1"/>
                    <a:pt x="104" y="2"/>
                  </a:cubicBezTo>
                  <a:cubicBezTo>
                    <a:pt x="107" y="2"/>
                    <a:pt x="110" y="4"/>
                    <a:pt x="112" y="5"/>
                  </a:cubicBezTo>
                  <a:cubicBezTo>
                    <a:pt x="120" y="10"/>
                    <a:pt x="127" y="15"/>
                    <a:pt x="134" y="20"/>
                  </a:cubicBezTo>
                  <a:cubicBezTo>
                    <a:pt x="142" y="25"/>
                    <a:pt x="142" y="36"/>
                    <a:pt x="143" y="45"/>
                  </a:cubicBezTo>
                  <a:cubicBezTo>
                    <a:pt x="144" y="55"/>
                    <a:pt x="145" y="65"/>
                    <a:pt x="145" y="75"/>
                  </a:cubicBezTo>
                  <a:cubicBezTo>
                    <a:pt x="147" y="95"/>
                    <a:pt x="148" y="115"/>
                    <a:pt x="148" y="134"/>
                  </a:cubicBezTo>
                  <a:cubicBezTo>
                    <a:pt x="148" y="153"/>
                    <a:pt x="147" y="172"/>
                    <a:pt x="145" y="191"/>
                  </a:cubicBezTo>
                  <a:cubicBezTo>
                    <a:pt x="145" y="192"/>
                    <a:pt x="145" y="194"/>
                    <a:pt x="145" y="195"/>
                  </a:cubicBezTo>
                  <a:cubicBezTo>
                    <a:pt x="146" y="197"/>
                    <a:pt x="148" y="199"/>
                    <a:pt x="148" y="202"/>
                  </a:cubicBezTo>
                  <a:cubicBezTo>
                    <a:pt x="151" y="213"/>
                    <a:pt x="138" y="219"/>
                    <a:pt x="130" y="222"/>
                  </a:cubicBezTo>
                  <a:cubicBezTo>
                    <a:pt x="120" y="226"/>
                    <a:pt x="108" y="228"/>
                    <a:pt x="97" y="226"/>
                  </a:cubicBezTo>
                  <a:cubicBezTo>
                    <a:pt x="95" y="226"/>
                    <a:pt x="94" y="225"/>
                    <a:pt x="92" y="225"/>
                  </a:cubicBezTo>
                  <a:cubicBezTo>
                    <a:pt x="89" y="225"/>
                    <a:pt x="87" y="226"/>
                    <a:pt x="85" y="226"/>
                  </a:cubicBezTo>
                  <a:cubicBezTo>
                    <a:pt x="63" y="229"/>
                    <a:pt x="42" y="219"/>
                    <a:pt x="20" y="218"/>
                  </a:cubicBezTo>
                  <a:cubicBezTo>
                    <a:pt x="15" y="218"/>
                    <a:pt x="11" y="218"/>
                    <a:pt x="7" y="216"/>
                  </a:cubicBezTo>
                  <a:cubicBezTo>
                    <a:pt x="3" y="214"/>
                    <a:pt x="0" y="208"/>
                    <a:pt x="3" y="205"/>
                  </a:cubicBezTo>
                  <a:cubicBezTo>
                    <a:pt x="3" y="204"/>
                    <a:pt x="4" y="203"/>
                    <a:pt x="5" y="202"/>
                  </a:cubicBezTo>
                  <a:cubicBezTo>
                    <a:pt x="6" y="201"/>
                    <a:pt x="6" y="199"/>
                    <a:pt x="5" y="197"/>
                  </a:cubicBezTo>
                  <a:cubicBezTo>
                    <a:pt x="5" y="186"/>
                    <a:pt x="4" y="175"/>
                    <a:pt x="3" y="164"/>
                  </a:cubicBezTo>
                  <a:cubicBezTo>
                    <a:pt x="2" y="144"/>
                    <a:pt x="0" y="123"/>
                    <a:pt x="1" y="103"/>
                  </a:cubicBezTo>
                  <a:cubicBezTo>
                    <a:pt x="1" y="93"/>
                    <a:pt x="1" y="82"/>
                    <a:pt x="2" y="72"/>
                  </a:cubicBezTo>
                  <a:cubicBezTo>
                    <a:pt x="3" y="63"/>
                    <a:pt x="3" y="53"/>
                    <a:pt x="3" y="43"/>
                  </a:cubicBezTo>
                  <a:cubicBezTo>
                    <a:pt x="3" y="35"/>
                    <a:pt x="9" y="31"/>
                    <a:pt x="15" y="25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îṥḻiḍê">
              <a:extLst>
                <a:ext uri="{FF2B5EF4-FFF2-40B4-BE49-F238E27FC236}">
                  <a16:creationId xmlns:a16="http://schemas.microsoft.com/office/drawing/2014/main" id="{4D237F15-B3EF-4A43-93D4-59515CE9E59D}"/>
                </a:ext>
              </a:extLst>
            </p:cNvPr>
            <p:cNvSpPr/>
            <p:nvPr/>
          </p:nvSpPr>
          <p:spPr bwMode="auto">
            <a:xfrm>
              <a:off x="3765550" y="2336800"/>
              <a:ext cx="930275" cy="733425"/>
            </a:xfrm>
            <a:custGeom>
              <a:avLst/>
              <a:gdLst>
                <a:gd name="T0" fmla="*/ 116 w 152"/>
                <a:gd name="T1" fmla="*/ 0 h 120"/>
                <a:gd name="T2" fmla="*/ 65 w 152"/>
                <a:gd name="T3" fmla="*/ 76 h 120"/>
                <a:gd name="T4" fmla="*/ 19 w 152"/>
                <a:gd name="T5" fmla="*/ 49 h 120"/>
                <a:gd name="T6" fmla="*/ 0 w 152"/>
                <a:gd name="T7" fmla="*/ 50 h 120"/>
                <a:gd name="T8" fmla="*/ 74 w 152"/>
                <a:gd name="T9" fmla="*/ 120 h 120"/>
                <a:gd name="T10" fmla="*/ 152 w 152"/>
                <a:gd name="T11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20">
                  <a:moveTo>
                    <a:pt x="116" y="0"/>
                  </a:moveTo>
                  <a:cubicBezTo>
                    <a:pt x="116" y="0"/>
                    <a:pt x="85" y="45"/>
                    <a:pt x="65" y="76"/>
                  </a:cubicBezTo>
                  <a:cubicBezTo>
                    <a:pt x="40" y="59"/>
                    <a:pt x="19" y="49"/>
                    <a:pt x="19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79"/>
                    <a:pt x="49" y="112"/>
                    <a:pt x="74" y="120"/>
                  </a:cubicBezTo>
                  <a:cubicBezTo>
                    <a:pt x="83" y="120"/>
                    <a:pt x="127" y="80"/>
                    <a:pt x="152" y="5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ïṣľïḍé">
              <a:extLst>
                <a:ext uri="{FF2B5EF4-FFF2-40B4-BE49-F238E27FC236}">
                  <a16:creationId xmlns:a16="http://schemas.microsoft.com/office/drawing/2014/main" id="{7AEA1F17-D4F0-4FFC-A125-835EC42A51C9}"/>
                </a:ext>
              </a:extLst>
            </p:cNvPr>
            <p:cNvSpPr/>
            <p:nvPr/>
          </p:nvSpPr>
          <p:spPr bwMode="auto">
            <a:xfrm>
              <a:off x="4260850" y="2165350"/>
              <a:ext cx="563563" cy="709613"/>
            </a:xfrm>
            <a:custGeom>
              <a:avLst/>
              <a:gdLst>
                <a:gd name="T0" fmla="*/ 81 w 92"/>
                <a:gd name="T1" fmla="*/ 78 h 116"/>
                <a:gd name="T2" fmla="*/ 41 w 92"/>
                <a:gd name="T3" fmla="*/ 116 h 116"/>
                <a:gd name="T4" fmla="*/ 0 w 92"/>
                <a:gd name="T5" fmla="*/ 77 h 116"/>
                <a:gd name="T6" fmla="*/ 45 w 92"/>
                <a:gd name="T7" fmla="*/ 18 h 116"/>
                <a:gd name="T8" fmla="*/ 92 w 9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6">
                  <a:moveTo>
                    <a:pt x="81" y="78"/>
                  </a:moveTo>
                  <a:cubicBezTo>
                    <a:pt x="71" y="80"/>
                    <a:pt x="58" y="101"/>
                    <a:pt x="41" y="116"/>
                  </a:cubicBezTo>
                  <a:cubicBezTo>
                    <a:pt x="18" y="114"/>
                    <a:pt x="4" y="87"/>
                    <a:pt x="0" y="77"/>
                  </a:cubicBezTo>
                  <a:cubicBezTo>
                    <a:pt x="5" y="68"/>
                    <a:pt x="31" y="27"/>
                    <a:pt x="45" y="18"/>
                  </a:cubicBezTo>
                  <a:cubicBezTo>
                    <a:pt x="63" y="5"/>
                    <a:pt x="73" y="4"/>
                    <a:pt x="92" y="0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íś1iḓé">
              <a:extLst>
                <a:ext uri="{FF2B5EF4-FFF2-40B4-BE49-F238E27FC236}">
                  <a16:creationId xmlns:a16="http://schemas.microsoft.com/office/drawing/2014/main" id="{87CB4E77-6F9F-4AE4-A140-20D5F5A25B75}"/>
                </a:ext>
              </a:extLst>
            </p:cNvPr>
            <p:cNvSpPr/>
            <p:nvPr/>
          </p:nvSpPr>
          <p:spPr bwMode="auto">
            <a:xfrm>
              <a:off x="5027613" y="2165350"/>
              <a:ext cx="544513" cy="636588"/>
            </a:xfrm>
            <a:custGeom>
              <a:avLst/>
              <a:gdLst>
                <a:gd name="T0" fmla="*/ 0 w 89"/>
                <a:gd name="T1" fmla="*/ 0 h 104"/>
                <a:gd name="T2" fmla="*/ 55 w 89"/>
                <a:gd name="T3" fmla="*/ 15 h 104"/>
                <a:gd name="T4" fmla="*/ 89 w 89"/>
                <a:gd name="T5" fmla="*/ 74 h 104"/>
                <a:gd name="T6" fmla="*/ 49 w 89"/>
                <a:gd name="T7" fmla="*/ 104 h 104"/>
                <a:gd name="T8" fmla="*/ 28 w 89"/>
                <a:gd name="T9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04">
                  <a:moveTo>
                    <a:pt x="0" y="0"/>
                  </a:moveTo>
                  <a:cubicBezTo>
                    <a:pt x="9" y="1"/>
                    <a:pt x="48" y="9"/>
                    <a:pt x="55" y="15"/>
                  </a:cubicBezTo>
                  <a:cubicBezTo>
                    <a:pt x="67" y="26"/>
                    <a:pt x="78" y="44"/>
                    <a:pt x="89" y="74"/>
                  </a:cubicBezTo>
                  <a:cubicBezTo>
                    <a:pt x="89" y="74"/>
                    <a:pt x="77" y="99"/>
                    <a:pt x="49" y="104"/>
                  </a:cubicBezTo>
                  <a:cubicBezTo>
                    <a:pt x="44" y="99"/>
                    <a:pt x="38" y="83"/>
                    <a:pt x="28" y="67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ŝļídè">
              <a:extLst>
                <a:ext uri="{FF2B5EF4-FFF2-40B4-BE49-F238E27FC236}">
                  <a16:creationId xmlns:a16="http://schemas.microsoft.com/office/drawing/2014/main" id="{9DFDF15E-AFAC-49E7-B391-0CCCE9E67917}"/>
                </a:ext>
              </a:extLst>
            </p:cNvPr>
            <p:cNvSpPr/>
            <p:nvPr/>
          </p:nvSpPr>
          <p:spPr bwMode="auto">
            <a:xfrm>
              <a:off x="4824413" y="1957388"/>
              <a:ext cx="263525" cy="306388"/>
            </a:xfrm>
            <a:custGeom>
              <a:avLst/>
              <a:gdLst>
                <a:gd name="T0" fmla="*/ 5 w 43"/>
                <a:gd name="T1" fmla="*/ 0 h 50"/>
                <a:gd name="T2" fmla="*/ 0 w 43"/>
                <a:gd name="T3" fmla="*/ 34 h 50"/>
                <a:gd name="T4" fmla="*/ 11 w 43"/>
                <a:gd name="T5" fmla="*/ 46 h 50"/>
                <a:gd name="T6" fmla="*/ 41 w 43"/>
                <a:gd name="T7" fmla="*/ 39 h 50"/>
                <a:gd name="T8" fmla="*/ 40 w 43"/>
                <a:gd name="T9" fmla="*/ 27 h 50"/>
                <a:gd name="T10" fmla="*/ 35 w 43"/>
                <a:gd name="T1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5" y="0"/>
                  </a:moveTo>
                  <a:cubicBezTo>
                    <a:pt x="3" y="13"/>
                    <a:pt x="2" y="21"/>
                    <a:pt x="0" y="34"/>
                  </a:cubicBezTo>
                  <a:cubicBezTo>
                    <a:pt x="0" y="38"/>
                    <a:pt x="9" y="45"/>
                    <a:pt x="11" y="46"/>
                  </a:cubicBezTo>
                  <a:cubicBezTo>
                    <a:pt x="21" y="50"/>
                    <a:pt x="34" y="49"/>
                    <a:pt x="41" y="39"/>
                  </a:cubicBezTo>
                  <a:cubicBezTo>
                    <a:pt x="43" y="36"/>
                    <a:pt x="41" y="31"/>
                    <a:pt x="40" y="27"/>
                  </a:cubicBezTo>
                  <a:cubicBezTo>
                    <a:pt x="38" y="21"/>
                    <a:pt x="37" y="15"/>
                    <a:pt x="35" y="8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isḷiḍè">
              <a:extLst>
                <a:ext uri="{FF2B5EF4-FFF2-40B4-BE49-F238E27FC236}">
                  <a16:creationId xmlns:a16="http://schemas.microsoft.com/office/drawing/2014/main" id="{1F3A9CF1-2979-43FF-B6EB-C07C90090C0B}"/>
                </a:ext>
              </a:extLst>
            </p:cNvPr>
            <p:cNvSpPr/>
            <p:nvPr/>
          </p:nvSpPr>
          <p:spPr bwMode="auto">
            <a:xfrm>
              <a:off x="5094288" y="1743075"/>
              <a:ext cx="92075" cy="250825"/>
            </a:xfrm>
            <a:custGeom>
              <a:avLst/>
              <a:gdLst>
                <a:gd name="T0" fmla="*/ 3 w 15"/>
                <a:gd name="T1" fmla="*/ 0 h 41"/>
                <a:gd name="T2" fmla="*/ 12 w 15"/>
                <a:gd name="T3" fmla="*/ 10 h 41"/>
                <a:gd name="T4" fmla="*/ 12 w 15"/>
                <a:gd name="T5" fmla="*/ 17 h 41"/>
                <a:gd name="T6" fmla="*/ 12 w 15"/>
                <a:gd name="T7" fmla="*/ 19 h 41"/>
                <a:gd name="T8" fmla="*/ 14 w 15"/>
                <a:gd name="T9" fmla="*/ 21 h 41"/>
                <a:gd name="T10" fmla="*/ 15 w 15"/>
                <a:gd name="T11" fmla="*/ 28 h 41"/>
                <a:gd name="T12" fmla="*/ 14 w 15"/>
                <a:gd name="T13" fmla="*/ 35 h 41"/>
                <a:gd name="T14" fmla="*/ 9 w 15"/>
                <a:gd name="T15" fmla="*/ 40 h 41"/>
                <a:gd name="T16" fmla="*/ 6 w 15"/>
                <a:gd name="T17" fmla="*/ 40 h 41"/>
                <a:gd name="T18" fmla="*/ 4 w 15"/>
                <a:gd name="T19" fmla="*/ 39 h 41"/>
                <a:gd name="T20" fmla="*/ 0 w 15"/>
                <a:gd name="T2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41">
                  <a:moveTo>
                    <a:pt x="3" y="0"/>
                  </a:moveTo>
                  <a:cubicBezTo>
                    <a:pt x="7" y="2"/>
                    <a:pt x="11" y="5"/>
                    <a:pt x="12" y="10"/>
                  </a:cubicBezTo>
                  <a:cubicBezTo>
                    <a:pt x="12" y="13"/>
                    <a:pt x="12" y="15"/>
                    <a:pt x="12" y="17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5" y="23"/>
                    <a:pt x="15" y="25"/>
                    <a:pt x="15" y="28"/>
                  </a:cubicBezTo>
                  <a:cubicBezTo>
                    <a:pt x="15" y="30"/>
                    <a:pt x="15" y="32"/>
                    <a:pt x="14" y="35"/>
                  </a:cubicBezTo>
                  <a:cubicBezTo>
                    <a:pt x="13" y="37"/>
                    <a:pt x="11" y="39"/>
                    <a:pt x="9" y="40"/>
                  </a:cubicBezTo>
                  <a:cubicBezTo>
                    <a:pt x="8" y="40"/>
                    <a:pt x="7" y="41"/>
                    <a:pt x="6" y="40"/>
                  </a:cubicBezTo>
                  <a:cubicBezTo>
                    <a:pt x="5" y="40"/>
                    <a:pt x="5" y="39"/>
                    <a:pt x="4" y="39"/>
                  </a:cubicBezTo>
                  <a:cubicBezTo>
                    <a:pt x="3" y="37"/>
                    <a:pt x="1" y="35"/>
                    <a:pt x="0" y="32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šľiḑê">
              <a:extLst>
                <a:ext uri="{FF2B5EF4-FFF2-40B4-BE49-F238E27FC236}">
                  <a16:creationId xmlns:a16="http://schemas.microsoft.com/office/drawing/2014/main" id="{7F438D5A-11CA-447F-9815-EA56B0442365}"/>
                </a:ext>
              </a:extLst>
            </p:cNvPr>
            <p:cNvSpPr/>
            <p:nvPr/>
          </p:nvSpPr>
          <p:spPr bwMode="auto">
            <a:xfrm>
              <a:off x="4781550" y="1693863"/>
              <a:ext cx="374650" cy="447675"/>
            </a:xfrm>
            <a:custGeom>
              <a:avLst/>
              <a:gdLst>
                <a:gd name="T0" fmla="*/ 60 w 61"/>
                <a:gd name="T1" fmla="*/ 44 h 73"/>
                <a:gd name="T2" fmla="*/ 59 w 61"/>
                <a:gd name="T3" fmla="*/ 22 h 73"/>
                <a:gd name="T4" fmla="*/ 44 w 61"/>
                <a:gd name="T5" fmla="*/ 3 h 73"/>
                <a:gd name="T6" fmla="*/ 15 w 61"/>
                <a:gd name="T7" fmla="*/ 7 h 73"/>
                <a:gd name="T8" fmla="*/ 8 w 61"/>
                <a:gd name="T9" fmla="*/ 49 h 73"/>
                <a:gd name="T10" fmla="*/ 27 w 61"/>
                <a:gd name="T11" fmla="*/ 70 h 73"/>
                <a:gd name="T12" fmla="*/ 58 w 61"/>
                <a:gd name="T13" fmla="*/ 66 h 73"/>
                <a:gd name="T14" fmla="*/ 60 w 61"/>
                <a:gd name="T15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73">
                  <a:moveTo>
                    <a:pt x="60" y="44"/>
                  </a:moveTo>
                  <a:cubicBezTo>
                    <a:pt x="59" y="36"/>
                    <a:pt x="60" y="29"/>
                    <a:pt x="59" y="22"/>
                  </a:cubicBezTo>
                  <a:cubicBezTo>
                    <a:pt x="57" y="13"/>
                    <a:pt x="53" y="5"/>
                    <a:pt x="44" y="3"/>
                  </a:cubicBezTo>
                  <a:cubicBezTo>
                    <a:pt x="34" y="0"/>
                    <a:pt x="23" y="1"/>
                    <a:pt x="15" y="7"/>
                  </a:cubicBezTo>
                  <a:cubicBezTo>
                    <a:pt x="1" y="16"/>
                    <a:pt x="0" y="36"/>
                    <a:pt x="8" y="49"/>
                  </a:cubicBezTo>
                  <a:cubicBezTo>
                    <a:pt x="17" y="63"/>
                    <a:pt x="22" y="68"/>
                    <a:pt x="27" y="70"/>
                  </a:cubicBezTo>
                  <a:cubicBezTo>
                    <a:pt x="34" y="73"/>
                    <a:pt x="54" y="70"/>
                    <a:pt x="58" y="66"/>
                  </a:cubicBezTo>
                  <a:cubicBezTo>
                    <a:pt x="60" y="62"/>
                    <a:pt x="61" y="48"/>
                    <a:pt x="60" y="44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îṣ1îḋè">
              <a:extLst>
                <a:ext uri="{FF2B5EF4-FFF2-40B4-BE49-F238E27FC236}">
                  <a16:creationId xmlns:a16="http://schemas.microsoft.com/office/drawing/2014/main" id="{671B59DB-0AE9-45AF-8B97-D85FA2070F9B}"/>
                </a:ext>
              </a:extLst>
            </p:cNvPr>
            <p:cNvSpPr/>
            <p:nvPr/>
          </p:nvSpPr>
          <p:spPr bwMode="auto">
            <a:xfrm>
              <a:off x="4745038" y="1627188"/>
              <a:ext cx="447675" cy="396875"/>
            </a:xfrm>
            <a:custGeom>
              <a:avLst/>
              <a:gdLst>
                <a:gd name="T0" fmla="*/ 71 w 73"/>
                <a:gd name="T1" fmla="*/ 2 h 65"/>
                <a:gd name="T2" fmla="*/ 71 w 73"/>
                <a:gd name="T3" fmla="*/ 1 h 65"/>
                <a:gd name="T4" fmla="*/ 70 w 73"/>
                <a:gd name="T5" fmla="*/ 1 h 65"/>
                <a:gd name="T6" fmla="*/ 39 w 73"/>
                <a:gd name="T7" fmla="*/ 1 h 65"/>
                <a:gd name="T8" fmla="*/ 25 w 73"/>
                <a:gd name="T9" fmla="*/ 1 h 65"/>
                <a:gd name="T10" fmla="*/ 21 w 73"/>
                <a:gd name="T11" fmla="*/ 2 h 65"/>
                <a:gd name="T12" fmla="*/ 16 w 73"/>
                <a:gd name="T13" fmla="*/ 9 h 65"/>
                <a:gd name="T14" fmla="*/ 3 w 73"/>
                <a:gd name="T15" fmla="*/ 15 h 65"/>
                <a:gd name="T16" fmla="*/ 1 w 73"/>
                <a:gd name="T17" fmla="*/ 28 h 65"/>
                <a:gd name="T18" fmla="*/ 2 w 73"/>
                <a:gd name="T19" fmla="*/ 55 h 65"/>
                <a:gd name="T20" fmla="*/ 4 w 73"/>
                <a:gd name="T21" fmla="*/ 61 h 65"/>
                <a:gd name="T22" fmla="*/ 16 w 73"/>
                <a:gd name="T23" fmla="*/ 65 h 65"/>
                <a:gd name="T24" fmla="*/ 17 w 73"/>
                <a:gd name="T25" fmla="*/ 65 h 65"/>
                <a:gd name="T26" fmla="*/ 18 w 73"/>
                <a:gd name="T27" fmla="*/ 64 h 65"/>
                <a:gd name="T28" fmla="*/ 18 w 73"/>
                <a:gd name="T29" fmla="*/ 55 h 65"/>
                <a:gd name="T30" fmla="*/ 19 w 73"/>
                <a:gd name="T31" fmla="*/ 51 h 65"/>
                <a:gd name="T32" fmla="*/ 22 w 73"/>
                <a:gd name="T33" fmla="*/ 49 h 65"/>
                <a:gd name="T34" fmla="*/ 24 w 73"/>
                <a:gd name="T35" fmla="*/ 49 h 65"/>
                <a:gd name="T36" fmla="*/ 25 w 73"/>
                <a:gd name="T37" fmla="*/ 48 h 65"/>
                <a:gd name="T38" fmla="*/ 26 w 73"/>
                <a:gd name="T39" fmla="*/ 31 h 65"/>
                <a:gd name="T40" fmla="*/ 38 w 73"/>
                <a:gd name="T41" fmla="*/ 33 h 65"/>
                <a:gd name="T42" fmla="*/ 51 w 73"/>
                <a:gd name="T43" fmla="*/ 31 h 65"/>
                <a:gd name="T44" fmla="*/ 66 w 73"/>
                <a:gd name="T45" fmla="*/ 27 h 65"/>
                <a:gd name="T46" fmla="*/ 72 w 73"/>
                <a:gd name="T47" fmla="*/ 14 h 65"/>
                <a:gd name="T48" fmla="*/ 71 w 73"/>
                <a:gd name="T4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65">
                  <a:moveTo>
                    <a:pt x="71" y="2"/>
                  </a:moveTo>
                  <a:cubicBezTo>
                    <a:pt x="71" y="2"/>
                    <a:pt x="71" y="2"/>
                    <a:pt x="71" y="1"/>
                  </a:cubicBezTo>
                  <a:cubicBezTo>
                    <a:pt x="71" y="1"/>
                    <a:pt x="70" y="1"/>
                    <a:pt x="70" y="1"/>
                  </a:cubicBezTo>
                  <a:cubicBezTo>
                    <a:pt x="60" y="1"/>
                    <a:pt x="49" y="2"/>
                    <a:pt x="39" y="1"/>
                  </a:cubicBezTo>
                  <a:cubicBezTo>
                    <a:pt x="35" y="1"/>
                    <a:pt x="30" y="0"/>
                    <a:pt x="25" y="1"/>
                  </a:cubicBezTo>
                  <a:cubicBezTo>
                    <a:pt x="24" y="1"/>
                    <a:pt x="22" y="1"/>
                    <a:pt x="21" y="2"/>
                  </a:cubicBezTo>
                  <a:cubicBezTo>
                    <a:pt x="18" y="4"/>
                    <a:pt x="17" y="7"/>
                    <a:pt x="16" y="9"/>
                  </a:cubicBezTo>
                  <a:cubicBezTo>
                    <a:pt x="11" y="8"/>
                    <a:pt x="6" y="11"/>
                    <a:pt x="3" y="15"/>
                  </a:cubicBezTo>
                  <a:cubicBezTo>
                    <a:pt x="1" y="19"/>
                    <a:pt x="1" y="24"/>
                    <a:pt x="1" y="28"/>
                  </a:cubicBezTo>
                  <a:cubicBezTo>
                    <a:pt x="1" y="37"/>
                    <a:pt x="0" y="46"/>
                    <a:pt x="2" y="55"/>
                  </a:cubicBezTo>
                  <a:cubicBezTo>
                    <a:pt x="2" y="57"/>
                    <a:pt x="3" y="59"/>
                    <a:pt x="4" y="61"/>
                  </a:cubicBezTo>
                  <a:cubicBezTo>
                    <a:pt x="7" y="65"/>
                    <a:pt x="12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5"/>
                    <a:pt x="18" y="64"/>
                    <a:pt x="18" y="64"/>
                  </a:cubicBezTo>
                  <a:cubicBezTo>
                    <a:pt x="18" y="61"/>
                    <a:pt x="18" y="58"/>
                    <a:pt x="18" y="55"/>
                  </a:cubicBezTo>
                  <a:cubicBezTo>
                    <a:pt x="18" y="54"/>
                    <a:pt x="18" y="53"/>
                    <a:pt x="19" y="51"/>
                  </a:cubicBezTo>
                  <a:cubicBezTo>
                    <a:pt x="19" y="50"/>
                    <a:pt x="20" y="49"/>
                    <a:pt x="22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5" y="48"/>
                    <a:pt x="25" y="48"/>
                  </a:cubicBezTo>
                  <a:cubicBezTo>
                    <a:pt x="28" y="41"/>
                    <a:pt x="26" y="31"/>
                    <a:pt x="26" y="31"/>
                  </a:cubicBezTo>
                  <a:cubicBezTo>
                    <a:pt x="30" y="32"/>
                    <a:pt x="34" y="33"/>
                    <a:pt x="38" y="33"/>
                  </a:cubicBezTo>
                  <a:cubicBezTo>
                    <a:pt x="43" y="32"/>
                    <a:pt x="47" y="32"/>
                    <a:pt x="51" y="31"/>
                  </a:cubicBezTo>
                  <a:cubicBezTo>
                    <a:pt x="56" y="30"/>
                    <a:pt x="62" y="30"/>
                    <a:pt x="66" y="27"/>
                  </a:cubicBezTo>
                  <a:cubicBezTo>
                    <a:pt x="71" y="24"/>
                    <a:pt x="72" y="19"/>
                    <a:pt x="72" y="14"/>
                  </a:cubicBezTo>
                  <a:cubicBezTo>
                    <a:pt x="72" y="10"/>
                    <a:pt x="73" y="6"/>
                    <a:pt x="71" y="2"/>
                  </a:cubicBezTo>
                  <a:close/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ïṥlïdé">
              <a:extLst>
                <a:ext uri="{FF2B5EF4-FFF2-40B4-BE49-F238E27FC236}">
                  <a16:creationId xmlns:a16="http://schemas.microsoft.com/office/drawing/2014/main" id="{6CED7952-8D6C-44C0-9451-98CCF13BF1F5}"/>
                </a:ext>
              </a:extLst>
            </p:cNvPr>
            <p:cNvSpPr/>
            <p:nvPr/>
          </p:nvSpPr>
          <p:spPr bwMode="auto">
            <a:xfrm>
              <a:off x="5087938" y="1871663"/>
              <a:ext cx="42863" cy="49213"/>
            </a:xfrm>
            <a:custGeom>
              <a:avLst/>
              <a:gdLst>
                <a:gd name="T0" fmla="*/ 4 w 7"/>
                <a:gd name="T1" fmla="*/ 1 h 8"/>
                <a:gd name="T2" fmla="*/ 0 w 7"/>
                <a:gd name="T3" fmla="*/ 3 h 8"/>
                <a:gd name="T4" fmla="*/ 3 w 7"/>
                <a:gd name="T5" fmla="*/ 8 h 8"/>
                <a:gd name="T6" fmla="*/ 4 w 7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4" y="1"/>
                  </a:moveTo>
                  <a:cubicBezTo>
                    <a:pt x="3" y="0"/>
                    <a:pt x="1" y="0"/>
                    <a:pt x="0" y="3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îṣḷiḓè">
              <a:extLst>
                <a:ext uri="{FF2B5EF4-FFF2-40B4-BE49-F238E27FC236}">
                  <a16:creationId xmlns:a16="http://schemas.microsoft.com/office/drawing/2014/main" id="{A6186350-BA7A-4DDC-A49F-73AD8512B4AB}"/>
                </a:ext>
              </a:extLst>
            </p:cNvPr>
            <p:cNvSpPr/>
            <p:nvPr/>
          </p:nvSpPr>
          <p:spPr bwMode="auto">
            <a:xfrm>
              <a:off x="5106988" y="1884363"/>
              <a:ext cx="17463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$ľîdè">
              <a:extLst>
                <a:ext uri="{FF2B5EF4-FFF2-40B4-BE49-F238E27FC236}">
                  <a16:creationId xmlns:a16="http://schemas.microsoft.com/office/drawing/2014/main" id="{75B8F8D0-9AA9-4622-B0F8-AC838F7ADC72}"/>
                </a:ext>
              </a:extLst>
            </p:cNvPr>
            <p:cNvSpPr/>
            <p:nvPr/>
          </p:nvSpPr>
          <p:spPr bwMode="auto">
            <a:xfrm>
              <a:off x="4941888" y="1890713"/>
              <a:ext cx="49213" cy="53975"/>
            </a:xfrm>
            <a:custGeom>
              <a:avLst/>
              <a:gdLst>
                <a:gd name="T0" fmla="*/ 4 w 8"/>
                <a:gd name="T1" fmla="*/ 2 h 9"/>
                <a:gd name="T2" fmla="*/ 1 w 8"/>
                <a:gd name="T3" fmla="*/ 3 h 9"/>
                <a:gd name="T4" fmla="*/ 3 w 8"/>
                <a:gd name="T5" fmla="*/ 9 h 9"/>
                <a:gd name="T6" fmla="*/ 4 w 8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cubicBezTo>
                    <a:pt x="3" y="0"/>
                    <a:pt x="1" y="0"/>
                    <a:pt x="1" y="3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8" y="9"/>
                    <a:pt x="6" y="4"/>
                    <a:pt x="4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iṣliḑé">
              <a:extLst>
                <a:ext uri="{FF2B5EF4-FFF2-40B4-BE49-F238E27FC236}">
                  <a16:creationId xmlns:a16="http://schemas.microsoft.com/office/drawing/2014/main" id="{CA89D22D-E904-44B7-942B-DFDD8B952F3E}"/>
                </a:ext>
              </a:extLst>
            </p:cNvPr>
            <p:cNvSpPr/>
            <p:nvPr/>
          </p:nvSpPr>
          <p:spPr bwMode="auto">
            <a:xfrm>
              <a:off x="4959350" y="1908175"/>
              <a:ext cx="19050" cy="25400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íśļiḑe">
              <a:extLst>
                <a:ext uri="{FF2B5EF4-FFF2-40B4-BE49-F238E27FC236}">
                  <a16:creationId xmlns:a16="http://schemas.microsoft.com/office/drawing/2014/main" id="{79262142-F730-4210-BC75-642FBF3682EF}"/>
                </a:ext>
              </a:extLst>
            </p:cNvPr>
            <p:cNvSpPr/>
            <p:nvPr/>
          </p:nvSpPr>
          <p:spPr bwMode="auto">
            <a:xfrm>
              <a:off x="4905375" y="1847850"/>
              <a:ext cx="60325" cy="17463"/>
            </a:xfrm>
            <a:custGeom>
              <a:avLst/>
              <a:gdLst>
                <a:gd name="T0" fmla="*/ 1 w 10"/>
                <a:gd name="T1" fmla="*/ 2 h 3"/>
                <a:gd name="T2" fmla="*/ 6 w 10"/>
                <a:gd name="T3" fmla="*/ 2 h 3"/>
                <a:gd name="T4" fmla="*/ 9 w 10"/>
                <a:gd name="T5" fmla="*/ 3 h 3"/>
                <a:gd name="T6" fmla="*/ 9 w 10"/>
                <a:gd name="T7" fmla="*/ 1 h 3"/>
                <a:gd name="T8" fmla="*/ 1 w 10"/>
                <a:gd name="T9" fmla="*/ 0 h 3"/>
                <a:gd name="T10" fmla="*/ 1 w 10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1" y="2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îšľiḋé">
              <a:extLst>
                <a:ext uri="{FF2B5EF4-FFF2-40B4-BE49-F238E27FC236}">
                  <a16:creationId xmlns:a16="http://schemas.microsoft.com/office/drawing/2014/main" id="{9AC53AF9-AD55-4596-8E74-531FE7401A83}"/>
                </a:ext>
              </a:extLst>
            </p:cNvPr>
            <p:cNvSpPr/>
            <p:nvPr/>
          </p:nvSpPr>
          <p:spPr bwMode="auto">
            <a:xfrm>
              <a:off x="5076825" y="1809750"/>
              <a:ext cx="47625" cy="42863"/>
            </a:xfrm>
            <a:custGeom>
              <a:avLst/>
              <a:gdLst>
                <a:gd name="T0" fmla="*/ 7 w 8"/>
                <a:gd name="T1" fmla="*/ 2 h 7"/>
                <a:gd name="T2" fmla="*/ 0 w 8"/>
                <a:gd name="T3" fmla="*/ 6 h 7"/>
                <a:gd name="T4" fmla="*/ 1 w 8"/>
                <a:gd name="T5" fmla="*/ 7 h 7"/>
                <a:gd name="T6" fmla="*/ 7 w 8"/>
                <a:gd name="T7" fmla="*/ 3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4" y="0"/>
                    <a:pt x="1" y="3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6"/>
                    <a:pt x="4" y="3"/>
                    <a:pt x="7" y="3"/>
                  </a:cubicBezTo>
                  <a:cubicBezTo>
                    <a:pt x="8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S1iḑê">
              <a:extLst>
                <a:ext uri="{FF2B5EF4-FFF2-40B4-BE49-F238E27FC236}">
                  <a16:creationId xmlns:a16="http://schemas.microsoft.com/office/drawing/2014/main" id="{FC660BC7-3CC8-4910-B3CE-E665651BCBDD}"/>
                </a:ext>
              </a:extLst>
            </p:cNvPr>
            <p:cNvSpPr/>
            <p:nvPr/>
          </p:nvSpPr>
          <p:spPr bwMode="auto">
            <a:xfrm>
              <a:off x="5038725" y="1933575"/>
              <a:ext cx="49213" cy="60325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2 h 10"/>
                <a:gd name="T4" fmla="*/ 7 w 8"/>
                <a:gd name="T5" fmla="*/ 4 h 10"/>
                <a:gd name="T6" fmla="*/ 8 w 8"/>
                <a:gd name="T7" fmla="*/ 7 h 10"/>
                <a:gd name="T8" fmla="*/ 7 w 8"/>
                <a:gd name="T9" fmla="*/ 9 h 10"/>
                <a:gd name="T10" fmla="*/ 5 w 8"/>
                <a:gd name="T11" fmla="*/ 9 h 10"/>
                <a:gd name="T12" fmla="*/ 2 w 8"/>
                <a:gd name="T13" fmla="*/ 9 h 10"/>
                <a:gd name="T14" fmla="*/ 0 w 8"/>
                <a:gd name="T15" fmla="*/ 9 h 10"/>
                <a:gd name="T16" fmla="*/ 2 w 8"/>
                <a:gd name="T17" fmla="*/ 8 h 10"/>
                <a:gd name="T18" fmla="*/ 5 w 8"/>
                <a:gd name="T19" fmla="*/ 8 h 10"/>
                <a:gd name="T20" fmla="*/ 6 w 8"/>
                <a:gd name="T21" fmla="*/ 7 h 10"/>
                <a:gd name="T22" fmla="*/ 6 w 8"/>
                <a:gd name="T23" fmla="*/ 7 h 10"/>
                <a:gd name="T24" fmla="*/ 6 w 8"/>
                <a:gd name="T25" fmla="*/ 5 h 10"/>
                <a:gd name="T26" fmla="*/ 5 w 8"/>
                <a:gd name="T27" fmla="*/ 2 h 10"/>
                <a:gd name="T28" fmla="*/ 4 w 8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5" y="1"/>
                    <a:pt x="6" y="2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5" y="3"/>
                    <a:pt x="5" y="2"/>
                  </a:cubicBezTo>
                  <a:cubicBezTo>
                    <a:pt x="5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ś1iḍè">
              <a:extLst>
                <a:ext uri="{FF2B5EF4-FFF2-40B4-BE49-F238E27FC236}">
                  <a16:creationId xmlns:a16="http://schemas.microsoft.com/office/drawing/2014/main" id="{B22D596E-2603-4298-A9A3-C1CFAFF20EB2}"/>
                </a:ext>
              </a:extLst>
            </p:cNvPr>
            <p:cNvSpPr/>
            <p:nvPr/>
          </p:nvSpPr>
          <p:spPr bwMode="auto">
            <a:xfrm>
              <a:off x="4819650" y="1920875"/>
              <a:ext cx="85725" cy="103188"/>
            </a:xfrm>
            <a:custGeom>
              <a:avLst/>
              <a:gdLst>
                <a:gd name="T0" fmla="*/ 9 w 14"/>
                <a:gd name="T1" fmla="*/ 2 h 17"/>
                <a:gd name="T2" fmla="*/ 7 w 14"/>
                <a:gd name="T3" fmla="*/ 0 h 17"/>
                <a:gd name="T4" fmla="*/ 3 w 14"/>
                <a:gd name="T5" fmla="*/ 0 h 17"/>
                <a:gd name="T6" fmla="*/ 2 w 14"/>
                <a:gd name="T7" fmla="*/ 2 h 17"/>
                <a:gd name="T8" fmla="*/ 1 w 14"/>
                <a:gd name="T9" fmla="*/ 11 h 17"/>
                <a:gd name="T10" fmla="*/ 7 w 14"/>
                <a:gd name="T11" fmla="*/ 16 h 17"/>
                <a:gd name="T12" fmla="*/ 14 w 14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9" y="2"/>
                  </a:moveTo>
                  <a:cubicBezTo>
                    <a:pt x="9" y="1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5"/>
                    <a:pt x="0" y="8"/>
                    <a:pt x="1" y="11"/>
                  </a:cubicBezTo>
                  <a:cubicBezTo>
                    <a:pt x="2" y="13"/>
                    <a:pt x="5" y="15"/>
                    <a:pt x="7" y="16"/>
                  </a:cubicBezTo>
                  <a:cubicBezTo>
                    <a:pt x="10" y="17"/>
                    <a:pt x="13" y="15"/>
                    <a:pt x="14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îšľïḑé">
              <a:extLst>
                <a:ext uri="{FF2B5EF4-FFF2-40B4-BE49-F238E27FC236}">
                  <a16:creationId xmlns:a16="http://schemas.microsoft.com/office/drawing/2014/main" id="{4CC3137B-1754-4B30-8FA3-32B04DFC411B}"/>
                </a:ext>
              </a:extLst>
            </p:cNvPr>
            <p:cNvSpPr/>
            <p:nvPr/>
          </p:nvSpPr>
          <p:spPr bwMode="auto">
            <a:xfrm>
              <a:off x="4813300" y="2103438"/>
              <a:ext cx="214313" cy="233363"/>
            </a:xfrm>
            <a:custGeom>
              <a:avLst/>
              <a:gdLst>
                <a:gd name="T0" fmla="*/ 4 w 35"/>
                <a:gd name="T1" fmla="*/ 0 h 38"/>
                <a:gd name="T2" fmla="*/ 35 w 35"/>
                <a:gd name="T3" fmla="*/ 22 h 38"/>
                <a:gd name="T4" fmla="*/ 25 w 35"/>
                <a:gd name="T5" fmla="*/ 38 h 38"/>
                <a:gd name="T6" fmla="*/ 0 w 35"/>
                <a:gd name="T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8">
                  <a:moveTo>
                    <a:pt x="4" y="0"/>
                  </a:moveTo>
                  <a:cubicBezTo>
                    <a:pt x="12" y="7"/>
                    <a:pt x="25" y="19"/>
                    <a:pt x="35" y="22"/>
                  </a:cubicBezTo>
                  <a:cubicBezTo>
                    <a:pt x="29" y="24"/>
                    <a:pt x="25" y="33"/>
                    <a:pt x="25" y="38"/>
                  </a:cubicBezTo>
                  <a:cubicBezTo>
                    <a:pt x="16" y="33"/>
                    <a:pt x="6" y="20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išḻîḑê">
              <a:extLst>
                <a:ext uri="{FF2B5EF4-FFF2-40B4-BE49-F238E27FC236}">
                  <a16:creationId xmlns:a16="http://schemas.microsoft.com/office/drawing/2014/main" id="{14CC0C08-653F-44A2-86D2-D731A89EE769}"/>
                </a:ext>
              </a:extLst>
            </p:cNvPr>
            <p:cNvSpPr/>
            <p:nvPr/>
          </p:nvSpPr>
          <p:spPr bwMode="auto">
            <a:xfrm>
              <a:off x="5027613" y="2135188"/>
              <a:ext cx="79375" cy="171450"/>
            </a:xfrm>
            <a:custGeom>
              <a:avLst/>
              <a:gdLst>
                <a:gd name="T0" fmla="*/ 7 w 13"/>
                <a:gd name="T1" fmla="*/ 0 h 28"/>
                <a:gd name="T2" fmla="*/ 0 w 13"/>
                <a:gd name="T3" fmla="*/ 17 h 28"/>
                <a:gd name="T4" fmla="*/ 10 w 13"/>
                <a:gd name="T5" fmla="*/ 28 h 28"/>
                <a:gd name="T6" fmla="*/ 11 w 13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8">
                  <a:moveTo>
                    <a:pt x="7" y="0"/>
                  </a:moveTo>
                  <a:cubicBezTo>
                    <a:pt x="7" y="5"/>
                    <a:pt x="3" y="13"/>
                    <a:pt x="0" y="17"/>
                  </a:cubicBezTo>
                  <a:cubicBezTo>
                    <a:pt x="7" y="17"/>
                    <a:pt x="11" y="27"/>
                    <a:pt x="10" y="28"/>
                  </a:cubicBezTo>
                  <a:cubicBezTo>
                    <a:pt x="10" y="28"/>
                    <a:pt x="13" y="16"/>
                    <a:pt x="1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ṩ1îḍê">
              <a:extLst>
                <a:ext uri="{FF2B5EF4-FFF2-40B4-BE49-F238E27FC236}">
                  <a16:creationId xmlns:a16="http://schemas.microsoft.com/office/drawing/2014/main" id="{8F48B335-32FA-4A69-8DA1-393453F7FDCA}"/>
                </a:ext>
              </a:extLst>
            </p:cNvPr>
            <p:cNvSpPr/>
            <p:nvPr/>
          </p:nvSpPr>
          <p:spPr bwMode="auto">
            <a:xfrm>
              <a:off x="5038725" y="2274888"/>
              <a:ext cx="61913" cy="1273175"/>
            </a:xfrm>
            <a:custGeom>
              <a:avLst/>
              <a:gdLst>
                <a:gd name="T0" fmla="*/ 0 w 10"/>
                <a:gd name="T1" fmla="*/ 0 h 208"/>
                <a:gd name="T2" fmla="*/ 6 w 10"/>
                <a:gd name="T3" fmla="*/ 109 h 208"/>
                <a:gd name="T4" fmla="*/ 7 w 10"/>
                <a:gd name="T5" fmla="*/ 161 h 208"/>
                <a:gd name="T6" fmla="*/ 2 w 10"/>
                <a:gd name="T7" fmla="*/ 207 h 208"/>
                <a:gd name="T8" fmla="*/ 3 w 10"/>
                <a:gd name="T9" fmla="*/ 208 h 208"/>
                <a:gd name="T10" fmla="*/ 9 w 10"/>
                <a:gd name="T11" fmla="*/ 171 h 208"/>
                <a:gd name="T12" fmla="*/ 8 w 10"/>
                <a:gd name="T13" fmla="*/ 116 h 208"/>
                <a:gd name="T14" fmla="*/ 0 w 10"/>
                <a:gd name="T1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8">
                  <a:moveTo>
                    <a:pt x="0" y="0"/>
                  </a:moveTo>
                  <a:cubicBezTo>
                    <a:pt x="2" y="36"/>
                    <a:pt x="4" y="73"/>
                    <a:pt x="6" y="109"/>
                  </a:cubicBezTo>
                  <a:cubicBezTo>
                    <a:pt x="6" y="126"/>
                    <a:pt x="7" y="144"/>
                    <a:pt x="7" y="161"/>
                  </a:cubicBezTo>
                  <a:cubicBezTo>
                    <a:pt x="8" y="175"/>
                    <a:pt x="10" y="194"/>
                    <a:pt x="2" y="207"/>
                  </a:cubicBezTo>
                  <a:cubicBezTo>
                    <a:pt x="2" y="208"/>
                    <a:pt x="3" y="208"/>
                    <a:pt x="3" y="208"/>
                  </a:cubicBezTo>
                  <a:cubicBezTo>
                    <a:pt x="10" y="198"/>
                    <a:pt x="9" y="183"/>
                    <a:pt x="9" y="171"/>
                  </a:cubicBezTo>
                  <a:cubicBezTo>
                    <a:pt x="9" y="153"/>
                    <a:pt x="8" y="134"/>
                    <a:pt x="8" y="116"/>
                  </a:cubicBezTo>
                  <a:cubicBezTo>
                    <a:pt x="6" y="77"/>
                    <a:pt x="3" y="38"/>
                    <a:pt x="0" y="0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ïṩḻïḑe">
              <a:extLst>
                <a:ext uri="{FF2B5EF4-FFF2-40B4-BE49-F238E27FC236}">
                  <a16:creationId xmlns:a16="http://schemas.microsoft.com/office/drawing/2014/main" id="{F05FDAF4-81D1-4C9A-AB24-4C67519FE5A7}"/>
                </a:ext>
              </a:extLst>
            </p:cNvPr>
            <p:cNvSpPr/>
            <p:nvPr/>
          </p:nvSpPr>
          <p:spPr bwMode="auto">
            <a:xfrm>
              <a:off x="4995863" y="2312988"/>
              <a:ext cx="38100" cy="23813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0 h 4"/>
                <a:gd name="T4" fmla="*/ 3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6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iş1íḑe">
              <a:extLst>
                <a:ext uri="{FF2B5EF4-FFF2-40B4-BE49-F238E27FC236}">
                  <a16:creationId xmlns:a16="http://schemas.microsoft.com/office/drawing/2014/main" id="{DA534415-E424-4761-B33C-E0E7597983E4}"/>
                </a:ext>
              </a:extLst>
            </p:cNvPr>
            <p:cNvSpPr/>
            <p:nvPr/>
          </p:nvSpPr>
          <p:spPr bwMode="auto">
            <a:xfrm>
              <a:off x="5008563" y="2532063"/>
              <a:ext cx="30163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śḷiḑé">
              <a:extLst>
                <a:ext uri="{FF2B5EF4-FFF2-40B4-BE49-F238E27FC236}">
                  <a16:creationId xmlns:a16="http://schemas.microsoft.com/office/drawing/2014/main" id="{2D8B2062-8C25-41C2-803F-0B0D10E53F32}"/>
                </a:ext>
              </a:extLst>
            </p:cNvPr>
            <p:cNvSpPr/>
            <p:nvPr/>
          </p:nvSpPr>
          <p:spPr bwMode="auto">
            <a:xfrm>
              <a:off x="5014913" y="2746375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îŝľïďè">
              <a:extLst>
                <a:ext uri="{FF2B5EF4-FFF2-40B4-BE49-F238E27FC236}">
                  <a16:creationId xmlns:a16="http://schemas.microsoft.com/office/drawing/2014/main" id="{17541134-D683-42BE-9D19-1604A0C87428}"/>
                </a:ext>
              </a:extLst>
            </p:cNvPr>
            <p:cNvSpPr/>
            <p:nvPr/>
          </p:nvSpPr>
          <p:spPr bwMode="auto">
            <a:xfrm>
              <a:off x="5027613" y="2967038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ṡľide">
              <a:extLst>
                <a:ext uri="{FF2B5EF4-FFF2-40B4-BE49-F238E27FC236}">
                  <a16:creationId xmlns:a16="http://schemas.microsoft.com/office/drawing/2014/main" id="{AA145DB2-3CD7-44A3-B06B-D8CFDDDBE13E}"/>
                </a:ext>
              </a:extLst>
            </p:cNvPr>
            <p:cNvSpPr/>
            <p:nvPr/>
          </p:nvSpPr>
          <p:spPr bwMode="auto">
            <a:xfrm>
              <a:off x="5038725" y="3187700"/>
              <a:ext cx="31750" cy="23813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şḻiḋe">
              <a:extLst>
                <a:ext uri="{FF2B5EF4-FFF2-40B4-BE49-F238E27FC236}">
                  <a16:creationId xmlns:a16="http://schemas.microsoft.com/office/drawing/2014/main" id="{47D2A95A-2410-444C-9AF4-BE5C7A3BD101}"/>
                </a:ext>
              </a:extLst>
            </p:cNvPr>
            <p:cNvSpPr/>
            <p:nvPr/>
          </p:nvSpPr>
          <p:spPr bwMode="auto">
            <a:xfrm>
              <a:off x="5038725" y="3406775"/>
              <a:ext cx="31750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îṧlíḑé">
              <a:extLst>
                <a:ext uri="{FF2B5EF4-FFF2-40B4-BE49-F238E27FC236}">
                  <a16:creationId xmlns:a16="http://schemas.microsoft.com/office/drawing/2014/main" id="{06B081CE-376B-4BE7-9F45-ACAA27CC2E72}"/>
                </a:ext>
              </a:extLst>
            </p:cNvPr>
            <p:cNvSpPr/>
            <p:nvPr/>
          </p:nvSpPr>
          <p:spPr bwMode="auto">
            <a:xfrm>
              <a:off x="4500563" y="2617788"/>
              <a:ext cx="214313" cy="250825"/>
            </a:xfrm>
            <a:custGeom>
              <a:avLst/>
              <a:gdLst>
                <a:gd name="T0" fmla="*/ 34 w 35"/>
                <a:gd name="T1" fmla="*/ 1 h 41"/>
                <a:gd name="T2" fmla="*/ 1 w 35"/>
                <a:gd name="T3" fmla="*/ 39 h 41"/>
                <a:gd name="T4" fmla="*/ 1 w 35"/>
                <a:gd name="T5" fmla="*/ 40 h 41"/>
                <a:gd name="T6" fmla="*/ 23 w 35"/>
                <a:gd name="T7" fmla="*/ 17 h 41"/>
                <a:gd name="T8" fmla="*/ 35 w 35"/>
                <a:gd name="T9" fmla="*/ 1 h 41"/>
                <a:gd name="T10" fmla="*/ 34 w 35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1">
                  <a:moveTo>
                    <a:pt x="34" y="1"/>
                  </a:moveTo>
                  <a:cubicBezTo>
                    <a:pt x="23" y="14"/>
                    <a:pt x="11" y="26"/>
                    <a:pt x="1" y="39"/>
                  </a:cubicBezTo>
                  <a:cubicBezTo>
                    <a:pt x="0" y="40"/>
                    <a:pt x="1" y="41"/>
                    <a:pt x="1" y="40"/>
                  </a:cubicBezTo>
                  <a:cubicBezTo>
                    <a:pt x="10" y="34"/>
                    <a:pt x="17" y="25"/>
                    <a:pt x="23" y="17"/>
                  </a:cubicBezTo>
                  <a:cubicBezTo>
                    <a:pt x="27" y="12"/>
                    <a:pt x="31" y="7"/>
                    <a:pt x="35" y="1"/>
                  </a:cubicBezTo>
                  <a:cubicBezTo>
                    <a:pt x="35" y="1"/>
                    <a:pt x="34" y="0"/>
                    <a:pt x="34" y="1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šľïḋè">
              <a:extLst>
                <a:ext uri="{FF2B5EF4-FFF2-40B4-BE49-F238E27FC236}">
                  <a16:creationId xmlns:a16="http://schemas.microsoft.com/office/drawing/2014/main" id="{55E9E0DF-0A50-47CD-92F8-46E13BC53E87}"/>
                </a:ext>
              </a:extLst>
            </p:cNvPr>
            <p:cNvSpPr/>
            <p:nvPr/>
          </p:nvSpPr>
          <p:spPr bwMode="auto">
            <a:xfrm>
              <a:off x="5327650" y="2459038"/>
              <a:ext cx="42863" cy="274638"/>
            </a:xfrm>
            <a:custGeom>
              <a:avLst/>
              <a:gdLst>
                <a:gd name="T0" fmla="*/ 0 w 7"/>
                <a:gd name="T1" fmla="*/ 1 h 45"/>
                <a:gd name="T2" fmla="*/ 6 w 7"/>
                <a:gd name="T3" fmla="*/ 45 h 45"/>
                <a:gd name="T4" fmla="*/ 7 w 7"/>
                <a:gd name="T5" fmla="*/ 45 h 45"/>
                <a:gd name="T6" fmla="*/ 0 w 7"/>
                <a:gd name="T7" fmla="*/ 0 h 45"/>
                <a:gd name="T8" fmla="*/ 0 w 7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5">
                  <a:moveTo>
                    <a:pt x="0" y="1"/>
                  </a:moveTo>
                  <a:cubicBezTo>
                    <a:pt x="2" y="15"/>
                    <a:pt x="5" y="30"/>
                    <a:pt x="6" y="45"/>
                  </a:cubicBezTo>
                  <a:cubicBezTo>
                    <a:pt x="6" y="45"/>
                    <a:pt x="7" y="45"/>
                    <a:pt x="7" y="45"/>
                  </a:cubicBezTo>
                  <a:cubicBezTo>
                    <a:pt x="7" y="30"/>
                    <a:pt x="5" y="14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išḻíďé">
              <a:extLst>
                <a:ext uri="{FF2B5EF4-FFF2-40B4-BE49-F238E27FC236}">
                  <a16:creationId xmlns:a16="http://schemas.microsoft.com/office/drawing/2014/main" id="{B0B727CA-FD01-4F11-86DB-463D0ADB1F1E}"/>
                </a:ext>
              </a:extLst>
            </p:cNvPr>
            <p:cNvSpPr/>
            <p:nvPr/>
          </p:nvSpPr>
          <p:spPr bwMode="auto">
            <a:xfrm>
              <a:off x="4995863" y="2019300"/>
              <a:ext cx="111125" cy="47625"/>
            </a:xfrm>
            <a:custGeom>
              <a:avLst/>
              <a:gdLst>
                <a:gd name="T0" fmla="*/ 0 w 18"/>
                <a:gd name="T1" fmla="*/ 2 h 8"/>
                <a:gd name="T2" fmla="*/ 11 w 18"/>
                <a:gd name="T3" fmla="*/ 7 h 8"/>
                <a:gd name="T4" fmla="*/ 18 w 18"/>
                <a:gd name="T5" fmla="*/ 0 h 8"/>
                <a:gd name="T6" fmla="*/ 0 w 18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cubicBezTo>
                    <a:pt x="1" y="7"/>
                    <a:pt x="8" y="8"/>
                    <a:pt x="11" y="7"/>
                  </a:cubicBezTo>
                  <a:cubicBezTo>
                    <a:pt x="13" y="7"/>
                    <a:pt x="18" y="4"/>
                    <a:pt x="1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Sļíde">
              <a:extLst>
                <a:ext uri="{FF2B5EF4-FFF2-40B4-BE49-F238E27FC236}">
                  <a16:creationId xmlns:a16="http://schemas.microsoft.com/office/drawing/2014/main" id="{0817700A-E831-44DD-9E80-4F0F25895130}"/>
                </a:ext>
              </a:extLst>
            </p:cNvPr>
            <p:cNvSpPr/>
            <p:nvPr/>
          </p:nvSpPr>
          <p:spPr bwMode="auto">
            <a:xfrm>
              <a:off x="4170363" y="2801938"/>
              <a:ext cx="90488" cy="73025"/>
            </a:xfrm>
            <a:custGeom>
              <a:avLst/>
              <a:gdLst>
                <a:gd name="T0" fmla="*/ 0 w 15"/>
                <a:gd name="T1" fmla="*/ 0 h 12"/>
                <a:gd name="T2" fmla="*/ 7 w 15"/>
                <a:gd name="T3" fmla="*/ 6 h 12"/>
                <a:gd name="T4" fmla="*/ 14 w 15"/>
                <a:gd name="T5" fmla="*/ 12 h 12"/>
                <a:gd name="T6" fmla="*/ 15 w 15"/>
                <a:gd name="T7" fmla="*/ 12 h 12"/>
                <a:gd name="T8" fmla="*/ 10 w 15"/>
                <a:gd name="T9" fmla="*/ 6 h 12"/>
                <a:gd name="T10" fmla="*/ 0 w 15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10" y="8"/>
                    <a:pt x="11" y="10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5" y="9"/>
                    <a:pt x="12" y="7"/>
                    <a:pt x="10" y="6"/>
                  </a:cubicBezTo>
                  <a:cubicBezTo>
                    <a:pt x="7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Sḻiḑé">
              <a:extLst>
                <a:ext uri="{FF2B5EF4-FFF2-40B4-BE49-F238E27FC236}">
                  <a16:creationId xmlns:a16="http://schemas.microsoft.com/office/drawing/2014/main" id="{5C9A1ED6-5E39-428D-9F7C-BCB07E8738F7}"/>
                </a:ext>
              </a:extLst>
            </p:cNvPr>
            <p:cNvSpPr/>
            <p:nvPr/>
          </p:nvSpPr>
          <p:spPr bwMode="auto">
            <a:xfrm>
              <a:off x="3587750" y="2439988"/>
              <a:ext cx="336550" cy="250825"/>
            </a:xfrm>
            <a:custGeom>
              <a:avLst/>
              <a:gdLst>
                <a:gd name="T0" fmla="*/ 35 w 55"/>
                <a:gd name="T1" fmla="*/ 41 h 41"/>
                <a:gd name="T2" fmla="*/ 26 w 55"/>
                <a:gd name="T3" fmla="*/ 30 h 41"/>
                <a:gd name="T4" fmla="*/ 18 w 55"/>
                <a:gd name="T5" fmla="*/ 25 h 41"/>
                <a:gd name="T6" fmla="*/ 8 w 55"/>
                <a:gd name="T7" fmla="*/ 20 h 41"/>
                <a:gd name="T8" fmla="*/ 2 w 55"/>
                <a:gd name="T9" fmla="*/ 12 h 41"/>
                <a:gd name="T10" fmla="*/ 1 w 55"/>
                <a:gd name="T11" fmla="*/ 2 h 41"/>
                <a:gd name="T12" fmla="*/ 16 w 55"/>
                <a:gd name="T13" fmla="*/ 10 h 41"/>
                <a:gd name="T14" fmla="*/ 27 w 55"/>
                <a:gd name="T15" fmla="*/ 11 h 41"/>
                <a:gd name="T16" fmla="*/ 20 w 55"/>
                <a:gd name="T17" fmla="*/ 6 h 41"/>
                <a:gd name="T18" fmla="*/ 24 w 55"/>
                <a:gd name="T19" fmla="*/ 6 h 41"/>
                <a:gd name="T20" fmla="*/ 40 w 55"/>
                <a:gd name="T21" fmla="*/ 15 h 41"/>
                <a:gd name="T22" fmla="*/ 41 w 55"/>
                <a:gd name="T23" fmla="*/ 22 h 41"/>
                <a:gd name="T24" fmla="*/ 55 w 55"/>
                <a:gd name="T2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1">
                  <a:moveTo>
                    <a:pt x="35" y="41"/>
                  </a:moveTo>
                  <a:cubicBezTo>
                    <a:pt x="32" y="37"/>
                    <a:pt x="30" y="33"/>
                    <a:pt x="26" y="30"/>
                  </a:cubicBezTo>
                  <a:cubicBezTo>
                    <a:pt x="24" y="28"/>
                    <a:pt x="21" y="26"/>
                    <a:pt x="18" y="25"/>
                  </a:cubicBezTo>
                  <a:cubicBezTo>
                    <a:pt x="15" y="23"/>
                    <a:pt x="12" y="22"/>
                    <a:pt x="8" y="20"/>
                  </a:cubicBezTo>
                  <a:cubicBezTo>
                    <a:pt x="5" y="18"/>
                    <a:pt x="3" y="16"/>
                    <a:pt x="2" y="12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6" y="0"/>
                    <a:pt x="15" y="9"/>
                    <a:pt x="16" y="10"/>
                  </a:cubicBezTo>
                  <a:cubicBezTo>
                    <a:pt x="17" y="10"/>
                    <a:pt x="23" y="12"/>
                    <a:pt x="27" y="11"/>
                  </a:cubicBezTo>
                  <a:cubicBezTo>
                    <a:pt x="27" y="10"/>
                    <a:pt x="21" y="10"/>
                    <a:pt x="20" y="6"/>
                  </a:cubicBezTo>
                  <a:cubicBezTo>
                    <a:pt x="20" y="5"/>
                    <a:pt x="23" y="5"/>
                    <a:pt x="24" y="6"/>
                  </a:cubicBezTo>
                  <a:cubicBezTo>
                    <a:pt x="30" y="7"/>
                    <a:pt x="37" y="8"/>
                    <a:pt x="40" y="15"/>
                  </a:cubicBezTo>
                  <a:cubicBezTo>
                    <a:pt x="40" y="17"/>
                    <a:pt x="40" y="20"/>
                    <a:pt x="41" y="22"/>
                  </a:cubicBezTo>
                  <a:cubicBezTo>
                    <a:pt x="42" y="28"/>
                    <a:pt x="50" y="32"/>
                    <a:pt x="55" y="3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1ïḑê">
              <a:extLst>
                <a:ext uri="{FF2B5EF4-FFF2-40B4-BE49-F238E27FC236}">
                  <a16:creationId xmlns:a16="http://schemas.microsoft.com/office/drawing/2014/main" id="{8E863955-77CF-4B80-A00F-E9A579043AA8}"/>
                </a:ext>
              </a:extLst>
            </p:cNvPr>
            <p:cNvSpPr/>
            <p:nvPr/>
          </p:nvSpPr>
          <p:spPr bwMode="auto">
            <a:xfrm>
              <a:off x="5602288" y="2782888"/>
              <a:ext cx="61913" cy="85725"/>
            </a:xfrm>
            <a:custGeom>
              <a:avLst/>
              <a:gdLst>
                <a:gd name="T0" fmla="*/ 9 w 10"/>
                <a:gd name="T1" fmla="*/ 1 h 14"/>
                <a:gd name="T2" fmla="*/ 0 w 10"/>
                <a:gd name="T3" fmla="*/ 13 h 14"/>
                <a:gd name="T4" fmla="*/ 1 w 10"/>
                <a:gd name="T5" fmla="*/ 14 h 14"/>
                <a:gd name="T6" fmla="*/ 4 w 10"/>
                <a:gd name="T7" fmla="*/ 7 h 14"/>
                <a:gd name="T8" fmla="*/ 9 w 10"/>
                <a:gd name="T9" fmla="*/ 1 h 14"/>
                <a:gd name="T10" fmla="*/ 9 w 10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9" y="1"/>
                  </a:moveTo>
                  <a:cubicBezTo>
                    <a:pt x="5" y="4"/>
                    <a:pt x="1" y="8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2"/>
                    <a:pt x="3" y="9"/>
                    <a:pt x="4" y="7"/>
                  </a:cubicBezTo>
                  <a:cubicBezTo>
                    <a:pt x="6" y="5"/>
                    <a:pt x="8" y="3"/>
                    <a:pt x="9" y="1"/>
                  </a:cubicBezTo>
                  <a:cubicBezTo>
                    <a:pt x="10" y="1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íś1ïḋe">
              <a:extLst>
                <a:ext uri="{FF2B5EF4-FFF2-40B4-BE49-F238E27FC236}">
                  <a16:creationId xmlns:a16="http://schemas.microsoft.com/office/drawing/2014/main" id="{F7FA6C75-FBF4-4857-A6CA-2C7FCB34804A}"/>
                </a:ext>
              </a:extLst>
            </p:cNvPr>
            <p:cNvSpPr/>
            <p:nvPr/>
          </p:nvSpPr>
          <p:spPr bwMode="auto">
            <a:xfrm>
              <a:off x="5951538" y="2343150"/>
              <a:ext cx="338138" cy="280988"/>
            </a:xfrm>
            <a:custGeom>
              <a:avLst/>
              <a:gdLst>
                <a:gd name="T0" fmla="*/ 13 w 55"/>
                <a:gd name="T1" fmla="*/ 46 h 46"/>
                <a:gd name="T2" fmla="*/ 24 w 55"/>
                <a:gd name="T3" fmla="*/ 31 h 46"/>
                <a:gd name="T4" fmla="*/ 37 w 55"/>
                <a:gd name="T5" fmla="*/ 25 h 46"/>
                <a:gd name="T6" fmla="*/ 47 w 55"/>
                <a:gd name="T7" fmla="*/ 20 h 46"/>
                <a:gd name="T8" fmla="*/ 54 w 55"/>
                <a:gd name="T9" fmla="*/ 12 h 46"/>
                <a:gd name="T10" fmla="*/ 54 w 55"/>
                <a:gd name="T11" fmla="*/ 2 h 46"/>
                <a:gd name="T12" fmla="*/ 40 w 55"/>
                <a:gd name="T13" fmla="*/ 10 h 46"/>
                <a:gd name="T14" fmla="*/ 29 w 55"/>
                <a:gd name="T15" fmla="*/ 11 h 46"/>
                <a:gd name="T16" fmla="*/ 35 w 55"/>
                <a:gd name="T17" fmla="*/ 6 h 46"/>
                <a:gd name="T18" fmla="*/ 32 w 55"/>
                <a:gd name="T19" fmla="*/ 5 h 46"/>
                <a:gd name="T20" fmla="*/ 16 w 55"/>
                <a:gd name="T21" fmla="*/ 15 h 46"/>
                <a:gd name="T22" fmla="*/ 14 w 55"/>
                <a:gd name="T23" fmla="*/ 22 h 46"/>
                <a:gd name="T24" fmla="*/ 0 w 55"/>
                <a:gd name="T2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6">
                  <a:moveTo>
                    <a:pt x="13" y="46"/>
                  </a:moveTo>
                  <a:cubicBezTo>
                    <a:pt x="16" y="43"/>
                    <a:pt x="21" y="34"/>
                    <a:pt x="24" y="31"/>
                  </a:cubicBezTo>
                  <a:cubicBezTo>
                    <a:pt x="26" y="29"/>
                    <a:pt x="35" y="26"/>
                    <a:pt x="37" y="25"/>
                  </a:cubicBezTo>
                  <a:cubicBezTo>
                    <a:pt x="41" y="23"/>
                    <a:pt x="44" y="22"/>
                    <a:pt x="47" y="20"/>
                  </a:cubicBezTo>
                  <a:cubicBezTo>
                    <a:pt x="51" y="18"/>
                    <a:pt x="52" y="16"/>
                    <a:pt x="54" y="12"/>
                  </a:cubicBezTo>
                  <a:cubicBezTo>
                    <a:pt x="55" y="7"/>
                    <a:pt x="55" y="4"/>
                    <a:pt x="54" y="2"/>
                  </a:cubicBezTo>
                  <a:cubicBezTo>
                    <a:pt x="50" y="0"/>
                    <a:pt x="41" y="9"/>
                    <a:pt x="40" y="10"/>
                  </a:cubicBezTo>
                  <a:cubicBezTo>
                    <a:pt x="39" y="10"/>
                    <a:pt x="33" y="12"/>
                    <a:pt x="29" y="11"/>
                  </a:cubicBezTo>
                  <a:cubicBezTo>
                    <a:pt x="28" y="10"/>
                    <a:pt x="35" y="9"/>
                    <a:pt x="35" y="6"/>
                  </a:cubicBezTo>
                  <a:cubicBezTo>
                    <a:pt x="36" y="5"/>
                    <a:pt x="33" y="5"/>
                    <a:pt x="32" y="5"/>
                  </a:cubicBezTo>
                  <a:cubicBezTo>
                    <a:pt x="25" y="7"/>
                    <a:pt x="18" y="8"/>
                    <a:pt x="16" y="15"/>
                  </a:cubicBezTo>
                  <a:cubicBezTo>
                    <a:pt x="16" y="17"/>
                    <a:pt x="14" y="20"/>
                    <a:pt x="14" y="22"/>
                  </a:cubicBezTo>
                  <a:cubicBezTo>
                    <a:pt x="12" y="28"/>
                    <a:pt x="5" y="33"/>
                    <a:pt x="0" y="36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iṧliḋe">
              <a:extLst>
                <a:ext uri="{FF2B5EF4-FFF2-40B4-BE49-F238E27FC236}">
                  <a16:creationId xmlns:a16="http://schemas.microsoft.com/office/drawing/2014/main" id="{A492470B-AEA8-42C8-9C44-9B6D891EB724}"/>
                </a:ext>
              </a:extLst>
            </p:cNvPr>
            <p:cNvSpPr/>
            <p:nvPr/>
          </p:nvSpPr>
          <p:spPr bwMode="auto">
            <a:xfrm>
              <a:off x="5156200" y="2532063"/>
              <a:ext cx="146050" cy="31750"/>
            </a:xfrm>
            <a:custGeom>
              <a:avLst/>
              <a:gdLst>
                <a:gd name="T0" fmla="*/ 0 w 24"/>
                <a:gd name="T1" fmla="*/ 2 h 5"/>
                <a:gd name="T2" fmla="*/ 23 w 24"/>
                <a:gd name="T3" fmla="*/ 0 h 5"/>
                <a:gd name="T4" fmla="*/ 24 w 24"/>
                <a:gd name="T5" fmla="*/ 4 h 5"/>
                <a:gd name="T6" fmla="*/ 0 w 2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">
                  <a:moveTo>
                    <a:pt x="0" y="2"/>
                  </a:moveTo>
                  <a:cubicBezTo>
                    <a:pt x="7" y="2"/>
                    <a:pt x="16" y="1"/>
                    <a:pt x="23" y="0"/>
                  </a:cubicBezTo>
                  <a:cubicBezTo>
                    <a:pt x="23" y="1"/>
                    <a:pt x="23" y="2"/>
                    <a:pt x="24" y="4"/>
                  </a:cubicBezTo>
                  <a:cubicBezTo>
                    <a:pt x="16" y="4"/>
                    <a:pt x="8" y="5"/>
                    <a:pt x="0" y="5"/>
                  </a:cubicBezTo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ṡ1iḑe">
              <a:extLst>
                <a:ext uri="{FF2B5EF4-FFF2-40B4-BE49-F238E27FC236}">
                  <a16:creationId xmlns:a16="http://schemas.microsoft.com/office/drawing/2014/main" id="{B294F735-0A43-4AD8-9148-44BA81E29892}"/>
                </a:ext>
              </a:extLst>
            </p:cNvPr>
            <p:cNvSpPr/>
            <p:nvPr/>
          </p:nvSpPr>
          <p:spPr bwMode="auto">
            <a:xfrm>
              <a:off x="7477125" y="3927475"/>
              <a:ext cx="361950" cy="1573213"/>
            </a:xfrm>
            <a:custGeom>
              <a:avLst/>
              <a:gdLst>
                <a:gd name="T0" fmla="*/ 49 w 59"/>
                <a:gd name="T1" fmla="*/ 88 h 257"/>
                <a:gd name="T2" fmla="*/ 59 w 59"/>
                <a:gd name="T3" fmla="*/ 6 h 257"/>
                <a:gd name="T4" fmla="*/ 0 w 59"/>
                <a:gd name="T5" fmla="*/ 0 h 257"/>
                <a:gd name="T6" fmla="*/ 4 w 59"/>
                <a:gd name="T7" fmla="*/ 75 h 257"/>
                <a:gd name="T8" fmla="*/ 30 w 59"/>
                <a:gd name="T9" fmla="*/ 228 h 257"/>
                <a:gd name="T10" fmla="*/ 30 w 59"/>
                <a:gd name="T11" fmla="*/ 228 h 257"/>
                <a:gd name="T12" fmla="*/ 29 w 59"/>
                <a:gd name="T13" fmla="*/ 235 h 257"/>
                <a:gd name="T14" fmla="*/ 19 w 59"/>
                <a:gd name="T15" fmla="*/ 245 h 257"/>
                <a:gd name="T16" fmla="*/ 8 w 59"/>
                <a:gd name="T17" fmla="*/ 257 h 257"/>
                <a:gd name="T18" fmla="*/ 40 w 59"/>
                <a:gd name="T19" fmla="*/ 249 h 257"/>
                <a:gd name="T20" fmla="*/ 47 w 59"/>
                <a:gd name="T21" fmla="*/ 246 h 257"/>
                <a:gd name="T22" fmla="*/ 47 w 59"/>
                <a:gd name="T23" fmla="*/ 239 h 257"/>
                <a:gd name="T24" fmla="*/ 43 w 59"/>
                <a:gd name="T25" fmla="*/ 234 h 257"/>
                <a:gd name="T26" fmla="*/ 44 w 59"/>
                <a:gd name="T27" fmla="*/ 214 h 257"/>
                <a:gd name="T28" fmla="*/ 47 w 59"/>
                <a:gd name="T29" fmla="*/ 191 h 257"/>
                <a:gd name="T30" fmla="*/ 52 w 59"/>
                <a:gd name="T31" fmla="*/ 158 h 257"/>
                <a:gd name="T32" fmla="*/ 52 w 59"/>
                <a:gd name="T33" fmla="*/ 155 h 257"/>
                <a:gd name="T34" fmla="*/ 49 w 59"/>
                <a:gd name="T35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257">
                  <a:moveTo>
                    <a:pt x="49" y="88"/>
                  </a:moveTo>
                  <a:cubicBezTo>
                    <a:pt x="50" y="73"/>
                    <a:pt x="57" y="36"/>
                    <a:pt x="5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7"/>
                    <a:pt x="3" y="46"/>
                    <a:pt x="4" y="75"/>
                  </a:cubicBezTo>
                  <a:cubicBezTo>
                    <a:pt x="8" y="129"/>
                    <a:pt x="22" y="174"/>
                    <a:pt x="30" y="228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31"/>
                    <a:pt x="30" y="234"/>
                    <a:pt x="29" y="235"/>
                  </a:cubicBezTo>
                  <a:cubicBezTo>
                    <a:pt x="27" y="239"/>
                    <a:pt x="23" y="242"/>
                    <a:pt x="19" y="245"/>
                  </a:cubicBezTo>
                  <a:cubicBezTo>
                    <a:pt x="14" y="248"/>
                    <a:pt x="11" y="252"/>
                    <a:pt x="8" y="257"/>
                  </a:cubicBezTo>
                  <a:cubicBezTo>
                    <a:pt x="20" y="255"/>
                    <a:pt x="28" y="252"/>
                    <a:pt x="40" y="249"/>
                  </a:cubicBezTo>
                  <a:cubicBezTo>
                    <a:pt x="43" y="248"/>
                    <a:pt x="45" y="248"/>
                    <a:pt x="47" y="246"/>
                  </a:cubicBezTo>
                  <a:cubicBezTo>
                    <a:pt x="49" y="244"/>
                    <a:pt x="49" y="243"/>
                    <a:pt x="47" y="239"/>
                  </a:cubicBezTo>
                  <a:cubicBezTo>
                    <a:pt x="46" y="237"/>
                    <a:pt x="44" y="236"/>
                    <a:pt x="43" y="234"/>
                  </a:cubicBezTo>
                  <a:cubicBezTo>
                    <a:pt x="41" y="229"/>
                    <a:pt x="43" y="220"/>
                    <a:pt x="44" y="214"/>
                  </a:cubicBezTo>
                  <a:cubicBezTo>
                    <a:pt x="45" y="206"/>
                    <a:pt x="46" y="199"/>
                    <a:pt x="47" y="191"/>
                  </a:cubicBezTo>
                  <a:cubicBezTo>
                    <a:pt x="49" y="175"/>
                    <a:pt x="51" y="174"/>
                    <a:pt x="52" y="158"/>
                  </a:cubicBezTo>
                  <a:cubicBezTo>
                    <a:pt x="52" y="157"/>
                    <a:pt x="52" y="156"/>
                    <a:pt x="52" y="155"/>
                  </a:cubicBezTo>
                  <a:cubicBezTo>
                    <a:pt x="53" y="129"/>
                    <a:pt x="47" y="114"/>
                    <a:pt x="49" y="88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ísļïḓé">
              <a:extLst>
                <a:ext uri="{FF2B5EF4-FFF2-40B4-BE49-F238E27FC236}">
                  <a16:creationId xmlns:a16="http://schemas.microsoft.com/office/drawing/2014/main" id="{D4046D1D-E3C9-4F4A-8D10-D3FC91DD8F8C}"/>
                </a:ext>
              </a:extLst>
            </p:cNvPr>
            <p:cNvSpPr/>
            <p:nvPr/>
          </p:nvSpPr>
          <p:spPr bwMode="auto">
            <a:xfrm>
              <a:off x="7496175" y="5389563"/>
              <a:ext cx="287338" cy="122238"/>
            </a:xfrm>
            <a:custGeom>
              <a:avLst/>
              <a:gdLst>
                <a:gd name="T0" fmla="*/ 20 w 47"/>
                <a:gd name="T1" fmla="*/ 2 h 20"/>
                <a:gd name="T2" fmla="*/ 5 w 47"/>
                <a:gd name="T3" fmla="*/ 11 h 20"/>
                <a:gd name="T4" fmla="*/ 1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8 w 47"/>
                <a:gd name="T11" fmla="*/ 20 h 20"/>
                <a:gd name="T12" fmla="*/ 14 w 47"/>
                <a:gd name="T13" fmla="*/ 19 h 20"/>
                <a:gd name="T14" fmla="*/ 31 w 47"/>
                <a:gd name="T15" fmla="*/ 16 h 20"/>
                <a:gd name="T16" fmla="*/ 45 w 47"/>
                <a:gd name="T17" fmla="*/ 12 h 20"/>
                <a:gd name="T18" fmla="*/ 46 w 47"/>
                <a:gd name="T19" fmla="*/ 10 h 20"/>
                <a:gd name="T20" fmla="*/ 47 w 47"/>
                <a:gd name="T21" fmla="*/ 9 h 20"/>
                <a:gd name="T22" fmla="*/ 44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5 h 20"/>
                <a:gd name="T30" fmla="*/ 23 w 47"/>
                <a:gd name="T31" fmla="*/ 5 h 20"/>
                <a:gd name="T32" fmla="*/ 21 w 47"/>
                <a:gd name="T3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2"/>
                  </a:moveTo>
                  <a:cubicBezTo>
                    <a:pt x="15" y="6"/>
                    <a:pt x="10" y="9"/>
                    <a:pt x="5" y="11"/>
                  </a:cubicBezTo>
                  <a:cubicBezTo>
                    <a:pt x="4" y="12"/>
                    <a:pt x="2" y="13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19"/>
                    <a:pt x="3" y="19"/>
                    <a:pt x="5" y="20"/>
                  </a:cubicBezTo>
                  <a:cubicBezTo>
                    <a:pt x="6" y="20"/>
                    <a:pt x="7" y="20"/>
                    <a:pt x="8" y="20"/>
                  </a:cubicBezTo>
                  <a:cubicBezTo>
                    <a:pt x="10" y="20"/>
                    <a:pt x="12" y="19"/>
                    <a:pt x="14" y="19"/>
                  </a:cubicBezTo>
                  <a:cubicBezTo>
                    <a:pt x="20" y="18"/>
                    <a:pt x="25" y="17"/>
                    <a:pt x="31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5" y="11"/>
                    <a:pt x="46" y="11"/>
                    <a:pt x="46" y="10"/>
                  </a:cubicBezTo>
                  <a:cubicBezTo>
                    <a:pt x="47" y="10"/>
                    <a:pt x="47" y="9"/>
                    <a:pt x="47" y="9"/>
                  </a:cubicBezTo>
                  <a:cubicBezTo>
                    <a:pt x="47" y="7"/>
                    <a:pt x="46" y="1"/>
                    <a:pt x="44" y="0"/>
                  </a:cubicBezTo>
                  <a:cubicBezTo>
                    <a:pt x="44" y="0"/>
                    <a:pt x="42" y="1"/>
                    <a:pt x="42" y="2"/>
                  </a:cubicBezTo>
                  <a:cubicBezTo>
                    <a:pt x="40" y="3"/>
                    <a:pt x="38" y="3"/>
                    <a:pt x="37" y="4"/>
                  </a:cubicBezTo>
                  <a:cubicBezTo>
                    <a:pt x="34" y="4"/>
                    <a:pt x="30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3" y="4"/>
                    <a:pt x="22" y="4"/>
                    <a:pt x="21" y="3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lïḍê">
              <a:extLst>
                <a:ext uri="{FF2B5EF4-FFF2-40B4-BE49-F238E27FC236}">
                  <a16:creationId xmlns:a16="http://schemas.microsoft.com/office/drawing/2014/main" id="{8F71BCA2-12C8-4742-AD0B-3F9DDE6368DD}"/>
                </a:ext>
              </a:extLst>
            </p:cNvPr>
            <p:cNvSpPr/>
            <p:nvPr/>
          </p:nvSpPr>
          <p:spPr bwMode="auto">
            <a:xfrm>
              <a:off x="7789863" y="3946525"/>
              <a:ext cx="403225" cy="1584325"/>
            </a:xfrm>
            <a:custGeom>
              <a:avLst/>
              <a:gdLst>
                <a:gd name="T0" fmla="*/ 47 w 66"/>
                <a:gd name="T1" fmla="*/ 90 h 259"/>
                <a:gd name="T2" fmla="*/ 66 w 66"/>
                <a:gd name="T3" fmla="*/ 12 h 259"/>
                <a:gd name="T4" fmla="*/ 0 w 66"/>
                <a:gd name="T5" fmla="*/ 0 h 259"/>
                <a:gd name="T6" fmla="*/ 5 w 66"/>
                <a:gd name="T7" fmla="*/ 77 h 259"/>
                <a:gd name="T8" fmla="*/ 31 w 66"/>
                <a:gd name="T9" fmla="*/ 231 h 259"/>
                <a:gd name="T10" fmla="*/ 32 w 66"/>
                <a:gd name="T11" fmla="*/ 231 h 259"/>
                <a:gd name="T12" fmla="*/ 31 w 66"/>
                <a:gd name="T13" fmla="*/ 237 h 259"/>
                <a:gd name="T14" fmla="*/ 20 w 66"/>
                <a:gd name="T15" fmla="*/ 247 h 259"/>
                <a:gd name="T16" fmla="*/ 10 w 66"/>
                <a:gd name="T17" fmla="*/ 259 h 259"/>
                <a:gd name="T18" fmla="*/ 41 w 66"/>
                <a:gd name="T19" fmla="*/ 251 h 259"/>
                <a:gd name="T20" fmla="*/ 48 w 66"/>
                <a:gd name="T21" fmla="*/ 248 h 259"/>
                <a:gd name="T22" fmla="*/ 48 w 66"/>
                <a:gd name="T23" fmla="*/ 241 h 259"/>
                <a:gd name="T24" fmla="*/ 45 w 66"/>
                <a:gd name="T25" fmla="*/ 236 h 259"/>
                <a:gd name="T26" fmla="*/ 46 w 66"/>
                <a:gd name="T27" fmla="*/ 217 h 259"/>
                <a:gd name="T28" fmla="*/ 48 w 66"/>
                <a:gd name="T29" fmla="*/ 193 h 259"/>
                <a:gd name="T30" fmla="*/ 53 w 66"/>
                <a:gd name="T31" fmla="*/ 161 h 259"/>
                <a:gd name="T32" fmla="*/ 53 w 66"/>
                <a:gd name="T33" fmla="*/ 158 h 259"/>
                <a:gd name="T34" fmla="*/ 47 w 66"/>
                <a:gd name="T35" fmla="*/ 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259">
                  <a:moveTo>
                    <a:pt x="47" y="90"/>
                  </a:moveTo>
                  <a:cubicBezTo>
                    <a:pt x="48" y="75"/>
                    <a:pt x="63" y="41"/>
                    <a:pt x="66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4" y="49"/>
                    <a:pt x="5" y="77"/>
                  </a:cubicBezTo>
                  <a:cubicBezTo>
                    <a:pt x="7" y="131"/>
                    <a:pt x="24" y="177"/>
                    <a:pt x="31" y="231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234"/>
                    <a:pt x="31" y="236"/>
                    <a:pt x="31" y="237"/>
                  </a:cubicBezTo>
                  <a:cubicBezTo>
                    <a:pt x="29" y="242"/>
                    <a:pt x="24" y="244"/>
                    <a:pt x="20" y="247"/>
                  </a:cubicBezTo>
                  <a:cubicBezTo>
                    <a:pt x="16" y="251"/>
                    <a:pt x="12" y="255"/>
                    <a:pt x="10" y="259"/>
                  </a:cubicBezTo>
                  <a:cubicBezTo>
                    <a:pt x="22" y="257"/>
                    <a:pt x="30" y="255"/>
                    <a:pt x="41" y="251"/>
                  </a:cubicBezTo>
                  <a:cubicBezTo>
                    <a:pt x="44" y="251"/>
                    <a:pt x="46" y="250"/>
                    <a:pt x="48" y="248"/>
                  </a:cubicBezTo>
                  <a:cubicBezTo>
                    <a:pt x="50" y="246"/>
                    <a:pt x="50" y="246"/>
                    <a:pt x="48" y="241"/>
                  </a:cubicBezTo>
                  <a:cubicBezTo>
                    <a:pt x="47" y="240"/>
                    <a:pt x="45" y="238"/>
                    <a:pt x="45" y="236"/>
                  </a:cubicBezTo>
                  <a:cubicBezTo>
                    <a:pt x="42" y="231"/>
                    <a:pt x="45" y="222"/>
                    <a:pt x="46" y="217"/>
                  </a:cubicBezTo>
                  <a:cubicBezTo>
                    <a:pt x="47" y="209"/>
                    <a:pt x="48" y="201"/>
                    <a:pt x="48" y="193"/>
                  </a:cubicBezTo>
                  <a:cubicBezTo>
                    <a:pt x="50" y="177"/>
                    <a:pt x="52" y="177"/>
                    <a:pt x="53" y="161"/>
                  </a:cubicBezTo>
                  <a:cubicBezTo>
                    <a:pt x="53" y="160"/>
                    <a:pt x="53" y="159"/>
                    <a:pt x="53" y="158"/>
                  </a:cubicBezTo>
                  <a:cubicBezTo>
                    <a:pt x="54" y="132"/>
                    <a:pt x="45" y="116"/>
                    <a:pt x="47" y="90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í$liďé">
              <a:extLst>
                <a:ext uri="{FF2B5EF4-FFF2-40B4-BE49-F238E27FC236}">
                  <a16:creationId xmlns:a16="http://schemas.microsoft.com/office/drawing/2014/main" id="{12C0807E-6E6F-4952-AC7A-4CE1F5C9C30E}"/>
                </a:ext>
              </a:extLst>
            </p:cNvPr>
            <p:cNvSpPr/>
            <p:nvPr/>
          </p:nvSpPr>
          <p:spPr bwMode="auto">
            <a:xfrm>
              <a:off x="7813675" y="5419725"/>
              <a:ext cx="287338" cy="122238"/>
            </a:xfrm>
            <a:custGeom>
              <a:avLst/>
              <a:gdLst>
                <a:gd name="T0" fmla="*/ 20 w 47"/>
                <a:gd name="T1" fmla="*/ 3 h 20"/>
                <a:gd name="T2" fmla="*/ 6 w 47"/>
                <a:gd name="T3" fmla="*/ 12 h 20"/>
                <a:gd name="T4" fmla="*/ 2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9 w 47"/>
                <a:gd name="T11" fmla="*/ 20 h 20"/>
                <a:gd name="T12" fmla="*/ 14 w 47"/>
                <a:gd name="T13" fmla="*/ 19 h 20"/>
                <a:gd name="T14" fmla="*/ 32 w 47"/>
                <a:gd name="T15" fmla="*/ 16 h 20"/>
                <a:gd name="T16" fmla="*/ 45 w 47"/>
                <a:gd name="T17" fmla="*/ 12 h 20"/>
                <a:gd name="T18" fmla="*/ 47 w 47"/>
                <a:gd name="T19" fmla="*/ 11 h 20"/>
                <a:gd name="T20" fmla="*/ 47 w 47"/>
                <a:gd name="T21" fmla="*/ 9 h 20"/>
                <a:gd name="T22" fmla="*/ 45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6 h 20"/>
                <a:gd name="T30" fmla="*/ 24 w 47"/>
                <a:gd name="T31" fmla="*/ 5 h 20"/>
                <a:gd name="T32" fmla="*/ 22 w 47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3"/>
                  </a:moveTo>
                  <a:cubicBezTo>
                    <a:pt x="16" y="6"/>
                    <a:pt x="11" y="9"/>
                    <a:pt x="6" y="12"/>
                  </a:cubicBezTo>
                  <a:cubicBezTo>
                    <a:pt x="4" y="12"/>
                    <a:pt x="3" y="13"/>
                    <a:pt x="2" y="14"/>
                  </a:cubicBezTo>
                  <a:cubicBezTo>
                    <a:pt x="1" y="15"/>
                    <a:pt x="0" y="17"/>
                    <a:pt x="1" y="18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11" y="20"/>
                    <a:pt x="12" y="20"/>
                    <a:pt x="14" y="19"/>
                  </a:cubicBezTo>
                  <a:cubicBezTo>
                    <a:pt x="20" y="18"/>
                    <a:pt x="26" y="17"/>
                    <a:pt x="32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6" y="12"/>
                    <a:pt x="46" y="11"/>
                    <a:pt x="47" y="11"/>
                  </a:cubicBezTo>
                  <a:cubicBezTo>
                    <a:pt x="47" y="10"/>
                    <a:pt x="47" y="10"/>
                    <a:pt x="47" y="9"/>
                  </a:cubicBezTo>
                  <a:cubicBezTo>
                    <a:pt x="47" y="7"/>
                    <a:pt x="46" y="2"/>
                    <a:pt x="45" y="0"/>
                  </a:cubicBezTo>
                  <a:cubicBezTo>
                    <a:pt x="44" y="0"/>
                    <a:pt x="43" y="2"/>
                    <a:pt x="42" y="2"/>
                  </a:cubicBezTo>
                  <a:cubicBezTo>
                    <a:pt x="41" y="3"/>
                    <a:pt x="39" y="4"/>
                    <a:pt x="37" y="4"/>
                  </a:cubicBezTo>
                  <a:cubicBezTo>
                    <a:pt x="34" y="5"/>
                    <a:pt x="31" y="6"/>
                    <a:pt x="27" y="6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3" y="5"/>
                    <a:pt x="22" y="4"/>
                    <a:pt x="22" y="4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îṧḻíḍè">
              <a:extLst>
                <a:ext uri="{FF2B5EF4-FFF2-40B4-BE49-F238E27FC236}">
                  <a16:creationId xmlns:a16="http://schemas.microsoft.com/office/drawing/2014/main" id="{8A2BEAA3-FCAA-40EE-AB9E-26B336C2EB7F}"/>
                </a:ext>
              </a:extLst>
            </p:cNvPr>
            <p:cNvSpPr/>
            <p:nvPr/>
          </p:nvSpPr>
          <p:spPr bwMode="auto">
            <a:xfrm>
              <a:off x="7421563" y="3278188"/>
              <a:ext cx="814388" cy="1052513"/>
            </a:xfrm>
            <a:custGeom>
              <a:avLst/>
              <a:gdLst>
                <a:gd name="T0" fmla="*/ 106 w 133"/>
                <a:gd name="T1" fmla="*/ 0 h 172"/>
                <a:gd name="T2" fmla="*/ 132 w 133"/>
                <a:gd name="T3" fmla="*/ 72 h 172"/>
                <a:gd name="T4" fmla="*/ 122 w 133"/>
                <a:gd name="T5" fmla="*/ 154 h 172"/>
                <a:gd name="T6" fmla="*/ 11 w 133"/>
                <a:gd name="T7" fmla="*/ 155 h 172"/>
                <a:gd name="T8" fmla="*/ 24 w 133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2">
                  <a:moveTo>
                    <a:pt x="106" y="0"/>
                  </a:moveTo>
                  <a:cubicBezTo>
                    <a:pt x="126" y="26"/>
                    <a:pt x="131" y="42"/>
                    <a:pt x="132" y="72"/>
                  </a:cubicBezTo>
                  <a:cubicBezTo>
                    <a:pt x="133" y="101"/>
                    <a:pt x="124" y="121"/>
                    <a:pt x="122" y="154"/>
                  </a:cubicBezTo>
                  <a:cubicBezTo>
                    <a:pt x="64" y="172"/>
                    <a:pt x="11" y="155"/>
                    <a:pt x="11" y="155"/>
                  </a:cubicBezTo>
                  <a:cubicBezTo>
                    <a:pt x="4" y="96"/>
                    <a:pt x="0" y="51"/>
                    <a:pt x="24" y="0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iṥḷîďe">
              <a:extLst>
                <a:ext uri="{FF2B5EF4-FFF2-40B4-BE49-F238E27FC236}">
                  <a16:creationId xmlns:a16="http://schemas.microsoft.com/office/drawing/2014/main" id="{A2C12AB6-8FC6-4A3F-8FCB-22AC02D8B2FC}"/>
                </a:ext>
              </a:extLst>
            </p:cNvPr>
            <p:cNvSpPr/>
            <p:nvPr/>
          </p:nvSpPr>
          <p:spPr bwMode="auto">
            <a:xfrm>
              <a:off x="7385050" y="3395663"/>
              <a:ext cx="619125" cy="446088"/>
            </a:xfrm>
            <a:custGeom>
              <a:avLst/>
              <a:gdLst>
                <a:gd name="T0" fmla="*/ 4 w 101"/>
                <a:gd name="T1" fmla="*/ 65 h 73"/>
                <a:gd name="T2" fmla="*/ 91 w 101"/>
                <a:gd name="T3" fmla="*/ 73 h 73"/>
                <a:gd name="T4" fmla="*/ 96 w 101"/>
                <a:gd name="T5" fmla="*/ 69 h 73"/>
                <a:gd name="T6" fmla="*/ 101 w 101"/>
                <a:gd name="T7" fmla="*/ 12 h 73"/>
                <a:gd name="T8" fmla="*/ 97 w 101"/>
                <a:gd name="T9" fmla="*/ 8 h 73"/>
                <a:gd name="T10" fmla="*/ 10 w 101"/>
                <a:gd name="T11" fmla="*/ 0 h 73"/>
                <a:gd name="T12" fmla="*/ 6 w 101"/>
                <a:gd name="T13" fmla="*/ 4 h 73"/>
                <a:gd name="T14" fmla="*/ 1 w 101"/>
                <a:gd name="T15" fmla="*/ 61 h 73"/>
                <a:gd name="T16" fmla="*/ 4 w 101"/>
                <a:gd name="T1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3">
                  <a:moveTo>
                    <a:pt x="4" y="65"/>
                  </a:moveTo>
                  <a:cubicBezTo>
                    <a:pt x="91" y="73"/>
                    <a:pt x="91" y="73"/>
                    <a:pt x="91" y="73"/>
                  </a:cubicBezTo>
                  <a:cubicBezTo>
                    <a:pt x="94" y="73"/>
                    <a:pt x="96" y="71"/>
                    <a:pt x="96" y="69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2"/>
                    <a:pt x="6" y="4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3"/>
                    <a:pt x="2" y="65"/>
                    <a:pt x="4" y="65"/>
                  </a:cubicBezTo>
                  <a:close/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î$ḷïḋè">
              <a:extLst>
                <a:ext uri="{FF2B5EF4-FFF2-40B4-BE49-F238E27FC236}">
                  <a16:creationId xmlns:a16="http://schemas.microsoft.com/office/drawing/2014/main" id="{E3653959-18D1-4A23-9259-A508406B9760}"/>
                </a:ext>
              </a:extLst>
            </p:cNvPr>
            <p:cNvSpPr/>
            <p:nvPr/>
          </p:nvSpPr>
          <p:spPr bwMode="auto">
            <a:xfrm>
              <a:off x="7421563" y="3425825"/>
              <a:ext cx="546100" cy="392113"/>
            </a:xfrm>
            <a:custGeom>
              <a:avLst/>
              <a:gdLst>
                <a:gd name="T0" fmla="*/ 0 w 344"/>
                <a:gd name="T1" fmla="*/ 216 h 247"/>
                <a:gd name="T2" fmla="*/ 324 w 344"/>
                <a:gd name="T3" fmla="*/ 247 h 247"/>
                <a:gd name="T4" fmla="*/ 344 w 344"/>
                <a:gd name="T5" fmla="*/ 27 h 247"/>
                <a:gd name="T6" fmla="*/ 20 w 344"/>
                <a:gd name="T7" fmla="*/ 0 h 247"/>
                <a:gd name="T8" fmla="*/ 0 w 344"/>
                <a:gd name="T9" fmla="*/ 21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7">
                  <a:moveTo>
                    <a:pt x="0" y="216"/>
                  </a:moveTo>
                  <a:lnTo>
                    <a:pt x="324" y="247"/>
                  </a:lnTo>
                  <a:lnTo>
                    <a:pt x="344" y="27"/>
                  </a:lnTo>
                  <a:lnTo>
                    <a:pt x="2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E5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iṥļîdé">
              <a:extLst>
                <a:ext uri="{FF2B5EF4-FFF2-40B4-BE49-F238E27FC236}">
                  <a16:creationId xmlns:a16="http://schemas.microsoft.com/office/drawing/2014/main" id="{B9D9A111-1280-49EC-9CE4-706B3681EA5A}"/>
                </a:ext>
              </a:extLst>
            </p:cNvPr>
            <p:cNvSpPr/>
            <p:nvPr/>
          </p:nvSpPr>
          <p:spPr bwMode="auto">
            <a:xfrm>
              <a:off x="7464425" y="3449638"/>
              <a:ext cx="49213" cy="306388"/>
            </a:xfrm>
            <a:custGeom>
              <a:avLst/>
              <a:gdLst>
                <a:gd name="T0" fmla="*/ 5 w 8"/>
                <a:gd name="T1" fmla="*/ 1 h 50"/>
                <a:gd name="T2" fmla="*/ 0 w 8"/>
                <a:gd name="T3" fmla="*/ 49 h 50"/>
                <a:gd name="T4" fmla="*/ 1 w 8"/>
                <a:gd name="T5" fmla="*/ 50 h 50"/>
                <a:gd name="T6" fmla="*/ 3 w 8"/>
                <a:gd name="T7" fmla="*/ 49 h 50"/>
                <a:gd name="T8" fmla="*/ 8 w 8"/>
                <a:gd name="T9" fmla="*/ 1 h 50"/>
                <a:gd name="T10" fmla="*/ 7 w 8"/>
                <a:gd name="T11" fmla="*/ 0 h 50"/>
                <a:gd name="T12" fmla="*/ 5 w 8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1" y="50"/>
                    <a:pt x="1" y="50"/>
                  </a:cubicBezTo>
                  <a:cubicBezTo>
                    <a:pt x="2" y="50"/>
                    <a:pt x="3" y="49"/>
                    <a:pt x="3" y="4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îśľíďê">
              <a:extLst>
                <a:ext uri="{FF2B5EF4-FFF2-40B4-BE49-F238E27FC236}">
                  <a16:creationId xmlns:a16="http://schemas.microsoft.com/office/drawing/2014/main" id="{D4F7C8AB-28F6-45FC-959E-57E5504D20C2}"/>
                </a:ext>
              </a:extLst>
            </p:cNvPr>
            <p:cNvSpPr/>
            <p:nvPr/>
          </p:nvSpPr>
          <p:spPr bwMode="auto">
            <a:xfrm>
              <a:off x="7513638" y="3449638"/>
              <a:ext cx="42863" cy="312738"/>
            </a:xfrm>
            <a:custGeom>
              <a:avLst/>
              <a:gdLst>
                <a:gd name="T0" fmla="*/ 5 w 7"/>
                <a:gd name="T1" fmla="*/ 1 h 51"/>
                <a:gd name="T2" fmla="*/ 0 w 7"/>
                <a:gd name="T3" fmla="*/ 49 h 51"/>
                <a:gd name="T4" fmla="*/ 1 w 7"/>
                <a:gd name="T5" fmla="*/ 51 h 51"/>
                <a:gd name="T6" fmla="*/ 2 w 7"/>
                <a:gd name="T7" fmla="*/ 50 h 51"/>
                <a:gd name="T8" fmla="*/ 7 w 7"/>
                <a:gd name="T9" fmla="*/ 2 h 51"/>
                <a:gd name="T10" fmla="*/ 6 w 7"/>
                <a:gd name="T11" fmla="*/ 0 h 51"/>
                <a:gd name="T12" fmla="*/ 5 w 7"/>
                <a:gd name="T13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1"/>
                  </a:cubicBezTo>
                  <a:cubicBezTo>
                    <a:pt x="2" y="51"/>
                    <a:pt x="2" y="50"/>
                    <a:pt x="2" y="5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$ļíḑé">
              <a:extLst>
                <a:ext uri="{FF2B5EF4-FFF2-40B4-BE49-F238E27FC236}">
                  <a16:creationId xmlns:a16="http://schemas.microsoft.com/office/drawing/2014/main" id="{EBDB10C2-EF13-4CE4-A715-0C0C323A7B65}"/>
                </a:ext>
              </a:extLst>
            </p:cNvPr>
            <p:cNvSpPr/>
            <p:nvPr/>
          </p:nvSpPr>
          <p:spPr bwMode="auto">
            <a:xfrm>
              <a:off x="7586663" y="345598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íşḷíďe">
              <a:extLst>
                <a:ext uri="{FF2B5EF4-FFF2-40B4-BE49-F238E27FC236}">
                  <a16:creationId xmlns:a16="http://schemas.microsoft.com/office/drawing/2014/main" id="{20D63101-1080-499E-8075-6C8B30C27B05}"/>
                </a:ext>
              </a:extLst>
            </p:cNvPr>
            <p:cNvSpPr/>
            <p:nvPr/>
          </p:nvSpPr>
          <p:spPr bwMode="auto">
            <a:xfrm>
              <a:off x="7654925" y="346233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2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ïSḷiḋè">
              <a:extLst>
                <a:ext uri="{FF2B5EF4-FFF2-40B4-BE49-F238E27FC236}">
                  <a16:creationId xmlns:a16="http://schemas.microsoft.com/office/drawing/2014/main" id="{AB5EC85C-327E-421E-B4C9-117C688B3435}"/>
                </a:ext>
              </a:extLst>
            </p:cNvPr>
            <p:cNvSpPr/>
            <p:nvPr/>
          </p:nvSpPr>
          <p:spPr bwMode="auto">
            <a:xfrm>
              <a:off x="7727950" y="3468688"/>
              <a:ext cx="36513" cy="306388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2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iṡḻïḓè">
              <a:extLst>
                <a:ext uri="{FF2B5EF4-FFF2-40B4-BE49-F238E27FC236}">
                  <a16:creationId xmlns:a16="http://schemas.microsoft.com/office/drawing/2014/main" id="{92BB9846-B2C4-49C7-8708-E73224080015}"/>
                </a:ext>
              </a:extLst>
            </p:cNvPr>
            <p:cNvSpPr/>
            <p:nvPr/>
          </p:nvSpPr>
          <p:spPr bwMode="auto">
            <a:xfrm>
              <a:off x="7800975" y="3475038"/>
              <a:ext cx="38100" cy="304800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2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isḷíḓe">
              <a:extLst>
                <a:ext uri="{FF2B5EF4-FFF2-40B4-BE49-F238E27FC236}">
                  <a16:creationId xmlns:a16="http://schemas.microsoft.com/office/drawing/2014/main" id="{4BDDA403-7F39-4D61-99CD-011A100D8423}"/>
                </a:ext>
              </a:extLst>
            </p:cNvPr>
            <p:cNvSpPr/>
            <p:nvPr/>
          </p:nvSpPr>
          <p:spPr bwMode="auto">
            <a:xfrm>
              <a:off x="7869238" y="3481388"/>
              <a:ext cx="36513" cy="304800"/>
            </a:xfrm>
            <a:custGeom>
              <a:avLst/>
              <a:gdLst>
                <a:gd name="T0" fmla="*/ 4 w 6"/>
                <a:gd name="T1" fmla="*/ 1 h 50"/>
                <a:gd name="T2" fmla="*/ 1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1" y="49"/>
                    <a:pt x="1" y="49"/>
                    <a:pt x="1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3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ïṣļïḑé">
              <a:extLst>
                <a:ext uri="{FF2B5EF4-FFF2-40B4-BE49-F238E27FC236}">
                  <a16:creationId xmlns:a16="http://schemas.microsoft.com/office/drawing/2014/main" id="{027B5FA9-6D26-4D61-8857-813F3C4D4651}"/>
                </a:ext>
              </a:extLst>
            </p:cNvPr>
            <p:cNvSpPr/>
            <p:nvPr/>
          </p:nvSpPr>
          <p:spPr bwMode="auto">
            <a:xfrm>
              <a:off x="7391400" y="3524250"/>
              <a:ext cx="55563" cy="165100"/>
            </a:xfrm>
            <a:custGeom>
              <a:avLst/>
              <a:gdLst>
                <a:gd name="T0" fmla="*/ 8 w 35"/>
                <a:gd name="T1" fmla="*/ 0 h 104"/>
                <a:gd name="T2" fmla="*/ 35 w 35"/>
                <a:gd name="T3" fmla="*/ 0 h 104"/>
                <a:gd name="T4" fmla="*/ 27 w 35"/>
                <a:gd name="T5" fmla="*/ 104 h 104"/>
                <a:gd name="T6" fmla="*/ 0 w 35"/>
                <a:gd name="T7" fmla="*/ 100 h 104"/>
                <a:gd name="T8" fmla="*/ 8 w 3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4">
                  <a:moveTo>
                    <a:pt x="8" y="0"/>
                  </a:moveTo>
                  <a:lnTo>
                    <a:pt x="35" y="0"/>
                  </a:lnTo>
                  <a:lnTo>
                    <a:pt x="27" y="104"/>
                  </a:lnTo>
                  <a:lnTo>
                    <a:pt x="0" y="10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î$ḷiḑè">
              <a:extLst>
                <a:ext uri="{FF2B5EF4-FFF2-40B4-BE49-F238E27FC236}">
                  <a16:creationId xmlns:a16="http://schemas.microsoft.com/office/drawing/2014/main" id="{2BFDF888-17A1-4E68-B3F4-D4B7720CE216}"/>
                </a:ext>
              </a:extLst>
            </p:cNvPr>
            <p:cNvSpPr/>
            <p:nvPr/>
          </p:nvSpPr>
          <p:spPr bwMode="auto">
            <a:xfrm>
              <a:off x="7312025" y="3560763"/>
              <a:ext cx="98425" cy="85725"/>
            </a:xfrm>
            <a:custGeom>
              <a:avLst/>
              <a:gdLst>
                <a:gd name="T0" fmla="*/ 0 w 16"/>
                <a:gd name="T1" fmla="*/ 6 h 14"/>
                <a:gd name="T2" fmla="*/ 7 w 16"/>
                <a:gd name="T3" fmla="*/ 13 h 14"/>
                <a:gd name="T4" fmla="*/ 15 w 16"/>
                <a:gd name="T5" fmla="*/ 14 h 14"/>
                <a:gd name="T6" fmla="*/ 16 w 16"/>
                <a:gd name="T7" fmla="*/ 1 h 14"/>
                <a:gd name="T8" fmla="*/ 8 w 16"/>
                <a:gd name="T9" fmla="*/ 0 h 14"/>
                <a:gd name="T10" fmla="*/ 0 w 16"/>
                <a:gd name="T11" fmla="*/ 6 h 14"/>
                <a:gd name="T12" fmla="*/ 11 w 16"/>
                <a:gd name="T13" fmla="*/ 7 h 14"/>
                <a:gd name="T14" fmla="*/ 7 w 16"/>
                <a:gd name="T15" fmla="*/ 10 h 14"/>
                <a:gd name="T16" fmla="*/ 3 w 16"/>
                <a:gd name="T17" fmla="*/ 6 h 14"/>
                <a:gd name="T18" fmla="*/ 8 w 16"/>
                <a:gd name="T19" fmla="*/ 3 h 14"/>
                <a:gd name="T20" fmla="*/ 11 w 16"/>
                <a:gd name="T2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cubicBezTo>
                    <a:pt x="0" y="9"/>
                    <a:pt x="3" y="13"/>
                    <a:pt x="7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0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lose/>
                  <a:moveTo>
                    <a:pt x="11" y="7"/>
                  </a:moveTo>
                  <a:cubicBezTo>
                    <a:pt x="11" y="9"/>
                    <a:pt x="9" y="10"/>
                    <a:pt x="7" y="10"/>
                  </a:cubicBezTo>
                  <a:cubicBezTo>
                    <a:pt x="5" y="10"/>
                    <a:pt x="3" y="8"/>
                    <a:pt x="3" y="6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1" y="5"/>
                    <a:pt x="11" y="7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ïṧļíḓe">
              <a:extLst>
                <a:ext uri="{FF2B5EF4-FFF2-40B4-BE49-F238E27FC236}">
                  <a16:creationId xmlns:a16="http://schemas.microsoft.com/office/drawing/2014/main" id="{C5C9D3A0-8C1C-472D-BDEC-1BBFC2295B67}"/>
                </a:ext>
              </a:extLst>
            </p:cNvPr>
            <p:cNvSpPr/>
            <p:nvPr/>
          </p:nvSpPr>
          <p:spPr bwMode="auto">
            <a:xfrm>
              <a:off x="7800975" y="3571875"/>
              <a:ext cx="123825" cy="312738"/>
            </a:xfrm>
            <a:custGeom>
              <a:avLst/>
              <a:gdLst>
                <a:gd name="T0" fmla="*/ 10 w 20"/>
                <a:gd name="T1" fmla="*/ 3 h 51"/>
                <a:gd name="T2" fmla="*/ 1 w 20"/>
                <a:gd name="T3" fmla="*/ 27 h 51"/>
                <a:gd name="T4" fmla="*/ 3 w 20"/>
                <a:gd name="T5" fmla="*/ 43 h 51"/>
                <a:gd name="T6" fmla="*/ 6 w 20"/>
                <a:gd name="T7" fmla="*/ 46 h 51"/>
                <a:gd name="T8" fmla="*/ 9 w 20"/>
                <a:gd name="T9" fmla="*/ 50 h 51"/>
                <a:gd name="T10" fmla="*/ 10 w 20"/>
                <a:gd name="T11" fmla="*/ 51 h 51"/>
                <a:gd name="T12" fmla="*/ 12 w 20"/>
                <a:gd name="T13" fmla="*/ 50 h 51"/>
                <a:gd name="T14" fmla="*/ 13 w 20"/>
                <a:gd name="T15" fmla="*/ 47 h 51"/>
                <a:gd name="T16" fmla="*/ 14 w 20"/>
                <a:gd name="T17" fmla="*/ 37 h 51"/>
                <a:gd name="T18" fmla="*/ 16 w 20"/>
                <a:gd name="T19" fmla="*/ 30 h 51"/>
                <a:gd name="T20" fmla="*/ 18 w 20"/>
                <a:gd name="T21" fmla="*/ 27 h 51"/>
                <a:gd name="T22" fmla="*/ 19 w 20"/>
                <a:gd name="T23" fmla="*/ 17 h 51"/>
                <a:gd name="T24" fmla="*/ 17 w 20"/>
                <a:gd name="T25" fmla="*/ 10 h 51"/>
                <a:gd name="T26" fmla="*/ 20 w 2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0" y="3"/>
                  </a:moveTo>
                  <a:cubicBezTo>
                    <a:pt x="6" y="11"/>
                    <a:pt x="2" y="18"/>
                    <a:pt x="1" y="27"/>
                  </a:cubicBezTo>
                  <a:cubicBezTo>
                    <a:pt x="0" y="32"/>
                    <a:pt x="1" y="38"/>
                    <a:pt x="3" y="43"/>
                  </a:cubicBezTo>
                  <a:cubicBezTo>
                    <a:pt x="4" y="45"/>
                    <a:pt x="5" y="43"/>
                    <a:pt x="6" y="46"/>
                  </a:cubicBezTo>
                  <a:cubicBezTo>
                    <a:pt x="7" y="47"/>
                    <a:pt x="8" y="48"/>
                    <a:pt x="9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3" y="49"/>
                    <a:pt x="13" y="48"/>
                    <a:pt x="13" y="47"/>
                  </a:cubicBezTo>
                  <a:cubicBezTo>
                    <a:pt x="13" y="43"/>
                    <a:pt x="13" y="42"/>
                    <a:pt x="14" y="37"/>
                  </a:cubicBezTo>
                  <a:cubicBezTo>
                    <a:pt x="14" y="35"/>
                    <a:pt x="15" y="32"/>
                    <a:pt x="16" y="30"/>
                  </a:cubicBezTo>
                  <a:cubicBezTo>
                    <a:pt x="17" y="29"/>
                    <a:pt x="17" y="28"/>
                    <a:pt x="18" y="27"/>
                  </a:cubicBezTo>
                  <a:cubicBezTo>
                    <a:pt x="20" y="24"/>
                    <a:pt x="20" y="20"/>
                    <a:pt x="19" y="17"/>
                  </a:cubicBezTo>
                  <a:cubicBezTo>
                    <a:pt x="18" y="15"/>
                    <a:pt x="17" y="12"/>
                    <a:pt x="17" y="10"/>
                  </a:cubicBezTo>
                  <a:cubicBezTo>
                    <a:pt x="18" y="7"/>
                    <a:pt x="20" y="4"/>
                    <a:pt x="20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ïṥ1iḋè">
              <a:extLst>
                <a:ext uri="{FF2B5EF4-FFF2-40B4-BE49-F238E27FC236}">
                  <a16:creationId xmlns:a16="http://schemas.microsoft.com/office/drawing/2014/main" id="{D139A2D6-6AFC-497C-BD03-AC6E14894BDC}"/>
                </a:ext>
              </a:extLst>
            </p:cNvPr>
            <p:cNvSpPr/>
            <p:nvPr/>
          </p:nvSpPr>
          <p:spPr bwMode="auto">
            <a:xfrm>
              <a:off x="7496175" y="3541713"/>
              <a:ext cx="115888" cy="280988"/>
            </a:xfrm>
            <a:custGeom>
              <a:avLst/>
              <a:gdLst>
                <a:gd name="T0" fmla="*/ 2 w 19"/>
                <a:gd name="T1" fmla="*/ 5 h 46"/>
                <a:gd name="T2" fmla="*/ 10 w 19"/>
                <a:gd name="T3" fmla="*/ 44 h 46"/>
                <a:gd name="T4" fmla="*/ 13 w 19"/>
                <a:gd name="T5" fmla="*/ 45 h 46"/>
                <a:gd name="T6" fmla="*/ 14 w 19"/>
                <a:gd name="T7" fmla="*/ 45 h 46"/>
                <a:gd name="T8" fmla="*/ 14 w 19"/>
                <a:gd name="T9" fmla="*/ 32 h 46"/>
                <a:gd name="T10" fmla="*/ 13 w 19"/>
                <a:gd name="T11" fmla="*/ 20 h 46"/>
                <a:gd name="T12" fmla="*/ 15 w 19"/>
                <a:gd name="T13" fmla="*/ 28 h 46"/>
                <a:gd name="T14" fmla="*/ 17 w 19"/>
                <a:gd name="T15" fmla="*/ 27 h 46"/>
                <a:gd name="T16" fmla="*/ 18 w 19"/>
                <a:gd name="T17" fmla="*/ 25 h 46"/>
                <a:gd name="T18" fmla="*/ 18 w 19"/>
                <a:gd name="T19" fmla="*/ 18 h 46"/>
                <a:gd name="T20" fmla="*/ 18 w 19"/>
                <a:gd name="T21" fmla="*/ 13 h 46"/>
                <a:gd name="T22" fmla="*/ 14 w 19"/>
                <a:gd name="T23" fmla="*/ 6 h 46"/>
                <a:gd name="T24" fmla="*/ 12 w 19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6">
                  <a:moveTo>
                    <a:pt x="2" y="5"/>
                  </a:moveTo>
                  <a:cubicBezTo>
                    <a:pt x="0" y="19"/>
                    <a:pt x="3" y="33"/>
                    <a:pt x="10" y="44"/>
                  </a:cubicBezTo>
                  <a:cubicBezTo>
                    <a:pt x="11" y="45"/>
                    <a:pt x="12" y="46"/>
                    <a:pt x="13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1"/>
                    <a:pt x="15" y="37"/>
                    <a:pt x="14" y="32"/>
                  </a:cubicBezTo>
                  <a:cubicBezTo>
                    <a:pt x="14" y="28"/>
                    <a:pt x="13" y="24"/>
                    <a:pt x="13" y="20"/>
                  </a:cubicBezTo>
                  <a:cubicBezTo>
                    <a:pt x="14" y="22"/>
                    <a:pt x="15" y="25"/>
                    <a:pt x="15" y="28"/>
                  </a:cubicBezTo>
                  <a:cubicBezTo>
                    <a:pt x="16" y="28"/>
                    <a:pt x="17" y="28"/>
                    <a:pt x="17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2"/>
                    <a:pt x="18" y="20"/>
                    <a:pt x="18" y="18"/>
                  </a:cubicBezTo>
                  <a:cubicBezTo>
                    <a:pt x="18" y="16"/>
                    <a:pt x="19" y="15"/>
                    <a:pt x="18" y="13"/>
                  </a:cubicBezTo>
                  <a:cubicBezTo>
                    <a:pt x="17" y="10"/>
                    <a:pt x="15" y="8"/>
                    <a:pt x="14" y="6"/>
                  </a:cubicBezTo>
                  <a:cubicBezTo>
                    <a:pt x="13" y="4"/>
                    <a:pt x="12" y="2"/>
                    <a:pt x="12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i$ľiḋè">
              <a:extLst>
                <a:ext uri="{FF2B5EF4-FFF2-40B4-BE49-F238E27FC236}">
                  <a16:creationId xmlns:a16="http://schemas.microsoft.com/office/drawing/2014/main" id="{ABAC53F4-EB19-4193-AB7A-D6C01B3A34E8}"/>
                </a:ext>
              </a:extLst>
            </p:cNvPr>
            <p:cNvSpPr/>
            <p:nvPr/>
          </p:nvSpPr>
          <p:spPr bwMode="auto">
            <a:xfrm>
              <a:off x="7372350" y="2397125"/>
              <a:ext cx="434975" cy="1217613"/>
            </a:xfrm>
            <a:custGeom>
              <a:avLst/>
              <a:gdLst>
                <a:gd name="T0" fmla="*/ 71 w 71"/>
                <a:gd name="T1" fmla="*/ 0 h 199"/>
                <a:gd name="T2" fmla="*/ 31 w 71"/>
                <a:gd name="T3" fmla="*/ 16 h 199"/>
                <a:gd name="T4" fmla="*/ 3 w 71"/>
                <a:gd name="T5" fmla="*/ 88 h 199"/>
                <a:gd name="T6" fmla="*/ 8 w 71"/>
                <a:gd name="T7" fmla="*/ 147 h 199"/>
                <a:gd name="T8" fmla="*/ 20 w 71"/>
                <a:gd name="T9" fmla="*/ 193 h 199"/>
                <a:gd name="T10" fmla="*/ 35 w 71"/>
                <a:gd name="T11" fmla="*/ 191 h 199"/>
                <a:gd name="T12" fmla="*/ 58 w 71"/>
                <a:gd name="T13" fmla="*/ 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99">
                  <a:moveTo>
                    <a:pt x="71" y="0"/>
                  </a:moveTo>
                  <a:cubicBezTo>
                    <a:pt x="57" y="1"/>
                    <a:pt x="41" y="7"/>
                    <a:pt x="31" y="16"/>
                  </a:cubicBezTo>
                  <a:cubicBezTo>
                    <a:pt x="10" y="35"/>
                    <a:pt x="7" y="63"/>
                    <a:pt x="3" y="88"/>
                  </a:cubicBezTo>
                  <a:cubicBezTo>
                    <a:pt x="0" y="107"/>
                    <a:pt x="4" y="128"/>
                    <a:pt x="8" y="147"/>
                  </a:cubicBezTo>
                  <a:cubicBezTo>
                    <a:pt x="11" y="157"/>
                    <a:pt x="17" y="183"/>
                    <a:pt x="20" y="193"/>
                  </a:cubicBezTo>
                  <a:cubicBezTo>
                    <a:pt x="22" y="196"/>
                    <a:pt x="31" y="199"/>
                    <a:pt x="35" y="191"/>
                  </a:cubicBezTo>
                  <a:cubicBezTo>
                    <a:pt x="35" y="139"/>
                    <a:pt x="43" y="74"/>
                    <a:pt x="58" y="24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ïSlîḍè">
              <a:extLst>
                <a:ext uri="{FF2B5EF4-FFF2-40B4-BE49-F238E27FC236}">
                  <a16:creationId xmlns:a16="http://schemas.microsoft.com/office/drawing/2014/main" id="{8FA77F79-36CD-4270-B19A-AD32C13EDEAF}"/>
                </a:ext>
              </a:extLst>
            </p:cNvPr>
            <p:cNvSpPr/>
            <p:nvPr/>
          </p:nvSpPr>
          <p:spPr bwMode="auto">
            <a:xfrm>
              <a:off x="7843838" y="2386013"/>
              <a:ext cx="385763" cy="1266825"/>
            </a:xfrm>
            <a:custGeom>
              <a:avLst/>
              <a:gdLst>
                <a:gd name="T0" fmla="*/ 26 w 63"/>
                <a:gd name="T1" fmla="*/ 45 h 207"/>
                <a:gd name="T2" fmla="*/ 18 w 63"/>
                <a:gd name="T3" fmla="*/ 125 h 207"/>
                <a:gd name="T4" fmla="*/ 0 w 63"/>
                <a:gd name="T5" fmla="*/ 202 h 207"/>
                <a:gd name="T6" fmla="*/ 12 w 63"/>
                <a:gd name="T7" fmla="*/ 207 h 207"/>
                <a:gd name="T8" fmla="*/ 39 w 63"/>
                <a:gd name="T9" fmla="*/ 167 h 207"/>
                <a:gd name="T10" fmla="*/ 62 w 63"/>
                <a:gd name="T11" fmla="*/ 117 h 207"/>
                <a:gd name="T12" fmla="*/ 63 w 63"/>
                <a:gd name="T13" fmla="*/ 96 h 207"/>
                <a:gd name="T14" fmla="*/ 58 w 63"/>
                <a:gd name="T15" fmla="*/ 50 h 207"/>
                <a:gd name="T16" fmla="*/ 10 w 63"/>
                <a:gd name="T1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207">
                  <a:moveTo>
                    <a:pt x="26" y="45"/>
                  </a:moveTo>
                  <a:cubicBezTo>
                    <a:pt x="14" y="74"/>
                    <a:pt x="30" y="96"/>
                    <a:pt x="18" y="125"/>
                  </a:cubicBezTo>
                  <a:cubicBezTo>
                    <a:pt x="5" y="155"/>
                    <a:pt x="0" y="202"/>
                    <a:pt x="0" y="202"/>
                  </a:cubicBezTo>
                  <a:cubicBezTo>
                    <a:pt x="0" y="202"/>
                    <a:pt x="6" y="207"/>
                    <a:pt x="12" y="207"/>
                  </a:cubicBezTo>
                  <a:cubicBezTo>
                    <a:pt x="16" y="203"/>
                    <a:pt x="29" y="183"/>
                    <a:pt x="39" y="167"/>
                  </a:cubicBezTo>
                  <a:cubicBezTo>
                    <a:pt x="50" y="152"/>
                    <a:pt x="59" y="135"/>
                    <a:pt x="62" y="117"/>
                  </a:cubicBezTo>
                  <a:cubicBezTo>
                    <a:pt x="63" y="110"/>
                    <a:pt x="63" y="103"/>
                    <a:pt x="63" y="96"/>
                  </a:cubicBezTo>
                  <a:cubicBezTo>
                    <a:pt x="63" y="81"/>
                    <a:pt x="63" y="65"/>
                    <a:pt x="58" y="50"/>
                  </a:cubicBezTo>
                  <a:cubicBezTo>
                    <a:pt x="51" y="27"/>
                    <a:pt x="33" y="8"/>
                    <a:pt x="10" y="0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îşľiḑê">
              <a:extLst>
                <a:ext uri="{FF2B5EF4-FFF2-40B4-BE49-F238E27FC236}">
                  <a16:creationId xmlns:a16="http://schemas.microsoft.com/office/drawing/2014/main" id="{02B13683-55EE-43E4-A4CA-E52C42AF4B90}"/>
                </a:ext>
              </a:extLst>
            </p:cNvPr>
            <p:cNvSpPr/>
            <p:nvPr/>
          </p:nvSpPr>
          <p:spPr bwMode="auto">
            <a:xfrm>
              <a:off x="7532688" y="2416175"/>
              <a:ext cx="600075" cy="979488"/>
            </a:xfrm>
            <a:custGeom>
              <a:avLst/>
              <a:gdLst>
                <a:gd name="T0" fmla="*/ 1 w 98"/>
                <a:gd name="T1" fmla="*/ 59 h 160"/>
                <a:gd name="T2" fmla="*/ 1 w 98"/>
                <a:gd name="T3" fmla="*/ 78 h 160"/>
                <a:gd name="T4" fmla="*/ 5 w 98"/>
                <a:gd name="T5" fmla="*/ 93 h 160"/>
                <a:gd name="T6" fmla="*/ 4 w 98"/>
                <a:gd name="T7" fmla="*/ 135 h 160"/>
                <a:gd name="T8" fmla="*/ 4 w 98"/>
                <a:gd name="T9" fmla="*/ 144 h 160"/>
                <a:gd name="T10" fmla="*/ 79 w 98"/>
                <a:gd name="T11" fmla="*/ 154 h 160"/>
                <a:gd name="T12" fmla="*/ 88 w 98"/>
                <a:gd name="T13" fmla="*/ 141 h 160"/>
                <a:gd name="T14" fmla="*/ 93 w 98"/>
                <a:gd name="T15" fmla="*/ 120 h 160"/>
                <a:gd name="T16" fmla="*/ 95 w 98"/>
                <a:gd name="T17" fmla="*/ 90 h 160"/>
                <a:gd name="T18" fmla="*/ 68 w 98"/>
                <a:gd name="T19" fmla="*/ 2 h 160"/>
                <a:gd name="T20" fmla="*/ 66 w 98"/>
                <a:gd name="T21" fmla="*/ 1 h 160"/>
                <a:gd name="T22" fmla="*/ 61 w 98"/>
                <a:gd name="T23" fmla="*/ 1 h 160"/>
                <a:gd name="T24" fmla="*/ 37 w 98"/>
                <a:gd name="T25" fmla="*/ 2 h 160"/>
                <a:gd name="T26" fmla="*/ 34 w 98"/>
                <a:gd name="T27" fmla="*/ 2 h 160"/>
                <a:gd name="T28" fmla="*/ 32 w 98"/>
                <a:gd name="T29" fmla="*/ 3 h 160"/>
                <a:gd name="T30" fmla="*/ 12 w 98"/>
                <a:gd name="T31" fmla="*/ 29 h 160"/>
                <a:gd name="T32" fmla="*/ 1 w 98"/>
                <a:gd name="T33" fmla="*/ 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60">
                  <a:moveTo>
                    <a:pt x="1" y="59"/>
                  </a:moveTo>
                  <a:cubicBezTo>
                    <a:pt x="0" y="66"/>
                    <a:pt x="0" y="72"/>
                    <a:pt x="1" y="78"/>
                  </a:cubicBezTo>
                  <a:cubicBezTo>
                    <a:pt x="2" y="84"/>
                    <a:pt x="4" y="88"/>
                    <a:pt x="5" y="93"/>
                  </a:cubicBezTo>
                  <a:cubicBezTo>
                    <a:pt x="9" y="107"/>
                    <a:pt x="6" y="121"/>
                    <a:pt x="4" y="135"/>
                  </a:cubicBezTo>
                  <a:cubicBezTo>
                    <a:pt x="4" y="138"/>
                    <a:pt x="3" y="141"/>
                    <a:pt x="4" y="144"/>
                  </a:cubicBezTo>
                  <a:cubicBezTo>
                    <a:pt x="11" y="160"/>
                    <a:pt x="60" y="159"/>
                    <a:pt x="79" y="154"/>
                  </a:cubicBezTo>
                  <a:cubicBezTo>
                    <a:pt x="90" y="152"/>
                    <a:pt x="83" y="151"/>
                    <a:pt x="88" y="141"/>
                  </a:cubicBezTo>
                  <a:cubicBezTo>
                    <a:pt x="91" y="134"/>
                    <a:pt x="92" y="127"/>
                    <a:pt x="93" y="120"/>
                  </a:cubicBezTo>
                  <a:cubicBezTo>
                    <a:pt x="94" y="110"/>
                    <a:pt x="95" y="100"/>
                    <a:pt x="95" y="90"/>
                  </a:cubicBezTo>
                  <a:cubicBezTo>
                    <a:pt x="98" y="57"/>
                    <a:pt x="95" y="24"/>
                    <a:pt x="68" y="2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0"/>
                    <a:pt x="63" y="1"/>
                    <a:pt x="61" y="1"/>
                  </a:cubicBezTo>
                  <a:cubicBezTo>
                    <a:pt x="54" y="3"/>
                    <a:pt x="45" y="4"/>
                    <a:pt x="37" y="2"/>
                  </a:cubicBezTo>
                  <a:cubicBezTo>
                    <a:pt x="36" y="2"/>
                    <a:pt x="35" y="1"/>
                    <a:pt x="34" y="2"/>
                  </a:cubicBezTo>
                  <a:cubicBezTo>
                    <a:pt x="33" y="2"/>
                    <a:pt x="32" y="3"/>
                    <a:pt x="32" y="3"/>
                  </a:cubicBezTo>
                  <a:cubicBezTo>
                    <a:pt x="24" y="11"/>
                    <a:pt x="19" y="21"/>
                    <a:pt x="12" y="29"/>
                  </a:cubicBezTo>
                  <a:cubicBezTo>
                    <a:pt x="5" y="38"/>
                    <a:pt x="2" y="48"/>
                    <a:pt x="1" y="59"/>
                  </a:cubicBezTo>
                  <a:close/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Sḻîďê">
              <a:extLst>
                <a:ext uri="{FF2B5EF4-FFF2-40B4-BE49-F238E27FC236}">
                  <a16:creationId xmlns:a16="http://schemas.microsoft.com/office/drawing/2014/main" id="{20DD42B3-3D1C-49E4-8A24-A2D137F911C1}"/>
                </a:ext>
              </a:extLst>
            </p:cNvPr>
            <p:cNvSpPr/>
            <p:nvPr/>
          </p:nvSpPr>
          <p:spPr bwMode="auto">
            <a:xfrm>
              <a:off x="7605713" y="1927225"/>
              <a:ext cx="171450" cy="385763"/>
            </a:xfrm>
            <a:custGeom>
              <a:avLst/>
              <a:gdLst>
                <a:gd name="T0" fmla="*/ 28 w 28"/>
                <a:gd name="T1" fmla="*/ 33 h 63"/>
                <a:gd name="T2" fmla="*/ 26 w 28"/>
                <a:gd name="T3" fmla="*/ 47 h 63"/>
                <a:gd name="T4" fmla="*/ 20 w 28"/>
                <a:gd name="T5" fmla="*/ 61 h 63"/>
                <a:gd name="T6" fmla="*/ 10 w 28"/>
                <a:gd name="T7" fmla="*/ 63 h 63"/>
                <a:gd name="T8" fmla="*/ 0 w 28"/>
                <a:gd name="T9" fmla="*/ 61 h 63"/>
                <a:gd name="T10" fmla="*/ 2 w 28"/>
                <a:gd name="T11" fmla="*/ 55 h 63"/>
                <a:gd name="T12" fmla="*/ 0 w 28"/>
                <a:gd name="T13" fmla="*/ 27 h 63"/>
                <a:gd name="T14" fmla="*/ 3 w 28"/>
                <a:gd name="T15" fmla="*/ 11 h 63"/>
                <a:gd name="T16" fmla="*/ 17 w 2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3">
                  <a:moveTo>
                    <a:pt x="28" y="33"/>
                  </a:moveTo>
                  <a:cubicBezTo>
                    <a:pt x="27" y="37"/>
                    <a:pt x="27" y="43"/>
                    <a:pt x="26" y="47"/>
                  </a:cubicBezTo>
                  <a:cubicBezTo>
                    <a:pt x="26" y="52"/>
                    <a:pt x="24" y="58"/>
                    <a:pt x="20" y="61"/>
                  </a:cubicBezTo>
                  <a:cubicBezTo>
                    <a:pt x="17" y="63"/>
                    <a:pt x="14" y="63"/>
                    <a:pt x="10" y="63"/>
                  </a:cubicBezTo>
                  <a:cubicBezTo>
                    <a:pt x="7" y="63"/>
                    <a:pt x="3" y="62"/>
                    <a:pt x="0" y="61"/>
                  </a:cubicBezTo>
                  <a:cubicBezTo>
                    <a:pt x="2" y="60"/>
                    <a:pt x="2" y="57"/>
                    <a:pt x="2" y="55"/>
                  </a:cubicBezTo>
                  <a:cubicBezTo>
                    <a:pt x="2" y="46"/>
                    <a:pt x="0" y="37"/>
                    <a:pt x="0" y="27"/>
                  </a:cubicBezTo>
                  <a:cubicBezTo>
                    <a:pt x="0" y="23"/>
                    <a:pt x="1" y="15"/>
                    <a:pt x="3" y="11"/>
                  </a:cubicBezTo>
                  <a:cubicBezTo>
                    <a:pt x="6" y="7"/>
                    <a:pt x="10" y="2"/>
                    <a:pt x="17" y="0"/>
                  </a:cubicBezTo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îṧľîḍe">
              <a:extLst>
                <a:ext uri="{FF2B5EF4-FFF2-40B4-BE49-F238E27FC236}">
                  <a16:creationId xmlns:a16="http://schemas.microsoft.com/office/drawing/2014/main" id="{43849314-D621-4B09-B5CA-C472C93486EF}"/>
                </a:ext>
              </a:extLst>
            </p:cNvPr>
            <p:cNvSpPr/>
            <p:nvPr/>
          </p:nvSpPr>
          <p:spPr bwMode="auto">
            <a:xfrm>
              <a:off x="7753350" y="2214563"/>
              <a:ext cx="188913" cy="250825"/>
            </a:xfrm>
            <a:custGeom>
              <a:avLst/>
              <a:gdLst>
                <a:gd name="T0" fmla="*/ 7 w 31"/>
                <a:gd name="T1" fmla="*/ 17 h 41"/>
                <a:gd name="T2" fmla="*/ 0 w 31"/>
                <a:gd name="T3" fmla="*/ 32 h 41"/>
                <a:gd name="T4" fmla="*/ 7 w 31"/>
                <a:gd name="T5" fmla="*/ 41 h 41"/>
                <a:gd name="T6" fmla="*/ 31 w 31"/>
                <a:gd name="T7" fmla="*/ 31 h 41"/>
                <a:gd name="T8" fmla="*/ 27 w 3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7" y="17"/>
                  </a:moveTo>
                  <a:cubicBezTo>
                    <a:pt x="7" y="21"/>
                    <a:pt x="3" y="30"/>
                    <a:pt x="0" y="32"/>
                  </a:cubicBezTo>
                  <a:cubicBezTo>
                    <a:pt x="0" y="37"/>
                    <a:pt x="0" y="41"/>
                    <a:pt x="7" y="41"/>
                  </a:cubicBezTo>
                  <a:cubicBezTo>
                    <a:pt x="14" y="41"/>
                    <a:pt x="25" y="38"/>
                    <a:pt x="31" y="31"/>
                  </a:cubicBezTo>
                  <a:cubicBezTo>
                    <a:pt x="28" y="24"/>
                    <a:pt x="25" y="3"/>
                    <a:pt x="27" y="0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iṧliďè">
              <a:extLst>
                <a:ext uri="{FF2B5EF4-FFF2-40B4-BE49-F238E27FC236}">
                  <a16:creationId xmlns:a16="http://schemas.microsoft.com/office/drawing/2014/main" id="{BDF0DFD4-4AE6-41B7-92D8-94EC8F1D3E9E}"/>
                </a:ext>
              </a:extLst>
            </p:cNvPr>
            <p:cNvSpPr/>
            <p:nvPr/>
          </p:nvSpPr>
          <p:spPr bwMode="auto">
            <a:xfrm>
              <a:off x="7654925" y="1944688"/>
              <a:ext cx="312738" cy="398463"/>
            </a:xfrm>
            <a:custGeom>
              <a:avLst/>
              <a:gdLst>
                <a:gd name="T0" fmla="*/ 5 w 51"/>
                <a:gd name="T1" fmla="*/ 13 h 65"/>
                <a:gd name="T2" fmla="*/ 3 w 51"/>
                <a:gd name="T3" fmla="*/ 37 h 65"/>
                <a:gd name="T4" fmla="*/ 4 w 51"/>
                <a:gd name="T5" fmla="*/ 50 h 65"/>
                <a:gd name="T6" fmla="*/ 10 w 51"/>
                <a:gd name="T7" fmla="*/ 62 h 65"/>
                <a:gd name="T8" fmla="*/ 21 w 51"/>
                <a:gd name="T9" fmla="*/ 65 h 65"/>
                <a:gd name="T10" fmla="*/ 44 w 51"/>
                <a:gd name="T11" fmla="*/ 51 h 65"/>
                <a:gd name="T12" fmla="*/ 48 w 51"/>
                <a:gd name="T13" fmla="*/ 25 h 65"/>
                <a:gd name="T14" fmla="*/ 44 w 51"/>
                <a:gd name="T15" fmla="*/ 16 h 65"/>
                <a:gd name="T16" fmla="*/ 24 w 51"/>
                <a:gd name="T17" fmla="*/ 1 h 65"/>
                <a:gd name="T18" fmla="*/ 4 w 51"/>
                <a:gd name="T19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65">
                  <a:moveTo>
                    <a:pt x="5" y="13"/>
                  </a:moveTo>
                  <a:cubicBezTo>
                    <a:pt x="0" y="18"/>
                    <a:pt x="1" y="30"/>
                    <a:pt x="3" y="37"/>
                  </a:cubicBezTo>
                  <a:cubicBezTo>
                    <a:pt x="4" y="41"/>
                    <a:pt x="4" y="46"/>
                    <a:pt x="4" y="50"/>
                  </a:cubicBezTo>
                  <a:cubicBezTo>
                    <a:pt x="5" y="55"/>
                    <a:pt x="7" y="60"/>
                    <a:pt x="10" y="62"/>
                  </a:cubicBezTo>
                  <a:cubicBezTo>
                    <a:pt x="13" y="65"/>
                    <a:pt x="17" y="65"/>
                    <a:pt x="21" y="65"/>
                  </a:cubicBezTo>
                  <a:cubicBezTo>
                    <a:pt x="30" y="64"/>
                    <a:pt x="39" y="59"/>
                    <a:pt x="44" y="51"/>
                  </a:cubicBezTo>
                  <a:cubicBezTo>
                    <a:pt x="49" y="44"/>
                    <a:pt x="51" y="34"/>
                    <a:pt x="48" y="25"/>
                  </a:cubicBezTo>
                  <a:cubicBezTo>
                    <a:pt x="47" y="22"/>
                    <a:pt x="46" y="19"/>
                    <a:pt x="44" y="16"/>
                  </a:cubicBezTo>
                  <a:cubicBezTo>
                    <a:pt x="40" y="9"/>
                    <a:pt x="33" y="3"/>
                    <a:pt x="24" y="1"/>
                  </a:cubicBezTo>
                  <a:cubicBezTo>
                    <a:pt x="16" y="0"/>
                    <a:pt x="7" y="4"/>
                    <a:pt x="4" y="1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íṩḻidè">
              <a:extLst>
                <a:ext uri="{FF2B5EF4-FFF2-40B4-BE49-F238E27FC236}">
                  <a16:creationId xmlns:a16="http://schemas.microsoft.com/office/drawing/2014/main" id="{81116E5C-AF3E-491E-96E2-518B5FBF997D}"/>
                </a:ext>
              </a:extLst>
            </p:cNvPr>
            <p:cNvSpPr/>
            <p:nvPr/>
          </p:nvSpPr>
          <p:spPr bwMode="auto">
            <a:xfrm>
              <a:off x="7661275" y="1858963"/>
              <a:ext cx="434975" cy="484188"/>
            </a:xfrm>
            <a:custGeom>
              <a:avLst/>
              <a:gdLst>
                <a:gd name="T0" fmla="*/ 55 w 71"/>
                <a:gd name="T1" fmla="*/ 15 h 79"/>
                <a:gd name="T2" fmla="*/ 43 w 71"/>
                <a:gd name="T3" fmla="*/ 4 h 79"/>
                <a:gd name="T4" fmla="*/ 25 w 71"/>
                <a:gd name="T5" fmla="*/ 1 h 79"/>
                <a:gd name="T6" fmla="*/ 11 w 71"/>
                <a:gd name="T7" fmla="*/ 7 h 79"/>
                <a:gd name="T8" fmla="*/ 7 w 71"/>
                <a:gd name="T9" fmla="*/ 11 h 79"/>
                <a:gd name="T10" fmla="*/ 7 w 71"/>
                <a:gd name="T11" fmla="*/ 11 h 79"/>
                <a:gd name="T12" fmla="*/ 6 w 71"/>
                <a:gd name="T13" fmla="*/ 12 h 79"/>
                <a:gd name="T14" fmla="*/ 4 w 71"/>
                <a:gd name="T15" fmla="*/ 16 h 79"/>
                <a:gd name="T16" fmla="*/ 2 w 71"/>
                <a:gd name="T17" fmla="*/ 20 h 79"/>
                <a:gd name="T18" fmla="*/ 13 w 71"/>
                <a:gd name="T19" fmla="*/ 34 h 79"/>
                <a:gd name="T20" fmla="*/ 19 w 71"/>
                <a:gd name="T21" fmla="*/ 36 h 79"/>
                <a:gd name="T22" fmla="*/ 24 w 71"/>
                <a:gd name="T23" fmla="*/ 37 h 79"/>
                <a:gd name="T24" fmla="*/ 34 w 71"/>
                <a:gd name="T25" fmla="*/ 45 h 79"/>
                <a:gd name="T26" fmla="*/ 37 w 71"/>
                <a:gd name="T27" fmla="*/ 56 h 79"/>
                <a:gd name="T28" fmla="*/ 40 w 71"/>
                <a:gd name="T29" fmla="*/ 45 h 79"/>
                <a:gd name="T30" fmla="*/ 42 w 71"/>
                <a:gd name="T31" fmla="*/ 63 h 79"/>
                <a:gd name="T32" fmla="*/ 41 w 71"/>
                <a:gd name="T33" fmla="*/ 70 h 79"/>
                <a:gd name="T34" fmla="*/ 37 w 71"/>
                <a:gd name="T35" fmla="*/ 77 h 79"/>
                <a:gd name="T36" fmla="*/ 56 w 71"/>
                <a:gd name="T37" fmla="*/ 72 h 79"/>
                <a:gd name="T38" fmla="*/ 55 w 71"/>
                <a:gd name="T39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55" y="15"/>
                  </a:moveTo>
                  <a:cubicBezTo>
                    <a:pt x="52" y="11"/>
                    <a:pt x="48" y="7"/>
                    <a:pt x="43" y="4"/>
                  </a:cubicBezTo>
                  <a:cubicBezTo>
                    <a:pt x="38" y="1"/>
                    <a:pt x="31" y="0"/>
                    <a:pt x="25" y="1"/>
                  </a:cubicBezTo>
                  <a:cubicBezTo>
                    <a:pt x="21" y="2"/>
                    <a:pt x="15" y="5"/>
                    <a:pt x="11" y="7"/>
                  </a:cubicBezTo>
                  <a:cubicBezTo>
                    <a:pt x="10" y="8"/>
                    <a:pt x="9" y="9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5" y="13"/>
                    <a:pt x="4" y="14"/>
                    <a:pt x="4" y="16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0" y="27"/>
                    <a:pt x="8" y="32"/>
                    <a:pt x="13" y="34"/>
                  </a:cubicBezTo>
                  <a:cubicBezTo>
                    <a:pt x="15" y="35"/>
                    <a:pt x="17" y="35"/>
                    <a:pt x="19" y="36"/>
                  </a:cubicBezTo>
                  <a:cubicBezTo>
                    <a:pt x="21" y="36"/>
                    <a:pt x="23" y="37"/>
                    <a:pt x="24" y="37"/>
                  </a:cubicBezTo>
                  <a:cubicBezTo>
                    <a:pt x="28" y="39"/>
                    <a:pt x="31" y="41"/>
                    <a:pt x="34" y="45"/>
                  </a:cubicBezTo>
                  <a:cubicBezTo>
                    <a:pt x="36" y="48"/>
                    <a:pt x="37" y="52"/>
                    <a:pt x="37" y="56"/>
                  </a:cubicBezTo>
                  <a:cubicBezTo>
                    <a:pt x="39" y="53"/>
                    <a:pt x="40" y="49"/>
                    <a:pt x="40" y="45"/>
                  </a:cubicBezTo>
                  <a:cubicBezTo>
                    <a:pt x="42" y="51"/>
                    <a:pt x="42" y="57"/>
                    <a:pt x="42" y="63"/>
                  </a:cubicBezTo>
                  <a:cubicBezTo>
                    <a:pt x="42" y="65"/>
                    <a:pt x="42" y="67"/>
                    <a:pt x="41" y="70"/>
                  </a:cubicBezTo>
                  <a:cubicBezTo>
                    <a:pt x="41" y="71"/>
                    <a:pt x="38" y="77"/>
                    <a:pt x="37" y="77"/>
                  </a:cubicBezTo>
                  <a:cubicBezTo>
                    <a:pt x="44" y="79"/>
                    <a:pt x="51" y="76"/>
                    <a:pt x="56" y="72"/>
                  </a:cubicBezTo>
                  <a:cubicBezTo>
                    <a:pt x="71" y="58"/>
                    <a:pt x="64" y="31"/>
                    <a:pt x="55" y="15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$ľíḓê">
              <a:extLst>
                <a:ext uri="{FF2B5EF4-FFF2-40B4-BE49-F238E27FC236}">
                  <a16:creationId xmlns:a16="http://schemas.microsoft.com/office/drawing/2014/main" id="{FE914183-B831-4F6D-8678-D519EBEE62E8}"/>
                </a:ext>
              </a:extLst>
            </p:cNvPr>
            <p:cNvSpPr/>
            <p:nvPr/>
          </p:nvSpPr>
          <p:spPr bwMode="auto">
            <a:xfrm>
              <a:off x="7893050" y="2146300"/>
              <a:ext cx="68263" cy="98425"/>
            </a:xfrm>
            <a:custGeom>
              <a:avLst/>
              <a:gdLst>
                <a:gd name="T0" fmla="*/ 2 w 11"/>
                <a:gd name="T1" fmla="*/ 4 h 16"/>
                <a:gd name="T2" fmla="*/ 2 w 11"/>
                <a:gd name="T3" fmla="*/ 3 h 16"/>
                <a:gd name="T4" fmla="*/ 5 w 11"/>
                <a:gd name="T5" fmla="*/ 1 h 16"/>
                <a:gd name="T6" fmla="*/ 8 w 11"/>
                <a:gd name="T7" fmla="*/ 1 h 16"/>
                <a:gd name="T8" fmla="*/ 10 w 11"/>
                <a:gd name="T9" fmla="*/ 4 h 16"/>
                <a:gd name="T10" fmla="*/ 7 w 11"/>
                <a:gd name="T11" fmla="*/ 14 h 16"/>
                <a:gd name="T12" fmla="*/ 3 w 11"/>
                <a:gd name="T13" fmla="*/ 16 h 16"/>
                <a:gd name="T14" fmla="*/ 1 w 11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2" y="4"/>
                  </a:moveTo>
                  <a:cubicBezTo>
                    <a:pt x="1" y="4"/>
                    <a:pt x="2" y="3"/>
                    <a:pt x="2" y="3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2"/>
                    <a:pt x="10" y="4"/>
                  </a:cubicBezTo>
                  <a:cubicBezTo>
                    <a:pt x="11" y="7"/>
                    <a:pt x="10" y="11"/>
                    <a:pt x="7" y="14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2" y="16"/>
                    <a:pt x="0" y="15"/>
                    <a:pt x="1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šḻiḑè">
              <a:extLst>
                <a:ext uri="{FF2B5EF4-FFF2-40B4-BE49-F238E27FC236}">
                  <a16:creationId xmlns:a16="http://schemas.microsoft.com/office/drawing/2014/main" id="{E587F0B2-D802-46EC-B853-BCFD2433B161}"/>
                </a:ext>
              </a:extLst>
            </p:cNvPr>
            <p:cNvSpPr/>
            <p:nvPr/>
          </p:nvSpPr>
          <p:spPr bwMode="auto">
            <a:xfrm>
              <a:off x="7727950" y="2257425"/>
              <a:ext cx="79375" cy="42863"/>
            </a:xfrm>
            <a:custGeom>
              <a:avLst/>
              <a:gdLst>
                <a:gd name="T0" fmla="*/ 1 w 13"/>
                <a:gd name="T1" fmla="*/ 0 h 7"/>
                <a:gd name="T2" fmla="*/ 5 w 13"/>
                <a:gd name="T3" fmla="*/ 6 h 7"/>
                <a:gd name="T4" fmla="*/ 13 w 13"/>
                <a:gd name="T5" fmla="*/ 1 h 7"/>
                <a:gd name="T6" fmla="*/ 1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1" y="0"/>
                  </a:moveTo>
                  <a:cubicBezTo>
                    <a:pt x="0" y="1"/>
                    <a:pt x="1" y="5"/>
                    <a:pt x="5" y="6"/>
                  </a:cubicBezTo>
                  <a:cubicBezTo>
                    <a:pt x="8" y="7"/>
                    <a:pt x="13" y="4"/>
                    <a:pt x="13" y="1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ṡlíḍé">
              <a:extLst>
                <a:ext uri="{FF2B5EF4-FFF2-40B4-BE49-F238E27FC236}">
                  <a16:creationId xmlns:a16="http://schemas.microsoft.com/office/drawing/2014/main" id="{9BC478BB-7944-4ABE-89AD-DC5CAE6EA7BB}"/>
                </a:ext>
              </a:extLst>
            </p:cNvPr>
            <p:cNvSpPr/>
            <p:nvPr/>
          </p:nvSpPr>
          <p:spPr bwMode="auto">
            <a:xfrm>
              <a:off x="7740650" y="2189163"/>
              <a:ext cx="17463" cy="42863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4 h 7"/>
                <a:gd name="T4" fmla="*/ 2 w 3"/>
                <a:gd name="T5" fmla="*/ 7 h 7"/>
                <a:gd name="T6" fmla="*/ 2 w 3"/>
                <a:gd name="T7" fmla="*/ 6 h 7"/>
                <a:gd name="T8" fmla="*/ 1 w 3"/>
                <a:gd name="T9" fmla="*/ 3 h 7"/>
                <a:gd name="T10" fmla="*/ 2 w 3"/>
                <a:gd name="T11" fmla="*/ 2 h 7"/>
                <a:gd name="T12" fmla="*/ 3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2"/>
                    <a:pt x="0" y="2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4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iśḷïḑé">
              <a:extLst>
                <a:ext uri="{FF2B5EF4-FFF2-40B4-BE49-F238E27FC236}">
                  <a16:creationId xmlns:a16="http://schemas.microsoft.com/office/drawing/2014/main" id="{56C1D49F-1877-4001-AD56-0F59D8142209}"/>
                </a:ext>
              </a:extLst>
            </p:cNvPr>
            <p:cNvSpPr/>
            <p:nvPr/>
          </p:nvSpPr>
          <p:spPr bwMode="auto">
            <a:xfrm>
              <a:off x="7678738" y="2122488"/>
              <a:ext cx="36513" cy="55563"/>
            </a:xfrm>
            <a:custGeom>
              <a:avLst/>
              <a:gdLst>
                <a:gd name="T0" fmla="*/ 1 w 6"/>
                <a:gd name="T1" fmla="*/ 2 h 9"/>
                <a:gd name="T2" fmla="*/ 5 w 6"/>
                <a:gd name="T3" fmla="*/ 3 h 9"/>
                <a:gd name="T4" fmla="*/ 4 w 6"/>
                <a:gd name="T5" fmla="*/ 8 h 9"/>
                <a:gd name="T6" fmla="*/ 1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1" y="2"/>
                  </a:moveTo>
                  <a:cubicBezTo>
                    <a:pt x="2" y="1"/>
                    <a:pt x="4" y="0"/>
                    <a:pt x="5" y="3"/>
                  </a:cubicBezTo>
                  <a:cubicBezTo>
                    <a:pt x="6" y="5"/>
                    <a:pt x="6" y="8"/>
                    <a:pt x="4" y="8"/>
                  </a:cubicBezTo>
                  <a:cubicBezTo>
                    <a:pt x="0" y="9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iṡ1ïḓe">
              <a:extLst>
                <a:ext uri="{FF2B5EF4-FFF2-40B4-BE49-F238E27FC236}">
                  <a16:creationId xmlns:a16="http://schemas.microsoft.com/office/drawing/2014/main" id="{D4505446-8CF0-4DC8-88A0-10EF89CBBBA0}"/>
                </a:ext>
              </a:extLst>
            </p:cNvPr>
            <p:cNvSpPr/>
            <p:nvPr/>
          </p:nvSpPr>
          <p:spPr bwMode="auto">
            <a:xfrm>
              <a:off x="7685088" y="2141538"/>
              <a:ext cx="12700" cy="23813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1 h 4"/>
                <a:gd name="T4" fmla="*/ 1 w 2"/>
                <a:gd name="T5" fmla="*/ 3 h 4"/>
                <a:gd name="T6" fmla="*/ 0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iṡḻíḑê">
              <a:extLst>
                <a:ext uri="{FF2B5EF4-FFF2-40B4-BE49-F238E27FC236}">
                  <a16:creationId xmlns:a16="http://schemas.microsoft.com/office/drawing/2014/main" id="{D4F36581-44BC-4E2C-8C58-25F4608BB579}"/>
                </a:ext>
              </a:extLst>
            </p:cNvPr>
            <p:cNvSpPr/>
            <p:nvPr/>
          </p:nvSpPr>
          <p:spPr bwMode="auto">
            <a:xfrm>
              <a:off x="7678738" y="2073275"/>
              <a:ext cx="55563" cy="30163"/>
            </a:xfrm>
            <a:custGeom>
              <a:avLst/>
              <a:gdLst>
                <a:gd name="T0" fmla="*/ 9 w 9"/>
                <a:gd name="T1" fmla="*/ 5 h 5"/>
                <a:gd name="T2" fmla="*/ 0 w 9"/>
                <a:gd name="T3" fmla="*/ 4 h 5"/>
                <a:gd name="T4" fmla="*/ 0 w 9"/>
                <a:gd name="T5" fmla="*/ 4 h 5"/>
                <a:gd name="T6" fmla="*/ 4 w 9"/>
                <a:gd name="T7" fmla="*/ 3 h 5"/>
                <a:gd name="T8" fmla="*/ 8 w 9"/>
                <a:gd name="T9" fmla="*/ 5 h 5"/>
                <a:gd name="T10" fmla="*/ 9 w 9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cubicBezTo>
                    <a:pt x="7" y="2"/>
                    <a:pt x="1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4"/>
                    <a:pt x="7" y="4"/>
                    <a:pt x="8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îṩ1îdè">
              <a:extLst>
                <a:ext uri="{FF2B5EF4-FFF2-40B4-BE49-F238E27FC236}">
                  <a16:creationId xmlns:a16="http://schemas.microsoft.com/office/drawing/2014/main" id="{34AA9568-8785-4A2B-99A3-72D1EE220B45}"/>
                </a:ext>
              </a:extLst>
            </p:cNvPr>
            <p:cNvSpPr/>
            <p:nvPr/>
          </p:nvSpPr>
          <p:spPr bwMode="auto">
            <a:xfrm>
              <a:off x="7813675" y="2122488"/>
              <a:ext cx="42863" cy="55563"/>
            </a:xfrm>
            <a:custGeom>
              <a:avLst/>
              <a:gdLst>
                <a:gd name="T0" fmla="*/ 2 w 7"/>
                <a:gd name="T1" fmla="*/ 1 h 9"/>
                <a:gd name="T2" fmla="*/ 6 w 7"/>
                <a:gd name="T3" fmla="*/ 3 h 9"/>
                <a:gd name="T4" fmla="*/ 4 w 7"/>
                <a:gd name="T5" fmla="*/ 8 h 9"/>
                <a:gd name="T6" fmla="*/ 2 w 7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2" y="1"/>
                  </a:moveTo>
                  <a:cubicBezTo>
                    <a:pt x="3" y="0"/>
                    <a:pt x="4" y="0"/>
                    <a:pt x="6" y="3"/>
                  </a:cubicBezTo>
                  <a:cubicBezTo>
                    <a:pt x="6" y="4"/>
                    <a:pt x="7" y="8"/>
                    <a:pt x="4" y="8"/>
                  </a:cubicBezTo>
                  <a:cubicBezTo>
                    <a:pt x="0" y="9"/>
                    <a:pt x="0" y="4"/>
                    <a:pt x="2" y="1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išlïḑè">
              <a:extLst>
                <a:ext uri="{FF2B5EF4-FFF2-40B4-BE49-F238E27FC236}">
                  <a16:creationId xmlns:a16="http://schemas.microsoft.com/office/drawing/2014/main" id="{D68C6A7F-0DCD-4249-8767-EE3CC52DA1A4}"/>
                </a:ext>
              </a:extLst>
            </p:cNvPr>
            <p:cNvSpPr/>
            <p:nvPr/>
          </p:nvSpPr>
          <p:spPr bwMode="auto">
            <a:xfrm>
              <a:off x="7820025" y="2135188"/>
              <a:ext cx="19050" cy="23813"/>
            </a:xfrm>
            <a:custGeom>
              <a:avLst/>
              <a:gdLst>
                <a:gd name="T0" fmla="*/ 1 w 3"/>
                <a:gd name="T1" fmla="*/ 1 h 4"/>
                <a:gd name="T2" fmla="*/ 2 w 3"/>
                <a:gd name="T3" fmla="*/ 2 h 4"/>
                <a:gd name="T4" fmla="*/ 2 w 3"/>
                <a:gd name="T5" fmla="*/ 4 h 4"/>
                <a:gd name="T6" fmla="*/ 1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3" y="2"/>
                    <a:pt x="3" y="4"/>
                    <a:pt x="2" y="4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işḻíḋê">
              <a:extLst>
                <a:ext uri="{FF2B5EF4-FFF2-40B4-BE49-F238E27FC236}">
                  <a16:creationId xmlns:a16="http://schemas.microsoft.com/office/drawing/2014/main" id="{B7CCEBDE-6135-4D8F-88BD-F6D62F9102D3}"/>
                </a:ext>
              </a:extLst>
            </p:cNvPr>
            <p:cNvSpPr/>
            <p:nvPr/>
          </p:nvSpPr>
          <p:spPr bwMode="auto">
            <a:xfrm>
              <a:off x="7800975" y="2092325"/>
              <a:ext cx="74613" cy="30163"/>
            </a:xfrm>
            <a:custGeom>
              <a:avLst/>
              <a:gdLst>
                <a:gd name="T0" fmla="*/ 0 w 12"/>
                <a:gd name="T1" fmla="*/ 2 h 5"/>
                <a:gd name="T2" fmla="*/ 6 w 12"/>
                <a:gd name="T3" fmla="*/ 2 h 5"/>
                <a:gd name="T4" fmla="*/ 11 w 12"/>
                <a:gd name="T5" fmla="*/ 5 h 5"/>
                <a:gd name="T6" fmla="*/ 12 w 12"/>
                <a:gd name="T7" fmla="*/ 5 h 5"/>
                <a:gd name="T8" fmla="*/ 0 w 12"/>
                <a:gd name="T9" fmla="*/ 1 h 5"/>
                <a:gd name="T10" fmla="*/ 0 w 1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2"/>
                  </a:moveTo>
                  <a:cubicBezTo>
                    <a:pt x="2" y="2"/>
                    <a:pt x="4" y="2"/>
                    <a:pt x="6" y="2"/>
                  </a:cubicBezTo>
                  <a:cubicBezTo>
                    <a:pt x="8" y="3"/>
                    <a:pt x="9" y="4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0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ïsļîḋè">
              <a:extLst>
                <a:ext uri="{FF2B5EF4-FFF2-40B4-BE49-F238E27FC236}">
                  <a16:creationId xmlns:a16="http://schemas.microsoft.com/office/drawing/2014/main" id="{20F1738C-4286-4F43-8D0A-A6A331349DB8}"/>
                </a:ext>
              </a:extLst>
            </p:cNvPr>
            <p:cNvSpPr/>
            <p:nvPr/>
          </p:nvSpPr>
          <p:spPr bwMode="auto">
            <a:xfrm>
              <a:off x="7789863" y="2189163"/>
              <a:ext cx="73025" cy="55563"/>
            </a:xfrm>
            <a:custGeom>
              <a:avLst/>
              <a:gdLst>
                <a:gd name="T0" fmla="*/ 0 w 12"/>
                <a:gd name="T1" fmla="*/ 5 h 9"/>
                <a:gd name="T2" fmla="*/ 2 w 12"/>
                <a:gd name="T3" fmla="*/ 2 h 9"/>
                <a:gd name="T4" fmla="*/ 10 w 12"/>
                <a:gd name="T5" fmla="*/ 0 h 9"/>
                <a:gd name="T6" fmla="*/ 12 w 12"/>
                <a:gd name="T7" fmla="*/ 2 h 9"/>
                <a:gd name="T8" fmla="*/ 12 w 12"/>
                <a:gd name="T9" fmla="*/ 5 h 9"/>
                <a:gd name="T10" fmla="*/ 6 w 12"/>
                <a:gd name="T11" fmla="*/ 9 h 9"/>
                <a:gd name="T12" fmla="*/ 0 w 12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1" y="1"/>
                    <a:pt x="12" y="1"/>
                    <a:pt x="12" y="2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11" y="7"/>
                    <a:pt x="9" y="9"/>
                    <a:pt x="6" y="9"/>
                  </a:cubicBezTo>
                  <a:cubicBezTo>
                    <a:pt x="4" y="9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îṣ1ïde">
              <a:extLst>
                <a:ext uri="{FF2B5EF4-FFF2-40B4-BE49-F238E27FC236}">
                  <a16:creationId xmlns:a16="http://schemas.microsoft.com/office/drawing/2014/main" id="{6948BDA1-3E87-48E9-B1F9-28674BE4D650}"/>
                </a:ext>
              </a:extLst>
            </p:cNvPr>
            <p:cNvSpPr/>
            <p:nvPr/>
          </p:nvSpPr>
          <p:spPr bwMode="auto">
            <a:xfrm>
              <a:off x="7685088" y="2184400"/>
              <a:ext cx="42863" cy="47625"/>
            </a:xfrm>
            <a:custGeom>
              <a:avLst/>
              <a:gdLst>
                <a:gd name="T0" fmla="*/ 0 w 7"/>
                <a:gd name="T1" fmla="*/ 4 h 8"/>
                <a:gd name="T2" fmla="*/ 1 w 7"/>
                <a:gd name="T3" fmla="*/ 2 h 8"/>
                <a:gd name="T4" fmla="*/ 5 w 7"/>
                <a:gd name="T5" fmla="*/ 1 h 8"/>
                <a:gd name="T6" fmla="*/ 7 w 7"/>
                <a:gd name="T7" fmla="*/ 3 h 8"/>
                <a:gd name="T8" fmla="*/ 7 w 7"/>
                <a:gd name="T9" fmla="*/ 4 h 8"/>
                <a:gd name="T10" fmla="*/ 3 w 7"/>
                <a:gd name="T11" fmla="*/ 8 h 8"/>
                <a:gd name="T12" fmla="*/ 0 w 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6"/>
                    <a:pt x="5" y="8"/>
                    <a:pt x="3" y="8"/>
                  </a:cubicBezTo>
                  <a:cubicBezTo>
                    <a:pt x="2" y="8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$ḷíḓê">
              <a:extLst>
                <a:ext uri="{FF2B5EF4-FFF2-40B4-BE49-F238E27FC236}">
                  <a16:creationId xmlns:a16="http://schemas.microsoft.com/office/drawing/2014/main" id="{B2D7EF71-19E0-45B4-A433-0CDEFD4AD776}"/>
                </a:ext>
              </a:extLst>
            </p:cNvPr>
            <p:cNvSpPr/>
            <p:nvPr/>
          </p:nvSpPr>
          <p:spPr bwMode="auto">
            <a:xfrm>
              <a:off x="7507288" y="2636838"/>
              <a:ext cx="92075" cy="623888"/>
            </a:xfrm>
            <a:custGeom>
              <a:avLst/>
              <a:gdLst>
                <a:gd name="T0" fmla="*/ 10 w 15"/>
                <a:gd name="T1" fmla="*/ 1 h 102"/>
                <a:gd name="T2" fmla="*/ 4 w 15"/>
                <a:gd name="T3" fmla="*/ 42 h 102"/>
                <a:gd name="T4" fmla="*/ 11 w 15"/>
                <a:gd name="T5" fmla="*/ 72 h 102"/>
                <a:gd name="T6" fmla="*/ 9 w 15"/>
                <a:gd name="T7" fmla="*/ 101 h 102"/>
                <a:gd name="T8" fmla="*/ 11 w 15"/>
                <a:gd name="T9" fmla="*/ 101 h 102"/>
                <a:gd name="T10" fmla="*/ 11 w 15"/>
                <a:gd name="T11" fmla="*/ 56 h 102"/>
                <a:gd name="T12" fmla="*/ 4 w 15"/>
                <a:gd name="T13" fmla="*/ 32 h 102"/>
                <a:gd name="T14" fmla="*/ 11 w 15"/>
                <a:gd name="T15" fmla="*/ 2 h 102"/>
                <a:gd name="T16" fmla="*/ 10 w 15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2">
                  <a:moveTo>
                    <a:pt x="10" y="1"/>
                  </a:moveTo>
                  <a:cubicBezTo>
                    <a:pt x="2" y="13"/>
                    <a:pt x="0" y="28"/>
                    <a:pt x="4" y="42"/>
                  </a:cubicBezTo>
                  <a:cubicBezTo>
                    <a:pt x="7" y="52"/>
                    <a:pt x="11" y="61"/>
                    <a:pt x="11" y="72"/>
                  </a:cubicBezTo>
                  <a:cubicBezTo>
                    <a:pt x="12" y="82"/>
                    <a:pt x="10" y="91"/>
                    <a:pt x="9" y="101"/>
                  </a:cubicBezTo>
                  <a:cubicBezTo>
                    <a:pt x="9" y="102"/>
                    <a:pt x="10" y="102"/>
                    <a:pt x="11" y="101"/>
                  </a:cubicBezTo>
                  <a:cubicBezTo>
                    <a:pt x="14" y="87"/>
                    <a:pt x="15" y="70"/>
                    <a:pt x="11" y="56"/>
                  </a:cubicBezTo>
                  <a:cubicBezTo>
                    <a:pt x="9" y="47"/>
                    <a:pt x="5" y="40"/>
                    <a:pt x="4" y="32"/>
                  </a:cubicBezTo>
                  <a:cubicBezTo>
                    <a:pt x="3" y="21"/>
                    <a:pt x="6" y="11"/>
                    <a:pt x="11" y="2"/>
                  </a:cubicBezTo>
                  <a:cubicBezTo>
                    <a:pt x="11" y="1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îṡliḓé">
              <a:extLst>
                <a:ext uri="{FF2B5EF4-FFF2-40B4-BE49-F238E27FC236}">
                  <a16:creationId xmlns:a16="http://schemas.microsoft.com/office/drawing/2014/main" id="{13EF2E0A-B505-40A6-8825-146C630A6A20}"/>
                </a:ext>
              </a:extLst>
            </p:cNvPr>
            <p:cNvSpPr/>
            <p:nvPr/>
          </p:nvSpPr>
          <p:spPr bwMode="auto">
            <a:xfrm>
              <a:off x="7886700" y="2733675"/>
              <a:ext cx="80963" cy="668338"/>
            </a:xfrm>
            <a:custGeom>
              <a:avLst/>
              <a:gdLst>
                <a:gd name="T0" fmla="*/ 9 w 13"/>
                <a:gd name="T1" fmla="*/ 1 h 109"/>
                <a:gd name="T2" fmla="*/ 10 w 13"/>
                <a:gd name="T3" fmla="*/ 52 h 109"/>
                <a:gd name="T4" fmla="*/ 1 w 13"/>
                <a:gd name="T5" fmla="*/ 107 h 109"/>
                <a:gd name="T6" fmla="*/ 2 w 13"/>
                <a:gd name="T7" fmla="*/ 108 h 109"/>
                <a:gd name="T8" fmla="*/ 12 w 13"/>
                <a:gd name="T9" fmla="*/ 57 h 109"/>
                <a:gd name="T10" fmla="*/ 10 w 13"/>
                <a:gd name="T11" fmla="*/ 1 h 109"/>
                <a:gd name="T12" fmla="*/ 9 w 13"/>
                <a:gd name="T13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9">
                  <a:moveTo>
                    <a:pt x="9" y="1"/>
                  </a:moveTo>
                  <a:cubicBezTo>
                    <a:pt x="6" y="18"/>
                    <a:pt x="10" y="35"/>
                    <a:pt x="10" y="52"/>
                  </a:cubicBezTo>
                  <a:cubicBezTo>
                    <a:pt x="11" y="71"/>
                    <a:pt x="3" y="89"/>
                    <a:pt x="1" y="107"/>
                  </a:cubicBezTo>
                  <a:cubicBezTo>
                    <a:pt x="0" y="108"/>
                    <a:pt x="2" y="109"/>
                    <a:pt x="2" y="108"/>
                  </a:cubicBezTo>
                  <a:cubicBezTo>
                    <a:pt x="7" y="92"/>
                    <a:pt x="12" y="74"/>
                    <a:pt x="12" y="57"/>
                  </a:cubicBezTo>
                  <a:cubicBezTo>
                    <a:pt x="13" y="38"/>
                    <a:pt x="8" y="20"/>
                    <a:pt x="10" y="1"/>
                  </a:cubicBezTo>
                  <a:cubicBezTo>
                    <a:pt x="10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íSḷîďê">
              <a:extLst>
                <a:ext uri="{FF2B5EF4-FFF2-40B4-BE49-F238E27FC236}">
                  <a16:creationId xmlns:a16="http://schemas.microsoft.com/office/drawing/2014/main" id="{9DB77309-2D97-4061-80EA-74BCAB2D163F}"/>
                </a:ext>
              </a:extLst>
            </p:cNvPr>
            <p:cNvSpPr/>
            <p:nvPr/>
          </p:nvSpPr>
          <p:spPr bwMode="auto">
            <a:xfrm>
              <a:off x="7783513" y="2360613"/>
              <a:ext cx="184150" cy="214313"/>
            </a:xfrm>
            <a:custGeom>
              <a:avLst/>
              <a:gdLst>
                <a:gd name="T0" fmla="*/ 24 w 30"/>
                <a:gd name="T1" fmla="*/ 1 h 35"/>
                <a:gd name="T2" fmla="*/ 0 w 30"/>
                <a:gd name="T3" fmla="*/ 17 h 35"/>
                <a:gd name="T4" fmla="*/ 9 w 30"/>
                <a:gd name="T5" fmla="*/ 35 h 35"/>
                <a:gd name="T6" fmla="*/ 30 w 30"/>
                <a:gd name="T7" fmla="*/ 8 h 35"/>
                <a:gd name="T8" fmla="*/ 25 w 3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5">
                  <a:moveTo>
                    <a:pt x="24" y="1"/>
                  </a:moveTo>
                  <a:cubicBezTo>
                    <a:pt x="17" y="7"/>
                    <a:pt x="9" y="13"/>
                    <a:pt x="0" y="17"/>
                  </a:cubicBezTo>
                  <a:cubicBezTo>
                    <a:pt x="5" y="23"/>
                    <a:pt x="7" y="28"/>
                    <a:pt x="9" y="35"/>
                  </a:cubicBezTo>
                  <a:cubicBezTo>
                    <a:pt x="17" y="27"/>
                    <a:pt x="28" y="15"/>
                    <a:pt x="30" y="8"/>
                  </a:cubicBezTo>
                  <a:cubicBezTo>
                    <a:pt x="28" y="4"/>
                    <a:pt x="27" y="2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iŝ1iḑè">
              <a:extLst>
                <a:ext uri="{FF2B5EF4-FFF2-40B4-BE49-F238E27FC236}">
                  <a16:creationId xmlns:a16="http://schemas.microsoft.com/office/drawing/2014/main" id="{E6453395-47F4-4958-87C5-CB6B0503C502}"/>
                </a:ext>
              </a:extLst>
            </p:cNvPr>
            <p:cNvSpPr/>
            <p:nvPr/>
          </p:nvSpPr>
          <p:spPr bwMode="auto">
            <a:xfrm>
              <a:off x="7715250" y="2366963"/>
              <a:ext cx="68263" cy="177800"/>
            </a:xfrm>
            <a:custGeom>
              <a:avLst/>
              <a:gdLst>
                <a:gd name="T0" fmla="*/ 9 w 11"/>
                <a:gd name="T1" fmla="*/ 0 h 29"/>
                <a:gd name="T2" fmla="*/ 11 w 11"/>
                <a:gd name="T3" fmla="*/ 16 h 29"/>
                <a:gd name="T4" fmla="*/ 4 w 11"/>
                <a:gd name="T5" fmla="*/ 29 h 29"/>
                <a:gd name="T6" fmla="*/ 3 w 11"/>
                <a:gd name="T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9" y="0"/>
                  </a:moveTo>
                  <a:cubicBezTo>
                    <a:pt x="9" y="6"/>
                    <a:pt x="8" y="12"/>
                    <a:pt x="11" y="16"/>
                  </a:cubicBezTo>
                  <a:cubicBezTo>
                    <a:pt x="8" y="18"/>
                    <a:pt x="6" y="24"/>
                    <a:pt x="4" y="29"/>
                  </a:cubicBezTo>
                  <a:cubicBezTo>
                    <a:pt x="0" y="23"/>
                    <a:pt x="1" y="13"/>
                    <a:pt x="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išlîďè">
              <a:extLst>
                <a:ext uri="{FF2B5EF4-FFF2-40B4-BE49-F238E27FC236}">
                  <a16:creationId xmlns:a16="http://schemas.microsoft.com/office/drawing/2014/main" id="{0A8E68FA-9226-49A0-8095-E4CDD1668BC2}"/>
                </a:ext>
              </a:extLst>
            </p:cNvPr>
            <p:cNvSpPr/>
            <p:nvPr/>
          </p:nvSpPr>
          <p:spPr bwMode="auto">
            <a:xfrm>
              <a:off x="7734300" y="2520950"/>
              <a:ext cx="36513" cy="354013"/>
            </a:xfrm>
            <a:custGeom>
              <a:avLst/>
              <a:gdLst>
                <a:gd name="T0" fmla="*/ 5 w 6"/>
                <a:gd name="T1" fmla="*/ 0 h 58"/>
                <a:gd name="T2" fmla="*/ 1 w 6"/>
                <a:gd name="T3" fmla="*/ 58 h 58"/>
                <a:gd name="T4" fmla="*/ 1 w 6"/>
                <a:gd name="T5" fmla="*/ 58 h 58"/>
                <a:gd name="T6" fmla="*/ 6 w 6"/>
                <a:gd name="T7" fmla="*/ 1 h 58"/>
                <a:gd name="T8" fmla="*/ 5 w 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8">
                  <a:moveTo>
                    <a:pt x="5" y="0"/>
                  </a:moveTo>
                  <a:cubicBezTo>
                    <a:pt x="2" y="19"/>
                    <a:pt x="0" y="39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39"/>
                    <a:pt x="3" y="20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ṡḻiḑè">
              <a:extLst>
                <a:ext uri="{FF2B5EF4-FFF2-40B4-BE49-F238E27FC236}">
                  <a16:creationId xmlns:a16="http://schemas.microsoft.com/office/drawing/2014/main" id="{E1383D39-CFEC-4BF4-91FD-F64FEC5F8AC4}"/>
                </a:ext>
              </a:extLst>
            </p:cNvPr>
            <p:cNvSpPr/>
            <p:nvPr/>
          </p:nvSpPr>
          <p:spPr bwMode="auto">
            <a:xfrm>
              <a:off x="7704138" y="2568575"/>
              <a:ext cx="36513" cy="38100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5 w 6"/>
                <a:gd name="T5" fmla="*/ 3 h 6"/>
                <a:gd name="T6" fmla="*/ 5 w 6"/>
                <a:gd name="T7" fmla="*/ 2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6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ŝlïďê">
              <a:extLst>
                <a:ext uri="{FF2B5EF4-FFF2-40B4-BE49-F238E27FC236}">
                  <a16:creationId xmlns:a16="http://schemas.microsoft.com/office/drawing/2014/main" id="{09DCCCEE-00DC-4205-BEB2-CA373C935E52}"/>
                </a:ext>
              </a:extLst>
            </p:cNvPr>
            <p:cNvSpPr/>
            <p:nvPr/>
          </p:nvSpPr>
          <p:spPr bwMode="auto">
            <a:xfrm>
              <a:off x="7704138" y="2654300"/>
              <a:ext cx="23813" cy="25400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3 h 4"/>
                <a:gd name="T4" fmla="*/ 1 w 4"/>
                <a:gd name="T5" fmla="*/ 4 h 4"/>
                <a:gd name="T6" fmla="*/ 2 w 4"/>
                <a:gd name="T7" fmla="*/ 4 h 4"/>
                <a:gd name="T8" fmla="*/ 4 w 4"/>
                <a:gd name="T9" fmla="*/ 2 h 4"/>
                <a:gd name="T10" fmla="*/ 4 w 4"/>
                <a:gd name="T11" fmla="*/ 2 h 4"/>
                <a:gd name="T12" fmla="*/ 2 w 4"/>
                <a:gd name="T13" fmla="*/ 0 h 4"/>
                <a:gd name="T14" fmla="*/ 2 w 4"/>
                <a:gd name="T15" fmla="*/ 0 h 4"/>
                <a:gd name="T16" fmla="*/ 0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ṣľïḋe">
              <a:extLst>
                <a:ext uri="{FF2B5EF4-FFF2-40B4-BE49-F238E27FC236}">
                  <a16:creationId xmlns:a16="http://schemas.microsoft.com/office/drawing/2014/main" id="{1F3EC7D1-C5E5-46D4-BB58-DC7783715C5A}"/>
                </a:ext>
              </a:extLst>
            </p:cNvPr>
            <p:cNvSpPr/>
            <p:nvPr/>
          </p:nvSpPr>
          <p:spPr bwMode="auto">
            <a:xfrm>
              <a:off x="7697788" y="2733675"/>
              <a:ext cx="23813" cy="31750"/>
            </a:xfrm>
            <a:custGeom>
              <a:avLst/>
              <a:gdLst>
                <a:gd name="T0" fmla="*/ 2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4 w 4"/>
                <a:gd name="T7" fmla="*/ 3 h 5"/>
                <a:gd name="T8" fmla="*/ 0 w 4"/>
                <a:gd name="T9" fmla="*/ 2 h 5"/>
                <a:gd name="T10" fmla="*/ 2 w 4"/>
                <a:gd name="T11" fmla="*/ 1 h 5"/>
                <a:gd name="T12" fmla="*/ 2 w 4"/>
                <a:gd name="T13" fmla="*/ 1 h 5"/>
                <a:gd name="T14" fmla="*/ 3 w 4"/>
                <a:gd name="T15" fmla="*/ 3 h 5"/>
                <a:gd name="T16" fmla="*/ 3 w 4"/>
                <a:gd name="T17" fmla="*/ 2 h 5"/>
                <a:gd name="T18" fmla="*/ 2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3" y="5"/>
                    <a:pt x="4" y="3"/>
                  </a:cubicBezTo>
                  <a:cubicBezTo>
                    <a:pt x="4" y="1"/>
                    <a:pt x="1" y="0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îSḷíḓè">
              <a:extLst>
                <a:ext uri="{FF2B5EF4-FFF2-40B4-BE49-F238E27FC236}">
                  <a16:creationId xmlns:a16="http://schemas.microsoft.com/office/drawing/2014/main" id="{6EE7D79A-FCB6-45E3-A0B9-1C73FFEB97DB}"/>
                </a:ext>
              </a:extLst>
            </p:cNvPr>
            <p:cNvSpPr/>
            <p:nvPr/>
          </p:nvSpPr>
          <p:spPr bwMode="auto">
            <a:xfrm>
              <a:off x="7691438" y="2838450"/>
              <a:ext cx="19050" cy="23813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2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5346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3A472-2B3B-420D-BDC8-79244E76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工作台配置（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Hzero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211AD7B-7C8E-47DB-AFA6-7D76DB2C1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37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8065B5A-1189-4B15-87D5-10EA3439BB9E}"/>
              </a:ext>
            </a:extLst>
          </p:cNvPr>
          <p:cNvSpPr txBox="1"/>
          <p:nvPr/>
        </p:nvSpPr>
        <p:spPr>
          <a:xfrm>
            <a:off x="468154" y="836572"/>
            <a:ext cx="1125569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用户可从卡片库中选择自己关注的卡片（公告、消息、待办、预警、业务统计、绩效分析等），自由组装出自己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B1B5E3-9F6B-46EC-AA26-20509B09D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48" y="1474893"/>
            <a:ext cx="4844216" cy="26268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C2DF8D-3812-4D19-83EB-C8248E799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476" y="3686559"/>
            <a:ext cx="2196302" cy="233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0369D36-CD3A-4282-AF06-56A43335F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561" y="1474893"/>
            <a:ext cx="2179387" cy="200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箭头: 右弧形 9">
            <a:extLst>
              <a:ext uri="{FF2B5EF4-FFF2-40B4-BE49-F238E27FC236}">
                <a16:creationId xmlns:a16="http://schemas.microsoft.com/office/drawing/2014/main" id="{F931B01D-3E64-463B-8E3A-52DB6D1EED47}"/>
              </a:ext>
            </a:extLst>
          </p:cNvPr>
          <p:cNvSpPr/>
          <p:nvPr/>
        </p:nvSpPr>
        <p:spPr>
          <a:xfrm rot="1287552">
            <a:off x="10084237" y="3295253"/>
            <a:ext cx="253648" cy="677071"/>
          </a:xfrm>
          <a:prstGeom prst="curved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68DDAC-49BC-49B1-B504-E302F567A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745" y="2788339"/>
            <a:ext cx="6291428" cy="2880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993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导入配置（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Hzero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2E497D-2B59-4728-B17D-68D31FA07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38</a:t>
            </a:fld>
            <a:endParaRPr 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A439B3F2-6559-46E8-9C79-257CBA974806}"/>
              </a:ext>
            </a:extLst>
          </p:cNvPr>
          <p:cNvSpPr txBox="1">
            <a:spLocks/>
          </p:cNvSpPr>
          <p:nvPr/>
        </p:nvSpPr>
        <p:spPr>
          <a:xfrm>
            <a:off x="624918" y="487665"/>
            <a:ext cx="10515600" cy="6812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Oracle Sans" panose="020B0503020204020204" pitchFamily="34" charset="0"/>
              </a:defRPr>
            </a:lvl1pPr>
          </a:lstStyle>
          <a:p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016B93B-28C9-45A5-9BA4-94A30EBA1C56}"/>
              </a:ext>
            </a:extLst>
          </p:cNvPr>
          <p:cNvSpPr txBox="1"/>
          <p:nvPr/>
        </p:nvSpPr>
        <p:spPr>
          <a:xfrm>
            <a:off x="398479" y="751295"/>
            <a:ext cx="1124857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API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、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FTP File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、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Excel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，统一接入，通过配置校验规则、处理规则，转换规则，自动将原始数据转换为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TMS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标准数据格式。节省用户整理数据格式的工作量，也有效防止异常和垃圾数据的输入。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7BD0EF5-4B89-4146-8D7D-3598F0BDB663}"/>
              </a:ext>
            </a:extLst>
          </p:cNvPr>
          <p:cNvGrpSpPr/>
          <p:nvPr/>
        </p:nvGrpSpPr>
        <p:grpSpPr>
          <a:xfrm>
            <a:off x="2316031" y="3291678"/>
            <a:ext cx="8336050" cy="1874546"/>
            <a:chOff x="1904988" y="2049357"/>
            <a:chExt cx="6807514" cy="1530820"/>
          </a:xfrm>
        </p:grpSpPr>
        <p:grpSp>
          <p:nvGrpSpPr>
            <p:cNvPr id="10" name="Group 98">
              <a:extLst>
                <a:ext uri="{FF2B5EF4-FFF2-40B4-BE49-F238E27FC236}">
                  <a16:creationId xmlns:a16="http://schemas.microsoft.com/office/drawing/2014/main" id="{3192BC1D-1025-4EFB-93F5-5AE984F3448A}"/>
                </a:ext>
              </a:extLst>
            </p:cNvPr>
            <p:cNvGrpSpPr/>
            <p:nvPr/>
          </p:nvGrpSpPr>
          <p:grpSpPr>
            <a:xfrm>
              <a:off x="2042122" y="2057229"/>
              <a:ext cx="910039" cy="657344"/>
              <a:chOff x="773113" y="2241550"/>
              <a:chExt cx="1211262" cy="874926"/>
            </a:xfrm>
            <a:solidFill>
              <a:srgbClr val="0588DB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85E9E5B-ED9D-4006-AACC-50F7ADB89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113" y="2425913"/>
                <a:ext cx="1211262" cy="690563"/>
              </a:xfrm>
              <a:custGeom>
                <a:avLst/>
                <a:gdLst/>
                <a:ahLst/>
                <a:cxnLst>
                  <a:cxn ang="0">
                    <a:pos x="314" y="109"/>
                  </a:cxn>
                  <a:cxn ang="0">
                    <a:pos x="254" y="109"/>
                  </a:cxn>
                  <a:cxn ang="0">
                    <a:pos x="254" y="24"/>
                  </a:cxn>
                  <a:cxn ang="0">
                    <a:pos x="262" y="13"/>
                  </a:cxn>
                  <a:cxn ang="0">
                    <a:pos x="250" y="0"/>
                  </a:cxn>
                  <a:cxn ang="0">
                    <a:pos x="237" y="13"/>
                  </a:cxn>
                  <a:cxn ang="0">
                    <a:pos x="245" y="24"/>
                  </a:cxn>
                  <a:cxn ang="0">
                    <a:pos x="245" y="109"/>
                  </a:cxn>
                  <a:cxn ang="0">
                    <a:pos x="75" y="109"/>
                  </a:cxn>
                  <a:cxn ang="0">
                    <a:pos x="75" y="24"/>
                  </a:cxn>
                  <a:cxn ang="0">
                    <a:pos x="83" y="13"/>
                  </a:cxn>
                  <a:cxn ang="0">
                    <a:pos x="70" y="0"/>
                  </a:cxn>
                  <a:cxn ang="0">
                    <a:pos x="58" y="13"/>
                  </a:cxn>
                  <a:cxn ang="0">
                    <a:pos x="66" y="24"/>
                  </a:cxn>
                  <a:cxn ang="0">
                    <a:pos x="66" y="109"/>
                  </a:cxn>
                  <a:cxn ang="0">
                    <a:pos x="6" y="109"/>
                  </a:cxn>
                  <a:cxn ang="0">
                    <a:pos x="0" y="115"/>
                  </a:cxn>
                  <a:cxn ang="0">
                    <a:pos x="0" y="166"/>
                  </a:cxn>
                  <a:cxn ang="0">
                    <a:pos x="6" y="173"/>
                  </a:cxn>
                  <a:cxn ang="0">
                    <a:pos x="26" y="173"/>
                  </a:cxn>
                  <a:cxn ang="0">
                    <a:pos x="26" y="182"/>
                  </a:cxn>
                  <a:cxn ang="0">
                    <a:pos x="64" y="182"/>
                  </a:cxn>
                  <a:cxn ang="0">
                    <a:pos x="64" y="173"/>
                  </a:cxn>
                  <a:cxn ang="0">
                    <a:pos x="256" y="173"/>
                  </a:cxn>
                  <a:cxn ang="0">
                    <a:pos x="256" y="182"/>
                  </a:cxn>
                  <a:cxn ang="0">
                    <a:pos x="295" y="182"/>
                  </a:cxn>
                  <a:cxn ang="0">
                    <a:pos x="295" y="173"/>
                  </a:cxn>
                  <a:cxn ang="0">
                    <a:pos x="314" y="173"/>
                  </a:cxn>
                  <a:cxn ang="0">
                    <a:pos x="320" y="166"/>
                  </a:cxn>
                  <a:cxn ang="0">
                    <a:pos x="320" y="115"/>
                  </a:cxn>
                  <a:cxn ang="0">
                    <a:pos x="314" y="109"/>
                  </a:cxn>
                  <a:cxn ang="0">
                    <a:pos x="275" y="159"/>
                  </a:cxn>
                  <a:cxn ang="0">
                    <a:pos x="270" y="164"/>
                  </a:cxn>
                  <a:cxn ang="0">
                    <a:pos x="50" y="164"/>
                  </a:cxn>
                  <a:cxn ang="0">
                    <a:pos x="45" y="159"/>
                  </a:cxn>
                  <a:cxn ang="0">
                    <a:pos x="45" y="122"/>
                  </a:cxn>
                  <a:cxn ang="0">
                    <a:pos x="50" y="118"/>
                  </a:cxn>
                  <a:cxn ang="0">
                    <a:pos x="270" y="118"/>
                  </a:cxn>
                  <a:cxn ang="0">
                    <a:pos x="275" y="122"/>
                  </a:cxn>
                  <a:cxn ang="0">
                    <a:pos x="275" y="159"/>
                  </a:cxn>
                  <a:cxn ang="0">
                    <a:pos x="275" y="159"/>
                  </a:cxn>
                  <a:cxn ang="0">
                    <a:pos x="275" y="159"/>
                  </a:cxn>
                </a:cxnLst>
                <a:rect l="0" t="0" r="r" b="b"/>
                <a:pathLst>
                  <a:path w="320" h="182">
                    <a:moveTo>
                      <a:pt x="314" y="109"/>
                    </a:moveTo>
                    <a:cubicBezTo>
                      <a:pt x="254" y="109"/>
                      <a:pt x="254" y="109"/>
                      <a:pt x="254" y="109"/>
                    </a:cubicBezTo>
                    <a:cubicBezTo>
                      <a:pt x="254" y="24"/>
                      <a:pt x="254" y="24"/>
                      <a:pt x="254" y="24"/>
                    </a:cubicBezTo>
                    <a:cubicBezTo>
                      <a:pt x="259" y="22"/>
                      <a:pt x="262" y="18"/>
                      <a:pt x="262" y="13"/>
                    </a:cubicBezTo>
                    <a:cubicBezTo>
                      <a:pt x="262" y="5"/>
                      <a:pt x="257" y="0"/>
                      <a:pt x="250" y="0"/>
                    </a:cubicBezTo>
                    <a:cubicBezTo>
                      <a:pt x="243" y="0"/>
                      <a:pt x="237" y="5"/>
                      <a:pt x="237" y="13"/>
                    </a:cubicBezTo>
                    <a:cubicBezTo>
                      <a:pt x="237" y="18"/>
                      <a:pt x="240" y="22"/>
                      <a:pt x="245" y="24"/>
                    </a:cubicBezTo>
                    <a:cubicBezTo>
                      <a:pt x="245" y="109"/>
                      <a:pt x="245" y="109"/>
                      <a:pt x="245" y="109"/>
                    </a:cubicBezTo>
                    <a:cubicBezTo>
                      <a:pt x="75" y="109"/>
                      <a:pt x="75" y="109"/>
                      <a:pt x="75" y="109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80" y="22"/>
                      <a:pt x="83" y="18"/>
                      <a:pt x="83" y="13"/>
                    </a:cubicBezTo>
                    <a:cubicBezTo>
                      <a:pt x="83" y="5"/>
                      <a:pt x="77" y="0"/>
                      <a:pt x="70" y="0"/>
                    </a:cubicBezTo>
                    <a:cubicBezTo>
                      <a:pt x="63" y="0"/>
                      <a:pt x="58" y="5"/>
                      <a:pt x="58" y="13"/>
                    </a:cubicBezTo>
                    <a:cubicBezTo>
                      <a:pt x="58" y="18"/>
                      <a:pt x="61" y="22"/>
                      <a:pt x="66" y="24"/>
                    </a:cubicBezTo>
                    <a:cubicBezTo>
                      <a:pt x="66" y="109"/>
                      <a:pt x="66" y="109"/>
                      <a:pt x="66" y="109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3" y="109"/>
                      <a:pt x="0" y="111"/>
                      <a:pt x="0" y="115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0"/>
                      <a:pt x="3" y="173"/>
                      <a:pt x="6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82"/>
                      <a:pt x="26" y="182"/>
                      <a:pt x="26" y="182"/>
                    </a:cubicBezTo>
                    <a:cubicBezTo>
                      <a:pt x="64" y="182"/>
                      <a:pt x="64" y="182"/>
                      <a:pt x="64" y="182"/>
                    </a:cubicBezTo>
                    <a:cubicBezTo>
                      <a:pt x="64" y="173"/>
                      <a:pt x="64" y="173"/>
                      <a:pt x="64" y="173"/>
                    </a:cubicBezTo>
                    <a:cubicBezTo>
                      <a:pt x="256" y="173"/>
                      <a:pt x="256" y="173"/>
                      <a:pt x="256" y="173"/>
                    </a:cubicBezTo>
                    <a:cubicBezTo>
                      <a:pt x="256" y="182"/>
                      <a:pt x="256" y="182"/>
                      <a:pt x="256" y="182"/>
                    </a:cubicBezTo>
                    <a:cubicBezTo>
                      <a:pt x="295" y="182"/>
                      <a:pt x="295" y="182"/>
                      <a:pt x="295" y="182"/>
                    </a:cubicBezTo>
                    <a:cubicBezTo>
                      <a:pt x="295" y="173"/>
                      <a:pt x="295" y="173"/>
                      <a:pt x="295" y="173"/>
                    </a:cubicBezTo>
                    <a:cubicBezTo>
                      <a:pt x="314" y="173"/>
                      <a:pt x="314" y="173"/>
                      <a:pt x="314" y="173"/>
                    </a:cubicBezTo>
                    <a:cubicBezTo>
                      <a:pt x="317" y="173"/>
                      <a:pt x="320" y="170"/>
                      <a:pt x="320" y="166"/>
                    </a:cubicBezTo>
                    <a:cubicBezTo>
                      <a:pt x="320" y="115"/>
                      <a:pt x="320" y="115"/>
                      <a:pt x="320" y="115"/>
                    </a:cubicBezTo>
                    <a:cubicBezTo>
                      <a:pt x="320" y="111"/>
                      <a:pt x="317" y="109"/>
                      <a:pt x="314" y="109"/>
                    </a:cubicBezTo>
                    <a:close/>
                    <a:moveTo>
                      <a:pt x="275" y="159"/>
                    </a:moveTo>
                    <a:cubicBezTo>
                      <a:pt x="275" y="161"/>
                      <a:pt x="273" y="164"/>
                      <a:pt x="270" y="164"/>
                    </a:cubicBezTo>
                    <a:cubicBezTo>
                      <a:pt x="50" y="164"/>
                      <a:pt x="50" y="164"/>
                      <a:pt x="50" y="164"/>
                    </a:cubicBezTo>
                    <a:cubicBezTo>
                      <a:pt x="47" y="164"/>
                      <a:pt x="45" y="161"/>
                      <a:pt x="45" y="159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5" y="120"/>
                      <a:pt x="47" y="118"/>
                      <a:pt x="50" y="118"/>
                    </a:cubicBezTo>
                    <a:cubicBezTo>
                      <a:pt x="270" y="118"/>
                      <a:pt x="270" y="118"/>
                      <a:pt x="270" y="118"/>
                    </a:cubicBezTo>
                    <a:cubicBezTo>
                      <a:pt x="273" y="118"/>
                      <a:pt x="275" y="120"/>
                      <a:pt x="275" y="122"/>
                    </a:cubicBezTo>
                    <a:lnTo>
                      <a:pt x="275" y="159"/>
                    </a:lnTo>
                    <a:close/>
                    <a:moveTo>
                      <a:pt x="275" y="159"/>
                    </a:moveTo>
                    <a:cubicBezTo>
                      <a:pt x="275" y="159"/>
                      <a:pt x="275" y="159"/>
                      <a:pt x="275" y="15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B6AFF209-8F22-4026-ABDD-BFAD2DAA2C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9175" y="2922588"/>
                <a:ext cx="42862" cy="41275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0" y="6"/>
                  </a:cxn>
                  <a:cxn ang="0">
                    <a:pos x="5" y="0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1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1" y="9"/>
                      <a:pt x="9" y="11"/>
                      <a:pt x="5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9" y="0"/>
                      <a:pt x="11" y="2"/>
                      <a:pt x="11" y="6"/>
                    </a:cubicBezTo>
                    <a:close/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6FA06696-D8ED-43EA-B53D-873791DBD4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4425" y="2922588"/>
                <a:ext cx="46037" cy="41275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6" y="11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</a:cxnLst>
                <a:rect l="0" t="0" r="r" b="b"/>
                <a:pathLst>
                  <a:path w="12" h="11">
                    <a:moveTo>
                      <a:pt x="12" y="6"/>
                    </a:moveTo>
                    <a:cubicBezTo>
                      <a:pt x="12" y="9"/>
                      <a:pt x="9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lose/>
                    <a:moveTo>
                      <a:pt x="12" y="6"/>
                    </a:moveTo>
                    <a:cubicBezTo>
                      <a:pt x="12" y="6"/>
                      <a:pt x="12" y="6"/>
                      <a:pt x="12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EBBC0CDE-3C6F-43FA-B2C8-0486419B4B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12850" y="2922588"/>
                <a:ext cx="41275" cy="41275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6" y="11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1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1" y="9"/>
                      <a:pt x="9" y="11"/>
                      <a:pt x="6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9" y="0"/>
                      <a:pt x="11" y="2"/>
                      <a:pt x="11" y="6"/>
                    </a:cubicBezTo>
                    <a:close/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21C81EF1-66F1-4869-B0F5-7811F68265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6513" y="2922588"/>
                <a:ext cx="46037" cy="41275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6" y="11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</a:cxnLst>
                <a:rect l="0" t="0" r="r" b="b"/>
                <a:pathLst>
                  <a:path w="12" h="11">
                    <a:moveTo>
                      <a:pt x="12" y="6"/>
                    </a:moveTo>
                    <a:cubicBezTo>
                      <a:pt x="12" y="9"/>
                      <a:pt x="9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lose/>
                    <a:moveTo>
                      <a:pt x="12" y="6"/>
                    </a:moveTo>
                    <a:cubicBezTo>
                      <a:pt x="12" y="6"/>
                      <a:pt x="12" y="6"/>
                      <a:pt x="12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8D6DD466-9876-4D8B-A0C3-0529B696CA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4938" y="2922588"/>
                <a:ext cx="46037" cy="41275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6" y="11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</a:cxnLst>
                <a:rect l="0" t="0" r="r" b="b"/>
                <a:pathLst>
                  <a:path w="12" h="11">
                    <a:moveTo>
                      <a:pt x="12" y="6"/>
                    </a:moveTo>
                    <a:cubicBezTo>
                      <a:pt x="12" y="9"/>
                      <a:pt x="9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lose/>
                    <a:moveTo>
                      <a:pt x="12" y="6"/>
                    </a:moveTo>
                    <a:cubicBezTo>
                      <a:pt x="12" y="6"/>
                      <a:pt x="12" y="6"/>
                      <a:pt x="12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519D041C-F05F-46CD-B734-468F18E46B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3363" y="2922588"/>
                <a:ext cx="42862" cy="41275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0" y="6"/>
                  </a:cxn>
                  <a:cxn ang="0">
                    <a:pos x="5" y="0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1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1" y="9"/>
                      <a:pt x="9" y="11"/>
                      <a:pt x="5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9" y="0"/>
                      <a:pt x="11" y="2"/>
                      <a:pt x="11" y="6"/>
                    </a:cubicBezTo>
                    <a:close/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74DAD1BA-C9C9-4EEF-A839-8BA37AD5A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98613" y="2922588"/>
                <a:ext cx="46037" cy="41275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6" y="11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12" y="6"/>
                  </a:cxn>
                  <a:cxn ang="0">
                    <a:pos x="12" y="6"/>
                  </a:cxn>
                </a:cxnLst>
                <a:rect l="0" t="0" r="r" b="b"/>
                <a:pathLst>
                  <a:path w="12" h="11">
                    <a:moveTo>
                      <a:pt x="12" y="6"/>
                    </a:moveTo>
                    <a:cubicBezTo>
                      <a:pt x="12" y="9"/>
                      <a:pt x="9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lose/>
                    <a:moveTo>
                      <a:pt x="12" y="6"/>
                    </a:moveTo>
                    <a:cubicBezTo>
                      <a:pt x="12" y="6"/>
                      <a:pt x="12" y="6"/>
                      <a:pt x="12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B23508D6-70B7-436D-A3AD-CC5BC6DADA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038" y="2922588"/>
                <a:ext cx="41275" cy="41275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6" y="11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1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1" y="9"/>
                      <a:pt x="9" y="11"/>
                      <a:pt x="6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9" y="0"/>
                      <a:pt x="11" y="2"/>
                      <a:pt x="11" y="6"/>
                    </a:cubicBezTo>
                    <a:close/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A1BF0C2A-291F-44C1-B3C4-30C8F8E629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9150" y="2241550"/>
                <a:ext cx="442912" cy="125413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109" y="33"/>
                  </a:cxn>
                  <a:cxn ang="0">
                    <a:pos x="117" y="26"/>
                  </a:cxn>
                  <a:cxn ang="0">
                    <a:pos x="58" y="0"/>
                  </a:cxn>
                  <a:cxn ang="0">
                    <a:pos x="0" y="26"/>
                  </a:cxn>
                  <a:cxn ang="0">
                    <a:pos x="8" y="33"/>
                  </a:cxn>
                  <a:cxn ang="0">
                    <a:pos x="58" y="11"/>
                  </a:cxn>
                  <a:cxn ang="0">
                    <a:pos x="58" y="11"/>
                  </a:cxn>
                  <a:cxn ang="0">
                    <a:pos x="58" y="11"/>
                  </a:cxn>
                </a:cxnLst>
                <a:rect l="0" t="0" r="r" b="b"/>
                <a:pathLst>
                  <a:path w="117" h="33">
                    <a:moveTo>
                      <a:pt x="58" y="11"/>
                    </a:moveTo>
                    <a:cubicBezTo>
                      <a:pt x="78" y="11"/>
                      <a:pt x="96" y="19"/>
                      <a:pt x="109" y="33"/>
                    </a:cubicBezTo>
                    <a:cubicBezTo>
                      <a:pt x="117" y="26"/>
                      <a:pt x="117" y="26"/>
                      <a:pt x="117" y="26"/>
                    </a:cubicBezTo>
                    <a:cubicBezTo>
                      <a:pt x="102" y="9"/>
                      <a:pt x="81" y="0"/>
                      <a:pt x="58" y="0"/>
                    </a:cubicBezTo>
                    <a:cubicBezTo>
                      <a:pt x="36" y="0"/>
                      <a:pt x="15" y="9"/>
                      <a:pt x="0" y="26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21" y="19"/>
                      <a:pt x="39" y="11"/>
                      <a:pt x="58" y="11"/>
                    </a:cubicBezTo>
                    <a:close/>
                    <a:moveTo>
                      <a:pt x="58" y="11"/>
                    </a:moveTo>
                    <a:cubicBezTo>
                      <a:pt x="58" y="11"/>
                      <a:pt x="58" y="11"/>
                      <a:pt x="58" y="11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62C2CB-2304-4EA2-BB34-F43140E7A0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6300" y="2317750"/>
                <a:ext cx="328612" cy="103188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8" y="27"/>
                  </a:cxn>
                  <a:cxn ang="0">
                    <a:pos x="43" y="11"/>
                  </a:cxn>
                  <a:cxn ang="0">
                    <a:pos x="79" y="27"/>
                  </a:cxn>
                  <a:cxn ang="0">
                    <a:pos x="87" y="20"/>
                  </a:cxn>
                  <a:cxn ang="0">
                    <a:pos x="43" y="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87" h="27">
                    <a:moveTo>
                      <a:pt x="0" y="20"/>
                    </a:moveTo>
                    <a:cubicBezTo>
                      <a:pt x="8" y="27"/>
                      <a:pt x="8" y="27"/>
                      <a:pt x="8" y="27"/>
                    </a:cubicBezTo>
                    <a:cubicBezTo>
                      <a:pt x="17" y="17"/>
                      <a:pt x="30" y="11"/>
                      <a:pt x="43" y="11"/>
                    </a:cubicBezTo>
                    <a:cubicBezTo>
                      <a:pt x="57" y="11"/>
                      <a:pt x="70" y="17"/>
                      <a:pt x="79" y="27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6" y="7"/>
                      <a:pt x="60" y="0"/>
                      <a:pt x="43" y="0"/>
                    </a:cubicBezTo>
                    <a:cubicBezTo>
                      <a:pt x="27" y="0"/>
                      <a:pt x="11" y="7"/>
                      <a:pt x="0" y="20"/>
                    </a:cubicBezTo>
                    <a:close/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1243D7EF-4F19-4591-B085-8B96D9D657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7013" y="2241550"/>
                <a:ext cx="441325" cy="125413"/>
              </a:xfrm>
              <a:custGeom>
                <a:avLst/>
                <a:gdLst/>
                <a:ahLst/>
                <a:cxnLst>
                  <a:cxn ang="0">
                    <a:pos x="59" y="11"/>
                  </a:cxn>
                  <a:cxn ang="0">
                    <a:pos x="109" y="33"/>
                  </a:cxn>
                  <a:cxn ang="0">
                    <a:pos x="117" y="26"/>
                  </a:cxn>
                  <a:cxn ang="0">
                    <a:pos x="59" y="0"/>
                  </a:cxn>
                  <a:cxn ang="0">
                    <a:pos x="0" y="26"/>
                  </a:cxn>
                  <a:cxn ang="0">
                    <a:pos x="8" y="33"/>
                  </a:cxn>
                  <a:cxn ang="0">
                    <a:pos x="59" y="11"/>
                  </a:cxn>
                  <a:cxn ang="0">
                    <a:pos x="59" y="11"/>
                  </a:cxn>
                  <a:cxn ang="0">
                    <a:pos x="59" y="11"/>
                  </a:cxn>
                </a:cxnLst>
                <a:rect l="0" t="0" r="r" b="b"/>
                <a:pathLst>
                  <a:path w="117" h="33">
                    <a:moveTo>
                      <a:pt x="59" y="11"/>
                    </a:moveTo>
                    <a:cubicBezTo>
                      <a:pt x="78" y="11"/>
                      <a:pt x="96" y="19"/>
                      <a:pt x="109" y="33"/>
                    </a:cubicBezTo>
                    <a:cubicBezTo>
                      <a:pt x="117" y="26"/>
                      <a:pt x="117" y="26"/>
                      <a:pt x="117" y="26"/>
                    </a:cubicBezTo>
                    <a:cubicBezTo>
                      <a:pt x="102" y="9"/>
                      <a:pt x="81" y="0"/>
                      <a:pt x="59" y="0"/>
                    </a:cubicBezTo>
                    <a:cubicBezTo>
                      <a:pt x="36" y="0"/>
                      <a:pt x="15" y="9"/>
                      <a:pt x="0" y="26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21" y="19"/>
                      <a:pt x="39" y="11"/>
                      <a:pt x="59" y="11"/>
                    </a:cubicBezTo>
                    <a:close/>
                    <a:moveTo>
                      <a:pt x="59" y="11"/>
                    </a:moveTo>
                    <a:cubicBezTo>
                      <a:pt x="59" y="11"/>
                      <a:pt x="59" y="11"/>
                      <a:pt x="59" y="11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61AECD54-D344-4471-AC77-303A8A03A2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52575" y="2317750"/>
                <a:ext cx="330200" cy="103188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8" y="27"/>
                  </a:cxn>
                  <a:cxn ang="0">
                    <a:pos x="44" y="11"/>
                  </a:cxn>
                  <a:cxn ang="0">
                    <a:pos x="79" y="27"/>
                  </a:cxn>
                  <a:cxn ang="0">
                    <a:pos x="87" y="20"/>
                  </a:cxn>
                  <a:cxn ang="0">
                    <a:pos x="44" y="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87" h="27">
                    <a:moveTo>
                      <a:pt x="0" y="20"/>
                    </a:moveTo>
                    <a:cubicBezTo>
                      <a:pt x="8" y="27"/>
                      <a:pt x="8" y="27"/>
                      <a:pt x="8" y="27"/>
                    </a:cubicBezTo>
                    <a:cubicBezTo>
                      <a:pt x="17" y="17"/>
                      <a:pt x="30" y="11"/>
                      <a:pt x="44" y="11"/>
                    </a:cubicBezTo>
                    <a:cubicBezTo>
                      <a:pt x="57" y="11"/>
                      <a:pt x="70" y="17"/>
                      <a:pt x="79" y="27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6" y="7"/>
                      <a:pt x="60" y="0"/>
                      <a:pt x="44" y="0"/>
                    </a:cubicBezTo>
                    <a:cubicBezTo>
                      <a:pt x="27" y="0"/>
                      <a:pt x="11" y="7"/>
                      <a:pt x="0" y="20"/>
                    </a:cubicBezTo>
                    <a:close/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TextBox 128">
              <a:extLst>
                <a:ext uri="{FF2B5EF4-FFF2-40B4-BE49-F238E27FC236}">
                  <a16:creationId xmlns:a16="http://schemas.microsoft.com/office/drawing/2014/main" id="{E975078D-79A8-4763-A424-DE517E89272E}"/>
                </a:ext>
              </a:extLst>
            </p:cNvPr>
            <p:cNvSpPr txBox="1"/>
            <p:nvPr/>
          </p:nvSpPr>
          <p:spPr>
            <a:xfrm>
              <a:off x="1904988" y="2873150"/>
              <a:ext cx="1276331" cy="1759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0316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数据处理队列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2" name="Group 96">
              <a:extLst>
                <a:ext uri="{FF2B5EF4-FFF2-40B4-BE49-F238E27FC236}">
                  <a16:creationId xmlns:a16="http://schemas.microsoft.com/office/drawing/2014/main" id="{275C6F89-6F8C-4F46-AF97-3EF900799FD7}"/>
                </a:ext>
              </a:extLst>
            </p:cNvPr>
            <p:cNvGrpSpPr/>
            <p:nvPr/>
          </p:nvGrpSpPr>
          <p:grpSpPr>
            <a:xfrm>
              <a:off x="3991634" y="2069154"/>
              <a:ext cx="722133" cy="722133"/>
              <a:chOff x="4381500" y="2251075"/>
              <a:chExt cx="1057275" cy="1057275"/>
            </a:xfrm>
            <a:solidFill>
              <a:srgbClr val="0588DB"/>
            </a:solidFill>
          </p:grpSpPr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B83FFA62-930A-4D04-97C9-DF1C76534B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1500" y="2251075"/>
                <a:ext cx="882650" cy="393700"/>
              </a:xfrm>
              <a:custGeom>
                <a:avLst/>
                <a:gdLst/>
                <a:ahLst/>
                <a:cxnLst>
                  <a:cxn ang="0">
                    <a:pos x="233" y="52"/>
                  </a:cxn>
                  <a:cxn ang="0">
                    <a:pos x="117" y="104"/>
                  </a:cxn>
                  <a:cxn ang="0">
                    <a:pos x="0" y="52"/>
                  </a:cxn>
                  <a:cxn ang="0">
                    <a:pos x="117" y="0"/>
                  </a:cxn>
                  <a:cxn ang="0">
                    <a:pos x="233" y="52"/>
                  </a:cxn>
                  <a:cxn ang="0">
                    <a:pos x="233" y="52"/>
                  </a:cxn>
                  <a:cxn ang="0">
                    <a:pos x="233" y="52"/>
                  </a:cxn>
                </a:cxnLst>
                <a:rect l="0" t="0" r="r" b="b"/>
                <a:pathLst>
                  <a:path w="233" h="104">
                    <a:moveTo>
                      <a:pt x="233" y="52"/>
                    </a:moveTo>
                    <a:cubicBezTo>
                      <a:pt x="233" y="81"/>
                      <a:pt x="181" y="104"/>
                      <a:pt x="117" y="104"/>
                    </a:cubicBezTo>
                    <a:cubicBezTo>
                      <a:pt x="52" y="104"/>
                      <a:pt x="0" y="81"/>
                      <a:pt x="0" y="52"/>
                    </a:cubicBezTo>
                    <a:cubicBezTo>
                      <a:pt x="0" y="23"/>
                      <a:pt x="52" y="0"/>
                      <a:pt x="117" y="0"/>
                    </a:cubicBezTo>
                    <a:cubicBezTo>
                      <a:pt x="181" y="0"/>
                      <a:pt x="233" y="23"/>
                      <a:pt x="233" y="52"/>
                    </a:cubicBezTo>
                    <a:close/>
                    <a:moveTo>
                      <a:pt x="233" y="52"/>
                    </a:moveTo>
                    <a:cubicBezTo>
                      <a:pt x="233" y="52"/>
                      <a:pt x="233" y="52"/>
                      <a:pt x="233" y="52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DB617843-0C37-45C9-B46B-4B4A3EDE0B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1500" y="2909888"/>
                <a:ext cx="546100" cy="349250"/>
              </a:xfrm>
              <a:custGeom>
                <a:avLst/>
                <a:gdLst/>
                <a:ahLst/>
                <a:cxnLst>
                  <a:cxn ang="0">
                    <a:pos x="144" y="69"/>
                  </a:cxn>
                  <a:cxn ang="0">
                    <a:pos x="128" y="52"/>
                  </a:cxn>
                  <a:cxn ang="0">
                    <a:pos x="117" y="52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117" y="92"/>
                  </a:cxn>
                  <a:cxn ang="0">
                    <a:pos x="144" y="90"/>
                  </a:cxn>
                  <a:cxn ang="0">
                    <a:pos x="144" y="69"/>
                  </a:cxn>
                  <a:cxn ang="0">
                    <a:pos x="144" y="69"/>
                  </a:cxn>
                  <a:cxn ang="0">
                    <a:pos x="144" y="69"/>
                  </a:cxn>
                </a:cxnLst>
                <a:rect l="0" t="0" r="r" b="b"/>
                <a:pathLst>
                  <a:path w="144" h="92">
                    <a:moveTo>
                      <a:pt x="144" y="69"/>
                    </a:moveTo>
                    <a:cubicBezTo>
                      <a:pt x="136" y="67"/>
                      <a:pt x="129" y="60"/>
                      <a:pt x="128" y="52"/>
                    </a:cubicBezTo>
                    <a:cubicBezTo>
                      <a:pt x="124" y="52"/>
                      <a:pt x="120" y="52"/>
                      <a:pt x="117" y="52"/>
                    </a:cubicBezTo>
                    <a:cubicBezTo>
                      <a:pt x="52" y="52"/>
                      <a:pt x="0" y="29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69"/>
                      <a:pt x="52" y="92"/>
                      <a:pt x="117" y="92"/>
                    </a:cubicBezTo>
                    <a:cubicBezTo>
                      <a:pt x="126" y="92"/>
                      <a:pt x="135" y="91"/>
                      <a:pt x="144" y="90"/>
                    </a:cubicBezTo>
                    <a:cubicBezTo>
                      <a:pt x="140" y="84"/>
                      <a:pt x="140" y="75"/>
                      <a:pt x="144" y="69"/>
                    </a:cubicBezTo>
                    <a:close/>
                    <a:moveTo>
                      <a:pt x="144" y="69"/>
                    </a:moveTo>
                    <a:cubicBezTo>
                      <a:pt x="144" y="69"/>
                      <a:pt x="144" y="69"/>
                      <a:pt x="144" y="6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7300EA26-335C-4940-A830-E17129C142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1500" y="2706688"/>
                <a:ext cx="546100" cy="347663"/>
              </a:xfrm>
              <a:custGeom>
                <a:avLst/>
                <a:gdLst/>
                <a:ahLst/>
                <a:cxnLst>
                  <a:cxn ang="0">
                    <a:pos x="117" y="92"/>
                  </a:cxn>
                  <a:cxn ang="0">
                    <a:pos x="128" y="92"/>
                  </a:cxn>
                  <a:cxn ang="0">
                    <a:pos x="128" y="86"/>
                  </a:cxn>
                  <a:cxn ang="0">
                    <a:pos x="144" y="65"/>
                  </a:cxn>
                  <a:cxn ang="0">
                    <a:pos x="141" y="51"/>
                  </a:cxn>
                  <a:cxn ang="0">
                    <a:pos x="117" y="52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117" y="92"/>
                  </a:cxn>
                  <a:cxn ang="0">
                    <a:pos x="117" y="92"/>
                  </a:cxn>
                  <a:cxn ang="0">
                    <a:pos x="117" y="92"/>
                  </a:cxn>
                </a:cxnLst>
                <a:rect l="0" t="0" r="r" b="b"/>
                <a:pathLst>
                  <a:path w="144" h="92">
                    <a:moveTo>
                      <a:pt x="117" y="92"/>
                    </a:moveTo>
                    <a:cubicBezTo>
                      <a:pt x="120" y="92"/>
                      <a:pt x="124" y="92"/>
                      <a:pt x="128" y="92"/>
                    </a:cubicBezTo>
                    <a:cubicBezTo>
                      <a:pt x="128" y="86"/>
                      <a:pt x="128" y="86"/>
                      <a:pt x="128" y="86"/>
                    </a:cubicBezTo>
                    <a:cubicBezTo>
                      <a:pt x="128" y="76"/>
                      <a:pt x="134" y="67"/>
                      <a:pt x="144" y="65"/>
                    </a:cubicBezTo>
                    <a:cubicBezTo>
                      <a:pt x="141" y="60"/>
                      <a:pt x="140" y="56"/>
                      <a:pt x="141" y="51"/>
                    </a:cubicBezTo>
                    <a:cubicBezTo>
                      <a:pt x="133" y="52"/>
                      <a:pt x="125" y="52"/>
                      <a:pt x="117" y="52"/>
                    </a:cubicBezTo>
                    <a:cubicBezTo>
                      <a:pt x="52" y="52"/>
                      <a:pt x="0" y="29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69"/>
                      <a:pt x="52" y="92"/>
                      <a:pt x="117" y="92"/>
                    </a:cubicBezTo>
                    <a:close/>
                    <a:moveTo>
                      <a:pt x="117" y="92"/>
                    </a:moveTo>
                    <a:cubicBezTo>
                      <a:pt x="117" y="92"/>
                      <a:pt x="117" y="92"/>
                      <a:pt x="117" y="92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F0314CA1-442D-4482-BE58-9FB80D9752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1500" y="2642393"/>
                <a:ext cx="882650" cy="347663"/>
              </a:xfrm>
              <a:custGeom>
                <a:avLst/>
                <a:gdLst/>
                <a:ahLst/>
                <a:cxnLst>
                  <a:cxn ang="0">
                    <a:pos x="117" y="92"/>
                  </a:cxn>
                  <a:cxn ang="0">
                    <a:pos x="150" y="90"/>
                  </a:cxn>
                  <a:cxn ang="0">
                    <a:pos x="159" y="81"/>
                  </a:cxn>
                  <a:cxn ang="0">
                    <a:pos x="174" y="75"/>
                  </a:cxn>
                  <a:cxn ang="0">
                    <a:pos x="185" y="78"/>
                  </a:cxn>
                  <a:cxn ang="0">
                    <a:pos x="206" y="62"/>
                  </a:cxn>
                  <a:cxn ang="0">
                    <a:pos x="222" y="62"/>
                  </a:cxn>
                  <a:cxn ang="0">
                    <a:pos x="223" y="62"/>
                  </a:cxn>
                  <a:cxn ang="0">
                    <a:pos x="233" y="40"/>
                  </a:cxn>
                  <a:cxn ang="0">
                    <a:pos x="233" y="0"/>
                  </a:cxn>
                  <a:cxn ang="0">
                    <a:pos x="117" y="52"/>
                  </a:cxn>
                  <a:cxn ang="0">
                    <a:pos x="0" y="0"/>
                  </a:cxn>
                  <a:cxn ang="0">
                    <a:pos x="0" y="40"/>
                  </a:cxn>
                  <a:cxn ang="0">
                    <a:pos x="117" y="92"/>
                  </a:cxn>
                  <a:cxn ang="0">
                    <a:pos x="117" y="92"/>
                  </a:cxn>
                  <a:cxn ang="0">
                    <a:pos x="117" y="92"/>
                  </a:cxn>
                </a:cxnLst>
                <a:rect l="0" t="0" r="r" b="b"/>
                <a:pathLst>
                  <a:path w="233" h="92">
                    <a:moveTo>
                      <a:pt x="117" y="92"/>
                    </a:moveTo>
                    <a:cubicBezTo>
                      <a:pt x="128" y="92"/>
                      <a:pt x="139" y="91"/>
                      <a:pt x="150" y="9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63" y="77"/>
                      <a:pt x="168" y="75"/>
                      <a:pt x="174" y="75"/>
                    </a:cubicBezTo>
                    <a:cubicBezTo>
                      <a:pt x="178" y="75"/>
                      <a:pt x="181" y="76"/>
                      <a:pt x="185" y="78"/>
                    </a:cubicBezTo>
                    <a:cubicBezTo>
                      <a:pt x="187" y="68"/>
                      <a:pt x="196" y="62"/>
                      <a:pt x="206" y="62"/>
                    </a:cubicBezTo>
                    <a:cubicBezTo>
                      <a:pt x="222" y="62"/>
                      <a:pt x="222" y="62"/>
                      <a:pt x="222" y="62"/>
                    </a:cubicBezTo>
                    <a:cubicBezTo>
                      <a:pt x="222" y="62"/>
                      <a:pt x="222" y="62"/>
                      <a:pt x="223" y="62"/>
                    </a:cubicBezTo>
                    <a:cubicBezTo>
                      <a:pt x="229" y="55"/>
                      <a:pt x="233" y="48"/>
                      <a:pt x="233" y="40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3" y="29"/>
                      <a:pt x="181" y="52"/>
                      <a:pt x="117" y="52"/>
                    </a:cubicBezTo>
                    <a:cubicBezTo>
                      <a:pt x="52" y="52"/>
                      <a:pt x="0" y="29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69"/>
                      <a:pt x="52" y="92"/>
                      <a:pt x="117" y="92"/>
                    </a:cubicBezTo>
                    <a:close/>
                    <a:moveTo>
                      <a:pt x="117" y="92"/>
                    </a:moveTo>
                    <a:cubicBezTo>
                      <a:pt x="117" y="92"/>
                      <a:pt x="117" y="92"/>
                      <a:pt x="117" y="92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EC8DA4A0-C75D-4691-9A05-E4E9E9A688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46650" y="2816225"/>
                <a:ext cx="492125" cy="492125"/>
              </a:xfrm>
              <a:custGeom>
                <a:avLst/>
                <a:gdLst/>
                <a:ahLst/>
                <a:cxnLst>
                  <a:cxn ang="0">
                    <a:pos x="130" y="73"/>
                  </a:cxn>
                  <a:cxn ang="0">
                    <a:pos x="130" y="57"/>
                  </a:cxn>
                  <a:cxn ang="0">
                    <a:pos x="110" y="53"/>
                  </a:cxn>
                  <a:cxn ang="0">
                    <a:pos x="105" y="41"/>
                  </a:cxn>
                  <a:cxn ang="0">
                    <a:pos x="116" y="25"/>
                  </a:cxn>
                  <a:cxn ang="0">
                    <a:pos x="105" y="13"/>
                  </a:cxn>
                  <a:cxn ang="0">
                    <a:pos x="89" y="25"/>
                  </a:cxn>
                  <a:cxn ang="0">
                    <a:pos x="76" y="19"/>
                  </a:cxn>
                  <a:cxn ang="0">
                    <a:pos x="73" y="0"/>
                  </a:cxn>
                  <a:cxn ang="0">
                    <a:pos x="57" y="0"/>
                  </a:cxn>
                  <a:cxn ang="0">
                    <a:pos x="54" y="19"/>
                  </a:cxn>
                  <a:cxn ang="0">
                    <a:pos x="41" y="24"/>
                  </a:cxn>
                  <a:cxn ang="0">
                    <a:pos x="25" y="13"/>
                  </a:cxn>
                  <a:cxn ang="0">
                    <a:pos x="13" y="25"/>
                  </a:cxn>
                  <a:cxn ang="0">
                    <a:pos x="24" y="41"/>
                  </a:cxn>
                  <a:cxn ang="0">
                    <a:pos x="19" y="53"/>
                  </a:cxn>
                  <a:cxn ang="0">
                    <a:pos x="0" y="57"/>
                  </a:cxn>
                  <a:cxn ang="0">
                    <a:pos x="0" y="73"/>
                  </a:cxn>
                  <a:cxn ang="0">
                    <a:pos x="19" y="76"/>
                  </a:cxn>
                  <a:cxn ang="0">
                    <a:pos x="24" y="89"/>
                  </a:cxn>
                  <a:cxn ang="0">
                    <a:pos x="13" y="105"/>
                  </a:cxn>
                  <a:cxn ang="0">
                    <a:pos x="25" y="116"/>
                  </a:cxn>
                  <a:cxn ang="0">
                    <a:pos x="41" y="105"/>
                  </a:cxn>
                  <a:cxn ang="0">
                    <a:pos x="53" y="110"/>
                  </a:cxn>
                  <a:cxn ang="0">
                    <a:pos x="57" y="130"/>
                  </a:cxn>
                  <a:cxn ang="0">
                    <a:pos x="73" y="130"/>
                  </a:cxn>
                  <a:cxn ang="0">
                    <a:pos x="76" y="110"/>
                  </a:cxn>
                  <a:cxn ang="0">
                    <a:pos x="89" y="105"/>
                  </a:cxn>
                  <a:cxn ang="0">
                    <a:pos x="105" y="116"/>
                  </a:cxn>
                  <a:cxn ang="0">
                    <a:pos x="116" y="105"/>
                  </a:cxn>
                  <a:cxn ang="0">
                    <a:pos x="105" y="89"/>
                  </a:cxn>
                  <a:cxn ang="0">
                    <a:pos x="110" y="76"/>
                  </a:cxn>
                  <a:cxn ang="0">
                    <a:pos x="130" y="73"/>
                  </a:cxn>
                  <a:cxn ang="0">
                    <a:pos x="65" y="87"/>
                  </a:cxn>
                  <a:cxn ang="0">
                    <a:pos x="42" y="65"/>
                  </a:cxn>
                  <a:cxn ang="0">
                    <a:pos x="65" y="42"/>
                  </a:cxn>
                  <a:cxn ang="0">
                    <a:pos x="87" y="65"/>
                  </a:cxn>
                  <a:cxn ang="0">
                    <a:pos x="65" y="87"/>
                  </a:cxn>
                  <a:cxn ang="0">
                    <a:pos x="65" y="87"/>
                  </a:cxn>
                  <a:cxn ang="0">
                    <a:pos x="65" y="87"/>
                  </a:cxn>
                </a:cxnLst>
                <a:rect l="0" t="0" r="r" b="b"/>
                <a:pathLst>
                  <a:path w="130" h="130">
                    <a:moveTo>
                      <a:pt x="130" y="73"/>
                    </a:moveTo>
                    <a:cubicBezTo>
                      <a:pt x="130" y="57"/>
                      <a:pt x="130" y="57"/>
                      <a:pt x="130" y="57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09" y="49"/>
                      <a:pt x="107" y="45"/>
                      <a:pt x="105" y="41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89" y="25"/>
                      <a:pt x="89" y="25"/>
                      <a:pt x="89" y="25"/>
                    </a:cubicBezTo>
                    <a:cubicBezTo>
                      <a:pt x="85" y="22"/>
                      <a:pt x="81" y="20"/>
                      <a:pt x="76" y="19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49" y="20"/>
                      <a:pt x="45" y="22"/>
                      <a:pt x="41" y="24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2" y="45"/>
                      <a:pt x="20" y="49"/>
                      <a:pt x="19" y="53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0" y="81"/>
                      <a:pt x="22" y="85"/>
                      <a:pt x="24" y="89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25" y="116"/>
                      <a:pt x="25" y="116"/>
                      <a:pt x="25" y="116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5" y="108"/>
                      <a:pt x="49" y="109"/>
                      <a:pt x="53" y="110"/>
                    </a:cubicBezTo>
                    <a:cubicBezTo>
                      <a:pt x="57" y="130"/>
                      <a:pt x="57" y="130"/>
                      <a:pt x="57" y="130"/>
                    </a:cubicBezTo>
                    <a:cubicBezTo>
                      <a:pt x="73" y="130"/>
                      <a:pt x="73" y="130"/>
                      <a:pt x="73" y="130"/>
                    </a:cubicBezTo>
                    <a:cubicBezTo>
                      <a:pt x="76" y="110"/>
                      <a:pt x="76" y="110"/>
                      <a:pt x="76" y="110"/>
                    </a:cubicBezTo>
                    <a:cubicBezTo>
                      <a:pt x="81" y="109"/>
                      <a:pt x="85" y="107"/>
                      <a:pt x="89" y="105"/>
                    </a:cubicBezTo>
                    <a:cubicBezTo>
                      <a:pt x="105" y="116"/>
                      <a:pt x="105" y="116"/>
                      <a:pt x="105" y="116"/>
                    </a:cubicBezTo>
                    <a:cubicBezTo>
                      <a:pt x="116" y="105"/>
                      <a:pt x="116" y="105"/>
                      <a:pt x="116" y="105"/>
                    </a:cubicBezTo>
                    <a:cubicBezTo>
                      <a:pt x="105" y="89"/>
                      <a:pt x="105" y="89"/>
                      <a:pt x="105" y="89"/>
                    </a:cubicBezTo>
                    <a:cubicBezTo>
                      <a:pt x="107" y="85"/>
                      <a:pt x="109" y="81"/>
                      <a:pt x="110" y="76"/>
                    </a:cubicBezTo>
                    <a:lnTo>
                      <a:pt x="130" y="73"/>
                    </a:lnTo>
                    <a:close/>
                    <a:moveTo>
                      <a:pt x="65" y="87"/>
                    </a:moveTo>
                    <a:cubicBezTo>
                      <a:pt x="52" y="87"/>
                      <a:pt x="42" y="77"/>
                      <a:pt x="42" y="65"/>
                    </a:cubicBezTo>
                    <a:cubicBezTo>
                      <a:pt x="42" y="52"/>
                      <a:pt x="52" y="42"/>
                      <a:pt x="65" y="42"/>
                    </a:cubicBezTo>
                    <a:cubicBezTo>
                      <a:pt x="77" y="42"/>
                      <a:pt x="87" y="52"/>
                      <a:pt x="87" y="65"/>
                    </a:cubicBezTo>
                    <a:cubicBezTo>
                      <a:pt x="87" y="77"/>
                      <a:pt x="77" y="87"/>
                      <a:pt x="65" y="87"/>
                    </a:cubicBezTo>
                    <a:close/>
                    <a:moveTo>
                      <a:pt x="65" y="87"/>
                    </a:moveTo>
                    <a:cubicBezTo>
                      <a:pt x="65" y="87"/>
                      <a:pt x="65" y="87"/>
                      <a:pt x="65" y="8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316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" name="Up Arrow 97">
              <a:extLst>
                <a:ext uri="{FF2B5EF4-FFF2-40B4-BE49-F238E27FC236}">
                  <a16:creationId xmlns:a16="http://schemas.microsoft.com/office/drawing/2014/main" id="{3139C2C7-8F7C-4237-B5A5-821B76219098}"/>
                </a:ext>
              </a:extLst>
            </p:cNvPr>
            <p:cNvSpPr/>
            <p:nvPr/>
          </p:nvSpPr>
          <p:spPr>
            <a:xfrm rot="5400000">
              <a:off x="3327337" y="2121079"/>
              <a:ext cx="295506" cy="668158"/>
            </a:xfrm>
            <a:prstGeom prst="upArrow">
              <a:avLst>
                <a:gd name="adj1" fmla="val 35790"/>
                <a:gd name="adj2" fmla="val 81354"/>
              </a:avLst>
            </a:prstGeom>
            <a:solidFill>
              <a:srgbClr val="0588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16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TextBox 128">
              <a:extLst>
                <a:ext uri="{FF2B5EF4-FFF2-40B4-BE49-F238E27FC236}">
                  <a16:creationId xmlns:a16="http://schemas.microsoft.com/office/drawing/2014/main" id="{D59F0090-493F-464E-AFC7-D8C80944ED21}"/>
                </a:ext>
              </a:extLst>
            </p:cNvPr>
            <p:cNvSpPr txBox="1"/>
            <p:nvPr/>
          </p:nvSpPr>
          <p:spPr>
            <a:xfrm>
              <a:off x="3655709" y="2873150"/>
              <a:ext cx="1276331" cy="1759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0316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数据校验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/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处理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Up Arrow 112">
              <a:extLst>
                <a:ext uri="{FF2B5EF4-FFF2-40B4-BE49-F238E27FC236}">
                  <a16:creationId xmlns:a16="http://schemas.microsoft.com/office/drawing/2014/main" id="{0917400B-24DD-4831-B31C-F12D62A249CC}"/>
                </a:ext>
              </a:extLst>
            </p:cNvPr>
            <p:cNvSpPr/>
            <p:nvPr/>
          </p:nvSpPr>
          <p:spPr>
            <a:xfrm rot="5400000">
              <a:off x="7164694" y="2015827"/>
              <a:ext cx="295506" cy="878663"/>
            </a:xfrm>
            <a:prstGeom prst="upArrow">
              <a:avLst>
                <a:gd name="adj1" fmla="val 35790"/>
                <a:gd name="adj2" fmla="val 81354"/>
              </a:avLst>
            </a:prstGeom>
            <a:solidFill>
              <a:srgbClr val="0E5A8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16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101">
              <a:extLst>
                <a:ext uri="{FF2B5EF4-FFF2-40B4-BE49-F238E27FC236}">
                  <a16:creationId xmlns:a16="http://schemas.microsoft.com/office/drawing/2014/main" id="{E95F99B7-DB03-423E-9F73-CACB6C216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6857" y="2235170"/>
              <a:ext cx="563890" cy="439978"/>
            </a:xfrm>
            <a:custGeom>
              <a:avLst/>
              <a:gdLst/>
              <a:ahLst/>
              <a:cxnLst>
                <a:cxn ang="0">
                  <a:pos x="77" y="43"/>
                </a:cxn>
                <a:cxn ang="0">
                  <a:pos x="77" y="47"/>
                </a:cxn>
                <a:cxn ang="0">
                  <a:pos x="70" y="51"/>
                </a:cxn>
                <a:cxn ang="0">
                  <a:pos x="6" y="51"/>
                </a:cxn>
                <a:cxn ang="0">
                  <a:pos x="0" y="47"/>
                </a:cxn>
                <a:cxn ang="0">
                  <a:pos x="0" y="43"/>
                </a:cxn>
                <a:cxn ang="0">
                  <a:pos x="6" y="43"/>
                </a:cxn>
                <a:cxn ang="0">
                  <a:pos x="70" y="43"/>
                </a:cxn>
                <a:cxn ang="0">
                  <a:pos x="77" y="43"/>
                </a:cxn>
                <a:cxn ang="0">
                  <a:pos x="10" y="34"/>
                </a:cxn>
                <a:cxn ang="0">
                  <a:pos x="10" y="6"/>
                </a:cxn>
                <a:cxn ang="0">
                  <a:pos x="16" y="0"/>
                </a:cxn>
                <a:cxn ang="0">
                  <a:pos x="60" y="0"/>
                </a:cxn>
                <a:cxn ang="0">
                  <a:pos x="67" y="6"/>
                </a:cxn>
                <a:cxn ang="0">
                  <a:pos x="67" y="34"/>
                </a:cxn>
                <a:cxn ang="0">
                  <a:pos x="60" y="41"/>
                </a:cxn>
                <a:cxn ang="0">
                  <a:pos x="16" y="41"/>
                </a:cxn>
                <a:cxn ang="0">
                  <a:pos x="10" y="34"/>
                </a:cxn>
                <a:cxn ang="0">
                  <a:pos x="15" y="34"/>
                </a:cxn>
                <a:cxn ang="0">
                  <a:pos x="16" y="36"/>
                </a:cxn>
                <a:cxn ang="0">
                  <a:pos x="60" y="36"/>
                </a:cxn>
                <a:cxn ang="0">
                  <a:pos x="61" y="34"/>
                </a:cxn>
                <a:cxn ang="0">
                  <a:pos x="61" y="6"/>
                </a:cxn>
                <a:cxn ang="0">
                  <a:pos x="60" y="5"/>
                </a:cxn>
                <a:cxn ang="0">
                  <a:pos x="16" y="5"/>
                </a:cxn>
                <a:cxn ang="0">
                  <a:pos x="15" y="6"/>
                </a:cxn>
                <a:cxn ang="0">
                  <a:pos x="15" y="34"/>
                </a:cxn>
                <a:cxn ang="0">
                  <a:pos x="42" y="47"/>
                </a:cxn>
                <a:cxn ang="0">
                  <a:pos x="42" y="46"/>
                </a:cxn>
                <a:cxn ang="0">
                  <a:pos x="35" y="46"/>
                </a:cxn>
                <a:cxn ang="0">
                  <a:pos x="34" y="47"/>
                </a:cxn>
                <a:cxn ang="0">
                  <a:pos x="35" y="47"/>
                </a:cxn>
                <a:cxn ang="0">
                  <a:pos x="42" y="47"/>
                </a:cxn>
                <a:cxn ang="0">
                  <a:pos x="42" y="47"/>
                </a:cxn>
              </a:cxnLst>
              <a:rect l="0" t="0" r="r" b="b"/>
              <a:pathLst>
                <a:path w="77" h="51">
                  <a:moveTo>
                    <a:pt x="77" y="43"/>
                  </a:moveTo>
                  <a:cubicBezTo>
                    <a:pt x="77" y="47"/>
                    <a:pt x="77" y="47"/>
                    <a:pt x="77" y="47"/>
                  </a:cubicBezTo>
                  <a:cubicBezTo>
                    <a:pt x="77" y="49"/>
                    <a:pt x="74" y="51"/>
                    <a:pt x="70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49"/>
                    <a:pt x="0" y="4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70" y="43"/>
                    <a:pt x="70" y="43"/>
                    <a:pt x="70" y="43"/>
                  </a:cubicBezTo>
                  <a:lnTo>
                    <a:pt x="77" y="43"/>
                  </a:lnTo>
                  <a:close/>
                  <a:moveTo>
                    <a:pt x="10" y="34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2"/>
                    <a:pt x="13" y="0"/>
                    <a:pt x="16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7" y="2"/>
                    <a:pt x="67" y="6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8"/>
                    <a:pt x="64" y="41"/>
                    <a:pt x="60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0" y="38"/>
                    <a:pt x="10" y="34"/>
                  </a:cubicBezTo>
                  <a:close/>
                  <a:moveTo>
                    <a:pt x="15" y="34"/>
                  </a:moveTo>
                  <a:cubicBezTo>
                    <a:pt x="15" y="35"/>
                    <a:pt x="16" y="36"/>
                    <a:pt x="16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6"/>
                    <a:pt x="61" y="35"/>
                    <a:pt x="61" y="3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5"/>
                    <a:pt x="61" y="5"/>
                    <a:pt x="60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5"/>
                    <a:pt x="15" y="6"/>
                  </a:cubicBezTo>
                  <a:lnTo>
                    <a:pt x="15" y="34"/>
                  </a:lnTo>
                  <a:close/>
                  <a:moveTo>
                    <a:pt x="42" y="47"/>
                  </a:moveTo>
                  <a:cubicBezTo>
                    <a:pt x="42" y="46"/>
                    <a:pt x="42" y="46"/>
                    <a:pt x="42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4" y="46"/>
                    <a:pt x="34" y="47"/>
                  </a:cubicBezTo>
                  <a:cubicBezTo>
                    <a:pt x="34" y="47"/>
                    <a:pt x="35" y="47"/>
                    <a:pt x="35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7"/>
                    <a:pt x="42" y="47"/>
                    <a:pt x="42" y="47"/>
                  </a:cubicBezTo>
                  <a:close/>
                </a:path>
              </a:pathLst>
            </a:custGeom>
            <a:solidFill>
              <a:srgbClr val="32ACF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0316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Box 130">
              <a:extLst>
                <a:ext uri="{FF2B5EF4-FFF2-40B4-BE49-F238E27FC236}">
                  <a16:creationId xmlns:a16="http://schemas.microsoft.com/office/drawing/2014/main" id="{67C83882-A88B-4B3B-8CAD-AC5E561327D4}"/>
                </a:ext>
              </a:extLst>
            </p:cNvPr>
            <p:cNvSpPr txBox="1"/>
            <p:nvPr/>
          </p:nvSpPr>
          <p:spPr>
            <a:xfrm>
              <a:off x="7665102" y="2873150"/>
              <a:ext cx="1047400" cy="1759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R="0" lvl="0" indent="0" algn="ctr" defTabSz="103162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HTMS</a:t>
              </a:r>
            </a:p>
          </p:txBody>
        </p:sp>
        <p:pic>
          <p:nvPicPr>
            <p:cNvPr id="20" name="Picture 20" descr="totallysolution_100">
              <a:extLst>
                <a:ext uri="{FF2B5EF4-FFF2-40B4-BE49-F238E27FC236}">
                  <a16:creationId xmlns:a16="http://schemas.microsoft.com/office/drawing/2014/main" id="{2D305708-8476-42AB-8E20-7C89EA974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041" y="2049357"/>
              <a:ext cx="811604" cy="81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Up Arrow 97">
              <a:extLst>
                <a:ext uri="{FF2B5EF4-FFF2-40B4-BE49-F238E27FC236}">
                  <a16:creationId xmlns:a16="http://schemas.microsoft.com/office/drawing/2014/main" id="{6AE87661-752E-48AD-A551-6F419F678950}"/>
                </a:ext>
              </a:extLst>
            </p:cNvPr>
            <p:cNvSpPr/>
            <p:nvPr/>
          </p:nvSpPr>
          <p:spPr>
            <a:xfrm rot="5400000">
              <a:off x="5226535" y="2121079"/>
              <a:ext cx="295506" cy="668158"/>
            </a:xfrm>
            <a:prstGeom prst="upArrow">
              <a:avLst>
                <a:gd name="adj1" fmla="val 35790"/>
                <a:gd name="adj2" fmla="val 81354"/>
              </a:avLst>
            </a:prstGeom>
            <a:solidFill>
              <a:srgbClr val="0588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316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TextBox 128">
              <a:extLst>
                <a:ext uri="{FF2B5EF4-FFF2-40B4-BE49-F238E27FC236}">
                  <a16:creationId xmlns:a16="http://schemas.microsoft.com/office/drawing/2014/main" id="{780DC63F-DB60-4497-BE56-6751E06863FB}"/>
                </a:ext>
              </a:extLst>
            </p:cNvPr>
            <p:cNvSpPr txBox="1"/>
            <p:nvPr/>
          </p:nvSpPr>
          <p:spPr>
            <a:xfrm>
              <a:off x="5527917" y="2873150"/>
              <a:ext cx="1276331" cy="1759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 defTabSz="1031626">
                <a:defRPr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数据转换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02EE8B3-ED50-47B1-89D3-DD38F5FA6619}"/>
                </a:ext>
              </a:extLst>
            </p:cNvPr>
            <p:cNvSpPr txBox="1"/>
            <p:nvPr/>
          </p:nvSpPr>
          <p:spPr>
            <a:xfrm>
              <a:off x="3735549" y="3152897"/>
              <a:ext cx="1399706" cy="42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数据合法性、是否重复导入</a:t>
              </a:r>
              <a:r>
                <a: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?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FD12D89-3756-436D-9FCF-341D939958E7}"/>
                </a:ext>
              </a:extLst>
            </p:cNvPr>
            <p:cNvSpPr txBox="1"/>
            <p:nvPr/>
          </p:nvSpPr>
          <p:spPr>
            <a:xfrm>
              <a:off x="5617572" y="3296191"/>
              <a:ext cx="1601636" cy="251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数据转换为标准格式</a:t>
              </a:r>
            </a:p>
          </p:txBody>
        </p:sp>
      </p:grpSp>
      <p:pic>
        <p:nvPicPr>
          <p:cNvPr id="43" name="图片 42" descr="图片包含 急救箱, 标牌, 户外, 文字&#10;&#10;已生成高可信度的说明">
            <a:extLst>
              <a:ext uri="{FF2B5EF4-FFF2-40B4-BE49-F238E27FC236}">
                <a16:creationId xmlns:a16="http://schemas.microsoft.com/office/drawing/2014/main" id="{11F235B5-E263-44B5-8581-8471422C8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1" y="2427091"/>
            <a:ext cx="307778" cy="307778"/>
          </a:xfrm>
          <a:prstGeom prst="rect">
            <a:avLst/>
          </a:prstGeom>
        </p:spPr>
      </p:pic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797A7EE-96A2-4254-BE8E-953CAFEBDC38}"/>
              </a:ext>
            </a:extLst>
          </p:cNvPr>
          <p:cNvSpPr/>
          <p:nvPr/>
        </p:nvSpPr>
        <p:spPr>
          <a:xfrm>
            <a:off x="2250599" y="3137781"/>
            <a:ext cx="6572889" cy="2448851"/>
          </a:xfrm>
          <a:prstGeom prst="roundRect">
            <a:avLst/>
          </a:prstGeom>
          <a:noFill/>
          <a:ln w="9525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54685FA-943B-4162-AC9A-ECACD30FAD39}"/>
              </a:ext>
            </a:extLst>
          </p:cNvPr>
          <p:cNvSpPr/>
          <p:nvPr/>
        </p:nvSpPr>
        <p:spPr>
          <a:xfrm>
            <a:off x="4176074" y="5247762"/>
            <a:ext cx="2095537" cy="25895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数据集成服务</a:t>
            </a:r>
          </a:p>
        </p:txBody>
      </p:sp>
      <p:sp>
        <p:nvSpPr>
          <p:cNvPr id="46" name="Bent Arrow 76">
            <a:extLst>
              <a:ext uri="{FF2B5EF4-FFF2-40B4-BE49-F238E27FC236}">
                <a16:creationId xmlns:a16="http://schemas.microsoft.com/office/drawing/2014/main" id="{9655182D-AB4F-47F0-A485-350F6077A1E1}"/>
              </a:ext>
            </a:extLst>
          </p:cNvPr>
          <p:cNvSpPr/>
          <p:nvPr/>
        </p:nvSpPr>
        <p:spPr>
          <a:xfrm rot="16200000" flipH="1" flipV="1">
            <a:off x="1903914" y="2123028"/>
            <a:ext cx="720080" cy="1518809"/>
          </a:xfrm>
          <a:prstGeom prst="bentArrow">
            <a:avLst>
              <a:gd name="adj1" fmla="val 12242"/>
              <a:gd name="adj2" fmla="val 16177"/>
              <a:gd name="adj3" fmla="val 18570"/>
              <a:gd name="adj4" fmla="val 29493"/>
            </a:avLst>
          </a:prstGeom>
          <a:solidFill>
            <a:srgbClr val="A1A1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Up Arrow 51">
            <a:extLst>
              <a:ext uri="{FF2B5EF4-FFF2-40B4-BE49-F238E27FC236}">
                <a16:creationId xmlns:a16="http://schemas.microsoft.com/office/drawing/2014/main" id="{3F64A91C-BC29-49DE-9425-FED81DC592A1}"/>
              </a:ext>
            </a:extLst>
          </p:cNvPr>
          <p:cNvSpPr/>
          <p:nvPr/>
        </p:nvSpPr>
        <p:spPr>
          <a:xfrm rot="5400000">
            <a:off x="1795595" y="3156197"/>
            <a:ext cx="192861" cy="701729"/>
          </a:xfrm>
          <a:prstGeom prst="upArrow">
            <a:avLst>
              <a:gd name="adj1" fmla="val 53549"/>
              <a:gd name="adj2" fmla="val 81354"/>
            </a:avLst>
          </a:prstGeom>
          <a:solidFill>
            <a:srgbClr val="A1A1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A1A1A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2B641C0-C931-4189-A402-EFFD5735FDFD}"/>
              </a:ext>
            </a:extLst>
          </p:cNvPr>
          <p:cNvSpPr txBox="1"/>
          <p:nvPr/>
        </p:nvSpPr>
        <p:spPr>
          <a:xfrm>
            <a:off x="872256" y="336324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FTP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Up Arrow 51">
            <a:extLst>
              <a:ext uri="{FF2B5EF4-FFF2-40B4-BE49-F238E27FC236}">
                <a16:creationId xmlns:a16="http://schemas.microsoft.com/office/drawing/2014/main" id="{4324D964-10CC-4368-A9FD-E5F551D07C08}"/>
              </a:ext>
            </a:extLst>
          </p:cNvPr>
          <p:cNvSpPr/>
          <p:nvPr/>
        </p:nvSpPr>
        <p:spPr>
          <a:xfrm rot="5400000">
            <a:off x="1797059" y="3735759"/>
            <a:ext cx="192861" cy="701729"/>
          </a:xfrm>
          <a:prstGeom prst="upArrow">
            <a:avLst>
              <a:gd name="adj1" fmla="val 53549"/>
              <a:gd name="adj2" fmla="val 81354"/>
            </a:avLst>
          </a:prstGeom>
          <a:solidFill>
            <a:srgbClr val="A1A1A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A1A1A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4D912CD-8CC3-4FF9-BC03-91EBE2B7018C}"/>
              </a:ext>
            </a:extLst>
          </p:cNvPr>
          <p:cNvSpPr txBox="1"/>
          <p:nvPr/>
        </p:nvSpPr>
        <p:spPr>
          <a:xfrm>
            <a:off x="873720" y="3942806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API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E7E6B23-4332-4793-8E7E-3A417C07E8B0}"/>
              </a:ext>
            </a:extLst>
          </p:cNvPr>
          <p:cNvSpPr txBox="1"/>
          <p:nvPr/>
        </p:nvSpPr>
        <p:spPr>
          <a:xfrm>
            <a:off x="855348" y="2427091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Excel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03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报表配置（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Hzero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2E497D-2B59-4728-B17D-68D31FA07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71504-33D9-B044-8C50-620C44A06CB1}" type="slidenum">
              <a:rPr 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39</a:t>
            </a:fld>
            <a:endParaRPr 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A439B3F2-6559-46E8-9C79-257CBA974806}"/>
              </a:ext>
            </a:extLst>
          </p:cNvPr>
          <p:cNvSpPr txBox="1">
            <a:spLocks/>
          </p:cNvSpPr>
          <p:nvPr/>
        </p:nvSpPr>
        <p:spPr>
          <a:xfrm>
            <a:off x="624918" y="487665"/>
            <a:ext cx="10515600" cy="6812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Oracle Sans" panose="020B0503020204020204" pitchFamily="34" charset="0"/>
              </a:defRPr>
            </a:lvl1pPr>
          </a:lstStyle>
          <a:p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9BE6530-2237-4062-B7F5-656517322946}"/>
              </a:ext>
            </a:extLst>
          </p:cNvPr>
          <p:cNvSpPr txBox="1"/>
          <p:nvPr/>
        </p:nvSpPr>
        <p:spPr>
          <a:xfrm>
            <a:off x="398479" y="751295"/>
            <a:ext cx="1124857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报表数据与格式可配置，支持实时查询和定时发送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8133BFE-8D1D-482E-9366-4451328B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59" y="1454132"/>
            <a:ext cx="11567082" cy="39497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87341A-39AE-4A88-9D8E-EF2D214B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494" y="2111100"/>
            <a:ext cx="3226102" cy="425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52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5A8A3-97FE-4C53-9F5C-FF33BDC5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6211922-F608-4BFE-807C-5571F26B9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09457" y="7332523"/>
            <a:ext cx="183570" cy="205474"/>
          </a:xfrm>
        </p:spPr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pPr/>
              <a:t>4</a:t>
            </a:fld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7F5AC02-61C2-49C1-AA14-5E984FA44860}"/>
              </a:ext>
            </a:extLst>
          </p:cNvPr>
          <p:cNvGrpSpPr/>
          <p:nvPr/>
        </p:nvGrpSpPr>
        <p:grpSpPr>
          <a:xfrm>
            <a:off x="1891287" y="790399"/>
            <a:ext cx="6552728" cy="4290929"/>
            <a:chOff x="2716494" y="1484784"/>
            <a:chExt cx="6552728" cy="4290929"/>
          </a:xfrm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19B54B-B990-4D02-B162-8B6EABBD8575}"/>
                </a:ext>
              </a:extLst>
            </p:cNvPr>
            <p:cNvSpPr/>
            <p:nvPr/>
          </p:nvSpPr>
          <p:spPr>
            <a:xfrm>
              <a:off x="2740877" y="1606380"/>
              <a:ext cx="4320000" cy="543698"/>
            </a:xfrm>
            <a:prstGeom prst="roundRect">
              <a:avLst>
                <a:gd name="adj" fmla="val 6156"/>
              </a:avLst>
            </a:prstGeom>
            <a:solidFill>
              <a:srgbClr val="00858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72514E-586B-43A7-87A1-FD7D2668382E}"/>
                </a:ext>
              </a:extLst>
            </p:cNvPr>
            <p:cNvSpPr/>
            <p:nvPr/>
          </p:nvSpPr>
          <p:spPr>
            <a:xfrm>
              <a:off x="2716494" y="1484784"/>
              <a:ext cx="6552728" cy="4290929"/>
            </a:xfrm>
            <a:prstGeom prst="rect">
              <a:avLst/>
            </a:prstGeom>
          </p:spPr>
          <p:txBody>
            <a:bodyPr wrap="square" lIns="76782" tIns="38391" rIns="76782" bIns="38391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基础数据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订单中心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调度中心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物流跟踪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计费管理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系统配置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7AE6F300-0492-4326-A67B-12833218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/>
        </p:blipFill>
        <p:spPr bwMode="auto">
          <a:xfrm rot="16200000" flipH="1">
            <a:off x="-1144339" y="3563211"/>
            <a:ext cx="5816231" cy="12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2" name="6f4c4ff2-55a4-4913-a9ae-061ee2b613a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B96B226-4085-4120-98F4-3E4108BEBF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427649" y="3704658"/>
            <a:ext cx="3172475" cy="2867660"/>
            <a:chOff x="3587750" y="1155700"/>
            <a:chExt cx="5022851" cy="4540250"/>
          </a:xfrm>
        </p:grpSpPr>
        <p:sp>
          <p:nvSpPr>
            <p:cNvPr id="623" name="îṡļîďê">
              <a:extLst>
                <a:ext uri="{FF2B5EF4-FFF2-40B4-BE49-F238E27FC236}">
                  <a16:creationId xmlns:a16="http://schemas.microsoft.com/office/drawing/2014/main" id="{55033006-5B51-4170-817C-D20C034E8584}"/>
                </a:ext>
              </a:extLst>
            </p:cNvPr>
            <p:cNvSpPr/>
            <p:nvPr/>
          </p:nvSpPr>
          <p:spPr bwMode="auto">
            <a:xfrm>
              <a:off x="4256088" y="5286375"/>
              <a:ext cx="4354513" cy="409575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îŝ1îḋê">
              <a:extLst>
                <a:ext uri="{FF2B5EF4-FFF2-40B4-BE49-F238E27FC236}">
                  <a16:creationId xmlns:a16="http://schemas.microsoft.com/office/drawing/2014/main" id="{51D7041E-E6E0-4FB7-8BC0-C00DE21737B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ŝ1ïde">
              <a:extLst>
                <a:ext uri="{FF2B5EF4-FFF2-40B4-BE49-F238E27FC236}">
                  <a16:creationId xmlns:a16="http://schemas.microsoft.com/office/drawing/2014/main" id="{6B2E80DD-7A34-4EE6-B826-CD35FC7E2F61}"/>
                </a:ext>
              </a:extLst>
            </p:cNvPr>
            <p:cNvSpPr/>
            <p:nvPr/>
          </p:nvSpPr>
          <p:spPr bwMode="auto">
            <a:xfrm>
              <a:off x="5437188" y="1217613"/>
              <a:ext cx="2144713" cy="278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îṧ1iḋe">
              <a:extLst>
                <a:ext uri="{FF2B5EF4-FFF2-40B4-BE49-F238E27FC236}">
                  <a16:creationId xmlns:a16="http://schemas.microsoft.com/office/drawing/2014/main" id="{F018D1B9-3885-4416-93E4-84003F4462C3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iŝḷiḓê">
              <a:extLst>
                <a:ext uri="{FF2B5EF4-FFF2-40B4-BE49-F238E27FC236}">
                  <a16:creationId xmlns:a16="http://schemas.microsoft.com/office/drawing/2014/main" id="{98D15373-EE0C-4030-B6C3-12DB13C988A5}"/>
                </a:ext>
              </a:extLst>
            </p:cNvPr>
            <p:cNvSpPr/>
            <p:nvPr/>
          </p:nvSpPr>
          <p:spPr bwMode="auto">
            <a:xfrm>
              <a:off x="5548313" y="1357313"/>
              <a:ext cx="192246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îś1iḋe">
              <a:extLst>
                <a:ext uri="{FF2B5EF4-FFF2-40B4-BE49-F238E27FC236}">
                  <a16:creationId xmlns:a16="http://schemas.microsoft.com/office/drawing/2014/main" id="{756DCADF-4DF4-454E-BA74-1F8078219B03}"/>
                </a:ext>
              </a:extLst>
            </p:cNvPr>
            <p:cNvSpPr/>
            <p:nvPr/>
          </p:nvSpPr>
          <p:spPr bwMode="auto">
            <a:xfrm>
              <a:off x="5376863" y="3946525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ïŝḷídé">
              <a:extLst>
                <a:ext uri="{FF2B5EF4-FFF2-40B4-BE49-F238E27FC236}">
                  <a16:creationId xmlns:a16="http://schemas.microsoft.com/office/drawing/2014/main" id="{ACA82105-35CF-4054-97B2-551955DE48ED}"/>
                </a:ext>
              </a:extLst>
            </p:cNvPr>
            <p:cNvSpPr/>
            <p:nvPr/>
          </p:nvSpPr>
          <p:spPr bwMode="auto">
            <a:xfrm>
              <a:off x="6465888" y="4025900"/>
              <a:ext cx="85725" cy="1400175"/>
            </a:xfrm>
            <a:prstGeom prst="rect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ïṥ1ïdé">
              <a:extLst>
                <a:ext uri="{FF2B5EF4-FFF2-40B4-BE49-F238E27FC236}">
                  <a16:creationId xmlns:a16="http://schemas.microsoft.com/office/drawing/2014/main" id="{6D1C55AC-B875-4D87-8B9D-D59AB8BB65C3}"/>
                </a:ext>
              </a:extLst>
            </p:cNvPr>
            <p:cNvSpPr/>
            <p:nvPr/>
          </p:nvSpPr>
          <p:spPr bwMode="auto">
            <a:xfrm>
              <a:off x="6135688" y="5389563"/>
              <a:ext cx="741363" cy="141288"/>
            </a:xfrm>
            <a:prstGeom prst="ellipse">
              <a:avLst/>
            </a:pr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S1îḋé">
              <a:extLst>
                <a:ext uri="{FF2B5EF4-FFF2-40B4-BE49-F238E27FC236}">
                  <a16:creationId xmlns:a16="http://schemas.microsoft.com/office/drawing/2014/main" id="{A87554D3-3E7C-464D-BD5F-5452E4E7728A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ïṡ1íḑe">
              <a:extLst>
                <a:ext uri="{FF2B5EF4-FFF2-40B4-BE49-F238E27FC236}">
                  <a16:creationId xmlns:a16="http://schemas.microsoft.com/office/drawing/2014/main" id="{91A67D96-A780-49F1-89B3-8C79ADCA47FF}"/>
                </a:ext>
              </a:extLst>
            </p:cNvPr>
            <p:cNvSpPr/>
            <p:nvPr/>
          </p:nvSpPr>
          <p:spPr bwMode="auto">
            <a:xfrm>
              <a:off x="5822950" y="304006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ṩḻidê">
              <a:extLst>
                <a:ext uri="{FF2B5EF4-FFF2-40B4-BE49-F238E27FC236}">
                  <a16:creationId xmlns:a16="http://schemas.microsoft.com/office/drawing/2014/main" id="{8B49F327-77F0-4DE8-8758-461CA39EC440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ïṡľiďè">
              <a:extLst>
                <a:ext uri="{FF2B5EF4-FFF2-40B4-BE49-F238E27FC236}">
                  <a16:creationId xmlns:a16="http://schemas.microsoft.com/office/drawing/2014/main" id="{1003A9D4-4748-4115-B97A-51BE4DE9EFFD}"/>
                </a:ext>
              </a:extLst>
            </p:cNvPr>
            <p:cNvSpPr/>
            <p:nvPr/>
          </p:nvSpPr>
          <p:spPr bwMode="auto">
            <a:xfrm>
              <a:off x="5822950" y="3138488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í$ḷîḍé">
              <a:extLst>
                <a:ext uri="{FF2B5EF4-FFF2-40B4-BE49-F238E27FC236}">
                  <a16:creationId xmlns:a16="http://schemas.microsoft.com/office/drawing/2014/main" id="{8FEC40B7-E54A-4CD5-9409-3040C1E26E7E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i$ļiďé">
              <a:extLst>
                <a:ext uri="{FF2B5EF4-FFF2-40B4-BE49-F238E27FC236}">
                  <a16:creationId xmlns:a16="http://schemas.microsoft.com/office/drawing/2014/main" id="{D78C890F-E540-4618-8E7F-9EDDCE930B59}"/>
                </a:ext>
              </a:extLst>
            </p:cNvPr>
            <p:cNvSpPr/>
            <p:nvPr/>
          </p:nvSpPr>
          <p:spPr bwMode="auto">
            <a:xfrm>
              <a:off x="5822950" y="323532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S1íḋê">
              <a:extLst>
                <a:ext uri="{FF2B5EF4-FFF2-40B4-BE49-F238E27FC236}">
                  <a16:creationId xmlns:a16="http://schemas.microsoft.com/office/drawing/2014/main" id="{C3009EE7-6FEC-437F-8A56-9E751B4EF61F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ïŝlîḋé">
              <a:extLst>
                <a:ext uri="{FF2B5EF4-FFF2-40B4-BE49-F238E27FC236}">
                  <a16:creationId xmlns:a16="http://schemas.microsoft.com/office/drawing/2014/main" id="{54D565EE-4197-43CC-8BA2-93A33898E296}"/>
                </a:ext>
              </a:extLst>
            </p:cNvPr>
            <p:cNvSpPr/>
            <p:nvPr/>
          </p:nvSpPr>
          <p:spPr bwMode="auto">
            <a:xfrm>
              <a:off x="5822950" y="3333750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îṣļidé">
              <a:extLst>
                <a:ext uri="{FF2B5EF4-FFF2-40B4-BE49-F238E27FC236}">
                  <a16:creationId xmlns:a16="http://schemas.microsoft.com/office/drawing/2014/main" id="{BC7E7C6B-6F7D-4A7F-BFB7-47CB74579EF8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s1îde">
              <a:extLst>
                <a:ext uri="{FF2B5EF4-FFF2-40B4-BE49-F238E27FC236}">
                  <a16:creationId xmlns:a16="http://schemas.microsoft.com/office/drawing/2014/main" id="{B7D87923-7E18-4C61-A84B-570B5022B24D}"/>
                </a:ext>
              </a:extLst>
            </p:cNvPr>
            <p:cNvSpPr/>
            <p:nvPr/>
          </p:nvSpPr>
          <p:spPr bwMode="auto">
            <a:xfrm>
              <a:off x="5822950" y="3432175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ś1íḋè">
              <a:extLst>
                <a:ext uri="{FF2B5EF4-FFF2-40B4-BE49-F238E27FC236}">
                  <a16:creationId xmlns:a16="http://schemas.microsoft.com/office/drawing/2014/main" id="{A6447C2E-665B-4A1E-9BD2-AD606B5B697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îşļíḍê">
              <a:extLst>
                <a:ext uri="{FF2B5EF4-FFF2-40B4-BE49-F238E27FC236}">
                  <a16:creationId xmlns:a16="http://schemas.microsoft.com/office/drawing/2014/main" id="{60E1CEDF-8139-4D18-A303-4965DE15960E}"/>
                </a:ext>
              </a:extLst>
            </p:cNvPr>
            <p:cNvSpPr/>
            <p:nvPr/>
          </p:nvSpPr>
          <p:spPr bwMode="auto">
            <a:xfrm>
              <a:off x="5822950" y="3529013"/>
              <a:ext cx="1371600" cy="4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ṩ1íḋè">
              <a:extLst>
                <a:ext uri="{FF2B5EF4-FFF2-40B4-BE49-F238E27FC236}">
                  <a16:creationId xmlns:a16="http://schemas.microsoft.com/office/drawing/2014/main" id="{CDB15E80-5A84-44FF-A566-18922B3B74A8}"/>
                </a:ext>
              </a:extLst>
            </p:cNvPr>
            <p:cNvSpPr/>
            <p:nvPr/>
          </p:nvSpPr>
          <p:spPr bwMode="auto">
            <a:xfrm>
              <a:off x="5927725" y="1687513"/>
              <a:ext cx="1009650" cy="1003300"/>
            </a:xfrm>
            <a:prstGeom prst="ellipse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išḻiďé">
              <a:extLst>
                <a:ext uri="{FF2B5EF4-FFF2-40B4-BE49-F238E27FC236}">
                  <a16:creationId xmlns:a16="http://schemas.microsoft.com/office/drawing/2014/main" id="{2B9FA08E-B1EE-4BA6-861D-348B663A875E}"/>
                </a:ext>
              </a:extLst>
            </p:cNvPr>
            <p:cNvSpPr/>
            <p:nvPr/>
          </p:nvSpPr>
          <p:spPr bwMode="auto">
            <a:xfrm>
              <a:off x="6435725" y="1687513"/>
              <a:ext cx="465138" cy="501650"/>
            </a:xfrm>
            <a:custGeom>
              <a:avLst/>
              <a:gdLst>
                <a:gd name="T0" fmla="*/ 0 w 293"/>
                <a:gd name="T1" fmla="*/ 0 h 316"/>
                <a:gd name="T2" fmla="*/ 0 w 293"/>
                <a:gd name="T3" fmla="*/ 316 h 316"/>
                <a:gd name="T4" fmla="*/ 293 w 293"/>
                <a:gd name="T5" fmla="*/ 147 h 316"/>
                <a:gd name="T6" fmla="*/ 243 w 293"/>
                <a:gd name="T7" fmla="*/ 0 h 316"/>
                <a:gd name="T8" fmla="*/ 0 w 293"/>
                <a:gd name="T9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316">
                  <a:moveTo>
                    <a:pt x="0" y="0"/>
                  </a:moveTo>
                  <a:lnTo>
                    <a:pt x="0" y="316"/>
                  </a:lnTo>
                  <a:lnTo>
                    <a:pt x="293" y="147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işlïḓê">
              <a:extLst>
                <a:ext uri="{FF2B5EF4-FFF2-40B4-BE49-F238E27FC236}">
                  <a16:creationId xmlns:a16="http://schemas.microsoft.com/office/drawing/2014/main" id="{50E92F7B-158F-4321-BFDC-83C94FD4C18C}"/>
                </a:ext>
              </a:extLst>
            </p:cNvPr>
            <p:cNvSpPr/>
            <p:nvPr/>
          </p:nvSpPr>
          <p:spPr bwMode="auto">
            <a:xfrm>
              <a:off x="6478588" y="1597025"/>
              <a:ext cx="441325" cy="501650"/>
            </a:xfrm>
            <a:custGeom>
              <a:avLst/>
              <a:gdLst>
                <a:gd name="T0" fmla="*/ 72 w 72"/>
                <a:gd name="T1" fmla="*/ 41 h 82"/>
                <a:gd name="T2" fmla="*/ 0 w 72"/>
                <a:gd name="T3" fmla="*/ 0 h 82"/>
                <a:gd name="T4" fmla="*/ 0 w 72"/>
                <a:gd name="T5" fmla="*/ 82 h 82"/>
                <a:gd name="T6" fmla="*/ 72 w 72"/>
                <a:gd name="T7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82">
                  <a:moveTo>
                    <a:pt x="72" y="41"/>
                  </a:moveTo>
                  <a:cubicBezTo>
                    <a:pt x="58" y="16"/>
                    <a:pt x="31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72" y="41"/>
                  </a:lnTo>
                  <a:close/>
                </a:path>
              </a:pathLst>
            </a:cu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î$ḻiḑe">
              <a:extLst>
                <a:ext uri="{FF2B5EF4-FFF2-40B4-BE49-F238E27FC236}">
                  <a16:creationId xmlns:a16="http://schemas.microsoft.com/office/drawing/2014/main" id="{6B26B506-45AC-4526-B405-906F22064650}"/>
                </a:ext>
              </a:extLst>
            </p:cNvPr>
            <p:cNvSpPr/>
            <p:nvPr/>
          </p:nvSpPr>
          <p:spPr bwMode="auto">
            <a:xfrm>
              <a:off x="5983288" y="2752725"/>
              <a:ext cx="128588" cy="122238"/>
            </a:xfrm>
            <a:prstGeom prst="rect">
              <a:avLst/>
            </a:prstGeom>
            <a:solidFill>
              <a:srgbClr val="E1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ïṡľïďè">
              <a:extLst>
                <a:ext uri="{FF2B5EF4-FFF2-40B4-BE49-F238E27FC236}">
                  <a16:creationId xmlns:a16="http://schemas.microsoft.com/office/drawing/2014/main" id="{26838780-8B62-4650-9B4B-CA4D92E40365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i$lîḋé">
              <a:extLst>
                <a:ext uri="{FF2B5EF4-FFF2-40B4-BE49-F238E27FC236}">
                  <a16:creationId xmlns:a16="http://schemas.microsoft.com/office/drawing/2014/main" id="{E953F1B2-4403-440E-B542-9F62542D4887}"/>
                </a:ext>
              </a:extLst>
            </p:cNvPr>
            <p:cNvSpPr/>
            <p:nvPr/>
          </p:nvSpPr>
          <p:spPr bwMode="auto">
            <a:xfrm>
              <a:off x="6154738" y="2808288"/>
              <a:ext cx="23812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šḻïḑè">
              <a:extLst>
                <a:ext uri="{FF2B5EF4-FFF2-40B4-BE49-F238E27FC236}">
                  <a16:creationId xmlns:a16="http://schemas.microsoft.com/office/drawing/2014/main" id="{989243CA-06A6-44A3-A5BF-D78430513763}"/>
                </a:ext>
              </a:extLst>
            </p:cNvPr>
            <p:cNvSpPr/>
            <p:nvPr/>
          </p:nvSpPr>
          <p:spPr bwMode="auto">
            <a:xfrm>
              <a:off x="6669088" y="2752725"/>
              <a:ext cx="122238" cy="122238"/>
            </a:xfrm>
            <a:prstGeom prst="rect">
              <a:avLst/>
            </a:prstGeom>
            <a:solidFill>
              <a:srgbClr val="CF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ṧlíḍè">
              <a:extLst>
                <a:ext uri="{FF2B5EF4-FFF2-40B4-BE49-F238E27FC236}">
                  <a16:creationId xmlns:a16="http://schemas.microsoft.com/office/drawing/2014/main" id="{025AAE37-DF14-4C00-BE57-3EA5CFFEF449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solidFill>
              <a:srgbClr val="E9F1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išlïďe">
              <a:extLst>
                <a:ext uri="{FF2B5EF4-FFF2-40B4-BE49-F238E27FC236}">
                  <a16:creationId xmlns:a16="http://schemas.microsoft.com/office/drawing/2014/main" id="{CC167108-602B-4AAC-B2BD-94FD9CB009FE}"/>
                </a:ext>
              </a:extLst>
            </p:cNvPr>
            <p:cNvSpPr/>
            <p:nvPr/>
          </p:nvSpPr>
          <p:spPr bwMode="auto">
            <a:xfrm>
              <a:off x="6840538" y="2808288"/>
              <a:ext cx="231775" cy="6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iṧḻiḍê">
              <a:extLst>
                <a:ext uri="{FF2B5EF4-FFF2-40B4-BE49-F238E27FC236}">
                  <a16:creationId xmlns:a16="http://schemas.microsoft.com/office/drawing/2014/main" id="{87FC4EBC-9DBD-401A-907C-7D426823BD8D}"/>
                </a:ext>
              </a:extLst>
            </p:cNvPr>
            <p:cNvSpPr/>
            <p:nvPr/>
          </p:nvSpPr>
          <p:spPr bwMode="auto">
            <a:xfrm>
              <a:off x="5376863" y="1155700"/>
              <a:ext cx="2265363" cy="109538"/>
            </a:xfrm>
            <a:custGeom>
              <a:avLst/>
              <a:gdLst>
                <a:gd name="T0" fmla="*/ 360 w 370"/>
                <a:gd name="T1" fmla="*/ 18 h 18"/>
                <a:gd name="T2" fmla="*/ 9 w 370"/>
                <a:gd name="T3" fmla="*/ 18 h 18"/>
                <a:gd name="T4" fmla="*/ 0 w 370"/>
                <a:gd name="T5" fmla="*/ 9 h 18"/>
                <a:gd name="T6" fmla="*/ 9 w 370"/>
                <a:gd name="T7" fmla="*/ 0 h 18"/>
                <a:gd name="T8" fmla="*/ 360 w 370"/>
                <a:gd name="T9" fmla="*/ 0 h 18"/>
                <a:gd name="T10" fmla="*/ 370 w 370"/>
                <a:gd name="T11" fmla="*/ 9 h 18"/>
                <a:gd name="T12" fmla="*/ 360 w 37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0" h="18">
                  <a:moveTo>
                    <a:pt x="360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6" y="0"/>
                    <a:pt x="370" y="4"/>
                    <a:pt x="370" y="9"/>
                  </a:cubicBezTo>
                  <a:cubicBezTo>
                    <a:pt x="370" y="14"/>
                    <a:pt x="366" y="18"/>
                    <a:pt x="360" y="18"/>
                  </a:cubicBezTo>
                  <a:close/>
                </a:path>
              </a:pathLst>
            </a:custGeom>
            <a:solidFill>
              <a:srgbClr val="544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ï$ḻîdê">
              <a:extLst>
                <a:ext uri="{FF2B5EF4-FFF2-40B4-BE49-F238E27FC236}">
                  <a16:creationId xmlns:a16="http://schemas.microsoft.com/office/drawing/2014/main" id="{45AC29BB-5E38-4F18-B2CD-18AD7BAF2539}"/>
                </a:ext>
              </a:extLst>
            </p:cNvPr>
            <p:cNvSpPr/>
            <p:nvPr/>
          </p:nvSpPr>
          <p:spPr bwMode="auto">
            <a:xfrm>
              <a:off x="5229225" y="2270125"/>
              <a:ext cx="882650" cy="763588"/>
            </a:xfrm>
            <a:custGeom>
              <a:avLst/>
              <a:gdLst>
                <a:gd name="T0" fmla="*/ 17 w 144"/>
                <a:gd name="T1" fmla="*/ 0 h 125"/>
                <a:gd name="T2" fmla="*/ 70 w 144"/>
                <a:gd name="T3" fmla="*/ 85 h 125"/>
                <a:gd name="T4" fmla="*/ 144 w 144"/>
                <a:gd name="T5" fmla="*/ 29 h 125"/>
                <a:gd name="T6" fmla="*/ 143 w 144"/>
                <a:gd name="T7" fmla="*/ 36 h 125"/>
                <a:gd name="T8" fmla="*/ 67 w 144"/>
                <a:gd name="T9" fmla="*/ 125 h 125"/>
                <a:gd name="T10" fmla="*/ 0 w 144"/>
                <a:gd name="T11" fmla="*/ 6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25">
                  <a:moveTo>
                    <a:pt x="17" y="0"/>
                  </a:moveTo>
                  <a:cubicBezTo>
                    <a:pt x="40" y="23"/>
                    <a:pt x="56" y="54"/>
                    <a:pt x="70" y="85"/>
                  </a:cubicBezTo>
                  <a:cubicBezTo>
                    <a:pt x="93" y="65"/>
                    <a:pt x="120" y="48"/>
                    <a:pt x="144" y="29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28" y="71"/>
                    <a:pt x="88" y="123"/>
                    <a:pt x="67" y="125"/>
                  </a:cubicBezTo>
                  <a:cubicBezTo>
                    <a:pt x="57" y="125"/>
                    <a:pt x="18" y="89"/>
                    <a:pt x="0" y="6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íṥļîḋê">
              <a:extLst>
                <a:ext uri="{FF2B5EF4-FFF2-40B4-BE49-F238E27FC236}">
                  <a16:creationId xmlns:a16="http://schemas.microsoft.com/office/drawing/2014/main" id="{B1B4CBC6-3A11-468B-A2C7-4C02AE46309B}"/>
                </a:ext>
              </a:extLst>
            </p:cNvPr>
            <p:cNvSpPr/>
            <p:nvPr/>
          </p:nvSpPr>
          <p:spPr bwMode="auto">
            <a:xfrm>
              <a:off x="5259388" y="5408613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1 w 47"/>
                <a:gd name="T5" fmla="*/ 15 h 24"/>
                <a:gd name="T6" fmla="*/ 45 w 47"/>
                <a:gd name="T7" fmla="*/ 22 h 24"/>
                <a:gd name="T8" fmla="*/ 37 w 47"/>
                <a:gd name="T9" fmla="*/ 24 h 24"/>
                <a:gd name="T10" fmla="*/ 9 w 47"/>
                <a:gd name="T11" fmla="*/ 21 h 24"/>
                <a:gd name="T12" fmla="*/ 1 w 47"/>
                <a:gd name="T13" fmla="*/ 15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1" y="15"/>
                  </a:cubicBezTo>
                  <a:cubicBezTo>
                    <a:pt x="43" y="16"/>
                    <a:pt x="47" y="19"/>
                    <a:pt x="45" y="22"/>
                  </a:cubicBezTo>
                  <a:cubicBezTo>
                    <a:pt x="43" y="23"/>
                    <a:pt x="40" y="24"/>
                    <a:pt x="37" y="24"/>
                  </a:cubicBezTo>
                  <a:cubicBezTo>
                    <a:pt x="28" y="24"/>
                    <a:pt x="18" y="24"/>
                    <a:pt x="9" y="21"/>
                  </a:cubicBezTo>
                  <a:cubicBezTo>
                    <a:pt x="6" y="20"/>
                    <a:pt x="2" y="18"/>
                    <a:pt x="1" y="15"/>
                  </a:cubicBezTo>
                  <a:cubicBezTo>
                    <a:pt x="0" y="10"/>
                    <a:pt x="5" y="8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ïṣļîďê">
              <a:extLst>
                <a:ext uri="{FF2B5EF4-FFF2-40B4-BE49-F238E27FC236}">
                  <a16:creationId xmlns:a16="http://schemas.microsoft.com/office/drawing/2014/main" id="{D74F484C-E4E6-4395-81A3-5377D3FE8CBC}"/>
                </a:ext>
              </a:extLst>
            </p:cNvPr>
            <p:cNvSpPr/>
            <p:nvPr/>
          </p:nvSpPr>
          <p:spPr bwMode="auto">
            <a:xfrm>
              <a:off x="4524375" y="5457825"/>
              <a:ext cx="288925" cy="146050"/>
            </a:xfrm>
            <a:custGeom>
              <a:avLst/>
              <a:gdLst>
                <a:gd name="T0" fmla="*/ 5 w 47"/>
                <a:gd name="T1" fmla="*/ 0 h 24"/>
                <a:gd name="T2" fmla="*/ 15 w 47"/>
                <a:gd name="T3" fmla="*/ 0 h 24"/>
                <a:gd name="T4" fmla="*/ 40 w 47"/>
                <a:gd name="T5" fmla="*/ 15 h 24"/>
                <a:gd name="T6" fmla="*/ 44 w 47"/>
                <a:gd name="T7" fmla="*/ 22 h 24"/>
                <a:gd name="T8" fmla="*/ 37 w 47"/>
                <a:gd name="T9" fmla="*/ 24 h 24"/>
                <a:gd name="T10" fmla="*/ 9 w 47"/>
                <a:gd name="T11" fmla="*/ 20 h 24"/>
                <a:gd name="T12" fmla="*/ 1 w 47"/>
                <a:gd name="T13" fmla="*/ 14 h 24"/>
                <a:gd name="T14" fmla="*/ 5 w 4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">
                  <a:moveTo>
                    <a:pt x="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5"/>
                    <a:pt x="33" y="10"/>
                    <a:pt x="40" y="15"/>
                  </a:cubicBezTo>
                  <a:cubicBezTo>
                    <a:pt x="43" y="16"/>
                    <a:pt x="47" y="19"/>
                    <a:pt x="44" y="22"/>
                  </a:cubicBezTo>
                  <a:cubicBezTo>
                    <a:pt x="42" y="23"/>
                    <a:pt x="39" y="24"/>
                    <a:pt x="37" y="24"/>
                  </a:cubicBezTo>
                  <a:cubicBezTo>
                    <a:pt x="27" y="23"/>
                    <a:pt x="18" y="24"/>
                    <a:pt x="9" y="20"/>
                  </a:cubicBezTo>
                  <a:cubicBezTo>
                    <a:pt x="6" y="19"/>
                    <a:pt x="2" y="17"/>
                    <a:pt x="1" y="14"/>
                  </a:cubicBezTo>
                  <a:cubicBezTo>
                    <a:pt x="0" y="10"/>
                    <a:pt x="5" y="7"/>
                    <a:pt x="5" y="0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îṣ1iďe">
              <a:extLst>
                <a:ext uri="{FF2B5EF4-FFF2-40B4-BE49-F238E27FC236}">
                  <a16:creationId xmlns:a16="http://schemas.microsoft.com/office/drawing/2014/main" id="{87536F33-574A-4A40-8D63-5B3DD0BDBAE1}"/>
                </a:ext>
              </a:extLst>
            </p:cNvPr>
            <p:cNvSpPr/>
            <p:nvPr/>
          </p:nvSpPr>
          <p:spPr bwMode="auto">
            <a:xfrm>
              <a:off x="4862513" y="3346450"/>
              <a:ext cx="593725" cy="2111375"/>
            </a:xfrm>
            <a:custGeom>
              <a:avLst/>
              <a:gdLst>
                <a:gd name="T0" fmla="*/ 79 w 97"/>
                <a:gd name="T1" fmla="*/ 12 h 345"/>
                <a:gd name="T2" fmla="*/ 95 w 97"/>
                <a:gd name="T3" fmla="*/ 167 h 345"/>
                <a:gd name="T4" fmla="*/ 84 w 97"/>
                <a:gd name="T5" fmla="*/ 341 h 345"/>
                <a:gd name="T6" fmla="*/ 69 w 97"/>
                <a:gd name="T7" fmla="*/ 342 h 345"/>
                <a:gd name="T8" fmla="*/ 49 w 97"/>
                <a:gd name="T9" fmla="*/ 209 h 345"/>
                <a:gd name="T10" fmla="*/ 51 w 97"/>
                <a:gd name="T11" fmla="*/ 186 h 345"/>
                <a:gd name="T12" fmla="*/ 10 w 97"/>
                <a:gd name="T1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345">
                  <a:moveTo>
                    <a:pt x="79" y="12"/>
                  </a:moveTo>
                  <a:cubicBezTo>
                    <a:pt x="93" y="83"/>
                    <a:pt x="93" y="115"/>
                    <a:pt x="95" y="167"/>
                  </a:cubicBezTo>
                  <a:cubicBezTo>
                    <a:pt x="97" y="231"/>
                    <a:pt x="87" y="290"/>
                    <a:pt x="84" y="341"/>
                  </a:cubicBezTo>
                  <a:cubicBezTo>
                    <a:pt x="84" y="341"/>
                    <a:pt x="76" y="345"/>
                    <a:pt x="69" y="342"/>
                  </a:cubicBezTo>
                  <a:cubicBezTo>
                    <a:pt x="62" y="310"/>
                    <a:pt x="42" y="251"/>
                    <a:pt x="49" y="209"/>
                  </a:cubicBezTo>
                  <a:cubicBezTo>
                    <a:pt x="50" y="201"/>
                    <a:pt x="51" y="194"/>
                    <a:pt x="51" y="186"/>
                  </a:cubicBezTo>
                  <a:cubicBezTo>
                    <a:pt x="51" y="168"/>
                    <a:pt x="0" y="82"/>
                    <a:pt x="10" y="0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iśľiḍé">
              <a:extLst>
                <a:ext uri="{FF2B5EF4-FFF2-40B4-BE49-F238E27FC236}">
                  <a16:creationId xmlns:a16="http://schemas.microsoft.com/office/drawing/2014/main" id="{6FB30534-89D3-4700-A84A-0FCEE8CB3A8C}"/>
                </a:ext>
              </a:extLst>
            </p:cNvPr>
            <p:cNvSpPr/>
            <p:nvPr/>
          </p:nvSpPr>
          <p:spPr bwMode="auto">
            <a:xfrm>
              <a:off x="4464050" y="3273425"/>
              <a:ext cx="623888" cy="2227263"/>
            </a:xfrm>
            <a:custGeom>
              <a:avLst/>
              <a:gdLst>
                <a:gd name="T0" fmla="*/ 98 w 102"/>
                <a:gd name="T1" fmla="*/ 0 h 364"/>
                <a:gd name="T2" fmla="*/ 72 w 102"/>
                <a:gd name="T3" fmla="*/ 200 h 364"/>
                <a:gd name="T4" fmla="*/ 29 w 102"/>
                <a:gd name="T5" fmla="*/ 361 h 364"/>
                <a:gd name="T6" fmla="*/ 14 w 102"/>
                <a:gd name="T7" fmla="*/ 361 h 364"/>
                <a:gd name="T8" fmla="*/ 18 w 102"/>
                <a:gd name="T9" fmla="*/ 217 h 364"/>
                <a:gd name="T10" fmla="*/ 24 w 102"/>
                <a:gd name="T11" fmla="*/ 195 h 364"/>
                <a:gd name="T12" fmla="*/ 4 w 102"/>
                <a:gd name="T13" fmla="*/ 71 h 364"/>
                <a:gd name="T14" fmla="*/ 29 w 102"/>
                <a:gd name="T15" fmla="*/ 1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364">
                  <a:moveTo>
                    <a:pt x="98" y="0"/>
                  </a:moveTo>
                  <a:cubicBezTo>
                    <a:pt x="102" y="46"/>
                    <a:pt x="80" y="158"/>
                    <a:pt x="72" y="200"/>
                  </a:cubicBezTo>
                  <a:cubicBezTo>
                    <a:pt x="60" y="257"/>
                    <a:pt x="31" y="352"/>
                    <a:pt x="29" y="361"/>
                  </a:cubicBezTo>
                  <a:cubicBezTo>
                    <a:pt x="26" y="364"/>
                    <a:pt x="14" y="361"/>
                    <a:pt x="14" y="361"/>
                  </a:cubicBezTo>
                  <a:cubicBezTo>
                    <a:pt x="14" y="318"/>
                    <a:pt x="3" y="258"/>
                    <a:pt x="18" y="217"/>
                  </a:cubicBezTo>
                  <a:cubicBezTo>
                    <a:pt x="21" y="210"/>
                    <a:pt x="24" y="203"/>
                    <a:pt x="24" y="195"/>
                  </a:cubicBezTo>
                  <a:cubicBezTo>
                    <a:pt x="25" y="188"/>
                    <a:pt x="0" y="106"/>
                    <a:pt x="4" y="71"/>
                  </a:cubicBezTo>
                  <a:cubicBezTo>
                    <a:pt x="7" y="53"/>
                    <a:pt x="13" y="31"/>
                    <a:pt x="29" y="11"/>
                  </a:cubicBezTo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ïṥľidè">
              <a:extLst>
                <a:ext uri="{FF2B5EF4-FFF2-40B4-BE49-F238E27FC236}">
                  <a16:creationId xmlns:a16="http://schemas.microsoft.com/office/drawing/2014/main" id="{A1C24CDE-A7E3-48EA-8917-C1FC5076BC66}"/>
                </a:ext>
              </a:extLst>
            </p:cNvPr>
            <p:cNvSpPr/>
            <p:nvPr/>
          </p:nvSpPr>
          <p:spPr bwMode="auto">
            <a:xfrm>
              <a:off x="4579938" y="3498850"/>
              <a:ext cx="196850" cy="115888"/>
            </a:xfrm>
            <a:custGeom>
              <a:avLst/>
              <a:gdLst>
                <a:gd name="T0" fmla="*/ 1 w 32"/>
                <a:gd name="T1" fmla="*/ 14 h 19"/>
                <a:gd name="T2" fmla="*/ 14 w 32"/>
                <a:gd name="T3" fmla="*/ 17 h 19"/>
                <a:gd name="T4" fmla="*/ 25 w 32"/>
                <a:gd name="T5" fmla="*/ 17 h 19"/>
                <a:gd name="T6" fmla="*/ 31 w 32"/>
                <a:gd name="T7" fmla="*/ 2 h 19"/>
                <a:gd name="T8" fmla="*/ 30 w 32"/>
                <a:gd name="T9" fmla="*/ 1 h 19"/>
                <a:gd name="T10" fmla="*/ 28 w 32"/>
                <a:gd name="T11" fmla="*/ 9 h 19"/>
                <a:gd name="T12" fmla="*/ 21 w 32"/>
                <a:gd name="T13" fmla="*/ 15 h 19"/>
                <a:gd name="T14" fmla="*/ 2 w 32"/>
                <a:gd name="T15" fmla="*/ 12 h 19"/>
                <a:gd name="T16" fmla="*/ 1 w 32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9">
                  <a:moveTo>
                    <a:pt x="1" y="14"/>
                  </a:moveTo>
                  <a:cubicBezTo>
                    <a:pt x="5" y="16"/>
                    <a:pt x="10" y="16"/>
                    <a:pt x="14" y="17"/>
                  </a:cubicBezTo>
                  <a:cubicBezTo>
                    <a:pt x="17" y="17"/>
                    <a:pt x="22" y="19"/>
                    <a:pt x="25" y="17"/>
                  </a:cubicBezTo>
                  <a:cubicBezTo>
                    <a:pt x="30" y="15"/>
                    <a:pt x="32" y="6"/>
                    <a:pt x="31" y="2"/>
                  </a:cubicBezTo>
                  <a:cubicBezTo>
                    <a:pt x="31" y="1"/>
                    <a:pt x="30" y="0"/>
                    <a:pt x="30" y="1"/>
                  </a:cubicBezTo>
                  <a:cubicBezTo>
                    <a:pt x="29" y="4"/>
                    <a:pt x="28" y="6"/>
                    <a:pt x="28" y="9"/>
                  </a:cubicBezTo>
                  <a:cubicBezTo>
                    <a:pt x="26" y="13"/>
                    <a:pt x="25" y="15"/>
                    <a:pt x="21" y="15"/>
                  </a:cubicBezTo>
                  <a:cubicBezTo>
                    <a:pt x="14" y="15"/>
                    <a:pt x="8" y="14"/>
                    <a:pt x="2" y="12"/>
                  </a:cubicBezTo>
                  <a:cubicBezTo>
                    <a:pt x="1" y="12"/>
                    <a:pt x="0" y="14"/>
                    <a:pt x="1" y="14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íṣḷîďê">
              <a:extLst>
                <a:ext uri="{FF2B5EF4-FFF2-40B4-BE49-F238E27FC236}">
                  <a16:creationId xmlns:a16="http://schemas.microsoft.com/office/drawing/2014/main" id="{FDBC956D-7DBE-4118-AEA5-60E7F8D4BB0C}"/>
                </a:ext>
              </a:extLst>
            </p:cNvPr>
            <p:cNvSpPr/>
            <p:nvPr/>
          </p:nvSpPr>
          <p:spPr bwMode="auto">
            <a:xfrm>
              <a:off x="4995863" y="3713163"/>
              <a:ext cx="49213" cy="269875"/>
            </a:xfrm>
            <a:custGeom>
              <a:avLst/>
              <a:gdLst>
                <a:gd name="T0" fmla="*/ 7 w 8"/>
                <a:gd name="T1" fmla="*/ 1 h 44"/>
                <a:gd name="T2" fmla="*/ 3 w 8"/>
                <a:gd name="T3" fmla="*/ 23 h 44"/>
                <a:gd name="T4" fmla="*/ 1 w 8"/>
                <a:gd name="T5" fmla="*/ 43 h 44"/>
                <a:gd name="T6" fmla="*/ 3 w 8"/>
                <a:gd name="T7" fmla="*/ 43 h 44"/>
                <a:gd name="T8" fmla="*/ 6 w 8"/>
                <a:gd name="T9" fmla="*/ 24 h 44"/>
                <a:gd name="T10" fmla="*/ 8 w 8"/>
                <a:gd name="T11" fmla="*/ 1 h 44"/>
                <a:gd name="T12" fmla="*/ 7 w 8"/>
                <a:gd name="T13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7" y="1"/>
                  </a:moveTo>
                  <a:cubicBezTo>
                    <a:pt x="5" y="8"/>
                    <a:pt x="4" y="16"/>
                    <a:pt x="3" y="23"/>
                  </a:cubicBezTo>
                  <a:cubicBezTo>
                    <a:pt x="2" y="29"/>
                    <a:pt x="0" y="38"/>
                    <a:pt x="1" y="43"/>
                  </a:cubicBezTo>
                  <a:cubicBezTo>
                    <a:pt x="1" y="44"/>
                    <a:pt x="2" y="44"/>
                    <a:pt x="3" y="43"/>
                  </a:cubicBezTo>
                  <a:cubicBezTo>
                    <a:pt x="5" y="38"/>
                    <a:pt x="5" y="29"/>
                    <a:pt x="6" y="24"/>
                  </a:cubicBezTo>
                  <a:cubicBezTo>
                    <a:pt x="6" y="16"/>
                    <a:pt x="7" y="8"/>
                    <a:pt x="8" y="1"/>
                  </a:cubicBezTo>
                  <a:cubicBezTo>
                    <a:pt x="8" y="0"/>
                    <a:pt x="7" y="0"/>
                    <a:pt x="7" y="1"/>
                  </a:cubicBezTo>
                  <a:close/>
                </a:path>
              </a:pathLst>
            </a:custGeom>
            <a:solidFill>
              <a:srgbClr val="197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îṥḷíďe">
              <a:extLst>
                <a:ext uri="{FF2B5EF4-FFF2-40B4-BE49-F238E27FC236}">
                  <a16:creationId xmlns:a16="http://schemas.microsoft.com/office/drawing/2014/main" id="{867DEC57-1658-45BF-9AC8-EFC035307CDC}"/>
                </a:ext>
              </a:extLst>
            </p:cNvPr>
            <p:cNvSpPr/>
            <p:nvPr/>
          </p:nvSpPr>
          <p:spPr bwMode="auto">
            <a:xfrm>
              <a:off x="4476750" y="2171700"/>
              <a:ext cx="923925" cy="1400175"/>
            </a:xfrm>
            <a:custGeom>
              <a:avLst/>
              <a:gdLst>
                <a:gd name="T0" fmla="*/ 38 w 151"/>
                <a:gd name="T1" fmla="*/ 12 h 229"/>
                <a:gd name="T2" fmla="*/ 60 w 151"/>
                <a:gd name="T3" fmla="*/ 1 h 229"/>
                <a:gd name="T4" fmla="*/ 98 w 151"/>
                <a:gd name="T5" fmla="*/ 2 h 229"/>
                <a:gd name="T6" fmla="*/ 104 w 151"/>
                <a:gd name="T7" fmla="*/ 2 h 229"/>
                <a:gd name="T8" fmla="*/ 112 w 151"/>
                <a:gd name="T9" fmla="*/ 5 h 229"/>
                <a:gd name="T10" fmla="*/ 134 w 151"/>
                <a:gd name="T11" fmla="*/ 20 h 229"/>
                <a:gd name="T12" fmla="*/ 143 w 151"/>
                <a:gd name="T13" fmla="*/ 45 h 229"/>
                <a:gd name="T14" fmla="*/ 145 w 151"/>
                <a:gd name="T15" fmla="*/ 75 h 229"/>
                <a:gd name="T16" fmla="*/ 148 w 151"/>
                <a:gd name="T17" fmla="*/ 134 h 229"/>
                <a:gd name="T18" fmla="*/ 145 w 151"/>
                <a:gd name="T19" fmla="*/ 191 h 229"/>
                <a:gd name="T20" fmla="*/ 145 w 151"/>
                <a:gd name="T21" fmla="*/ 195 h 229"/>
                <a:gd name="T22" fmla="*/ 148 w 151"/>
                <a:gd name="T23" fmla="*/ 202 h 229"/>
                <a:gd name="T24" fmla="*/ 130 w 151"/>
                <a:gd name="T25" fmla="*/ 222 h 229"/>
                <a:gd name="T26" fmla="*/ 97 w 151"/>
                <a:gd name="T27" fmla="*/ 226 h 229"/>
                <a:gd name="T28" fmla="*/ 92 w 151"/>
                <a:gd name="T29" fmla="*/ 225 h 229"/>
                <a:gd name="T30" fmla="*/ 85 w 151"/>
                <a:gd name="T31" fmla="*/ 226 h 229"/>
                <a:gd name="T32" fmla="*/ 20 w 151"/>
                <a:gd name="T33" fmla="*/ 218 h 229"/>
                <a:gd name="T34" fmla="*/ 7 w 151"/>
                <a:gd name="T35" fmla="*/ 216 h 229"/>
                <a:gd name="T36" fmla="*/ 3 w 151"/>
                <a:gd name="T37" fmla="*/ 205 h 229"/>
                <a:gd name="T38" fmla="*/ 5 w 151"/>
                <a:gd name="T39" fmla="*/ 202 h 229"/>
                <a:gd name="T40" fmla="*/ 5 w 151"/>
                <a:gd name="T41" fmla="*/ 197 h 229"/>
                <a:gd name="T42" fmla="*/ 3 w 151"/>
                <a:gd name="T43" fmla="*/ 164 h 229"/>
                <a:gd name="T44" fmla="*/ 1 w 151"/>
                <a:gd name="T45" fmla="*/ 103 h 229"/>
                <a:gd name="T46" fmla="*/ 2 w 151"/>
                <a:gd name="T47" fmla="*/ 72 h 229"/>
                <a:gd name="T48" fmla="*/ 3 w 151"/>
                <a:gd name="T49" fmla="*/ 43 h 229"/>
                <a:gd name="T50" fmla="*/ 15 w 151"/>
                <a:gd name="T51" fmla="*/ 2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29">
                  <a:moveTo>
                    <a:pt x="38" y="12"/>
                  </a:moveTo>
                  <a:cubicBezTo>
                    <a:pt x="46" y="4"/>
                    <a:pt x="48" y="3"/>
                    <a:pt x="60" y="1"/>
                  </a:cubicBezTo>
                  <a:cubicBezTo>
                    <a:pt x="68" y="0"/>
                    <a:pt x="89" y="3"/>
                    <a:pt x="98" y="2"/>
                  </a:cubicBezTo>
                  <a:cubicBezTo>
                    <a:pt x="100" y="1"/>
                    <a:pt x="102" y="1"/>
                    <a:pt x="104" y="2"/>
                  </a:cubicBezTo>
                  <a:cubicBezTo>
                    <a:pt x="107" y="2"/>
                    <a:pt x="110" y="4"/>
                    <a:pt x="112" y="5"/>
                  </a:cubicBezTo>
                  <a:cubicBezTo>
                    <a:pt x="120" y="10"/>
                    <a:pt x="127" y="15"/>
                    <a:pt x="134" y="20"/>
                  </a:cubicBezTo>
                  <a:cubicBezTo>
                    <a:pt x="142" y="25"/>
                    <a:pt x="142" y="36"/>
                    <a:pt x="143" y="45"/>
                  </a:cubicBezTo>
                  <a:cubicBezTo>
                    <a:pt x="144" y="55"/>
                    <a:pt x="145" y="65"/>
                    <a:pt x="145" y="75"/>
                  </a:cubicBezTo>
                  <a:cubicBezTo>
                    <a:pt x="147" y="95"/>
                    <a:pt x="148" y="115"/>
                    <a:pt x="148" y="134"/>
                  </a:cubicBezTo>
                  <a:cubicBezTo>
                    <a:pt x="148" y="153"/>
                    <a:pt x="147" y="172"/>
                    <a:pt x="145" y="191"/>
                  </a:cubicBezTo>
                  <a:cubicBezTo>
                    <a:pt x="145" y="192"/>
                    <a:pt x="145" y="194"/>
                    <a:pt x="145" y="195"/>
                  </a:cubicBezTo>
                  <a:cubicBezTo>
                    <a:pt x="146" y="197"/>
                    <a:pt x="148" y="199"/>
                    <a:pt x="148" y="202"/>
                  </a:cubicBezTo>
                  <a:cubicBezTo>
                    <a:pt x="151" y="213"/>
                    <a:pt x="138" y="219"/>
                    <a:pt x="130" y="222"/>
                  </a:cubicBezTo>
                  <a:cubicBezTo>
                    <a:pt x="120" y="226"/>
                    <a:pt x="108" y="228"/>
                    <a:pt x="97" y="226"/>
                  </a:cubicBezTo>
                  <a:cubicBezTo>
                    <a:pt x="95" y="226"/>
                    <a:pt x="94" y="225"/>
                    <a:pt x="92" y="225"/>
                  </a:cubicBezTo>
                  <a:cubicBezTo>
                    <a:pt x="89" y="225"/>
                    <a:pt x="87" y="226"/>
                    <a:pt x="85" y="226"/>
                  </a:cubicBezTo>
                  <a:cubicBezTo>
                    <a:pt x="63" y="229"/>
                    <a:pt x="42" y="219"/>
                    <a:pt x="20" y="218"/>
                  </a:cubicBezTo>
                  <a:cubicBezTo>
                    <a:pt x="15" y="218"/>
                    <a:pt x="11" y="218"/>
                    <a:pt x="7" y="216"/>
                  </a:cubicBezTo>
                  <a:cubicBezTo>
                    <a:pt x="3" y="214"/>
                    <a:pt x="0" y="208"/>
                    <a:pt x="3" y="205"/>
                  </a:cubicBezTo>
                  <a:cubicBezTo>
                    <a:pt x="3" y="204"/>
                    <a:pt x="4" y="203"/>
                    <a:pt x="5" y="202"/>
                  </a:cubicBezTo>
                  <a:cubicBezTo>
                    <a:pt x="6" y="201"/>
                    <a:pt x="6" y="199"/>
                    <a:pt x="5" y="197"/>
                  </a:cubicBezTo>
                  <a:cubicBezTo>
                    <a:pt x="5" y="186"/>
                    <a:pt x="4" y="175"/>
                    <a:pt x="3" y="164"/>
                  </a:cubicBezTo>
                  <a:cubicBezTo>
                    <a:pt x="2" y="144"/>
                    <a:pt x="0" y="123"/>
                    <a:pt x="1" y="103"/>
                  </a:cubicBezTo>
                  <a:cubicBezTo>
                    <a:pt x="1" y="93"/>
                    <a:pt x="1" y="82"/>
                    <a:pt x="2" y="72"/>
                  </a:cubicBezTo>
                  <a:cubicBezTo>
                    <a:pt x="3" y="63"/>
                    <a:pt x="3" y="53"/>
                    <a:pt x="3" y="43"/>
                  </a:cubicBezTo>
                  <a:cubicBezTo>
                    <a:pt x="3" y="35"/>
                    <a:pt x="9" y="31"/>
                    <a:pt x="15" y="25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îṥḻiḍê">
              <a:extLst>
                <a:ext uri="{FF2B5EF4-FFF2-40B4-BE49-F238E27FC236}">
                  <a16:creationId xmlns:a16="http://schemas.microsoft.com/office/drawing/2014/main" id="{4D237F15-B3EF-4A43-93D4-59515CE9E59D}"/>
                </a:ext>
              </a:extLst>
            </p:cNvPr>
            <p:cNvSpPr/>
            <p:nvPr/>
          </p:nvSpPr>
          <p:spPr bwMode="auto">
            <a:xfrm>
              <a:off x="3765550" y="2336800"/>
              <a:ext cx="930275" cy="733425"/>
            </a:xfrm>
            <a:custGeom>
              <a:avLst/>
              <a:gdLst>
                <a:gd name="T0" fmla="*/ 116 w 152"/>
                <a:gd name="T1" fmla="*/ 0 h 120"/>
                <a:gd name="T2" fmla="*/ 65 w 152"/>
                <a:gd name="T3" fmla="*/ 76 h 120"/>
                <a:gd name="T4" fmla="*/ 19 w 152"/>
                <a:gd name="T5" fmla="*/ 49 h 120"/>
                <a:gd name="T6" fmla="*/ 0 w 152"/>
                <a:gd name="T7" fmla="*/ 50 h 120"/>
                <a:gd name="T8" fmla="*/ 74 w 152"/>
                <a:gd name="T9" fmla="*/ 120 h 120"/>
                <a:gd name="T10" fmla="*/ 152 w 152"/>
                <a:gd name="T11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20">
                  <a:moveTo>
                    <a:pt x="116" y="0"/>
                  </a:moveTo>
                  <a:cubicBezTo>
                    <a:pt x="116" y="0"/>
                    <a:pt x="85" y="45"/>
                    <a:pt x="65" y="76"/>
                  </a:cubicBezTo>
                  <a:cubicBezTo>
                    <a:pt x="40" y="59"/>
                    <a:pt x="19" y="49"/>
                    <a:pt x="19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4" y="79"/>
                    <a:pt x="49" y="112"/>
                    <a:pt x="74" y="120"/>
                  </a:cubicBezTo>
                  <a:cubicBezTo>
                    <a:pt x="83" y="120"/>
                    <a:pt x="127" y="80"/>
                    <a:pt x="152" y="5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ïṣľïḍé">
              <a:extLst>
                <a:ext uri="{FF2B5EF4-FFF2-40B4-BE49-F238E27FC236}">
                  <a16:creationId xmlns:a16="http://schemas.microsoft.com/office/drawing/2014/main" id="{7AEA1F17-D4F0-4FFC-A125-835EC42A51C9}"/>
                </a:ext>
              </a:extLst>
            </p:cNvPr>
            <p:cNvSpPr/>
            <p:nvPr/>
          </p:nvSpPr>
          <p:spPr bwMode="auto">
            <a:xfrm>
              <a:off x="4260850" y="2165350"/>
              <a:ext cx="563563" cy="709613"/>
            </a:xfrm>
            <a:custGeom>
              <a:avLst/>
              <a:gdLst>
                <a:gd name="T0" fmla="*/ 81 w 92"/>
                <a:gd name="T1" fmla="*/ 78 h 116"/>
                <a:gd name="T2" fmla="*/ 41 w 92"/>
                <a:gd name="T3" fmla="*/ 116 h 116"/>
                <a:gd name="T4" fmla="*/ 0 w 92"/>
                <a:gd name="T5" fmla="*/ 77 h 116"/>
                <a:gd name="T6" fmla="*/ 45 w 92"/>
                <a:gd name="T7" fmla="*/ 18 h 116"/>
                <a:gd name="T8" fmla="*/ 92 w 9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6">
                  <a:moveTo>
                    <a:pt x="81" y="78"/>
                  </a:moveTo>
                  <a:cubicBezTo>
                    <a:pt x="71" y="80"/>
                    <a:pt x="58" y="101"/>
                    <a:pt x="41" y="116"/>
                  </a:cubicBezTo>
                  <a:cubicBezTo>
                    <a:pt x="18" y="114"/>
                    <a:pt x="4" y="87"/>
                    <a:pt x="0" y="77"/>
                  </a:cubicBezTo>
                  <a:cubicBezTo>
                    <a:pt x="5" y="68"/>
                    <a:pt x="31" y="27"/>
                    <a:pt x="45" y="18"/>
                  </a:cubicBezTo>
                  <a:cubicBezTo>
                    <a:pt x="63" y="5"/>
                    <a:pt x="73" y="4"/>
                    <a:pt x="92" y="0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íś1iḓé">
              <a:extLst>
                <a:ext uri="{FF2B5EF4-FFF2-40B4-BE49-F238E27FC236}">
                  <a16:creationId xmlns:a16="http://schemas.microsoft.com/office/drawing/2014/main" id="{87CB4E77-6F9F-4AE4-A140-20D5F5A25B75}"/>
                </a:ext>
              </a:extLst>
            </p:cNvPr>
            <p:cNvSpPr/>
            <p:nvPr/>
          </p:nvSpPr>
          <p:spPr bwMode="auto">
            <a:xfrm>
              <a:off x="5027613" y="2165350"/>
              <a:ext cx="544513" cy="636588"/>
            </a:xfrm>
            <a:custGeom>
              <a:avLst/>
              <a:gdLst>
                <a:gd name="T0" fmla="*/ 0 w 89"/>
                <a:gd name="T1" fmla="*/ 0 h 104"/>
                <a:gd name="T2" fmla="*/ 55 w 89"/>
                <a:gd name="T3" fmla="*/ 15 h 104"/>
                <a:gd name="T4" fmla="*/ 89 w 89"/>
                <a:gd name="T5" fmla="*/ 74 h 104"/>
                <a:gd name="T6" fmla="*/ 49 w 89"/>
                <a:gd name="T7" fmla="*/ 104 h 104"/>
                <a:gd name="T8" fmla="*/ 28 w 89"/>
                <a:gd name="T9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04">
                  <a:moveTo>
                    <a:pt x="0" y="0"/>
                  </a:moveTo>
                  <a:cubicBezTo>
                    <a:pt x="9" y="1"/>
                    <a:pt x="48" y="9"/>
                    <a:pt x="55" y="15"/>
                  </a:cubicBezTo>
                  <a:cubicBezTo>
                    <a:pt x="67" y="26"/>
                    <a:pt x="78" y="44"/>
                    <a:pt x="89" y="74"/>
                  </a:cubicBezTo>
                  <a:cubicBezTo>
                    <a:pt x="89" y="74"/>
                    <a:pt x="77" y="99"/>
                    <a:pt x="49" y="104"/>
                  </a:cubicBezTo>
                  <a:cubicBezTo>
                    <a:pt x="44" y="99"/>
                    <a:pt x="38" y="83"/>
                    <a:pt x="28" y="67"/>
                  </a:cubicBezTo>
                </a:path>
              </a:pathLst>
            </a:custGeom>
            <a:solidFill>
              <a:srgbClr val="57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ŝļídè">
              <a:extLst>
                <a:ext uri="{FF2B5EF4-FFF2-40B4-BE49-F238E27FC236}">
                  <a16:creationId xmlns:a16="http://schemas.microsoft.com/office/drawing/2014/main" id="{9DFDF15E-AFAC-49E7-B391-0CCCE9E67917}"/>
                </a:ext>
              </a:extLst>
            </p:cNvPr>
            <p:cNvSpPr/>
            <p:nvPr/>
          </p:nvSpPr>
          <p:spPr bwMode="auto">
            <a:xfrm>
              <a:off x="4824413" y="1957388"/>
              <a:ext cx="263525" cy="306388"/>
            </a:xfrm>
            <a:custGeom>
              <a:avLst/>
              <a:gdLst>
                <a:gd name="T0" fmla="*/ 5 w 43"/>
                <a:gd name="T1" fmla="*/ 0 h 50"/>
                <a:gd name="T2" fmla="*/ 0 w 43"/>
                <a:gd name="T3" fmla="*/ 34 h 50"/>
                <a:gd name="T4" fmla="*/ 11 w 43"/>
                <a:gd name="T5" fmla="*/ 46 h 50"/>
                <a:gd name="T6" fmla="*/ 41 w 43"/>
                <a:gd name="T7" fmla="*/ 39 h 50"/>
                <a:gd name="T8" fmla="*/ 40 w 43"/>
                <a:gd name="T9" fmla="*/ 27 h 50"/>
                <a:gd name="T10" fmla="*/ 35 w 43"/>
                <a:gd name="T11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0">
                  <a:moveTo>
                    <a:pt x="5" y="0"/>
                  </a:moveTo>
                  <a:cubicBezTo>
                    <a:pt x="3" y="13"/>
                    <a:pt x="2" y="21"/>
                    <a:pt x="0" y="34"/>
                  </a:cubicBezTo>
                  <a:cubicBezTo>
                    <a:pt x="0" y="38"/>
                    <a:pt x="9" y="45"/>
                    <a:pt x="11" y="46"/>
                  </a:cubicBezTo>
                  <a:cubicBezTo>
                    <a:pt x="21" y="50"/>
                    <a:pt x="34" y="49"/>
                    <a:pt x="41" y="39"/>
                  </a:cubicBezTo>
                  <a:cubicBezTo>
                    <a:pt x="43" y="36"/>
                    <a:pt x="41" y="31"/>
                    <a:pt x="40" y="27"/>
                  </a:cubicBezTo>
                  <a:cubicBezTo>
                    <a:pt x="38" y="21"/>
                    <a:pt x="37" y="15"/>
                    <a:pt x="35" y="8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isḷiḍè">
              <a:extLst>
                <a:ext uri="{FF2B5EF4-FFF2-40B4-BE49-F238E27FC236}">
                  <a16:creationId xmlns:a16="http://schemas.microsoft.com/office/drawing/2014/main" id="{1F3A9CF1-2979-43FF-B6EB-C07C90090C0B}"/>
                </a:ext>
              </a:extLst>
            </p:cNvPr>
            <p:cNvSpPr/>
            <p:nvPr/>
          </p:nvSpPr>
          <p:spPr bwMode="auto">
            <a:xfrm>
              <a:off x="5094288" y="1743075"/>
              <a:ext cx="92075" cy="250825"/>
            </a:xfrm>
            <a:custGeom>
              <a:avLst/>
              <a:gdLst>
                <a:gd name="T0" fmla="*/ 3 w 15"/>
                <a:gd name="T1" fmla="*/ 0 h 41"/>
                <a:gd name="T2" fmla="*/ 12 w 15"/>
                <a:gd name="T3" fmla="*/ 10 h 41"/>
                <a:gd name="T4" fmla="*/ 12 w 15"/>
                <a:gd name="T5" fmla="*/ 17 h 41"/>
                <a:gd name="T6" fmla="*/ 12 w 15"/>
                <a:gd name="T7" fmla="*/ 19 h 41"/>
                <a:gd name="T8" fmla="*/ 14 w 15"/>
                <a:gd name="T9" fmla="*/ 21 h 41"/>
                <a:gd name="T10" fmla="*/ 15 w 15"/>
                <a:gd name="T11" fmla="*/ 28 h 41"/>
                <a:gd name="T12" fmla="*/ 14 w 15"/>
                <a:gd name="T13" fmla="*/ 35 h 41"/>
                <a:gd name="T14" fmla="*/ 9 w 15"/>
                <a:gd name="T15" fmla="*/ 40 h 41"/>
                <a:gd name="T16" fmla="*/ 6 w 15"/>
                <a:gd name="T17" fmla="*/ 40 h 41"/>
                <a:gd name="T18" fmla="*/ 4 w 15"/>
                <a:gd name="T19" fmla="*/ 39 h 41"/>
                <a:gd name="T20" fmla="*/ 0 w 15"/>
                <a:gd name="T2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41">
                  <a:moveTo>
                    <a:pt x="3" y="0"/>
                  </a:moveTo>
                  <a:cubicBezTo>
                    <a:pt x="7" y="2"/>
                    <a:pt x="11" y="5"/>
                    <a:pt x="12" y="10"/>
                  </a:cubicBezTo>
                  <a:cubicBezTo>
                    <a:pt x="12" y="13"/>
                    <a:pt x="12" y="15"/>
                    <a:pt x="12" y="17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5" y="23"/>
                    <a:pt x="15" y="25"/>
                    <a:pt x="15" y="28"/>
                  </a:cubicBezTo>
                  <a:cubicBezTo>
                    <a:pt x="15" y="30"/>
                    <a:pt x="15" y="32"/>
                    <a:pt x="14" y="35"/>
                  </a:cubicBezTo>
                  <a:cubicBezTo>
                    <a:pt x="13" y="37"/>
                    <a:pt x="11" y="39"/>
                    <a:pt x="9" y="40"/>
                  </a:cubicBezTo>
                  <a:cubicBezTo>
                    <a:pt x="8" y="40"/>
                    <a:pt x="7" y="41"/>
                    <a:pt x="6" y="40"/>
                  </a:cubicBezTo>
                  <a:cubicBezTo>
                    <a:pt x="5" y="40"/>
                    <a:pt x="5" y="39"/>
                    <a:pt x="4" y="39"/>
                  </a:cubicBezTo>
                  <a:cubicBezTo>
                    <a:pt x="3" y="37"/>
                    <a:pt x="1" y="35"/>
                    <a:pt x="0" y="32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šľiḑê">
              <a:extLst>
                <a:ext uri="{FF2B5EF4-FFF2-40B4-BE49-F238E27FC236}">
                  <a16:creationId xmlns:a16="http://schemas.microsoft.com/office/drawing/2014/main" id="{7F438D5A-11CA-447F-9815-EA56B0442365}"/>
                </a:ext>
              </a:extLst>
            </p:cNvPr>
            <p:cNvSpPr/>
            <p:nvPr/>
          </p:nvSpPr>
          <p:spPr bwMode="auto">
            <a:xfrm>
              <a:off x="4781550" y="1693863"/>
              <a:ext cx="374650" cy="447675"/>
            </a:xfrm>
            <a:custGeom>
              <a:avLst/>
              <a:gdLst>
                <a:gd name="T0" fmla="*/ 60 w 61"/>
                <a:gd name="T1" fmla="*/ 44 h 73"/>
                <a:gd name="T2" fmla="*/ 59 w 61"/>
                <a:gd name="T3" fmla="*/ 22 h 73"/>
                <a:gd name="T4" fmla="*/ 44 w 61"/>
                <a:gd name="T5" fmla="*/ 3 h 73"/>
                <a:gd name="T6" fmla="*/ 15 w 61"/>
                <a:gd name="T7" fmla="*/ 7 h 73"/>
                <a:gd name="T8" fmla="*/ 8 w 61"/>
                <a:gd name="T9" fmla="*/ 49 h 73"/>
                <a:gd name="T10" fmla="*/ 27 w 61"/>
                <a:gd name="T11" fmla="*/ 70 h 73"/>
                <a:gd name="T12" fmla="*/ 58 w 61"/>
                <a:gd name="T13" fmla="*/ 66 h 73"/>
                <a:gd name="T14" fmla="*/ 60 w 61"/>
                <a:gd name="T15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73">
                  <a:moveTo>
                    <a:pt x="60" y="44"/>
                  </a:moveTo>
                  <a:cubicBezTo>
                    <a:pt x="59" y="36"/>
                    <a:pt x="60" y="29"/>
                    <a:pt x="59" y="22"/>
                  </a:cubicBezTo>
                  <a:cubicBezTo>
                    <a:pt x="57" y="13"/>
                    <a:pt x="53" y="5"/>
                    <a:pt x="44" y="3"/>
                  </a:cubicBezTo>
                  <a:cubicBezTo>
                    <a:pt x="34" y="0"/>
                    <a:pt x="23" y="1"/>
                    <a:pt x="15" y="7"/>
                  </a:cubicBezTo>
                  <a:cubicBezTo>
                    <a:pt x="1" y="16"/>
                    <a:pt x="0" y="36"/>
                    <a:pt x="8" y="49"/>
                  </a:cubicBezTo>
                  <a:cubicBezTo>
                    <a:pt x="17" y="63"/>
                    <a:pt x="22" y="68"/>
                    <a:pt x="27" y="70"/>
                  </a:cubicBezTo>
                  <a:cubicBezTo>
                    <a:pt x="34" y="73"/>
                    <a:pt x="54" y="70"/>
                    <a:pt x="58" y="66"/>
                  </a:cubicBezTo>
                  <a:cubicBezTo>
                    <a:pt x="60" y="62"/>
                    <a:pt x="61" y="48"/>
                    <a:pt x="60" y="44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îṣ1îḋè">
              <a:extLst>
                <a:ext uri="{FF2B5EF4-FFF2-40B4-BE49-F238E27FC236}">
                  <a16:creationId xmlns:a16="http://schemas.microsoft.com/office/drawing/2014/main" id="{671B59DB-0AE9-45AF-8B97-D85FA2070F9B}"/>
                </a:ext>
              </a:extLst>
            </p:cNvPr>
            <p:cNvSpPr/>
            <p:nvPr/>
          </p:nvSpPr>
          <p:spPr bwMode="auto">
            <a:xfrm>
              <a:off x="4745038" y="1627188"/>
              <a:ext cx="447675" cy="396875"/>
            </a:xfrm>
            <a:custGeom>
              <a:avLst/>
              <a:gdLst>
                <a:gd name="T0" fmla="*/ 71 w 73"/>
                <a:gd name="T1" fmla="*/ 2 h 65"/>
                <a:gd name="T2" fmla="*/ 71 w 73"/>
                <a:gd name="T3" fmla="*/ 1 h 65"/>
                <a:gd name="T4" fmla="*/ 70 w 73"/>
                <a:gd name="T5" fmla="*/ 1 h 65"/>
                <a:gd name="T6" fmla="*/ 39 w 73"/>
                <a:gd name="T7" fmla="*/ 1 h 65"/>
                <a:gd name="T8" fmla="*/ 25 w 73"/>
                <a:gd name="T9" fmla="*/ 1 h 65"/>
                <a:gd name="T10" fmla="*/ 21 w 73"/>
                <a:gd name="T11" fmla="*/ 2 h 65"/>
                <a:gd name="T12" fmla="*/ 16 w 73"/>
                <a:gd name="T13" fmla="*/ 9 h 65"/>
                <a:gd name="T14" fmla="*/ 3 w 73"/>
                <a:gd name="T15" fmla="*/ 15 h 65"/>
                <a:gd name="T16" fmla="*/ 1 w 73"/>
                <a:gd name="T17" fmla="*/ 28 h 65"/>
                <a:gd name="T18" fmla="*/ 2 w 73"/>
                <a:gd name="T19" fmla="*/ 55 h 65"/>
                <a:gd name="T20" fmla="*/ 4 w 73"/>
                <a:gd name="T21" fmla="*/ 61 h 65"/>
                <a:gd name="T22" fmla="*/ 16 w 73"/>
                <a:gd name="T23" fmla="*/ 65 h 65"/>
                <a:gd name="T24" fmla="*/ 17 w 73"/>
                <a:gd name="T25" fmla="*/ 65 h 65"/>
                <a:gd name="T26" fmla="*/ 18 w 73"/>
                <a:gd name="T27" fmla="*/ 64 h 65"/>
                <a:gd name="T28" fmla="*/ 18 w 73"/>
                <a:gd name="T29" fmla="*/ 55 h 65"/>
                <a:gd name="T30" fmla="*/ 19 w 73"/>
                <a:gd name="T31" fmla="*/ 51 h 65"/>
                <a:gd name="T32" fmla="*/ 22 w 73"/>
                <a:gd name="T33" fmla="*/ 49 h 65"/>
                <a:gd name="T34" fmla="*/ 24 w 73"/>
                <a:gd name="T35" fmla="*/ 49 h 65"/>
                <a:gd name="T36" fmla="*/ 25 w 73"/>
                <a:gd name="T37" fmla="*/ 48 h 65"/>
                <a:gd name="T38" fmla="*/ 26 w 73"/>
                <a:gd name="T39" fmla="*/ 31 h 65"/>
                <a:gd name="T40" fmla="*/ 38 w 73"/>
                <a:gd name="T41" fmla="*/ 33 h 65"/>
                <a:gd name="T42" fmla="*/ 51 w 73"/>
                <a:gd name="T43" fmla="*/ 31 h 65"/>
                <a:gd name="T44" fmla="*/ 66 w 73"/>
                <a:gd name="T45" fmla="*/ 27 h 65"/>
                <a:gd name="T46" fmla="*/ 72 w 73"/>
                <a:gd name="T47" fmla="*/ 14 h 65"/>
                <a:gd name="T48" fmla="*/ 71 w 73"/>
                <a:gd name="T4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65">
                  <a:moveTo>
                    <a:pt x="71" y="2"/>
                  </a:moveTo>
                  <a:cubicBezTo>
                    <a:pt x="71" y="2"/>
                    <a:pt x="71" y="2"/>
                    <a:pt x="71" y="1"/>
                  </a:cubicBezTo>
                  <a:cubicBezTo>
                    <a:pt x="71" y="1"/>
                    <a:pt x="70" y="1"/>
                    <a:pt x="70" y="1"/>
                  </a:cubicBezTo>
                  <a:cubicBezTo>
                    <a:pt x="60" y="1"/>
                    <a:pt x="49" y="2"/>
                    <a:pt x="39" y="1"/>
                  </a:cubicBezTo>
                  <a:cubicBezTo>
                    <a:pt x="35" y="1"/>
                    <a:pt x="30" y="0"/>
                    <a:pt x="25" y="1"/>
                  </a:cubicBezTo>
                  <a:cubicBezTo>
                    <a:pt x="24" y="1"/>
                    <a:pt x="22" y="1"/>
                    <a:pt x="21" y="2"/>
                  </a:cubicBezTo>
                  <a:cubicBezTo>
                    <a:pt x="18" y="4"/>
                    <a:pt x="17" y="7"/>
                    <a:pt x="16" y="9"/>
                  </a:cubicBezTo>
                  <a:cubicBezTo>
                    <a:pt x="11" y="8"/>
                    <a:pt x="6" y="11"/>
                    <a:pt x="3" y="15"/>
                  </a:cubicBezTo>
                  <a:cubicBezTo>
                    <a:pt x="1" y="19"/>
                    <a:pt x="1" y="24"/>
                    <a:pt x="1" y="28"/>
                  </a:cubicBezTo>
                  <a:cubicBezTo>
                    <a:pt x="1" y="37"/>
                    <a:pt x="0" y="46"/>
                    <a:pt x="2" y="55"/>
                  </a:cubicBezTo>
                  <a:cubicBezTo>
                    <a:pt x="2" y="57"/>
                    <a:pt x="3" y="59"/>
                    <a:pt x="4" y="61"/>
                  </a:cubicBezTo>
                  <a:cubicBezTo>
                    <a:pt x="7" y="65"/>
                    <a:pt x="12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5"/>
                    <a:pt x="18" y="64"/>
                    <a:pt x="18" y="64"/>
                  </a:cubicBezTo>
                  <a:cubicBezTo>
                    <a:pt x="18" y="61"/>
                    <a:pt x="18" y="58"/>
                    <a:pt x="18" y="55"/>
                  </a:cubicBezTo>
                  <a:cubicBezTo>
                    <a:pt x="18" y="54"/>
                    <a:pt x="18" y="53"/>
                    <a:pt x="19" y="51"/>
                  </a:cubicBezTo>
                  <a:cubicBezTo>
                    <a:pt x="19" y="50"/>
                    <a:pt x="20" y="49"/>
                    <a:pt x="22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5" y="48"/>
                    <a:pt x="25" y="48"/>
                  </a:cubicBezTo>
                  <a:cubicBezTo>
                    <a:pt x="28" y="41"/>
                    <a:pt x="26" y="31"/>
                    <a:pt x="26" y="31"/>
                  </a:cubicBezTo>
                  <a:cubicBezTo>
                    <a:pt x="30" y="32"/>
                    <a:pt x="34" y="33"/>
                    <a:pt x="38" y="33"/>
                  </a:cubicBezTo>
                  <a:cubicBezTo>
                    <a:pt x="43" y="32"/>
                    <a:pt x="47" y="32"/>
                    <a:pt x="51" y="31"/>
                  </a:cubicBezTo>
                  <a:cubicBezTo>
                    <a:pt x="56" y="30"/>
                    <a:pt x="62" y="30"/>
                    <a:pt x="66" y="27"/>
                  </a:cubicBezTo>
                  <a:cubicBezTo>
                    <a:pt x="71" y="24"/>
                    <a:pt x="72" y="19"/>
                    <a:pt x="72" y="14"/>
                  </a:cubicBezTo>
                  <a:cubicBezTo>
                    <a:pt x="72" y="10"/>
                    <a:pt x="73" y="6"/>
                    <a:pt x="71" y="2"/>
                  </a:cubicBezTo>
                  <a:close/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ïṥlïdé">
              <a:extLst>
                <a:ext uri="{FF2B5EF4-FFF2-40B4-BE49-F238E27FC236}">
                  <a16:creationId xmlns:a16="http://schemas.microsoft.com/office/drawing/2014/main" id="{6CED7952-8D6C-44C0-9451-98CCF13BF1F5}"/>
                </a:ext>
              </a:extLst>
            </p:cNvPr>
            <p:cNvSpPr/>
            <p:nvPr/>
          </p:nvSpPr>
          <p:spPr bwMode="auto">
            <a:xfrm>
              <a:off x="5087938" y="1871663"/>
              <a:ext cx="42863" cy="49213"/>
            </a:xfrm>
            <a:custGeom>
              <a:avLst/>
              <a:gdLst>
                <a:gd name="T0" fmla="*/ 4 w 7"/>
                <a:gd name="T1" fmla="*/ 1 h 8"/>
                <a:gd name="T2" fmla="*/ 0 w 7"/>
                <a:gd name="T3" fmla="*/ 3 h 8"/>
                <a:gd name="T4" fmla="*/ 3 w 7"/>
                <a:gd name="T5" fmla="*/ 8 h 8"/>
                <a:gd name="T6" fmla="*/ 4 w 7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4" y="1"/>
                  </a:moveTo>
                  <a:cubicBezTo>
                    <a:pt x="3" y="0"/>
                    <a:pt x="1" y="0"/>
                    <a:pt x="0" y="3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îṣḷiḓè">
              <a:extLst>
                <a:ext uri="{FF2B5EF4-FFF2-40B4-BE49-F238E27FC236}">
                  <a16:creationId xmlns:a16="http://schemas.microsoft.com/office/drawing/2014/main" id="{A6186350-BA7A-4DDC-A49F-73AD8512B4AB}"/>
                </a:ext>
              </a:extLst>
            </p:cNvPr>
            <p:cNvSpPr/>
            <p:nvPr/>
          </p:nvSpPr>
          <p:spPr bwMode="auto">
            <a:xfrm>
              <a:off x="5106988" y="1884363"/>
              <a:ext cx="17463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1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$ľîdè">
              <a:extLst>
                <a:ext uri="{FF2B5EF4-FFF2-40B4-BE49-F238E27FC236}">
                  <a16:creationId xmlns:a16="http://schemas.microsoft.com/office/drawing/2014/main" id="{75B8F8D0-9AA9-4622-B0F8-AC838F7ADC72}"/>
                </a:ext>
              </a:extLst>
            </p:cNvPr>
            <p:cNvSpPr/>
            <p:nvPr/>
          </p:nvSpPr>
          <p:spPr bwMode="auto">
            <a:xfrm>
              <a:off x="4941888" y="1890713"/>
              <a:ext cx="49213" cy="53975"/>
            </a:xfrm>
            <a:custGeom>
              <a:avLst/>
              <a:gdLst>
                <a:gd name="T0" fmla="*/ 4 w 8"/>
                <a:gd name="T1" fmla="*/ 2 h 9"/>
                <a:gd name="T2" fmla="*/ 1 w 8"/>
                <a:gd name="T3" fmla="*/ 3 h 9"/>
                <a:gd name="T4" fmla="*/ 3 w 8"/>
                <a:gd name="T5" fmla="*/ 9 h 9"/>
                <a:gd name="T6" fmla="*/ 4 w 8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4" y="2"/>
                  </a:moveTo>
                  <a:cubicBezTo>
                    <a:pt x="3" y="0"/>
                    <a:pt x="1" y="0"/>
                    <a:pt x="1" y="3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8" y="9"/>
                    <a:pt x="6" y="4"/>
                    <a:pt x="4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iṣliḑé">
              <a:extLst>
                <a:ext uri="{FF2B5EF4-FFF2-40B4-BE49-F238E27FC236}">
                  <a16:creationId xmlns:a16="http://schemas.microsoft.com/office/drawing/2014/main" id="{CA89D22D-E904-44B7-942B-DFDD8B952F3E}"/>
                </a:ext>
              </a:extLst>
            </p:cNvPr>
            <p:cNvSpPr/>
            <p:nvPr/>
          </p:nvSpPr>
          <p:spPr bwMode="auto">
            <a:xfrm>
              <a:off x="4959350" y="1908175"/>
              <a:ext cx="19050" cy="25400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1 w 3"/>
                <a:gd name="T5" fmla="*/ 4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íśļiḑe">
              <a:extLst>
                <a:ext uri="{FF2B5EF4-FFF2-40B4-BE49-F238E27FC236}">
                  <a16:creationId xmlns:a16="http://schemas.microsoft.com/office/drawing/2014/main" id="{79262142-F730-4210-BC75-642FBF3682EF}"/>
                </a:ext>
              </a:extLst>
            </p:cNvPr>
            <p:cNvSpPr/>
            <p:nvPr/>
          </p:nvSpPr>
          <p:spPr bwMode="auto">
            <a:xfrm>
              <a:off x="4905375" y="1847850"/>
              <a:ext cx="60325" cy="17463"/>
            </a:xfrm>
            <a:custGeom>
              <a:avLst/>
              <a:gdLst>
                <a:gd name="T0" fmla="*/ 1 w 10"/>
                <a:gd name="T1" fmla="*/ 2 h 3"/>
                <a:gd name="T2" fmla="*/ 6 w 10"/>
                <a:gd name="T3" fmla="*/ 2 h 3"/>
                <a:gd name="T4" fmla="*/ 9 w 10"/>
                <a:gd name="T5" fmla="*/ 3 h 3"/>
                <a:gd name="T6" fmla="*/ 9 w 10"/>
                <a:gd name="T7" fmla="*/ 1 h 3"/>
                <a:gd name="T8" fmla="*/ 1 w 10"/>
                <a:gd name="T9" fmla="*/ 0 h 3"/>
                <a:gd name="T10" fmla="*/ 1 w 10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1" y="2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îšľiḋé">
              <a:extLst>
                <a:ext uri="{FF2B5EF4-FFF2-40B4-BE49-F238E27FC236}">
                  <a16:creationId xmlns:a16="http://schemas.microsoft.com/office/drawing/2014/main" id="{9AC53AF9-AD55-4596-8E74-531FE7401A83}"/>
                </a:ext>
              </a:extLst>
            </p:cNvPr>
            <p:cNvSpPr/>
            <p:nvPr/>
          </p:nvSpPr>
          <p:spPr bwMode="auto">
            <a:xfrm>
              <a:off x="5076825" y="1809750"/>
              <a:ext cx="47625" cy="42863"/>
            </a:xfrm>
            <a:custGeom>
              <a:avLst/>
              <a:gdLst>
                <a:gd name="T0" fmla="*/ 7 w 8"/>
                <a:gd name="T1" fmla="*/ 2 h 7"/>
                <a:gd name="T2" fmla="*/ 0 w 8"/>
                <a:gd name="T3" fmla="*/ 6 h 7"/>
                <a:gd name="T4" fmla="*/ 1 w 8"/>
                <a:gd name="T5" fmla="*/ 7 h 7"/>
                <a:gd name="T6" fmla="*/ 7 w 8"/>
                <a:gd name="T7" fmla="*/ 3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4" y="0"/>
                    <a:pt x="1" y="3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6"/>
                    <a:pt x="4" y="3"/>
                    <a:pt x="7" y="3"/>
                  </a:cubicBezTo>
                  <a:cubicBezTo>
                    <a:pt x="8" y="3"/>
                    <a:pt x="8" y="2"/>
                    <a:pt x="7" y="2"/>
                  </a:cubicBezTo>
                  <a:close/>
                </a:path>
              </a:pathLst>
            </a:custGeom>
            <a:solidFill>
              <a:srgbClr val="8E5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S1iḑê">
              <a:extLst>
                <a:ext uri="{FF2B5EF4-FFF2-40B4-BE49-F238E27FC236}">
                  <a16:creationId xmlns:a16="http://schemas.microsoft.com/office/drawing/2014/main" id="{FC660BC7-3CC8-4910-B3CE-E665651BCBDD}"/>
                </a:ext>
              </a:extLst>
            </p:cNvPr>
            <p:cNvSpPr/>
            <p:nvPr/>
          </p:nvSpPr>
          <p:spPr bwMode="auto">
            <a:xfrm>
              <a:off x="5038725" y="1933575"/>
              <a:ext cx="49213" cy="60325"/>
            </a:xfrm>
            <a:custGeom>
              <a:avLst/>
              <a:gdLst>
                <a:gd name="T0" fmla="*/ 4 w 8"/>
                <a:gd name="T1" fmla="*/ 0 h 10"/>
                <a:gd name="T2" fmla="*/ 6 w 8"/>
                <a:gd name="T3" fmla="*/ 2 h 10"/>
                <a:gd name="T4" fmla="*/ 7 w 8"/>
                <a:gd name="T5" fmla="*/ 4 h 10"/>
                <a:gd name="T6" fmla="*/ 8 w 8"/>
                <a:gd name="T7" fmla="*/ 7 h 10"/>
                <a:gd name="T8" fmla="*/ 7 w 8"/>
                <a:gd name="T9" fmla="*/ 9 h 10"/>
                <a:gd name="T10" fmla="*/ 5 w 8"/>
                <a:gd name="T11" fmla="*/ 9 h 10"/>
                <a:gd name="T12" fmla="*/ 2 w 8"/>
                <a:gd name="T13" fmla="*/ 9 h 10"/>
                <a:gd name="T14" fmla="*/ 0 w 8"/>
                <a:gd name="T15" fmla="*/ 9 h 10"/>
                <a:gd name="T16" fmla="*/ 2 w 8"/>
                <a:gd name="T17" fmla="*/ 8 h 10"/>
                <a:gd name="T18" fmla="*/ 5 w 8"/>
                <a:gd name="T19" fmla="*/ 8 h 10"/>
                <a:gd name="T20" fmla="*/ 6 w 8"/>
                <a:gd name="T21" fmla="*/ 7 h 10"/>
                <a:gd name="T22" fmla="*/ 6 w 8"/>
                <a:gd name="T23" fmla="*/ 7 h 10"/>
                <a:gd name="T24" fmla="*/ 6 w 8"/>
                <a:gd name="T25" fmla="*/ 5 h 10"/>
                <a:gd name="T26" fmla="*/ 5 w 8"/>
                <a:gd name="T27" fmla="*/ 2 h 10"/>
                <a:gd name="T28" fmla="*/ 4 w 8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4" y="0"/>
                    <a:pt x="5" y="1"/>
                    <a:pt x="6" y="2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9"/>
                    <a:pt x="1" y="9"/>
                    <a:pt x="2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5" y="3"/>
                    <a:pt x="5" y="2"/>
                  </a:cubicBezTo>
                  <a:cubicBezTo>
                    <a:pt x="5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ś1iḍè">
              <a:extLst>
                <a:ext uri="{FF2B5EF4-FFF2-40B4-BE49-F238E27FC236}">
                  <a16:creationId xmlns:a16="http://schemas.microsoft.com/office/drawing/2014/main" id="{B22D596E-2603-4298-A9A3-C1CFAFF20EB2}"/>
                </a:ext>
              </a:extLst>
            </p:cNvPr>
            <p:cNvSpPr/>
            <p:nvPr/>
          </p:nvSpPr>
          <p:spPr bwMode="auto">
            <a:xfrm>
              <a:off x="4819650" y="1920875"/>
              <a:ext cx="85725" cy="103188"/>
            </a:xfrm>
            <a:custGeom>
              <a:avLst/>
              <a:gdLst>
                <a:gd name="T0" fmla="*/ 9 w 14"/>
                <a:gd name="T1" fmla="*/ 2 h 17"/>
                <a:gd name="T2" fmla="*/ 7 w 14"/>
                <a:gd name="T3" fmla="*/ 0 h 17"/>
                <a:gd name="T4" fmla="*/ 3 w 14"/>
                <a:gd name="T5" fmla="*/ 0 h 17"/>
                <a:gd name="T6" fmla="*/ 2 w 14"/>
                <a:gd name="T7" fmla="*/ 2 h 17"/>
                <a:gd name="T8" fmla="*/ 1 w 14"/>
                <a:gd name="T9" fmla="*/ 11 h 17"/>
                <a:gd name="T10" fmla="*/ 7 w 14"/>
                <a:gd name="T11" fmla="*/ 16 h 17"/>
                <a:gd name="T12" fmla="*/ 14 w 14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9" y="2"/>
                  </a:moveTo>
                  <a:cubicBezTo>
                    <a:pt x="9" y="1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5"/>
                    <a:pt x="0" y="8"/>
                    <a:pt x="1" y="11"/>
                  </a:cubicBezTo>
                  <a:cubicBezTo>
                    <a:pt x="2" y="13"/>
                    <a:pt x="5" y="15"/>
                    <a:pt x="7" y="16"/>
                  </a:cubicBezTo>
                  <a:cubicBezTo>
                    <a:pt x="10" y="17"/>
                    <a:pt x="13" y="15"/>
                    <a:pt x="14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îšľïḑé">
              <a:extLst>
                <a:ext uri="{FF2B5EF4-FFF2-40B4-BE49-F238E27FC236}">
                  <a16:creationId xmlns:a16="http://schemas.microsoft.com/office/drawing/2014/main" id="{4CC3137B-1754-4B30-8FA3-32B04DFC411B}"/>
                </a:ext>
              </a:extLst>
            </p:cNvPr>
            <p:cNvSpPr/>
            <p:nvPr/>
          </p:nvSpPr>
          <p:spPr bwMode="auto">
            <a:xfrm>
              <a:off x="4813300" y="2103438"/>
              <a:ext cx="214313" cy="233363"/>
            </a:xfrm>
            <a:custGeom>
              <a:avLst/>
              <a:gdLst>
                <a:gd name="T0" fmla="*/ 4 w 35"/>
                <a:gd name="T1" fmla="*/ 0 h 38"/>
                <a:gd name="T2" fmla="*/ 35 w 35"/>
                <a:gd name="T3" fmla="*/ 22 h 38"/>
                <a:gd name="T4" fmla="*/ 25 w 35"/>
                <a:gd name="T5" fmla="*/ 38 h 38"/>
                <a:gd name="T6" fmla="*/ 0 w 35"/>
                <a:gd name="T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8">
                  <a:moveTo>
                    <a:pt x="4" y="0"/>
                  </a:moveTo>
                  <a:cubicBezTo>
                    <a:pt x="12" y="7"/>
                    <a:pt x="25" y="19"/>
                    <a:pt x="35" y="22"/>
                  </a:cubicBezTo>
                  <a:cubicBezTo>
                    <a:pt x="29" y="24"/>
                    <a:pt x="25" y="33"/>
                    <a:pt x="25" y="38"/>
                  </a:cubicBezTo>
                  <a:cubicBezTo>
                    <a:pt x="16" y="33"/>
                    <a:pt x="6" y="20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išḻîḑê">
              <a:extLst>
                <a:ext uri="{FF2B5EF4-FFF2-40B4-BE49-F238E27FC236}">
                  <a16:creationId xmlns:a16="http://schemas.microsoft.com/office/drawing/2014/main" id="{14CC0C08-653F-44A2-86D2-D731A89EE769}"/>
                </a:ext>
              </a:extLst>
            </p:cNvPr>
            <p:cNvSpPr/>
            <p:nvPr/>
          </p:nvSpPr>
          <p:spPr bwMode="auto">
            <a:xfrm>
              <a:off x="5027613" y="2135188"/>
              <a:ext cx="79375" cy="171450"/>
            </a:xfrm>
            <a:custGeom>
              <a:avLst/>
              <a:gdLst>
                <a:gd name="T0" fmla="*/ 7 w 13"/>
                <a:gd name="T1" fmla="*/ 0 h 28"/>
                <a:gd name="T2" fmla="*/ 0 w 13"/>
                <a:gd name="T3" fmla="*/ 17 h 28"/>
                <a:gd name="T4" fmla="*/ 10 w 13"/>
                <a:gd name="T5" fmla="*/ 28 h 28"/>
                <a:gd name="T6" fmla="*/ 11 w 13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8">
                  <a:moveTo>
                    <a:pt x="7" y="0"/>
                  </a:moveTo>
                  <a:cubicBezTo>
                    <a:pt x="7" y="5"/>
                    <a:pt x="3" y="13"/>
                    <a:pt x="0" y="17"/>
                  </a:cubicBezTo>
                  <a:cubicBezTo>
                    <a:pt x="7" y="17"/>
                    <a:pt x="11" y="27"/>
                    <a:pt x="10" y="28"/>
                  </a:cubicBezTo>
                  <a:cubicBezTo>
                    <a:pt x="10" y="28"/>
                    <a:pt x="13" y="16"/>
                    <a:pt x="11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ṩ1îḍê">
              <a:extLst>
                <a:ext uri="{FF2B5EF4-FFF2-40B4-BE49-F238E27FC236}">
                  <a16:creationId xmlns:a16="http://schemas.microsoft.com/office/drawing/2014/main" id="{8F48B335-32FA-4A69-8DA1-393453F7FDCA}"/>
                </a:ext>
              </a:extLst>
            </p:cNvPr>
            <p:cNvSpPr/>
            <p:nvPr/>
          </p:nvSpPr>
          <p:spPr bwMode="auto">
            <a:xfrm>
              <a:off x="5038725" y="2274888"/>
              <a:ext cx="61913" cy="1273175"/>
            </a:xfrm>
            <a:custGeom>
              <a:avLst/>
              <a:gdLst>
                <a:gd name="T0" fmla="*/ 0 w 10"/>
                <a:gd name="T1" fmla="*/ 0 h 208"/>
                <a:gd name="T2" fmla="*/ 6 w 10"/>
                <a:gd name="T3" fmla="*/ 109 h 208"/>
                <a:gd name="T4" fmla="*/ 7 w 10"/>
                <a:gd name="T5" fmla="*/ 161 h 208"/>
                <a:gd name="T6" fmla="*/ 2 w 10"/>
                <a:gd name="T7" fmla="*/ 207 h 208"/>
                <a:gd name="T8" fmla="*/ 3 w 10"/>
                <a:gd name="T9" fmla="*/ 208 h 208"/>
                <a:gd name="T10" fmla="*/ 9 w 10"/>
                <a:gd name="T11" fmla="*/ 171 h 208"/>
                <a:gd name="T12" fmla="*/ 8 w 10"/>
                <a:gd name="T13" fmla="*/ 116 h 208"/>
                <a:gd name="T14" fmla="*/ 0 w 10"/>
                <a:gd name="T1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08">
                  <a:moveTo>
                    <a:pt x="0" y="0"/>
                  </a:moveTo>
                  <a:cubicBezTo>
                    <a:pt x="2" y="36"/>
                    <a:pt x="4" y="73"/>
                    <a:pt x="6" y="109"/>
                  </a:cubicBezTo>
                  <a:cubicBezTo>
                    <a:pt x="6" y="126"/>
                    <a:pt x="7" y="144"/>
                    <a:pt x="7" y="161"/>
                  </a:cubicBezTo>
                  <a:cubicBezTo>
                    <a:pt x="8" y="175"/>
                    <a:pt x="10" y="194"/>
                    <a:pt x="2" y="207"/>
                  </a:cubicBezTo>
                  <a:cubicBezTo>
                    <a:pt x="2" y="208"/>
                    <a:pt x="3" y="208"/>
                    <a:pt x="3" y="208"/>
                  </a:cubicBezTo>
                  <a:cubicBezTo>
                    <a:pt x="10" y="198"/>
                    <a:pt x="9" y="183"/>
                    <a:pt x="9" y="171"/>
                  </a:cubicBezTo>
                  <a:cubicBezTo>
                    <a:pt x="9" y="153"/>
                    <a:pt x="8" y="134"/>
                    <a:pt x="8" y="116"/>
                  </a:cubicBezTo>
                  <a:cubicBezTo>
                    <a:pt x="6" y="77"/>
                    <a:pt x="3" y="38"/>
                    <a:pt x="0" y="0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ïṩḻïḑe">
              <a:extLst>
                <a:ext uri="{FF2B5EF4-FFF2-40B4-BE49-F238E27FC236}">
                  <a16:creationId xmlns:a16="http://schemas.microsoft.com/office/drawing/2014/main" id="{F05FDAF4-81D1-4C9A-AB24-4C67519FE5A7}"/>
                </a:ext>
              </a:extLst>
            </p:cNvPr>
            <p:cNvSpPr/>
            <p:nvPr/>
          </p:nvSpPr>
          <p:spPr bwMode="auto">
            <a:xfrm>
              <a:off x="4995863" y="2312988"/>
              <a:ext cx="38100" cy="23813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0 h 4"/>
                <a:gd name="T4" fmla="*/ 3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6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iş1íḑe">
              <a:extLst>
                <a:ext uri="{FF2B5EF4-FFF2-40B4-BE49-F238E27FC236}">
                  <a16:creationId xmlns:a16="http://schemas.microsoft.com/office/drawing/2014/main" id="{DA534415-E424-4761-B33C-E0E7597983E4}"/>
                </a:ext>
              </a:extLst>
            </p:cNvPr>
            <p:cNvSpPr/>
            <p:nvPr/>
          </p:nvSpPr>
          <p:spPr bwMode="auto">
            <a:xfrm>
              <a:off x="5008563" y="2532063"/>
              <a:ext cx="30163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śḷiḑé">
              <a:extLst>
                <a:ext uri="{FF2B5EF4-FFF2-40B4-BE49-F238E27FC236}">
                  <a16:creationId xmlns:a16="http://schemas.microsoft.com/office/drawing/2014/main" id="{2D8B2062-8C25-41C2-803F-0B0D10E53F32}"/>
                </a:ext>
              </a:extLst>
            </p:cNvPr>
            <p:cNvSpPr/>
            <p:nvPr/>
          </p:nvSpPr>
          <p:spPr bwMode="auto">
            <a:xfrm>
              <a:off x="5014913" y="2746375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îŝľïďè">
              <a:extLst>
                <a:ext uri="{FF2B5EF4-FFF2-40B4-BE49-F238E27FC236}">
                  <a16:creationId xmlns:a16="http://schemas.microsoft.com/office/drawing/2014/main" id="{17541134-D683-42BE-9D19-1604A0C87428}"/>
                </a:ext>
              </a:extLst>
            </p:cNvPr>
            <p:cNvSpPr/>
            <p:nvPr/>
          </p:nvSpPr>
          <p:spPr bwMode="auto">
            <a:xfrm>
              <a:off x="5027613" y="2967038"/>
              <a:ext cx="36513" cy="30163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ṡľide">
              <a:extLst>
                <a:ext uri="{FF2B5EF4-FFF2-40B4-BE49-F238E27FC236}">
                  <a16:creationId xmlns:a16="http://schemas.microsoft.com/office/drawing/2014/main" id="{AA145DB2-3CD7-44A3-B06B-D8CFDDDBE13E}"/>
                </a:ext>
              </a:extLst>
            </p:cNvPr>
            <p:cNvSpPr/>
            <p:nvPr/>
          </p:nvSpPr>
          <p:spPr bwMode="auto">
            <a:xfrm>
              <a:off x="5038725" y="3187700"/>
              <a:ext cx="31750" cy="23813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şḻiḋe">
              <a:extLst>
                <a:ext uri="{FF2B5EF4-FFF2-40B4-BE49-F238E27FC236}">
                  <a16:creationId xmlns:a16="http://schemas.microsoft.com/office/drawing/2014/main" id="{47D2A95A-2410-444C-9AF4-BE5C7A3BD101}"/>
                </a:ext>
              </a:extLst>
            </p:cNvPr>
            <p:cNvSpPr/>
            <p:nvPr/>
          </p:nvSpPr>
          <p:spPr bwMode="auto">
            <a:xfrm>
              <a:off x="5038725" y="3406775"/>
              <a:ext cx="31750" cy="25400"/>
            </a:xfrm>
            <a:custGeom>
              <a:avLst/>
              <a:gdLst>
                <a:gd name="T0" fmla="*/ 3 w 5"/>
                <a:gd name="T1" fmla="*/ 4 h 4"/>
                <a:gd name="T2" fmla="*/ 3 w 5"/>
                <a:gd name="T3" fmla="*/ 0 h 4"/>
                <a:gd name="T4" fmla="*/ 3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5" y="4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îṧlíḑé">
              <a:extLst>
                <a:ext uri="{FF2B5EF4-FFF2-40B4-BE49-F238E27FC236}">
                  <a16:creationId xmlns:a16="http://schemas.microsoft.com/office/drawing/2014/main" id="{06B081CE-376B-4BE7-9F45-ACAA27CC2E72}"/>
                </a:ext>
              </a:extLst>
            </p:cNvPr>
            <p:cNvSpPr/>
            <p:nvPr/>
          </p:nvSpPr>
          <p:spPr bwMode="auto">
            <a:xfrm>
              <a:off x="4500563" y="2617788"/>
              <a:ext cx="214313" cy="250825"/>
            </a:xfrm>
            <a:custGeom>
              <a:avLst/>
              <a:gdLst>
                <a:gd name="T0" fmla="*/ 34 w 35"/>
                <a:gd name="T1" fmla="*/ 1 h 41"/>
                <a:gd name="T2" fmla="*/ 1 w 35"/>
                <a:gd name="T3" fmla="*/ 39 h 41"/>
                <a:gd name="T4" fmla="*/ 1 w 35"/>
                <a:gd name="T5" fmla="*/ 40 h 41"/>
                <a:gd name="T6" fmla="*/ 23 w 35"/>
                <a:gd name="T7" fmla="*/ 17 h 41"/>
                <a:gd name="T8" fmla="*/ 35 w 35"/>
                <a:gd name="T9" fmla="*/ 1 h 41"/>
                <a:gd name="T10" fmla="*/ 34 w 35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1">
                  <a:moveTo>
                    <a:pt x="34" y="1"/>
                  </a:moveTo>
                  <a:cubicBezTo>
                    <a:pt x="23" y="14"/>
                    <a:pt x="11" y="26"/>
                    <a:pt x="1" y="39"/>
                  </a:cubicBezTo>
                  <a:cubicBezTo>
                    <a:pt x="0" y="40"/>
                    <a:pt x="1" y="41"/>
                    <a:pt x="1" y="40"/>
                  </a:cubicBezTo>
                  <a:cubicBezTo>
                    <a:pt x="10" y="34"/>
                    <a:pt x="17" y="25"/>
                    <a:pt x="23" y="17"/>
                  </a:cubicBezTo>
                  <a:cubicBezTo>
                    <a:pt x="27" y="12"/>
                    <a:pt x="31" y="7"/>
                    <a:pt x="35" y="1"/>
                  </a:cubicBezTo>
                  <a:cubicBezTo>
                    <a:pt x="35" y="1"/>
                    <a:pt x="34" y="0"/>
                    <a:pt x="34" y="1"/>
                  </a:cubicBez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šľïḋè">
              <a:extLst>
                <a:ext uri="{FF2B5EF4-FFF2-40B4-BE49-F238E27FC236}">
                  <a16:creationId xmlns:a16="http://schemas.microsoft.com/office/drawing/2014/main" id="{55E9E0DF-0A50-47CD-92F8-46E13BC53E87}"/>
                </a:ext>
              </a:extLst>
            </p:cNvPr>
            <p:cNvSpPr/>
            <p:nvPr/>
          </p:nvSpPr>
          <p:spPr bwMode="auto">
            <a:xfrm>
              <a:off x="5327650" y="2459038"/>
              <a:ext cx="42863" cy="274638"/>
            </a:xfrm>
            <a:custGeom>
              <a:avLst/>
              <a:gdLst>
                <a:gd name="T0" fmla="*/ 0 w 7"/>
                <a:gd name="T1" fmla="*/ 1 h 45"/>
                <a:gd name="T2" fmla="*/ 6 w 7"/>
                <a:gd name="T3" fmla="*/ 45 h 45"/>
                <a:gd name="T4" fmla="*/ 7 w 7"/>
                <a:gd name="T5" fmla="*/ 45 h 45"/>
                <a:gd name="T6" fmla="*/ 0 w 7"/>
                <a:gd name="T7" fmla="*/ 0 h 45"/>
                <a:gd name="T8" fmla="*/ 0 w 7"/>
                <a:gd name="T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5">
                  <a:moveTo>
                    <a:pt x="0" y="1"/>
                  </a:moveTo>
                  <a:cubicBezTo>
                    <a:pt x="2" y="15"/>
                    <a:pt x="5" y="30"/>
                    <a:pt x="6" y="45"/>
                  </a:cubicBezTo>
                  <a:cubicBezTo>
                    <a:pt x="6" y="45"/>
                    <a:pt x="7" y="45"/>
                    <a:pt x="7" y="45"/>
                  </a:cubicBezTo>
                  <a:cubicBezTo>
                    <a:pt x="7" y="30"/>
                    <a:pt x="5" y="14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išḻíďé">
              <a:extLst>
                <a:ext uri="{FF2B5EF4-FFF2-40B4-BE49-F238E27FC236}">
                  <a16:creationId xmlns:a16="http://schemas.microsoft.com/office/drawing/2014/main" id="{B0B727CA-FD01-4F11-86DB-463D0ADB1F1E}"/>
                </a:ext>
              </a:extLst>
            </p:cNvPr>
            <p:cNvSpPr/>
            <p:nvPr/>
          </p:nvSpPr>
          <p:spPr bwMode="auto">
            <a:xfrm>
              <a:off x="4995863" y="2019300"/>
              <a:ext cx="111125" cy="47625"/>
            </a:xfrm>
            <a:custGeom>
              <a:avLst/>
              <a:gdLst>
                <a:gd name="T0" fmla="*/ 0 w 18"/>
                <a:gd name="T1" fmla="*/ 2 h 8"/>
                <a:gd name="T2" fmla="*/ 11 w 18"/>
                <a:gd name="T3" fmla="*/ 7 h 8"/>
                <a:gd name="T4" fmla="*/ 18 w 18"/>
                <a:gd name="T5" fmla="*/ 0 h 8"/>
                <a:gd name="T6" fmla="*/ 0 w 18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cubicBezTo>
                    <a:pt x="1" y="7"/>
                    <a:pt x="8" y="8"/>
                    <a:pt x="11" y="7"/>
                  </a:cubicBezTo>
                  <a:cubicBezTo>
                    <a:pt x="13" y="7"/>
                    <a:pt x="18" y="4"/>
                    <a:pt x="1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Sļíde">
              <a:extLst>
                <a:ext uri="{FF2B5EF4-FFF2-40B4-BE49-F238E27FC236}">
                  <a16:creationId xmlns:a16="http://schemas.microsoft.com/office/drawing/2014/main" id="{0817700A-E831-44DD-9E80-4F0F25895130}"/>
                </a:ext>
              </a:extLst>
            </p:cNvPr>
            <p:cNvSpPr/>
            <p:nvPr/>
          </p:nvSpPr>
          <p:spPr bwMode="auto">
            <a:xfrm>
              <a:off x="4170363" y="2801938"/>
              <a:ext cx="90488" cy="73025"/>
            </a:xfrm>
            <a:custGeom>
              <a:avLst/>
              <a:gdLst>
                <a:gd name="T0" fmla="*/ 0 w 15"/>
                <a:gd name="T1" fmla="*/ 0 h 12"/>
                <a:gd name="T2" fmla="*/ 7 w 15"/>
                <a:gd name="T3" fmla="*/ 6 h 12"/>
                <a:gd name="T4" fmla="*/ 14 w 15"/>
                <a:gd name="T5" fmla="*/ 12 h 12"/>
                <a:gd name="T6" fmla="*/ 15 w 15"/>
                <a:gd name="T7" fmla="*/ 12 h 12"/>
                <a:gd name="T8" fmla="*/ 10 w 15"/>
                <a:gd name="T9" fmla="*/ 6 h 12"/>
                <a:gd name="T10" fmla="*/ 0 w 15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0" y="0"/>
                  </a:moveTo>
                  <a:cubicBezTo>
                    <a:pt x="2" y="2"/>
                    <a:pt x="5" y="4"/>
                    <a:pt x="7" y="6"/>
                  </a:cubicBezTo>
                  <a:cubicBezTo>
                    <a:pt x="10" y="8"/>
                    <a:pt x="11" y="10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5" y="9"/>
                    <a:pt x="12" y="7"/>
                    <a:pt x="10" y="6"/>
                  </a:cubicBezTo>
                  <a:cubicBezTo>
                    <a:pt x="7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Sḻiḑé">
              <a:extLst>
                <a:ext uri="{FF2B5EF4-FFF2-40B4-BE49-F238E27FC236}">
                  <a16:creationId xmlns:a16="http://schemas.microsoft.com/office/drawing/2014/main" id="{5C9A1ED6-5E39-428D-9F7C-BCB07E8738F7}"/>
                </a:ext>
              </a:extLst>
            </p:cNvPr>
            <p:cNvSpPr/>
            <p:nvPr/>
          </p:nvSpPr>
          <p:spPr bwMode="auto">
            <a:xfrm>
              <a:off x="3587750" y="2439988"/>
              <a:ext cx="336550" cy="250825"/>
            </a:xfrm>
            <a:custGeom>
              <a:avLst/>
              <a:gdLst>
                <a:gd name="T0" fmla="*/ 35 w 55"/>
                <a:gd name="T1" fmla="*/ 41 h 41"/>
                <a:gd name="T2" fmla="*/ 26 w 55"/>
                <a:gd name="T3" fmla="*/ 30 h 41"/>
                <a:gd name="T4" fmla="*/ 18 w 55"/>
                <a:gd name="T5" fmla="*/ 25 h 41"/>
                <a:gd name="T6" fmla="*/ 8 w 55"/>
                <a:gd name="T7" fmla="*/ 20 h 41"/>
                <a:gd name="T8" fmla="*/ 2 w 55"/>
                <a:gd name="T9" fmla="*/ 12 h 41"/>
                <a:gd name="T10" fmla="*/ 1 w 55"/>
                <a:gd name="T11" fmla="*/ 2 h 41"/>
                <a:gd name="T12" fmla="*/ 16 w 55"/>
                <a:gd name="T13" fmla="*/ 10 h 41"/>
                <a:gd name="T14" fmla="*/ 27 w 55"/>
                <a:gd name="T15" fmla="*/ 11 h 41"/>
                <a:gd name="T16" fmla="*/ 20 w 55"/>
                <a:gd name="T17" fmla="*/ 6 h 41"/>
                <a:gd name="T18" fmla="*/ 24 w 55"/>
                <a:gd name="T19" fmla="*/ 6 h 41"/>
                <a:gd name="T20" fmla="*/ 40 w 55"/>
                <a:gd name="T21" fmla="*/ 15 h 41"/>
                <a:gd name="T22" fmla="*/ 41 w 55"/>
                <a:gd name="T23" fmla="*/ 22 h 41"/>
                <a:gd name="T24" fmla="*/ 55 w 55"/>
                <a:gd name="T2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1">
                  <a:moveTo>
                    <a:pt x="35" y="41"/>
                  </a:moveTo>
                  <a:cubicBezTo>
                    <a:pt x="32" y="37"/>
                    <a:pt x="30" y="33"/>
                    <a:pt x="26" y="30"/>
                  </a:cubicBezTo>
                  <a:cubicBezTo>
                    <a:pt x="24" y="28"/>
                    <a:pt x="21" y="26"/>
                    <a:pt x="18" y="25"/>
                  </a:cubicBezTo>
                  <a:cubicBezTo>
                    <a:pt x="15" y="23"/>
                    <a:pt x="12" y="22"/>
                    <a:pt x="8" y="20"/>
                  </a:cubicBezTo>
                  <a:cubicBezTo>
                    <a:pt x="5" y="18"/>
                    <a:pt x="3" y="16"/>
                    <a:pt x="2" y="12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6" y="0"/>
                    <a:pt x="15" y="9"/>
                    <a:pt x="16" y="10"/>
                  </a:cubicBezTo>
                  <a:cubicBezTo>
                    <a:pt x="17" y="10"/>
                    <a:pt x="23" y="12"/>
                    <a:pt x="27" y="11"/>
                  </a:cubicBezTo>
                  <a:cubicBezTo>
                    <a:pt x="27" y="10"/>
                    <a:pt x="21" y="10"/>
                    <a:pt x="20" y="6"/>
                  </a:cubicBezTo>
                  <a:cubicBezTo>
                    <a:pt x="20" y="5"/>
                    <a:pt x="23" y="5"/>
                    <a:pt x="24" y="6"/>
                  </a:cubicBezTo>
                  <a:cubicBezTo>
                    <a:pt x="30" y="7"/>
                    <a:pt x="37" y="8"/>
                    <a:pt x="40" y="15"/>
                  </a:cubicBezTo>
                  <a:cubicBezTo>
                    <a:pt x="40" y="17"/>
                    <a:pt x="40" y="20"/>
                    <a:pt x="41" y="22"/>
                  </a:cubicBezTo>
                  <a:cubicBezTo>
                    <a:pt x="42" y="28"/>
                    <a:pt x="50" y="32"/>
                    <a:pt x="55" y="35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ṡ1ïḑê">
              <a:extLst>
                <a:ext uri="{FF2B5EF4-FFF2-40B4-BE49-F238E27FC236}">
                  <a16:creationId xmlns:a16="http://schemas.microsoft.com/office/drawing/2014/main" id="{8E863955-77CF-4B80-A00F-E9A579043AA8}"/>
                </a:ext>
              </a:extLst>
            </p:cNvPr>
            <p:cNvSpPr/>
            <p:nvPr/>
          </p:nvSpPr>
          <p:spPr bwMode="auto">
            <a:xfrm>
              <a:off x="5602288" y="2782888"/>
              <a:ext cx="61913" cy="85725"/>
            </a:xfrm>
            <a:custGeom>
              <a:avLst/>
              <a:gdLst>
                <a:gd name="T0" fmla="*/ 9 w 10"/>
                <a:gd name="T1" fmla="*/ 1 h 14"/>
                <a:gd name="T2" fmla="*/ 0 w 10"/>
                <a:gd name="T3" fmla="*/ 13 h 14"/>
                <a:gd name="T4" fmla="*/ 1 w 10"/>
                <a:gd name="T5" fmla="*/ 14 h 14"/>
                <a:gd name="T6" fmla="*/ 4 w 10"/>
                <a:gd name="T7" fmla="*/ 7 h 14"/>
                <a:gd name="T8" fmla="*/ 9 w 10"/>
                <a:gd name="T9" fmla="*/ 1 h 14"/>
                <a:gd name="T10" fmla="*/ 9 w 10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9" y="1"/>
                  </a:moveTo>
                  <a:cubicBezTo>
                    <a:pt x="5" y="4"/>
                    <a:pt x="1" y="8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2" y="12"/>
                    <a:pt x="3" y="9"/>
                    <a:pt x="4" y="7"/>
                  </a:cubicBezTo>
                  <a:cubicBezTo>
                    <a:pt x="6" y="5"/>
                    <a:pt x="8" y="3"/>
                    <a:pt x="9" y="1"/>
                  </a:cubicBezTo>
                  <a:cubicBezTo>
                    <a:pt x="10" y="1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íś1ïḋe">
              <a:extLst>
                <a:ext uri="{FF2B5EF4-FFF2-40B4-BE49-F238E27FC236}">
                  <a16:creationId xmlns:a16="http://schemas.microsoft.com/office/drawing/2014/main" id="{F7FA6C75-FBF4-4857-A6CA-2C7FCB34804A}"/>
                </a:ext>
              </a:extLst>
            </p:cNvPr>
            <p:cNvSpPr/>
            <p:nvPr/>
          </p:nvSpPr>
          <p:spPr bwMode="auto">
            <a:xfrm>
              <a:off x="5951538" y="2343150"/>
              <a:ext cx="338138" cy="280988"/>
            </a:xfrm>
            <a:custGeom>
              <a:avLst/>
              <a:gdLst>
                <a:gd name="T0" fmla="*/ 13 w 55"/>
                <a:gd name="T1" fmla="*/ 46 h 46"/>
                <a:gd name="T2" fmla="*/ 24 w 55"/>
                <a:gd name="T3" fmla="*/ 31 h 46"/>
                <a:gd name="T4" fmla="*/ 37 w 55"/>
                <a:gd name="T5" fmla="*/ 25 h 46"/>
                <a:gd name="T6" fmla="*/ 47 w 55"/>
                <a:gd name="T7" fmla="*/ 20 h 46"/>
                <a:gd name="T8" fmla="*/ 54 w 55"/>
                <a:gd name="T9" fmla="*/ 12 h 46"/>
                <a:gd name="T10" fmla="*/ 54 w 55"/>
                <a:gd name="T11" fmla="*/ 2 h 46"/>
                <a:gd name="T12" fmla="*/ 40 w 55"/>
                <a:gd name="T13" fmla="*/ 10 h 46"/>
                <a:gd name="T14" fmla="*/ 29 w 55"/>
                <a:gd name="T15" fmla="*/ 11 h 46"/>
                <a:gd name="T16" fmla="*/ 35 w 55"/>
                <a:gd name="T17" fmla="*/ 6 h 46"/>
                <a:gd name="T18" fmla="*/ 32 w 55"/>
                <a:gd name="T19" fmla="*/ 5 h 46"/>
                <a:gd name="T20" fmla="*/ 16 w 55"/>
                <a:gd name="T21" fmla="*/ 15 h 46"/>
                <a:gd name="T22" fmla="*/ 14 w 55"/>
                <a:gd name="T23" fmla="*/ 22 h 46"/>
                <a:gd name="T24" fmla="*/ 0 w 55"/>
                <a:gd name="T2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6">
                  <a:moveTo>
                    <a:pt x="13" y="46"/>
                  </a:moveTo>
                  <a:cubicBezTo>
                    <a:pt x="16" y="43"/>
                    <a:pt x="21" y="34"/>
                    <a:pt x="24" y="31"/>
                  </a:cubicBezTo>
                  <a:cubicBezTo>
                    <a:pt x="26" y="29"/>
                    <a:pt x="35" y="26"/>
                    <a:pt x="37" y="25"/>
                  </a:cubicBezTo>
                  <a:cubicBezTo>
                    <a:pt x="41" y="23"/>
                    <a:pt x="44" y="22"/>
                    <a:pt x="47" y="20"/>
                  </a:cubicBezTo>
                  <a:cubicBezTo>
                    <a:pt x="51" y="18"/>
                    <a:pt x="52" y="16"/>
                    <a:pt x="54" y="12"/>
                  </a:cubicBezTo>
                  <a:cubicBezTo>
                    <a:pt x="55" y="7"/>
                    <a:pt x="55" y="4"/>
                    <a:pt x="54" y="2"/>
                  </a:cubicBezTo>
                  <a:cubicBezTo>
                    <a:pt x="50" y="0"/>
                    <a:pt x="41" y="9"/>
                    <a:pt x="40" y="10"/>
                  </a:cubicBezTo>
                  <a:cubicBezTo>
                    <a:pt x="39" y="10"/>
                    <a:pt x="33" y="12"/>
                    <a:pt x="29" y="11"/>
                  </a:cubicBezTo>
                  <a:cubicBezTo>
                    <a:pt x="28" y="10"/>
                    <a:pt x="35" y="9"/>
                    <a:pt x="35" y="6"/>
                  </a:cubicBezTo>
                  <a:cubicBezTo>
                    <a:pt x="36" y="5"/>
                    <a:pt x="33" y="5"/>
                    <a:pt x="32" y="5"/>
                  </a:cubicBezTo>
                  <a:cubicBezTo>
                    <a:pt x="25" y="7"/>
                    <a:pt x="18" y="8"/>
                    <a:pt x="16" y="15"/>
                  </a:cubicBezTo>
                  <a:cubicBezTo>
                    <a:pt x="16" y="17"/>
                    <a:pt x="14" y="20"/>
                    <a:pt x="14" y="22"/>
                  </a:cubicBezTo>
                  <a:cubicBezTo>
                    <a:pt x="12" y="28"/>
                    <a:pt x="5" y="33"/>
                    <a:pt x="0" y="36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iṧliḋe">
              <a:extLst>
                <a:ext uri="{FF2B5EF4-FFF2-40B4-BE49-F238E27FC236}">
                  <a16:creationId xmlns:a16="http://schemas.microsoft.com/office/drawing/2014/main" id="{A492470B-AEA8-42C8-9C44-9B6D891EB724}"/>
                </a:ext>
              </a:extLst>
            </p:cNvPr>
            <p:cNvSpPr/>
            <p:nvPr/>
          </p:nvSpPr>
          <p:spPr bwMode="auto">
            <a:xfrm>
              <a:off x="5156200" y="2532063"/>
              <a:ext cx="146050" cy="31750"/>
            </a:xfrm>
            <a:custGeom>
              <a:avLst/>
              <a:gdLst>
                <a:gd name="T0" fmla="*/ 0 w 24"/>
                <a:gd name="T1" fmla="*/ 2 h 5"/>
                <a:gd name="T2" fmla="*/ 23 w 24"/>
                <a:gd name="T3" fmla="*/ 0 h 5"/>
                <a:gd name="T4" fmla="*/ 24 w 24"/>
                <a:gd name="T5" fmla="*/ 4 h 5"/>
                <a:gd name="T6" fmla="*/ 0 w 2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">
                  <a:moveTo>
                    <a:pt x="0" y="2"/>
                  </a:moveTo>
                  <a:cubicBezTo>
                    <a:pt x="7" y="2"/>
                    <a:pt x="16" y="1"/>
                    <a:pt x="23" y="0"/>
                  </a:cubicBezTo>
                  <a:cubicBezTo>
                    <a:pt x="23" y="1"/>
                    <a:pt x="23" y="2"/>
                    <a:pt x="24" y="4"/>
                  </a:cubicBezTo>
                  <a:cubicBezTo>
                    <a:pt x="16" y="4"/>
                    <a:pt x="8" y="5"/>
                    <a:pt x="0" y="5"/>
                  </a:cubicBezTo>
                </a:path>
              </a:pathLst>
            </a:custGeom>
            <a:solidFill>
              <a:srgbClr val="3BA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ṡ1iḑe">
              <a:extLst>
                <a:ext uri="{FF2B5EF4-FFF2-40B4-BE49-F238E27FC236}">
                  <a16:creationId xmlns:a16="http://schemas.microsoft.com/office/drawing/2014/main" id="{B294F735-0A43-4AD8-9148-44BA81E29892}"/>
                </a:ext>
              </a:extLst>
            </p:cNvPr>
            <p:cNvSpPr/>
            <p:nvPr/>
          </p:nvSpPr>
          <p:spPr bwMode="auto">
            <a:xfrm>
              <a:off x="7477125" y="3927475"/>
              <a:ext cx="361950" cy="1573213"/>
            </a:xfrm>
            <a:custGeom>
              <a:avLst/>
              <a:gdLst>
                <a:gd name="T0" fmla="*/ 49 w 59"/>
                <a:gd name="T1" fmla="*/ 88 h 257"/>
                <a:gd name="T2" fmla="*/ 59 w 59"/>
                <a:gd name="T3" fmla="*/ 6 h 257"/>
                <a:gd name="T4" fmla="*/ 0 w 59"/>
                <a:gd name="T5" fmla="*/ 0 h 257"/>
                <a:gd name="T6" fmla="*/ 4 w 59"/>
                <a:gd name="T7" fmla="*/ 75 h 257"/>
                <a:gd name="T8" fmla="*/ 30 w 59"/>
                <a:gd name="T9" fmla="*/ 228 h 257"/>
                <a:gd name="T10" fmla="*/ 30 w 59"/>
                <a:gd name="T11" fmla="*/ 228 h 257"/>
                <a:gd name="T12" fmla="*/ 29 w 59"/>
                <a:gd name="T13" fmla="*/ 235 h 257"/>
                <a:gd name="T14" fmla="*/ 19 w 59"/>
                <a:gd name="T15" fmla="*/ 245 h 257"/>
                <a:gd name="T16" fmla="*/ 8 w 59"/>
                <a:gd name="T17" fmla="*/ 257 h 257"/>
                <a:gd name="T18" fmla="*/ 40 w 59"/>
                <a:gd name="T19" fmla="*/ 249 h 257"/>
                <a:gd name="T20" fmla="*/ 47 w 59"/>
                <a:gd name="T21" fmla="*/ 246 h 257"/>
                <a:gd name="T22" fmla="*/ 47 w 59"/>
                <a:gd name="T23" fmla="*/ 239 h 257"/>
                <a:gd name="T24" fmla="*/ 43 w 59"/>
                <a:gd name="T25" fmla="*/ 234 h 257"/>
                <a:gd name="T26" fmla="*/ 44 w 59"/>
                <a:gd name="T27" fmla="*/ 214 h 257"/>
                <a:gd name="T28" fmla="*/ 47 w 59"/>
                <a:gd name="T29" fmla="*/ 191 h 257"/>
                <a:gd name="T30" fmla="*/ 52 w 59"/>
                <a:gd name="T31" fmla="*/ 158 h 257"/>
                <a:gd name="T32" fmla="*/ 52 w 59"/>
                <a:gd name="T33" fmla="*/ 155 h 257"/>
                <a:gd name="T34" fmla="*/ 49 w 59"/>
                <a:gd name="T35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257">
                  <a:moveTo>
                    <a:pt x="49" y="88"/>
                  </a:moveTo>
                  <a:cubicBezTo>
                    <a:pt x="50" y="73"/>
                    <a:pt x="57" y="36"/>
                    <a:pt x="59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7"/>
                    <a:pt x="3" y="46"/>
                    <a:pt x="4" y="75"/>
                  </a:cubicBezTo>
                  <a:cubicBezTo>
                    <a:pt x="8" y="129"/>
                    <a:pt x="22" y="174"/>
                    <a:pt x="30" y="228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31"/>
                    <a:pt x="30" y="234"/>
                    <a:pt x="29" y="235"/>
                  </a:cubicBezTo>
                  <a:cubicBezTo>
                    <a:pt x="27" y="239"/>
                    <a:pt x="23" y="242"/>
                    <a:pt x="19" y="245"/>
                  </a:cubicBezTo>
                  <a:cubicBezTo>
                    <a:pt x="14" y="248"/>
                    <a:pt x="11" y="252"/>
                    <a:pt x="8" y="257"/>
                  </a:cubicBezTo>
                  <a:cubicBezTo>
                    <a:pt x="20" y="255"/>
                    <a:pt x="28" y="252"/>
                    <a:pt x="40" y="249"/>
                  </a:cubicBezTo>
                  <a:cubicBezTo>
                    <a:pt x="43" y="248"/>
                    <a:pt x="45" y="248"/>
                    <a:pt x="47" y="246"/>
                  </a:cubicBezTo>
                  <a:cubicBezTo>
                    <a:pt x="49" y="244"/>
                    <a:pt x="49" y="243"/>
                    <a:pt x="47" y="239"/>
                  </a:cubicBezTo>
                  <a:cubicBezTo>
                    <a:pt x="46" y="237"/>
                    <a:pt x="44" y="236"/>
                    <a:pt x="43" y="234"/>
                  </a:cubicBezTo>
                  <a:cubicBezTo>
                    <a:pt x="41" y="229"/>
                    <a:pt x="43" y="220"/>
                    <a:pt x="44" y="214"/>
                  </a:cubicBezTo>
                  <a:cubicBezTo>
                    <a:pt x="45" y="206"/>
                    <a:pt x="46" y="199"/>
                    <a:pt x="47" y="191"/>
                  </a:cubicBezTo>
                  <a:cubicBezTo>
                    <a:pt x="49" y="175"/>
                    <a:pt x="51" y="174"/>
                    <a:pt x="52" y="158"/>
                  </a:cubicBezTo>
                  <a:cubicBezTo>
                    <a:pt x="52" y="157"/>
                    <a:pt x="52" y="156"/>
                    <a:pt x="52" y="155"/>
                  </a:cubicBezTo>
                  <a:cubicBezTo>
                    <a:pt x="53" y="129"/>
                    <a:pt x="47" y="114"/>
                    <a:pt x="49" y="88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ísļïḓé">
              <a:extLst>
                <a:ext uri="{FF2B5EF4-FFF2-40B4-BE49-F238E27FC236}">
                  <a16:creationId xmlns:a16="http://schemas.microsoft.com/office/drawing/2014/main" id="{D4046D1D-E3C9-4F4A-8D10-D3FC91DD8F8C}"/>
                </a:ext>
              </a:extLst>
            </p:cNvPr>
            <p:cNvSpPr/>
            <p:nvPr/>
          </p:nvSpPr>
          <p:spPr bwMode="auto">
            <a:xfrm>
              <a:off x="7496175" y="5389563"/>
              <a:ext cx="287338" cy="122238"/>
            </a:xfrm>
            <a:custGeom>
              <a:avLst/>
              <a:gdLst>
                <a:gd name="T0" fmla="*/ 20 w 47"/>
                <a:gd name="T1" fmla="*/ 2 h 20"/>
                <a:gd name="T2" fmla="*/ 5 w 47"/>
                <a:gd name="T3" fmla="*/ 11 h 20"/>
                <a:gd name="T4" fmla="*/ 1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8 w 47"/>
                <a:gd name="T11" fmla="*/ 20 h 20"/>
                <a:gd name="T12" fmla="*/ 14 w 47"/>
                <a:gd name="T13" fmla="*/ 19 h 20"/>
                <a:gd name="T14" fmla="*/ 31 w 47"/>
                <a:gd name="T15" fmla="*/ 16 h 20"/>
                <a:gd name="T16" fmla="*/ 45 w 47"/>
                <a:gd name="T17" fmla="*/ 12 h 20"/>
                <a:gd name="T18" fmla="*/ 46 w 47"/>
                <a:gd name="T19" fmla="*/ 10 h 20"/>
                <a:gd name="T20" fmla="*/ 47 w 47"/>
                <a:gd name="T21" fmla="*/ 9 h 20"/>
                <a:gd name="T22" fmla="*/ 44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5 h 20"/>
                <a:gd name="T30" fmla="*/ 23 w 47"/>
                <a:gd name="T31" fmla="*/ 5 h 20"/>
                <a:gd name="T32" fmla="*/ 21 w 47"/>
                <a:gd name="T3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2"/>
                  </a:moveTo>
                  <a:cubicBezTo>
                    <a:pt x="15" y="6"/>
                    <a:pt x="10" y="9"/>
                    <a:pt x="5" y="11"/>
                  </a:cubicBezTo>
                  <a:cubicBezTo>
                    <a:pt x="4" y="12"/>
                    <a:pt x="2" y="13"/>
                    <a:pt x="1" y="14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2" y="19"/>
                    <a:pt x="3" y="19"/>
                    <a:pt x="5" y="20"/>
                  </a:cubicBezTo>
                  <a:cubicBezTo>
                    <a:pt x="6" y="20"/>
                    <a:pt x="7" y="20"/>
                    <a:pt x="8" y="20"/>
                  </a:cubicBezTo>
                  <a:cubicBezTo>
                    <a:pt x="10" y="20"/>
                    <a:pt x="12" y="19"/>
                    <a:pt x="14" y="19"/>
                  </a:cubicBezTo>
                  <a:cubicBezTo>
                    <a:pt x="20" y="18"/>
                    <a:pt x="25" y="17"/>
                    <a:pt x="31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5" y="11"/>
                    <a:pt x="46" y="11"/>
                    <a:pt x="46" y="10"/>
                  </a:cubicBezTo>
                  <a:cubicBezTo>
                    <a:pt x="47" y="10"/>
                    <a:pt x="47" y="9"/>
                    <a:pt x="47" y="9"/>
                  </a:cubicBezTo>
                  <a:cubicBezTo>
                    <a:pt x="47" y="7"/>
                    <a:pt x="46" y="1"/>
                    <a:pt x="44" y="0"/>
                  </a:cubicBezTo>
                  <a:cubicBezTo>
                    <a:pt x="44" y="0"/>
                    <a:pt x="42" y="1"/>
                    <a:pt x="42" y="2"/>
                  </a:cubicBezTo>
                  <a:cubicBezTo>
                    <a:pt x="40" y="3"/>
                    <a:pt x="38" y="3"/>
                    <a:pt x="37" y="4"/>
                  </a:cubicBezTo>
                  <a:cubicBezTo>
                    <a:pt x="34" y="4"/>
                    <a:pt x="30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3" y="4"/>
                    <a:pt x="22" y="4"/>
                    <a:pt x="21" y="3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îṥlïḍê">
              <a:extLst>
                <a:ext uri="{FF2B5EF4-FFF2-40B4-BE49-F238E27FC236}">
                  <a16:creationId xmlns:a16="http://schemas.microsoft.com/office/drawing/2014/main" id="{8F71BCA2-12C8-4742-AD0B-3F9DDE6368DD}"/>
                </a:ext>
              </a:extLst>
            </p:cNvPr>
            <p:cNvSpPr/>
            <p:nvPr/>
          </p:nvSpPr>
          <p:spPr bwMode="auto">
            <a:xfrm>
              <a:off x="7789863" y="3946525"/>
              <a:ext cx="403225" cy="1584325"/>
            </a:xfrm>
            <a:custGeom>
              <a:avLst/>
              <a:gdLst>
                <a:gd name="T0" fmla="*/ 47 w 66"/>
                <a:gd name="T1" fmla="*/ 90 h 259"/>
                <a:gd name="T2" fmla="*/ 66 w 66"/>
                <a:gd name="T3" fmla="*/ 12 h 259"/>
                <a:gd name="T4" fmla="*/ 0 w 66"/>
                <a:gd name="T5" fmla="*/ 0 h 259"/>
                <a:gd name="T6" fmla="*/ 5 w 66"/>
                <a:gd name="T7" fmla="*/ 77 h 259"/>
                <a:gd name="T8" fmla="*/ 31 w 66"/>
                <a:gd name="T9" fmla="*/ 231 h 259"/>
                <a:gd name="T10" fmla="*/ 32 w 66"/>
                <a:gd name="T11" fmla="*/ 231 h 259"/>
                <a:gd name="T12" fmla="*/ 31 w 66"/>
                <a:gd name="T13" fmla="*/ 237 h 259"/>
                <a:gd name="T14" fmla="*/ 20 w 66"/>
                <a:gd name="T15" fmla="*/ 247 h 259"/>
                <a:gd name="T16" fmla="*/ 10 w 66"/>
                <a:gd name="T17" fmla="*/ 259 h 259"/>
                <a:gd name="T18" fmla="*/ 41 w 66"/>
                <a:gd name="T19" fmla="*/ 251 h 259"/>
                <a:gd name="T20" fmla="*/ 48 w 66"/>
                <a:gd name="T21" fmla="*/ 248 h 259"/>
                <a:gd name="T22" fmla="*/ 48 w 66"/>
                <a:gd name="T23" fmla="*/ 241 h 259"/>
                <a:gd name="T24" fmla="*/ 45 w 66"/>
                <a:gd name="T25" fmla="*/ 236 h 259"/>
                <a:gd name="T26" fmla="*/ 46 w 66"/>
                <a:gd name="T27" fmla="*/ 217 h 259"/>
                <a:gd name="T28" fmla="*/ 48 w 66"/>
                <a:gd name="T29" fmla="*/ 193 h 259"/>
                <a:gd name="T30" fmla="*/ 53 w 66"/>
                <a:gd name="T31" fmla="*/ 161 h 259"/>
                <a:gd name="T32" fmla="*/ 53 w 66"/>
                <a:gd name="T33" fmla="*/ 158 h 259"/>
                <a:gd name="T34" fmla="*/ 47 w 66"/>
                <a:gd name="T35" fmla="*/ 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259">
                  <a:moveTo>
                    <a:pt x="47" y="90"/>
                  </a:moveTo>
                  <a:cubicBezTo>
                    <a:pt x="48" y="75"/>
                    <a:pt x="63" y="41"/>
                    <a:pt x="66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4" y="49"/>
                    <a:pt x="5" y="77"/>
                  </a:cubicBezTo>
                  <a:cubicBezTo>
                    <a:pt x="7" y="131"/>
                    <a:pt x="24" y="177"/>
                    <a:pt x="31" y="231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234"/>
                    <a:pt x="31" y="236"/>
                    <a:pt x="31" y="237"/>
                  </a:cubicBezTo>
                  <a:cubicBezTo>
                    <a:pt x="29" y="242"/>
                    <a:pt x="24" y="244"/>
                    <a:pt x="20" y="247"/>
                  </a:cubicBezTo>
                  <a:cubicBezTo>
                    <a:pt x="16" y="251"/>
                    <a:pt x="12" y="255"/>
                    <a:pt x="10" y="259"/>
                  </a:cubicBezTo>
                  <a:cubicBezTo>
                    <a:pt x="22" y="257"/>
                    <a:pt x="30" y="255"/>
                    <a:pt x="41" y="251"/>
                  </a:cubicBezTo>
                  <a:cubicBezTo>
                    <a:pt x="44" y="251"/>
                    <a:pt x="46" y="250"/>
                    <a:pt x="48" y="248"/>
                  </a:cubicBezTo>
                  <a:cubicBezTo>
                    <a:pt x="50" y="246"/>
                    <a:pt x="50" y="246"/>
                    <a:pt x="48" y="241"/>
                  </a:cubicBezTo>
                  <a:cubicBezTo>
                    <a:pt x="47" y="240"/>
                    <a:pt x="45" y="238"/>
                    <a:pt x="45" y="236"/>
                  </a:cubicBezTo>
                  <a:cubicBezTo>
                    <a:pt x="42" y="231"/>
                    <a:pt x="45" y="222"/>
                    <a:pt x="46" y="217"/>
                  </a:cubicBezTo>
                  <a:cubicBezTo>
                    <a:pt x="47" y="209"/>
                    <a:pt x="48" y="201"/>
                    <a:pt x="48" y="193"/>
                  </a:cubicBezTo>
                  <a:cubicBezTo>
                    <a:pt x="50" y="177"/>
                    <a:pt x="52" y="177"/>
                    <a:pt x="53" y="161"/>
                  </a:cubicBezTo>
                  <a:cubicBezTo>
                    <a:pt x="53" y="160"/>
                    <a:pt x="53" y="159"/>
                    <a:pt x="53" y="158"/>
                  </a:cubicBezTo>
                  <a:cubicBezTo>
                    <a:pt x="54" y="132"/>
                    <a:pt x="45" y="116"/>
                    <a:pt x="47" y="90"/>
                  </a:cubicBezTo>
                  <a:close/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í$liďé">
              <a:extLst>
                <a:ext uri="{FF2B5EF4-FFF2-40B4-BE49-F238E27FC236}">
                  <a16:creationId xmlns:a16="http://schemas.microsoft.com/office/drawing/2014/main" id="{12C0807E-6E6F-4952-AC7A-4CE1F5C9C30E}"/>
                </a:ext>
              </a:extLst>
            </p:cNvPr>
            <p:cNvSpPr/>
            <p:nvPr/>
          </p:nvSpPr>
          <p:spPr bwMode="auto">
            <a:xfrm>
              <a:off x="7813675" y="5419725"/>
              <a:ext cx="287338" cy="122238"/>
            </a:xfrm>
            <a:custGeom>
              <a:avLst/>
              <a:gdLst>
                <a:gd name="T0" fmla="*/ 20 w 47"/>
                <a:gd name="T1" fmla="*/ 3 h 20"/>
                <a:gd name="T2" fmla="*/ 6 w 47"/>
                <a:gd name="T3" fmla="*/ 12 h 20"/>
                <a:gd name="T4" fmla="*/ 2 w 47"/>
                <a:gd name="T5" fmla="*/ 14 h 20"/>
                <a:gd name="T6" fmla="*/ 1 w 47"/>
                <a:gd name="T7" fmla="*/ 18 h 20"/>
                <a:gd name="T8" fmla="*/ 5 w 47"/>
                <a:gd name="T9" fmla="*/ 20 h 20"/>
                <a:gd name="T10" fmla="*/ 9 w 47"/>
                <a:gd name="T11" fmla="*/ 20 h 20"/>
                <a:gd name="T12" fmla="*/ 14 w 47"/>
                <a:gd name="T13" fmla="*/ 19 h 20"/>
                <a:gd name="T14" fmla="*/ 32 w 47"/>
                <a:gd name="T15" fmla="*/ 16 h 20"/>
                <a:gd name="T16" fmla="*/ 45 w 47"/>
                <a:gd name="T17" fmla="*/ 12 h 20"/>
                <a:gd name="T18" fmla="*/ 47 w 47"/>
                <a:gd name="T19" fmla="*/ 11 h 20"/>
                <a:gd name="T20" fmla="*/ 47 w 47"/>
                <a:gd name="T21" fmla="*/ 9 h 20"/>
                <a:gd name="T22" fmla="*/ 45 w 47"/>
                <a:gd name="T23" fmla="*/ 0 h 20"/>
                <a:gd name="T24" fmla="*/ 42 w 47"/>
                <a:gd name="T25" fmla="*/ 2 h 20"/>
                <a:gd name="T26" fmla="*/ 37 w 47"/>
                <a:gd name="T27" fmla="*/ 4 h 20"/>
                <a:gd name="T28" fmla="*/ 27 w 47"/>
                <a:gd name="T29" fmla="*/ 6 h 20"/>
                <a:gd name="T30" fmla="*/ 24 w 47"/>
                <a:gd name="T31" fmla="*/ 5 h 20"/>
                <a:gd name="T32" fmla="*/ 22 w 47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0">
                  <a:moveTo>
                    <a:pt x="20" y="3"/>
                  </a:moveTo>
                  <a:cubicBezTo>
                    <a:pt x="16" y="6"/>
                    <a:pt x="11" y="9"/>
                    <a:pt x="6" y="12"/>
                  </a:cubicBezTo>
                  <a:cubicBezTo>
                    <a:pt x="4" y="12"/>
                    <a:pt x="3" y="13"/>
                    <a:pt x="2" y="14"/>
                  </a:cubicBezTo>
                  <a:cubicBezTo>
                    <a:pt x="1" y="15"/>
                    <a:pt x="0" y="17"/>
                    <a:pt x="1" y="18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7" y="20"/>
                    <a:pt x="8" y="20"/>
                    <a:pt x="9" y="20"/>
                  </a:cubicBezTo>
                  <a:cubicBezTo>
                    <a:pt x="11" y="20"/>
                    <a:pt x="12" y="20"/>
                    <a:pt x="14" y="19"/>
                  </a:cubicBezTo>
                  <a:cubicBezTo>
                    <a:pt x="20" y="18"/>
                    <a:pt x="26" y="17"/>
                    <a:pt x="32" y="16"/>
                  </a:cubicBezTo>
                  <a:cubicBezTo>
                    <a:pt x="36" y="15"/>
                    <a:pt x="41" y="14"/>
                    <a:pt x="45" y="12"/>
                  </a:cubicBezTo>
                  <a:cubicBezTo>
                    <a:pt x="46" y="12"/>
                    <a:pt x="46" y="11"/>
                    <a:pt x="47" y="11"/>
                  </a:cubicBezTo>
                  <a:cubicBezTo>
                    <a:pt x="47" y="10"/>
                    <a:pt x="47" y="10"/>
                    <a:pt x="47" y="9"/>
                  </a:cubicBezTo>
                  <a:cubicBezTo>
                    <a:pt x="47" y="7"/>
                    <a:pt x="46" y="2"/>
                    <a:pt x="45" y="0"/>
                  </a:cubicBezTo>
                  <a:cubicBezTo>
                    <a:pt x="44" y="0"/>
                    <a:pt x="43" y="2"/>
                    <a:pt x="42" y="2"/>
                  </a:cubicBezTo>
                  <a:cubicBezTo>
                    <a:pt x="41" y="3"/>
                    <a:pt x="39" y="4"/>
                    <a:pt x="37" y="4"/>
                  </a:cubicBezTo>
                  <a:cubicBezTo>
                    <a:pt x="34" y="5"/>
                    <a:pt x="31" y="6"/>
                    <a:pt x="27" y="6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3" y="5"/>
                    <a:pt x="22" y="4"/>
                    <a:pt x="22" y="4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îṧḻíḍè">
              <a:extLst>
                <a:ext uri="{FF2B5EF4-FFF2-40B4-BE49-F238E27FC236}">
                  <a16:creationId xmlns:a16="http://schemas.microsoft.com/office/drawing/2014/main" id="{8A2BEAA3-FCAA-40EE-AB9E-26B336C2EB7F}"/>
                </a:ext>
              </a:extLst>
            </p:cNvPr>
            <p:cNvSpPr/>
            <p:nvPr/>
          </p:nvSpPr>
          <p:spPr bwMode="auto">
            <a:xfrm>
              <a:off x="7421563" y="3278188"/>
              <a:ext cx="814388" cy="1052513"/>
            </a:xfrm>
            <a:custGeom>
              <a:avLst/>
              <a:gdLst>
                <a:gd name="T0" fmla="*/ 106 w 133"/>
                <a:gd name="T1" fmla="*/ 0 h 172"/>
                <a:gd name="T2" fmla="*/ 132 w 133"/>
                <a:gd name="T3" fmla="*/ 72 h 172"/>
                <a:gd name="T4" fmla="*/ 122 w 133"/>
                <a:gd name="T5" fmla="*/ 154 h 172"/>
                <a:gd name="T6" fmla="*/ 11 w 133"/>
                <a:gd name="T7" fmla="*/ 155 h 172"/>
                <a:gd name="T8" fmla="*/ 24 w 133"/>
                <a:gd name="T9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2">
                  <a:moveTo>
                    <a:pt x="106" y="0"/>
                  </a:moveTo>
                  <a:cubicBezTo>
                    <a:pt x="126" y="26"/>
                    <a:pt x="131" y="42"/>
                    <a:pt x="132" y="72"/>
                  </a:cubicBezTo>
                  <a:cubicBezTo>
                    <a:pt x="133" y="101"/>
                    <a:pt x="124" y="121"/>
                    <a:pt x="122" y="154"/>
                  </a:cubicBezTo>
                  <a:cubicBezTo>
                    <a:pt x="64" y="172"/>
                    <a:pt x="11" y="155"/>
                    <a:pt x="11" y="155"/>
                  </a:cubicBezTo>
                  <a:cubicBezTo>
                    <a:pt x="4" y="96"/>
                    <a:pt x="0" y="51"/>
                    <a:pt x="24" y="0"/>
                  </a:cubicBezTo>
                </a:path>
              </a:pathLst>
            </a:custGeom>
            <a:solidFill>
              <a:srgbClr val="FE7D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iṥḷîďe">
              <a:extLst>
                <a:ext uri="{FF2B5EF4-FFF2-40B4-BE49-F238E27FC236}">
                  <a16:creationId xmlns:a16="http://schemas.microsoft.com/office/drawing/2014/main" id="{A2C12AB6-8FC6-4A3F-8FCB-22AC02D8B2FC}"/>
                </a:ext>
              </a:extLst>
            </p:cNvPr>
            <p:cNvSpPr/>
            <p:nvPr/>
          </p:nvSpPr>
          <p:spPr bwMode="auto">
            <a:xfrm>
              <a:off x="7385050" y="3395663"/>
              <a:ext cx="619125" cy="446088"/>
            </a:xfrm>
            <a:custGeom>
              <a:avLst/>
              <a:gdLst>
                <a:gd name="T0" fmla="*/ 4 w 101"/>
                <a:gd name="T1" fmla="*/ 65 h 73"/>
                <a:gd name="T2" fmla="*/ 91 w 101"/>
                <a:gd name="T3" fmla="*/ 73 h 73"/>
                <a:gd name="T4" fmla="*/ 96 w 101"/>
                <a:gd name="T5" fmla="*/ 69 h 73"/>
                <a:gd name="T6" fmla="*/ 101 w 101"/>
                <a:gd name="T7" fmla="*/ 12 h 73"/>
                <a:gd name="T8" fmla="*/ 97 w 101"/>
                <a:gd name="T9" fmla="*/ 8 h 73"/>
                <a:gd name="T10" fmla="*/ 10 w 101"/>
                <a:gd name="T11" fmla="*/ 0 h 73"/>
                <a:gd name="T12" fmla="*/ 6 w 101"/>
                <a:gd name="T13" fmla="*/ 4 h 73"/>
                <a:gd name="T14" fmla="*/ 1 w 101"/>
                <a:gd name="T15" fmla="*/ 61 h 73"/>
                <a:gd name="T16" fmla="*/ 4 w 101"/>
                <a:gd name="T1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3">
                  <a:moveTo>
                    <a:pt x="4" y="65"/>
                  </a:moveTo>
                  <a:cubicBezTo>
                    <a:pt x="91" y="73"/>
                    <a:pt x="91" y="73"/>
                    <a:pt x="91" y="73"/>
                  </a:cubicBezTo>
                  <a:cubicBezTo>
                    <a:pt x="94" y="73"/>
                    <a:pt x="96" y="71"/>
                    <a:pt x="96" y="69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6" y="2"/>
                    <a:pt x="6" y="4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3"/>
                    <a:pt x="2" y="65"/>
                    <a:pt x="4" y="65"/>
                  </a:cubicBezTo>
                  <a:close/>
                </a:path>
              </a:pathLst>
            </a:custGeom>
            <a:solidFill>
              <a:srgbClr val="3E8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î$ḷïḋè">
              <a:extLst>
                <a:ext uri="{FF2B5EF4-FFF2-40B4-BE49-F238E27FC236}">
                  <a16:creationId xmlns:a16="http://schemas.microsoft.com/office/drawing/2014/main" id="{E3653959-18D1-4A23-9259-A508406B9760}"/>
                </a:ext>
              </a:extLst>
            </p:cNvPr>
            <p:cNvSpPr/>
            <p:nvPr/>
          </p:nvSpPr>
          <p:spPr bwMode="auto">
            <a:xfrm>
              <a:off x="7421563" y="3425825"/>
              <a:ext cx="546100" cy="392113"/>
            </a:xfrm>
            <a:custGeom>
              <a:avLst/>
              <a:gdLst>
                <a:gd name="T0" fmla="*/ 0 w 344"/>
                <a:gd name="T1" fmla="*/ 216 h 247"/>
                <a:gd name="T2" fmla="*/ 324 w 344"/>
                <a:gd name="T3" fmla="*/ 247 h 247"/>
                <a:gd name="T4" fmla="*/ 344 w 344"/>
                <a:gd name="T5" fmla="*/ 27 h 247"/>
                <a:gd name="T6" fmla="*/ 20 w 344"/>
                <a:gd name="T7" fmla="*/ 0 h 247"/>
                <a:gd name="T8" fmla="*/ 0 w 344"/>
                <a:gd name="T9" fmla="*/ 21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7">
                  <a:moveTo>
                    <a:pt x="0" y="216"/>
                  </a:moveTo>
                  <a:lnTo>
                    <a:pt x="324" y="247"/>
                  </a:lnTo>
                  <a:lnTo>
                    <a:pt x="344" y="27"/>
                  </a:lnTo>
                  <a:lnTo>
                    <a:pt x="20" y="0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E5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iṥļîdé">
              <a:extLst>
                <a:ext uri="{FF2B5EF4-FFF2-40B4-BE49-F238E27FC236}">
                  <a16:creationId xmlns:a16="http://schemas.microsoft.com/office/drawing/2014/main" id="{B9D9A111-1280-49EC-9CE4-706B3681EA5A}"/>
                </a:ext>
              </a:extLst>
            </p:cNvPr>
            <p:cNvSpPr/>
            <p:nvPr/>
          </p:nvSpPr>
          <p:spPr bwMode="auto">
            <a:xfrm>
              <a:off x="7464425" y="3449638"/>
              <a:ext cx="49213" cy="306388"/>
            </a:xfrm>
            <a:custGeom>
              <a:avLst/>
              <a:gdLst>
                <a:gd name="T0" fmla="*/ 5 w 8"/>
                <a:gd name="T1" fmla="*/ 1 h 50"/>
                <a:gd name="T2" fmla="*/ 0 w 8"/>
                <a:gd name="T3" fmla="*/ 49 h 50"/>
                <a:gd name="T4" fmla="*/ 1 w 8"/>
                <a:gd name="T5" fmla="*/ 50 h 50"/>
                <a:gd name="T6" fmla="*/ 3 w 8"/>
                <a:gd name="T7" fmla="*/ 49 h 50"/>
                <a:gd name="T8" fmla="*/ 8 w 8"/>
                <a:gd name="T9" fmla="*/ 1 h 50"/>
                <a:gd name="T10" fmla="*/ 7 w 8"/>
                <a:gd name="T11" fmla="*/ 0 h 50"/>
                <a:gd name="T12" fmla="*/ 5 w 8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1" y="50"/>
                    <a:pt x="1" y="50"/>
                  </a:cubicBezTo>
                  <a:cubicBezTo>
                    <a:pt x="2" y="50"/>
                    <a:pt x="3" y="49"/>
                    <a:pt x="3" y="4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îśľíďê">
              <a:extLst>
                <a:ext uri="{FF2B5EF4-FFF2-40B4-BE49-F238E27FC236}">
                  <a16:creationId xmlns:a16="http://schemas.microsoft.com/office/drawing/2014/main" id="{D4F7C8AB-28F6-45FC-959E-57E5504D20C2}"/>
                </a:ext>
              </a:extLst>
            </p:cNvPr>
            <p:cNvSpPr/>
            <p:nvPr/>
          </p:nvSpPr>
          <p:spPr bwMode="auto">
            <a:xfrm>
              <a:off x="7513638" y="3449638"/>
              <a:ext cx="42863" cy="312738"/>
            </a:xfrm>
            <a:custGeom>
              <a:avLst/>
              <a:gdLst>
                <a:gd name="T0" fmla="*/ 5 w 7"/>
                <a:gd name="T1" fmla="*/ 1 h 51"/>
                <a:gd name="T2" fmla="*/ 0 w 7"/>
                <a:gd name="T3" fmla="*/ 49 h 51"/>
                <a:gd name="T4" fmla="*/ 1 w 7"/>
                <a:gd name="T5" fmla="*/ 51 h 51"/>
                <a:gd name="T6" fmla="*/ 2 w 7"/>
                <a:gd name="T7" fmla="*/ 50 h 51"/>
                <a:gd name="T8" fmla="*/ 7 w 7"/>
                <a:gd name="T9" fmla="*/ 2 h 51"/>
                <a:gd name="T10" fmla="*/ 6 w 7"/>
                <a:gd name="T11" fmla="*/ 0 h 51"/>
                <a:gd name="T12" fmla="*/ 5 w 7"/>
                <a:gd name="T13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1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1"/>
                  </a:cubicBezTo>
                  <a:cubicBezTo>
                    <a:pt x="2" y="51"/>
                    <a:pt x="2" y="50"/>
                    <a:pt x="2" y="5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$ļíḑé">
              <a:extLst>
                <a:ext uri="{FF2B5EF4-FFF2-40B4-BE49-F238E27FC236}">
                  <a16:creationId xmlns:a16="http://schemas.microsoft.com/office/drawing/2014/main" id="{EBDB10C2-EF13-4CE4-A715-0C0C323A7B65}"/>
                </a:ext>
              </a:extLst>
            </p:cNvPr>
            <p:cNvSpPr/>
            <p:nvPr/>
          </p:nvSpPr>
          <p:spPr bwMode="auto">
            <a:xfrm>
              <a:off x="7586663" y="345598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íşḷíďe">
              <a:extLst>
                <a:ext uri="{FF2B5EF4-FFF2-40B4-BE49-F238E27FC236}">
                  <a16:creationId xmlns:a16="http://schemas.microsoft.com/office/drawing/2014/main" id="{20D63101-1080-499E-8075-6C8B30C27B05}"/>
                </a:ext>
              </a:extLst>
            </p:cNvPr>
            <p:cNvSpPr/>
            <p:nvPr/>
          </p:nvSpPr>
          <p:spPr bwMode="auto">
            <a:xfrm>
              <a:off x="7654925" y="3462338"/>
              <a:ext cx="42863" cy="306388"/>
            </a:xfrm>
            <a:custGeom>
              <a:avLst/>
              <a:gdLst>
                <a:gd name="T0" fmla="*/ 5 w 7"/>
                <a:gd name="T1" fmla="*/ 1 h 50"/>
                <a:gd name="T2" fmla="*/ 0 w 7"/>
                <a:gd name="T3" fmla="*/ 49 h 50"/>
                <a:gd name="T4" fmla="*/ 1 w 7"/>
                <a:gd name="T5" fmla="*/ 50 h 50"/>
                <a:gd name="T6" fmla="*/ 2 w 7"/>
                <a:gd name="T7" fmla="*/ 49 h 50"/>
                <a:gd name="T8" fmla="*/ 7 w 7"/>
                <a:gd name="T9" fmla="*/ 1 h 50"/>
                <a:gd name="T10" fmla="*/ 6 w 7"/>
                <a:gd name="T11" fmla="*/ 0 h 50"/>
                <a:gd name="T12" fmla="*/ 5 w 7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0">
                  <a:moveTo>
                    <a:pt x="5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2" y="50"/>
                    <a:pt x="2" y="50"/>
                    <a:pt x="2" y="4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ïSḷiḋè">
              <a:extLst>
                <a:ext uri="{FF2B5EF4-FFF2-40B4-BE49-F238E27FC236}">
                  <a16:creationId xmlns:a16="http://schemas.microsoft.com/office/drawing/2014/main" id="{AB5EC85C-327E-421E-B4C9-117C688B3435}"/>
                </a:ext>
              </a:extLst>
            </p:cNvPr>
            <p:cNvSpPr/>
            <p:nvPr/>
          </p:nvSpPr>
          <p:spPr bwMode="auto">
            <a:xfrm>
              <a:off x="7727950" y="3468688"/>
              <a:ext cx="36513" cy="306388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2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iṡḻïḓè">
              <a:extLst>
                <a:ext uri="{FF2B5EF4-FFF2-40B4-BE49-F238E27FC236}">
                  <a16:creationId xmlns:a16="http://schemas.microsoft.com/office/drawing/2014/main" id="{92BB9846-B2C4-49C7-8708-E73224080015}"/>
                </a:ext>
              </a:extLst>
            </p:cNvPr>
            <p:cNvSpPr/>
            <p:nvPr/>
          </p:nvSpPr>
          <p:spPr bwMode="auto">
            <a:xfrm>
              <a:off x="7800975" y="3475038"/>
              <a:ext cx="38100" cy="304800"/>
            </a:xfrm>
            <a:custGeom>
              <a:avLst/>
              <a:gdLst>
                <a:gd name="T0" fmla="*/ 4 w 6"/>
                <a:gd name="T1" fmla="*/ 1 h 50"/>
                <a:gd name="T2" fmla="*/ 0 w 6"/>
                <a:gd name="T3" fmla="*/ 49 h 50"/>
                <a:gd name="T4" fmla="*/ 1 w 6"/>
                <a:gd name="T5" fmla="*/ 50 h 50"/>
                <a:gd name="T6" fmla="*/ 2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isḷíḓe">
              <a:extLst>
                <a:ext uri="{FF2B5EF4-FFF2-40B4-BE49-F238E27FC236}">
                  <a16:creationId xmlns:a16="http://schemas.microsoft.com/office/drawing/2014/main" id="{4BDDA403-7F39-4D61-99CD-011A100D8423}"/>
                </a:ext>
              </a:extLst>
            </p:cNvPr>
            <p:cNvSpPr/>
            <p:nvPr/>
          </p:nvSpPr>
          <p:spPr bwMode="auto">
            <a:xfrm>
              <a:off x="7869238" y="3481388"/>
              <a:ext cx="36513" cy="304800"/>
            </a:xfrm>
            <a:custGeom>
              <a:avLst/>
              <a:gdLst>
                <a:gd name="T0" fmla="*/ 4 w 6"/>
                <a:gd name="T1" fmla="*/ 1 h 50"/>
                <a:gd name="T2" fmla="*/ 1 w 6"/>
                <a:gd name="T3" fmla="*/ 49 h 50"/>
                <a:gd name="T4" fmla="*/ 1 w 6"/>
                <a:gd name="T5" fmla="*/ 50 h 50"/>
                <a:gd name="T6" fmla="*/ 3 w 6"/>
                <a:gd name="T7" fmla="*/ 49 h 50"/>
                <a:gd name="T8" fmla="*/ 6 w 6"/>
                <a:gd name="T9" fmla="*/ 1 h 50"/>
                <a:gd name="T10" fmla="*/ 5 w 6"/>
                <a:gd name="T11" fmla="*/ 0 h 50"/>
                <a:gd name="T12" fmla="*/ 4 w 6"/>
                <a:gd name="T13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0">
                  <a:moveTo>
                    <a:pt x="4" y="1"/>
                  </a:moveTo>
                  <a:cubicBezTo>
                    <a:pt x="1" y="49"/>
                    <a:pt x="1" y="49"/>
                    <a:pt x="1" y="49"/>
                  </a:cubicBezTo>
                  <a:cubicBezTo>
                    <a:pt x="0" y="50"/>
                    <a:pt x="1" y="50"/>
                    <a:pt x="1" y="50"/>
                  </a:cubicBezTo>
                  <a:cubicBezTo>
                    <a:pt x="2" y="50"/>
                    <a:pt x="3" y="50"/>
                    <a:pt x="3" y="49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rgbClr val="A1D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ïṣļïḑé">
              <a:extLst>
                <a:ext uri="{FF2B5EF4-FFF2-40B4-BE49-F238E27FC236}">
                  <a16:creationId xmlns:a16="http://schemas.microsoft.com/office/drawing/2014/main" id="{027B5FA9-6D26-4D61-8857-813F3C4D4651}"/>
                </a:ext>
              </a:extLst>
            </p:cNvPr>
            <p:cNvSpPr/>
            <p:nvPr/>
          </p:nvSpPr>
          <p:spPr bwMode="auto">
            <a:xfrm>
              <a:off x="7391400" y="3524250"/>
              <a:ext cx="55563" cy="165100"/>
            </a:xfrm>
            <a:custGeom>
              <a:avLst/>
              <a:gdLst>
                <a:gd name="T0" fmla="*/ 8 w 35"/>
                <a:gd name="T1" fmla="*/ 0 h 104"/>
                <a:gd name="T2" fmla="*/ 35 w 35"/>
                <a:gd name="T3" fmla="*/ 0 h 104"/>
                <a:gd name="T4" fmla="*/ 27 w 35"/>
                <a:gd name="T5" fmla="*/ 104 h 104"/>
                <a:gd name="T6" fmla="*/ 0 w 35"/>
                <a:gd name="T7" fmla="*/ 100 h 104"/>
                <a:gd name="T8" fmla="*/ 8 w 3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4">
                  <a:moveTo>
                    <a:pt x="8" y="0"/>
                  </a:moveTo>
                  <a:lnTo>
                    <a:pt x="35" y="0"/>
                  </a:lnTo>
                  <a:lnTo>
                    <a:pt x="27" y="104"/>
                  </a:lnTo>
                  <a:lnTo>
                    <a:pt x="0" y="10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î$ḷiḑè">
              <a:extLst>
                <a:ext uri="{FF2B5EF4-FFF2-40B4-BE49-F238E27FC236}">
                  <a16:creationId xmlns:a16="http://schemas.microsoft.com/office/drawing/2014/main" id="{2BFDF888-17A1-4E68-B3F4-D4B7720CE216}"/>
                </a:ext>
              </a:extLst>
            </p:cNvPr>
            <p:cNvSpPr/>
            <p:nvPr/>
          </p:nvSpPr>
          <p:spPr bwMode="auto">
            <a:xfrm>
              <a:off x="7312025" y="3560763"/>
              <a:ext cx="98425" cy="85725"/>
            </a:xfrm>
            <a:custGeom>
              <a:avLst/>
              <a:gdLst>
                <a:gd name="T0" fmla="*/ 0 w 16"/>
                <a:gd name="T1" fmla="*/ 6 h 14"/>
                <a:gd name="T2" fmla="*/ 7 w 16"/>
                <a:gd name="T3" fmla="*/ 13 h 14"/>
                <a:gd name="T4" fmla="*/ 15 w 16"/>
                <a:gd name="T5" fmla="*/ 14 h 14"/>
                <a:gd name="T6" fmla="*/ 16 w 16"/>
                <a:gd name="T7" fmla="*/ 1 h 14"/>
                <a:gd name="T8" fmla="*/ 8 w 16"/>
                <a:gd name="T9" fmla="*/ 0 h 14"/>
                <a:gd name="T10" fmla="*/ 0 w 16"/>
                <a:gd name="T11" fmla="*/ 6 h 14"/>
                <a:gd name="T12" fmla="*/ 11 w 16"/>
                <a:gd name="T13" fmla="*/ 7 h 14"/>
                <a:gd name="T14" fmla="*/ 7 w 16"/>
                <a:gd name="T15" fmla="*/ 10 h 14"/>
                <a:gd name="T16" fmla="*/ 3 w 16"/>
                <a:gd name="T17" fmla="*/ 6 h 14"/>
                <a:gd name="T18" fmla="*/ 8 w 16"/>
                <a:gd name="T19" fmla="*/ 3 h 14"/>
                <a:gd name="T20" fmla="*/ 11 w 16"/>
                <a:gd name="T2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cubicBezTo>
                    <a:pt x="0" y="9"/>
                    <a:pt x="3" y="13"/>
                    <a:pt x="7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0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lose/>
                  <a:moveTo>
                    <a:pt x="11" y="7"/>
                  </a:moveTo>
                  <a:cubicBezTo>
                    <a:pt x="11" y="9"/>
                    <a:pt x="9" y="10"/>
                    <a:pt x="7" y="10"/>
                  </a:cubicBezTo>
                  <a:cubicBezTo>
                    <a:pt x="5" y="10"/>
                    <a:pt x="3" y="8"/>
                    <a:pt x="3" y="6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1" y="5"/>
                    <a:pt x="11" y="7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ïṧļíḓe">
              <a:extLst>
                <a:ext uri="{FF2B5EF4-FFF2-40B4-BE49-F238E27FC236}">
                  <a16:creationId xmlns:a16="http://schemas.microsoft.com/office/drawing/2014/main" id="{C5C9D3A0-8C1C-472D-BDEC-1BBFC2295B67}"/>
                </a:ext>
              </a:extLst>
            </p:cNvPr>
            <p:cNvSpPr/>
            <p:nvPr/>
          </p:nvSpPr>
          <p:spPr bwMode="auto">
            <a:xfrm>
              <a:off x="7800975" y="3571875"/>
              <a:ext cx="123825" cy="312738"/>
            </a:xfrm>
            <a:custGeom>
              <a:avLst/>
              <a:gdLst>
                <a:gd name="T0" fmla="*/ 10 w 20"/>
                <a:gd name="T1" fmla="*/ 3 h 51"/>
                <a:gd name="T2" fmla="*/ 1 w 20"/>
                <a:gd name="T3" fmla="*/ 27 h 51"/>
                <a:gd name="T4" fmla="*/ 3 w 20"/>
                <a:gd name="T5" fmla="*/ 43 h 51"/>
                <a:gd name="T6" fmla="*/ 6 w 20"/>
                <a:gd name="T7" fmla="*/ 46 h 51"/>
                <a:gd name="T8" fmla="*/ 9 w 20"/>
                <a:gd name="T9" fmla="*/ 50 h 51"/>
                <a:gd name="T10" fmla="*/ 10 w 20"/>
                <a:gd name="T11" fmla="*/ 51 h 51"/>
                <a:gd name="T12" fmla="*/ 12 w 20"/>
                <a:gd name="T13" fmla="*/ 50 h 51"/>
                <a:gd name="T14" fmla="*/ 13 w 20"/>
                <a:gd name="T15" fmla="*/ 47 h 51"/>
                <a:gd name="T16" fmla="*/ 14 w 20"/>
                <a:gd name="T17" fmla="*/ 37 h 51"/>
                <a:gd name="T18" fmla="*/ 16 w 20"/>
                <a:gd name="T19" fmla="*/ 30 h 51"/>
                <a:gd name="T20" fmla="*/ 18 w 20"/>
                <a:gd name="T21" fmla="*/ 27 h 51"/>
                <a:gd name="T22" fmla="*/ 19 w 20"/>
                <a:gd name="T23" fmla="*/ 17 h 51"/>
                <a:gd name="T24" fmla="*/ 17 w 20"/>
                <a:gd name="T25" fmla="*/ 10 h 51"/>
                <a:gd name="T26" fmla="*/ 20 w 20"/>
                <a:gd name="T2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0" y="3"/>
                  </a:moveTo>
                  <a:cubicBezTo>
                    <a:pt x="6" y="11"/>
                    <a:pt x="2" y="18"/>
                    <a:pt x="1" y="27"/>
                  </a:cubicBezTo>
                  <a:cubicBezTo>
                    <a:pt x="0" y="32"/>
                    <a:pt x="1" y="38"/>
                    <a:pt x="3" y="43"/>
                  </a:cubicBezTo>
                  <a:cubicBezTo>
                    <a:pt x="4" y="45"/>
                    <a:pt x="5" y="43"/>
                    <a:pt x="6" y="46"/>
                  </a:cubicBezTo>
                  <a:cubicBezTo>
                    <a:pt x="7" y="47"/>
                    <a:pt x="8" y="48"/>
                    <a:pt x="9" y="50"/>
                  </a:cubicBezTo>
                  <a:cubicBezTo>
                    <a:pt x="9" y="50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3" y="49"/>
                    <a:pt x="13" y="48"/>
                    <a:pt x="13" y="47"/>
                  </a:cubicBezTo>
                  <a:cubicBezTo>
                    <a:pt x="13" y="43"/>
                    <a:pt x="13" y="42"/>
                    <a:pt x="14" y="37"/>
                  </a:cubicBezTo>
                  <a:cubicBezTo>
                    <a:pt x="14" y="35"/>
                    <a:pt x="15" y="32"/>
                    <a:pt x="16" y="30"/>
                  </a:cubicBezTo>
                  <a:cubicBezTo>
                    <a:pt x="17" y="29"/>
                    <a:pt x="17" y="28"/>
                    <a:pt x="18" y="27"/>
                  </a:cubicBezTo>
                  <a:cubicBezTo>
                    <a:pt x="20" y="24"/>
                    <a:pt x="20" y="20"/>
                    <a:pt x="19" y="17"/>
                  </a:cubicBezTo>
                  <a:cubicBezTo>
                    <a:pt x="18" y="15"/>
                    <a:pt x="17" y="12"/>
                    <a:pt x="17" y="10"/>
                  </a:cubicBezTo>
                  <a:cubicBezTo>
                    <a:pt x="18" y="7"/>
                    <a:pt x="20" y="4"/>
                    <a:pt x="20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ïṥ1iḋè">
              <a:extLst>
                <a:ext uri="{FF2B5EF4-FFF2-40B4-BE49-F238E27FC236}">
                  <a16:creationId xmlns:a16="http://schemas.microsoft.com/office/drawing/2014/main" id="{D139A2D6-6AFC-497C-BD03-AC6E14894BDC}"/>
                </a:ext>
              </a:extLst>
            </p:cNvPr>
            <p:cNvSpPr/>
            <p:nvPr/>
          </p:nvSpPr>
          <p:spPr bwMode="auto">
            <a:xfrm>
              <a:off x="7496175" y="3541713"/>
              <a:ext cx="115888" cy="280988"/>
            </a:xfrm>
            <a:custGeom>
              <a:avLst/>
              <a:gdLst>
                <a:gd name="T0" fmla="*/ 2 w 19"/>
                <a:gd name="T1" fmla="*/ 5 h 46"/>
                <a:gd name="T2" fmla="*/ 10 w 19"/>
                <a:gd name="T3" fmla="*/ 44 h 46"/>
                <a:gd name="T4" fmla="*/ 13 w 19"/>
                <a:gd name="T5" fmla="*/ 45 h 46"/>
                <a:gd name="T6" fmla="*/ 14 w 19"/>
                <a:gd name="T7" fmla="*/ 45 h 46"/>
                <a:gd name="T8" fmla="*/ 14 w 19"/>
                <a:gd name="T9" fmla="*/ 32 h 46"/>
                <a:gd name="T10" fmla="*/ 13 w 19"/>
                <a:gd name="T11" fmla="*/ 20 h 46"/>
                <a:gd name="T12" fmla="*/ 15 w 19"/>
                <a:gd name="T13" fmla="*/ 28 h 46"/>
                <a:gd name="T14" fmla="*/ 17 w 19"/>
                <a:gd name="T15" fmla="*/ 27 h 46"/>
                <a:gd name="T16" fmla="*/ 18 w 19"/>
                <a:gd name="T17" fmla="*/ 25 h 46"/>
                <a:gd name="T18" fmla="*/ 18 w 19"/>
                <a:gd name="T19" fmla="*/ 18 h 46"/>
                <a:gd name="T20" fmla="*/ 18 w 19"/>
                <a:gd name="T21" fmla="*/ 13 h 46"/>
                <a:gd name="T22" fmla="*/ 14 w 19"/>
                <a:gd name="T23" fmla="*/ 6 h 46"/>
                <a:gd name="T24" fmla="*/ 12 w 19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6">
                  <a:moveTo>
                    <a:pt x="2" y="5"/>
                  </a:moveTo>
                  <a:cubicBezTo>
                    <a:pt x="0" y="19"/>
                    <a:pt x="3" y="33"/>
                    <a:pt x="10" y="44"/>
                  </a:cubicBezTo>
                  <a:cubicBezTo>
                    <a:pt x="11" y="45"/>
                    <a:pt x="12" y="46"/>
                    <a:pt x="13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6" y="41"/>
                    <a:pt x="15" y="37"/>
                    <a:pt x="14" y="32"/>
                  </a:cubicBezTo>
                  <a:cubicBezTo>
                    <a:pt x="14" y="28"/>
                    <a:pt x="13" y="24"/>
                    <a:pt x="13" y="20"/>
                  </a:cubicBezTo>
                  <a:cubicBezTo>
                    <a:pt x="14" y="22"/>
                    <a:pt x="15" y="25"/>
                    <a:pt x="15" y="28"/>
                  </a:cubicBezTo>
                  <a:cubicBezTo>
                    <a:pt x="16" y="28"/>
                    <a:pt x="17" y="28"/>
                    <a:pt x="17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2"/>
                    <a:pt x="18" y="20"/>
                    <a:pt x="18" y="18"/>
                  </a:cubicBezTo>
                  <a:cubicBezTo>
                    <a:pt x="18" y="16"/>
                    <a:pt x="19" y="15"/>
                    <a:pt x="18" y="13"/>
                  </a:cubicBezTo>
                  <a:cubicBezTo>
                    <a:pt x="17" y="10"/>
                    <a:pt x="15" y="8"/>
                    <a:pt x="14" y="6"/>
                  </a:cubicBezTo>
                  <a:cubicBezTo>
                    <a:pt x="13" y="4"/>
                    <a:pt x="12" y="2"/>
                    <a:pt x="12" y="0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i$ľiḋè">
              <a:extLst>
                <a:ext uri="{FF2B5EF4-FFF2-40B4-BE49-F238E27FC236}">
                  <a16:creationId xmlns:a16="http://schemas.microsoft.com/office/drawing/2014/main" id="{ABAC53F4-EB19-4193-AB7A-D6C01B3A34E8}"/>
                </a:ext>
              </a:extLst>
            </p:cNvPr>
            <p:cNvSpPr/>
            <p:nvPr/>
          </p:nvSpPr>
          <p:spPr bwMode="auto">
            <a:xfrm>
              <a:off x="7372350" y="2397125"/>
              <a:ext cx="434975" cy="1217613"/>
            </a:xfrm>
            <a:custGeom>
              <a:avLst/>
              <a:gdLst>
                <a:gd name="T0" fmla="*/ 71 w 71"/>
                <a:gd name="T1" fmla="*/ 0 h 199"/>
                <a:gd name="T2" fmla="*/ 31 w 71"/>
                <a:gd name="T3" fmla="*/ 16 h 199"/>
                <a:gd name="T4" fmla="*/ 3 w 71"/>
                <a:gd name="T5" fmla="*/ 88 h 199"/>
                <a:gd name="T6" fmla="*/ 8 w 71"/>
                <a:gd name="T7" fmla="*/ 147 h 199"/>
                <a:gd name="T8" fmla="*/ 20 w 71"/>
                <a:gd name="T9" fmla="*/ 193 h 199"/>
                <a:gd name="T10" fmla="*/ 35 w 71"/>
                <a:gd name="T11" fmla="*/ 191 h 199"/>
                <a:gd name="T12" fmla="*/ 58 w 71"/>
                <a:gd name="T13" fmla="*/ 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99">
                  <a:moveTo>
                    <a:pt x="71" y="0"/>
                  </a:moveTo>
                  <a:cubicBezTo>
                    <a:pt x="57" y="1"/>
                    <a:pt x="41" y="7"/>
                    <a:pt x="31" y="16"/>
                  </a:cubicBezTo>
                  <a:cubicBezTo>
                    <a:pt x="10" y="35"/>
                    <a:pt x="7" y="63"/>
                    <a:pt x="3" y="88"/>
                  </a:cubicBezTo>
                  <a:cubicBezTo>
                    <a:pt x="0" y="107"/>
                    <a:pt x="4" y="128"/>
                    <a:pt x="8" y="147"/>
                  </a:cubicBezTo>
                  <a:cubicBezTo>
                    <a:pt x="11" y="157"/>
                    <a:pt x="17" y="183"/>
                    <a:pt x="20" y="193"/>
                  </a:cubicBezTo>
                  <a:cubicBezTo>
                    <a:pt x="22" y="196"/>
                    <a:pt x="31" y="199"/>
                    <a:pt x="35" y="191"/>
                  </a:cubicBezTo>
                  <a:cubicBezTo>
                    <a:pt x="35" y="139"/>
                    <a:pt x="43" y="74"/>
                    <a:pt x="58" y="24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ïSlîḍè">
              <a:extLst>
                <a:ext uri="{FF2B5EF4-FFF2-40B4-BE49-F238E27FC236}">
                  <a16:creationId xmlns:a16="http://schemas.microsoft.com/office/drawing/2014/main" id="{8FA77F79-36CD-4270-B19A-AD32C13EDEAF}"/>
                </a:ext>
              </a:extLst>
            </p:cNvPr>
            <p:cNvSpPr/>
            <p:nvPr/>
          </p:nvSpPr>
          <p:spPr bwMode="auto">
            <a:xfrm>
              <a:off x="7843838" y="2386013"/>
              <a:ext cx="385763" cy="1266825"/>
            </a:xfrm>
            <a:custGeom>
              <a:avLst/>
              <a:gdLst>
                <a:gd name="T0" fmla="*/ 26 w 63"/>
                <a:gd name="T1" fmla="*/ 45 h 207"/>
                <a:gd name="T2" fmla="*/ 18 w 63"/>
                <a:gd name="T3" fmla="*/ 125 h 207"/>
                <a:gd name="T4" fmla="*/ 0 w 63"/>
                <a:gd name="T5" fmla="*/ 202 h 207"/>
                <a:gd name="T6" fmla="*/ 12 w 63"/>
                <a:gd name="T7" fmla="*/ 207 h 207"/>
                <a:gd name="T8" fmla="*/ 39 w 63"/>
                <a:gd name="T9" fmla="*/ 167 h 207"/>
                <a:gd name="T10" fmla="*/ 62 w 63"/>
                <a:gd name="T11" fmla="*/ 117 h 207"/>
                <a:gd name="T12" fmla="*/ 63 w 63"/>
                <a:gd name="T13" fmla="*/ 96 h 207"/>
                <a:gd name="T14" fmla="*/ 58 w 63"/>
                <a:gd name="T15" fmla="*/ 50 h 207"/>
                <a:gd name="T16" fmla="*/ 10 w 63"/>
                <a:gd name="T1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207">
                  <a:moveTo>
                    <a:pt x="26" y="45"/>
                  </a:moveTo>
                  <a:cubicBezTo>
                    <a:pt x="14" y="74"/>
                    <a:pt x="30" y="96"/>
                    <a:pt x="18" y="125"/>
                  </a:cubicBezTo>
                  <a:cubicBezTo>
                    <a:pt x="5" y="155"/>
                    <a:pt x="0" y="202"/>
                    <a:pt x="0" y="202"/>
                  </a:cubicBezTo>
                  <a:cubicBezTo>
                    <a:pt x="0" y="202"/>
                    <a:pt x="6" y="207"/>
                    <a:pt x="12" y="207"/>
                  </a:cubicBezTo>
                  <a:cubicBezTo>
                    <a:pt x="16" y="203"/>
                    <a:pt x="29" y="183"/>
                    <a:pt x="39" y="167"/>
                  </a:cubicBezTo>
                  <a:cubicBezTo>
                    <a:pt x="50" y="152"/>
                    <a:pt x="59" y="135"/>
                    <a:pt x="62" y="117"/>
                  </a:cubicBezTo>
                  <a:cubicBezTo>
                    <a:pt x="63" y="110"/>
                    <a:pt x="63" y="103"/>
                    <a:pt x="63" y="96"/>
                  </a:cubicBezTo>
                  <a:cubicBezTo>
                    <a:pt x="63" y="81"/>
                    <a:pt x="63" y="65"/>
                    <a:pt x="58" y="50"/>
                  </a:cubicBezTo>
                  <a:cubicBezTo>
                    <a:pt x="51" y="27"/>
                    <a:pt x="33" y="8"/>
                    <a:pt x="10" y="0"/>
                  </a:cubicBezTo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îşľiḑê">
              <a:extLst>
                <a:ext uri="{FF2B5EF4-FFF2-40B4-BE49-F238E27FC236}">
                  <a16:creationId xmlns:a16="http://schemas.microsoft.com/office/drawing/2014/main" id="{02B13683-55EE-43E4-A4CA-E52C42AF4B90}"/>
                </a:ext>
              </a:extLst>
            </p:cNvPr>
            <p:cNvSpPr/>
            <p:nvPr/>
          </p:nvSpPr>
          <p:spPr bwMode="auto">
            <a:xfrm>
              <a:off x="7532688" y="2416175"/>
              <a:ext cx="600075" cy="979488"/>
            </a:xfrm>
            <a:custGeom>
              <a:avLst/>
              <a:gdLst>
                <a:gd name="T0" fmla="*/ 1 w 98"/>
                <a:gd name="T1" fmla="*/ 59 h 160"/>
                <a:gd name="T2" fmla="*/ 1 w 98"/>
                <a:gd name="T3" fmla="*/ 78 h 160"/>
                <a:gd name="T4" fmla="*/ 5 w 98"/>
                <a:gd name="T5" fmla="*/ 93 h 160"/>
                <a:gd name="T6" fmla="*/ 4 w 98"/>
                <a:gd name="T7" fmla="*/ 135 h 160"/>
                <a:gd name="T8" fmla="*/ 4 w 98"/>
                <a:gd name="T9" fmla="*/ 144 h 160"/>
                <a:gd name="T10" fmla="*/ 79 w 98"/>
                <a:gd name="T11" fmla="*/ 154 h 160"/>
                <a:gd name="T12" fmla="*/ 88 w 98"/>
                <a:gd name="T13" fmla="*/ 141 h 160"/>
                <a:gd name="T14" fmla="*/ 93 w 98"/>
                <a:gd name="T15" fmla="*/ 120 h 160"/>
                <a:gd name="T16" fmla="*/ 95 w 98"/>
                <a:gd name="T17" fmla="*/ 90 h 160"/>
                <a:gd name="T18" fmla="*/ 68 w 98"/>
                <a:gd name="T19" fmla="*/ 2 h 160"/>
                <a:gd name="T20" fmla="*/ 66 w 98"/>
                <a:gd name="T21" fmla="*/ 1 h 160"/>
                <a:gd name="T22" fmla="*/ 61 w 98"/>
                <a:gd name="T23" fmla="*/ 1 h 160"/>
                <a:gd name="T24" fmla="*/ 37 w 98"/>
                <a:gd name="T25" fmla="*/ 2 h 160"/>
                <a:gd name="T26" fmla="*/ 34 w 98"/>
                <a:gd name="T27" fmla="*/ 2 h 160"/>
                <a:gd name="T28" fmla="*/ 32 w 98"/>
                <a:gd name="T29" fmla="*/ 3 h 160"/>
                <a:gd name="T30" fmla="*/ 12 w 98"/>
                <a:gd name="T31" fmla="*/ 29 h 160"/>
                <a:gd name="T32" fmla="*/ 1 w 98"/>
                <a:gd name="T33" fmla="*/ 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60">
                  <a:moveTo>
                    <a:pt x="1" y="59"/>
                  </a:moveTo>
                  <a:cubicBezTo>
                    <a:pt x="0" y="66"/>
                    <a:pt x="0" y="72"/>
                    <a:pt x="1" y="78"/>
                  </a:cubicBezTo>
                  <a:cubicBezTo>
                    <a:pt x="2" y="84"/>
                    <a:pt x="4" y="88"/>
                    <a:pt x="5" y="93"/>
                  </a:cubicBezTo>
                  <a:cubicBezTo>
                    <a:pt x="9" y="107"/>
                    <a:pt x="6" y="121"/>
                    <a:pt x="4" y="135"/>
                  </a:cubicBezTo>
                  <a:cubicBezTo>
                    <a:pt x="4" y="138"/>
                    <a:pt x="3" y="141"/>
                    <a:pt x="4" y="144"/>
                  </a:cubicBezTo>
                  <a:cubicBezTo>
                    <a:pt x="11" y="160"/>
                    <a:pt x="60" y="159"/>
                    <a:pt x="79" y="154"/>
                  </a:cubicBezTo>
                  <a:cubicBezTo>
                    <a:pt x="90" y="152"/>
                    <a:pt x="83" y="151"/>
                    <a:pt x="88" y="141"/>
                  </a:cubicBezTo>
                  <a:cubicBezTo>
                    <a:pt x="91" y="134"/>
                    <a:pt x="92" y="127"/>
                    <a:pt x="93" y="120"/>
                  </a:cubicBezTo>
                  <a:cubicBezTo>
                    <a:pt x="94" y="110"/>
                    <a:pt x="95" y="100"/>
                    <a:pt x="95" y="90"/>
                  </a:cubicBezTo>
                  <a:cubicBezTo>
                    <a:pt x="98" y="57"/>
                    <a:pt x="95" y="24"/>
                    <a:pt x="68" y="2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4" y="0"/>
                    <a:pt x="63" y="1"/>
                    <a:pt x="61" y="1"/>
                  </a:cubicBezTo>
                  <a:cubicBezTo>
                    <a:pt x="54" y="3"/>
                    <a:pt x="45" y="4"/>
                    <a:pt x="37" y="2"/>
                  </a:cubicBezTo>
                  <a:cubicBezTo>
                    <a:pt x="36" y="2"/>
                    <a:pt x="35" y="1"/>
                    <a:pt x="34" y="2"/>
                  </a:cubicBezTo>
                  <a:cubicBezTo>
                    <a:pt x="33" y="2"/>
                    <a:pt x="32" y="3"/>
                    <a:pt x="32" y="3"/>
                  </a:cubicBezTo>
                  <a:cubicBezTo>
                    <a:pt x="24" y="11"/>
                    <a:pt x="19" y="21"/>
                    <a:pt x="12" y="29"/>
                  </a:cubicBezTo>
                  <a:cubicBezTo>
                    <a:pt x="5" y="38"/>
                    <a:pt x="2" y="48"/>
                    <a:pt x="1" y="59"/>
                  </a:cubicBezTo>
                  <a:close/>
                </a:path>
              </a:pathLst>
            </a:custGeom>
            <a:solidFill>
              <a:srgbClr val="9E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Sḻîďê">
              <a:extLst>
                <a:ext uri="{FF2B5EF4-FFF2-40B4-BE49-F238E27FC236}">
                  <a16:creationId xmlns:a16="http://schemas.microsoft.com/office/drawing/2014/main" id="{20DD42B3-3D1C-49E4-8A24-A2D137F911C1}"/>
                </a:ext>
              </a:extLst>
            </p:cNvPr>
            <p:cNvSpPr/>
            <p:nvPr/>
          </p:nvSpPr>
          <p:spPr bwMode="auto">
            <a:xfrm>
              <a:off x="7605713" y="1927225"/>
              <a:ext cx="171450" cy="385763"/>
            </a:xfrm>
            <a:custGeom>
              <a:avLst/>
              <a:gdLst>
                <a:gd name="T0" fmla="*/ 28 w 28"/>
                <a:gd name="T1" fmla="*/ 33 h 63"/>
                <a:gd name="T2" fmla="*/ 26 w 28"/>
                <a:gd name="T3" fmla="*/ 47 h 63"/>
                <a:gd name="T4" fmla="*/ 20 w 28"/>
                <a:gd name="T5" fmla="*/ 61 h 63"/>
                <a:gd name="T6" fmla="*/ 10 w 28"/>
                <a:gd name="T7" fmla="*/ 63 h 63"/>
                <a:gd name="T8" fmla="*/ 0 w 28"/>
                <a:gd name="T9" fmla="*/ 61 h 63"/>
                <a:gd name="T10" fmla="*/ 2 w 28"/>
                <a:gd name="T11" fmla="*/ 55 h 63"/>
                <a:gd name="T12" fmla="*/ 0 w 28"/>
                <a:gd name="T13" fmla="*/ 27 h 63"/>
                <a:gd name="T14" fmla="*/ 3 w 28"/>
                <a:gd name="T15" fmla="*/ 11 h 63"/>
                <a:gd name="T16" fmla="*/ 17 w 2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3">
                  <a:moveTo>
                    <a:pt x="28" y="33"/>
                  </a:moveTo>
                  <a:cubicBezTo>
                    <a:pt x="27" y="37"/>
                    <a:pt x="27" y="43"/>
                    <a:pt x="26" y="47"/>
                  </a:cubicBezTo>
                  <a:cubicBezTo>
                    <a:pt x="26" y="52"/>
                    <a:pt x="24" y="58"/>
                    <a:pt x="20" y="61"/>
                  </a:cubicBezTo>
                  <a:cubicBezTo>
                    <a:pt x="17" y="63"/>
                    <a:pt x="14" y="63"/>
                    <a:pt x="10" y="63"/>
                  </a:cubicBezTo>
                  <a:cubicBezTo>
                    <a:pt x="7" y="63"/>
                    <a:pt x="3" y="62"/>
                    <a:pt x="0" y="61"/>
                  </a:cubicBezTo>
                  <a:cubicBezTo>
                    <a:pt x="2" y="60"/>
                    <a:pt x="2" y="57"/>
                    <a:pt x="2" y="55"/>
                  </a:cubicBezTo>
                  <a:cubicBezTo>
                    <a:pt x="2" y="46"/>
                    <a:pt x="0" y="37"/>
                    <a:pt x="0" y="27"/>
                  </a:cubicBezTo>
                  <a:cubicBezTo>
                    <a:pt x="0" y="23"/>
                    <a:pt x="1" y="15"/>
                    <a:pt x="3" y="11"/>
                  </a:cubicBezTo>
                  <a:cubicBezTo>
                    <a:pt x="6" y="7"/>
                    <a:pt x="10" y="2"/>
                    <a:pt x="17" y="0"/>
                  </a:cubicBezTo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îṧľîḍe">
              <a:extLst>
                <a:ext uri="{FF2B5EF4-FFF2-40B4-BE49-F238E27FC236}">
                  <a16:creationId xmlns:a16="http://schemas.microsoft.com/office/drawing/2014/main" id="{43849314-D621-4B09-B5CA-C472C93486EF}"/>
                </a:ext>
              </a:extLst>
            </p:cNvPr>
            <p:cNvSpPr/>
            <p:nvPr/>
          </p:nvSpPr>
          <p:spPr bwMode="auto">
            <a:xfrm>
              <a:off x="7753350" y="2214563"/>
              <a:ext cx="188913" cy="250825"/>
            </a:xfrm>
            <a:custGeom>
              <a:avLst/>
              <a:gdLst>
                <a:gd name="T0" fmla="*/ 7 w 31"/>
                <a:gd name="T1" fmla="*/ 17 h 41"/>
                <a:gd name="T2" fmla="*/ 0 w 31"/>
                <a:gd name="T3" fmla="*/ 32 h 41"/>
                <a:gd name="T4" fmla="*/ 7 w 31"/>
                <a:gd name="T5" fmla="*/ 41 h 41"/>
                <a:gd name="T6" fmla="*/ 31 w 31"/>
                <a:gd name="T7" fmla="*/ 31 h 41"/>
                <a:gd name="T8" fmla="*/ 27 w 3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7" y="17"/>
                  </a:moveTo>
                  <a:cubicBezTo>
                    <a:pt x="7" y="21"/>
                    <a:pt x="3" y="30"/>
                    <a:pt x="0" y="32"/>
                  </a:cubicBezTo>
                  <a:cubicBezTo>
                    <a:pt x="0" y="37"/>
                    <a:pt x="0" y="41"/>
                    <a:pt x="7" y="41"/>
                  </a:cubicBezTo>
                  <a:cubicBezTo>
                    <a:pt x="14" y="41"/>
                    <a:pt x="25" y="38"/>
                    <a:pt x="31" y="31"/>
                  </a:cubicBezTo>
                  <a:cubicBezTo>
                    <a:pt x="28" y="24"/>
                    <a:pt x="25" y="3"/>
                    <a:pt x="27" y="0"/>
                  </a:cubicBezTo>
                </a:path>
              </a:pathLst>
            </a:custGeom>
            <a:solidFill>
              <a:srgbClr val="F4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iṧliďè">
              <a:extLst>
                <a:ext uri="{FF2B5EF4-FFF2-40B4-BE49-F238E27FC236}">
                  <a16:creationId xmlns:a16="http://schemas.microsoft.com/office/drawing/2014/main" id="{BDF0DFD4-4AE6-41B7-92D8-94EC8F1D3E9E}"/>
                </a:ext>
              </a:extLst>
            </p:cNvPr>
            <p:cNvSpPr/>
            <p:nvPr/>
          </p:nvSpPr>
          <p:spPr bwMode="auto">
            <a:xfrm>
              <a:off x="7654925" y="1944688"/>
              <a:ext cx="312738" cy="398463"/>
            </a:xfrm>
            <a:custGeom>
              <a:avLst/>
              <a:gdLst>
                <a:gd name="T0" fmla="*/ 5 w 51"/>
                <a:gd name="T1" fmla="*/ 13 h 65"/>
                <a:gd name="T2" fmla="*/ 3 w 51"/>
                <a:gd name="T3" fmla="*/ 37 h 65"/>
                <a:gd name="T4" fmla="*/ 4 w 51"/>
                <a:gd name="T5" fmla="*/ 50 h 65"/>
                <a:gd name="T6" fmla="*/ 10 w 51"/>
                <a:gd name="T7" fmla="*/ 62 h 65"/>
                <a:gd name="T8" fmla="*/ 21 w 51"/>
                <a:gd name="T9" fmla="*/ 65 h 65"/>
                <a:gd name="T10" fmla="*/ 44 w 51"/>
                <a:gd name="T11" fmla="*/ 51 h 65"/>
                <a:gd name="T12" fmla="*/ 48 w 51"/>
                <a:gd name="T13" fmla="*/ 25 h 65"/>
                <a:gd name="T14" fmla="*/ 44 w 51"/>
                <a:gd name="T15" fmla="*/ 16 h 65"/>
                <a:gd name="T16" fmla="*/ 24 w 51"/>
                <a:gd name="T17" fmla="*/ 1 h 65"/>
                <a:gd name="T18" fmla="*/ 4 w 51"/>
                <a:gd name="T19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65">
                  <a:moveTo>
                    <a:pt x="5" y="13"/>
                  </a:moveTo>
                  <a:cubicBezTo>
                    <a:pt x="0" y="18"/>
                    <a:pt x="1" y="30"/>
                    <a:pt x="3" y="37"/>
                  </a:cubicBezTo>
                  <a:cubicBezTo>
                    <a:pt x="4" y="41"/>
                    <a:pt x="4" y="46"/>
                    <a:pt x="4" y="50"/>
                  </a:cubicBezTo>
                  <a:cubicBezTo>
                    <a:pt x="5" y="55"/>
                    <a:pt x="7" y="60"/>
                    <a:pt x="10" y="62"/>
                  </a:cubicBezTo>
                  <a:cubicBezTo>
                    <a:pt x="13" y="65"/>
                    <a:pt x="17" y="65"/>
                    <a:pt x="21" y="65"/>
                  </a:cubicBezTo>
                  <a:cubicBezTo>
                    <a:pt x="30" y="64"/>
                    <a:pt x="39" y="59"/>
                    <a:pt x="44" y="51"/>
                  </a:cubicBezTo>
                  <a:cubicBezTo>
                    <a:pt x="49" y="44"/>
                    <a:pt x="51" y="34"/>
                    <a:pt x="48" y="25"/>
                  </a:cubicBezTo>
                  <a:cubicBezTo>
                    <a:pt x="47" y="22"/>
                    <a:pt x="46" y="19"/>
                    <a:pt x="44" y="16"/>
                  </a:cubicBezTo>
                  <a:cubicBezTo>
                    <a:pt x="40" y="9"/>
                    <a:pt x="33" y="3"/>
                    <a:pt x="24" y="1"/>
                  </a:cubicBezTo>
                  <a:cubicBezTo>
                    <a:pt x="16" y="0"/>
                    <a:pt x="7" y="4"/>
                    <a:pt x="4" y="12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íṩḻidè">
              <a:extLst>
                <a:ext uri="{FF2B5EF4-FFF2-40B4-BE49-F238E27FC236}">
                  <a16:creationId xmlns:a16="http://schemas.microsoft.com/office/drawing/2014/main" id="{81116E5C-AF3E-491E-96E2-518B5FBF997D}"/>
                </a:ext>
              </a:extLst>
            </p:cNvPr>
            <p:cNvSpPr/>
            <p:nvPr/>
          </p:nvSpPr>
          <p:spPr bwMode="auto">
            <a:xfrm>
              <a:off x="7661275" y="1858963"/>
              <a:ext cx="434975" cy="484188"/>
            </a:xfrm>
            <a:custGeom>
              <a:avLst/>
              <a:gdLst>
                <a:gd name="T0" fmla="*/ 55 w 71"/>
                <a:gd name="T1" fmla="*/ 15 h 79"/>
                <a:gd name="T2" fmla="*/ 43 w 71"/>
                <a:gd name="T3" fmla="*/ 4 h 79"/>
                <a:gd name="T4" fmla="*/ 25 w 71"/>
                <a:gd name="T5" fmla="*/ 1 h 79"/>
                <a:gd name="T6" fmla="*/ 11 w 71"/>
                <a:gd name="T7" fmla="*/ 7 h 79"/>
                <a:gd name="T8" fmla="*/ 7 w 71"/>
                <a:gd name="T9" fmla="*/ 11 h 79"/>
                <a:gd name="T10" fmla="*/ 7 w 71"/>
                <a:gd name="T11" fmla="*/ 11 h 79"/>
                <a:gd name="T12" fmla="*/ 6 w 71"/>
                <a:gd name="T13" fmla="*/ 12 h 79"/>
                <a:gd name="T14" fmla="*/ 4 w 71"/>
                <a:gd name="T15" fmla="*/ 16 h 79"/>
                <a:gd name="T16" fmla="*/ 2 w 71"/>
                <a:gd name="T17" fmla="*/ 20 h 79"/>
                <a:gd name="T18" fmla="*/ 13 w 71"/>
                <a:gd name="T19" fmla="*/ 34 h 79"/>
                <a:gd name="T20" fmla="*/ 19 w 71"/>
                <a:gd name="T21" fmla="*/ 36 h 79"/>
                <a:gd name="T22" fmla="*/ 24 w 71"/>
                <a:gd name="T23" fmla="*/ 37 h 79"/>
                <a:gd name="T24" fmla="*/ 34 w 71"/>
                <a:gd name="T25" fmla="*/ 45 h 79"/>
                <a:gd name="T26" fmla="*/ 37 w 71"/>
                <a:gd name="T27" fmla="*/ 56 h 79"/>
                <a:gd name="T28" fmla="*/ 40 w 71"/>
                <a:gd name="T29" fmla="*/ 45 h 79"/>
                <a:gd name="T30" fmla="*/ 42 w 71"/>
                <a:gd name="T31" fmla="*/ 63 h 79"/>
                <a:gd name="T32" fmla="*/ 41 w 71"/>
                <a:gd name="T33" fmla="*/ 70 h 79"/>
                <a:gd name="T34" fmla="*/ 37 w 71"/>
                <a:gd name="T35" fmla="*/ 77 h 79"/>
                <a:gd name="T36" fmla="*/ 56 w 71"/>
                <a:gd name="T37" fmla="*/ 72 h 79"/>
                <a:gd name="T38" fmla="*/ 55 w 71"/>
                <a:gd name="T39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55" y="15"/>
                  </a:moveTo>
                  <a:cubicBezTo>
                    <a:pt x="52" y="11"/>
                    <a:pt x="48" y="7"/>
                    <a:pt x="43" y="4"/>
                  </a:cubicBezTo>
                  <a:cubicBezTo>
                    <a:pt x="38" y="1"/>
                    <a:pt x="31" y="0"/>
                    <a:pt x="25" y="1"/>
                  </a:cubicBezTo>
                  <a:cubicBezTo>
                    <a:pt x="21" y="2"/>
                    <a:pt x="15" y="5"/>
                    <a:pt x="11" y="7"/>
                  </a:cubicBezTo>
                  <a:cubicBezTo>
                    <a:pt x="10" y="8"/>
                    <a:pt x="9" y="9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6" y="12"/>
                  </a:cubicBezTo>
                  <a:cubicBezTo>
                    <a:pt x="5" y="13"/>
                    <a:pt x="4" y="14"/>
                    <a:pt x="4" y="16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0" y="27"/>
                    <a:pt x="8" y="32"/>
                    <a:pt x="13" y="34"/>
                  </a:cubicBezTo>
                  <a:cubicBezTo>
                    <a:pt x="15" y="35"/>
                    <a:pt x="17" y="35"/>
                    <a:pt x="19" y="36"/>
                  </a:cubicBezTo>
                  <a:cubicBezTo>
                    <a:pt x="21" y="36"/>
                    <a:pt x="23" y="37"/>
                    <a:pt x="24" y="37"/>
                  </a:cubicBezTo>
                  <a:cubicBezTo>
                    <a:pt x="28" y="39"/>
                    <a:pt x="31" y="41"/>
                    <a:pt x="34" y="45"/>
                  </a:cubicBezTo>
                  <a:cubicBezTo>
                    <a:pt x="36" y="48"/>
                    <a:pt x="37" y="52"/>
                    <a:pt x="37" y="56"/>
                  </a:cubicBezTo>
                  <a:cubicBezTo>
                    <a:pt x="39" y="53"/>
                    <a:pt x="40" y="49"/>
                    <a:pt x="40" y="45"/>
                  </a:cubicBezTo>
                  <a:cubicBezTo>
                    <a:pt x="42" y="51"/>
                    <a:pt x="42" y="57"/>
                    <a:pt x="42" y="63"/>
                  </a:cubicBezTo>
                  <a:cubicBezTo>
                    <a:pt x="42" y="65"/>
                    <a:pt x="42" y="67"/>
                    <a:pt x="41" y="70"/>
                  </a:cubicBezTo>
                  <a:cubicBezTo>
                    <a:pt x="41" y="71"/>
                    <a:pt x="38" y="77"/>
                    <a:pt x="37" y="77"/>
                  </a:cubicBezTo>
                  <a:cubicBezTo>
                    <a:pt x="44" y="79"/>
                    <a:pt x="51" y="76"/>
                    <a:pt x="56" y="72"/>
                  </a:cubicBezTo>
                  <a:cubicBezTo>
                    <a:pt x="71" y="58"/>
                    <a:pt x="64" y="31"/>
                    <a:pt x="55" y="15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$ľíḓê">
              <a:extLst>
                <a:ext uri="{FF2B5EF4-FFF2-40B4-BE49-F238E27FC236}">
                  <a16:creationId xmlns:a16="http://schemas.microsoft.com/office/drawing/2014/main" id="{FE914183-B831-4F6D-8678-D519EBEE62E8}"/>
                </a:ext>
              </a:extLst>
            </p:cNvPr>
            <p:cNvSpPr/>
            <p:nvPr/>
          </p:nvSpPr>
          <p:spPr bwMode="auto">
            <a:xfrm>
              <a:off x="7893050" y="2146300"/>
              <a:ext cx="68263" cy="98425"/>
            </a:xfrm>
            <a:custGeom>
              <a:avLst/>
              <a:gdLst>
                <a:gd name="T0" fmla="*/ 2 w 11"/>
                <a:gd name="T1" fmla="*/ 4 h 16"/>
                <a:gd name="T2" fmla="*/ 2 w 11"/>
                <a:gd name="T3" fmla="*/ 3 h 16"/>
                <a:gd name="T4" fmla="*/ 5 w 11"/>
                <a:gd name="T5" fmla="*/ 1 h 16"/>
                <a:gd name="T6" fmla="*/ 8 w 11"/>
                <a:gd name="T7" fmla="*/ 1 h 16"/>
                <a:gd name="T8" fmla="*/ 10 w 11"/>
                <a:gd name="T9" fmla="*/ 4 h 16"/>
                <a:gd name="T10" fmla="*/ 7 w 11"/>
                <a:gd name="T11" fmla="*/ 14 h 16"/>
                <a:gd name="T12" fmla="*/ 3 w 11"/>
                <a:gd name="T13" fmla="*/ 16 h 16"/>
                <a:gd name="T14" fmla="*/ 1 w 11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2" y="4"/>
                  </a:moveTo>
                  <a:cubicBezTo>
                    <a:pt x="1" y="4"/>
                    <a:pt x="2" y="3"/>
                    <a:pt x="2" y="3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1"/>
                    <a:pt x="10" y="2"/>
                    <a:pt x="10" y="4"/>
                  </a:cubicBezTo>
                  <a:cubicBezTo>
                    <a:pt x="11" y="7"/>
                    <a:pt x="10" y="11"/>
                    <a:pt x="7" y="14"/>
                  </a:cubicBezTo>
                  <a:cubicBezTo>
                    <a:pt x="6" y="15"/>
                    <a:pt x="5" y="16"/>
                    <a:pt x="3" y="16"/>
                  </a:cubicBezTo>
                  <a:cubicBezTo>
                    <a:pt x="2" y="16"/>
                    <a:pt x="0" y="15"/>
                    <a:pt x="1" y="13"/>
                  </a:cubicBezTo>
                </a:path>
              </a:pathLst>
            </a:custGeom>
            <a:solidFill>
              <a:srgbClr val="F9C4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îšḻiḑè">
              <a:extLst>
                <a:ext uri="{FF2B5EF4-FFF2-40B4-BE49-F238E27FC236}">
                  <a16:creationId xmlns:a16="http://schemas.microsoft.com/office/drawing/2014/main" id="{E587F0B2-D802-46EC-B853-BCFD2433B161}"/>
                </a:ext>
              </a:extLst>
            </p:cNvPr>
            <p:cNvSpPr/>
            <p:nvPr/>
          </p:nvSpPr>
          <p:spPr bwMode="auto">
            <a:xfrm>
              <a:off x="7727950" y="2257425"/>
              <a:ext cx="79375" cy="42863"/>
            </a:xfrm>
            <a:custGeom>
              <a:avLst/>
              <a:gdLst>
                <a:gd name="T0" fmla="*/ 1 w 13"/>
                <a:gd name="T1" fmla="*/ 0 h 7"/>
                <a:gd name="T2" fmla="*/ 5 w 13"/>
                <a:gd name="T3" fmla="*/ 6 h 7"/>
                <a:gd name="T4" fmla="*/ 13 w 13"/>
                <a:gd name="T5" fmla="*/ 1 h 7"/>
                <a:gd name="T6" fmla="*/ 1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1" y="0"/>
                  </a:moveTo>
                  <a:cubicBezTo>
                    <a:pt x="0" y="1"/>
                    <a:pt x="1" y="5"/>
                    <a:pt x="5" y="6"/>
                  </a:cubicBezTo>
                  <a:cubicBezTo>
                    <a:pt x="8" y="7"/>
                    <a:pt x="13" y="4"/>
                    <a:pt x="13" y="1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ṡlíḍé">
              <a:extLst>
                <a:ext uri="{FF2B5EF4-FFF2-40B4-BE49-F238E27FC236}">
                  <a16:creationId xmlns:a16="http://schemas.microsoft.com/office/drawing/2014/main" id="{9BC478BB-7944-4ABE-89AD-DC5CAE6EA7BB}"/>
                </a:ext>
              </a:extLst>
            </p:cNvPr>
            <p:cNvSpPr/>
            <p:nvPr/>
          </p:nvSpPr>
          <p:spPr bwMode="auto">
            <a:xfrm>
              <a:off x="7740650" y="2189163"/>
              <a:ext cx="17463" cy="42863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4 h 7"/>
                <a:gd name="T4" fmla="*/ 2 w 3"/>
                <a:gd name="T5" fmla="*/ 7 h 7"/>
                <a:gd name="T6" fmla="*/ 2 w 3"/>
                <a:gd name="T7" fmla="*/ 6 h 7"/>
                <a:gd name="T8" fmla="*/ 1 w 3"/>
                <a:gd name="T9" fmla="*/ 3 h 7"/>
                <a:gd name="T10" fmla="*/ 2 w 3"/>
                <a:gd name="T11" fmla="*/ 2 h 7"/>
                <a:gd name="T12" fmla="*/ 3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2" y="2"/>
                    <a:pt x="0" y="2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4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E58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iśḷïḑé">
              <a:extLst>
                <a:ext uri="{FF2B5EF4-FFF2-40B4-BE49-F238E27FC236}">
                  <a16:creationId xmlns:a16="http://schemas.microsoft.com/office/drawing/2014/main" id="{56C1D49F-1877-4001-AD56-0F59D8142209}"/>
                </a:ext>
              </a:extLst>
            </p:cNvPr>
            <p:cNvSpPr/>
            <p:nvPr/>
          </p:nvSpPr>
          <p:spPr bwMode="auto">
            <a:xfrm>
              <a:off x="7678738" y="2122488"/>
              <a:ext cx="36513" cy="55563"/>
            </a:xfrm>
            <a:custGeom>
              <a:avLst/>
              <a:gdLst>
                <a:gd name="T0" fmla="*/ 1 w 6"/>
                <a:gd name="T1" fmla="*/ 2 h 9"/>
                <a:gd name="T2" fmla="*/ 5 w 6"/>
                <a:gd name="T3" fmla="*/ 3 h 9"/>
                <a:gd name="T4" fmla="*/ 4 w 6"/>
                <a:gd name="T5" fmla="*/ 8 h 9"/>
                <a:gd name="T6" fmla="*/ 1 w 6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1" y="2"/>
                  </a:moveTo>
                  <a:cubicBezTo>
                    <a:pt x="2" y="1"/>
                    <a:pt x="4" y="0"/>
                    <a:pt x="5" y="3"/>
                  </a:cubicBezTo>
                  <a:cubicBezTo>
                    <a:pt x="6" y="5"/>
                    <a:pt x="6" y="8"/>
                    <a:pt x="4" y="8"/>
                  </a:cubicBezTo>
                  <a:cubicBezTo>
                    <a:pt x="0" y="9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iṡ1ïḓe">
              <a:extLst>
                <a:ext uri="{FF2B5EF4-FFF2-40B4-BE49-F238E27FC236}">
                  <a16:creationId xmlns:a16="http://schemas.microsoft.com/office/drawing/2014/main" id="{D4505446-8CF0-4DC8-88A0-10EF89CBBBA0}"/>
                </a:ext>
              </a:extLst>
            </p:cNvPr>
            <p:cNvSpPr/>
            <p:nvPr/>
          </p:nvSpPr>
          <p:spPr bwMode="auto">
            <a:xfrm>
              <a:off x="7685088" y="2141538"/>
              <a:ext cx="12700" cy="23813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1 h 4"/>
                <a:gd name="T4" fmla="*/ 1 w 2"/>
                <a:gd name="T5" fmla="*/ 3 h 4"/>
                <a:gd name="T6" fmla="*/ 0 w 2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iṡḻíḑê">
              <a:extLst>
                <a:ext uri="{FF2B5EF4-FFF2-40B4-BE49-F238E27FC236}">
                  <a16:creationId xmlns:a16="http://schemas.microsoft.com/office/drawing/2014/main" id="{D4F36581-44BC-4E2C-8C58-25F4608BB579}"/>
                </a:ext>
              </a:extLst>
            </p:cNvPr>
            <p:cNvSpPr/>
            <p:nvPr/>
          </p:nvSpPr>
          <p:spPr bwMode="auto">
            <a:xfrm>
              <a:off x="7678738" y="2073275"/>
              <a:ext cx="55563" cy="30163"/>
            </a:xfrm>
            <a:custGeom>
              <a:avLst/>
              <a:gdLst>
                <a:gd name="T0" fmla="*/ 9 w 9"/>
                <a:gd name="T1" fmla="*/ 5 h 5"/>
                <a:gd name="T2" fmla="*/ 0 w 9"/>
                <a:gd name="T3" fmla="*/ 4 h 5"/>
                <a:gd name="T4" fmla="*/ 0 w 9"/>
                <a:gd name="T5" fmla="*/ 4 h 5"/>
                <a:gd name="T6" fmla="*/ 4 w 9"/>
                <a:gd name="T7" fmla="*/ 3 h 5"/>
                <a:gd name="T8" fmla="*/ 8 w 9"/>
                <a:gd name="T9" fmla="*/ 5 h 5"/>
                <a:gd name="T10" fmla="*/ 9 w 9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cubicBezTo>
                    <a:pt x="7" y="2"/>
                    <a:pt x="1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6" y="4"/>
                    <a:pt x="7" y="4"/>
                    <a:pt x="8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îṩ1îdè">
              <a:extLst>
                <a:ext uri="{FF2B5EF4-FFF2-40B4-BE49-F238E27FC236}">
                  <a16:creationId xmlns:a16="http://schemas.microsoft.com/office/drawing/2014/main" id="{34AA9568-8785-4A2B-99A3-72D1EE220B45}"/>
                </a:ext>
              </a:extLst>
            </p:cNvPr>
            <p:cNvSpPr/>
            <p:nvPr/>
          </p:nvSpPr>
          <p:spPr bwMode="auto">
            <a:xfrm>
              <a:off x="7813675" y="2122488"/>
              <a:ext cx="42863" cy="55563"/>
            </a:xfrm>
            <a:custGeom>
              <a:avLst/>
              <a:gdLst>
                <a:gd name="T0" fmla="*/ 2 w 7"/>
                <a:gd name="T1" fmla="*/ 1 h 9"/>
                <a:gd name="T2" fmla="*/ 6 w 7"/>
                <a:gd name="T3" fmla="*/ 3 h 9"/>
                <a:gd name="T4" fmla="*/ 4 w 7"/>
                <a:gd name="T5" fmla="*/ 8 h 9"/>
                <a:gd name="T6" fmla="*/ 2 w 7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2" y="1"/>
                  </a:moveTo>
                  <a:cubicBezTo>
                    <a:pt x="3" y="0"/>
                    <a:pt x="4" y="0"/>
                    <a:pt x="6" y="3"/>
                  </a:cubicBezTo>
                  <a:cubicBezTo>
                    <a:pt x="6" y="4"/>
                    <a:pt x="7" y="8"/>
                    <a:pt x="4" y="8"/>
                  </a:cubicBezTo>
                  <a:cubicBezTo>
                    <a:pt x="0" y="9"/>
                    <a:pt x="0" y="4"/>
                    <a:pt x="2" y="1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išlïḑè">
              <a:extLst>
                <a:ext uri="{FF2B5EF4-FFF2-40B4-BE49-F238E27FC236}">
                  <a16:creationId xmlns:a16="http://schemas.microsoft.com/office/drawing/2014/main" id="{D68C6A7F-0DCD-4249-8767-EE3CC52DA1A4}"/>
                </a:ext>
              </a:extLst>
            </p:cNvPr>
            <p:cNvSpPr/>
            <p:nvPr/>
          </p:nvSpPr>
          <p:spPr bwMode="auto">
            <a:xfrm>
              <a:off x="7820025" y="2135188"/>
              <a:ext cx="19050" cy="23813"/>
            </a:xfrm>
            <a:custGeom>
              <a:avLst/>
              <a:gdLst>
                <a:gd name="T0" fmla="*/ 1 w 3"/>
                <a:gd name="T1" fmla="*/ 1 h 4"/>
                <a:gd name="T2" fmla="*/ 2 w 3"/>
                <a:gd name="T3" fmla="*/ 2 h 4"/>
                <a:gd name="T4" fmla="*/ 2 w 3"/>
                <a:gd name="T5" fmla="*/ 4 h 4"/>
                <a:gd name="T6" fmla="*/ 1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3" y="2"/>
                    <a:pt x="3" y="4"/>
                    <a:pt x="2" y="4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işḻíḋê">
              <a:extLst>
                <a:ext uri="{FF2B5EF4-FFF2-40B4-BE49-F238E27FC236}">
                  <a16:creationId xmlns:a16="http://schemas.microsoft.com/office/drawing/2014/main" id="{B7CCEBDE-6135-4D8F-88BD-F6D62F9102D3}"/>
                </a:ext>
              </a:extLst>
            </p:cNvPr>
            <p:cNvSpPr/>
            <p:nvPr/>
          </p:nvSpPr>
          <p:spPr bwMode="auto">
            <a:xfrm>
              <a:off x="7800975" y="2092325"/>
              <a:ext cx="74613" cy="30163"/>
            </a:xfrm>
            <a:custGeom>
              <a:avLst/>
              <a:gdLst>
                <a:gd name="T0" fmla="*/ 0 w 12"/>
                <a:gd name="T1" fmla="*/ 2 h 5"/>
                <a:gd name="T2" fmla="*/ 6 w 12"/>
                <a:gd name="T3" fmla="*/ 2 h 5"/>
                <a:gd name="T4" fmla="*/ 11 w 12"/>
                <a:gd name="T5" fmla="*/ 5 h 5"/>
                <a:gd name="T6" fmla="*/ 12 w 12"/>
                <a:gd name="T7" fmla="*/ 5 h 5"/>
                <a:gd name="T8" fmla="*/ 0 w 12"/>
                <a:gd name="T9" fmla="*/ 1 h 5"/>
                <a:gd name="T10" fmla="*/ 0 w 12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2"/>
                  </a:moveTo>
                  <a:cubicBezTo>
                    <a:pt x="2" y="2"/>
                    <a:pt x="4" y="2"/>
                    <a:pt x="6" y="2"/>
                  </a:cubicBezTo>
                  <a:cubicBezTo>
                    <a:pt x="8" y="3"/>
                    <a:pt x="9" y="4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0" y="0"/>
                    <a:pt x="3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ïsļîḋè">
              <a:extLst>
                <a:ext uri="{FF2B5EF4-FFF2-40B4-BE49-F238E27FC236}">
                  <a16:creationId xmlns:a16="http://schemas.microsoft.com/office/drawing/2014/main" id="{20F1738C-4286-4F43-8D0A-A6A331349DB8}"/>
                </a:ext>
              </a:extLst>
            </p:cNvPr>
            <p:cNvSpPr/>
            <p:nvPr/>
          </p:nvSpPr>
          <p:spPr bwMode="auto">
            <a:xfrm>
              <a:off x="7789863" y="2189163"/>
              <a:ext cx="73025" cy="55563"/>
            </a:xfrm>
            <a:custGeom>
              <a:avLst/>
              <a:gdLst>
                <a:gd name="T0" fmla="*/ 0 w 12"/>
                <a:gd name="T1" fmla="*/ 5 h 9"/>
                <a:gd name="T2" fmla="*/ 2 w 12"/>
                <a:gd name="T3" fmla="*/ 2 h 9"/>
                <a:gd name="T4" fmla="*/ 10 w 12"/>
                <a:gd name="T5" fmla="*/ 0 h 9"/>
                <a:gd name="T6" fmla="*/ 12 w 12"/>
                <a:gd name="T7" fmla="*/ 2 h 9"/>
                <a:gd name="T8" fmla="*/ 12 w 12"/>
                <a:gd name="T9" fmla="*/ 5 h 9"/>
                <a:gd name="T10" fmla="*/ 6 w 12"/>
                <a:gd name="T11" fmla="*/ 9 h 9"/>
                <a:gd name="T12" fmla="*/ 0 w 12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4" y="0"/>
                    <a:pt x="7" y="0"/>
                    <a:pt x="10" y="0"/>
                  </a:cubicBezTo>
                  <a:cubicBezTo>
                    <a:pt x="11" y="1"/>
                    <a:pt x="12" y="1"/>
                    <a:pt x="12" y="2"/>
                  </a:cubicBezTo>
                  <a:cubicBezTo>
                    <a:pt x="12" y="3"/>
                    <a:pt x="12" y="4"/>
                    <a:pt x="12" y="5"/>
                  </a:cubicBezTo>
                  <a:cubicBezTo>
                    <a:pt x="11" y="7"/>
                    <a:pt x="9" y="9"/>
                    <a:pt x="6" y="9"/>
                  </a:cubicBezTo>
                  <a:cubicBezTo>
                    <a:pt x="4" y="9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îṣ1ïde">
              <a:extLst>
                <a:ext uri="{FF2B5EF4-FFF2-40B4-BE49-F238E27FC236}">
                  <a16:creationId xmlns:a16="http://schemas.microsoft.com/office/drawing/2014/main" id="{6948BDA1-3E87-48E9-B1F9-28674BE4D650}"/>
                </a:ext>
              </a:extLst>
            </p:cNvPr>
            <p:cNvSpPr/>
            <p:nvPr/>
          </p:nvSpPr>
          <p:spPr bwMode="auto">
            <a:xfrm>
              <a:off x="7685088" y="2184400"/>
              <a:ext cx="42863" cy="47625"/>
            </a:xfrm>
            <a:custGeom>
              <a:avLst/>
              <a:gdLst>
                <a:gd name="T0" fmla="*/ 0 w 7"/>
                <a:gd name="T1" fmla="*/ 4 h 8"/>
                <a:gd name="T2" fmla="*/ 1 w 7"/>
                <a:gd name="T3" fmla="*/ 2 h 8"/>
                <a:gd name="T4" fmla="*/ 5 w 7"/>
                <a:gd name="T5" fmla="*/ 1 h 8"/>
                <a:gd name="T6" fmla="*/ 7 w 7"/>
                <a:gd name="T7" fmla="*/ 3 h 8"/>
                <a:gd name="T8" fmla="*/ 7 w 7"/>
                <a:gd name="T9" fmla="*/ 4 h 8"/>
                <a:gd name="T10" fmla="*/ 3 w 7"/>
                <a:gd name="T11" fmla="*/ 8 h 8"/>
                <a:gd name="T12" fmla="*/ 0 w 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6" y="2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6"/>
                    <a:pt x="5" y="8"/>
                    <a:pt x="3" y="8"/>
                  </a:cubicBezTo>
                  <a:cubicBezTo>
                    <a:pt x="2" y="8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9A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$ḷíḓê">
              <a:extLst>
                <a:ext uri="{FF2B5EF4-FFF2-40B4-BE49-F238E27FC236}">
                  <a16:creationId xmlns:a16="http://schemas.microsoft.com/office/drawing/2014/main" id="{B2D7EF71-19E0-45B4-A433-0CDEFD4AD776}"/>
                </a:ext>
              </a:extLst>
            </p:cNvPr>
            <p:cNvSpPr/>
            <p:nvPr/>
          </p:nvSpPr>
          <p:spPr bwMode="auto">
            <a:xfrm>
              <a:off x="7507288" y="2636838"/>
              <a:ext cx="92075" cy="623888"/>
            </a:xfrm>
            <a:custGeom>
              <a:avLst/>
              <a:gdLst>
                <a:gd name="T0" fmla="*/ 10 w 15"/>
                <a:gd name="T1" fmla="*/ 1 h 102"/>
                <a:gd name="T2" fmla="*/ 4 w 15"/>
                <a:gd name="T3" fmla="*/ 42 h 102"/>
                <a:gd name="T4" fmla="*/ 11 w 15"/>
                <a:gd name="T5" fmla="*/ 72 h 102"/>
                <a:gd name="T6" fmla="*/ 9 w 15"/>
                <a:gd name="T7" fmla="*/ 101 h 102"/>
                <a:gd name="T8" fmla="*/ 11 w 15"/>
                <a:gd name="T9" fmla="*/ 101 h 102"/>
                <a:gd name="T10" fmla="*/ 11 w 15"/>
                <a:gd name="T11" fmla="*/ 56 h 102"/>
                <a:gd name="T12" fmla="*/ 4 w 15"/>
                <a:gd name="T13" fmla="*/ 32 h 102"/>
                <a:gd name="T14" fmla="*/ 11 w 15"/>
                <a:gd name="T15" fmla="*/ 2 h 102"/>
                <a:gd name="T16" fmla="*/ 10 w 15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2">
                  <a:moveTo>
                    <a:pt x="10" y="1"/>
                  </a:moveTo>
                  <a:cubicBezTo>
                    <a:pt x="2" y="13"/>
                    <a:pt x="0" y="28"/>
                    <a:pt x="4" y="42"/>
                  </a:cubicBezTo>
                  <a:cubicBezTo>
                    <a:pt x="7" y="52"/>
                    <a:pt x="11" y="61"/>
                    <a:pt x="11" y="72"/>
                  </a:cubicBezTo>
                  <a:cubicBezTo>
                    <a:pt x="12" y="82"/>
                    <a:pt x="10" y="91"/>
                    <a:pt x="9" y="101"/>
                  </a:cubicBezTo>
                  <a:cubicBezTo>
                    <a:pt x="9" y="102"/>
                    <a:pt x="10" y="102"/>
                    <a:pt x="11" y="101"/>
                  </a:cubicBezTo>
                  <a:cubicBezTo>
                    <a:pt x="14" y="87"/>
                    <a:pt x="15" y="70"/>
                    <a:pt x="11" y="56"/>
                  </a:cubicBezTo>
                  <a:cubicBezTo>
                    <a:pt x="9" y="47"/>
                    <a:pt x="5" y="40"/>
                    <a:pt x="4" y="32"/>
                  </a:cubicBezTo>
                  <a:cubicBezTo>
                    <a:pt x="3" y="21"/>
                    <a:pt x="6" y="11"/>
                    <a:pt x="11" y="2"/>
                  </a:cubicBezTo>
                  <a:cubicBezTo>
                    <a:pt x="11" y="1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îṡliḓé">
              <a:extLst>
                <a:ext uri="{FF2B5EF4-FFF2-40B4-BE49-F238E27FC236}">
                  <a16:creationId xmlns:a16="http://schemas.microsoft.com/office/drawing/2014/main" id="{13EF2E0A-B505-40A6-8825-146C630A6A20}"/>
                </a:ext>
              </a:extLst>
            </p:cNvPr>
            <p:cNvSpPr/>
            <p:nvPr/>
          </p:nvSpPr>
          <p:spPr bwMode="auto">
            <a:xfrm>
              <a:off x="7886700" y="2733675"/>
              <a:ext cx="80963" cy="668338"/>
            </a:xfrm>
            <a:custGeom>
              <a:avLst/>
              <a:gdLst>
                <a:gd name="T0" fmla="*/ 9 w 13"/>
                <a:gd name="T1" fmla="*/ 1 h 109"/>
                <a:gd name="T2" fmla="*/ 10 w 13"/>
                <a:gd name="T3" fmla="*/ 52 h 109"/>
                <a:gd name="T4" fmla="*/ 1 w 13"/>
                <a:gd name="T5" fmla="*/ 107 h 109"/>
                <a:gd name="T6" fmla="*/ 2 w 13"/>
                <a:gd name="T7" fmla="*/ 108 h 109"/>
                <a:gd name="T8" fmla="*/ 12 w 13"/>
                <a:gd name="T9" fmla="*/ 57 h 109"/>
                <a:gd name="T10" fmla="*/ 10 w 13"/>
                <a:gd name="T11" fmla="*/ 1 h 109"/>
                <a:gd name="T12" fmla="*/ 9 w 13"/>
                <a:gd name="T13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9">
                  <a:moveTo>
                    <a:pt x="9" y="1"/>
                  </a:moveTo>
                  <a:cubicBezTo>
                    <a:pt x="6" y="18"/>
                    <a:pt x="10" y="35"/>
                    <a:pt x="10" y="52"/>
                  </a:cubicBezTo>
                  <a:cubicBezTo>
                    <a:pt x="11" y="71"/>
                    <a:pt x="3" y="89"/>
                    <a:pt x="1" y="107"/>
                  </a:cubicBezTo>
                  <a:cubicBezTo>
                    <a:pt x="0" y="108"/>
                    <a:pt x="2" y="109"/>
                    <a:pt x="2" y="108"/>
                  </a:cubicBezTo>
                  <a:cubicBezTo>
                    <a:pt x="7" y="92"/>
                    <a:pt x="12" y="74"/>
                    <a:pt x="12" y="57"/>
                  </a:cubicBezTo>
                  <a:cubicBezTo>
                    <a:pt x="13" y="38"/>
                    <a:pt x="8" y="20"/>
                    <a:pt x="10" y="1"/>
                  </a:cubicBezTo>
                  <a:cubicBezTo>
                    <a:pt x="10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íSḷîďê">
              <a:extLst>
                <a:ext uri="{FF2B5EF4-FFF2-40B4-BE49-F238E27FC236}">
                  <a16:creationId xmlns:a16="http://schemas.microsoft.com/office/drawing/2014/main" id="{9DB77309-2D97-4061-80EA-74BCAB2D163F}"/>
                </a:ext>
              </a:extLst>
            </p:cNvPr>
            <p:cNvSpPr/>
            <p:nvPr/>
          </p:nvSpPr>
          <p:spPr bwMode="auto">
            <a:xfrm>
              <a:off x="7783513" y="2360613"/>
              <a:ext cx="184150" cy="214313"/>
            </a:xfrm>
            <a:custGeom>
              <a:avLst/>
              <a:gdLst>
                <a:gd name="T0" fmla="*/ 24 w 30"/>
                <a:gd name="T1" fmla="*/ 1 h 35"/>
                <a:gd name="T2" fmla="*/ 0 w 30"/>
                <a:gd name="T3" fmla="*/ 17 h 35"/>
                <a:gd name="T4" fmla="*/ 9 w 30"/>
                <a:gd name="T5" fmla="*/ 35 h 35"/>
                <a:gd name="T6" fmla="*/ 30 w 30"/>
                <a:gd name="T7" fmla="*/ 8 h 35"/>
                <a:gd name="T8" fmla="*/ 25 w 3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5">
                  <a:moveTo>
                    <a:pt x="24" y="1"/>
                  </a:moveTo>
                  <a:cubicBezTo>
                    <a:pt x="17" y="7"/>
                    <a:pt x="9" y="13"/>
                    <a:pt x="0" y="17"/>
                  </a:cubicBezTo>
                  <a:cubicBezTo>
                    <a:pt x="5" y="23"/>
                    <a:pt x="7" y="28"/>
                    <a:pt x="9" y="35"/>
                  </a:cubicBezTo>
                  <a:cubicBezTo>
                    <a:pt x="17" y="27"/>
                    <a:pt x="28" y="15"/>
                    <a:pt x="30" y="8"/>
                  </a:cubicBezTo>
                  <a:cubicBezTo>
                    <a:pt x="28" y="4"/>
                    <a:pt x="27" y="2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iŝ1iḑè">
              <a:extLst>
                <a:ext uri="{FF2B5EF4-FFF2-40B4-BE49-F238E27FC236}">
                  <a16:creationId xmlns:a16="http://schemas.microsoft.com/office/drawing/2014/main" id="{E6453395-47F4-4958-87C5-CB6B0503C502}"/>
                </a:ext>
              </a:extLst>
            </p:cNvPr>
            <p:cNvSpPr/>
            <p:nvPr/>
          </p:nvSpPr>
          <p:spPr bwMode="auto">
            <a:xfrm>
              <a:off x="7715250" y="2366963"/>
              <a:ext cx="68263" cy="177800"/>
            </a:xfrm>
            <a:custGeom>
              <a:avLst/>
              <a:gdLst>
                <a:gd name="T0" fmla="*/ 9 w 11"/>
                <a:gd name="T1" fmla="*/ 0 h 29"/>
                <a:gd name="T2" fmla="*/ 11 w 11"/>
                <a:gd name="T3" fmla="*/ 16 h 29"/>
                <a:gd name="T4" fmla="*/ 4 w 11"/>
                <a:gd name="T5" fmla="*/ 29 h 29"/>
                <a:gd name="T6" fmla="*/ 3 w 11"/>
                <a:gd name="T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9">
                  <a:moveTo>
                    <a:pt x="9" y="0"/>
                  </a:moveTo>
                  <a:cubicBezTo>
                    <a:pt x="9" y="6"/>
                    <a:pt x="8" y="12"/>
                    <a:pt x="11" y="16"/>
                  </a:cubicBezTo>
                  <a:cubicBezTo>
                    <a:pt x="8" y="18"/>
                    <a:pt x="6" y="24"/>
                    <a:pt x="4" y="29"/>
                  </a:cubicBezTo>
                  <a:cubicBezTo>
                    <a:pt x="0" y="23"/>
                    <a:pt x="1" y="13"/>
                    <a:pt x="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išlîďè">
              <a:extLst>
                <a:ext uri="{FF2B5EF4-FFF2-40B4-BE49-F238E27FC236}">
                  <a16:creationId xmlns:a16="http://schemas.microsoft.com/office/drawing/2014/main" id="{0A8E68FA-9226-49A0-8095-E4CDD1668BC2}"/>
                </a:ext>
              </a:extLst>
            </p:cNvPr>
            <p:cNvSpPr/>
            <p:nvPr/>
          </p:nvSpPr>
          <p:spPr bwMode="auto">
            <a:xfrm>
              <a:off x="7734300" y="2520950"/>
              <a:ext cx="36513" cy="354013"/>
            </a:xfrm>
            <a:custGeom>
              <a:avLst/>
              <a:gdLst>
                <a:gd name="T0" fmla="*/ 5 w 6"/>
                <a:gd name="T1" fmla="*/ 0 h 58"/>
                <a:gd name="T2" fmla="*/ 1 w 6"/>
                <a:gd name="T3" fmla="*/ 58 h 58"/>
                <a:gd name="T4" fmla="*/ 1 w 6"/>
                <a:gd name="T5" fmla="*/ 58 h 58"/>
                <a:gd name="T6" fmla="*/ 6 w 6"/>
                <a:gd name="T7" fmla="*/ 1 h 58"/>
                <a:gd name="T8" fmla="*/ 5 w 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8">
                  <a:moveTo>
                    <a:pt x="5" y="0"/>
                  </a:moveTo>
                  <a:cubicBezTo>
                    <a:pt x="2" y="19"/>
                    <a:pt x="0" y="39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39"/>
                    <a:pt x="3" y="20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ṡḻiḑè">
              <a:extLst>
                <a:ext uri="{FF2B5EF4-FFF2-40B4-BE49-F238E27FC236}">
                  <a16:creationId xmlns:a16="http://schemas.microsoft.com/office/drawing/2014/main" id="{E1383D39-CFEC-4BF4-91FD-F64FEC5F8AC4}"/>
                </a:ext>
              </a:extLst>
            </p:cNvPr>
            <p:cNvSpPr/>
            <p:nvPr/>
          </p:nvSpPr>
          <p:spPr bwMode="auto">
            <a:xfrm>
              <a:off x="7704138" y="2568575"/>
              <a:ext cx="36513" cy="38100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5 w 6"/>
                <a:gd name="T5" fmla="*/ 3 h 6"/>
                <a:gd name="T6" fmla="*/ 5 w 6"/>
                <a:gd name="T7" fmla="*/ 2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6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îŝlïďê">
              <a:extLst>
                <a:ext uri="{FF2B5EF4-FFF2-40B4-BE49-F238E27FC236}">
                  <a16:creationId xmlns:a16="http://schemas.microsoft.com/office/drawing/2014/main" id="{09DCCCEE-00DC-4205-BEB2-CA373C935E52}"/>
                </a:ext>
              </a:extLst>
            </p:cNvPr>
            <p:cNvSpPr/>
            <p:nvPr/>
          </p:nvSpPr>
          <p:spPr bwMode="auto">
            <a:xfrm>
              <a:off x="7704138" y="2654300"/>
              <a:ext cx="23813" cy="25400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3 h 4"/>
                <a:gd name="T4" fmla="*/ 1 w 4"/>
                <a:gd name="T5" fmla="*/ 4 h 4"/>
                <a:gd name="T6" fmla="*/ 2 w 4"/>
                <a:gd name="T7" fmla="*/ 4 h 4"/>
                <a:gd name="T8" fmla="*/ 4 w 4"/>
                <a:gd name="T9" fmla="*/ 2 h 4"/>
                <a:gd name="T10" fmla="*/ 4 w 4"/>
                <a:gd name="T11" fmla="*/ 2 h 4"/>
                <a:gd name="T12" fmla="*/ 2 w 4"/>
                <a:gd name="T13" fmla="*/ 0 h 4"/>
                <a:gd name="T14" fmla="*/ 2 w 4"/>
                <a:gd name="T15" fmla="*/ 0 h 4"/>
                <a:gd name="T16" fmla="*/ 0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îṣľïḋe">
              <a:extLst>
                <a:ext uri="{FF2B5EF4-FFF2-40B4-BE49-F238E27FC236}">
                  <a16:creationId xmlns:a16="http://schemas.microsoft.com/office/drawing/2014/main" id="{1F3EC7D1-C5E5-46D4-BB58-DC7783715C5A}"/>
                </a:ext>
              </a:extLst>
            </p:cNvPr>
            <p:cNvSpPr/>
            <p:nvPr/>
          </p:nvSpPr>
          <p:spPr bwMode="auto">
            <a:xfrm>
              <a:off x="7697788" y="2733675"/>
              <a:ext cx="23813" cy="31750"/>
            </a:xfrm>
            <a:custGeom>
              <a:avLst/>
              <a:gdLst>
                <a:gd name="T0" fmla="*/ 2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4 w 4"/>
                <a:gd name="T7" fmla="*/ 3 h 5"/>
                <a:gd name="T8" fmla="*/ 0 w 4"/>
                <a:gd name="T9" fmla="*/ 2 h 5"/>
                <a:gd name="T10" fmla="*/ 2 w 4"/>
                <a:gd name="T11" fmla="*/ 1 h 5"/>
                <a:gd name="T12" fmla="*/ 2 w 4"/>
                <a:gd name="T13" fmla="*/ 1 h 5"/>
                <a:gd name="T14" fmla="*/ 3 w 4"/>
                <a:gd name="T15" fmla="*/ 3 h 5"/>
                <a:gd name="T16" fmla="*/ 3 w 4"/>
                <a:gd name="T17" fmla="*/ 2 h 5"/>
                <a:gd name="T18" fmla="*/ 2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5"/>
                    <a:pt x="3" y="5"/>
                    <a:pt x="4" y="3"/>
                  </a:cubicBezTo>
                  <a:cubicBezTo>
                    <a:pt x="4" y="1"/>
                    <a:pt x="1" y="0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îSḷíḓè">
              <a:extLst>
                <a:ext uri="{FF2B5EF4-FFF2-40B4-BE49-F238E27FC236}">
                  <a16:creationId xmlns:a16="http://schemas.microsoft.com/office/drawing/2014/main" id="{6EE7D79A-FCB6-45E3-A0B9-1C73FFEB97DB}"/>
                </a:ext>
              </a:extLst>
            </p:cNvPr>
            <p:cNvSpPr/>
            <p:nvPr/>
          </p:nvSpPr>
          <p:spPr bwMode="auto">
            <a:xfrm>
              <a:off x="7691438" y="2838450"/>
              <a:ext cx="19050" cy="23813"/>
            </a:xfrm>
            <a:custGeom>
              <a:avLst/>
              <a:gdLst>
                <a:gd name="T0" fmla="*/ 3 w 3"/>
                <a:gd name="T1" fmla="*/ 1 h 4"/>
                <a:gd name="T2" fmla="*/ 3 w 3"/>
                <a:gd name="T3" fmla="*/ 1 h 4"/>
                <a:gd name="T4" fmla="*/ 0 w 3"/>
                <a:gd name="T5" fmla="*/ 2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3B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6631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84"/>
                    </a14:imgEffect>
                    <a14:imgEffect>
                      <a14:saturation sat="46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442" b="6365"/>
          <a:stretch/>
        </p:blipFill>
        <p:spPr>
          <a:xfrm>
            <a:off x="0" y="1937587"/>
            <a:ext cx="12192000" cy="3358362"/>
          </a:xfrm>
          <a:prstGeom prst="rect">
            <a:avLst/>
          </a:prstGeom>
          <a:noFill/>
          <a:effectLst>
            <a:outerShdw blurRad="127000" dist="12700" dir="5400000" algn="ctr" rotWithShape="0">
              <a:srgbClr val="00858E">
                <a:alpha val="20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3693646" y="2808622"/>
            <a:ext cx="4872976" cy="1635041"/>
            <a:chOff x="1459094" y="1761909"/>
            <a:chExt cx="2827215" cy="94862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9094" y="1761909"/>
              <a:ext cx="2827215" cy="948622"/>
            </a:xfrm>
            <a:prstGeom prst="rect">
              <a:avLst/>
            </a:prstGeom>
            <a:effectLst>
              <a:outerShdw blurRad="381000" dist="12700" dir="5400000" sx="90000" sy="90000" algn="ctr" rotWithShape="0">
                <a:srgbClr val="00858E">
                  <a:alpha val="50000"/>
                </a:srgb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2105860" y="2015263"/>
              <a:ext cx="1529162" cy="446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THANKS</a:t>
              </a:r>
              <a:endPara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834755" y="1914193"/>
              <a:ext cx="2071372" cy="642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dirty="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谢谢观看</a:t>
              </a:r>
              <a:endParaRPr lang="en-US" altLang="zh-CN" sz="6600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" name="幻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5911436" y="6444828"/>
            <a:ext cx="369126" cy="413172"/>
          </a:xfrm>
        </p:spPr>
        <p:txBody>
          <a:bodyPr/>
          <a:lstStyle/>
          <a:p>
            <a:fld id="{629B06DC-B081-48FF-B3C8-294D2105EA92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40</a:t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2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56ADE-79D5-45BF-81AA-33CB3416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物流网络构建</a:t>
            </a:r>
            <a:r>
              <a:rPr lang="en-US" altLang="zh-CN" dirty="0"/>
              <a:t>-</a:t>
            </a:r>
            <a:r>
              <a:rPr lang="zh-CN" altLang="en-US" dirty="0"/>
              <a:t>运输节点（地点）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78336E-739D-4C3A-A6CF-DC21CC0087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DD0C4B-2D6C-459B-81C1-AF0DD0A02125}"/>
              </a:ext>
            </a:extLst>
          </p:cNvPr>
          <p:cNvSpPr txBox="1"/>
          <p:nvPr/>
        </p:nvSpPr>
        <p:spPr>
          <a:xfrm>
            <a:off x="471712" y="836572"/>
            <a:ext cx="11255690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物流网络中的任意节点：工厂、发货方库、中转库、末端配送中心、经销商、港口、机场等。</a:t>
            </a:r>
            <a:endParaRPr lang="en-US" altLang="zh-CN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277C757-1CCA-48E6-9A57-FF49050E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17" y="1574829"/>
            <a:ext cx="9484682" cy="47339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0DDE27-0B71-4AE5-9705-F64E16E91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107" y="4537832"/>
            <a:ext cx="383451" cy="3834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F2E8565-5140-418F-9E14-1CC98D914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024" y="4994357"/>
            <a:ext cx="287949" cy="2879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D602B6-BEC4-415D-867F-A7E960F4C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087" y="5436589"/>
            <a:ext cx="213825" cy="2138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21FC19-2A97-48EE-BCB5-AD6DFC8E5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637" y="5053139"/>
            <a:ext cx="213825" cy="2138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2DE5D6-12C6-4417-867A-284797848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572" y="4626249"/>
            <a:ext cx="213825" cy="2138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A1CD16B-AEDA-468F-97A8-2D9DC7269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649" y="4703390"/>
            <a:ext cx="213825" cy="2138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63B186-E299-4643-A250-C1015F77E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387" y="5151754"/>
            <a:ext cx="213825" cy="2138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FB9FE26-C269-41E4-9040-72FF72B16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314" y="3414259"/>
            <a:ext cx="287949" cy="2879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111213-1A00-4E19-8985-63AE0E0E0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280" y="3918703"/>
            <a:ext cx="213825" cy="2138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C86EE8F-F394-468F-B282-5A12CC99E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830" y="3535253"/>
            <a:ext cx="213825" cy="2138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BB22614-933A-42B5-86BC-EA6310511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765" y="3108363"/>
            <a:ext cx="213825" cy="2138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AD40D-A431-4B6E-B037-0C2DDF9D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842" y="3185504"/>
            <a:ext cx="213825" cy="2138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16AD7DD-E957-417C-8BDE-0DD853CD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580" y="3633868"/>
            <a:ext cx="213825" cy="21382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A5539F2-0BFE-4015-B002-566EC0820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372" y="4071908"/>
            <a:ext cx="287949" cy="2879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D827541-EE84-4FEF-A7A9-46C68812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235" y="3535252"/>
            <a:ext cx="213825" cy="2138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BE9C65F-3638-40ED-A398-D97828404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108" y="3251035"/>
            <a:ext cx="213825" cy="21382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01BB17C-0D19-49B4-AA19-DF2932BB7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592" y="2795105"/>
            <a:ext cx="213825" cy="2138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D33B634-A8F6-48C9-B84F-3F25797E1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83" y="3918703"/>
            <a:ext cx="213825" cy="21382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4EAE9CC-51CE-45DA-9638-0B3C6177E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233" y="3706775"/>
            <a:ext cx="213825" cy="21382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F088889-922E-462A-8C7C-78F712A98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569" y="4908493"/>
            <a:ext cx="213825" cy="21382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08575B4-1C10-4A4F-9856-018837BD8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107" y="5258355"/>
            <a:ext cx="213825" cy="2138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DFF1920-E5D1-4DD4-8E6D-1BB1C414C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432" y="5040112"/>
            <a:ext cx="213825" cy="213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B5B3BD-B78B-49CB-A70A-9BD301844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012" y="3844539"/>
            <a:ext cx="362151" cy="36215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03185CC-5633-48B6-B743-C0C2BA01D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404" y="2947899"/>
            <a:ext cx="213825" cy="21382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CB0F178-575B-4C5D-8749-93E655ED0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469" y="5068481"/>
            <a:ext cx="213825" cy="21382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AB604DD4-B399-4291-9192-AA01F9281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81" y="5221275"/>
            <a:ext cx="213825" cy="21382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8BD2AF80-1624-46FE-BFA1-846ADECD7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754" y="6127715"/>
            <a:ext cx="362151" cy="3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2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97D7DE-B15B-4AAD-8392-A40ABEB5F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承运商管理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8C86EB8-0B0B-49D7-861A-5073D0315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D2C5B5-C5B9-408E-88EC-5DFCFDCC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836"/>
            <a:ext cx="12192000" cy="55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5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B41F6-EC4F-4DA8-9EDE-B8ECEF761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计费协议</a:t>
            </a:r>
            <a:r>
              <a:rPr lang="en-US" altLang="zh-CN" dirty="0"/>
              <a:t>/</a:t>
            </a:r>
            <a:r>
              <a:rPr lang="zh-CN" altLang="en-US" dirty="0"/>
              <a:t>价格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1B1ABA4-F0B0-4D90-87F1-6C9080A1AA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3D671D-47F7-4741-9374-B37D4FDAC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1"/>
          <a:stretch/>
        </p:blipFill>
        <p:spPr>
          <a:xfrm>
            <a:off x="410620" y="647699"/>
            <a:ext cx="11309668" cy="61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D19A6-1557-4C0E-8A71-9330C178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承运商运力资源：车型配置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9F6083E-DD51-422D-BEA3-CD40B2C9B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99A614-5F9C-43D0-8AA4-E83926DB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2" y="1142896"/>
            <a:ext cx="11482491" cy="47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D19A6-1557-4C0E-8A71-9330C178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承运商运力资源：车辆配置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9F6083E-DD51-422D-BEA3-CD40B2C9B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B06DC-B081-48FF-B3C8-294D2105EA92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57CF78-8C8E-4ECB-B7BC-FAF58607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2" y="827652"/>
            <a:ext cx="11544300" cy="551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929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801;#399369;#404801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340098;#251087;#220346;#259203;#264108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f4c4ff2-55a4-4913-a9ae-061ee2b613a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340098;#251087;#220346;#259203;#264108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f4c4ff2-55a4-4913-a9ae-061ee2b613a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340098;#251087;#220346;#259203;#264108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f4c4ff2-55a4-4913-a9ae-061ee2b613a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801;#399369;#40480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340098;#251087;#220346;#259203;#264108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f4c4ff2-55a4-4913-a9ae-061ee2b613a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340098;#251087;#220346;#259203;#264108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f4c4ff2-55a4-4913-a9ae-061ee2b613a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147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340098;#251087;#220346;#259203;#264108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f4c4ff2-55a4-4913-a9ae-061ee2b613a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f3tb5qsb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E001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汉得服务能力简介-20180508-V1.2" id="{18BA7A7A-8774-D549-A536-B10EF77B2C93}" vid="{E50AE81C-3FE6-DA4C-88A5-ECEF0BB24645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汉得服务能力简介-20180508-V1.2</Template>
  <TotalTime>27299</TotalTime>
  <Words>900</Words>
  <Application>Microsoft Macintosh PowerPoint</Application>
  <PresentationFormat>宽屏</PresentationFormat>
  <Paragraphs>234</Paragraphs>
  <Slides>40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7" baseType="lpstr">
      <vt:lpstr>Microsoft YaHei</vt:lpstr>
      <vt:lpstr>Microsoft YaHei</vt:lpstr>
      <vt:lpstr>Arial</vt:lpstr>
      <vt:lpstr>Calibri</vt:lpstr>
      <vt:lpstr>Wingdings</vt:lpstr>
      <vt:lpstr>Office 主题</vt:lpstr>
      <vt:lpstr>Photo Editor Photo</vt:lpstr>
      <vt:lpstr>PowerPoint 演示文稿</vt:lpstr>
      <vt:lpstr>典型的销售物流场景</vt:lpstr>
      <vt:lpstr>登录与使用</vt:lpstr>
      <vt:lpstr>目录</vt:lpstr>
      <vt:lpstr>物流网络构建-运输节点（地点）</vt:lpstr>
      <vt:lpstr>承运商管理</vt:lpstr>
      <vt:lpstr>计费协议/价格</vt:lpstr>
      <vt:lpstr>承运商运力资源：车型配置</vt:lpstr>
      <vt:lpstr>承运商运力资源：车辆配置</vt:lpstr>
      <vt:lpstr>承运商运力资源：司机管理</vt:lpstr>
      <vt:lpstr>目录</vt:lpstr>
      <vt:lpstr>计划单与订单流程</vt:lpstr>
      <vt:lpstr>计划单发放订单</vt:lpstr>
      <vt:lpstr>订单生效与打印</vt:lpstr>
      <vt:lpstr>目录</vt:lpstr>
      <vt:lpstr>分段分量（图示）</vt:lpstr>
      <vt:lpstr>选择路由</vt:lpstr>
      <vt:lpstr>调度场景1：干线配载（整车模式）</vt:lpstr>
      <vt:lpstr>扩展场景：3D装箱引擎</vt:lpstr>
      <vt:lpstr>调度场景2：零担合并</vt:lpstr>
      <vt:lpstr>调度场景3：城市配送路线优化</vt:lpstr>
      <vt:lpstr>调度场景3：城市配送路线优化（调度面板）</vt:lpstr>
      <vt:lpstr>调度场景4：固定路线调度</vt:lpstr>
      <vt:lpstr>目录</vt:lpstr>
      <vt:lpstr>跟踪历史+地图</vt:lpstr>
      <vt:lpstr>司机移动端执行</vt:lpstr>
      <vt:lpstr>跟踪数据平台集成</vt:lpstr>
      <vt:lpstr>移动端订单跟踪</vt:lpstr>
      <vt:lpstr>预警与异常处理</vt:lpstr>
      <vt:lpstr>运营看板</vt:lpstr>
      <vt:lpstr>目录</vt:lpstr>
      <vt:lpstr>运单费用管理</vt:lpstr>
      <vt:lpstr>费用加入结算单</vt:lpstr>
      <vt:lpstr>填写发票</vt:lpstr>
      <vt:lpstr>成本分摊规则（图示）</vt:lpstr>
      <vt:lpstr>目录</vt:lpstr>
      <vt:lpstr>工作台配置（Hzero）</vt:lpstr>
      <vt:lpstr>导入配置（Hzero）</vt:lpstr>
      <vt:lpstr>报表配置（Hzero）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DW</dc:creator>
  <cp:lastModifiedBy>Student</cp:lastModifiedBy>
  <cp:revision>2174</cp:revision>
  <cp:lastPrinted>2017-03-23T06:54:44Z</cp:lastPrinted>
  <dcterms:created xsi:type="dcterms:W3CDTF">2018-05-08T12:03:45Z</dcterms:created>
  <dcterms:modified xsi:type="dcterms:W3CDTF">2022-02-17T09:19:59Z</dcterms:modified>
</cp:coreProperties>
</file>