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20104100" cy="13931900"/>
  <p:notesSz cx="20104100" cy="139319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318889"/>
            <a:ext cx="17088486" cy="29256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801864"/>
            <a:ext cx="14072870" cy="3482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3204337"/>
            <a:ext cx="8745284" cy="9195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3204337"/>
            <a:ext cx="8745284" cy="9195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39781" y="416006"/>
            <a:ext cx="19514757" cy="128730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57276"/>
            <a:ext cx="18093690" cy="2229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204337"/>
            <a:ext cx="18093690" cy="9195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2956667"/>
            <a:ext cx="6433312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2956667"/>
            <a:ext cx="4623943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2956667"/>
            <a:ext cx="4623943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87453" y="8664916"/>
            <a:ext cx="1306830" cy="42672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96850">
              <a:lnSpc>
                <a:spcPct val="100000"/>
              </a:lnSpc>
              <a:spcBef>
                <a:spcPts val="580"/>
              </a:spcBef>
            </a:pPr>
            <a:r>
              <a:rPr dirty="0" sz="1150" spc="85" b="1">
                <a:latin typeface="微软雅黑"/>
                <a:cs typeface="微软雅黑"/>
              </a:rPr>
              <a:t>智能物联压力</a:t>
            </a:r>
            <a:r>
              <a:rPr dirty="0" sz="1150" spc="30" b="1">
                <a:latin typeface="微软雅黑"/>
                <a:cs typeface="微软雅黑"/>
              </a:rPr>
              <a:t>表</a:t>
            </a:r>
            <a:endParaRPr sz="115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800" spc="10" b="1">
                <a:latin typeface="微软雅黑"/>
                <a:cs typeface="微软雅黑"/>
              </a:rPr>
              <a:t>IS7100**</a:t>
            </a:r>
            <a:endParaRPr sz="800">
              <a:latin typeface="微软雅黑"/>
              <a:cs typeface="微软雅黑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98431" y="5208880"/>
            <a:ext cx="874394" cy="240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400" spc="5" b="1">
                <a:latin typeface="微软雅黑"/>
                <a:cs typeface="微软雅黑"/>
              </a:rPr>
              <a:t>Lora或NB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22732" y="413204"/>
            <a:ext cx="1009015" cy="3721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250" spc="10" b="1">
                <a:latin typeface="微软雅黑"/>
                <a:cs typeface="微软雅黑"/>
              </a:rPr>
              <a:t>IS7100</a:t>
            </a:r>
            <a:endParaRPr sz="2250">
              <a:latin typeface="微软雅黑"/>
              <a:cs typeface="微软雅黑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870789" y="2553870"/>
            <a:ext cx="1451610" cy="730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4500"/>
              </a:lnSpc>
            </a:pPr>
            <a:r>
              <a:rPr dirty="0" sz="2250" spc="10" b="1">
                <a:latin typeface="微软雅黑"/>
                <a:cs typeface="微软雅黑"/>
              </a:rPr>
              <a:t>IS7100  </a:t>
            </a:r>
            <a:r>
              <a:rPr dirty="0" sz="2250" spc="15" b="1">
                <a:latin typeface="微软雅黑"/>
                <a:cs typeface="微软雅黑"/>
              </a:rPr>
              <a:t>IS7100NB</a:t>
            </a:r>
            <a:endParaRPr sz="2250">
              <a:latin typeface="微软雅黑"/>
              <a:cs typeface="微软雅黑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17447" y="2713311"/>
            <a:ext cx="75114" cy="75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717447" y="3059972"/>
            <a:ext cx="75114" cy="75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2021-12-20T06:15:57Z</dcterms:created>
  <dcterms:modified xsi:type="dcterms:W3CDTF">2021-12-20T06:15:57Z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2020-02-26T00:00:00Z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2021-12-20T00:00:00Z</vt:filetime>
  </property>
</Properties>
</file>