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20104100" cy="14319250"/>
  <p:notesSz cx="20104100" cy="143192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38967"/>
            <a:ext cx="17088486" cy="3007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018780"/>
            <a:ext cx="14072870" cy="3579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3293427"/>
            <a:ext cx="8745284" cy="9450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3293427"/>
            <a:ext cx="8745284" cy="9450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9781" y="416006"/>
            <a:ext cx="19849873" cy="132659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72770"/>
            <a:ext cx="18093690" cy="2291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293427"/>
            <a:ext cx="18093690" cy="9450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3316903"/>
            <a:ext cx="6433312" cy="715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3316903"/>
            <a:ext cx="4623943" cy="715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3316903"/>
            <a:ext cx="4623943" cy="715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95294" y="9074287"/>
            <a:ext cx="1296670" cy="54864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231775">
              <a:lnSpc>
                <a:spcPct val="100000"/>
              </a:lnSpc>
              <a:spcBef>
                <a:spcPts val="445"/>
              </a:spcBef>
            </a:pPr>
            <a:r>
              <a:rPr dirty="0" sz="1150" spc="30" b="1">
                <a:latin typeface="微软雅黑"/>
                <a:cs typeface="微软雅黑"/>
              </a:rPr>
              <a:t>智能物联液位表</a:t>
            </a:r>
            <a:endParaRPr sz="115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800" spc="10" b="1">
                <a:latin typeface="微软雅黑"/>
                <a:cs typeface="微软雅黑"/>
              </a:rPr>
              <a:t>IS7200**</a:t>
            </a:r>
            <a:endParaRPr sz="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800" spc="10" b="1">
                <a:latin typeface="微软雅黑"/>
                <a:cs typeface="微软雅黑"/>
              </a:rPr>
              <a:t>0~7m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2511" y="5179374"/>
            <a:ext cx="874394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 spc="5" b="1">
                <a:latin typeface="微软雅黑"/>
                <a:cs typeface="微软雅黑"/>
              </a:rPr>
              <a:t>Lora或NB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3210" y="406863"/>
            <a:ext cx="1009015" cy="3721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250" spc="10" b="1">
                <a:latin typeface="微软雅黑"/>
                <a:cs typeface="微软雅黑"/>
              </a:rPr>
              <a:t>IS7200</a:t>
            </a:r>
            <a:endParaRPr sz="225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18683" y="2530158"/>
            <a:ext cx="1451610" cy="730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4500"/>
              </a:lnSpc>
            </a:pPr>
            <a:r>
              <a:rPr dirty="0" sz="2250" spc="10" b="1">
                <a:latin typeface="微软雅黑"/>
                <a:cs typeface="微软雅黑"/>
              </a:rPr>
              <a:t>IS7200  </a:t>
            </a:r>
            <a:r>
              <a:rPr dirty="0" sz="2250" spc="15" b="1">
                <a:latin typeface="微软雅黑"/>
                <a:cs typeface="微软雅黑"/>
              </a:rPr>
              <a:t>IS7200NB</a:t>
            </a:r>
            <a:endParaRPr sz="225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465331" y="2689597"/>
            <a:ext cx="75096" cy="75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465331" y="3036279"/>
            <a:ext cx="75096" cy="75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2021-12-20T07:13:48Z</dcterms:created>
  <dcterms:modified xsi:type="dcterms:W3CDTF">2021-12-20T07:13:48Z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2020-02-26T00:00:00Z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2021-12-20T00:00:00Z</vt:filetime>
  </property>
</Properties>
</file>