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10"/>
  </p:notesMasterIdLst>
  <p:handoutMasterIdLst>
    <p:handoutMasterId r:id="rId11"/>
  </p:handoutMasterIdLst>
  <p:sldIdLst>
    <p:sldId id="310" r:id="rId5"/>
    <p:sldId id="308" r:id="rId6"/>
    <p:sldId id="309" r:id="rId7"/>
    <p:sldId id="312" r:id="rId8"/>
    <p:sldId id="311" r:id="rId9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/>
        </p14:section>
        <p14:section name="目录页" id="{9D221634-295C-7843-AF5C-A0CB4F229241}">
          <p14:sldIdLst/>
        </p14:section>
        <p14:section name="章节页" id="{FD05EE94-C931-8C4B-83A2-004B32AA1207}">
          <p14:sldIdLst>
            <p14:sldId id="310"/>
            <p14:sldId id="308"/>
            <p14:sldId id="309"/>
            <p14:sldId id="312"/>
            <p14:sldId id="311"/>
          </p14:sldIdLst>
        </p14:section>
        <p14:section name="结束页" id="{3F9D54A7-3BE2-2540-BB4C-DFE5509085F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9002F"/>
    <a:srgbClr val="595757"/>
    <a:srgbClr val="221815"/>
    <a:srgbClr val="888888"/>
    <a:srgbClr val="898989"/>
    <a:srgbClr val="B5B5B5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68" d="100"/>
          <a:sy n="68" d="100"/>
        </p:scale>
        <p:origin x="3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900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iki.radxa.com/Rock3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0FA81EA1-F392-47B6-9D3A-4E6B3445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175" y="456134"/>
            <a:ext cx="10740640" cy="993400"/>
          </a:xfrm>
        </p:spPr>
        <p:txBody>
          <a:bodyPr/>
          <a:lstStyle/>
          <a:p>
            <a:r>
              <a:rPr lang="zh-CN" altLang="en-US" dirty="0"/>
              <a:t>丰富的硬件接口，便于后续组装扩展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3981A0-A265-4A29-A31C-3DC5D4BD433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6021" y="1112388"/>
            <a:ext cx="10733557" cy="4690459"/>
          </a:xfrm>
        </p:spPr>
        <p:txBody>
          <a:bodyPr/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支持</a:t>
            </a:r>
            <a:r>
              <a:rPr lang="en-US" altLang="zh-CN" sz="1400" dirty="0">
                <a:cs typeface="+mn-ea"/>
                <a:sym typeface="+mn-lt"/>
              </a:rPr>
              <a:t>eMMC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TF-Card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SSD</a:t>
            </a:r>
            <a:r>
              <a:rPr lang="zh-CN" altLang="en-US" sz="1400" dirty="0">
                <a:cs typeface="+mn-ea"/>
                <a:sym typeface="+mn-lt"/>
              </a:rPr>
              <a:t>多种方式扩展存储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支持</a:t>
            </a:r>
            <a:r>
              <a:rPr lang="en-US" altLang="zh-CN" sz="1400" dirty="0">
                <a:cs typeface="+mn-ea"/>
                <a:sym typeface="+mn-lt"/>
              </a:rPr>
              <a:t>HDMI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DSI</a:t>
            </a:r>
            <a:r>
              <a:rPr lang="zh-CN" altLang="en-US" sz="1400" dirty="0">
                <a:cs typeface="+mn-ea"/>
                <a:sym typeface="+mn-lt"/>
              </a:rPr>
              <a:t>两路显示输出，可实现双屏同显，双屏异显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尺寸小巧，仅一张信用卡大小，便于携带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搭载与树莓派相同的</a:t>
            </a:r>
            <a:r>
              <a:rPr lang="en-US" altLang="zh-CN" sz="1400" dirty="0">
                <a:cs typeface="+mn-ea"/>
                <a:sym typeface="+mn-lt"/>
              </a:rPr>
              <a:t>40pin</a:t>
            </a:r>
            <a:r>
              <a:rPr lang="zh-CN" altLang="en-US" sz="1400" dirty="0">
                <a:cs typeface="+mn-ea"/>
                <a:sym typeface="+mn-lt"/>
              </a:rPr>
              <a:t>针脚，轻松完成各种硬件实验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详细功能介绍可参考：</a:t>
            </a:r>
            <a:r>
              <a:rPr lang="en-US" altLang="zh-CN" sz="1400" dirty="0">
                <a:hlinkClick r:id="rId2"/>
              </a:rPr>
              <a:t>Rock3 - </a:t>
            </a:r>
            <a:r>
              <a:rPr lang="en-US" altLang="zh-CN" sz="1400" dirty="0" err="1">
                <a:hlinkClick r:id="rId2"/>
              </a:rPr>
              <a:t>Radxa</a:t>
            </a:r>
            <a:r>
              <a:rPr lang="en-US" altLang="zh-CN" sz="1400" dirty="0">
                <a:hlinkClick r:id="rId2"/>
              </a:rPr>
              <a:t> Wiki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980B7D-74A5-45AE-8A67-32A9472C18EA}"/>
              </a:ext>
            </a:extLst>
          </p:cNvPr>
          <p:cNvSpPr txBox="1"/>
          <p:nvPr/>
        </p:nvSpPr>
        <p:spPr>
          <a:xfrm>
            <a:off x="736258" y="2026606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705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770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5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770" algn="ctr"/>
              </a:tabLst>
              <a:defRPr sz="13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780" indent="-17145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05" algn="ctr"/>
              </a:tabLst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780" indent="-17145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05" algn="ctr"/>
              </a:tabLst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0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165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525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250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65DD5C2-768E-4F2F-904B-75F24C8AD3E6}"/>
              </a:ext>
            </a:extLst>
          </p:cNvPr>
          <p:cNvGraphicFramePr>
            <a:graphicFrameLocks noGrp="1"/>
          </p:cNvGraphicFramePr>
          <p:nvPr/>
        </p:nvGraphicFramePr>
        <p:xfrm>
          <a:off x="5857581" y="1107591"/>
          <a:ext cx="5729369" cy="518087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1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242">
                <a:tc gridSpan="2">
                  <a:txBody>
                    <a:bodyPr/>
                    <a:lstStyle/>
                    <a:p>
                      <a:pPr marL="0" marR="0" lvl="0" indent="0" algn="ctr" defTabSz="11880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参数规格</a:t>
                      </a:r>
                    </a:p>
                  </a:txBody>
                  <a:tcPr marL="4763" marR="4763" marT="4763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RK3568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四核 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 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 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Cortex-A55 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处理器，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22nm 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先进工艺，主频最高 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2.0GHz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GPU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Mali G52 GPU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OpenGL ES 1.1/2.0/3.2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OpenCL 2.0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Vulkan 1.1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、高性能专用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处理器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4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算力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0.8Tops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44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2GB / 4GB / 8GB LPDDR4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98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存储扩展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16GB/32GB/64GB/128GB eMMC</a:t>
                      </a: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最大支持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128GB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TF-Card</a:t>
                      </a: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最大支持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8TB SSD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（通过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M.2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连接器连接）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50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显示输出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HDMI 2.0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接口，最大支持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4k@60</a:t>
                      </a: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MIPI DSI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接口连接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44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音频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3.5mm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耳机接口（支持音频输入输出）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751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摄像头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MIPI CSI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接口连接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最大支持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8MP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44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以太网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 × RJ45 </a:t>
                      </a:r>
                      <a:r>
                        <a:rPr kumimoji="1"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千兆以太网（</a:t>
                      </a: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 M bps</a:t>
                      </a:r>
                      <a:r>
                        <a:rPr kumimoji="1"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），支持</a:t>
                      </a: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POE</a:t>
                      </a:r>
                      <a:r>
                        <a:rPr kumimoji="1"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供电</a:t>
                      </a:r>
                      <a:endParaRPr kumimoji="1"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44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WIFI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M.2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扩展接口，支持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M.2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WIFI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模块扩展</a:t>
                      </a:r>
                      <a:endParaRPr kumimoji="1"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053"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 3.0 OTG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 3.0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 2.0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784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40-pin expansion header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快充电源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 C PD 2.0,9V/2A,12/2A,15V/2A,20V/2A</a:t>
                      </a: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QC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快充电源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 C QC 3.0/2.0 adapter,9V/2A,12/1.5A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449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85mm×56mm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Picture 2" descr="C:\Users\l30014802\AppData\Roaming\eSpace_Desktop\UserData\l30014802\imagefiles\originalImgfiles\045A3990-039E-4713-8FEE-878F3ACF898B.png">
            <a:extLst>
              <a:ext uri="{FF2B5EF4-FFF2-40B4-BE49-F238E27FC236}">
                <a16:creationId xmlns:a16="http://schemas.microsoft.com/office/drawing/2014/main" id="{256A1C7F-5940-4D58-8CCD-F7DFAB5A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53" y="2728005"/>
            <a:ext cx="2810418" cy="2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9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3BEEDA-9542-46D4-970B-19D613EFB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4" y="230767"/>
            <a:ext cx="6088145" cy="608814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C490A15-7B2B-48AC-AEDD-FCB2D0FE5857}"/>
              </a:ext>
            </a:extLst>
          </p:cNvPr>
          <p:cNvCxnSpPr>
            <a:cxnSpLocks/>
          </p:cNvCxnSpPr>
          <p:nvPr/>
        </p:nvCxnSpPr>
        <p:spPr>
          <a:xfrm>
            <a:off x="2449773" y="1842448"/>
            <a:ext cx="143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6E764BD-346D-4564-8950-26921350B846}"/>
              </a:ext>
            </a:extLst>
          </p:cNvPr>
          <p:cNvCxnSpPr>
            <a:cxnSpLocks/>
          </p:cNvCxnSpPr>
          <p:nvPr/>
        </p:nvCxnSpPr>
        <p:spPr>
          <a:xfrm>
            <a:off x="2449773" y="1992573"/>
            <a:ext cx="143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47EF100-FE80-472F-B1E6-BC563D21BD72}"/>
              </a:ext>
            </a:extLst>
          </p:cNvPr>
          <p:cNvCxnSpPr>
            <a:cxnSpLocks/>
          </p:cNvCxnSpPr>
          <p:nvPr/>
        </p:nvCxnSpPr>
        <p:spPr>
          <a:xfrm>
            <a:off x="2449773" y="2511188"/>
            <a:ext cx="1009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CCD4288-ADDD-403F-875E-2F1CEF4159B1}"/>
              </a:ext>
            </a:extLst>
          </p:cNvPr>
          <p:cNvCxnSpPr>
            <a:cxnSpLocks/>
          </p:cNvCxnSpPr>
          <p:nvPr/>
        </p:nvCxnSpPr>
        <p:spPr>
          <a:xfrm>
            <a:off x="2449773" y="3207224"/>
            <a:ext cx="1009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D492BC8-B8FC-4590-9A92-B2C1C2C373DA}"/>
              </a:ext>
            </a:extLst>
          </p:cNvPr>
          <p:cNvCxnSpPr>
            <a:cxnSpLocks/>
          </p:cNvCxnSpPr>
          <p:nvPr/>
        </p:nvCxnSpPr>
        <p:spPr>
          <a:xfrm>
            <a:off x="2497540" y="4114800"/>
            <a:ext cx="58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254DF43-9FA0-45E7-84CE-7533110CF680}"/>
              </a:ext>
            </a:extLst>
          </p:cNvPr>
          <p:cNvCxnSpPr>
            <a:cxnSpLocks/>
          </p:cNvCxnSpPr>
          <p:nvPr/>
        </p:nvCxnSpPr>
        <p:spPr>
          <a:xfrm>
            <a:off x="4360460" y="4442346"/>
            <a:ext cx="0" cy="825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FFFAF50-9497-42DD-8853-E6B6CFBE5BD4}"/>
              </a:ext>
            </a:extLst>
          </p:cNvPr>
          <p:cNvCxnSpPr>
            <a:cxnSpLocks/>
          </p:cNvCxnSpPr>
          <p:nvPr/>
        </p:nvCxnSpPr>
        <p:spPr>
          <a:xfrm>
            <a:off x="5602406" y="4162567"/>
            <a:ext cx="0" cy="110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9579B1F-683D-44AC-B9C5-3AB2E7B9538E}"/>
              </a:ext>
            </a:extLst>
          </p:cNvPr>
          <p:cNvCxnSpPr>
            <a:cxnSpLocks/>
          </p:cNvCxnSpPr>
          <p:nvPr/>
        </p:nvCxnSpPr>
        <p:spPr>
          <a:xfrm>
            <a:off x="6098381" y="4763069"/>
            <a:ext cx="0" cy="777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485E103-36E6-4FEA-B7EC-36D9349AD9AF}"/>
              </a:ext>
            </a:extLst>
          </p:cNvPr>
          <p:cNvCxnSpPr>
            <a:cxnSpLocks/>
          </p:cNvCxnSpPr>
          <p:nvPr/>
        </p:nvCxnSpPr>
        <p:spPr>
          <a:xfrm>
            <a:off x="8639033" y="2142699"/>
            <a:ext cx="655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566101D-BD19-4C21-B127-ACC59DE93097}"/>
              </a:ext>
            </a:extLst>
          </p:cNvPr>
          <p:cNvCxnSpPr>
            <a:cxnSpLocks/>
          </p:cNvCxnSpPr>
          <p:nvPr/>
        </p:nvCxnSpPr>
        <p:spPr>
          <a:xfrm>
            <a:off x="8509379" y="2968388"/>
            <a:ext cx="852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1EAD79C-D77B-4988-B2AF-03D990743E9A}"/>
              </a:ext>
            </a:extLst>
          </p:cNvPr>
          <p:cNvCxnSpPr>
            <a:cxnSpLocks/>
          </p:cNvCxnSpPr>
          <p:nvPr/>
        </p:nvCxnSpPr>
        <p:spPr>
          <a:xfrm>
            <a:off x="8441140" y="4230806"/>
            <a:ext cx="921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B8CF778-FBC1-4ED6-8D13-F5886D5D5D93}"/>
              </a:ext>
            </a:extLst>
          </p:cNvPr>
          <p:cNvCxnSpPr/>
          <p:nvPr/>
        </p:nvCxnSpPr>
        <p:spPr>
          <a:xfrm flipV="1">
            <a:off x="5036024" y="1044054"/>
            <a:ext cx="0" cy="648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EF75157-64CD-4207-9A92-A2FEC515C078}"/>
              </a:ext>
            </a:extLst>
          </p:cNvPr>
          <p:cNvCxnSpPr>
            <a:cxnSpLocks/>
          </p:cNvCxnSpPr>
          <p:nvPr/>
        </p:nvCxnSpPr>
        <p:spPr>
          <a:xfrm flipV="1">
            <a:off x="6448567" y="1368188"/>
            <a:ext cx="0" cy="136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674625-91B1-48AD-B39F-28118F308FF9}"/>
              </a:ext>
            </a:extLst>
          </p:cNvPr>
          <p:cNvCxnSpPr>
            <a:cxnSpLocks/>
          </p:cNvCxnSpPr>
          <p:nvPr/>
        </p:nvCxnSpPr>
        <p:spPr>
          <a:xfrm flipV="1">
            <a:off x="5336275" y="1368188"/>
            <a:ext cx="0" cy="119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>
            <a:extLst>
              <a:ext uri="{FF2B5EF4-FFF2-40B4-BE49-F238E27FC236}">
                <a16:creationId xmlns:a16="http://schemas.microsoft.com/office/drawing/2014/main" id="{6590E048-5743-4BA7-8963-B881067E8873}"/>
              </a:ext>
            </a:extLst>
          </p:cNvPr>
          <p:cNvCxnSpPr>
            <a:cxnSpLocks/>
          </p:cNvCxnSpPr>
          <p:nvPr/>
        </p:nvCxnSpPr>
        <p:spPr>
          <a:xfrm flipV="1">
            <a:off x="7206018" y="1368188"/>
            <a:ext cx="0" cy="986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文本框 1033">
            <a:extLst>
              <a:ext uri="{FF2B5EF4-FFF2-40B4-BE49-F238E27FC236}">
                <a16:creationId xmlns:a16="http://schemas.microsoft.com/office/drawing/2014/main" id="{3AC1BEE7-7604-48F1-87B6-8F28858B6DAD}"/>
              </a:ext>
            </a:extLst>
          </p:cNvPr>
          <p:cNvSpPr txBox="1"/>
          <p:nvPr/>
        </p:nvSpPr>
        <p:spPr>
          <a:xfrm>
            <a:off x="1845860" y="1734726"/>
            <a:ext cx="907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电源按钮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1A4C75E-A31C-4503-9F0D-4030446B2905}"/>
              </a:ext>
            </a:extLst>
          </p:cNvPr>
          <p:cNvSpPr txBox="1"/>
          <p:nvPr/>
        </p:nvSpPr>
        <p:spPr>
          <a:xfrm>
            <a:off x="1845860" y="1907513"/>
            <a:ext cx="907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恢复针脚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FF66FCB-BD40-4B36-B037-7D113D54C6B2}"/>
              </a:ext>
            </a:extLst>
          </p:cNvPr>
          <p:cNvSpPr txBox="1"/>
          <p:nvPr/>
        </p:nvSpPr>
        <p:spPr>
          <a:xfrm>
            <a:off x="1612604" y="2413940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DSI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显示接口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BED2853-29FA-48F8-9D44-277987EA18FF}"/>
              </a:ext>
            </a:extLst>
          </p:cNvPr>
          <p:cNvSpPr txBox="1"/>
          <p:nvPr/>
        </p:nvSpPr>
        <p:spPr>
          <a:xfrm>
            <a:off x="1576316" y="3114891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WIFI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模组接口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7E6C41C-044F-4322-80D1-1A0A30B2D543}"/>
              </a:ext>
            </a:extLst>
          </p:cNvPr>
          <p:cNvSpPr txBox="1"/>
          <p:nvPr/>
        </p:nvSpPr>
        <p:spPr>
          <a:xfrm>
            <a:off x="1453489" y="4026651"/>
            <a:ext cx="13056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Type-c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电源接口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41692787-1AE5-4A3D-8D78-EAB21CF2404A}"/>
              </a:ext>
            </a:extLst>
          </p:cNvPr>
          <p:cNvSpPr txBox="1"/>
          <p:nvPr/>
        </p:nvSpPr>
        <p:spPr>
          <a:xfrm>
            <a:off x="3984008" y="5268036"/>
            <a:ext cx="7529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HDMI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BBF5E3B-99D6-4876-B7FF-7841073C3D31}"/>
              </a:ext>
            </a:extLst>
          </p:cNvPr>
          <p:cNvSpPr txBox="1"/>
          <p:nvPr/>
        </p:nvSpPr>
        <p:spPr>
          <a:xfrm>
            <a:off x="5071226" y="5268036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CSI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摄像头接口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BA7B7169-0D98-480F-8B4F-0EB9690BCE13}"/>
              </a:ext>
            </a:extLst>
          </p:cNvPr>
          <p:cNvSpPr txBox="1"/>
          <p:nvPr/>
        </p:nvSpPr>
        <p:spPr>
          <a:xfrm>
            <a:off x="5622875" y="5543266"/>
            <a:ext cx="12828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3.5mm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音频接口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9FA4AA6-D7A7-4F70-BB92-B23B5BE624A3}"/>
              </a:ext>
            </a:extLst>
          </p:cNvPr>
          <p:cNvSpPr txBox="1"/>
          <p:nvPr/>
        </p:nvSpPr>
        <p:spPr>
          <a:xfrm>
            <a:off x="4264925" y="928159"/>
            <a:ext cx="16935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40pin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针脚（同树莓派）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9880246B-0812-448F-972B-DDFA52006737}"/>
              </a:ext>
            </a:extLst>
          </p:cNvPr>
          <p:cNvSpPr txBox="1"/>
          <p:nvPr/>
        </p:nvSpPr>
        <p:spPr>
          <a:xfrm>
            <a:off x="5100331" y="1226230"/>
            <a:ext cx="907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LPDDR4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内存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7EE40CF9-4736-491E-BDA6-1D23D059942B}"/>
              </a:ext>
            </a:extLst>
          </p:cNvPr>
          <p:cNvSpPr txBox="1"/>
          <p:nvPr/>
        </p:nvSpPr>
        <p:spPr>
          <a:xfrm>
            <a:off x="6306506" y="1226230"/>
            <a:ext cx="5493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</a:t>
            </a:r>
            <a:endParaRPr kumimoji="1"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F77E429-872C-4350-AD78-B5AB5CDE1B5C}"/>
              </a:ext>
            </a:extLst>
          </p:cNvPr>
          <p:cNvSpPr txBox="1"/>
          <p:nvPr/>
        </p:nvSpPr>
        <p:spPr>
          <a:xfrm>
            <a:off x="7011540" y="1215689"/>
            <a:ext cx="6994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POE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针脚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7856A95-19F3-419A-BDA6-5928CCF39AC3}"/>
              </a:ext>
            </a:extLst>
          </p:cNvPr>
          <p:cNvSpPr txBox="1"/>
          <p:nvPr/>
        </p:nvSpPr>
        <p:spPr>
          <a:xfrm>
            <a:off x="9255506" y="2050366"/>
            <a:ext cx="6994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</a:t>
            </a: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USB2.0</a:t>
            </a:r>
            <a:endParaRPr kumimoji="1"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FEB315C-3831-49B7-B3E6-1DAED6E5E696}"/>
              </a:ext>
            </a:extLst>
          </p:cNvPr>
          <p:cNvSpPr txBox="1"/>
          <p:nvPr/>
        </p:nvSpPr>
        <p:spPr>
          <a:xfrm>
            <a:off x="9265731" y="2876055"/>
            <a:ext cx="6994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</a:t>
            </a: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USB3.0</a:t>
            </a:r>
            <a:endParaRPr kumimoji="1"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8589BB6B-8240-4A62-AC43-227FB33A92C4}"/>
              </a:ext>
            </a:extLst>
          </p:cNvPr>
          <p:cNvSpPr txBox="1"/>
          <p:nvPr/>
        </p:nvSpPr>
        <p:spPr>
          <a:xfrm>
            <a:off x="9316899" y="4162567"/>
            <a:ext cx="8370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1000M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网口</a:t>
            </a:r>
          </a:p>
        </p:txBody>
      </p:sp>
      <p:cxnSp>
        <p:nvCxnSpPr>
          <p:cNvPr id="1041" name="直接连接符 1040">
            <a:extLst>
              <a:ext uri="{FF2B5EF4-FFF2-40B4-BE49-F238E27FC236}">
                <a16:creationId xmlns:a16="http://schemas.microsoft.com/office/drawing/2014/main" id="{0B993D56-6682-4CC7-AEFF-3806ABDA5152}"/>
              </a:ext>
            </a:extLst>
          </p:cNvPr>
          <p:cNvCxnSpPr/>
          <p:nvPr/>
        </p:nvCxnSpPr>
        <p:spPr>
          <a:xfrm>
            <a:off x="6905762" y="4162567"/>
            <a:ext cx="0" cy="110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33E347E9-931E-423F-BE19-62255B241EB6}"/>
              </a:ext>
            </a:extLst>
          </p:cNvPr>
          <p:cNvSpPr txBox="1"/>
          <p:nvPr/>
        </p:nvSpPr>
        <p:spPr>
          <a:xfrm>
            <a:off x="6508840" y="5270311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PWM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风扇针脚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43" name="直接连接符 1042">
            <a:extLst>
              <a:ext uri="{FF2B5EF4-FFF2-40B4-BE49-F238E27FC236}">
                <a16:creationId xmlns:a16="http://schemas.microsoft.com/office/drawing/2014/main" id="{0819E82A-CD32-462B-BBB4-600D80D52B76}"/>
              </a:ext>
            </a:extLst>
          </p:cNvPr>
          <p:cNvCxnSpPr>
            <a:cxnSpLocks/>
          </p:cNvCxnSpPr>
          <p:nvPr/>
        </p:nvCxnSpPr>
        <p:spPr>
          <a:xfrm>
            <a:off x="2449773" y="3429000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直接连接符 1046">
            <a:extLst>
              <a:ext uri="{FF2B5EF4-FFF2-40B4-BE49-F238E27FC236}">
                <a16:creationId xmlns:a16="http://schemas.microsoft.com/office/drawing/2014/main" id="{13962A31-427F-4FF2-81C3-2E9A8A03755B}"/>
              </a:ext>
            </a:extLst>
          </p:cNvPr>
          <p:cNvCxnSpPr/>
          <p:nvPr/>
        </p:nvCxnSpPr>
        <p:spPr>
          <a:xfrm>
            <a:off x="2449773" y="3603009"/>
            <a:ext cx="504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82D89F7B-E352-4BF4-A734-D51826C05372}"/>
              </a:ext>
            </a:extLst>
          </p:cNvPr>
          <p:cNvSpPr txBox="1"/>
          <p:nvPr/>
        </p:nvSpPr>
        <p:spPr>
          <a:xfrm>
            <a:off x="1747998" y="3334897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电源指示灯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44416EB-D178-41E3-BBE6-B5C1B07F42E8}"/>
              </a:ext>
            </a:extLst>
          </p:cNvPr>
          <p:cNvSpPr txBox="1"/>
          <p:nvPr/>
        </p:nvSpPr>
        <p:spPr>
          <a:xfrm>
            <a:off x="1747535" y="3521333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使用指示灯</a:t>
            </a:r>
          </a:p>
        </p:txBody>
      </p:sp>
      <p:cxnSp>
        <p:nvCxnSpPr>
          <p:cNvPr id="1052" name="直接连接符 1051">
            <a:extLst>
              <a:ext uri="{FF2B5EF4-FFF2-40B4-BE49-F238E27FC236}">
                <a16:creationId xmlns:a16="http://schemas.microsoft.com/office/drawing/2014/main" id="{39282950-1853-4A9F-BDA6-C97213DB4264}"/>
              </a:ext>
            </a:extLst>
          </p:cNvPr>
          <p:cNvCxnSpPr>
            <a:cxnSpLocks/>
          </p:cNvCxnSpPr>
          <p:nvPr/>
        </p:nvCxnSpPr>
        <p:spPr>
          <a:xfrm flipV="1">
            <a:off x="6292858" y="1044054"/>
            <a:ext cx="0" cy="1310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554C396-7E3B-4038-9672-5663C56276F4}"/>
              </a:ext>
            </a:extLst>
          </p:cNvPr>
          <p:cNvSpPr txBox="1"/>
          <p:nvPr/>
        </p:nvSpPr>
        <p:spPr>
          <a:xfrm>
            <a:off x="5949184" y="933931"/>
            <a:ext cx="14547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MaskRom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模式接口</a:t>
            </a:r>
          </a:p>
        </p:txBody>
      </p:sp>
      <p:cxnSp>
        <p:nvCxnSpPr>
          <p:cNvPr id="1057" name="直接连接符 1056">
            <a:extLst>
              <a:ext uri="{FF2B5EF4-FFF2-40B4-BE49-F238E27FC236}">
                <a16:creationId xmlns:a16="http://schemas.microsoft.com/office/drawing/2014/main" id="{CB0CCBBD-AD78-4C2D-9007-B70D36E4CDC8}"/>
              </a:ext>
            </a:extLst>
          </p:cNvPr>
          <p:cNvCxnSpPr/>
          <p:nvPr/>
        </p:nvCxnSpPr>
        <p:spPr>
          <a:xfrm>
            <a:off x="3882788" y="4211317"/>
            <a:ext cx="0" cy="132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>
            <a:extLst>
              <a:ext uri="{FF2B5EF4-FFF2-40B4-BE49-F238E27FC236}">
                <a16:creationId xmlns:a16="http://schemas.microsoft.com/office/drawing/2014/main" id="{92D40222-34C1-471E-8BBA-005E28FEEEBE}"/>
              </a:ext>
            </a:extLst>
          </p:cNvPr>
          <p:cNvSpPr txBox="1"/>
          <p:nvPr/>
        </p:nvSpPr>
        <p:spPr>
          <a:xfrm>
            <a:off x="3140067" y="5538717"/>
            <a:ext cx="1433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DC12V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扩展电源接口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91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A5F3FD-0F44-4672-AD40-7E8837EC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2" y="1354000"/>
            <a:ext cx="6777373" cy="572502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A7C735A-C1B2-4E0D-BCA3-F75A9AAB7669}"/>
              </a:ext>
            </a:extLst>
          </p:cNvPr>
          <p:cNvCxnSpPr/>
          <p:nvPr/>
        </p:nvCxnSpPr>
        <p:spPr>
          <a:xfrm flipV="1">
            <a:off x="7608627" y="1603612"/>
            <a:ext cx="0" cy="116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A5AF58D-8A02-4414-BBF1-ED8410DD51DB}"/>
              </a:ext>
            </a:extLst>
          </p:cNvPr>
          <p:cNvSpPr txBox="1"/>
          <p:nvPr/>
        </p:nvSpPr>
        <p:spPr>
          <a:xfrm>
            <a:off x="7260610" y="1458665"/>
            <a:ext cx="1248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EMMC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25650D0-2705-4CE4-B7AC-ED54257136CD}"/>
              </a:ext>
            </a:extLst>
          </p:cNvPr>
          <p:cNvCxnSpPr/>
          <p:nvPr/>
        </p:nvCxnSpPr>
        <p:spPr>
          <a:xfrm>
            <a:off x="2606722" y="2429301"/>
            <a:ext cx="1501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42D9E43-05D8-49A9-8AB1-E9C59161FE51}"/>
              </a:ext>
            </a:extLst>
          </p:cNvPr>
          <p:cNvSpPr txBox="1"/>
          <p:nvPr/>
        </p:nvSpPr>
        <p:spPr>
          <a:xfrm>
            <a:off x="2012123" y="2336968"/>
            <a:ext cx="1248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OTG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开关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04A6642-BBD9-4EDC-A061-CC9F4FF4A783}"/>
              </a:ext>
            </a:extLst>
          </p:cNvPr>
          <p:cNvCxnSpPr>
            <a:cxnSpLocks/>
          </p:cNvCxnSpPr>
          <p:nvPr/>
        </p:nvCxnSpPr>
        <p:spPr>
          <a:xfrm>
            <a:off x="2606722" y="3591635"/>
            <a:ext cx="903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4F8E538-21D9-4168-AEB6-7C95852D8961}"/>
              </a:ext>
            </a:extLst>
          </p:cNvPr>
          <p:cNvSpPr txBox="1"/>
          <p:nvPr/>
        </p:nvSpPr>
        <p:spPr>
          <a:xfrm>
            <a:off x="2040555" y="3504602"/>
            <a:ext cx="1248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RTC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8170FAE-2A8A-44C9-B2B5-F246AD9123E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757313" y="3202674"/>
            <a:ext cx="80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F316371-4350-4F39-9D1A-53A99C6AB90C}"/>
              </a:ext>
            </a:extLst>
          </p:cNvPr>
          <p:cNvSpPr txBox="1"/>
          <p:nvPr/>
        </p:nvSpPr>
        <p:spPr>
          <a:xfrm>
            <a:off x="9560255" y="3110341"/>
            <a:ext cx="13716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SPI Nor Flash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5C60D3A-C150-4369-99AB-BF5045798DCC}"/>
              </a:ext>
            </a:extLst>
          </p:cNvPr>
          <p:cNvCxnSpPr>
            <a:cxnSpLocks/>
          </p:cNvCxnSpPr>
          <p:nvPr/>
        </p:nvCxnSpPr>
        <p:spPr>
          <a:xfrm>
            <a:off x="8652681" y="3655327"/>
            <a:ext cx="907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67C058EC-B6DA-4528-9B13-D52B1EAF1EF1}"/>
              </a:ext>
            </a:extLst>
          </p:cNvPr>
          <p:cNvSpPr txBox="1"/>
          <p:nvPr/>
        </p:nvSpPr>
        <p:spPr>
          <a:xfrm>
            <a:off x="9560255" y="3591635"/>
            <a:ext cx="13716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卡接口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AC97226-DD7E-48F5-A276-87DFB2ADE28C}"/>
              </a:ext>
            </a:extLst>
          </p:cNvPr>
          <p:cNvCxnSpPr>
            <a:cxnSpLocks/>
          </p:cNvCxnSpPr>
          <p:nvPr/>
        </p:nvCxnSpPr>
        <p:spPr>
          <a:xfrm>
            <a:off x="8122693" y="3998796"/>
            <a:ext cx="143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DF915E2-FB3E-4495-A70F-A4EA82A6977A}"/>
              </a:ext>
            </a:extLst>
          </p:cNvPr>
          <p:cNvSpPr txBox="1"/>
          <p:nvPr/>
        </p:nvSpPr>
        <p:spPr>
          <a:xfrm>
            <a:off x="9560254" y="3906463"/>
            <a:ext cx="16172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PCIE M.2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固态硬盘接口</a:t>
            </a:r>
          </a:p>
        </p:txBody>
      </p:sp>
    </p:spTree>
    <p:extLst>
      <p:ext uri="{BB962C8B-B14F-4D97-AF65-F5344CB8AC3E}">
        <p14:creationId xmlns:p14="http://schemas.microsoft.com/office/powerpoint/2010/main" val="369877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6F71A8-89D0-463F-9D78-2F2C08339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10" y="184608"/>
            <a:ext cx="4762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5D644-4BE5-4152-A4F0-99496715B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5" y="1508288"/>
            <a:ext cx="4910221" cy="41477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EAF5A9-ADB0-4193-B35E-4ECA1B37F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4" y="996885"/>
            <a:ext cx="3907410" cy="39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18155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4E5724B-7154-473D-A508-2B054E8EE854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91E8AC51-71E2-47EB-A98B-31EFD4425DE1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CE9DE895-046C-40AC-AD8E-ED7DD660489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1444</TotalTime>
  <Words>350</Words>
  <Application>Microsoft Office PowerPoint</Application>
  <PresentationFormat>自定义</PresentationFormat>
  <Paragraphs>75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等线</vt:lpstr>
      <vt:lpstr>黑体</vt:lpstr>
      <vt:lpstr>微软雅黑</vt:lpstr>
      <vt:lpstr>微软雅黑</vt:lpstr>
      <vt:lpstr>Arial</vt:lpstr>
      <vt:lpstr>Calibri</vt:lpstr>
      <vt:lpstr>封面页_图片版 </vt:lpstr>
      <vt:lpstr>目录页</vt:lpstr>
      <vt:lpstr>章节页</vt:lpstr>
      <vt:lpstr>结束页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Liuyu(Jason,Cloud BU)</dc:creator>
  <cp:lastModifiedBy>Liuyu(Jason,Cloud BU)</cp:lastModifiedBy>
  <cp:revision>37</cp:revision>
  <dcterms:created xsi:type="dcterms:W3CDTF">2020-08-28T08:44:19Z</dcterms:created>
  <dcterms:modified xsi:type="dcterms:W3CDTF">2022-06-28T10:09:50Z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(3)xbGjMa+ZuG9fq2xViauEk9wI0QXS/gTm00tPApSSt3DmQCbFPcH/ob/Qr9d7ZFyIdgjwqaNY
tOo5USClqE5xtviSDVHN6Z69IrOQ4YI4QlE2X56vK0m9v9WAUKZ//iyzeQYPmwbyrQWZilD8
osw/yxHiY1/ud3pbDDLgynETqA3YrOOgk8d/Kw/RZkwq5N9LIpcyOqD0zRbkNsShn0jAx40E
IjDJ7sNfbJf1EbXyUo</vt:lpwstr>
  </property>
  <property fmtid="{D5CDD505-2E9C-101B-9397-08002B2CF9AE}" pid="3" name="_2015_ms_pID_7253431">
    <vt:lpwstr>9+jGNqpJDEBB1YD+spW72q0oV6ETLX3EQPFOpEJMwSuSbc1heOUuaB
o+6KrZLFRicyDxaarYi6nxQYKbgJS6bxBaieGEe+ILMfYQu/lUwcTRPTomqLz1uW7nYVkVLT
bG8MgiL8jjXzvL4BhloeGDs2ic15s7mKeYrnuZIhSBWOditgaNEUjHpdopbdymx6mfseokQb
FUKdWxD7K5d8tneoHsNKeGKxniMaO51194Fh</vt:lpwstr>
  </property>
  <property fmtid="{D5CDD505-2E9C-101B-9397-08002B2CF9AE}" pid="4" name="_2015_ms_pID_7253432">
    <vt:lpwstr>efZfTjPtVZo9cWNXVdQIe34=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1647831775</vt:lpwstr>
  </property>
</Properties>
</file>