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Lst>
  <p:notesMasterIdLst>
    <p:notesMasterId r:id="rId8"/>
  </p:notesMasterIdLst>
  <p:sldIdLst>
    <p:sldId id="622" r:id="rId3"/>
    <p:sldId id="618" r:id="rId4"/>
    <p:sldId id="630" r:id="rId5"/>
    <p:sldId id="633" r:id="rId6"/>
    <p:sldId id="583" r:id="rId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15:guide id="1" orient="horz" pos="4358">
          <p15:clr>
            <a:srgbClr val="A4A3A4"/>
          </p15:clr>
        </p15:guide>
        <p15:guide id="2" pos="770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温俊贤" initials="温俊贤" lastIdx="33" clrIdx="0"/>
  <p:cmAuthor id="2" name="luoaoyun" initials="l" lastIdx="4" clrIdx="1"/>
  <p:cmAuthor id="3" name="Microsoft Office User" initials="MOU" lastIdx="1" clrIdx="2"/>
  <p:cmAuthor id="4" name="admin" initials="a" lastIdx="7" clrIdx="3"/>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2A3A"/>
    <a:srgbClr val="636873"/>
    <a:srgbClr val="000000"/>
    <a:srgbClr val="FD5C1F"/>
    <a:srgbClr val="F15B32"/>
    <a:srgbClr val="FD5C5B"/>
    <a:srgbClr val="F053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21" autoAdjust="0"/>
    <p:restoredTop sz="97409" autoAdjust="0"/>
  </p:normalViewPr>
  <p:slideViewPr>
    <p:cSldViewPr snapToGrid="0" snapToObjects="1">
      <p:cViewPr varScale="1">
        <p:scale>
          <a:sx n="38" d="100"/>
          <a:sy n="38" d="100"/>
        </p:scale>
        <p:origin x="996" y="78"/>
      </p:cViewPr>
      <p:guideLst>
        <p:guide orient="horz" pos="4358"/>
        <p:guide pos="770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xfrm>
            <a:off x="1143000" y="685800"/>
            <a:ext cx="4572000" cy="3429000"/>
          </a:xfrm>
          <a:prstGeom prst="rect">
            <a:avLst/>
          </a:prstGeom>
        </p:spPr>
        <p:txBody>
          <a:bodyPr/>
          <a:lstStyle/>
          <a:p>
            <a:endParaRPr/>
          </a:p>
        </p:txBody>
      </p:sp>
      <p:sp>
        <p:nvSpPr>
          <p:cNvPr id="126" name="Shape 12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8000"/>
      </a:lnSpc>
      <a:defRPr sz="2200">
        <a:latin typeface="Helvetica Neue" panose="02000503000000020004"/>
        <a:ea typeface="Helvetica Neue" panose="02000503000000020004"/>
        <a:cs typeface="Helvetica Neue" panose="02000503000000020004"/>
        <a:sym typeface="Helvetica Neue" panose="02000503000000020004"/>
      </a:defRPr>
    </a:lvl1pPr>
    <a:lvl2pPr indent="228600" defTabSz="457200" latinLnBrk="0">
      <a:lnSpc>
        <a:spcPct val="118000"/>
      </a:lnSpc>
      <a:defRPr sz="2200">
        <a:latin typeface="Helvetica Neue" panose="02000503000000020004"/>
        <a:ea typeface="Helvetica Neue" panose="02000503000000020004"/>
        <a:cs typeface="Helvetica Neue" panose="02000503000000020004"/>
        <a:sym typeface="Helvetica Neue" panose="02000503000000020004"/>
      </a:defRPr>
    </a:lvl2pPr>
    <a:lvl3pPr indent="457200" defTabSz="457200" latinLnBrk="0">
      <a:lnSpc>
        <a:spcPct val="118000"/>
      </a:lnSpc>
      <a:defRPr sz="2200">
        <a:latin typeface="Helvetica Neue" panose="02000503000000020004"/>
        <a:ea typeface="Helvetica Neue" panose="02000503000000020004"/>
        <a:cs typeface="Helvetica Neue" panose="02000503000000020004"/>
        <a:sym typeface="Helvetica Neue" panose="02000503000000020004"/>
      </a:defRPr>
    </a:lvl3pPr>
    <a:lvl4pPr indent="685800" defTabSz="457200" latinLnBrk="0">
      <a:lnSpc>
        <a:spcPct val="118000"/>
      </a:lnSpc>
      <a:defRPr sz="2200">
        <a:latin typeface="Helvetica Neue" panose="02000503000000020004"/>
        <a:ea typeface="Helvetica Neue" panose="02000503000000020004"/>
        <a:cs typeface="Helvetica Neue" panose="02000503000000020004"/>
        <a:sym typeface="Helvetica Neue" panose="02000503000000020004"/>
      </a:defRPr>
    </a:lvl4pPr>
    <a:lvl5pPr indent="914400" defTabSz="457200" latinLnBrk="0">
      <a:lnSpc>
        <a:spcPct val="118000"/>
      </a:lnSpc>
      <a:defRPr sz="2200">
        <a:latin typeface="Helvetica Neue" panose="02000503000000020004"/>
        <a:ea typeface="Helvetica Neue" panose="02000503000000020004"/>
        <a:cs typeface="Helvetica Neue" panose="02000503000000020004"/>
        <a:sym typeface="Helvetica Neue" panose="02000503000000020004"/>
      </a:defRPr>
    </a:lvl5pPr>
    <a:lvl6pPr indent="1143000" defTabSz="457200" latinLnBrk="0">
      <a:lnSpc>
        <a:spcPct val="118000"/>
      </a:lnSpc>
      <a:defRPr sz="2200">
        <a:latin typeface="Helvetica Neue" panose="02000503000000020004"/>
        <a:ea typeface="Helvetica Neue" panose="02000503000000020004"/>
        <a:cs typeface="Helvetica Neue" panose="02000503000000020004"/>
        <a:sym typeface="Helvetica Neue" panose="02000503000000020004"/>
      </a:defRPr>
    </a:lvl6pPr>
    <a:lvl7pPr indent="1371600" defTabSz="457200" latinLnBrk="0">
      <a:lnSpc>
        <a:spcPct val="118000"/>
      </a:lnSpc>
      <a:defRPr sz="2200">
        <a:latin typeface="Helvetica Neue" panose="02000503000000020004"/>
        <a:ea typeface="Helvetica Neue" panose="02000503000000020004"/>
        <a:cs typeface="Helvetica Neue" panose="02000503000000020004"/>
        <a:sym typeface="Helvetica Neue" panose="02000503000000020004"/>
      </a:defRPr>
    </a:lvl7pPr>
    <a:lvl8pPr indent="1600200" defTabSz="457200" latinLnBrk="0">
      <a:lnSpc>
        <a:spcPct val="118000"/>
      </a:lnSpc>
      <a:defRPr sz="2200">
        <a:latin typeface="Helvetica Neue" panose="02000503000000020004"/>
        <a:ea typeface="Helvetica Neue" panose="02000503000000020004"/>
        <a:cs typeface="Helvetica Neue" panose="02000503000000020004"/>
        <a:sym typeface="Helvetica Neue" panose="02000503000000020004"/>
      </a:defRPr>
    </a:lvl8pPr>
    <a:lvl9pPr indent="1828800" defTabSz="457200" latinLnBrk="0">
      <a:lnSpc>
        <a:spcPct val="118000"/>
      </a:lnSpc>
      <a:defRPr sz="2200">
        <a:latin typeface="Helvetica Neue" panose="02000503000000020004"/>
        <a:ea typeface="Helvetica Neue" panose="02000503000000020004"/>
        <a:cs typeface="Helvetica Neue" panose="02000503000000020004"/>
        <a:sym typeface="Helvetica Neue" panose="020005030000000200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r>
              <a:rPr lang="zh-CN" altLang="en-US" dirty="0"/>
              <a:t>表格美化</a:t>
            </a:r>
          </a:p>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kumimoji="1"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文本占位符 2"/>
          <p:cNvSpPr>
            <a:spLocks noGrp="1"/>
          </p:cNvSpPr>
          <p:nvPr>
            <p:ph type="body" idx="1"/>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r>
              <a:rPr lang="zh-CN" altLang="en-US" dirty="0"/>
              <a:t>是否有新增的核心功能替换？</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标题与副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rfolio 1">
    <p:spTree>
      <p:nvGrpSpPr>
        <p:cNvPr id="1" name=""/>
        <p:cNvGrpSpPr/>
        <p:nvPr/>
      </p:nvGrpSpPr>
      <p:grpSpPr>
        <a:xfrm>
          <a:off x="0" y="0"/>
          <a:ext cx="0" cy="0"/>
          <a:chOff x="0" y="0"/>
          <a:chExt cx="0" cy="0"/>
        </a:xfrm>
      </p:grpSpPr>
      <p:sp>
        <p:nvSpPr>
          <p:cNvPr id="7" name="Picture Placeholder 10"/>
          <p:cNvSpPr>
            <a:spLocks noGrp="1"/>
          </p:cNvSpPr>
          <p:nvPr>
            <p:ph type="pic" sz="quarter" idx="10" hasCustomPrompt="1"/>
          </p:nvPr>
        </p:nvSpPr>
        <p:spPr>
          <a:xfrm>
            <a:off x="2166620" y="4069716"/>
            <a:ext cx="9670700" cy="4173728"/>
          </a:xfrm>
          <a:prstGeom prst="rect">
            <a:avLst/>
          </a:prstGeom>
          <a:solidFill>
            <a:schemeClr val="tx1"/>
          </a:solidFill>
        </p:spPr>
        <p:txBody>
          <a:bodyPr tIns="288000" bIns="2484000">
            <a:noAutofit/>
          </a:bodyPr>
          <a:lstStyle>
            <a:lvl1pPr marL="0" indent="0" algn="ctr">
              <a:buNone/>
              <a:defRPr sz="3600" b="1">
                <a:solidFill>
                  <a:schemeClr val="accent1"/>
                </a:solidFill>
              </a:defRPr>
            </a:lvl1pPr>
          </a:lstStyle>
          <a:p>
            <a:r>
              <a:rPr lang="fr-FR"/>
              <a:t>	</a:t>
            </a:r>
          </a:p>
          <a:p>
            <a:r>
              <a:rPr lang="fr-FR"/>
              <a:t>Picture</a:t>
            </a:r>
          </a:p>
        </p:txBody>
      </p:sp>
      <p:sp>
        <p:nvSpPr>
          <p:cNvPr id="24" name="Picture Placeholder 10"/>
          <p:cNvSpPr>
            <a:spLocks noGrp="1"/>
          </p:cNvSpPr>
          <p:nvPr>
            <p:ph type="pic" sz="quarter" idx="11" hasCustomPrompt="1"/>
          </p:nvPr>
        </p:nvSpPr>
        <p:spPr>
          <a:xfrm>
            <a:off x="12526360" y="4069716"/>
            <a:ext cx="9691020" cy="4173728"/>
          </a:xfrm>
          <a:prstGeom prst="rect">
            <a:avLst/>
          </a:prstGeom>
          <a:solidFill>
            <a:schemeClr val="tx1"/>
          </a:solidFill>
        </p:spPr>
        <p:txBody>
          <a:bodyPr tIns="288000" bIns="2484000">
            <a:noAutofit/>
          </a:bodyPr>
          <a:lstStyle>
            <a:lvl1pPr marL="0" indent="0" algn="ctr" rtl="0">
              <a:buNone/>
              <a:defRPr sz="3600" b="1">
                <a:solidFill>
                  <a:schemeClr val="accent1"/>
                </a:solidFill>
              </a:defRPr>
            </a:lvl1pPr>
          </a:lstStyle>
          <a:p>
            <a:r>
              <a:rPr lang="fr-FR"/>
              <a:t>	</a:t>
            </a:r>
          </a:p>
          <a:p>
            <a:r>
              <a:rPr lang="fr-FR"/>
              <a:t>Picture</a:t>
            </a:r>
          </a:p>
        </p:txBody>
      </p:sp>
      <p:sp>
        <p:nvSpPr>
          <p:cNvPr id="25" name="Picture Placeholder 10"/>
          <p:cNvSpPr>
            <a:spLocks noGrp="1"/>
          </p:cNvSpPr>
          <p:nvPr>
            <p:ph type="pic" sz="quarter" idx="12" hasCustomPrompt="1"/>
          </p:nvPr>
        </p:nvSpPr>
        <p:spPr>
          <a:xfrm>
            <a:off x="12526360" y="8925334"/>
            <a:ext cx="9691020" cy="4173728"/>
          </a:xfrm>
          <a:prstGeom prst="rect">
            <a:avLst/>
          </a:prstGeom>
          <a:solidFill>
            <a:schemeClr val="tx1"/>
          </a:solidFill>
        </p:spPr>
        <p:txBody>
          <a:bodyPr tIns="288000" bIns="2484000">
            <a:noAutofit/>
          </a:bodyPr>
          <a:lstStyle>
            <a:lvl1pPr marL="0" indent="0" algn="ctr" rtl="0">
              <a:buNone/>
              <a:defRPr sz="3600" b="1">
                <a:solidFill>
                  <a:schemeClr val="accent1"/>
                </a:solidFill>
              </a:defRPr>
            </a:lvl1pPr>
          </a:lstStyle>
          <a:p>
            <a:r>
              <a:rPr lang="fr-FR"/>
              <a:t>	</a:t>
            </a:r>
          </a:p>
          <a:p>
            <a:r>
              <a:rPr lang="fr-FR"/>
              <a:t>Picture</a:t>
            </a:r>
          </a:p>
        </p:txBody>
      </p:sp>
      <p:sp>
        <p:nvSpPr>
          <p:cNvPr id="26" name="Picture Placeholder 10"/>
          <p:cNvSpPr>
            <a:spLocks noGrp="1"/>
          </p:cNvSpPr>
          <p:nvPr>
            <p:ph type="pic" sz="quarter" idx="13" hasCustomPrompt="1"/>
          </p:nvPr>
        </p:nvSpPr>
        <p:spPr>
          <a:xfrm>
            <a:off x="2166620" y="8925334"/>
            <a:ext cx="9670700" cy="4173728"/>
          </a:xfrm>
          <a:prstGeom prst="rect">
            <a:avLst/>
          </a:prstGeom>
          <a:solidFill>
            <a:schemeClr val="tx1"/>
          </a:solidFill>
        </p:spPr>
        <p:txBody>
          <a:bodyPr tIns="288000" bIns="2484000">
            <a:noAutofit/>
          </a:bodyPr>
          <a:lstStyle>
            <a:lvl1pPr marL="0" indent="0" algn="ctr" rtl="0">
              <a:buNone/>
              <a:defRPr sz="3600" b="1">
                <a:solidFill>
                  <a:schemeClr val="accent1"/>
                </a:solidFill>
              </a:defRPr>
            </a:lvl1pPr>
          </a:lstStyle>
          <a:p>
            <a:r>
              <a:rPr lang="fr-FR"/>
              <a:t>	</a:t>
            </a:r>
          </a:p>
          <a:p>
            <a:r>
              <a:rPr lang="fr-FR"/>
              <a:t>Picture</a:t>
            </a:r>
          </a:p>
        </p:txBody>
      </p:sp>
      <p:sp>
        <p:nvSpPr>
          <p:cNvPr id="9" name="Espace réservé du texte 2"/>
          <p:cNvSpPr>
            <a:spLocks noGrp="1"/>
          </p:cNvSpPr>
          <p:nvPr>
            <p:ph type="body" sz="quarter" idx="20" hasCustomPrompt="1"/>
          </p:nvPr>
        </p:nvSpPr>
        <p:spPr>
          <a:xfrm>
            <a:off x="2166620" y="6309868"/>
            <a:ext cx="9670700" cy="1933576"/>
          </a:xfrm>
          <a:prstGeom prst="rect">
            <a:avLst/>
          </a:prstGeom>
          <a:gradFill flip="none" rotWithShape="1">
            <a:gsLst>
              <a:gs pos="64000">
                <a:srgbClr val="1D1D1D">
                  <a:alpha val="78000"/>
                </a:srgbClr>
              </a:gs>
              <a:gs pos="6000">
                <a:schemeClr val="tx1">
                  <a:alpha val="0"/>
                </a:schemeClr>
              </a:gs>
              <a:gs pos="100000">
                <a:schemeClr val="tx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45720" rIns="91440" bIns="252000" numCol="1" spcCol="0" rtlCol="0" fromWordArt="0" anchor="b" anchorCtr="0" forceAA="0" compatLnSpc="1">
            <a:noAutofit/>
          </a:bodyPr>
          <a:lstStyle>
            <a:lvl1pPr marL="0" indent="0">
              <a:buNone/>
              <a:defRPr kumimoji="0" lang="en-US" sz="3200" b="0" i="0" u="none" strike="noStrike" cap="none" spc="0" normalizeH="0" baseline="0" dirty="0">
                <a:ln>
                  <a:noFill/>
                </a:ln>
                <a:solidFill>
                  <a:prstClr val="white"/>
                </a:solidFill>
                <a:effectLst/>
                <a:uLnTx/>
                <a:uFillTx/>
                <a:latin typeface="Segoe UI" panose="020B0502040204020203"/>
              </a:defRPr>
            </a:lvl1pPr>
          </a:lstStyle>
          <a:p>
            <a:pPr marL="457200" marR="0" lvl="0" indent="-457200" fontAlgn="auto">
              <a:lnSpc>
                <a:spcPct val="100000"/>
              </a:lnSpc>
              <a:spcBef>
                <a:spcPts val="0"/>
              </a:spcBef>
              <a:spcAft>
                <a:spcPts val="0"/>
              </a:spcAft>
              <a:buClrTx/>
              <a:buSzTx/>
            </a:pPr>
            <a:r>
              <a:rPr lang="fr-FR" dirty="0"/>
              <a:t>Insert </a:t>
            </a:r>
            <a:r>
              <a:rPr lang="fr-FR" dirty="0" err="1"/>
              <a:t>text</a:t>
            </a:r>
            <a:r>
              <a:rPr lang="fr-FR" dirty="0"/>
              <a:t> </a:t>
            </a:r>
            <a:r>
              <a:rPr lang="fr-FR" dirty="0" err="1"/>
              <a:t>here</a:t>
            </a:r>
            <a:endParaRPr lang="en-US" dirty="0"/>
          </a:p>
        </p:txBody>
      </p:sp>
      <p:sp>
        <p:nvSpPr>
          <p:cNvPr id="10" name="Espace réservé du texte 2"/>
          <p:cNvSpPr>
            <a:spLocks noGrp="1"/>
          </p:cNvSpPr>
          <p:nvPr>
            <p:ph type="body" sz="quarter" idx="21" hasCustomPrompt="1"/>
          </p:nvPr>
        </p:nvSpPr>
        <p:spPr>
          <a:xfrm>
            <a:off x="2166621" y="7083174"/>
            <a:ext cx="106646" cy="7904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52000" tIns="45720" rIns="91440" bIns="252000" numCol="1" spcCol="0" rtlCol="0" fromWordArt="0" anchor="b" anchorCtr="0" forceAA="0" compatLnSpc="1">
            <a:noAutofit/>
          </a:bodyPr>
          <a:lstStyle>
            <a:lvl1pPr marL="0" indent="0">
              <a:buNone/>
              <a:defRPr kumimoji="0" lang="en-US" sz="2800" b="0" i="0" u="none" strike="noStrike" cap="none" spc="0" normalizeH="0" baseline="0" dirty="0">
                <a:ln>
                  <a:noFill/>
                </a:ln>
                <a:solidFill>
                  <a:prstClr val="white"/>
                </a:solidFill>
                <a:effectLst/>
                <a:uLnTx/>
                <a:uFillTx/>
                <a:latin typeface="Segoe UI" panose="020B0502040204020203"/>
              </a:defRPr>
            </a:lvl1pPr>
          </a:lstStyle>
          <a:p>
            <a:pPr marL="457200" marR="0" lvl="0" indent="-457200" fontAlgn="auto">
              <a:lnSpc>
                <a:spcPct val="100000"/>
              </a:lnSpc>
              <a:spcBef>
                <a:spcPts val="0"/>
              </a:spcBef>
              <a:spcAft>
                <a:spcPts val="0"/>
              </a:spcAft>
              <a:buClrTx/>
              <a:buSzTx/>
            </a:pPr>
            <a:r>
              <a:rPr lang="fr-FR" dirty="0"/>
              <a:t> </a:t>
            </a:r>
            <a:endParaRPr lang="en-US" dirty="0"/>
          </a:p>
        </p:txBody>
      </p:sp>
      <p:sp>
        <p:nvSpPr>
          <p:cNvPr id="11" name="Espace réservé du texte 2"/>
          <p:cNvSpPr>
            <a:spLocks noGrp="1"/>
          </p:cNvSpPr>
          <p:nvPr>
            <p:ph type="body" sz="quarter" idx="22" hasCustomPrompt="1"/>
          </p:nvPr>
        </p:nvSpPr>
        <p:spPr>
          <a:xfrm>
            <a:off x="12526360" y="6309868"/>
            <a:ext cx="9670700" cy="1933576"/>
          </a:xfrm>
          <a:prstGeom prst="rect">
            <a:avLst/>
          </a:prstGeom>
          <a:gradFill flip="none" rotWithShape="1">
            <a:gsLst>
              <a:gs pos="64000">
                <a:srgbClr val="1D1D1D">
                  <a:alpha val="78000"/>
                </a:srgbClr>
              </a:gs>
              <a:gs pos="6000">
                <a:schemeClr val="tx1">
                  <a:alpha val="0"/>
                </a:schemeClr>
              </a:gs>
              <a:gs pos="100000">
                <a:schemeClr val="tx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45720" rIns="91440" bIns="252000" numCol="1" spcCol="0" rtlCol="0" fromWordArt="0" anchor="b" anchorCtr="0" forceAA="0" compatLnSpc="1">
            <a:noAutofit/>
          </a:bodyPr>
          <a:lstStyle>
            <a:lvl1pPr marL="0" indent="0">
              <a:buNone/>
              <a:defRPr kumimoji="0" lang="en-US" sz="3200" b="0" i="0" u="none" strike="noStrike" cap="none" spc="0" normalizeH="0" baseline="0" dirty="0">
                <a:ln>
                  <a:noFill/>
                </a:ln>
                <a:solidFill>
                  <a:prstClr val="white"/>
                </a:solidFill>
                <a:effectLst/>
                <a:uLnTx/>
                <a:uFillTx/>
                <a:latin typeface="Segoe UI" panose="020B0502040204020203"/>
              </a:defRPr>
            </a:lvl1pPr>
          </a:lstStyle>
          <a:p>
            <a:pPr marL="457200" marR="0" lvl="0" indent="-457200" fontAlgn="auto">
              <a:lnSpc>
                <a:spcPct val="100000"/>
              </a:lnSpc>
              <a:spcBef>
                <a:spcPts val="0"/>
              </a:spcBef>
              <a:spcAft>
                <a:spcPts val="0"/>
              </a:spcAft>
              <a:buClrTx/>
              <a:buSzTx/>
            </a:pPr>
            <a:r>
              <a:rPr lang="fr-FR" dirty="0"/>
              <a:t>Insert </a:t>
            </a:r>
            <a:r>
              <a:rPr lang="fr-FR" dirty="0" err="1"/>
              <a:t>text</a:t>
            </a:r>
            <a:r>
              <a:rPr lang="fr-FR" dirty="0"/>
              <a:t> </a:t>
            </a:r>
            <a:r>
              <a:rPr lang="fr-FR" dirty="0" err="1"/>
              <a:t>here</a:t>
            </a:r>
            <a:endParaRPr lang="en-US" dirty="0"/>
          </a:p>
        </p:txBody>
      </p:sp>
      <p:sp>
        <p:nvSpPr>
          <p:cNvPr id="12" name="Espace réservé du texte 2"/>
          <p:cNvSpPr>
            <a:spLocks noGrp="1"/>
          </p:cNvSpPr>
          <p:nvPr>
            <p:ph type="body" sz="quarter" idx="23" hasCustomPrompt="1"/>
          </p:nvPr>
        </p:nvSpPr>
        <p:spPr>
          <a:xfrm>
            <a:off x="12526361" y="7083174"/>
            <a:ext cx="106646" cy="7904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52000" tIns="45720" rIns="91440" bIns="252000" numCol="1" spcCol="0" rtlCol="0" fromWordArt="0" anchor="b" anchorCtr="0" forceAA="0" compatLnSpc="1">
            <a:noAutofit/>
          </a:bodyPr>
          <a:lstStyle>
            <a:lvl1pPr marL="0" indent="0">
              <a:buNone/>
              <a:defRPr kumimoji="0" lang="en-US" sz="2800" b="0" i="0" u="none" strike="noStrike" cap="none" spc="0" normalizeH="0" baseline="0" dirty="0">
                <a:ln>
                  <a:noFill/>
                </a:ln>
                <a:solidFill>
                  <a:prstClr val="white"/>
                </a:solidFill>
                <a:effectLst/>
                <a:uLnTx/>
                <a:uFillTx/>
                <a:latin typeface="Segoe UI" panose="020B0502040204020203"/>
              </a:defRPr>
            </a:lvl1pPr>
          </a:lstStyle>
          <a:p>
            <a:pPr marL="457200" marR="0" lvl="0" indent="-457200" fontAlgn="auto">
              <a:lnSpc>
                <a:spcPct val="100000"/>
              </a:lnSpc>
              <a:spcBef>
                <a:spcPts val="0"/>
              </a:spcBef>
              <a:spcAft>
                <a:spcPts val="0"/>
              </a:spcAft>
              <a:buClrTx/>
              <a:buSzTx/>
            </a:pPr>
            <a:r>
              <a:rPr lang="fr-FR" dirty="0"/>
              <a:t> </a:t>
            </a:r>
            <a:endParaRPr lang="en-US" dirty="0"/>
          </a:p>
        </p:txBody>
      </p:sp>
      <p:sp>
        <p:nvSpPr>
          <p:cNvPr id="13" name="Espace réservé du texte 2"/>
          <p:cNvSpPr>
            <a:spLocks noGrp="1"/>
          </p:cNvSpPr>
          <p:nvPr>
            <p:ph type="body" sz="quarter" idx="24" hasCustomPrompt="1"/>
          </p:nvPr>
        </p:nvSpPr>
        <p:spPr>
          <a:xfrm>
            <a:off x="2166620" y="11165486"/>
            <a:ext cx="9670700" cy="1933576"/>
          </a:xfrm>
          <a:prstGeom prst="rect">
            <a:avLst/>
          </a:prstGeom>
          <a:gradFill flip="none" rotWithShape="1">
            <a:gsLst>
              <a:gs pos="64000">
                <a:srgbClr val="1D1D1D">
                  <a:alpha val="78000"/>
                </a:srgbClr>
              </a:gs>
              <a:gs pos="6000">
                <a:schemeClr val="tx1">
                  <a:alpha val="0"/>
                </a:schemeClr>
              </a:gs>
              <a:gs pos="100000">
                <a:schemeClr val="tx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45720" rIns="91440" bIns="252000" numCol="1" spcCol="0" rtlCol="0" fromWordArt="0" anchor="b" anchorCtr="0" forceAA="0" compatLnSpc="1">
            <a:noAutofit/>
          </a:bodyPr>
          <a:lstStyle>
            <a:lvl1pPr marL="0" indent="0">
              <a:buNone/>
              <a:defRPr kumimoji="0" lang="en-US" sz="3200" b="0" i="0" u="none" strike="noStrike" cap="none" spc="0" normalizeH="0" baseline="0" dirty="0">
                <a:ln>
                  <a:noFill/>
                </a:ln>
                <a:solidFill>
                  <a:prstClr val="white"/>
                </a:solidFill>
                <a:effectLst/>
                <a:uLnTx/>
                <a:uFillTx/>
                <a:latin typeface="Segoe UI" panose="020B0502040204020203"/>
              </a:defRPr>
            </a:lvl1pPr>
          </a:lstStyle>
          <a:p>
            <a:pPr marL="457200" marR="0" lvl="0" indent="-457200" fontAlgn="auto">
              <a:lnSpc>
                <a:spcPct val="100000"/>
              </a:lnSpc>
              <a:spcBef>
                <a:spcPts val="0"/>
              </a:spcBef>
              <a:spcAft>
                <a:spcPts val="0"/>
              </a:spcAft>
              <a:buClrTx/>
              <a:buSzTx/>
            </a:pPr>
            <a:r>
              <a:rPr lang="fr-FR" dirty="0"/>
              <a:t>Insert </a:t>
            </a:r>
            <a:r>
              <a:rPr lang="fr-FR" dirty="0" err="1"/>
              <a:t>text</a:t>
            </a:r>
            <a:r>
              <a:rPr lang="fr-FR" dirty="0"/>
              <a:t> </a:t>
            </a:r>
            <a:r>
              <a:rPr lang="fr-FR" dirty="0" err="1"/>
              <a:t>here</a:t>
            </a:r>
            <a:endParaRPr lang="en-US" dirty="0"/>
          </a:p>
        </p:txBody>
      </p:sp>
      <p:sp>
        <p:nvSpPr>
          <p:cNvPr id="14" name="Espace réservé du texte 2"/>
          <p:cNvSpPr>
            <a:spLocks noGrp="1"/>
          </p:cNvSpPr>
          <p:nvPr>
            <p:ph type="body" sz="quarter" idx="25" hasCustomPrompt="1"/>
          </p:nvPr>
        </p:nvSpPr>
        <p:spPr>
          <a:xfrm>
            <a:off x="2166621" y="11938792"/>
            <a:ext cx="106646" cy="7904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52000" tIns="45720" rIns="91440" bIns="252000" numCol="1" spcCol="0" rtlCol="0" fromWordArt="0" anchor="b" anchorCtr="0" forceAA="0" compatLnSpc="1">
            <a:noAutofit/>
          </a:bodyPr>
          <a:lstStyle>
            <a:lvl1pPr marL="0" indent="0">
              <a:buNone/>
              <a:defRPr kumimoji="0" lang="en-US" sz="2800" b="0" i="0" u="none" strike="noStrike" cap="none" spc="0" normalizeH="0" baseline="0" dirty="0">
                <a:ln>
                  <a:noFill/>
                </a:ln>
                <a:solidFill>
                  <a:prstClr val="white"/>
                </a:solidFill>
                <a:effectLst/>
                <a:uLnTx/>
                <a:uFillTx/>
                <a:latin typeface="Segoe UI" panose="020B0502040204020203"/>
              </a:defRPr>
            </a:lvl1pPr>
          </a:lstStyle>
          <a:p>
            <a:pPr marL="457200" marR="0" lvl="0" indent="-457200" fontAlgn="auto">
              <a:lnSpc>
                <a:spcPct val="100000"/>
              </a:lnSpc>
              <a:spcBef>
                <a:spcPts val="0"/>
              </a:spcBef>
              <a:spcAft>
                <a:spcPts val="0"/>
              </a:spcAft>
              <a:buClrTx/>
              <a:buSzTx/>
            </a:pPr>
            <a:r>
              <a:rPr lang="fr-FR" dirty="0"/>
              <a:t> </a:t>
            </a:r>
            <a:endParaRPr lang="en-US" dirty="0"/>
          </a:p>
        </p:txBody>
      </p:sp>
      <p:sp>
        <p:nvSpPr>
          <p:cNvPr id="15" name="Espace réservé du texte 2"/>
          <p:cNvSpPr>
            <a:spLocks noGrp="1"/>
          </p:cNvSpPr>
          <p:nvPr>
            <p:ph type="body" sz="quarter" idx="26" hasCustomPrompt="1"/>
          </p:nvPr>
        </p:nvSpPr>
        <p:spPr>
          <a:xfrm>
            <a:off x="12526360" y="11165486"/>
            <a:ext cx="9670700" cy="1933576"/>
          </a:xfrm>
          <a:prstGeom prst="rect">
            <a:avLst/>
          </a:prstGeom>
          <a:gradFill flip="none" rotWithShape="1">
            <a:gsLst>
              <a:gs pos="64000">
                <a:srgbClr val="1D1D1D">
                  <a:alpha val="78000"/>
                </a:srgbClr>
              </a:gs>
              <a:gs pos="6000">
                <a:schemeClr val="tx1">
                  <a:alpha val="0"/>
                </a:schemeClr>
              </a:gs>
              <a:gs pos="100000">
                <a:schemeClr val="tx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45720" rIns="91440" bIns="252000" numCol="1" spcCol="0" rtlCol="0" fromWordArt="0" anchor="b" anchorCtr="0" forceAA="0" compatLnSpc="1">
            <a:noAutofit/>
          </a:bodyPr>
          <a:lstStyle>
            <a:lvl1pPr marL="0" indent="0">
              <a:buNone/>
              <a:defRPr kumimoji="0" lang="en-US" sz="3200" b="0" i="0" u="none" strike="noStrike" cap="none" spc="0" normalizeH="0" baseline="0" dirty="0">
                <a:ln>
                  <a:noFill/>
                </a:ln>
                <a:solidFill>
                  <a:prstClr val="white"/>
                </a:solidFill>
                <a:effectLst/>
                <a:uLnTx/>
                <a:uFillTx/>
                <a:latin typeface="Segoe UI" panose="020B0502040204020203"/>
              </a:defRPr>
            </a:lvl1pPr>
          </a:lstStyle>
          <a:p>
            <a:pPr marL="457200" marR="0" lvl="0" indent="-457200" fontAlgn="auto">
              <a:lnSpc>
                <a:spcPct val="100000"/>
              </a:lnSpc>
              <a:spcBef>
                <a:spcPts val="0"/>
              </a:spcBef>
              <a:spcAft>
                <a:spcPts val="0"/>
              </a:spcAft>
              <a:buClrTx/>
              <a:buSzTx/>
            </a:pPr>
            <a:r>
              <a:rPr lang="fr-FR" dirty="0"/>
              <a:t>Insert </a:t>
            </a:r>
            <a:r>
              <a:rPr lang="fr-FR" dirty="0" err="1"/>
              <a:t>text</a:t>
            </a:r>
            <a:r>
              <a:rPr lang="fr-FR" dirty="0"/>
              <a:t> </a:t>
            </a:r>
            <a:r>
              <a:rPr lang="fr-FR" dirty="0" err="1"/>
              <a:t>here</a:t>
            </a:r>
            <a:endParaRPr lang="en-US" dirty="0"/>
          </a:p>
        </p:txBody>
      </p:sp>
      <p:sp>
        <p:nvSpPr>
          <p:cNvPr id="16" name="Espace réservé du texte 2"/>
          <p:cNvSpPr>
            <a:spLocks noGrp="1"/>
          </p:cNvSpPr>
          <p:nvPr>
            <p:ph type="body" sz="quarter" idx="27" hasCustomPrompt="1"/>
          </p:nvPr>
        </p:nvSpPr>
        <p:spPr>
          <a:xfrm>
            <a:off x="12526361" y="11938792"/>
            <a:ext cx="106646" cy="7904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52000" tIns="45720" rIns="91440" bIns="252000" numCol="1" spcCol="0" rtlCol="0" fromWordArt="0" anchor="b" anchorCtr="0" forceAA="0" compatLnSpc="1">
            <a:noAutofit/>
          </a:bodyPr>
          <a:lstStyle>
            <a:lvl1pPr marL="0" indent="0">
              <a:buNone/>
              <a:defRPr kumimoji="0" lang="en-US" sz="2800" b="0" i="0" u="none" strike="noStrike" cap="none" spc="0" normalizeH="0" baseline="0" dirty="0">
                <a:ln>
                  <a:noFill/>
                </a:ln>
                <a:solidFill>
                  <a:prstClr val="white"/>
                </a:solidFill>
                <a:effectLst/>
                <a:uLnTx/>
                <a:uFillTx/>
                <a:latin typeface="Segoe UI" panose="020B0502040204020203"/>
              </a:defRPr>
            </a:lvl1pPr>
          </a:lstStyle>
          <a:p>
            <a:pPr marL="457200" marR="0" lvl="0" indent="-457200" fontAlgn="auto">
              <a:lnSpc>
                <a:spcPct val="100000"/>
              </a:lnSpc>
              <a:spcBef>
                <a:spcPts val="0"/>
              </a:spcBef>
              <a:spcAft>
                <a:spcPts val="0"/>
              </a:spcAft>
              <a:buClrTx/>
              <a:buSzTx/>
            </a:pPr>
            <a:r>
              <a:rPr lang="fr-FR" dirty="0"/>
              <a:t> </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ainer 10">
    <p:spTree>
      <p:nvGrpSpPr>
        <p:cNvPr id="1" name=""/>
        <p:cNvGrpSpPr/>
        <p:nvPr/>
      </p:nvGrpSpPr>
      <p:grpSpPr>
        <a:xfrm>
          <a:off x="0" y="0"/>
          <a:ext cx="0" cy="0"/>
          <a:chOff x="0" y="0"/>
          <a:chExt cx="0" cy="0"/>
        </a:xfrm>
      </p:grpSpPr>
      <p:sp>
        <p:nvSpPr>
          <p:cNvPr id="4" name="Picture Placeholder 10"/>
          <p:cNvSpPr>
            <a:spLocks noGrp="1"/>
          </p:cNvSpPr>
          <p:nvPr>
            <p:ph type="pic" sz="quarter" idx="10" hasCustomPrompt="1"/>
          </p:nvPr>
        </p:nvSpPr>
        <p:spPr>
          <a:xfrm>
            <a:off x="12192000" y="0"/>
            <a:ext cx="12192000" cy="13716000"/>
          </a:xfrm>
          <a:prstGeom prst="rect">
            <a:avLst/>
          </a:prstGeom>
          <a:solidFill>
            <a:schemeClr val="tx1"/>
          </a:solidFill>
        </p:spPr>
        <p:txBody>
          <a:bodyPr>
            <a:normAutofit/>
          </a:bodyPr>
          <a:lstStyle>
            <a:lvl1pPr marL="0" indent="0" algn="ctr">
              <a:buNone/>
              <a:defRPr sz="5600"/>
            </a:lvl1pPr>
          </a:lstStyle>
          <a:p>
            <a:r>
              <a:rPr lang="fr-FR"/>
              <a:t>	</a:t>
            </a:r>
          </a:p>
          <a:p>
            <a:endParaRPr lang="fr-FR"/>
          </a:p>
          <a:p>
            <a:r>
              <a:rPr lang="fr-FR"/>
              <a:t>PICTURE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eam 2">
    <p:spTree>
      <p:nvGrpSpPr>
        <p:cNvPr id="1" name=""/>
        <p:cNvGrpSpPr/>
        <p:nvPr/>
      </p:nvGrpSpPr>
      <p:grpSpPr>
        <a:xfrm>
          <a:off x="0" y="0"/>
          <a:ext cx="0" cy="0"/>
          <a:chOff x="0" y="0"/>
          <a:chExt cx="0" cy="0"/>
        </a:xfrm>
      </p:grpSpPr>
      <p:sp>
        <p:nvSpPr>
          <p:cNvPr id="35" name="Picture Placeholder 10"/>
          <p:cNvSpPr>
            <a:spLocks noGrp="1"/>
          </p:cNvSpPr>
          <p:nvPr>
            <p:ph type="pic" sz="quarter" idx="13" hasCustomPrompt="1"/>
          </p:nvPr>
        </p:nvSpPr>
        <p:spPr>
          <a:xfrm>
            <a:off x="2735509" y="4693919"/>
            <a:ext cx="1745654" cy="1743886"/>
          </a:xfrm>
          <a:prstGeom prst="ellipse">
            <a:avLst/>
          </a:prstGeom>
          <a:solidFill>
            <a:schemeClr val="tx1"/>
          </a:solidFill>
        </p:spPr>
        <p:txBody>
          <a:bodyPr>
            <a:normAutofit/>
          </a:bodyPr>
          <a:lstStyle>
            <a:lvl1pPr marL="0" indent="0" algn="ctr">
              <a:buNone/>
              <a:defRPr sz="1200"/>
            </a:lvl1pPr>
          </a:lstStyle>
          <a:p>
            <a:r>
              <a:rPr lang="fr-FR"/>
              <a:t>Picture</a:t>
            </a:r>
          </a:p>
          <a:p>
            <a:endParaRPr lang="fr-FR"/>
          </a:p>
        </p:txBody>
      </p:sp>
      <p:sp>
        <p:nvSpPr>
          <p:cNvPr id="38" name="Picture Placeholder 10"/>
          <p:cNvSpPr>
            <a:spLocks noGrp="1"/>
          </p:cNvSpPr>
          <p:nvPr>
            <p:ph type="pic" sz="quarter" idx="14" hasCustomPrompt="1"/>
          </p:nvPr>
        </p:nvSpPr>
        <p:spPr>
          <a:xfrm>
            <a:off x="9552875" y="4693919"/>
            <a:ext cx="1745654" cy="1743886"/>
          </a:xfrm>
          <a:prstGeom prst="ellipse">
            <a:avLst/>
          </a:prstGeom>
          <a:solidFill>
            <a:schemeClr val="tx1"/>
          </a:solidFill>
        </p:spPr>
        <p:txBody>
          <a:bodyPr>
            <a:normAutofit/>
          </a:bodyPr>
          <a:lstStyle>
            <a:lvl1pPr marL="0" indent="0" algn="ctr">
              <a:buNone/>
              <a:defRPr sz="1200"/>
            </a:lvl1pPr>
          </a:lstStyle>
          <a:p>
            <a:r>
              <a:rPr lang="fr-FR"/>
              <a:t>Picture</a:t>
            </a:r>
          </a:p>
          <a:p>
            <a:endParaRPr lang="fr-FR"/>
          </a:p>
        </p:txBody>
      </p:sp>
      <p:sp>
        <p:nvSpPr>
          <p:cNvPr id="39" name="Picture Placeholder 10"/>
          <p:cNvSpPr>
            <a:spLocks noGrp="1"/>
          </p:cNvSpPr>
          <p:nvPr>
            <p:ph type="pic" sz="quarter" idx="15" hasCustomPrompt="1"/>
          </p:nvPr>
        </p:nvSpPr>
        <p:spPr>
          <a:xfrm>
            <a:off x="16380397" y="4693919"/>
            <a:ext cx="1745654" cy="1743886"/>
          </a:xfrm>
          <a:prstGeom prst="ellipse">
            <a:avLst/>
          </a:prstGeom>
          <a:solidFill>
            <a:schemeClr val="tx1"/>
          </a:solidFill>
        </p:spPr>
        <p:txBody>
          <a:bodyPr>
            <a:normAutofit/>
          </a:bodyPr>
          <a:lstStyle>
            <a:lvl1pPr marL="0" indent="0" algn="ctr">
              <a:buNone/>
              <a:defRPr sz="1200"/>
            </a:lvl1pPr>
          </a:lstStyle>
          <a:p>
            <a:r>
              <a:rPr lang="fr-FR"/>
              <a:t>Picture</a:t>
            </a:r>
          </a:p>
          <a:p>
            <a:endParaRPr lang="fr-FR"/>
          </a:p>
        </p:txBody>
      </p:sp>
      <p:sp>
        <p:nvSpPr>
          <p:cNvPr id="40" name="Picture Placeholder 10"/>
          <p:cNvSpPr>
            <a:spLocks noGrp="1"/>
          </p:cNvSpPr>
          <p:nvPr>
            <p:ph type="pic" sz="quarter" idx="16" hasCustomPrompt="1"/>
          </p:nvPr>
        </p:nvSpPr>
        <p:spPr>
          <a:xfrm>
            <a:off x="2735509" y="7287499"/>
            <a:ext cx="1745654" cy="1743886"/>
          </a:xfrm>
          <a:prstGeom prst="ellipse">
            <a:avLst/>
          </a:prstGeom>
          <a:solidFill>
            <a:schemeClr val="tx1"/>
          </a:solidFill>
        </p:spPr>
        <p:txBody>
          <a:bodyPr>
            <a:normAutofit/>
          </a:bodyPr>
          <a:lstStyle>
            <a:lvl1pPr marL="0" indent="0" algn="ctr">
              <a:buNone/>
              <a:defRPr sz="1200"/>
            </a:lvl1pPr>
          </a:lstStyle>
          <a:p>
            <a:r>
              <a:rPr lang="fr-FR"/>
              <a:t>Picture</a:t>
            </a:r>
          </a:p>
          <a:p>
            <a:endParaRPr lang="fr-FR"/>
          </a:p>
        </p:txBody>
      </p:sp>
      <p:sp>
        <p:nvSpPr>
          <p:cNvPr id="41" name="Picture Placeholder 10"/>
          <p:cNvSpPr>
            <a:spLocks noGrp="1"/>
          </p:cNvSpPr>
          <p:nvPr>
            <p:ph type="pic" sz="quarter" idx="17" hasCustomPrompt="1"/>
          </p:nvPr>
        </p:nvSpPr>
        <p:spPr>
          <a:xfrm>
            <a:off x="9552875" y="7287499"/>
            <a:ext cx="1745654" cy="1743886"/>
          </a:xfrm>
          <a:prstGeom prst="ellipse">
            <a:avLst/>
          </a:prstGeom>
          <a:solidFill>
            <a:schemeClr val="tx1"/>
          </a:solidFill>
        </p:spPr>
        <p:txBody>
          <a:bodyPr>
            <a:normAutofit/>
          </a:bodyPr>
          <a:lstStyle>
            <a:lvl1pPr marL="0" indent="0" algn="ctr">
              <a:buNone/>
              <a:defRPr sz="1200"/>
            </a:lvl1pPr>
          </a:lstStyle>
          <a:p>
            <a:r>
              <a:rPr lang="fr-FR"/>
              <a:t>Picture</a:t>
            </a:r>
          </a:p>
          <a:p>
            <a:endParaRPr lang="fr-FR"/>
          </a:p>
        </p:txBody>
      </p:sp>
      <p:sp>
        <p:nvSpPr>
          <p:cNvPr id="42" name="Picture Placeholder 10"/>
          <p:cNvSpPr>
            <a:spLocks noGrp="1"/>
          </p:cNvSpPr>
          <p:nvPr>
            <p:ph type="pic" sz="quarter" idx="18" hasCustomPrompt="1"/>
          </p:nvPr>
        </p:nvSpPr>
        <p:spPr>
          <a:xfrm>
            <a:off x="16380397" y="7287499"/>
            <a:ext cx="1745654" cy="1743886"/>
          </a:xfrm>
          <a:prstGeom prst="ellipse">
            <a:avLst/>
          </a:prstGeom>
          <a:solidFill>
            <a:schemeClr val="tx1"/>
          </a:solidFill>
        </p:spPr>
        <p:txBody>
          <a:bodyPr>
            <a:normAutofit/>
          </a:bodyPr>
          <a:lstStyle>
            <a:lvl1pPr marL="0" indent="0" algn="ctr">
              <a:buNone/>
              <a:defRPr sz="1200"/>
            </a:lvl1pPr>
          </a:lstStyle>
          <a:p>
            <a:r>
              <a:rPr lang="fr-FR"/>
              <a:t>Picture</a:t>
            </a:r>
          </a:p>
          <a:p>
            <a:endParaRPr lang="fr-FR"/>
          </a:p>
        </p:txBody>
      </p:sp>
      <p:sp>
        <p:nvSpPr>
          <p:cNvPr id="43" name="Picture Placeholder 10"/>
          <p:cNvSpPr>
            <a:spLocks noGrp="1"/>
          </p:cNvSpPr>
          <p:nvPr>
            <p:ph type="pic" sz="quarter" idx="19" hasCustomPrompt="1"/>
          </p:nvPr>
        </p:nvSpPr>
        <p:spPr>
          <a:xfrm>
            <a:off x="2735509" y="9990017"/>
            <a:ext cx="1745654" cy="1743886"/>
          </a:xfrm>
          <a:prstGeom prst="ellipse">
            <a:avLst/>
          </a:prstGeom>
          <a:solidFill>
            <a:schemeClr val="tx1"/>
          </a:solidFill>
        </p:spPr>
        <p:txBody>
          <a:bodyPr>
            <a:normAutofit/>
          </a:bodyPr>
          <a:lstStyle>
            <a:lvl1pPr marL="0" indent="0" algn="ctr" rtl="0">
              <a:buNone/>
              <a:defRPr sz="1200"/>
            </a:lvl1pPr>
          </a:lstStyle>
          <a:p>
            <a:r>
              <a:rPr lang="fr-FR"/>
              <a:t>Picture</a:t>
            </a:r>
          </a:p>
          <a:p>
            <a:endParaRPr lang="fr-FR"/>
          </a:p>
        </p:txBody>
      </p:sp>
      <p:sp>
        <p:nvSpPr>
          <p:cNvPr id="44" name="Picture Placeholder 10"/>
          <p:cNvSpPr>
            <a:spLocks noGrp="1"/>
          </p:cNvSpPr>
          <p:nvPr>
            <p:ph type="pic" sz="quarter" idx="20" hasCustomPrompt="1"/>
          </p:nvPr>
        </p:nvSpPr>
        <p:spPr>
          <a:xfrm>
            <a:off x="9552875" y="9990017"/>
            <a:ext cx="1745654" cy="1743886"/>
          </a:xfrm>
          <a:prstGeom prst="ellipse">
            <a:avLst/>
          </a:prstGeom>
          <a:solidFill>
            <a:schemeClr val="tx1"/>
          </a:solidFill>
        </p:spPr>
        <p:txBody>
          <a:bodyPr>
            <a:normAutofit/>
          </a:bodyPr>
          <a:lstStyle>
            <a:lvl1pPr marL="0" indent="0" algn="ctr" rtl="0">
              <a:buNone/>
              <a:defRPr sz="1200"/>
            </a:lvl1pPr>
          </a:lstStyle>
          <a:p>
            <a:r>
              <a:rPr lang="fr-FR"/>
              <a:t>Picture</a:t>
            </a:r>
          </a:p>
          <a:p>
            <a:endParaRPr lang="fr-FR"/>
          </a:p>
        </p:txBody>
      </p:sp>
      <p:sp>
        <p:nvSpPr>
          <p:cNvPr id="45" name="Picture Placeholder 10"/>
          <p:cNvSpPr>
            <a:spLocks noGrp="1"/>
          </p:cNvSpPr>
          <p:nvPr>
            <p:ph type="pic" sz="quarter" idx="21" hasCustomPrompt="1"/>
          </p:nvPr>
        </p:nvSpPr>
        <p:spPr>
          <a:xfrm>
            <a:off x="16380397" y="9990017"/>
            <a:ext cx="1745654" cy="1743886"/>
          </a:xfrm>
          <a:prstGeom prst="ellipse">
            <a:avLst/>
          </a:prstGeom>
          <a:solidFill>
            <a:schemeClr val="tx1"/>
          </a:solidFill>
        </p:spPr>
        <p:txBody>
          <a:bodyPr>
            <a:normAutofit/>
          </a:bodyPr>
          <a:lstStyle>
            <a:lvl1pPr marL="0" indent="0" algn="ctr" rtl="0">
              <a:buNone/>
              <a:defRPr sz="1200"/>
            </a:lvl1pPr>
          </a:lstStyle>
          <a:p>
            <a:r>
              <a:rPr lang="fr-FR"/>
              <a:t>Picture</a:t>
            </a:r>
          </a:p>
          <a:p>
            <a:endParaRPr lang="fr-F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Whit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与副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pter 1.1">
    <p:bg>
      <p:bgPr>
        <a:solidFill>
          <a:srgbClr val="F05327"/>
        </a:solidFill>
        <a:effectLst/>
      </p:bgPr>
    </p:bg>
    <p:spTree>
      <p:nvGrpSpPr>
        <p:cNvPr id="1" name=""/>
        <p:cNvGrpSpPr/>
        <p:nvPr/>
      </p:nvGrpSpPr>
      <p:grpSpPr>
        <a:xfrm>
          <a:off x="0" y="0"/>
          <a:ext cx="0" cy="0"/>
          <a:chOff x="0" y="0"/>
          <a:chExt cx="0" cy="0"/>
        </a:xfrm>
      </p:grpSpPr>
      <p:sp>
        <p:nvSpPr>
          <p:cNvPr id="2" name="标题 4"/>
          <p:cNvSpPr>
            <a:spLocks noGrp="1"/>
          </p:cNvSpPr>
          <p:nvPr userDrawn="1"/>
        </p:nvSpPr>
        <p:spPr>
          <a:xfrm>
            <a:off x="1630681" y="4119881"/>
            <a:ext cx="21124334" cy="2254250"/>
          </a:xfrm>
          <a:prstGeom prst="rect">
            <a:avLst/>
          </a:prstGeom>
        </p:spPr>
        <p:txBody>
          <a:bodyPr vert="horz" lIns="0" tIns="0" rIns="0" bIns="0" rtlCol="0" anchor="b">
            <a:noAutofit/>
          </a:bodyPr>
          <a:lstStyle>
            <a:lvl1pPr algn="ctr" defTabSz="914400" rtl="0" eaLnBrk="1" latinLnBrk="0" hangingPunct="1">
              <a:lnSpc>
                <a:spcPts val="4300"/>
              </a:lnSpc>
              <a:spcBef>
                <a:spcPct val="0"/>
              </a:spcBef>
              <a:buNone/>
              <a:defRPr sz="3600" b="1" kern="1200" spc="-80" baseline="0">
                <a:solidFill>
                  <a:schemeClr val="bg1"/>
                </a:solidFill>
                <a:latin typeface="思源黑体 CN Normal" panose="020B0400000000000000" charset="-122"/>
                <a:ea typeface="思源黑体 CN Normal" panose="020B0400000000000000" charset="-122"/>
                <a:cs typeface="+mj-cs"/>
              </a:defRPr>
            </a:lvl1pPr>
          </a:lstStyle>
          <a:p>
            <a:r>
              <a:rPr lang="zh-CN" altLang="en-US" sz="7200">
                <a:latin typeface="黑体" panose="02010609060101010101" charset="-122"/>
                <a:ea typeface="黑体" panose="02010609060101010101" charset="-122"/>
                <a:sym typeface="+mn-ea"/>
              </a:rPr>
              <a:t>插入分节符表头</a:t>
            </a:r>
            <a:endParaRPr lang="zh-CN" altLang="en-US" sz="7200">
              <a:latin typeface="黑体" panose="02010609060101010101" charset="-122"/>
              <a:ea typeface="黑体" panose="02010609060101010101" charset="-122"/>
            </a:endParaRPr>
          </a:p>
        </p:txBody>
      </p:sp>
      <p:sp>
        <p:nvSpPr>
          <p:cNvPr id="3" name="文本占位符 5"/>
          <p:cNvSpPr>
            <a:spLocks noGrp="1"/>
          </p:cNvSpPr>
          <p:nvPr userDrawn="1"/>
        </p:nvSpPr>
        <p:spPr>
          <a:xfrm>
            <a:off x="1630893" y="7343140"/>
            <a:ext cx="21123910" cy="1170940"/>
          </a:xfrm>
          <a:prstGeom prst="rect">
            <a:avLst/>
          </a:prstGeom>
        </p:spPr>
        <p:txBody>
          <a:bodyPr vert="horz" lIns="0" tIns="0" rIns="0" bIns="0" rtlCol="0">
            <a:noAutofit/>
          </a:bodyPr>
          <a:lstStyle>
            <a:lvl1pPr marL="0" marR="0" indent="0" algn="ctr" defTabSz="914400" rtl="0" eaLnBrk="1" fontAlgn="auto" latinLnBrk="0" hangingPunct="1">
              <a:lnSpc>
                <a:spcPts val="1800"/>
              </a:lnSpc>
              <a:spcBef>
                <a:spcPts val="0"/>
              </a:spcBef>
              <a:spcAft>
                <a:spcPts val="0"/>
              </a:spcAft>
              <a:buClrTx/>
              <a:buSzTx/>
              <a:buFont typeface="Arial" panose="020B0604020202020204" pitchFamily="34" charset="0"/>
              <a:buNone/>
              <a:defRPr lang="en-US" sz="1300" kern="1200" spc="-30" baseline="0" dirty="0" smtClean="0">
                <a:solidFill>
                  <a:schemeClr val="bg2"/>
                </a:solidFill>
                <a:latin typeface="思源黑体 CN Normal" panose="020B0400000000000000" charset="-122"/>
                <a:ea typeface="思源黑体 CN Normal" panose="020B0400000000000000"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lang="en-US" sz="1100" kern="1200" baseline="0" dirty="0" smtClean="0">
                <a:solidFill>
                  <a:schemeClr val="bg2"/>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n-US" sz="1100" kern="1200" baseline="0" dirty="0" smtClean="0">
                <a:solidFill>
                  <a:schemeClr val="bg2"/>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n-US" sz="1100" kern="1200" baseline="0" dirty="0" smtClean="0">
                <a:solidFill>
                  <a:schemeClr val="bg2"/>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n-US" sz="1100" kern="1200" baseline="0" dirty="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2800">
                <a:latin typeface="黑体" panose="02010609060101010101" charset="-122"/>
                <a:ea typeface="黑体" panose="02010609060101010101" charset="-122"/>
                <a:sym typeface="+mn-ea"/>
              </a:rPr>
              <a:t>在此写入文本</a:t>
            </a:r>
            <a:endParaRPr lang="zh-CN" altLang="en-US" sz="2800">
              <a:latin typeface="黑体" panose="02010609060101010101" charset="-122"/>
              <a:ea typeface="黑体" panose="02010609060101010101" charset="-122"/>
            </a:endParaRPr>
          </a:p>
          <a:p>
            <a:endParaRPr lang="zh-CN" altLang="en-US" sz="2600">
              <a:latin typeface="黑体" panose="02010609060101010101" charset="-122"/>
              <a:ea typeface="黑体" panose="02010609060101010101" charset="-122"/>
            </a:endParaRPr>
          </a:p>
        </p:txBody>
      </p:sp>
      <p:cxnSp>
        <p:nvCxnSpPr>
          <p:cNvPr id="6" name="Straight Connector 36"/>
          <p:cNvCxnSpPr/>
          <p:nvPr userDrawn="1"/>
        </p:nvCxnSpPr>
        <p:spPr>
          <a:xfrm>
            <a:off x="11743493" y="6848352"/>
            <a:ext cx="898710" cy="0"/>
          </a:xfrm>
          <a:prstGeom prst="line">
            <a:avLst/>
          </a:prstGeom>
          <a:ln w="38100">
            <a:solidFill>
              <a:srgbClr val="F8F8F8"/>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4" name="图形 23"/>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707665" y="435507"/>
            <a:ext cx="2057685" cy="64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marL="0" marR="0" indent="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9pPr>
    </p:titleStyle>
    <p:bodyStyle>
      <a:lvl1pPr marL="63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1pPr>
      <a:lvl2pPr marL="127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05327"/>
        </a:solidFill>
        <a:effectLst/>
      </p:bgPr>
    </p:bg>
    <p:spTree>
      <p:nvGrpSpPr>
        <p:cNvPr id="1" name=""/>
        <p:cNvGrpSpPr/>
        <p:nvPr/>
      </p:nvGrpSpPr>
      <p:grpSpPr>
        <a:xfrm>
          <a:off x="0" y="0"/>
          <a:ext cx="0" cy="0"/>
          <a:chOff x="0" y="0"/>
          <a:chExt cx="0" cy="0"/>
        </a:xfrm>
      </p:grpSpPr>
      <p:grpSp>
        <p:nvGrpSpPr>
          <p:cNvPr id="23" name="图形 21"/>
          <p:cNvGrpSpPr/>
          <p:nvPr userDrawn="1"/>
        </p:nvGrpSpPr>
        <p:grpSpPr>
          <a:xfrm>
            <a:off x="21707665" y="465236"/>
            <a:ext cx="2052681" cy="644069"/>
            <a:chOff x="11329985" y="6586536"/>
            <a:chExt cx="2052681" cy="644069"/>
          </a:xfrm>
          <a:solidFill>
            <a:srgbClr val="FFFFFF"/>
          </a:solidFill>
        </p:grpSpPr>
        <p:sp>
          <p:nvSpPr>
            <p:cNvPr id="25" name="图形 21"/>
            <p:cNvSpPr/>
            <p:nvPr/>
          </p:nvSpPr>
          <p:spPr>
            <a:xfrm>
              <a:off x="11402743" y="6586536"/>
              <a:ext cx="552505" cy="215692"/>
            </a:xfrm>
            <a:custGeom>
              <a:avLst/>
              <a:gdLst>
                <a:gd name="connsiteX0" fmla="*/ 336505 w 552505"/>
                <a:gd name="connsiteY0" fmla="*/ 0 h 215692"/>
                <a:gd name="connsiteX1" fmla="*/ 120505 w 552505"/>
                <a:gd name="connsiteY1" fmla="*/ 30581 h 215692"/>
                <a:gd name="connsiteX2" fmla="*/ 169276 w 552505"/>
                <a:gd name="connsiteY2" fmla="*/ 65596 h 215692"/>
                <a:gd name="connsiteX3" fmla="*/ 0 w 552505"/>
                <a:gd name="connsiteY3" fmla="*/ 66164 h 215692"/>
                <a:gd name="connsiteX4" fmla="*/ 0 w 552505"/>
                <a:gd name="connsiteY4" fmla="*/ 209861 h 215692"/>
                <a:gd name="connsiteX5" fmla="*/ 287053 w 552505"/>
                <a:gd name="connsiteY5" fmla="*/ 183827 h 215692"/>
                <a:gd name="connsiteX6" fmla="*/ 264316 w 552505"/>
                <a:gd name="connsiteY6" fmla="*/ 156543 h 215692"/>
                <a:gd name="connsiteX7" fmla="*/ 336505 w 552505"/>
                <a:gd name="connsiteY7" fmla="*/ 153360 h 215692"/>
                <a:gd name="connsiteX8" fmla="*/ 552505 w 552505"/>
                <a:gd name="connsiteY8" fmla="*/ 183145 h 215692"/>
                <a:gd name="connsiteX9" fmla="*/ 552505 w 552505"/>
                <a:gd name="connsiteY9" fmla="*/ 30581 h 215692"/>
                <a:gd name="connsiteX10" fmla="*/ 336505 w 552505"/>
                <a:gd name="connsiteY10" fmla="*/ 0 h 21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2505" h="215692">
                  <a:moveTo>
                    <a:pt x="336505" y="0"/>
                  </a:moveTo>
                  <a:cubicBezTo>
                    <a:pt x="263548" y="1599"/>
                    <a:pt x="191039" y="11865"/>
                    <a:pt x="120505" y="30581"/>
                  </a:cubicBezTo>
                  <a:lnTo>
                    <a:pt x="169276" y="65596"/>
                  </a:lnTo>
                  <a:cubicBezTo>
                    <a:pt x="113358" y="76116"/>
                    <a:pt x="55987" y="76308"/>
                    <a:pt x="0" y="66164"/>
                  </a:cubicBezTo>
                  <a:lnTo>
                    <a:pt x="0" y="209861"/>
                  </a:lnTo>
                  <a:cubicBezTo>
                    <a:pt x="50135" y="223162"/>
                    <a:pt x="214636" y="213385"/>
                    <a:pt x="287053" y="183827"/>
                  </a:cubicBezTo>
                  <a:lnTo>
                    <a:pt x="264316" y="156543"/>
                  </a:lnTo>
                  <a:cubicBezTo>
                    <a:pt x="288299" y="154109"/>
                    <a:pt x="312401" y="153047"/>
                    <a:pt x="336505" y="153360"/>
                  </a:cubicBezTo>
                  <a:cubicBezTo>
                    <a:pt x="409548" y="153081"/>
                    <a:pt x="482264" y="163108"/>
                    <a:pt x="552505" y="183145"/>
                  </a:cubicBezTo>
                  <a:lnTo>
                    <a:pt x="552505" y="30581"/>
                  </a:lnTo>
                  <a:cubicBezTo>
                    <a:pt x="481947" y="11986"/>
                    <a:pt x="409452" y="1723"/>
                    <a:pt x="336505" y="0"/>
                  </a:cubicBezTo>
                  <a:close/>
                </a:path>
              </a:pathLst>
            </a:custGeom>
            <a:solidFill>
              <a:srgbClr val="FFFFFF"/>
            </a:solidFill>
            <a:ln w="11367" cap="flat">
              <a:noFill/>
              <a:prstDash val="solid"/>
              <a:miter/>
            </a:ln>
          </p:spPr>
          <p:txBody>
            <a:bodyPr rtlCol="0" anchor="ctr"/>
            <a:lstStyle/>
            <a:p>
              <a:endParaRPr lang="zh-CN" altLang="en-US"/>
            </a:p>
          </p:txBody>
        </p:sp>
        <p:sp>
          <p:nvSpPr>
            <p:cNvPr id="26" name="图形 21"/>
            <p:cNvSpPr/>
            <p:nvPr/>
          </p:nvSpPr>
          <p:spPr>
            <a:xfrm>
              <a:off x="11415931" y="6994207"/>
              <a:ext cx="552618" cy="236397"/>
            </a:xfrm>
            <a:custGeom>
              <a:avLst/>
              <a:gdLst>
                <a:gd name="connsiteX0" fmla="*/ 552619 w 552618"/>
                <a:gd name="connsiteY0" fmla="*/ 149381 h 236397"/>
                <a:gd name="connsiteX1" fmla="*/ 431432 w 552618"/>
                <a:gd name="connsiteY1" fmla="*/ 173255 h 236397"/>
                <a:gd name="connsiteX2" fmla="*/ 431432 w 552618"/>
                <a:gd name="connsiteY2" fmla="*/ 215545 h 236397"/>
                <a:gd name="connsiteX3" fmla="*/ 213272 w 552618"/>
                <a:gd name="connsiteY3" fmla="*/ 235895 h 236397"/>
                <a:gd name="connsiteX4" fmla="*/ 0 w 552618"/>
                <a:gd name="connsiteY4" fmla="*/ 188261 h 236397"/>
                <a:gd name="connsiteX5" fmla="*/ 0 w 552618"/>
                <a:gd name="connsiteY5" fmla="*/ 36379 h 236397"/>
                <a:gd name="connsiteX6" fmla="*/ 263179 w 552618"/>
                <a:gd name="connsiteY6" fmla="*/ 89015 h 236397"/>
                <a:gd name="connsiteX7" fmla="*/ 414265 w 552618"/>
                <a:gd name="connsiteY7" fmla="*/ 74691 h 236397"/>
                <a:gd name="connsiteX8" fmla="*/ 406989 w 552618"/>
                <a:gd name="connsiteY8" fmla="*/ 36720 h 236397"/>
                <a:gd name="connsiteX9" fmla="*/ 552278 w 552618"/>
                <a:gd name="connsiteY9" fmla="*/ 0 h 236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52618" h="236397">
                  <a:moveTo>
                    <a:pt x="552619" y="149381"/>
                  </a:moveTo>
                  <a:cubicBezTo>
                    <a:pt x="511535" y="153324"/>
                    <a:pt x="470941" y="161321"/>
                    <a:pt x="431432" y="173255"/>
                  </a:cubicBezTo>
                  <a:lnTo>
                    <a:pt x="431432" y="215545"/>
                  </a:lnTo>
                  <a:cubicBezTo>
                    <a:pt x="359870" y="231559"/>
                    <a:pt x="286560" y="238397"/>
                    <a:pt x="213272" y="235895"/>
                  </a:cubicBezTo>
                  <a:cubicBezTo>
                    <a:pt x="140478" y="228942"/>
                    <a:pt x="68835" y="212940"/>
                    <a:pt x="0" y="188261"/>
                  </a:cubicBezTo>
                  <a:lnTo>
                    <a:pt x="0" y="36379"/>
                  </a:lnTo>
                  <a:cubicBezTo>
                    <a:pt x="59116" y="67756"/>
                    <a:pt x="170526" y="89015"/>
                    <a:pt x="263179" y="89015"/>
                  </a:cubicBezTo>
                  <a:cubicBezTo>
                    <a:pt x="313864" y="88695"/>
                    <a:pt x="364423" y="83902"/>
                    <a:pt x="414265" y="74691"/>
                  </a:cubicBezTo>
                  <a:lnTo>
                    <a:pt x="406989" y="36720"/>
                  </a:lnTo>
                  <a:cubicBezTo>
                    <a:pt x="454168" y="20577"/>
                    <a:pt x="483613" y="6935"/>
                    <a:pt x="552278" y="0"/>
                  </a:cubicBezTo>
                  <a:close/>
                </a:path>
              </a:pathLst>
            </a:custGeom>
            <a:solidFill>
              <a:srgbClr val="FFFFFF"/>
            </a:solidFill>
            <a:ln w="11367" cap="flat">
              <a:noFill/>
              <a:prstDash val="solid"/>
              <a:miter/>
            </a:ln>
          </p:spPr>
          <p:txBody>
            <a:bodyPr rtlCol="0" anchor="ctr"/>
            <a:lstStyle/>
            <a:p>
              <a:endParaRPr lang="zh-CN" altLang="en-US"/>
            </a:p>
          </p:txBody>
        </p:sp>
        <p:sp>
          <p:nvSpPr>
            <p:cNvPr id="27" name="图形 21"/>
            <p:cNvSpPr/>
            <p:nvPr/>
          </p:nvSpPr>
          <p:spPr>
            <a:xfrm>
              <a:off x="11329985" y="6798670"/>
              <a:ext cx="698362" cy="211375"/>
            </a:xfrm>
            <a:custGeom>
              <a:avLst/>
              <a:gdLst>
                <a:gd name="connsiteX0" fmla="*/ 544206 w 698362"/>
                <a:gd name="connsiteY0" fmla="*/ 0 h 211375"/>
                <a:gd name="connsiteX1" fmla="*/ 393575 w 698362"/>
                <a:gd name="connsiteY1" fmla="*/ 18189 h 211375"/>
                <a:gd name="connsiteX2" fmla="*/ 418585 w 698362"/>
                <a:gd name="connsiteY2" fmla="*/ 58320 h 211375"/>
                <a:gd name="connsiteX3" fmla="*/ 264657 w 698362"/>
                <a:gd name="connsiteY3" fmla="*/ 72076 h 211375"/>
                <a:gd name="connsiteX4" fmla="*/ 0 w 698362"/>
                <a:gd name="connsiteY4" fmla="*/ 19326 h 211375"/>
                <a:gd name="connsiteX5" fmla="*/ 0 w 698362"/>
                <a:gd name="connsiteY5" fmla="*/ 171549 h 211375"/>
                <a:gd name="connsiteX6" fmla="*/ 230097 w 698362"/>
                <a:gd name="connsiteY6" fmla="*/ 211339 h 211375"/>
                <a:gd name="connsiteX7" fmla="*/ 472926 w 698362"/>
                <a:gd name="connsiteY7" fmla="*/ 174392 h 211375"/>
                <a:gd name="connsiteX8" fmla="*/ 466105 w 698362"/>
                <a:gd name="connsiteY8" fmla="*/ 155975 h 211375"/>
                <a:gd name="connsiteX9" fmla="*/ 543069 w 698362"/>
                <a:gd name="connsiteY9" fmla="*/ 150973 h 211375"/>
                <a:gd name="connsiteX10" fmla="*/ 698362 w 698362"/>
                <a:gd name="connsiteY10" fmla="*/ 166206 h 211375"/>
                <a:gd name="connsiteX11" fmla="*/ 698362 w 698362"/>
                <a:gd name="connsiteY11" fmla="*/ 13642 h 211375"/>
                <a:gd name="connsiteX12" fmla="*/ 544206 w 698362"/>
                <a:gd name="connsiteY12" fmla="*/ 0 h 211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98362" h="211375">
                  <a:moveTo>
                    <a:pt x="544206" y="0"/>
                  </a:moveTo>
                  <a:cubicBezTo>
                    <a:pt x="493519" y="1082"/>
                    <a:pt x="443063" y="7175"/>
                    <a:pt x="393575" y="18189"/>
                  </a:cubicBezTo>
                  <a:lnTo>
                    <a:pt x="418585" y="58320"/>
                  </a:lnTo>
                  <a:cubicBezTo>
                    <a:pt x="368041" y="69245"/>
                    <a:pt x="316338" y="73865"/>
                    <a:pt x="264657" y="72076"/>
                  </a:cubicBezTo>
                  <a:cubicBezTo>
                    <a:pt x="173897" y="71375"/>
                    <a:pt x="84093" y="53476"/>
                    <a:pt x="0" y="19326"/>
                  </a:cubicBezTo>
                  <a:lnTo>
                    <a:pt x="0" y="171549"/>
                  </a:lnTo>
                  <a:cubicBezTo>
                    <a:pt x="74146" y="196765"/>
                    <a:pt x="151789" y="210191"/>
                    <a:pt x="230097" y="211339"/>
                  </a:cubicBezTo>
                  <a:cubicBezTo>
                    <a:pt x="312499" y="212143"/>
                    <a:pt x="394492" y="199668"/>
                    <a:pt x="472926" y="174392"/>
                  </a:cubicBezTo>
                  <a:lnTo>
                    <a:pt x="466105" y="155975"/>
                  </a:lnTo>
                  <a:cubicBezTo>
                    <a:pt x="491619" y="152590"/>
                    <a:pt x="517332" y="150919"/>
                    <a:pt x="543069" y="150973"/>
                  </a:cubicBezTo>
                  <a:cubicBezTo>
                    <a:pt x="595266" y="149557"/>
                    <a:pt x="647435" y="154675"/>
                    <a:pt x="698362" y="166206"/>
                  </a:cubicBezTo>
                  <a:lnTo>
                    <a:pt x="698362" y="13642"/>
                  </a:lnTo>
                  <a:cubicBezTo>
                    <a:pt x="647459" y="4717"/>
                    <a:pt x="595886" y="153"/>
                    <a:pt x="544206" y="0"/>
                  </a:cubicBezTo>
                  <a:close/>
                </a:path>
              </a:pathLst>
            </a:custGeom>
            <a:solidFill>
              <a:srgbClr val="FFFFFF"/>
            </a:solidFill>
            <a:ln w="11367" cap="flat">
              <a:noFill/>
              <a:prstDash val="solid"/>
              <a:miter/>
            </a:ln>
          </p:spPr>
          <p:txBody>
            <a:bodyPr rtlCol="0" anchor="ctr"/>
            <a:lstStyle/>
            <a:p>
              <a:endParaRPr lang="zh-CN" altLang="en-US"/>
            </a:p>
          </p:txBody>
        </p:sp>
        <p:sp>
          <p:nvSpPr>
            <p:cNvPr id="28" name="图形 21"/>
            <p:cNvSpPr/>
            <p:nvPr/>
          </p:nvSpPr>
          <p:spPr>
            <a:xfrm>
              <a:off x="12370878" y="6654632"/>
              <a:ext cx="402896" cy="252378"/>
            </a:xfrm>
            <a:custGeom>
              <a:avLst/>
              <a:gdLst>
                <a:gd name="connsiteX0" fmla="*/ 47179 w 402896"/>
                <a:gd name="connsiteY0" fmla="*/ 36152 h 252378"/>
                <a:gd name="connsiteX1" fmla="*/ 185533 w 402896"/>
                <a:gd name="connsiteY1" fmla="*/ 36152 h 252378"/>
                <a:gd name="connsiteX2" fmla="*/ 177120 w 402896"/>
                <a:gd name="connsiteY2" fmla="*/ 80147 h 252378"/>
                <a:gd name="connsiteX3" fmla="*/ 104931 w 402896"/>
                <a:gd name="connsiteY3" fmla="*/ 80147 h 252378"/>
                <a:gd name="connsiteX4" fmla="*/ 38766 w 402896"/>
                <a:gd name="connsiteY4" fmla="*/ 80147 h 252378"/>
                <a:gd name="connsiteX5" fmla="*/ 32741 w 402896"/>
                <a:gd name="connsiteY5" fmla="*/ 80147 h 252378"/>
                <a:gd name="connsiteX6" fmla="*/ 0 w 402896"/>
                <a:gd name="connsiteY6" fmla="*/ 252379 h 252378"/>
                <a:gd name="connsiteX7" fmla="*/ 72190 w 402896"/>
                <a:gd name="connsiteY7" fmla="*/ 252379 h 252378"/>
                <a:gd name="connsiteX8" fmla="*/ 98110 w 402896"/>
                <a:gd name="connsiteY8" fmla="*/ 116299 h 252378"/>
                <a:gd name="connsiteX9" fmla="*/ 170185 w 402896"/>
                <a:gd name="connsiteY9" fmla="*/ 116299 h 252378"/>
                <a:gd name="connsiteX10" fmla="*/ 144379 w 402896"/>
                <a:gd name="connsiteY10" fmla="*/ 252379 h 252378"/>
                <a:gd name="connsiteX11" fmla="*/ 216568 w 402896"/>
                <a:gd name="connsiteY11" fmla="*/ 252379 h 252378"/>
                <a:gd name="connsiteX12" fmla="*/ 242375 w 402896"/>
                <a:gd name="connsiteY12" fmla="*/ 116299 h 252378"/>
                <a:gd name="connsiteX13" fmla="*/ 314564 w 402896"/>
                <a:gd name="connsiteY13" fmla="*/ 116299 h 252378"/>
                <a:gd name="connsiteX14" fmla="*/ 288758 w 402896"/>
                <a:gd name="connsiteY14" fmla="*/ 252379 h 252378"/>
                <a:gd name="connsiteX15" fmla="*/ 360947 w 402896"/>
                <a:gd name="connsiteY15" fmla="*/ 252379 h 252378"/>
                <a:gd name="connsiteX16" fmla="*/ 393688 w 402896"/>
                <a:gd name="connsiteY16" fmla="*/ 80147 h 252378"/>
                <a:gd name="connsiteX17" fmla="*/ 387663 w 402896"/>
                <a:gd name="connsiteY17" fmla="*/ 80147 h 252378"/>
                <a:gd name="connsiteX18" fmla="*/ 321499 w 402896"/>
                <a:gd name="connsiteY18" fmla="*/ 80147 h 252378"/>
                <a:gd name="connsiteX19" fmla="*/ 249309 w 402896"/>
                <a:gd name="connsiteY19" fmla="*/ 80147 h 252378"/>
                <a:gd name="connsiteX20" fmla="*/ 257722 w 402896"/>
                <a:gd name="connsiteY20" fmla="*/ 36152 h 252378"/>
                <a:gd name="connsiteX21" fmla="*/ 395962 w 402896"/>
                <a:gd name="connsiteY21" fmla="*/ 36152 h 252378"/>
                <a:gd name="connsiteX22" fmla="*/ 402897 w 402896"/>
                <a:gd name="connsiteY22" fmla="*/ 0 h 252378"/>
                <a:gd name="connsiteX23" fmla="*/ 54000 w 402896"/>
                <a:gd name="connsiteY23" fmla="*/ 0 h 252378"/>
                <a:gd name="connsiteX24" fmla="*/ 47179 w 402896"/>
                <a:gd name="connsiteY24" fmla="*/ 36152 h 252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896" h="252378">
                  <a:moveTo>
                    <a:pt x="47179" y="36152"/>
                  </a:moveTo>
                  <a:lnTo>
                    <a:pt x="185533" y="36152"/>
                  </a:lnTo>
                  <a:lnTo>
                    <a:pt x="177120" y="80147"/>
                  </a:lnTo>
                  <a:lnTo>
                    <a:pt x="104931" y="80147"/>
                  </a:lnTo>
                  <a:lnTo>
                    <a:pt x="38766" y="80147"/>
                  </a:lnTo>
                  <a:lnTo>
                    <a:pt x="32741" y="80147"/>
                  </a:lnTo>
                  <a:lnTo>
                    <a:pt x="0" y="252379"/>
                  </a:lnTo>
                  <a:lnTo>
                    <a:pt x="72190" y="252379"/>
                  </a:lnTo>
                  <a:lnTo>
                    <a:pt x="98110" y="116299"/>
                  </a:lnTo>
                  <a:lnTo>
                    <a:pt x="170185" y="116299"/>
                  </a:lnTo>
                  <a:lnTo>
                    <a:pt x="144379" y="252379"/>
                  </a:lnTo>
                  <a:lnTo>
                    <a:pt x="216568" y="252379"/>
                  </a:lnTo>
                  <a:lnTo>
                    <a:pt x="242375" y="116299"/>
                  </a:lnTo>
                  <a:lnTo>
                    <a:pt x="314564" y="116299"/>
                  </a:lnTo>
                  <a:lnTo>
                    <a:pt x="288758" y="252379"/>
                  </a:lnTo>
                  <a:lnTo>
                    <a:pt x="360947" y="252379"/>
                  </a:lnTo>
                  <a:lnTo>
                    <a:pt x="393688" y="80147"/>
                  </a:lnTo>
                  <a:lnTo>
                    <a:pt x="387663" y="80147"/>
                  </a:lnTo>
                  <a:lnTo>
                    <a:pt x="321499" y="80147"/>
                  </a:lnTo>
                  <a:lnTo>
                    <a:pt x="249309" y="80147"/>
                  </a:lnTo>
                  <a:lnTo>
                    <a:pt x="257722" y="36152"/>
                  </a:lnTo>
                  <a:lnTo>
                    <a:pt x="395962" y="36152"/>
                  </a:lnTo>
                  <a:lnTo>
                    <a:pt x="402897" y="0"/>
                  </a:lnTo>
                  <a:lnTo>
                    <a:pt x="54000" y="0"/>
                  </a:lnTo>
                  <a:lnTo>
                    <a:pt x="47179" y="36152"/>
                  </a:lnTo>
                  <a:close/>
                </a:path>
              </a:pathLst>
            </a:custGeom>
            <a:solidFill>
              <a:srgbClr val="FFFFFF"/>
            </a:solidFill>
            <a:ln w="11367" cap="flat">
              <a:noFill/>
              <a:prstDash val="solid"/>
              <a:miter/>
            </a:ln>
          </p:spPr>
          <p:txBody>
            <a:bodyPr rtlCol="0" anchor="ctr"/>
            <a:lstStyle/>
            <a:p>
              <a:endParaRPr lang="zh-CN" altLang="en-US"/>
            </a:p>
          </p:txBody>
        </p:sp>
        <p:sp>
          <p:nvSpPr>
            <p:cNvPr id="29" name="图形 21"/>
            <p:cNvSpPr/>
            <p:nvPr/>
          </p:nvSpPr>
          <p:spPr>
            <a:xfrm>
              <a:off x="12321198" y="6927588"/>
              <a:ext cx="407103" cy="240669"/>
            </a:xfrm>
            <a:custGeom>
              <a:avLst/>
              <a:gdLst>
                <a:gd name="connsiteX0" fmla="*/ 334459 w 407103"/>
                <a:gd name="connsiteY0" fmla="*/ 0 h 240669"/>
                <a:gd name="connsiteX1" fmla="*/ 45815 w 407103"/>
                <a:gd name="connsiteY1" fmla="*/ 0 h 240669"/>
                <a:gd name="connsiteX2" fmla="*/ 6935 w 407103"/>
                <a:gd name="connsiteY2" fmla="*/ 204632 h 240669"/>
                <a:gd name="connsiteX3" fmla="*/ 6935 w 407103"/>
                <a:gd name="connsiteY3" fmla="*/ 204632 h 240669"/>
                <a:gd name="connsiteX4" fmla="*/ 0 w 407103"/>
                <a:gd name="connsiteY4" fmla="*/ 240669 h 240669"/>
                <a:gd name="connsiteX5" fmla="*/ 276707 w 407103"/>
                <a:gd name="connsiteY5" fmla="*/ 240669 h 240669"/>
                <a:gd name="connsiteX6" fmla="*/ 283528 w 407103"/>
                <a:gd name="connsiteY6" fmla="*/ 204632 h 240669"/>
                <a:gd name="connsiteX7" fmla="*/ 223389 w 407103"/>
                <a:gd name="connsiteY7" fmla="*/ 204632 h 240669"/>
                <a:gd name="connsiteX8" fmla="*/ 236577 w 407103"/>
                <a:gd name="connsiteY8" fmla="*/ 138126 h 240669"/>
                <a:gd name="connsiteX9" fmla="*/ 308766 w 407103"/>
                <a:gd name="connsiteY9" fmla="*/ 138126 h 240669"/>
                <a:gd name="connsiteX10" fmla="*/ 289326 w 407103"/>
                <a:gd name="connsiteY10" fmla="*/ 240442 h 240669"/>
                <a:gd name="connsiteX11" fmla="*/ 361516 w 407103"/>
                <a:gd name="connsiteY11" fmla="*/ 240442 h 240669"/>
                <a:gd name="connsiteX12" fmla="*/ 407103 w 407103"/>
                <a:gd name="connsiteY12" fmla="*/ 0 h 240669"/>
                <a:gd name="connsiteX13" fmla="*/ 334914 w 407103"/>
                <a:gd name="connsiteY13" fmla="*/ 0 h 240669"/>
                <a:gd name="connsiteX14" fmla="*/ 183259 w 407103"/>
                <a:gd name="connsiteY14" fmla="*/ 36038 h 240669"/>
                <a:gd name="connsiteX15" fmla="*/ 170754 w 407103"/>
                <a:gd name="connsiteY15" fmla="*/ 102316 h 240669"/>
                <a:gd name="connsiteX16" fmla="*/ 98564 w 407103"/>
                <a:gd name="connsiteY16" fmla="*/ 102316 h 240669"/>
                <a:gd name="connsiteX17" fmla="*/ 111524 w 407103"/>
                <a:gd name="connsiteY17" fmla="*/ 35811 h 240669"/>
                <a:gd name="connsiteX18" fmla="*/ 151200 w 407103"/>
                <a:gd name="connsiteY18" fmla="*/ 204632 h 240669"/>
                <a:gd name="connsiteX19" fmla="*/ 79010 w 407103"/>
                <a:gd name="connsiteY19" fmla="*/ 204632 h 240669"/>
                <a:gd name="connsiteX20" fmla="*/ 91629 w 407103"/>
                <a:gd name="connsiteY20" fmla="*/ 138467 h 240669"/>
                <a:gd name="connsiteX21" fmla="*/ 163819 w 407103"/>
                <a:gd name="connsiteY21" fmla="*/ 138467 h 240669"/>
                <a:gd name="connsiteX22" fmla="*/ 242829 w 407103"/>
                <a:gd name="connsiteY22" fmla="*/ 102316 h 240669"/>
                <a:gd name="connsiteX23" fmla="*/ 255448 w 407103"/>
                <a:gd name="connsiteY23" fmla="*/ 36152 h 240669"/>
                <a:gd name="connsiteX24" fmla="*/ 327524 w 407103"/>
                <a:gd name="connsiteY24" fmla="*/ 36152 h 240669"/>
                <a:gd name="connsiteX25" fmla="*/ 315019 w 407103"/>
                <a:gd name="connsiteY25" fmla="*/ 102316 h 24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07103" h="240669">
                  <a:moveTo>
                    <a:pt x="334459" y="0"/>
                  </a:moveTo>
                  <a:lnTo>
                    <a:pt x="45815" y="0"/>
                  </a:lnTo>
                  <a:lnTo>
                    <a:pt x="6935" y="204632"/>
                  </a:lnTo>
                  <a:lnTo>
                    <a:pt x="6935" y="204632"/>
                  </a:lnTo>
                  <a:lnTo>
                    <a:pt x="0" y="240669"/>
                  </a:lnTo>
                  <a:lnTo>
                    <a:pt x="276707" y="240669"/>
                  </a:lnTo>
                  <a:lnTo>
                    <a:pt x="283528" y="204632"/>
                  </a:lnTo>
                  <a:lnTo>
                    <a:pt x="223389" y="204632"/>
                  </a:lnTo>
                  <a:lnTo>
                    <a:pt x="236577" y="138126"/>
                  </a:lnTo>
                  <a:lnTo>
                    <a:pt x="308766" y="138126"/>
                  </a:lnTo>
                  <a:lnTo>
                    <a:pt x="289326" y="240442"/>
                  </a:lnTo>
                  <a:lnTo>
                    <a:pt x="361516" y="240442"/>
                  </a:lnTo>
                  <a:lnTo>
                    <a:pt x="407103" y="0"/>
                  </a:lnTo>
                  <a:lnTo>
                    <a:pt x="334914" y="0"/>
                  </a:lnTo>
                  <a:close/>
                  <a:moveTo>
                    <a:pt x="183259" y="36038"/>
                  </a:moveTo>
                  <a:lnTo>
                    <a:pt x="170754" y="102316"/>
                  </a:lnTo>
                  <a:lnTo>
                    <a:pt x="98564" y="102316"/>
                  </a:lnTo>
                  <a:lnTo>
                    <a:pt x="111524" y="35811"/>
                  </a:lnTo>
                  <a:close/>
                  <a:moveTo>
                    <a:pt x="151200" y="204632"/>
                  </a:moveTo>
                  <a:lnTo>
                    <a:pt x="79010" y="204632"/>
                  </a:lnTo>
                  <a:lnTo>
                    <a:pt x="91629" y="138467"/>
                  </a:lnTo>
                  <a:lnTo>
                    <a:pt x="163819" y="138467"/>
                  </a:lnTo>
                  <a:close/>
                  <a:moveTo>
                    <a:pt x="242829" y="102316"/>
                  </a:moveTo>
                  <a:lnTo>
                    <a:pt x="255448" y="36152"/>
                  </a:lnTo>
                  <a:lnTo>
                    <a:pt x="327524" y="36152"/>
                  </a:lnTo>
                  <a:lnTo>
                    <a:pt x="315019" y="102316"/>
                  </a:lnTo>
                  <a:close/>
                </a:path>
              </a:pathLst>
            </a:custGeom>
            <a:solidFill>
              <a:srgbClr val="FFFFFF"/>
            </a:solidFill>
            <a:ln w="11367" cap="flat">
              <a:noFill/>
              <a:prstDash val="solid"/>
              <a:miter/>
            </a:ln>
          </p:spPr>
          <p:txBody>
            <a:bodyPr rtlCol="0" anchor="ctr"/>
            <a:lstStyle/>
            <a:p>
              <a:endParaRPr lang="zh-CN" altLang="en-US"/>
            </a:p>
          </p:txBody>
        </p:sp>
        <p:sp>
          <p:nvSpPr>
            <p:cNvPr id="30" name="图形 21"/>
            <p:cNvSpPr/>
            <p:nvPr/>
          </p:nvSpPr>
          <p:spPr>
            <a:xfrm>
              <a:off x="12221838" y="6654632"/>
              <a:ext cx="157566" cy="108341"/>
            </a:xfrm>
            <a:custGeom>
              <a:avLst/>
              <a:gdLst>
                <a:gd name="connsiteX0" fmla="*/ 60139 w 157566"/>
                <a:gd name="connsiteY0" fmla="*/ 108341 h 108341"/>
                <a:gd name="connsiteX1" fmla="*/ 150632 w 157566"/>
                <a:gd name="connsiteY1" fmla="*/ 108341 h 108341"/>
                <a:gd name="connsiteX2" fmla="*/ 157566 w 157566"/>
                <a:gd name="connsiteY2" fmla="*/ 72189 h 108341"/>
                <a:gd name="connsiteX3" fmla="*/ 67074 w 157566"/>
                <a:gd name="connsiteY3" fmla="*/ 72189 h 108341"/>
                <a:gd name="connsiteX4" fmla="*/ 80829 w 157566"/>
                <a:gd name="connsiteY4" fmla="*/ 0 h 108341"/>
                <a:gd name="connsiteX5" fmla="*/ 20577 w 157566"/>
                <a:gd name="connsiteY5" fmla="*/ 0 h 108341"/>
                <a:gd name="connsiteX6" fmla="*/ 0 w 157566"/>
                <a:gd name="connsiteY6" fmla="*/ 108341 h 108341"/>
                <a:gd name="connsiteX7" fmla="*/ 37288 w 157566"/>
                <a:gd name="connsiteY7" fmla="*/ 108341 h 108341"/>
                <a:gd name="connsiteX8" fmla="*/ 60139 w 157566"/>
                <a:gd name="connsiteY8" fmla="*/ 108341 h 108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566" h="108341">
                  <a:moveTo>
                    <a:pt x="60139" y="108341"/>
                  </a:moveTo>
                  <a:lnTo>
                    <a:pt x="150632" y="108341"/>
                  </a:lnTo>
                  <a:lnTo>
                    <a:pt x="157566" y="72189"/>
                  </a:lnTo>
                  <a:lnTo>
                    <a:pt x="67074" y="72189"/>
                  </a:lnTo>
                  <a:lnTo>
                    <a:pt x="80829" y="0"/>
                  </a:lnTo>
                  <a:lnTo>
                    <a:pt x="20577" y="0"/>
                  </a:lnTo>
                  <a:lnTo>
                    <a:pt x="0" y="108341"/>
                  </a:lnTo>
                  <a:lnTo>
                    <a:pt x="37288" y="108341"/>
                  </a:lnTo>
                  <a:lnTo>
                    <a:pt x="60139" y="108341"/>
                  </a:lnTo>
                  <a:close/>
                </a:path>
              </a:pathLst>
            </a:custGeom>
            <a:solidFill>
              <a:srgbClr val="FFFFFF"/>
            </a:solidFill>
            <a:ln w="11367" cap="flat">
              <a:noFill/>
              <a:prstDash val="solid"/>
              <a:miter/>
            </a:ln>
          </p:spPr>
          <p:txBody>
            <a:bodyPr rtlCol="0" anchor="ctr"/>
            <a:lstStyle/>
            <a:p>
              <a:endParaRPr lang="zh-CN" altLang="en-US"/>
            </a:p>
          </p:txBody>
        </p:sp>
        <p:sp>
          <p:nvSpPr>
            <p:cNvPr id="31" name="图形 21"/>
            <p:cNvSpPr/>
            <p:nvPr/>
          </p:nvSpPr>
          <p:spPr>
            <a:xfrm>
              <a:off x="12475695" y="6782072"/>
              <a:ext cx="45246" cy="48088"/>
            </a:xfrm>
            <a:custGeom>
              <a:avLst/>
              <a:gdLst>
                <a:gd name="connsiteX0" fmla="*/ 45246 w 45246"/>
                <a:gd name="connsiteY0" fmla="*/ 0 h 48088"/>
                <a:gd name="connsiteX1" fmla="*/ 9208 w 45246"/>
                <a:gd name="connsiteY1" fmla="*/ 0 h 48088"/>
                <a:gd name="connsiteX2" fmla="*/ 0 w 45246"/>
                <a:gd name="connsiteY2" fmla="*/ 48088 h 48088"/>
                <a:gd name="connsiteX3" fmla="*/ 36152 w 45246"/>
                <a:gd name="connsiteY3" fmla="*/ 48088 h 48088"/>
                <a:gd name="connsiteX4" fmla="*/ 45246 w 45246"/>
                <a:gd name="connsiteY4" fmla="*/ 0 h 48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46" h="48088">
                  <a:moveTo>
                    <a:pt x="45246" y="0"/>
                  </a:moveTo>
                  <a:lnTo>
                    <a:pt x="9208" y="0"/>
                  </a:lnTo>
                  <a:lnTo>
                    <a:pt x="0" y="48088"/>
                  </a:lnTo>
                  <a:lnTo>
                    <a:pt x="36152" y="48088"/>
                  </a:lnTo>
                  <a:lnTo>
                    <a:pt x="45246" y="0"/>
                  </a:lnTo>
                  <a:close/>
                </a:path>
              </a:pathLst>
            </a:custGeom>
            <a:solidFill>
              <a:srgbClr val="FFFFFF"/>
            </a:solidFill>
            <a:ln w="11367" cap="flat">
              <a:noFill/>
              <a:prstDash val="solid"/>
              <a:miter/>
            </a:ln>
          </p:spPr>
          <p:txBody>
            <a:bodyPr rtlCol="0" anchor="ctr"/>
            <a:lstStyle/>
            <a:p>
              <a:endParaRPr lang="zh-CN" altLang="en-US"/>
            </a:p>
          </p:txBody>
        </p:sp>
        <p:sp>
          <p:nvSpPr>
            <p:cNvPr id="32" name="图形 21"/>
            <p:cNvSpPr/>
            <p:nvPr/>
          </p:nvSpPr>
          <p:spPr>
            <a:xfrm>
              <a:off x="12461484" y="6856763"/>
              <a:ext cx="45246" cy="48088"/>
            </a:xfrm>
            <a:custGeom>
              <a:avLst/>
              <a:gdLst>
                <a:gd name="connsiteX0" fmla="*/ 0 w 45246"/>
                <a:gd name="connsiteY0" fmla="*/ 48088 h 48088"/>
                <a:gd name="connsiteX1" fmla="*/ 36152 w 45246"/>
                <a:gd name="connsiteY1" fmla="*/ 48088 h 48088"/>
                <a:gd name="connsiteX2" fmla="*/ 45246 w 45246"/>
                <a:gd name="connsiteY2" fmla="*/ 0 h 48088"/>
                <a:gd name="connsiteX3" fmla="*/ 9208 w 45246"/>
                <a:gd name="connsiteY3" fmla="*/ 0 h 48088"/>
                <a:gd name="connsiteX4" fmla="*/ 0 w 45246"/>
                <a:gd name="connsiteY4" fmla="*/ 48088 h 48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46" h="48088">
                  <a:moveTo>
                    <a:pt x="0" y="48088"/>
                  </a:moveTo>
                  <a:lnTo>
                    <a:pt x="36152" y="48088"/>
                  </a:lnTo>
                  <a:lnTo>
                    <a:pt x="45246" y="0"/>
                  </a:lnTo>
                  <a:lnTo>
                    <a:pt x="9208" y="0"/>
                  </a:lnTo>
                  <a:lnTo>
                    <a:pt x="0" y="48088"/>
                  </a:lnTo>
                  <a:close/>
                </a:path>
              </a:pathLst>
            </a:custGeom>
            <a:solidFill>
              <a:srgbClr val="FFFFFF"/>
            </a:solidFill>
            <a:ln w="11367" cap="flat">
              <a:noFill/>
              <a:prstDash val="solid"/>
              <a:miter/>
            </a:ln>
          </p:spPr>
          <p:txBody>
            <a:bodyPr rtlCol="0" anchor="ctr"/>
            <a:lstStyle/>
            <a:p>
              <a:endParaRPr lang="zh-CN" altLang="en-US"/>
            </a:p>
          </p:txBody>
        </p:sp>
        <p:sp>
          <p:nvSpPr>
            <p:cNvPr id="33" name="图形 21"/>
            <p:cNvSpPr/>
            <p:nvPr/>
          </p:nvSpPr>
          <p:spPr>
            <a:xfrm>
              <a:off x="12620074" y="6782072"/>
              <a:ext cx="45246" cy="48088"/>
            </a:xfrm>
            <a:custGeom>
              <a:avLst/>
              <a:gdLst>
                <a:gd name="connsiteX0" fmla="*/ 45246 w 45246"/>
                <a:gd name="connsiteY0" fmla="*/ 0 h 48088"/>
                <a:gd name="connsiteX1" fmla="*/ 9095 w 45246"/>
                <a:gd name="connsiteY1" fmla="*/ 0 h 48088"/>
                <a:gd name="connsiteX2" fmla="*/ 0 w 45246"/>
                <a:gd name="connsiteY2" fmla="*/ 48088 h 48088"/>
                <a:gd name="connsiteX3" fmla="*/ 36038 w 45246"/>
                <a:gd name="connsiteY3" fmla="*/ 48088 h 48088"/>
                <a:gd name="connsiteX4" fmla="*/ 45246 w 45246"/>
                <a:gd name="connsiteY4" fmla="*/ 0 h 48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46" h="48088">
                  <a:moveTo>
                    <a:pt x="45246" y="0"/>
                  </a:moveTo>
                  <a:lnTo>
                    <a:pt x="9095" y="0"/>
                  </a:lnTo>
                  <a:lnTo>
                    <a:pt x="0" y="48088"/>
                  </a:lnTo>
                  <a:lnTo>
                    <a:pt x="36038" y="48088"/>
                  </a:lnTo>
                  <a:lnTo>
                    <a:pt x="45246" y="0"/>
                  </a:lnTo>
                  <a:close/>
                </a:path>
              </a:pathLst>
            </a:custGeom>
            <a:solidFill>
              <a:srgbClr val="FFFFFF"/>
            </a:solidFill>
            <a:ln w="11367" cap="flat">
              <a:noFill/>
              <a:prstDash val="solid"/>
              <a:miter/>
            </a:ln>
          </p:spPr>
          <p:txBody>
            <a:bodyPr rtlCol="0" anchor="ctr"/>
            <a:lstStyle/>
            <a:p>
              <a:endParaRPr lang="zh-CN" altLang="en-US"/>
            </a:p>
          </p:txBody>
        </p:sp>
        <p:sp>
          <p:nvSpPr>
            <p:cNvPr id="34" name="图形 21"/>
            <p:cNvSpPr/>
            <p:nvPr/>
          </p:nvSpPr>
          <p:spPr>
            <a:xfrm>
              <a:off x="12605863" y="6856763"/>
              <a:ext cx="45246" cy="48088"/>
            </a:xfrm>
            <a:custGeom>
              <a:avLst/>
              <a:gdLst>
                <a:gd name="connsiteX0" fmla="*/ 0 w 45246"/>
                <a:gd name="connsiteY0" fmla="*/ 48088 h 48088"/>
                <a:gd name="connsiteX1" fmla="*/ 36038 w 45246"/>
                <a:gd name="connsiteY1" fmla="*/ 48088 h 48088"/>
                <a:gd name="connsiteX2" fmla="*/ 45246 w 45246"/>
                <a:gd name="connsiteY2" fmla="*/ 0 h 48088"/>
                <a:gd name="connsiteX3" fmla="*/ 9095 w 45246"/>
                <a:gd name="connsiteY3" fmla="*/ 0 h 48088"/>
                <a:gd name="connsiteX4" fmla="*/ 0 w 45246"/>
                <a:gd name="connsiteY4" fmla="*/ 48088 h 48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46" h="48088">
                  <a:moveTo>
                    <a:pt x="0" y="48088"/>
                  </a:moveTo>
                  <a:lnTo>
                    <a:pt x="36038" y="48088"/>
                  </a:lnTo>
                  <a:lnTo>
                    <a:pt x="45246" y="0"/>
                  </a:lnTo>
                  <a:lnTo>
                    <a:pt x="9095" y="0"/>
                  </a:lnTo>
                  <a:lnTo>
                    <a:pt x="0" y="48088"/>
                  </a:lnTo>
                  <a:close/>
                </a:path>
              </a:pathLst>
            </a:custGeom>
            <a:solidFill>
              <a:srgbClr val="FFFFFF"/>
            </a:solidFill>
            <a:ln w="11367" cap="flat">
              <a:noFill/>
              <a:prstDash val="solid"/>
              <a:miter/>
            </a:ln>
          </p:spPr>
          <p:txBody>
            <a:bodyPr rtlCol="0" anchor="ctr"/>
            <a:lstStyle/>
            <a:p>
              <a:endParaRPr lang="zh-CN" altLang="en-US"/>
            </a:p>
          </p:txBody>
        </p:sp>
        <p:sp>
          <p:nvSpPr>
            <p:cNvPr id="35" name="图形 21"/>
            <p:cNvSpPr/>
            <p:nvPr/>
          </p:nvSpPr>
          <p:spPr>
            <a:xfrm>
              <a:off x="12180230" y="6785255"/>
              <a:ext cx="186896" cy="382661"/>
            </a:xfrm>
            <a:custGeom>
              <a:avLst/>
              <a:gdLst>
                <a:gd name="connsiteX0" fmla="*/ 109137 w 186896"/>
                <a:gd name="connsiteY0" fmla="*/ 188488 h 382661"/>
                <a:gd name="connsiteX1" fmla="*/ 150973 w 186896"/>
                <a:gd name="connsiteY1" fmla="*/ 188488 h 382661"/>
                <a:gd name="connsiteX2" fmla="*/ 157907 w 186896"/>
                <a:gd name="connsiteY2" fmla="*/ 152451 h 382661"/>
                <a:gd name="connsiteX3" fmla="*/ 115958 w 186896"/>
                <a:gd name="connsiteY3" fmla="*/ 152451 h 382661"/>
                <a:gd name="connsiteX4" fmla="*/ 138126 w 186896"/>
                <a:gd name="connsiteY4" fmla="*/ 36152 h 382661"/>
                <a:gd name="connsiteX5" fmla="*/ 179962 w 186896"/>
                <a:gd name="connsiteY5" fmla="*/ 36152 h 382661"/>
                <a:gd name="connsiteX6" fmla="*/ 186897 w 186896"/>
                <a:gd name="connsiteY6" fmla="*/ 0 h 382661"/>
                <a:gd name="connsiteX7" fmla="*/ 36493 w 186896"/>
                <a:gd name="connsiteY7" fmla="*/ 0 h 382661"/>
                <a:gd name="connsiteX8" fmla="*/ 29672 w 186896"/>
                <a:gd name="connsiteY8" fmla="*/ 36152 h 382661"/>
                <a:gd name="connsiteX9" fmla="*/ 65937 w 186896"/>
                <a:gd name="connsiteY9" fmla="*/ 36152 h 382661"/>
                <a:gd name="connsiteX10" fmla="*/ 43768 w 186896"/>
                <a:gd name="connsiteY10" fmla="*/ 152451 h 382661"/>
                <a:gd name="connsiteX11" fmla="*/ 7503 w 186896"/>
                <a:gd name="connsiteY11" fmla="*/ 152451 h 382661"/>
                <a:gd name="connsiteX12" fmla="*/ 568 w 186896"/>
                <a:gd name="connsiteY12" fmla="*/ 188488 h 382661"/>
                <a:gd name="connsiteX13" fmla="*/ 36947 w 186896"/>
                <a:gd name="connsiteY13" fmla="*/ 188488 h 382661"/>
                <a:gd name="connsiteX14" fmla="*/ 0 w 186896"/>
                <a:gd name="connsiteY14" fmla="*/ 382661 h 382661"/>
                <a:gd name="connsiteX15" fmla="*/ 72189 w 186896"/>
                <a:gd name="connsiteY15" fmla="*/ 382661 h 382661"/>
                <a:gd name="connsiteX16" fmla="*/ 114025 w 186896"/>
                <a:gd name="connsiteY16" fmla="*/ 382661 h 382661"/>
                <a:gd name="connsiteX17" fmla="*/ 120960 w 186896"/>
                <a:gd name="connsiteY17" fmla="*/ 346623 h 382661"/>
                <a:gd name="connsiteX18" fmla="*/ 79010 w 186896"/>
                <a:gd name="connsiteY18" fmla="*/ 346623 h 382661"/>
                <a:gd name="connsiteX19" fmla="*/ 109137 w 186896"/>
                <a:gd name="connsiteY19" fmla="*/ 188488 h 38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6896" h="382661">
                  <a:moveTo>
                    <a:pt x="109137" y="188488"/>
                  </a:moveTo>
                  <a:lnTo>
                    <a:pt x="150973" y="188488"/>
                  </a:lnTo>
                  <a:lnTo>
                    <a:pt x="157907" y="152451"/>
                  </a:lnTo>
                  <a:lnTo>
                    <a:pt x="115958" y="152451"/>
                  </a:lnTo>
                  <a:lnTo>
                    <a:pt x="138126" y="36152"/>
                  </a:lnTo>
                  <a:lnTo>
                    <a:pt x="179962" y="36152"/>
                  </a:lnTo>
                  <a:lnTo>
                    <a:pt x="186897" y="0"/>
                  </a:lnTo>
                  <a:lnTo>
                    <a:pt x="36493" y="0"/>
                  </a:lnTo>
                  <a:lnTo>
                    <a:pt x="29672" y="36152"/>
                  </a:lnTo>
                  <a:lnTo>
                    <a:pt x="65937" y="36152"/>
                  </a:lnTo>
                  <a:lnTo>
                    <a:pt x="43768" y="152451"/>
                  </a:lnTo>
                  <a:lnTo>
                    <a:pt x="7503" y="152451"/>
                  </a:lnTo>
                  <a:lnTo>
                    <a:pt x="568" y="188488"/>
                  </a:lnTo>
                  <a:lnTo>
                    <a:pt x="36947" y="188488"/>
                  </a:lnTo>
                  <a:lnTo>
                    <a:pt x="0" y="382661"/>
                  </a:lnTo>
                  <a:lnTo>
                    <a:pt x="72189" y="382661"/>
                  </a:lnTo>
                  <a:lnTo>
                    <a:pt x="114025" y="382661"/>
                  </a:lnTo>
                  <a:lnTo>
                    <a:pt x="120960" y="346623"/>
                  </a:lnTo>
                  <a:lnTo>
                    <a:pt x="79010" y="346623"/>
                  </a:lnTo>
                  <a:lnTo>
                    <a:pt x="109137" y="188488"/>
                  </a:lnTo>
                  <a:close/>
                </a:path>
              </a:pathLst>
            </a:custGeom>
            <a:solidFill>
              <a:srgbClr val="FFFFFF"/>
            </a:solidFill>
            <a:ln w="11367" cap="flat">
              <a:noFill/>
              <a:prstDash val="solid"/>
              <a:miter/>
            </a:ln>
          </p:spPr>
          <p:txBody>
            <a:bodyPr rtlCol="0" anchor="ctr"/>
            <a:lstStyle/>
            <a:p>
              <a:endParaRPr lang="zh-CN" altLang="en-US"/>
            </a:p>
          </p:txBody>
        </p:sp>
        <p:sp>
          <p:nvSpPr>
            <p:cNvPr id="36" name="图形 21"/>
            <p:cNvSpPr/>
            <p:nvPr/>
          </p:nvSpPr>
          <p:spPr>
            <a:xfrm>
              <a:off x="12855286" y="6654405"/>
              <a:ext cx="147903" cy="82762"/>
            </a:xfrm>
            <a:custGeom>
              <a:avLst/>
              <a:gdLst>
                <a:gd name="connsiteX0" fmla="*/ 147903 w 147903"/>
                <a:gd name="connsiteY0" fmla="*/ 0 h 82762"/>
                <a:gd name="connsiteX1" fmla="*/ 52636 w 147903"/>
                <a:gd name="connsiteY1" fmla="*/ 0 h 82762"/>
                <a:gd name="connsiteX2" fmla="*/ 0 w 147903"/>
                <a:gd name="connsiteY2" fmla="*/ 82762 h 82762"/>
                <a:gd name="connsiteX3" fmla="*/ 95267 w 147903"/>
                <a:gd name="connsiteY3" fmla="*/ 82762 h 82762"/>
                <a:gd name="connsiteX4" fmla="*/ 147903 w 147903"/>
                <a:gd name="connsiteY4" fmla="*/ 0 h 82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903" h="82762">
                  <a:moveTo>
                    <a:pt x="147903" y="0"/>
                  </a:moveTo>
                  <a:lnTo>
                    <a:pt x="52636" y="0"/>
                  </a:lnTo>
                  <a:lnTo>
                    <a:pt x="0" y="82762"/>
                  </a:lnTo>
                  <a:lnTo>
                    <a:pt x="95267" y="82762"/>
                  </a:lnTo>
                  <a:lnTo>
                    <a:pt x="147903" y="0"/>
                  </a:lnTo>
                  <a:close/>
                </a:path>
              </a:pathLst>
            </a:custGeom>
            <a:solidFill>
              <a:srgbClr val="FFFFFF"/>
            </a:solidFill>
            <a:ln w="11367" cap="flat">
              <a:noFill/>
              <a:prstDash val="solid"/>
              <a:miter/>
            </a:ln>
          </p:spPr>
          <p:txBody>
            <a:bodyPr rtlCol="0" anchor="ctr"/>
            <a:lstStyle/>
            <a:p>
              <a:endParaRPr lang="zh-CN" altLang="en-US"/>
            </a:p>
          </p:txBody>
        </p:sp>
        <p:sp>
          <p:nvSpPr>
            <p:cNvPr id="37" name="图形 21"/>
            <p:cNvSpPr/>
            <p:nvPr/>
          </p:nvSpPr>
          <p:spPr>
            <a:xfrm>
              <a:off x="12810040" y="6777525"/>
              <a:ext cx="495890" cy="390391"/>
            </a:xfrm>
            <a:custGeom>
              <a:avLst/>
              <a:gdLst>
                <a:gd name="connsiteX0" fmla="*/ 179280 w 495890"/>
                <a:gd name="connsiteY0" fmla="*/ 0 h 390391"/>
                <a:gd name="connsiteX1" fmla="*/ 97314 w 495890"/>
                <a:gd name="connsiteY1" fmla="*/ 0 h 390391"/>
                <a:gd name="connsiteX2" fmla="*/ 97314 w 495890"/>
                <a:gd name="connsiteY2" fmla="*/ 0 h 390391"/>
                <a:gd name="connsiteX3" fmla="*/ 27966 w 495890"/>
                <a:gd name="connsiteY3" fmla="*/ 0 h 390391"/>
                <a:gd name="connsiteX4" fmla="*/ 18872 w 495890"/>
                <a:gd name="connsiteY4" fmla="*/ 48088 h 390391"/>
                <a:gd name="connsiteX5" fmla="*/ 85263 w 495890"/>
                <a:gd name="connsiteY5" fmla="*/ 48088 h 390391"/>
                <a:gd name="connsiteX6" fmla="*/ 0 w 495890"/>
                <a:gd name="connsiteY6" fmla="*/ 390392 h 390391"/>
                <a:gd name="connsiteX7" fmla="*/ 2501 w 495890"/>
                <a:gd name="connsiteY7" fmla="*/ 390392 h 390391"/>
                <a:gd name="connsiteX8" fmla="*/ 2501 w 495890"/>
                <a:gd name="connsiteY8" fmla="*/ 390392 h 390391"/>
                <a:gd name="connsiteX9" fmla="*/ 489069 w 495890"/>
                <a:gd name="connsiteY9" fmla="*/ 390392 h 390391"/>
                <a:gd name="connsiteX10" fmla="*/ 495890 w 495890"/>
                <a:gd name="connsiteY10" fmla="*/ 354354 h 390391"/>
                <a:gd name="connsiteX11" fmla="*/ 90947 w 495890"/>
                <a:gd name="connsiteY11" fmla="*/ 354354 h 390391"/>
                <a:gd name="connsiteX12" fmla="*/ 179280 w 495890"/>
                <a:gd name="connsiteY12" fmla="*/ 0 h 390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5890" h="390391">
                  <a:moveTo>
                    <a:pt x="179280" y="0"/>
                  </a:moveTo>
                  <a:lnTo>
                    <a:pt x="97314" y="0"/>
                  </a:lnTo>
                  <a:lnTo>
                    <a:pt x="97314" y="0"/>
                  </a:lnTo>
                  <a:lnTo>
                    <a:pt x="27966" y="0"/>
                  </a:lnTo>
                  <a:lnTo>
                    <a:pt x="18872" y="48088"/>
                  </a:lnTo>
                  <a:lnTo>
                    <a:pt x="85263" y="48088"/>
                  </a:lnTo>
                  <a:lnTo>
                    <a:pt x="0" y="390392"/>
                  </a:lnTo>
                  <a:lnTo>
                    <a:pt x="2501" y="390392"/>
                  </a:lnTo>
                  <a:lnTo>
                    <a:pt x="2501" y="390392"/>
                  </a:lnTo>
                  <a:lnTo>
                    <a:pt x="489069" y="390392"/>
                  </a:lnTo>
                  <a:lnTo>
                    <a:pt x="495890" y="354354"/>
                  </a:lnTo>
                  <a:lnTo>
                    <a:pt x="90947" y="354354"/>
                  </a:lnTo>
                  <a:lnTo>
                    <a:pt x="179280" y="0"/>
                  </a:lnTo>
                  <a:close/>
                </a:path>
              </a:pathLst>
            </a:custGeom>
            <a:solidFill>
              <a:srgbClr val="FFFFFF"/>
            </a:solidFill>
            <a:ln w="11367" cap="flat">
              <a:noFill/>
              <a:prstDash val="solid"/>
              <a:miter/>
            </a:ln>
          </p:spPr>
          <p:txBody>
            <a:bodyPr rtlCol="0" anchor="ctr"/>
            <a:lstStyle/>
            <a:p>
              <a:endParaRPr lang="zh-CN" altLang="en-US"/>
            </a:p>
          </p:txBody>
        </p:sp>
        <p:sp>
          <p:nvSpPr>
            <p:cNvPr id="38" name="图形 21"/>
            <p:cNvSpPr/>
            <p:nvPr/>
          </p:nvSpPr>
          <p:spPr>
            <a:xfrm>
              <a:off x="12951804" y="6654405"/>
              <a:ext cx="430863" cy="463149"/>
            </a:xfrm>
            <a:custGeom>
              <a:avLst/>
              <a:gdLst>
                <a:gd name="connsiteX0" fmla="*/ 424042 w 430863"/>
                <a:gd name="connsiteY0" fmla="*/ 78215 h 463149"/>
                <a:gd name="connsiteX1" fmla="*/ 430863 w 430863"/>
                <a:gd name="connsiteY1" fmla="*/ 42177 h 463149"/>
                <a:gd name="connsiteX2" fmla="*/ 292509 w 430863"/>
                <a:gd name="connsiteY2" fmla="*/ 42177 h 463149"/>
                <a:gd name="connsiteX3" fmla="*/ 300581 w 430863"/>
                <a:gd name="connsiteY3" fmla="*/ 0 h 463149"/>
                <a:gd name="connsiteX4" fmla="*/ 228392 w 430863"/>
                <a:gd name="connsiteY4" fmla="*/ 0 h 463149"/>
                <a:gd name="connsiteX5" fmla="*/ 220320 w 430863"/>
                <a:gd name="connsiteY5" fmla="*/ 42177 h 463149"/>
                <a:gd name="connsiteX6" fmla="*/ 81966 w 430863"/>
                <a:gd name="connsiteY6" fmla="*/ 42177 h 463149"/>
                <a:gd name="connsiteX7" fmla="*/ 75145 w 430863"/>
                <a:gd name="connsiteY7" fmla="*/ 78215 h 463149"/>
                <a:gd name="connsiteX8" fmla="*/ 213499 w 430863"/>
                <a:gd name="connsiteY8" fmla="*/ 78215 h 463149"/>
                <a:gd name="connsiteX9" fmla="*/ 208156 w 430863"/>
                <a:gd name="connsiteY9" fmla="*/ 106067 h 463149"/>
                <a:gd name="connsiteX10" fmla="*/ 128122 w 430863"/>
                <a:gd name="connsiteY10" fmla="*/ 106067 h 463149"/>
                <a:gd name="connsiteX11" fmla="*/ 67983 w 430863"/>
                <a:gd name="connsiteY11" fmla="*/ 106067 h 463149"/>
                <a:gd name="connsiteX12" fmla="*/ 33650 w 430863"/>
                <a:gd name="connsiteY12" fmla="*/ 286484 h 463149"/>
                <a:gd name="connsiteX13" fmla="*/ 69916 w 430863"/>
                <a:gd name="connsiteY13" fmla="*/ 286484 h 463149"/>
                <a:gd name="connsiteX14" fmla="*/ 0 w 430863"/>
                <a:gd name="connsiteY14" fmla="*/ 463149 h 463149"/>
                <a:gd name="connsiteX15" fmla="*/ 66505 w 430863"/>
                <a:gd name="connsiteY15" fmla="*/ 463149 h 463149"/>
                <a:gd name="connsiteX16" fmla="*/ 149836 w 430863"/>
                <a:gd name="connsiteY16" fmla="*/ 252606 h 463149"/>
                <a:gd name="connsiteX17" fmla="*/ 100269 w 430863"/>
                <a:gd name="connsiteY17" fmla="*/ 252606 h 463149"/>
                <a:gd name="connsiteX18" fmla="*/ 121187 w 430863"/>
                <a:gd name="connsiteY18" fmla="*/ 142219 h 463149"/>
                <a:gd name="connsiteX19" fmla="*/ 201335 w 430863"/>
                <a:gd name="connsiteY19" fmla="*/ 142219 h 463149"/>
                <a:gd name="connsiteX20" fmla="*/ 140173 w 430863"/>
                <a:gd name="connsiteY20" fmla="*/ 463149 h 463149"/>
                <a:gd name="connsiteX21" fmla="*/ 212362 w 430863"/>
                <a:gd name="connsiteY21" fmla="*/ 463149 h 463149"/>
                <a:gd name="connsiteX22" fmla="*/ 273524 w 430863"/>
                <a:gd name="connsiteY22" fmla="*/ 142219 h 463149"/>
                <a:gd name="connsiteX23" fmla="*/ 353558 w 430863"/>
                <a:gd name="connsiteY23" fmla="*/ 142219 h 463149"/>
                <a:gd name="connsiteX24" fmla="*/ 332526 w 430863"/>
                <a:gd name="connsiteY24" fmla="*/ 252606 h 463149"/>
                <a:gd name="connsiteX25" fmla="*/ 284552 w 430863"/>
                <a:gd name="connsiteY25" fmla="*/ 252606 h 463149"/>
                <a:gd name="connsiteX26" fmla="*/ 286143 w 430863"/>
                <a:gd name="connsiteY26" fmla="*/ 463149 h 463149"/>
                <a:gd name="connsiteX27" fmla="*/ 352648 w 430863"/>
                <a:gd name="connsiteY27" fmla="*/ 463149 h 463149"/>
                <a:gd name="connsiteX28" fmla="*/ 351284 w 430863"/>
                <a:gd name="connsiteY28" fmla="*/ 286484 h 463149"/>
                <a:gd name="connsiteX29" fmla="*/ 386185 w 430863"/>
                <a:gd name="connsiteY29" fmla="*/ 286484 h 463149"/>
                <a:gd name="connsiteX30" fmla="*/ 413697 w 430863"/>
                <a:gd name="connsiteY30" fmla="*/ 142219 h 463149"/>
                <a:gd name="connsiteX31" fmla="*/ 413697 w 430863"/>
                <a:gd name="connsiteY31" fmla="*/ 142219 h 463149"/>
                <a:gd name="connsiteX32" fmla="*/ 420632 w 430863"/>
                <a:gd name="connsiteY32" fmla="*/ 106067 h 463149"/>
                <a:gd name="connsiteX33" fmla="*/ 360493 w 430863"/>
                <a:gd name="connsiteY33" fmla="*/ 106067 h 463149"/>
                <a:gd name="connsiteX34" fmla="*/ 280345 w 430863"/>
                <a:gd name="connsiteY34" fmla="*/ 106067 h 463149"/>
                <a:gd name="connsiteX35" fmla="*/ 285688 w 430863"/>
                <a:gd name="connsiteY35" fmla="*/ 78215 h 463149"/>
                <a:gd name="connsiteX36" fmla="*/ 424042 w 430863"/>
                <a:gd name="connsiteY36" fmla="*/ 78215 h 463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30863" h="463149">
                  <a:moveTo>
                    <a:pt x="424042" y="78215"/>
                  </a:moveTo>
                  <a:lnTo>
                    <a:pt x="430863" y="42177"/>
                  </a:lnTo>
                  <a:lnTo>
                    <a:pt x="292509" y="42177"/>
                  </a:lnTo>
                  <a:lnTo>
                    <a:pt x="300581" y="0"/>
                  </a:lnTo>
                  <a:lnTo>
                    <a:pt x="228392" y="0"/>
                  </a:lnTo>
                  <a:lnTo>
                    <a:pt x="220320" y="42177"/>
                  </a:lnTo>
                  <a:lnTo>
                    <a:pt x="81966" y="42177"/>
                  </a:lnTo>
                  <a:lnTo>
                    <a:pt x="75145" y="78215"/>
                  </a:lnTo>
                  <a:lnTo>
                    <a:pt x="213499" y="78215"/>
                  </a:lnTo>
                  <a:lnTo>
                    <a:pt x="208156" y="106067"/>
                  </a:lnTo>
                  <a:lnTo>
                    <a:pt x="128122" y="106067"/>
                  </a:lnTo>
                  <a:lnTo>
                    <a:pt x="67983" y="106067"/>
                  </a:lnTo>
                  <a:lnTo>
                    <a:pt x="33650" y="286484"/>
                  </a:lnTo>
                  <a:lnTo>
                    <a:pt x="69916" y="286484"/>
                  </a:lnTo>
                  <a:lnTo>
                    <a:pt x="0" y="463149"/>
                  </a:lnTo>
                  <a:lnTo>
                    <a:pt x="66505" y="463149"/>
                  </a:lnTo>
                  <a:lnTo>
                    <a:pt x="149836" y="252606"/>
                  </a:lnTo>
                  <a:lnTo>
                    <a:pt x="100269" y="252606"/>
                  </a:lnTo>
                  <a:lnTo>
                    <a:pt x="121187" y="142219"/>
                  </a:lnTo>
                  <a:lnTo>
                    <a:pt x="201335" y="142219"/>
                  </a:lnTo>
                  <a:lnTo>
                    <a:pt x="140173" y="463149"/>
                  </a:lnTo>
                  <a:lnTo>
                    <a:pt x="212362" y="463149"/>
                  </a:lnTo>
                  <a:lnTo>
                    <a:pt x="273524" y="142219"/>
                  </a:lnTo>
                  <a:lnTo>
                    <a:pt x="353558" y="142219"/>
                  </a:lnTo>
                  <a:lnTo>
                    <a:pt x="332526" y="252606"/>
                  </a:lnTo>
                  <a:lnTo>
                    <a:pt x="284552" y="252606"/>
                  </a:lnTo>
                  <a:lnTo>
                    <a:pt x="286143" y="463149"/>
                  </a:lnTo>
                  <a:lnTo>
                    <a:pt x="352648" y="463149"/>
                  </a:lnTo>
                  <a:lnTo>
                    <a:pt x="351284" y="286484"/>
                  </a:lnTo>
                  <a:lnTo>
                    <a:pt x="386185" y="286484"/>
                  </a:lnTo>
                  <a:lnTo>
                    <a:pt x="413697" y="142219"/>
                  </a:lnTo>
                  <a:lnTo>
                    <a:pt x="413697" y="142219"/>
                  </a:lnTo>
                  <a:lnTo>
                    <a:pt x="420632" y="106067"/>
                  </a:lnTo>
                  <a:lnTo>
                    <a:pt x="360493" y="106067"/>
                  </a:lnTo>
                  <a:lnTo>
                    <a:pt x="280345" y="106067"/>
                  </a:lnTo>
                  <a:lnTo>
                    <a:pt x="285688" y="78215"/>
                  </a:lnTo>
                  <a:lnTo>
                    <a:pt x="424042" y="78215"/>
                  </a:lnTo>
                  <a:close/>
                </a:path>
              </a:pathLst>
            </a:custGeom>
            <a:solidFill>
              <a:srgbClr val="FFFFFF"/>
            </a:solidFill>
            <a:ln w="11367" cap="flat">
              <a:noFill/>
              <a:prstDash val="solid"/>
              <a:miter/>
            </a:ln>
          </p:spPr>
          <p:txBody>
            <a:bodyPr rtlCol="0" anchor="ctr"/>
            <a:lstStyle/>
            <a:p>
              <a:endParaRPr lang="zh-CN" altLang="en-US"/>
            </a:p>
          </p:txBody>
        </p:sp>
      </p:grpSp>
    </p:spTree>
  </p:cSld>
  <p:clrMap bg1="lt1" tx1="dk1" bg2="lt2" tx2="dk2" accent1="accent1" accent2="accent2" accent3="accent3" accent4="accent4" accent5="accent5" accent6="accent6" hlink="hlink" folHlink="folHlink"/>
  <p:sldLayoutIdLst>
    <p:sldLayoutId id="2147483657" r:id="rId1"/>
    <p:sldLayoutId id="2147483658" r:id="rId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marL="0" marR="0" indent="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9pPr>
    </p:titleStyle>
    <p:bodyStyle>
      <a:lvl1pPr marL="63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1pPr>
      <a:lvl2pPr marL="127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3" Type="http://schemas.openxmlformats.org/officeDocument/2006/relationships/image" Target="../media/image5.svg"/><Relationship Id="rId7" Type="http://schemas.openxmlformats.org/officeDocument/2006/relationships/image" Target="../media/image9.sv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slides/_rels/slide4.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25.svg"/><Relationship Id="rId5" Type="http://schemas.openxmlformats.org/officeDocument/2006/relationships/image" Target="../media/image24.png"/><Relationship Id="rId10" Type="http://schemas.openxmlformats.org/officeDocument/2006/relationships/image" Target="../media/image29.svg"/><Relationship Id="rId4" Type="http://schemas.openxmlformats.org/officeDocument/2006/relationships/image" Target="../media/image23.svg"/><Relationship Id="rId9" Type="http://schemas.openxmlformats.org/officeDocument/2006/relationships/image" Target="../media/image2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3"/>
          <p:cNvGraphicFramePr>
            <a:graphicFrameLocks noGrp="1"/>
          </p:cNvGraphicFramePr>
          <p:nvPr>
            <p:custDataLst>
              <p:tags r:id="rId1"/>
            </p:custDataLst>
            <p:extLst>
              <p:ext uri="{D42A27DB-BD31-4B8C-83A1-F6EECF244321}">
                <p14:modId xmlns:p14="http://schemas.microsoft.com/office/powerpoint/2010/main" val="1732524344"/>
              </p:ext>
            </p:extLst>
          </p:nvPr>
        </p:nvGraphicFramePr>
        <p:xfrm>
          <a:off x="1006972" y="2576946"/>
          <a:ext cx="22370056" cy="9563256"/>
        </p:xfrm>
        <a:graphic>
          <a:graphicData uri="http://schemas.openxmlformats.org/drawingml/2006/table">
            <a:tbl>
              <a:tblPr firstRow="1" bandRow="1">
                <a:tableStyleId>{5C22544A-7EE6-4342-B048-85BDC9FD1C3A}</a:tableStyleId>
              </a:tblPr>
              <a:tblGrid>
                <a:gridCol w="2457450">
                  <a:extLst>
                    <a:ext uri="{9D8B030D-6E8A-4147-A177-3AD203B41FA5}">
                      <a16:colId xmlns:a16="http://schemas.microsoft.com/office/drawing/2014/main" val="20000"/>
                    </a:ext>
                  </a:extLst>
                </a:gridCol>
                <a:gridCol w="2552700">
                  <a:extLst>
                    <a:ext uri="{9D8B030D-6E8A-4147-A177-3AD203B41FA5}">
                      <a16:colId xmlns:a16="http://schemas.microsoft.com/office/drawing/2014/main" val="20001"/>
                    </a:ext>
                  </a:extLst>
                </a:gridCol>
                <a:gridCol w="3657600">
                  <a:extLst>
                    <a:ext uri="{9D8B030D-6E8A-4147-A177-3AD203B41FA5}">
                      <a16:colId xmlns:a16="http://schemas.microsoft.com/office/drawing/2014/main" val="20002"/>
                    </a:ext>
                  </a:extLst>
                </a:gridCol>
                <a:gridCol w="3714750">
                  <a:extLst>
                    <a:ext uri="{9D8B030D-6E8A-4147-A177-3AD203B41FA5}">
                      <a16:colId xmlns:a16="http://schemas.microsoft.com/office/drawing/2014/main" val="20003"/>
                    </a:ext>
                  </a:extLst>
                </a:gridCol>
                <a:gridCol w="2362200">
                  <a:extLst>
                    <a:ext uri="{9D8B030D-6E8A-4147-A177-3AD203B41FA5}">
                      <a16:colId xmlns:a16="http://schemas.microsoft.com/office/drawing/2014/main" val="20004"/>
                    </a:ext>
                  </a:extLst>
                </a:gridCol>
                <a:gridCol w="2540000">
                  <a:extLst>
                    <a:ext uri="{9D8B030D-6E8A-4147-A177-3AD203B41FA5}">
                      <a16:colId xmlns:a16="http://schemas.microsoft.com/office/drawing/2014/main" val="20005"/>
                    </a:ext>
                  </a:extLst>
                </a:gridCol>
                <a:gridCol w="2289099">
                  <a:extLst>
                    <a:ext uri="{9D8B030D-6E8A-4147-A177-3AD203B41FA5}">
                      <a16:colId xmlns:a16="http://schemas.microsoft.com/office/drawing/2014/main" val="20006"/>
                    </a:ext>
                  </a:extLst>
                </a:gridCol>
                <a:gridCol w="2796257">
                  <a:extLst>
                    <a:ext uri="{9D8B030D-6E8A-4147-A177-3AD203B41FA5}">
                      <a16:colId xmlns:a16="http://schemas.microsoft.com/office/drawing/2014/main" val="20007"/>
                    </a:ext>
                  </a:extLst>
                </a:gridCol>
              </a:tblGrid>
              <a:tr h="1081560">
                <a:tc gridSpan="5">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0" i="0" u="none" strike="noStrike" kern="1200" cap="none" spc="0" baseline="0" dirty="0">
                          <a:ln>
                            <a:noFill/>
                          </a:ln>
                          <a:solidFill>
                            <a:schemeClr val="bg1"/>
                          </a:solidFill>
                          <a:uFillTx/>
                          <a:latin typeface="宋体" panose="02010600030101010101" pitchFamily="2" charset="-122"/>
                          <a:ea typeface="宋体" panose="02010600030101010101" pitchFamily="2" charset="-122"/>
                          <a:cs typeface="+mn-cs"/>
                          <a:sym typeface="Helvetica Light"/>
                        </a:rPr>
                        <a:t>传输条件</a:t>
                      </a:r>
                    </a:p>
                  </a:txBody>
                  <a:tcPr marL="215183" marR="215183" marT="107591" marB="107591" anchor="ctr"/>
                </a:tc>
                <a:tc hMerge="1">
                  <a:txBody>
                    <a:bodyPr/>
                    <a:lstStyle/>
                    <a:p>
                      <a:endParaRPr lang="zh-CN"/>
                    </a:p>
                  </a:txBody>
                  <a:tcPr marL="215183" marR="593024" marT="107591" marB="107591" anchor="ctr"/>
                </a:tc>
                <a:tc hMerge="1">
                  <a:txBody>
                    <a:bodyPr/>
                    <a:lstStyle/>
                    <a:p>
                      <a:endParaRPr lang="zh-CN"/>
                    </a:p>
                  </a:txBody>
                  <a:tcPr marL="215183" marR="593024" marT="107591" marB="107591" anchor="ctr"/>
                </a:tc>
                <a:tc hMerge="1">
                  <a:txBody>
                    <a:bodyPr/>
                    <a:lstStyle/>
                    <a:p>
                      <a:endParaRPr lang="zh-CN"/>
                    </a:p>
                  </a:txBody>
                  <a:tcPr marL="215183" marR="593024" marT="107591" marB="107591" anchor="ctr"/>
                </a:tc>
                <a:tc hMerge="1">
                  <a:txBody>
                    <a:bodyPr/>
                    <a:lstStyle/>
                    <a:p>
                      <a:endParaRPr lang="zh-CN"/>
                    </a:p>
                  </a:txBody>
                  <a:tcPr marL="215183" marR="593024" marT="107591" marB="107591"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fr-FR" sz="2800" b="0" kern="1200" dirty="0">
                          <a:solidFill>
                            <a:schemeClr val="bg1"/>
                          </a:solidFill>
                          <a:latin typeface="宋体" panose="02010600030101010101" pitchFamily="2" charset="-122"/>
                          <a:ea typeface="宋体" panose="02010600030101010101" pitchFamily="2" charset="-122"/>
                          <a:cs typeface="+mn-cs"/>
                        </a:rPr>
                        <a:t>传输结果</a:t>
                      </a:r>
                    </a:p>
                  </a:txBody>
                  <a:tcPr marL="215183" marR="593024" marT="107591" marB="107591" anchor="ctr"/>
                </a:tc>
                <a:tc hMerge="1">
                  <a:txBody>
                    <a:bodyPr/>
                    <a:lstStyle/>
                    <a:p>
                      <a:endParaRPr lang="zh-CN"/>
                    </a:p>
                  </a:txBody>
                  <a:tcPr marL="215183" marR="593024" marT="107591" marB="107591" anchor="ctr"/>
                </a:tc>
                <a:tc hMerge="1">
                  <a:txBody>
                    <a:bodyPr/>
                    <a:lstStyle/>
                    <a:p>
                      <a:endParaRPr lang="zh-CN"/>
                    </a:p>
                  </a:txBody>
                  <a:tcPr marL="215183" marR="593024" marT="107591" marB="107591" anchor="ctr"/>
                </a:tc>
                <a:extLst>
                  <a:ext uri="{0D108BD9-81ED-4DB2-BD59-A6C34878D82A}">
                    <a16:rowId xmlns:a16="http://schemas.microsoft.com/office/drawing/2014/main" val="10000"/>
                  </a:ext>
                </a:extLst>
              </a:tr>
              <a:tr h="108156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0" u="none" strike="noStrike" kern="1200" cap="none" spc="0" baseline="0" dirty="0">
                          <a:ln>
                            <a:noFill/>
                          </a:ln>
                          <a:solidFill>
                            <a:schemeClr val="bg1"/>
                          </a:solidFill>
                          <a:uFillTx/>
                          <a:latin typeface="宋体" panose="02010600030101010101" pitchFamily="2" charset="-122"/>
                          <a:ea typeface="宋体" panose="02010600030101010101" pitchFamily="2" charset="-122"/>
                          <a:sym typeface="Helvetica Light"/>
                        </a:rPr>
                        <a:t>起点</a:t>
                      </a:r>
                      <a:endParaRPr lang="zh-CN" altLang="en-US" sz="2800" b="0" i="0" u="none" strike="noStrike" kern="1200" cap="none" spc="0" baseline="0" dirty="0">
                        <a:ln>
                          <a:noFill/>
                        </a:ln>
                        <a:solidFill>
                          <a:schemeClr val="bg1"/>
                        </a:solidFill>
                        <a:uFillTx/>
                        <a:latin typeface="宋体" panose="02010600030101010101" pitchFamily="2" charset="-122"/>
                        <a:ea typeface="宋体" panose="02010600030101010101" pitchFamily="2" charset="-122"/>
                        <a:cs typeface="+mn-cs"/>
                        <a:sym typeface="Helvetica Light"/>
                      </a:endParaRPr>
                    </a:p>
                  </a:txBody>
                  <a:tcPr marL="215183" marR="215183" marT="107591" marB="107591" anchor="ct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0" kern="1200" dirty="0">
                          <a:solidFill>
                            <a:schemeClr val="bg1"/>
                          </a:solidFill>
                          <a:latin typeface="宋体" panose="02010600030101010101" pitchFamily="2" charset="-122"/>
                          <a:ea typeface="宋体" panose="02010600030101010101" pitchFamily="2" charset="-122"/>
                        </a:rPr>
                        <a:t>目的地</a:t>
                      </a:r>
                      <a:endParaRPr lang="zh-CN" altLang="en-US" sz="2800" b="0" kern="1200" dirty="0">
                        <a:solidFill>
                          <a:schemeClr val="bg1"/>
                        </a:solidFill>
                        <a:latin typeface="宋体" panose="02010600030101010101" pitchFamily="2" charset="-122"/>
                        <a:ea typeface="宋体" panose="02010600030101010101" pitchFamily="2" charset="-122"/>
                        <a:cs typeface="+mn-cs"/>
                      </a:endParaRPr>
                    </a:p>
                  </a:txBody>
                  <a:tcPr marL="215183" marR="593024" marT="107591" marB="107591" anchor="ct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0" kern="1200" dirty="0">
                          <a:solidFill>
                            <a:schemeClr val="bg1"/>
                          </a:solidFill>
                          <a:latin typeface="宋体" panose="02010600030101010101" pitchFamily="2" charset="-122"/>
                          <a:ea typeface="宋体" panose="02010600030101010101" pitchFamily="2" charset="-122"/>
                        </a:rPr>
                        <a:t>操作系统</a:t>
                      </a:r>
                      <a:endParaRPr lang="zh-CN" altLang="en-US" sz="2800" b="0" kern="1200" dirty="0">
                        <a:solidFill>
                          <a:schemeClr val="bg1"/>
                        </a:solidFill>
                        <a:latin typeface="宋体" panose="02010600030101010101" pitchFamily="2" charset="-122"/>
                        <a:ea typeface="宋体" panose="02010600030101010101" pitchFamily="2" charset="-122"/>
                        <a:cs typeface="+mn-cs"/>
                      </a:endParaRPr>
                    </a:p>
                  </a:txBody>
                  <a:tcPr marL="215183" marR="593024" marT="107591" marB="107591" anchor="ct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0" kern="1200" dirty="0">
                          <a:solidFill>
                            <a:schemeClr val="bg1"/>
                          </a:solidFill>
                          <a:latin typeface="宋体" panose="02010600030101010101" pitchFamily="2" charset="-122"/>
                          <a:ea typeface="宋体" panose="02010600030101010101" pitchFamily="2" charset="-122"/>
                        </a:rPr>
                        <a:t>链路类型</a:t>
                      </a:r>
                      <a:endParaRPr lang="zh-CN" altLang="en-US" sz="2800" b="0" kern="1200" dirty="0">
                        <a:solidFill>
                          <a:schemeClr val="bg1"/>
                        </a:solidFill>
                        <a:latin typeface="宋体" panose="02010600030101010101" pitchFamily="2" charset="-122"/>
                        <a:ea typeface="宋体" panose="02010600030101010101" pitchFamily="2" charset="-122"/>
                        <a:cs typeface="+mn-cs"/>
                      </a:endParaRPr>
                    </a:p>
                  </a:txBody>
                  <a:tcPr marL="215183" marR="593024" marT="107591" marB="107591" anchor="ct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0" kern="1200" dirty="0">
                          <a:solidFill>
                            <a:schemeClr val="bg1"/>
                          </a:solidFill>
                          <a:latin typeface="宋体" panose="02010600030101010101" pitchFamily="2" charset="-122"/>
                          <a:ea typeface="宋体" panose="02010600030101010101" pitchFamily="2" charset="-122"/>
                        </a:rPr>
                        <a:t>理论带宽</a:t>
                      </a:r>
                      <a:endParaRPr lang="zh-CN" altLang="en-US" sz="2800" b="0" kern="1200" dirty="0">
                        <a:solidFill>
                          <a:schemeClr val="bg1"/>
                        </a:solidFill>
                        <a:latin typeface="宋体" panose="02010600030101010101" pitchFamily="2" charset="-122"/>
                        <a:ea typeface="宋体" panose="02010600030101010101" pitchFamily="2" charset="-122"/>
                        <a:cs typeface="+mn-cs"/>
                      </a:endParaRPr>
                    </a:p>
                  </a:txBody>
                  <a:tcPr marL="215183" marR="593024" marT="107591" marB="107591" anchor="ctr">
                    <a:solidFill>
                      <a:schemeClr val="accent2"/>
                    </a:solidFill>
                  </a:tcPr>
                </a:tc>
                <a:tc>
                  <a:txBody>
                    <a:bodyPr/>
                    <a:lstStyle/>
                    <a:p>
                      <a:pPr marL="0" marR="0" lvl="0" algn="ctr" defTabSz="914400" rtl="0" eaLnBrk="1" fontAlgn="auto" latinLnBrk="0" hangingPunct="1">
                        <a:lnSpc>
                          <a:spcPct val="100000"/>
                        </a:lnSpc>
                        <a:spcBef>
                          <a:spcPts val="0"/>
                        </a:spcBef>
                        <a:spcAft>
                          <a:spcPts val="0"/>
                        </a:spcAft>
                        <a:buClrTx/>
                        <a:buSzTx/>
                        <a:buFontTx/>
                        <a:buNone/>
                        <a:defRPr/>
                      </a:pPr>
                      <a:r>
                        <a:rPr lang="zh-CN" altLang="en-US" sz="2800" b="0" kern="1200">
                          <a:solidFill>
                            <a:schemeClr val="bg1"/>
                          </a:solidFill>
                          <a:latin typeface="宋体" panose="02010600030101010101" pitchFamily="2" charset="-122"/>
                          <a:ea typeface="宋体" panose="02010600030101010101" pitchFamily="2" charset="-122"/>
                        </a:rPr>
                        <a:t>FTP/HTTP</a:t>
                      </a:r>
                      <a:endParaRPr lang="zh-CN" altLang="en-US" sz="2800" b="0" kern="1200">
                        <a:solidFill>
                          <a:schemeClr val="bg1"/>
                        </a:solidFill>
                        <a:latin typeface="宋体" panose="02010600030101010101" pitchFamily="2" charset="-122"/>
                        <a:ea typeface="宋体" panose="02010600030101010101" pitchFamily="2" charset="-122"/>
                        <a:cs typeface="+mn-cs"/>
                      </a:endParaRPr>
                    </a:p>
                  </a:txBody>
                  <a:tcPr marL="215183" marR="593024" marT="107591" marB="107591" anchor="ct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0" kern="1200">
                          <a:solidFill>
                            <a:schemeClr val="bg1"/>
                          </a:solidFill>
                          <a:latin typeface="宋体" panose="02010600030101010101" pitchFamily="2" charset="-122"/>
                          <a:ea typeface="宋体" panose="02010600030101010101" pitchFamily="2" charset="-122"/>
                          <a:cs typeface="+mn-cs"/>
                        </a:rPr>
                        <a:t>镭速</a:t>
                      </a:r>
                      <a:endParaRPr lang="fr-FR" sz="2800" b="0" kern="1200">
                        <a:solidFill>
                          <a:schemeClr val="bg1"/>
                        </a:solidFill>
                        <a:latin typeface="宋体" panose="02010600030101010101" pitchFamily="2" charset="-122"/>
                        <a:ea typeface="宋体" panose="02010600030101010101" pitchFamily="2" charset="-122"/>
                        <a:cs typeface="+mn-cs"/>
                      </a:endParaRPr>
                    </a:p>
                  </a:txBody>
                  <a:tcPr marL="215183" marR="593024" marT="107591" marB="107591" anchor="ct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0" kern="1200">
                          <a:solidFill>
                            <a:schemeClr val="bg1"/>
                          </a:solidFill>
                          <a:latin typeface="宋体" panose="02010600030101010101" pitchFamily="2" charset="-122"/>
                          <a:ea typeface="宋体" panose="02010600030101010101" pitchFamily="2" charset="-122"/>
                          <a:cs typeface="+mn-cs"/>
                        </a:rPr>
                        <a:t>速度提升</a:t>
                      </a:r>
                      <a:endParaRPr lang="fr-FR" sz="2800" b="0" kern="1200">
                        <a:solidFill>
                          <a:schemeClr val="bg1"/>
                        </a:solidFill>
                        <a:latin typeface="宋体" panose="02010600030101010101" pitchFamily="2" charset="-122"/>
                        <a:ea typeface="宋体" panose="02010600030101010101" pitchFamily="2" charset="-122"/>
                        <a:cs typeface="+mn-cs"/>
                      </a:endParaRPr>
                    </a:p>
                  </a:txBody>
                  <a:tcPr marL="215183" marR="593024" marT="107591" marB="107591" anchor="ctr">
                    <a:solidFill>
                      <a:schemeClr val="accent2"/>
                    </a:solidFill>
                  </a:tcPr>
                </a:tc>
                <a:extLst>
                  <a:ext uri="{0D108BD9-81ED-4DB2-BD59-A6C34878D82A}">
                    <a16:rowId xmlns:a16="http://schemas.microsoft.com/office/drawing/2014/main" val="10001"/>
                  </a:ext>
                </a:extLst>
              </a:tr>
              <a:tr h="955525">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美国洛杉矶</a:t>
                      </a:r>
                      <a:endParaRPr lang="zh-CN" altLang="en-US" sz="2400" b="0" kern="1200">
                        <a:solidFill>
                          <a:schemeClr val="lt1"/>
                        </a:solidFill>
                        <a:latin typeface="宋体" panose="02010600030101010101" pitchFamily="2" charset="-122"/>
                        <a:ea typeface="宋体" panose="02010600030101010101" pitchFamily="2" charset="-122"/>
                        <a:cs typeface="+mn-cs"/>
                      </a:endParaRPr>
                    </a:p>
                  </a:txBody>
                  <a:tcPr marL="215183" marR="254153"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dirty="0">
                          <a:solidFill>
                            <a:schemeClr val="dk1"/>
                          </a:solidFill>
                          <a:latin typeface="宋体" panose="02010600030101010101" pitchFamily="2" charset="-122"/>
                          <a:ea typeface="宋体" panose="02010600030101010101" pitchFamily="2" charset="-122"/>
                          <a:cs typeface="+mn-cs"/>
                        </a:rPr>
                        <a:t>中国北京</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fr-FR" sz="2400" b="0" kern="1200" dirty="0">
                          <a:solidFill>
                            <a:schemeClr val="dk1"/>
                          </a:solidFill>
                          <a:latin typeface="宋体" panose="02010600030101010101" pitchFamily="2" charset="-122"/>
                          <a:ea typeface="宋体" panose="02010600030101010101" pitchFamily="2" charset="-122"/>
                          <a:cs typeface="+mn-cs"/>
                        </a:rPr>
                        <a:t>W</a:t>
                      </a:r>
                      <a:r>
                        <a:rPr lang="en-US" altLang="zh-CN" sz="2400" b="0" kern="1200" dirty="0" err="1">
                          <a:solidFill>
                            <a:schemeClr val="dk1"/>
                          </a:solidFill>
                          <a:latin typeface="宋体" panose="02010600030101010101" pitchFamily="2" charset="-122"/>
                          <a:ea typeface="宋体" panose="02010600030101010101" pitchFamily="2" charset="-122"/>
                          <a:cs typeface="+mn-cs"/>
                        </a:rPr>
                        <a:t>indows</a:t>
                      </a:r>
                      <a:r>
                        <a:rPr lang="en-US" altLang="zh-CN" sz="2400" b="0" kern="1200" dirty="0">
                          <a:solidFill>
                            <a:schemeClr val="dk1"/>
                          </a:solidFill>
                          <a:latin typeface="宋体" panose="02010600030101010101" pitchFamily="2" charset="-122"/>
                          <a:ea typeface="宋体" panose="02010600030101010101" pitchFamily="2" charset="-122"/>
                          <a:cs typeface="+mn-cs"/>
                        </a:rPr>
                        <a:t> To </a:t>
                      </a:r>
                      <a:r>
                        <a:rPr lang="fr-FR" altLang="zh-CN" sz="2400" b="0" kern="1200" dirty="0">
                          <a:solidFill>
                            <a:schemeClr val="dk1"/>
                          </a:solidFill>
                          <a:latin typeface="宋体" panose="02010600030101010101" pitchFamily="2" charset="-122"/>
                          <a:ea typeface="宋体" panose="02010600030101010101" pitchFamily="2" charset="-122"/>
                          <a:cs typeface="+mn-cs"/>
                        </a:rPr>
                        <a:t>W</a:t>
                      </a:r>
                      <a:r>
                        <a:rPr lang="en-US" altLang="zh-CN" sz="2400" b="0" kern="1200" dirty="0" err="1">
                          <a:solidFill>
                            <a:schemeClr val="dk1"/>
                          </a:solidFill>
                          <a:latin typeface="宋体" panose="02010600030101010101" pitchFamily="2" charset="-122"/>
                          <a:ea typeface="宋体" panose="02010600030101010101" pitchFamily="2" charset="-122"/>
                          <a:cs typeface="+mn-cs"/>
                        </a:rPr>
                        <a:t>indows</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dirty="0">
                          <a:latin typeface="宋体" panose="02010600030101010101" pitchFamily="2" charset="-122"/>
                          <a:ea typeface="宋体" panose="02010600030101010101" pitchFamily="2" charset="-122"/>
                        </a:rPr>
                        <a:t>互联网</a:t>
                      </a:r>
                      <a:endParaRPr lang="zh-CN" altLang="en-US" sz="2400" b="0" kern="1200" dirty="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2.5Mbps</a:t>
                      </a:r>
                      <a:endParaRPr lang="en-US" altLang="zh-CN"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0.10Mbps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2.4Mbps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fr-FR" sz="2400" b="0" kern="1200" dirty="0">
                          <a:solidFill>
                            <a:schemeClr val="tx1"/>
                          </a:solidFill>
                          <a:latin typeface="宋体" panose="02010600030101010101" pitchFamily="2" charset="-122"/>
                          <a:ea typeface="宋体" panose="02010600030101010101" pitchFamily="2" charset="-122"/>
                          <a:cs typeface="+mn-cs"/>
                        </a:rPr>
                        <a:t>24</a:t>
                      </a:r>
                      <a:r>
                        <a:rPr lang="zh-CN" altLang="en-US" sz="2400" b="0" kern="1200" dirty="0">
                          <a:solidFill>
                            <a:schemeClr val="tx1"/>
                          </a:solidFill>
                          <a:latin typeface="宋体" panose="02010600030101010101" pitchFamily="2" charset="-122"/>
                          <a:ea typeface="宋体" panose="02010600030101010101" pitchFamily="2" charset="-122"/>
                          <a:cs typeface="+mn-cs"/>
                        </a:rPr>
                        <a:t>倍</a:t>
                      </a:r>
                      <a:endParaRPr lang="fr-FR" sz="2400" b="0" kern="1200" dirty="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extLst>
                  <a:ext uri="{0D108BD9-81ED-4DB2-BD59-A6C34878D82A}">
                    <a16:rowId xmlns:a16="http://schemas.microsoft.com/office/drawing/2014/main" val="10002"/>
                  </a:ext>
                </a:extLst>
              </a:tr>
              <a:tr h="955525">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dirty="0">
                          <a:latin typeface="宋体" panose="02010600030101010101" pitchFamily="2" charset="-122"/>
                          <a:ea typeface="宋体" panose="02010600030101010101" pitchFamily="2" charset="-122"/>
                        </a:rPr>
                        <a:t>中国上海</a:t>
                      </a:r>
                      <a:endParaRPr lang="zh-CN" altLang="en-US" sz="2400" b="0" kern="1200" dirty="0">
                        <a:solidFill>
                          <a:schemeClr val="lt1"/>
                        </a:solidFill>
                        <a:latin typeface="宋体" panose="02010600030101010101" pitchFamily="2" charset="-122"/>
                        <a:ea typeface="宋体" panose="02010600030101010101" pitchFamily="2" charset="-122"/>
                        <a:cs typeface="+mn-cs"/>
                      </a:endParaRPr>
                    </a:p>
                  </a:txBody>
                  <a:tcPr marL="215183" marR="254153"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solidFill>
                            <a:schemeClr val="tx1"/>
                          </a:solidFill>
                          <a:latin typeface="宋体" panose="02010600030101010101" pitchFamily="2" charset="-122"/>
                          <a:ea typeface="宋体" panose="02010600030101010101" pitchFamily="2" charset="-122"/>
                          <a:cs typeface="+mn-cs"/>
                        </a:rPr>
                        <a:t>日本东京</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fr-FR" sz="2400" b="0" kern="1200">
                          <a:latin typeface="宋体" panose="02010600030101010101" pitchFamily="2" charset="-122"/>
                          <a:ea typeface="宋体" panose="02010600030101010101" pitchFamily="2" charset="-122"/>
                        </a:rPr>
                        <a:t>L</a:t>
                      </a:r>
                      <a:r>
                        <a:rPr lang="en-US" altLang="zh-CN" sz="2400" b="0" kern="1200">
                          <a:latin typeface="宋体" panose="02010600030101010101" pitchFamily="2" charset="-122"/>
                          <a:ea typeface="宋体" panose="02010600030101010101" pitchFamily="2" charset="-122"/>
                        </a:rPr>
                        <a:t>inux to Linux</a:t>
                      </a:r>
                      <a:endParaRPr lang="en-US" altLang="zh-CN"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fr-FR" sz="2400" b="0" kern="1200">
                          <a:latin typeface="宋体" panose="02010600030101010101" pitchFamily="2" charset="-122"/>
                          <a:ea typeface="宋体" panose="02010600030101010101" pitchFamily="2" charset="-122"/>
                        </a:rPr>
                        <a:t>DS</a:t>
                      </a:r>
                      <a:r>
                        <a:rPr lang="zh-CN" altLang="en-US" sz="2400" b="0" kern="1200">
                          <a:latin typeface="宋体" panose="02010600030101010101" pitchFamily="2" charset="-122"/>
                          <a:ea typeface="宋体" panose="02010600030101010101" pitchFamily="2" charset="-122"/>
                        </a:rPr>
                        <a:t>专线至互联网</a:t>
                      </a:r>
                      <a:endParaRPr lang="zh-CN" altLang="en-US"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45Mbps</a:t>
                      </a:r>
                      <a:endParaRPr lang="en-US" altLang="zh-CN"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0.52Mbps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39Mbps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solidFill>
                            <a:schemeClr val="tx1"/>
                          </a:solidFill>
                          <a:latin typeface="宋体" panose="02010600030101010101" pitchFamily="2" charset="-122"/>
                          <a:ea typeface="宋体" panose="02010600030101010101" pitchFamily="2" charset="-122"/>
                          <a:cs typeface="+mn-cs"/>
                        </a:rPr>
                        <a:t>75</a:t>
                      </a:r>
                      <a:r>
                        <a:rPr lang="zh-CN" altLang="en-US" sz="2400" b="0" kern="1200">
                          <a:solidFill>
                            <a:schemeClr val="tx1"/>
                          </a:solidFill>
                          <a:latin typeface="宋体" panose="02010600030101010101" pitchFamily="2" charset="-122"/>
                          <a:ea typeface="宋体" panose="02010600030101010101" pitchFamily="2" charset="-122"/>
                          <a:cs typeface="+mn-cs"/>
                        </a:rPr>
                        <a:t>倍</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extLst>
                  <a:ext uri="{0D108BD9-81ED-4DB2-BD59-A6C34878D82A}">
                    <a16:rowId xmlns:a16="http://schemas.microsoft.com/office/drawing/2014/main" val="10003"/>
                  </a:ext>
                </a:extLst>
              </a:tr>
              <a:tr h="119283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dirty="0">
                          <a:latin typeface="宋体" panose="02010600030101010101" pitchFamily="2" charset="-122"/>
                          <a:ea typeface="宋体" panose="02010600030101010101" pitchFamily="2" charset="-122"/>
                        </a:rPr>
                        <a:t>美国旧金山</a:t>
                      </a:r>
                      <a:endParaRPr lang="zh-CN" altLang="en-US" sz="2400" b="0" kern="1200" dirty="0">
                        <a:solidFill>
                          <a:schemeClr val="lt1"/>
                        </a:solidFill>
                        <a:latin typeface="宋体" panose="02010600030101010101" pitchFamily="2" charset="-122"/>
                        <a:ea typeface="宋体" panose="02010600030101010101" pitchFamily="2" charset="-122"/>
                        <a:cs typeface="+mn-cs"/>
                      </a:endParaRPr>
                    </a:p>
                  </a:txBody>
                  <a:tcPr marL="215183" marR="254153"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solidFill>
                            <a:schemeClr val="dk1"/>
                          </a:solidFill>
                          <a:latin typeface="宋体" panose="02010600030101010101" pitchFamily="2" charset="-122"/>
                          <a:ea typeface="宋体" panose="02010600030101010101" pitchFamily="2" charset="-122"/>
                          <a:cs typeface="+mn-cs"/>
                        </a:rPr>
                        <a:t>中国深圳</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fr-FR" altLang="zh-CN" sz="2400" b="0" kern="1200" dirty="0">
                          <a:solidFill>
                            <a:schemeClr val="dk1"/>
                          </a:solidFill>
                          <a:latin typeface="宋体" panose="02010600030101010101" pitchFamily="2" charset="-122"/>
                          <a:ea typeface="宋体" panose="02010600030101010101" pitchFamily="2" charset="-122"/>
                          <a:cs typeface="+mn-cs"/>
                        </a:rPr>
                        <a:t>W</a:t>
                      </a:r>
                      <a:r>
                        <a:rPr lang="en-US" altLang="zh-CN" sz="2400" b="0" kern="1200" dirty="0" err="1">
                          <a:solidFill>
                            <a:schemeClr val="dk1"/>
                          </a:solidFill>
                          <a:latin typeface="宋体" panose="02010600030101010101" pitchFamily="2" charset="-122"/>
                          <a:ea typeface="宋体" panose="02010600030101010101" pitchFamily="2" charset="-122"/>
                          <a:cs typeface="+mn-cs"/>
                        </a:rPr>
                        <a:t>indows</a:t>
                      </a:r>
                      <a:r>
                        <a:rPr lang="en-US" altLang="zh-CN" sz="2400" b="0" kern="1200" dirty="0">
                          <a:solidFill>
                            <a:schemeClr val="dk1"/>
                          </a:solidFill>
                          <a:latin typeface="宋体" panose="02010600030101010101" pitchFamily="2" charset="-122"/>
                          <a:ea typeface="宋体" panose="02010600030101010101" pitchFamily="2" charset="-122"/>
                          <a:cs typeface="+mn-cs"/>
                        </a:rPr>
                        <a:t> To </a:t>
                      </a:r>
                      <a:r>
                        <a:rPr lang="fr-FR" altLang="zh-CN" sz="2400" b="0" kern="1200" dirty="0">
                          <a:solidFill>
                            <a:schemeClr val="dk1"/>
                          </a:solidFill>
                          <a:latin typeface="宋体" panose="02010600030101010101" pitchFamily="2" charset="-122"/>
                          <a:ea typeface="宋体" panose="02010600030101010101" pitchFamily="2" charset="-122"/>
                          <a:cs typeface="+mn-cs"/>
                        </a:rPr>
                        <a:t>W</a:t>
                      </a:r>
                      <a:r>
                        <a:rPr lang="en-US" altLang="zh-CN" sz="2400" b="0" kern="1200" dirty="0" err="1">
                          <a:solidFill>
                            <a:schemeClr val="dk1"/>
                          </a:solidFill>
                          <a:latin typeface="宋体" panose="02010600030101010101" pitchFamily="2" charset="-122"/>
                          <a:ea typeface="宋体" panose="02010600030101010101" pitchFamily="2" charset="-122"/>
                          <a:cs typeface="+mn-cs"/>
                        </a:rPr>
                        <a:t>indows</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互联网</a:t>
                      </a:r>
                      <a:endParaRPr lang="zh-CN" altLang="en-US"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100Mbps</a:t>
                      </a:r>
                      <a:endParaRPr lang="en-US" altLang="zh-CN"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0.72Mbps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91Mbps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dirty="0">
                          <a:solidFill>
                            <a:schemeClr val="tx1"/>
                          </a:solidFill>
                          <a:latin typeface="宋体" panose="02010600030101010101" pitchFamily="2" charset="-122"/>
                          <a:ea typeface="宋体" panose="02010600030101010101" pitchFamily="2" charset="-122"/>
                          <a:cs typeface="+mn-cs"/>
                        </a:rPr>
                        <a:t>126</a:t>
                      </a:r>
                      <a:r>
                        <a:rPr lang="zh-CN" altLang="en-US" sz="2400" b="0" kern="1200" dirty="0">
                          <a:solidFill>
                            <a:schemeClr val="tx1"/>
                          </a:solidFill>
                          <a:latin typeface="宋体" panose="02010600030101010101" pitchFamily="2" charset="-122"/>
                          <a:ea typeface="宋体" panose="02010600030101010101" pitchFamily="2" charset="-122"/>
                          <a:cs typeface="+mn-cs"/>
                        </a:rPr>
                        <a:t>倍</a:t>
                      </a:r>
                      <a:endParaRPr lang="fr-FR" sz="2400" b="0" kern="1200" dirty="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extLst>
                  <a:ext uri="{0D108BD9-81ED-4DB2-BD59-A6C34878D82A}">
                    <a16:rowId xmlns:a16="http://schemas.microsoft.com/office/drawing/2014/main" val="10004"/>
                  </a:ext>
                </a:extLst>
              </a:tr>
              <a:tr h="955295">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韩国首尔</a:t>
                      </a:r>
                      <a:endParaRPr lang="zh-CN" altLang="en-US" sz="2400" b="0" kern="1200">
                        <a:solidFill>
                          <a:schemeClr val="lt1"/>
                        </a:solidFill>
                        <a:latin typeface="宋体" panose="02010600030101010101" pitchFamily="2" charset="-122"/>
                        <a:ea typeface="宋体" panose="02010600030101010101" pitchFamily="2" charset="-122"/>
                        <a:cs typeface="+mn-cs"/>
                      </a:endParaRPr>
                    </a:p>
                  </a:txBody>
                  <a:tcPr marL="215183" marR="254153"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solidFill>
                            <a:schemeClr val="dk1"/>
                          </a:solidFill>
                          <a:latin typeface="宋体" panose="02010600030101010101" pitchFamily="2" charset="-122"/>
                          <a:ea typeface="宋体" panose="02010600030101010101" pitchFamily="2" charset="-122"/>
                          <a:cs typeface="+mn-cs"/>
                        </a:rPr>
                        <a:t>中国上海</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fr-FR" altLang="zh-CN" sz="2400" b="0" kern="1200">
                          <a:solidFill>
                            <a:schemeClr val="dk1"/>
                          </a:solidFill>
                          <a:latin typeface="宋体" panose="02010600030101010101" pitchFamily="2" charset="-122"/>
                          <a:ea typeface="宋体" panose="02010600030101010101" pitchFamily="2" charset="-122"/>
                          <a:cs typeface="+mn-cs"/>
                        </a:rPr>
                        <a:t>W</a:t>
                      </a:r>
                      <a:r>
                        <a:rPr lang="en-US" altLang="zh-CN" sz="2400" b="0" kern="1200">
                          <a:solidFill>
                            <a:schemeClr val="dk1"/>
                          </a:solidFill>
                          <a:latin typeface="宋体" panose="02010600030101010101" pitchFamily="2" charset="-122"/>
                          <a:ea typeface="宋体" panose="02010600030101010101" pitchFamily="2" charset="-122"/>
                          <a:cs typeface="+mn-cs"/>
                        </a:rPr>
                        <a:t>indows To </a:t>
                      </a:r>
                      <a:r>
                        <a:rPr lang="fr-FR" altLang="zh-CN" sz="2400" b="0" kern="1200">
                          <a:solidFill>
                            <a:schemeClr val="dk1"/>
                          </a:solidFill>
                          <a:latin typeface="宋体" panose="02010600030101010101" pitchFamily="2" charset="-122"/>
                          <a:ea typeface="宋体" panose="02010600030101010101" pitchFamily="2" charset="-122"/>
                          <a:cs typeface="+mn-cs"/>
                        </a:rPr>
                        <a:t>W</a:t>
                      </a:r>
                      <a:r>
                        <a:rPr lang="en-US" altLang="zh-CN" sz="2400" b="0" kern="1200">
                          <a:solidFill>
                            <a:schemeClr val="dk1"/>
                          </a:solidFill>
                          <a:latin typeface="宋体" panose="02010600030101010101" pitchFamily="2" charset="-122"/>
                          <a:ea typeface="宋体" panose="02010600030101010101" pitchFamily="2" charset="-122"/>
                          <a:cs typeface="+mn-cs"/>
                        </a:rPr>
                        <a:t>indows</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互联网</a:t>
                      </a:r>
                      <a:endParaRPr lang="zh-CN" altLang="en-US"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30Mbps</a:t>
                      </a:r>
                      <a:endParaRPr lang="en-US" altLang="zh-CN"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1.39Mbps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29.1Mbps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solidFill>
                            <a:schemeClr val="tx1"/>
                          </a:solidFill>
                          <a:latin typeface="宋体" panose="02010600030101010101" pitchFamily="2" charset="-122"/>
                          <a:ea typeface="宋体" panose="02010600030101010101" pitchFamily="2" charset="-122"/>
                          <a:cs typeface="+mn-cs"/>
                        </a:rPr>
                        <a:t>21</a:t>
                      </a:r>
                      <a:r>
                        <a:rPr lang="zh-CN" altLang="en-US" sz="2400" b="0" kern="1200">
                          <a:solidFill>
                            <a:schemeClr val="tx1"/>
                          </a:solidFill>
                          <a:latin typeface="宋体" panose="02010600030101010101" pitchFamily="2" charset="-122"/>
                          <a:ea typeface="宋体" panose="02010600030101010101" pitchFamily="2" charset="-122"/>
                          <a:cs typeface="+mn-cs"/>
                        </a:rPr>
                        <a:t>倍</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extLst>
                  <a:ext uri="{0D108BD9-81ED-4DB2-BD59-A6C34878D82A}">
                    <a16:rowId xmlns:a16="http://schemas.microsoft.com/office/drawing/2014/main" val="10005"/>
                  </a:ext>
                </a:extLst>
              </a:tr>
              <a:tr h="955295">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印度孟买</a:t>
                      </a:r>
                      <a:endParaRPr lang="zh-CN" altLang="en-US" sz="2400" b="0" kern="1200">
                        <a:solidFill>
                          <a:schemeClr val="lt1"/>
                        </a:solidFill>
                        <a:latin typeface="宋体" panose="02010600030101010101" pitchFamily="2" charset="-122"/>
                        <a:ea typeface="宋体" panose="02010600030101010101" pitchFamily="2" charset="-122"/>
                        <a:cs typeface="+mn-cs"/>
                      </a:endParaRPr>
                    </a:p>
                  </a:txBody>
                  <a:tcPr marL="215183" marR="254153"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solidFill>
                            <a:schemeClr val="dk1"/>
                          </a:solidFill>
                          <a:latin typeface="宋体" panose="02010600030101010101" pitchFamily="2" charset="-122"/>
                          <a:ea typeface="宋体" panose="02010600030101010101" pitchFamily="2" charset="-122"/>
                          <a:cs typeface="+mn-cs"/>
                        </a:rPr>
                        <a:t>中国深圳</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fr-FR" altLang="zh-CN" sz="2400" b="0" kern="1200">
                          <a:solidFill>
                            <a:schemeClr val="dk1"/>
                          </a:solidFill>
                          <a:latin typeface="宋体" panose="02010600030101010101" pitchFamily="2" charset="-122"/>
                          <a:ea typeface="宋体" panose="02010600030101010101" pitchFamily="2" charset="-122"/>
                          <a:cs typeface="+mn-cs"/>
                        </a:rPr>
                        <a:t>W</a:t>
                      </a:r>
                      <a:r>
                        <a:rPr lang="en-US" altLang="zh-CN" sz="2400" b="0" kern="1200">
                          <a:solidFill>
                            <a:schemeClr val="dk1"/>
                          </a:solidFill>
                          <a:latin typeface="宋体" panose="02010600030101010101" pitchFamily="2" charset="-122"/>
                          <a:ea typeface="宋体" panose="02010600030101010101" pitchFamily="2" charset="-122"/>
                          <a:cs typeface="+mn-cs"/>
                        </a:rPr>
                        <a:t>indows To </a:t>
                      </a:r>
                      <a:r>
                        <a:rPr lang="fr-FR" altLang="zh-CN" sz="2400" b="0" kern="1200">
                          <a:solidFill>
                            <a:schemeClr val="dk1"/>
                          </a:solidFill>
                          <a:latin typeface="宋体" panose="02010600030101010101" pitchFamily="2" charset="-122"/>
                          <a:ea typeface="宋体" panose="02010600030101010101" pitchFamily="2" charset="-122"/>
                          <a:cs typeface="+mn-cs"/>
                        </a:rPr>
                        <a:t>W</a:t>
                      </a:r>
                      <a:r>
                        <a:rPr lang="en-US" altLang="zh-CN" sz="2400" b="0" kern="1200">
                          <a:solidFill>
                            <a:schemeClr val="dk1"/>
                          </a:solidFill>
                          <a:latin typeface="宋体" panose="02010600030101010101" pitchFamily="2" charset="-122"/>
                          <a:ea typeface="宋体" panose="02010600030101010101" pitchFamily="2" charset="-122"/>
                          <a:cs typeface="+mn-cs"/>
                        </a:rPr>
                        <a:t>indows</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互联网</a:t>
                      </a:r>
                      <a:endParaRPr lang="zh-CN" altLang="en-US"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200Mbps</a:t>
                      </a:r>
                      <a:endParaRPr lang="en-US" altLang="zh-CN"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3.7Mbps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190Mbps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solidFill>
                            <a:schemeClr val="tx1"/>
                          </a:solidFill>
                          <a:latin typeface="宋体" panose="02010600030101010101" pitchFamily="2" charset="-122"/>
                          <a:ea typeface="宋体" panose="02010600030101010101" pitchFamily="2" charset="-122"/>
                          <a:cs typeface="+mn-cs"/>
                        </a:rPr>
                        <a:t>50</a:t>
                      </a:r>
                      <a:r>
                        <a:rPr lang="zh-CN" altLang="en-US" sz="2400" b="0" kern="1200">
                          <a:solidFill>
                            <a:schemeClr val="tx1"/>
                          </a:solidFill>
                          <a:latin typeface="宋体" panose="02010600030101010101" pitchFamily="2" charset="-122"/>
                          <a:ea typeface="宋体" panose="02010600030101010101" pitchFamily="2" charset="-122"/>
                          <a:cs typeface="+mn-cs"/>
                        </a:rPr>
                        <a:t>倍</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extLst>
                  <a:ext uri="{0D108BD9-81ED-4DB2-BD59-A6C34878D82A}">
                    <a16:rowId xmlns:a16="http://schemas.microsoft.com/office/drawing/2014/main" val="10006"/>
                  </a:ext>
                </a:extLst>
              </a:tr>
              <a:tr h="119283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德国柏林</a:t>
                      </a:r>
                      <a:endParaRPr lang="zh-CN" altLang="en-US" sz="2400" b="0" kern="1200">
                        <a:solidFill>
                          <a:schemeClr val="lt1"/>
                        </a:solidFill>
                        <a:latin typeface="宋体" panose="02010600030101010101" pitchFamily="2" charset="-122"/>
                        <a:ea typeface="宋体" panose="02010600030101010101" pitchFamily="2" charset="-122"/>
                        <a:cs typeface="+mn-cs"/>
                      </a:endParaRPr>
                    </a:p>
                  </a:txBody>
                  <a:tcPr marL="215183" marR="254153"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solidFill>
                            <a:schemeClr val="dk1"/>
                          </a:solidFill>
                          <a:latin typeface="宋体" panose="02010600030101010101" pitchFamily="2" charset="-122"/>
                          <a:ea typeface="宋体" panose="02010600030101010101" pitchFamily="2" charset="-122"/>
                          <a:cs typeface="+mn-cs"/>
                        </a:rPr>
                        <a:t>中国深圳</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fr-FR" altLang="zh-CN" sz="2400" b="0" kern="1200">
                          <a:solidFill>
                            <a:schemeClr val="dk1"/>
                          </a:solidFill>
                          <a:latin typeface="宋体" panose="02010600030101010101" pitchFamily="2" charset="-122"/>
                          <a:ea typeface="宋体" panose="02010600030101010101" pitchFamily="2" charset="-122"/>
                          <a:cs typeface="+mn-cs"/>
                        </a:rPr>
                        <a:t>W</a:t>
                      </a:r>
                      <a:r>
                        <a:rPr lang="en-US" altLang="zh-CN" sz="2400" b="0" kern="1200">
                          <a:solidFill>
                            <a:schemeClr val="dk1"/>
                          </a:solidFill>
                          <a:latin typeface="宋体" panose="02010600030101010101" pitchFamily="2" charset="-122"/>
                          <a:ea typeface="宋体" panose="02010600030101010101" pitchFamily="2" charset="-122"/>
                          <a:cs typeface="+mn-cs"/>
                        </a:rPr>
                        <a:t>indows To </a:t>
                      </a:r>
                      <a:r>
                        <a:rPr lang="fr-FR" altLang="zh-CN" sz="2400" b="0" kern="1200">
                          <a:solidFill>
                            <a:schemeClr val="dk1"/>
                          </a:solidFill>
                          <a:latin typeface="宋体" panose="02010600030101010101" pitchFamily="2" charset="-122"/>
                          <a:ea typeface="宋体" panose="02010600030101010101" pitchFamily="2" charset="-122"/>
                          <a:cs typeface="+mn-cs"/>
                        </a:rPr>
                        <a:t>W</a:t>
                      </a:r>
                      <a:r>
                        <a:rPr lang="en-US" altLang="zh-CN" sz="2400" b="0" kern="1200">
                          <a:solidFill>
                            <a:schemeClr val="dk1"/>
                          </a:solidFill>
                          <a:latin typeface="宋体" panose="02010600030101010101" pitchFamily="2" charset="-122"/>
                          <a:ea typeface="宋体" panose="02010600030101010101" pitchFamily="2" charset="-122"/>
                          <a:cs typeface="+mn-cs"/>
                        </a:rPr>
                        <a:t>indows</a:t>
                      </a: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互联网</a:t>
                      </a:r>
                      <a:endParaRPr lang="zh-CN" altLang="en-US"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20Mbps</a:t>
                      </a:r>
                      <a:endParaRPr lang="en-US" altLang="zh-CN"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0.38Mbps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18.9Mbps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solidFill>
                            <a:schemeClr val="tx1"/>
                          </a:solidFill>
                          <a:latin typeface="宋体" panose="02010600030101010101" pitchFamily="2" charset="-122"/>
                          <a:ea typeface="宋体" panose="02010600030101010101" pitchFamily="2" charset="-122"/>
                          <a:cs typeface="+mn-cs"/>
                        </a:rPr>
                        <a:t>52</a:t>
                      </a:r>
                      <a:r>
                        <a:rPr lang="zh-CN" altLang="en-US" sz="2400" b="0" kern="1200">
                          <a:solidFill>
                            <a:schemeClr val="tx1"/>
                          </a:solidFill>
                          <a:latin typeface="宋体" panose="02010600030101010101" pitchFamily="2" charset="-122"/>
                          <a:ea typeface="宋体" panose="02010600030101010101" pitchFamily="2" charset="-122"/>
                          <a:cs typeface="+mn-cs"/>
                        </a:rPr>
                        <a:t>倍</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extLst>
                  <a:ext uri="{0D108BD9-81ED-4DB2-BD59-A6C34878D82A}">
                    <a16:rowId xmlns:a16="http://schemas.microsoft.com/office/drawing/2014/main" val="10007"/>
                  </a:ext>
                </a:extLst>
              </a:tr>
              <a:tr h="119283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中国深圳</a:t>
                      </a:r>
                      <a:endParaRPr lang="zh-CN" altLang="en-US" sz="2400" b="0" kern="1200">
                        <a:solidFill>
                          <a:schemeClr val="lt1"/>
                        </a:solidFill>
                        <a:latin typeface="宋体" panose="02010600030101010101" pitchFamily="2" charset="-122"/>
                        <a:ea typeface="宋体" panose="02010600030101010101" pitchFamily="2" charset="-122"/>
                        <a:cs typeface="+mn-cs"/>
                      </a:endParaRPr>
                    </a:p>
                  </a:txBody>
                  <a:tcPr marL="215183" marR="254153"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中国北京</a:t>
                      </a:r>
                      <a:endParaRPr lang="zh-CN" altLang="en-US"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fr-FR" altLang="zh-CN" sz="2400" b="0" kern="1200">
                          <a:latin typeface="宋体" panose="02010600030101010101" pitchFamily="2" charset="-122"/>
                          <a:ea typeface="宋体" panose="02010600030101010101" pitchFamily="2" charset="-122"/>
                        </a:rPr>
                        <a:t>L</a:t>
                      </a:r>
                      <a:r>
                        <a:rPr lang="en-US" altLang="zh-CN" sz="2400" b="0" kern="1200">
                          <a:latin typeface="宋体" panose="02010600030101010101" pitchFamily="2" charset="-122"/>
                          <a:ea typeface="宋体" panose="02010600030101010101" pitchFamily="2" charset="-122"/>
                        </a:rPr>
                        <a:t>inux to Linux</a:t>
                      </a:r>
                      <a:endParaRPr lang="en-US" altLang="zh-CN"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b="0" kern="1200">
                          <a:latin typeface="宋体" panose="02010600030101010101" pitchFamily="2" charset="-122"/>
                          <a:ea typeface="宋体" panose="02010600030101010101" pitchFamily="2" charset="-122"/>
                        </a:rPr>
                        <a:t>数据中心至数据中心</a:t>
                      </a:r>
                      <a:endParaRPr lang="zh-CN" altLang="en-US"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500Mbps</a:t>
                      </a:r>
                      <a:endParaRPr lang="en-US" altLang="zh-CN"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25Mbps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a:latin typeface="宋体" panose="02010600030101010101" pitchFamily="2" charset="-122"/>
                          <a:ea typeface="宋体" panose="02010600030101010101" pitchFamily="2" charset="-122"/>
                        </a:rPr>
                        <a:t>488Mbps</a:t>
                      </a:r>
                      <a:endParaRPr lang="fr-FR" sz="2400" b="0" kern="120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b="0" kern="1200" dirty="0">
                          <a:solidFill>
                            <a:schemeClr val="tx1"/>
                          </a:solidFill>
                          <a:latin typeface="宋体" panose="02010600030101010101" pitchFamily="2" charset="-122"/>
                          <a:ea typeface="宋体" panose="02010600030101010101" pitchFamily="2" charset="-122"/>
                          <a:cs typeface="+mn-cs"/>
                        </a:rPr>
                        <a:t>19</a:t>
                      </a:r>
                      <a:r>
                        <a:rPr lang="zh-CN" altLang="en-US" sz="2400" b="0" kern="1200" dirty="0">
                          <a:solidFill>
                            <a:schemeClr val="tx1"/>
                          </a:solidFill>
                          <a:latin typeface="宋体" panose="02010600030101010101" pitchFamily="2" charset="-122"/>
                          <a:ea typeface="宋体" panose="02010600030101010101" pitchFamily="2" charset="-122"/>
                          <a:cs typeface="+mn-cs"/>
                        </a:rPr>
                        <a:t>倍</a:t>
                      </a:r>
                      <a:endParaRPr lang="fr-FR" sz="2400" b="0" kern="1200" dirty="0">
                        <a:solidFill>
                          <a:schemeClr val="tx1"/>
                        </a:solidFill>
                        <a:latin typeface="宋体" panose="02010600030101010101" pitchFamily="2" charset="-122"/>
                        <a:ea typeface="宋体" panose="02010600030101010101" pitchFamily="2" charset="-122"/>
                        <a:cs typeface="+mn-cs"/>
                      </a:endParaRPr>
                    </a:p>
                  </a:txBody>
                  <a:tcPr marL="215183" marR="593024" marT="107591" marB="107591" anchor="ctr"/>
                </a:tc>
                <a:extLst>
                  <a:ext uri="{0D108BD9-81ED-4DB2-BD59-A6C34878D82A}">
                    <a16:rowId xmlns:a16="http://schemas.microsoft.com/office/drawing/2014/main" val="10008"/>
                  </a:ext>
                </a:extLst>
              </a:tr>
            </a:tbl>
          </a:graphicData>
        </a:graphic>
      </p:graphicFrame>
      <p:sp>
        <p:nvSpPr>
          <p:cNvPr id="4" name="Shape 141"/>
          <p:cNvSpPr/>
          <p:nvPr/>
        </p:nvSpPr>
        <p:spPr>
          <a:xfrm>
            <a:off x="1006972" y="556115"/>
            <a:ext cx="6377130" cy="1063433"/>
          </a:xfrm>
          <a:prstGeom prst="rect">
            <a:avLst/>
          </a:prstGeom>
          <a:ln w="12700">
            <a:miter lim="400000"/>
          </a:ln>
        </p:spPr>
        <p:txBody>
          <a:bodyPr wrap="none" lIns="50800" tIns="50800" rIns="50800" bIns="50800" anchor="ctr">
            <a:spAutoFit/>
          </a:bodyPr>
          <a:lstStyle>
            <a:lvl1pPr algn="r">
              <a:lnSpc>
                <a:spcPct val="120000"/>
              </a:lnSpc>
              <a:defRPr sz="5800" spc="116">
                <a:solidFill>
                  <a:srgbClr val="373D41"/>
                </a:solidFill>
                <a:latin typeface="黑体" panose="02010609060101010101" charset="-122"/>
                <a:ea typeface="黑体" panose="02010609060101010101" charset="-122"/>
                <a:cs typeface="黑体" panose="02010609060101010101" charset="-122"/>
                <a:sym typeface="黑体" panose="02010609060101010101" charset="-122"/>
              </a:defRPr>
            </a:lvl1pPr>
          </a:lstStyle>
          <a:p>
            <a:pPr algn="l"/>
            <a:r>
              <a:rPr lang="zh-CN" altLang="en-US" sz="6000" dirty="0">
                <a:latin typeface="黑体" panose="02010609060101010101" pitchFamily="49" charset="-122"/>
                <a:ea typeface="黑体" panose="02010609060101010101" pitchFamily="49" charset="-122"/>
              </a:rPr>
              <a:t>镭速传输实测数据</a:t>
            </a:r>
            <a:endParaRPr sz="6000" dirty="0">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141"/>
          <p:cNvSpPr/>
          <p:nvPr/>
        </p:nvSpPr>
        <p:spPr>
          <a:xfrm>
            <a:off x="1003639" y="676607"/>
            <a:ext cx="3639458" cy="1063433"/>
          </a:xfrm>
          <a:prstGeom prst="rect">
            <a:avLst/>
          </a:prstGeom>
          <a:ln w="12700">
            <a:miter lim="400000"/>
          </a:ln>
        </p:spPr>
        <p:txBody>
          <a:bodyPr wrap="none" lIns="50800" tIns="50800" rIns="50800" bIns="50800" anchor="ctr">
            <a:spAutoFit/>
          </a:bodyPr>
          <a:lstStyle>
            <a:lvl1pPr algn="r">
              <a:lnSpc>
                <a:spcPct val="120000"/>
              </a:lnSpc>
              <a:defRPr sz="5800" spc="116">
                <a:solidFill>
                  <a:srgbClr val="373D41"/>
                </a:solidFill>
                <a:latin typeface="黑体" panose="02010609060101010101" charset="-122"/>
                <a:ea typeface="黑体" panose="02010609060101010101" charset="-122"/>
                <a:cs typeface="黑体" panose="02010609060101010101" charset="-122"/>
                <a:sym typeface="黑体" panose="02010609060101010101" charset="-122"/>
              </a:defRPr>
            </a:lvl1pPr>
          </a:lstStyle>
          <a:p>
            <a:pPr algn="l"/>
            <a:r>
              <a:rPr lang="zh-CN" altLang="en-US" sz="6000" dirty="0"/>
              <a:t>产品</a:t>
            </a:r>
            <a:r>
              <a:rPr lang="zh-CN" altLang="en-US" sz="6000" dirty="0">
                <a:latin typeface="黑体" panose="02010609060101010101" charset="-122"/>
                <a:ea typeface="黑体" panose="02010609060101010101" charset="-122"/>
                <a:cs typeface="黑体" panose="02010609060101010101" charset="-122"/>
              </a:rPr>
              <a:t>优势</a:t>
            </a:r>
            <a:r>
              <a:rPr lang="en-US" altLang="zh-CN" sz="6000" dirty="0">
                <a:latin typeface="黑体" panose="02010609060101010101" charset="-122"/>
                <a:ea typeface="黑体" panose="02010609060101010101" charset="-122"/>
                <a:cs typeface="黑体" panose="02010609060101010101" charset="-122"/>
              </a:rPr>
              <a:t>1</a:t>
            </a:r>
            <a:endParaRPr sz="6000" dirty="0">
              <a:latin typeface="黑体" panose="02010609060101010101" charset="-122"/>
              <a:ea typeface="黑体" panose="02010609060101010101" charset="-122"/>
              <a:cs typeface="黑体" panose="02010609060101010101" charset="-122"/>
            </a:endParaRPr>
          </a:p>
        </p:txBody>
      </p:sp>
      <p:sp>
        <p:nvSpPr>
          <p:cNvPr id="1744" name="TextBox 1743"/>
          <p:cNvSpPr txBox="1"/>
          <p:nvPr/>
        </p:nvSpPr>
        <p:spPr>
          <a:xfrm>
            <a:off x="9396299" y="3944696"/>
            <a:ext cx="6534700" cy="3409203"/>
          </a:xfrm>
          <a:prstGeom prst="rect">
            <a:avLst/>
          </a:prstGeom>
          <a:noFill/>
        </p:spPr>
        <p:txBody>
          <a:bodyPr wrap="square" lIns="0" tIns="0" rIns="0" bIns="0" rtlCol="0">
            <a:spAutoFit/>
          </a:bodyPr>
          <a:lstStyle/>
          <a:p>
            <a:pPr algn="l">
              <a:lnSpc>
                <a:spcPct val="120000"/>
              </a:lnSpc>
              <a:spcBef>
                <a:spcPts val="1200"/>
              </a:spcBef>
            </a:pPr>
            <a:r>
              <a:rPr lang="en-US" altLang="zh-CN" sz="4000" dirty="0">
                <a:latin typeface="宋体" panose="02010600030101010101" pitchFamily="2" charset="-122"/>
                <a:ea typeface="宋体" panose="02010600030101010101" pitchFamily="2" charset="-122"/>
                <a:cs typeface="Arial" panose="020B0604020202020204" pitchFamily="34" charset="0"/>
              </a:rPr>
              <a:t>2.</a:t>
            </a:r>
            <a:r>
              <a:rPr lang="zh-CN" altLang="en-US" sz="4000" dirty="0">
                <a:latin typeface="宋体" panose="02010600030101010101" pitchFamily="2" charset="-122"/>
                <a:ea typeface="宋体" panose="02010600030101010101" pitchFamily="2" charset="-122"/>
                <a:cs typeface="Arial" panose="020B0604020202020204" pitchFamily="34" charset="0"/>
                <a:sym typeface="+mn-ea"/>
              </a:rPr>
              <a:t>安全稳定</a:t>
            </a:r>
            <a:endParaRPr lang="en-US" altLang="zh-CN" sz="4000" dirty="0">
              <a:latin typeface="宋体" panose="02010600030101010101" pitchFamily="2" charset="-122"/>
              <a:ea typeface="宋体" panose="02010600030101010101" pitchFamily="2" charset="-122"/>
              <a:cs typeface="Arial" panose="020B0604020202020204" pitchFamily="34" charset="0"/>
              <a:sym typeface="+mn-ea"/>
            </a:endParaRPr>
          </a:p>
          <a:p>
            <a:pPr algn="l">
              <a:lnSpc>
                <a:spcPct val="120000"/>
              </a:lnSpc>
              <a:spcBef>
                <a:spcPts val="1200"/>
              </a:spcBef>
            </a:pPr>
            <a:r>
              <a:rPr lang="zh-CN" altLang="en-US" sz="2800" dirty="0">
                <a:solidFill>
                  <a:schemeClr val="bg1">
                    <a:lumMod val="50000"/>
                  </a:schemeClr>
                </a:solidFill>
                <a:latin typeface="宋体" panose="02010600030101010101" pitchFamily="2" charset="-122"/>
                <a:ea typeface="宋体" panose="02010600030101010101" pitchFamily="2" charset="-122"/>
              </a:rPr>
              <a:t>采用网银级</a:t>
            </a:r>
            <a:r>
              <a:rPr lang="en-US" altLang="zh-CN" sz="2800" dirty="0">
                <a:solidFill>
                  <a:schemeClr val="bg1">
                    <a:lumMod val="50000"/>
                  </a:schemeClr>
                </a:solidFill>
                <a:latin typeface="宋体" panose="02010600030101010101" pitchFamily="2" charset="-122"/>
                <a:ea typeface="宋体" panose="02010600030101010101" pitchFamily="2" charset="-122"/>
              </a:rPr>
              <a:t>AES-256</a:t>
            </a:r>
            <a:r>
              <a:rPr lang="zh-CN" altLang="en-US" sz="2800" dirty="0">
                <a:solidFill>
                  <a:schemeClr val="bg1">
                    <a:lumMod val="50000"/>
                  </a:schemeClr>
                </a:solidFill>
                <a:latin typeface="宋体" panose="02010600030101010101" pitchFamily="2" charset="-122"/>
                <a:ea typeface="宋体" panose="02010600030101010101" pitchFamily="2" charset="-122"/>
              </a:rPr>
              <a:t>加密技术，传输过程中使用</a:t>
            </a:r>
            <a:r>
              <a:rPr lang="en-US" altLang="zh-CN" sz="2800" dirty="0">
                <a:solidFill>
                  <a:schemeClr val="bg1">
                    <a:lumMod val="50000"/>
                  </a:schemeClr>
                </a:solidFill>
                <a:latin typeface="宋体" panose="02010600030101010101" pitchFamily="2" charset="-122"/>
                <a:ea typeface="宋体" panose="02010600030101010101" pitchFamily="2" charset="-122"/>
              </a:rPr>
              <a:t>SSL</a:t>
            </a:r>
            <a:r>
              <a:rPr lang="zh-CN" altLang="en-US" sz="2800" dirty="0">
                <a:solidFill>
                  <a:schemeClr val="bg1">
                    <a:lumMod val="50000"/>
                  </a:schemeClr>
                </a:solidFill>
                <a:latin typeface="宋体" panose="02010600030101010101" pitchFamily="2" charset="-122"/>
                <a:ea typeface="宋体" panose="02010600030101010101" pitchFamily="2" charset="-122"/>
              </a:rPr>
              <a:t>加密传输，支持</a:t>
            </a:r>
            <a:r>
              <a:rPr lang="zh-CN" altLang="en-US" sz="2800" dirty="0">
                <a:solidFill>
                  <a:srgbClr val="73777A"/>
                </a:solidFill>
                <a:latin typeface="宋体" panose="02010600030101010101" pitchFamily="2" charset="-122"/>
                <a:ea typeface="宋体" panose="02010600030101010101" pitchFamily="2" charset="-122"/>
                <a:sym typeface="Heiti SC Light" panose="02000000000000000000" charset="-122"/>
              </a:rPr>
              <a:t>国密标准，</a:t>
            </a:r>
            <a:r>
              <a:rPr lang="zh-CN" altLang="en-US" sz="2800" dirty="0">
                <a:solidFill>
                  <a:srgbClr val="73777A"/>
                </a:solidFill>
                <a:latin typeface="宋体" panose="02010600030101010101" pitchFamily="2" charset="-122"/>
                <a:ea typeface="宋体" panose="02010600030101010101" pitchFamily="2" charset="-122"/>
                <a:cs typeface="黑体" panose="02010609060101010101" charset="-122"/>
              </a:rPr>
              <a:t>断点续传、错误重传、多重文件校验（</a:t>
            </a:r>
            <a:r>
              <a:rPr lang="en-US" altLang="zh-CN" sz="2800" dirty="0">
                <a:solidFill>
                  <a:srgbClr val="73777A"/>
                </a:solidFill>
                <a:latin typeface="宋体" panose="02010600030101010101" pitchFamily="2" charset="-122"/>
                <a:ea typeface="宋体" panose="02010600030101010101" pitchFamily="2" charset="-122"/>
                <a:cs typeface="黑体" panose="02010609060101010101" charset="-122"/>
              </a:rPr>
              <a:t>Hash</a:t>
            </a:r>
            <a:r>
              <a:rPr lang="zh-CN" altLang="en-US" sz="2800" dirty="0">
                <a:solidFill>
                  <a:srgbClr val="73777A"/>
                </a:solidFill>
                <a:latin typeface="宋体" panose="02010600030101010101" pitchFamily="2" charset="-122"/>
                <a:ea typeface="宋体" panose="02010600030101010101" pitchFamily="2" charset="-122"/>
                <a:cs typeface="黑体" panose="02010609060101010101" charset="-122"/>
              </a:rPr>
              <a:t>、</a:t>
            </a:r>
            <a:r>
              <a:rPr lang="en-US" altLang="zh-CN" sz="2800" dirty="0" err="1">
                <a:solidFill>
                  <a:srgbClr val="73777A"/>
                </a:solidFill>
                <a:latin typeface="宋体" panose="02010600030101010101" pitchFamily="2" charset="-122"/>
                <a:ea typeface="宋体" panose="02010600030101010101" pitchFamily="2" charset="-122"/>
                <a:cs typeface="黑体" panose="02010609060101010101" charset="-122"/>
              </a:rPr>
              <a:t>rsync</a:t>
            </a:r>
            <a:r>
              <a:rPr lang="zh-CN" altLang="en-US" sz="2800" dirty="0">
                <a:solidFill>
                  <a:srgbClr val="73777A"/>
                </a:solidFill>
                <a:latin typeface="宋体" panose="02010600030101010101" pitchFamily="2" charset="-122"/>
                <a:ea typeface="宋体" panose="02010600030101010101" pitchFamily="2" charset="-122"/>
                <a:cs typeface="黑体" panose="02010609060101010101" charset="-122"/>
              </a:rPr>
              <a:t>校验），保障数据传输的完整性。</a:t>
            </a:r>
            <a:endParaRPr lang="en-US" altLang="zh-CN" sz="2800" dirty="0">
              <a:solidFill>
                <a:srgbClr val="73777A"/>
              </a:solidFill>
              <a:latin typeface="宋体" panose="02010600030101010101" pitchFamily="2" charset="-122"/>
              <a:ea typeface="宋体" panose="02010600030101010101" pitchFamily="2" charset="-122"/>
              <a:cs typeface="黑体" panose="02010609060101010101" charset="-122"/>
            </a:endParaRPr>
          </a:p>
        </p:txBody>
      </p:sp>
      <p:sp>
        <p:nvSpPr>
          <p:cNvPr id="1746" name="TextBox 1745"/>
          <p:cNvSpPr txBox="1"/>
          <p:nvPr/>
        </p:nvSpPr>
        <p:spPr>
          <a:xfrm>
            <a:off x="9396299" y="9835816"/>
            <a:ext cx="6167869" cy="2375074"/>
          </a:xfrm>
          <a:prstGeom prst="rect">
            <a:avLst/>
          </a:prstGeom>
          <a:noFill/>
        </p:spPr>
        <p:txBody>
          <a:bodyPr wrap="square" lIns="0" tIns="0" rIns="0" bIns="0" rtlCol="0">
            <a:spAutoFit/>
          </a:bodyPr>
          <a:lstStyle/>
          <a:p>
            <a:pPr algn="l">
              <a:lnSpc>
                <a:spcPct val="120000"/>
              </a:lnSpc>
              <a:spcBef>
                <a:spcPts val="1200"/>
              </a:spcBef>
            </a:pPr>
            <a:r>
              <a:rPr lang="en-US" altLang="zh-CN" sz="4000" dirty="0">
                <a:latin typeface="宋体" panose="02010600030101010101" pitchFamily="2" charset="-122"/>
                <a:ea typeface="宋体" panose="02010600030101010101" pitchFamily="2" charset="-122"/>
                <a:cs typeface="Arial" panose="020B0604020202020204" pitchFamily="34" charset="0"/>
              </a:rPr>
              <a:t>5.</a:t>
            </a:r>
            <a:r>
              <a:rPr lang="zh-CN" altLang="en-US" sz="4000" dirty="0">
                <a:latin typeface="宋体" panose="02010600030101010101" pitchFamily="2" charset="-122"/>
                <a:ea typeface="宋体" panose="02010600030101010101" pitchFamily="2" charset="-122"/>
                <a:cs typeface="Arial" panose="020B0604020202020204" pitchFamily="34" charset="0"/>
              </a:rPr>
              <a:t>一键部署</a:t>
            </a:r>
            <a:endParaRPr lang="en-US" altLang="zh-CN" sz="4000" dirty="0">
              <a:latin typeface="宋体" panose="02010600030101010101" pitchFamily="2" charset="-122"/>
              <a:ea typeface="宋体" panose="02010600030101010101" pitchFamily="2" charset="-122"/>
              <a:cs typeface="Arial" panose="020B0604020202020204" pitchFamily="34" charset="0"/>
            </a:endParaRPr>
          </a:p>
          <a:p>
            <a:pPr algn="l">
              <a:lnSpc>
                <a:spcPct val="120000"/>
              </a:lnSpc>
              <a:spcBef>
                <a:spcPts val="1200"/>
              </a:spcBef>
            </a:pPr>
            <a:r>
              <a:rPr lang="zh-CN" altLang="en-US" sz="2800" dirty="0">
                <a:solidFill>
                  <a:schemeClr val="bg1">
                    <a:lumMod val="50000"/>
                  </a:schemeClr>
                </a:solidFill>
                <a:latin typeface="宋体" panose="02010600030101010101" pitchFamily="2" charset="-122"/>
                <a:ea typeface="宋体" panose="02010600030101010101" pitchFamily="2" charset="-122"/>
              </a:rPr>
              <a:t>支持跨平台（</a:t>
            </a:r>
            <a:r>
              <a:rPr lang="en-US" altLang="zh-CN" sz="2800" dirty="0">
                <a:solidFill>
                  <a:schemeClr val="bg1">
                    <a:lumMod val="50000"/>
                  </a:schemeClr>
                </a:solidFill>
                <a:latin typeface="宋体" panose="02010600030101010101" pitchFamily="2" charset="-122"/>
                <a:ea typeface="宋体" panose="02010600030101010101" pitchFamily="2" charset="-122"/>
              </a:rPr>
              <a:t>windows/</a:t>
            </a:r>
            <a:r>
              <a:rPr lang="en-US" altLang="zh-CN" sz="2800" dirty="0" err="1">
                <a:solidFill>
                  <a:schemeClr val="bg1">
                    <a:lumMod val="50000"/>
                  </a:schemeClr>
                </a:solidFill>
                <a:latin typeface="宋体" panose="02010600030101010101" pitchFamily="2" charset="-122"/>
                <a:ea typeface="宋体" panose="02010600030101010101" pitchFamily="2" charset="-122"/>
              </a:rPr>
              <a:t>linux</a:t>
            </a:r>
            <a:r>
              <a:rPr lang="en-US" altLang="zh-CN" sz="2800" dirty="0">
                <a:solidFill>
                  <a:schemeClr val="bg1">
                    <a:lumMod val="50000"/>
                  </a:schemeClr>
                </a:solidFill>
                <a:latin typeface="宋体" panose="02010600030101010101" pitchFamily="2" charset="-122"/>
                <a:ea typeface="宋体" panose="02010600030101010101" pitchFamily="2" charset="-122"/>
              </a:rPr>
              <a:t>/AIX</a:t>
            </a:r>
            <a:r>
              <a:rPr lang="zh-CN" altLang="en-US" sz="2800" dirty="0">
                <a:solidFill>
                  <a:schemeClr val="bg1">
                    <a:lumMod val="50000"/>
                  </a:schemeClr>
                </a:solidFill>
                <a:latin typeface="宋体" panose="02010600030101010101" pitchFamily="2" charset="-122"/>
                <a:ea typeface="宋体" panose="02010600030101010101" pitchFamily="2" charset="-122"/>
              </a:rPr>
              <a:t>）部署，同时</a:t>
            </a:r>
            <a:r>
              <a:rPr lang="zh-CN" altLang="en-US" sz="2800" dirty="0">
                <a:solidFill>
                  <a:schemeClr val="bg1">
                    <a:lumMod val="50000"/>
                  </a:schemeClr>
                </a:solidFill>
                <a:latin typeface="宋体" panose="02010600030101010101" pitchFamily="2" charset="-122"/>
                <a:ea typeface="宋体" panose="02010600030101010101" pitchFamily="2" charset="-122"/>
                <a:sym typeface="+mn-ea"/>
              </a:rPr>
              <a:t>支持虚拟机部署</a:t>
            </a:r>
            <a:r>
              <a:rPr lang="en-US" altLang="zh-CN" sz="2800" dirty="0">
                <a:solidFill>
                  <a:schemeClr val="bg1">
                    <a:lumMod val="50000"/>
                  </a:schemeClr>
                </a:solidFill>
                <a:latin typeface="宋体" panose="02010600030101010101" pitchFamily="2" charset="-122"/>
                <a:ea typeface="宋体" panose="02010600030101010101" pitchFamily="2" charset="-122"/>
                <a:sym typeface="+mn-ea"/>
              </a:rPr>
              <a:t>/</a:t>
            </a:r>
            <a:r>
              <a:rPr lang="zh-CN" altLang="en-US" sz="2800" dirty="0">
                <a:solidFill>
                  <a:schemeClr val="bg1">
                    <a:lumMod val="50000"/>
                  </a:schemeClr>
                </a:solidFill>
                <a:latin typeface="宋体" panose="02010600030101010101" pitchFamily="2" charset="-122"/>
                <a:ea typeface="宋体" panose="02010600030101010101" pitchFamily="2" charset="-122"/>
                <a:sym typeface="+mn-ea"/>
              </a:rPr>
              <a:t>支持高可用部署</a:t>
            </a:r>
            <a:r>
              <a:rPr lang="en-US" altLang="zh-CN" sz="2800" dirty="0">
                <a:solidFill>
                  <a:schemeClr val="bg1">
                    <a:lumMod val="50000"/>
                  </a:schemeClr>
                </a:solidFill>
                <a:latin typeface="宋体" panose="02010600030101010101" pitchFamily="2" charset="-122"/>
                <a:ea typeface="宋体" panose="02010600030101010101" pitchFamily="2" charset="-122"/>
                <a:sym typeface="+mn-ea"/>
              </a:rPr>
              <a:t>/</a:t>
            </a:r>
            <a:r>
              <a:rPr lang="zh-CN" altLang="en-US" sz="2800" dirty="0">
                <a:solidFill>
                  <a:schemeClr val="bg1">
                    <a:lumMod val="50000"/>
                  </a:schemeClr>
                </a:solidFill>
                <a:latin typeface="宋体" panose="02010600030101010101" pitchFamily="2" charset="-122"/>
                <a:ea typeface="宋体" panose="02010600030101010101" pitchFamily="2" charset="-122"/>
                <a:sym typeface="+mn-ea"/>
              </a:rPr>
              <a:t>支持容器部署</a:t>
            </a:r>
            <a:r>
              <a:rPr lang="zh-CN" altLang="en-US" sz="2800" dirty="0">
                <a:solidFill>
                  <a:schemeClr val="bg1">
                    <a:lumMod val="50000"/>
                  </a:schemeClr>
                </a:solidFill>
                <a:latin typeface="宋体" panose="02010600030101010101" pitchFamily="2" charset="-122"/>
                <a:ea typeface="宋体" panose="02010600030101010101" pitchFamily="2" charset="-122"/>
              </a:rPr>
              <a:t>，一键即可完成。</a:t>
            </a:r>
          </a:p>
        </p:txBody>
      </p:sp>
      <p:sp>
        <p:nvSpPr>
          <p:cNvPr id="1749" name="TextBox 1748"/>
          <p:cNvSpPr txBox="1"/>
          <p:nvPr/>
        </p:nvSpPr>
        <p:spPr>
          <a:xfrm flipH="1">
            <a:off x="1358758" y="4088303"/>
            <a:ext cx="6534699" cy="3265596"/>
          </a:xfrm>
          <a:prstGeom prst="rect">
            <a:avLst/>
          </a:prstGeom>
          <a:noFill/>
        </p:spPr>
        <p:txBody>
          <a:bodyPr wrap="square" lIns="0" tIns="0" rIns="0" bIns="0" rtlCol="0">
            <a:spAutoFit/>
          </a:bodyPr>
          <a:lstStyle/>
          <a:p>
            <a:pPr algn="l">
              <a:lnSpc>
                <a:spcPct val="120000"/>
              </a:lnSpc>
              <a:spcBef>
                <a:spcPts val="1200"/>
              </a:spcBef>
            </a:pPr>
            <a:r>
              <a:rPr lang="en-US" sz="4000" dirty="0">
                <a:latin typeface="宋体" panose="02010600030101010101" pitchFamily="2" charset="-122"/>
                <a:ea typeface="宋体" panose="02010600030101010101" pitchFamily="2" charset="-122"/>
                <a:cs typeface="Arial" panose="020B0604020202020204" pitchFamily="34" charset="0"/>
              </a:rPr>
              <a:t>1.高速传输</a:t>
            </a:r>
          </a:p>
          <a:p>
            <a:pPr lvl="0" algn="l">
              <a:lnSpc>
                <a:spcPct val="150000"/>
              </a:lnSpc>
              <a:defRPr/>
            </a:pPr>
            <a:r>
              <a:rPr lang="zh-CN" altLang="en-US" sz="2800" dirty="0">
                <a:solidFill>
                  <a:schemeClr val="bg1">
                    <a:lumMod val="50000"/>
                  </a:schemeClr>
                </a:solidFill>
                <a:latin typeface="宋体" panose="02010600030101010101" pitchFamily="2" charset="-122"/>
                <a:ea typeface="宋体" panose="02010600030101010101" pitchFamily="2" charset="-122"/>
              </a:rPr>
              <a:t>自研</a:t>
            </a:r>
            <a:r>
              <a:rPr lang="en-US" altLang="zh-CN" sz="2800" dirty="0" err="1">
                <a:solidFill>
                  <a:schemeClr val="bg1">
                    <a:lumMod val="50000"/>
                  </a:schemeClr>
                </a:solidFill>
                <a:latin typeface="宋体" panose="02010600030101010101" pitchFamily="2" charset="-122"/>
                <a:ea typeface="宋体" panose="02010600030101010101" pitchFamily="2" charset="-122"/>
              </a:rPr>
              <a:t>raysync</a:t>
            </a:r>
            <a:r>
              <a:rPr lang="zh-CN" altLang="en-US" sz="2800" dirty="0">
                <a:solidFill>
                  <a:schemeClr val="bg1">
                    <a:lumMod val="50000"/>
                  </a:schemeClr>
                </a:solidFill>
                <a:latin typeface="宋体" panose="02010600030101010101" pitchFamily="2" charset="-122"/>
                <a:ea typeface="宋体" panose="02010600030101010101" pitchFamily="2" charset="-122"/>
              </a:rPr>
              <a:t>协议传输速度比FTP/HTTP快</a:t>
            </a:r>
            <a:r>
              <a:rPr lang="en-US" altLang="zh-CN" sz="2800" dirty="0">
                <a:solidFill>
                  <a:schemeClr val="bg1">
                    <a:lumMod val="50000"/>
                  </a:schemeClr>
                </a:solidFill>
                <a:latin typeface="宋体" panose="02010600030101010101" pitchFamily="2" charset="-122"/>
                <a:ea typeface="宋体" panose="02010600030101010101" pitchFamily="2" charset="-122"/>
              </a:rPr>
              <a:t>100</a:t>
            </a:r>
            <a:r>
              <a:rPr lang="zh-CN" altLang="en-US" sz="2800" dirty="0">
                <a:solidFill>
                  <a:schemeClr val="bg1">
                    <a:lumMod val="50000"/>
                  </a:schemeClr>
                </a:solidFill>
                <a:latin typeface="宋体" panose="02010600030101010101" pitchFamily="2" charset="-122"/>
                <a:ea typeface="宋体" panose="02010600030101010101" pitchFamily="2" charset="-122"/>
              </a:rPr>
              <a:t>倍，海量小文件可支持上万并发，带宽利用率高达</a:t>
            </a:r>
            <a:r>
              <a:rPr lang="en-US" altLang="zh-CN" sz="2800" dirty="0">
                <a:solidFill>
                  <a:schemeClr val="bg1">
                    <a:lumMod val="50000"/>
                  </a:schemeClr>
                </a:solidFill>
                <a:latin typeface="宋体" panose="02010600030101010101" pitchFamily="2" charset="-122"/>
                <a:ea typeface="宋体" panose="02010600030101010101" pitchFamily="2" charset="-122"/>
              </a:rPr>
              <a:t>95%</a:t>
            </a:r>
            <a:r>
              <a:rPr lang="zh-CN" altLang="en-US" sz="2800" dirty="0">
                <a:solidFill>
                  <a:schemeClr val="bg1">
                    <a:lumMod val="50000"/>
                  </a:schemeClr>
                </a:solidFill>
                <a:latin typeface="宋体" panose="02010600030101010101" pitchFamily="2" charset="-122"/>
                <a:ea typeface="宋体" panose="02010600030101010101" pitchFamily="2" charset="-122"/>
              </a:rPr>
              <a:t>，有效降低网络延时、丢包等影响。</a:t>
            </a:r>
          </a:p>
        </p:txBody>
      </p:sp>
      <p:sp>
        <p:nvSpPr>
          <p:cNvPr id="1751" name="TextBox 1750"/>
          <p:cNvSpPr txBox="1"/>
          <p:nvPr/>
        </p:nvSpPr>
        <p:spPr>
          <a:xfrm flipH="1">
            <a:off x="17433842" y="4088303"/>
            <a:ext cx="5591400" cy="2375074"/>
          </a:xfrm>
          <a:prstGeom prst="rect">
            <a:avLst/>
          </a:prstGeom>
          <a:noFill/>
        </p:spPr>
        <p:txBody>
          <a:bodyPr wrap="square" lIns="0" tIns="0" rIns="0" bIns="0" rtlCol="0">
            <a:spAutoFit/>
          </a:bodyPr>
          <a:lstStyle/>
          <a:p>
            <a:pPr algn="l">
              <a:lnSpc>
                <a:spcPct val="120000"/>
              </a:lnSpc>
              <a:spcBef>
                <a:spcPts val="1200"/>
              </a:spcBef>
            </a:pPr>
            <a:r>
              <a:rPr lang="en-US" altLang="zh-CN" sz="4000" dirty="0">
                <a:latin typeface="宋体" panose="02010600030101010101" pitchFamily="2" charset="-122"/>
                <a:ea typeface="宋体" panose="02010600030101010101" pitchFamily="2" charset="-122"/>
                <a:cs typeface="Arial" panose="020B0604020202020204" pitchFamily="34" charset="0"/>
              </a:rPr>
              <a:t>3. </a:t>
            </a:r>
            <a:r>
              <a:rPr lang="zh-CN" altLang="en-US" sz="4000" dirty="0">
                <a:latin typeface="宋体" panose="02010600030101010101" pitchFamily="2" charset="-122"/>
                <a:ea typeface="宋体" panose="02010600030101010101" pitchFamily="2" charset="-122"/>
                <a:cs typeface="Arial" panose="020B0604020202020204" pitchFamily="34" charset="0"/>
              </a:rPr>
              <a:t>多模式传输</a:t>
            </a:r>
            <a:endParaRPr lang="en-US" altLang="zh-CN" sz="4000" dirty="0">
              <a:latin typeface="宋体" panose="02010600030101010101" pitchFamily="2" charset="-122"/>
              <a:ea typeface="宋体" panose="02010600030101010101" pitchFamily="2" charset="-122"/>
              <a:cs typeface="Arial" panose="020B0604020202020204" pitchFamily="34" charset="0"/>
            </a:endParaRPr>
          </a:p>
          <a:p>
            <a:pPr algn="l">
              <a:lnSpc>
                <a:spcPct val="120000"/>
              </a:lnSpc>
              <a:spcBef>
                <a:spcPts val="1200"/>
              </a:spcBef>
            </a:pPr>
            <a:r>
              <a:rPr lang="zh-CN" altLang="en-US" sz="2800" dirty="0">
                <a:solidFill>
                  <a:schemeClr val="bg1">
                    <a:lumMod val="50000"/>
                  </a:schemeClr>
                </a:solidFill>
                <a:latin typeface="宋体" panose="02010600030101010101" pitchFamily="2" charset="-122"/>
                <a:ea typeface="宋体" panose="02010600030101010101" pitchFamily="2" charset="-122"/>
              </a:rPr>
              <a:t>支持本地与服务器存储的上传下载，同时支持点对点传输、单双向同步传输等功能。</a:t>
            </a:r>
            <a:endParaRPr lang="en-US" altLang="zh-CN" sz="2800" dirty="0">
              <a:solidFill>
                <a:schemeClr val="bg1">
                  <a:lumMod val="50000"/>
                </a:schemeClr>
              </a:solidFill>
              <a:latin typeface="宋体" panose="02010600030101010101" pitchFamily="2" charset="-122"/>
              <a:ea typeface="宋体" panose="02010600030101010101" pitchFamily="2" charset="-122"/>
            </a:endParaRPr>
          </a:p>
        </p:txBody>
      </p:sp>
      <p:sp>
        <p:nvSpPr>
          <p:cNvPr id="45" name="TextBox 1745"/>
          <p:cNvSpPr txBox="1"/>
          <p:nvPr/>
        </p:nvSpPr>
        <p:spPr>
          <a:xfrm>
            <a:off x="17433842" y="9634223"/>
            <a:ext cx="5356577" cy="2576667"/>
          </a:xfrm>
          <a:prstGeom prst="rect">
            <a:avLst/>
          </a:prstGeom>
          <a:noFill/>
        </p:spPr>
        <p:txBody>
          <a:bodyPr wrap="square" lIns="0" tIns="0" rIns="0" bIns="0" rtlCol="0">
            <a:spAutoFit/>
          </a:bodyPr>
          <a:lstStyle/>
          <a:p>
            <a:pPr algn="l">
              <a:lnSpc>
                <a:spcPct val="120000"/>
              </a:lnSpc>
              <a:spcBef>
                <a:spcPts val="1200"/>
              </a:spcBef>
            </a:pPr>
            <a:r>
              <a:rPr lang="en-US" altLang="zh-CN" sz="4000" dirty="0">
                <a:latin typeface="宋体" panose="02010600030101010101" pitchFamily="2" charset="-122"/>
                <a:ea typeface="宋体" panose="02010600030101010101" pitchFamily="2" charset="-122"/>
                <a:cs typeface="Arial" panose="020B0604020202020204" pitchFamily="34" charset="0"/>
              </a:rPr>
              <a:t>6.</a:t>
            </a:r>
            <a:r>
              <a:rPr lang="zh-CN" altLang="en-US" sz="4000" dirty="0">
                <a:latin typeface="宋体" panose="02010600030101010101" pitchFamily="2" charset="-122"/>
                <a:ea typeface="宋体" panose="02010600030101010101" pitchFamily="2" charset="-122"/>
                <a:cs typeface="Arial" panose="020B0604020202020204" pitchFamily="34" charset="0"/>
              </a:rPr>
              <a:t>易于</a:t>
            </a:r>
            <a:r>
              <a:rPr lang="en-US" altLang="zh-CN" sz="4000" dirty="0" err="1">
                <a:latin typeface="宋体" panose="02010600030101010101" pitchFamily="2" charset="-122"/>
                <a:ea typeface="宋体" panose="02010600030101010101" pitchFamily="2" charset="-122"/>
                <a:cs typeface="Arial" panose="020B0604020202020204" pitchFamily="34" charset="0"/>
              </a:rPr>
              <a:t>集成</a:t>
            </a:r>
            <a:endParaRPr lang="en-US" altLang="zh-CN" sz="4000" dirty="0">
              <a:latin typeface="宋体" panose="02010600030101010101" pitchFamily="2" charset="-122"/>
              <a:ea typeface="宋体" panose="02010600030101010101" pitchFamily="2" charset="-122"/>
              <a:cs typeface="Arial" panose="020B0604020202020204" pitchFamily="34" charset="0"/>
            </a:endParaRPr>
          </a:p>
          <a:p>
            <a:pPr lvl="0" algn="l">
              <a:lnSpc>
                <a:spcPct val="150000"/>
              </a:lnSpc>
              <a:defRPr/>
            </a:pPr>
            <a:r>
              <a:rPr lang="zh-CN" altLang="en-US" sz="2800" dirty="0">
                <a:solidFill>
                  <a:schemeClr val="bg1">
                    <a:lumMod val="50000"/>
                  </a:schemeClr>
                </a:solidFill>
                <a:latin typeface="宋体" panose="02010600030101010101" pitchFamily="2" charset="-122"/>
                <a:ea typeface="宋体" panose="02010600030101010101" pitchFamily="2" charset="-122"/>
              </a:rPr>
              <a:t>提供SDK、</a:t>
            </a:r>
            <a:r>
              <a:rPr lang="en-US" altLang="zh-CN" sz="2800" dirty="0">
                <a:solidFill>
                  <a:schemeClr val="bg1">
                    <a:lumMod val="50000"/>
                  </a:schemeClr>
                </a:solidFill>
                <a:latin typeface="宋体" panose="02010600030101010101" pitchFamily="2" charset="-122"/>
                <a:ea typeface="宋体" panose="02010600030101010101" pitchFamily="2" charset="-122"/>
              </a:rPr>
              <a:t>HTTP API</a:t>
            </a:r>
            <a:r>
              <a:rPr lang="zh-CN" altLang="en-US" sz="2800" dirty="0">
                <a:solidFill>
                  <a:schemeClr val="bg1">
                    <a:lumMod val="50000"/>
                  </a:schemeClr>
                </a:solidFill>
                <a:latin typeface="宋体" panose="02010600030101010101" pitchFamily="2" charset="-122"/>
                <a:ea typeface="宋体" panose="02010600030101010101" pitchFamily="2" charset="-122"/>
              </a:rPr>
              <a:t>、命令行、网络代理等集成方式，可</a:t>
            </a:r>
            <a:r>
              <a:rPr lang="zh-CN" altLang="en-US" sz="2800" dirty="0">
                <a:solidFill>
                  <a:schemeClr val="bg1">
                    <a:lumMod val="50000"/>
                  </a:schemeClr>
                </a:solidFill>
                <a:latin typeface="宋体" panose="02010600030101010101" pitchFamily="2" charset="-122"/>
                <a:ea typeface="宋体" panose="02010600030101010101" pitchFamily="2" charset="-122"/>
                <a:sym typeface="+mn-ea"/>
              </a:rPr>
              <a:t>快速与企业现有系统无缝集成</a:t>
            </a:r>
            <a:r>
              <a:rPr lang="zh-CN" altLang="en-US" sz="2800" dirty="0">
                <a:solidFill>
                  <a:schemeClr val="bg1">
                    <a:lumMod val="50000"/>
                  </a:schemeClr>
                </a:solidFill>
                <a:latin typeface="宋体" panose="02010600030101010101" pitchFamily="2" charset="-122"/>
                <a:ea typeface="宋体" panose="02010600030101010101" pitchFamily="2" charset="-122"/>
              </a:rPr>
              <a:t>。</a:t>
            </a:r>
          </a:p>
        </p:txBody>
      </p:sp>
      <p:sp>
        <p:nvSpPr>
          <p:cNvPr id="47" name="TextBox 1745"/>
          <p:cNvSpPr txBox="1"/>
          <p:nvPr/>
        </p:nvSpPr>
        <p:spPr>
          <a:xfrm>
            <a:off x="1358758" y="9835816"/>
            <a:ext cx="6167869" cy="1858009"/>
          </a:xfrm>
          <a:prstGeom prst="rect">
            <a:avLst/>
          </a:prstGeom>
          <a:noFill/>
        </p:spPr>
        <p:txBody>
          <a:bodyPr wrap="square" lIns="0" tIns="0" rIns="0" bIns="0" rtlCol="0">
            <a:spAutoFit/>
          </a:bodyPr>
          <a:lstStyle/>
          <a:p>
            <a:pPr algn="l">
              <a:lnSpc>
                <a:spcPct val="120000"/>
              </a:lnSpc>
              <a:spcBef>
                <a:spcPts val="1200"/>
              </a:spcBef>
            </a:pPr>
            <a:r>
              <a:rPr lang="en-US" altLang="zh-CN" sz="4000" dirty="0">
                <a:latin typeface="宋体" panose="02010600030101010101" pitchFamily="2" charset="-122"/>
                <a:ea typeface="宋体" panose="02010600030101010101" pitchFamily="2" charset="-122"/>
                <a:cs typeface="Arial" panose="020B0604020202020204" pitchFamily="34" charset="0"/>
              </a:rPr>
              <a:t>4.</a:t>
            </a:r>
            <a:r>
              <a:rPr lang="zh-CN" altLang="en-US" sz="4000" dirty="0">
                <a:latin typeface="宋体" panose="02010600030101010101" pitchFamily="2" charset="-122"/>
                <a:ea typeface="宋体" panose="02010600030101010101" pitchFamily="2" charset="-122"/>
                <a:cs typeface="Arial" panose="020B0604020202020204" pitchFamily="34" charset="0"/>
              </a:rPr>
              <a:t>多终端覆盖</a:t>
            </a:r>
            <a:endParaRPr lang="en-US" altLang="zh-CN" sz="4000" dirty="0">
              <a:latin typeface="宋体" panose="02010600030101010101" pitchFamily="2" charset="-122"/>
              <a:ea typeface="宋体" panose="02010600030101010101" pitchFamily="2" charset="-122"/>
              <a:cs typeface="Arial" panose="020B0604020202020204" pitchFamily="34" charset="0"/>
            </a:endParaRPr>
          </a:p>
          <a:p>
            <a:pPr algn="l">
              <a:lnSpc>
                <a:spcPct val="120000"/>
              </a:lnSpc>
              <a:spcBef>
                <a:spcPts val="1200"/>
              </a:spcBef>
            </a:pPr>
            <a:r>
              <a:rPr lang="zh-CN" altLang="en-US" sz="2800" dirty="0">
                <a:solidFill>
                  <a:schemeClr val="bg1">
                    <a:lumMod val="50000"/>
                  </a:schemeClr>
                </a:solidFill>
                <a:latin typeface="宋体" panose="02010600030101010101" pitchFamily="2" charset="-122"/>
                <a:ea typeface="宋体" panose="02010600030101010101" pitchFamily="2" charset="-122"/>
              </a:rPr>
              <a:t>用户端支持</a:t>
            </a:r>
            <a:r>
              <a:rPr lang="en-US" altLang="zh-CN" sz="2800" dirty="0">
                <a:solidFill>
                  <a:schemeClr val="bg1">
                    <a:lumMod val="50000"/>
                  </a:schemeClr>
                </a:solidFill>
                <a:latin typeface="宋体" panose="02010600030101010101" pitchFamily="2" charset="-122"/>
                <a:ea typeface="宋体" panose="02010600030101010101" pitchFamily="2" charset="-122"/>
              </a:rPr>
              <a:t>Windows/Linux/MacOS/iOS/Android</a:t>
            </a:r>
            <a:r>
              <a:rPr lang="zh-CN" altLang="en-US" sz="2800" dirty="0">
                <a:solidFill>
                  <a:schemeClr val="bg1">
                    <a:lumMod val="50000"/>
                  </a:schemeClr>
                </a:solidFill>
                <a:latin typeface="宋体" panose="02010600030101010101" pitchFamily="2" charset="-122"/>
                <a:ea typeface="宋体" panose="02010600030101010101" pitchFamily="2" charset="-122"/>
              </a:rPr>
              <a:t>。</a:t>
            </a:r>
          </a:p>
        </p:txBody>
      </p:sp>
      <p:pic>
        <p:nvPicPr>
          <p:cNvPr id="3" name="图形 2"/>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58758" y="8395197"/>
            <a:ext cx="1080000" cy="1080000"/>
          </a:xfrm>
          <a:prstGeom prst="rect">
            <a:avLst/>
          </a:prstGeom>
        </p:spPr>
      </p:pic>
      <p:pic>
        <p:nvPicPr>
          <p:cNvPr id="5" name="图形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396299" y="2706258"/>
            <a:ext cx="960000" cy="1080000"/>
          </a:xfrm>
          <a:prstGeom prst="rect">
            <a:avLst/>
          </a:prstGeom>
        </p:spPr>
      </p:pic>
      <p:pic>
        <p:nvPicPr>
          <p:cNvPr id="7" name="图形 6"/>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7433842" y="2706258"/>
            <a:ext cx="960000" cy="1080000"/>
          </a:xfrm>
          <a:prstGeom prst="rect">
            <a:avLst/>
          </a:prstGeom>
        </p:spPr>
      </p:pic>
      <p:pic>
        <p:nvPicPr>
          <p:cNvPr id="9" name="图形 8"/>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433842" y="8395197"/>
            <a:ext cx="960000" cy="1080000"/>
          </a:xfrm>
          <a:prstGeom prst="rect">
            <a:avLst/>
          </a:prstGeom>
        </p:spPr>
      </p:pic>
      <p:pic>
        <p:nvPicPr>
          <p:cNvPr id="11" name="图形 10"/>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418466" y="8395197"/>
            <a:ext cx="1048235" cy="1080000"/>
          </a:xfrm>
          <a:prstGeom prst="rect">
            <a:avLst/>
          </a:prstGeom>
        </p:spPr>
      </p:pic>
      <p:pic>
        <p:nvPicPr>
          <p:cNvPr id="13" name="图形 12"/>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58758" y="2706258"/>
            <a:ext cx="1080000" cy="10800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141"/>
          <p:cNvSpPr/>
          <p:nvPr/>
        </p:nvSpPr>
        <p:spPr>
          <a:xfrm>
            <a:off x="1003639" y="826232"/>
            <a:ext cx="3639458" cy="1063433"/>
          </a:xfrm>
          <a:prstGeom prst="rect">
            <a:avLst/>
          </a:prstGeom>
          <a:ln w="12700">
            <a:miter lim="400000"/>
          </a:ln>
        </p:spPr>
        <p:txBody>
          <a:bodyPr wrap="none" lIns="50800" tIns="50800" rIns="50800" bIns="50800" anchor="ctr">
            <a:spAutoFit/>
          </a:bodyPr>
          <a:lstStyle>
            <a:lvl1pPr algn="r">
              <a:lnSpc>
                <a:spcPct val="120000"/>
              </a:lnSpc>
              <a:defRPr sz="5800" spc="116">
                <a:solidFill>
                  <a:srgbClr val="373D41"/>
                </a:solidFill>
                <a:latin typeface="黑体" panose="02010609060101010101" charset="-122"/>
                <a:ea typeface="黑体" panose="02010609060101010101" charset="-122"/>
                <a:cs typeface="黑体" panose="02010609060101010101" charset="-122"/>
                <a:sym typeface="黑体" panose="02010609060101010101" charset="-122"/>
              </a:defRPr>
            </a:lvl1pPr>
          </a:lstStyle>
          <a:p>
            <a:pPr algn="l"/>
            <a:r>
              <a:rPr lang="zh-CN" altLang="en-US" sz="6000" dirty="0"/>
              <a:t>产品</a:t>
            </a:r>
            <a:r>
              <a:rPr lang="zh-CN" altLang="en-US" sz="6000" dirty="0">
                <a:latin typeface="黑体" panose="02010609060101010101" charset="-122"/>
                <a:ea typeface="黑体" panose="02010609060101010101" charset="-122"/>
                <a:cs typeface="黑体" panose="02010609060101010101" charset="-122"/>
              </a:rPr>
              <a:t>优势</a:t>
            </a:r>
            <a:r>
              <a:rPr lang="en-US" altLang="zh-CN" sz="6000" dirty="0">
                <a:latin typeface="黑体" panose="02010609060101010101" charset="-122"/>
                <a:ea typeface="黑体" panose="02010609060101010101" charset="-122"/>
                <a:cs typeface="黑体" panose="02010609060101010101" charset="-122"/>
              </a:rPr>
              <a:t>2</a:t>
            </a:r>
            <a:endParaRPr sz="6000" dirty="0">
              <a:latin typeface="黑体" panose="02010609060101010101" charset="-122"/>
              <a:ea typeface="黑体" panose="02010609060101010101" charset="-122"/>
              <a:cs typeface="黑体" panose="02010609060101010101" charset="-122"/>
            </a:endParaRPr>
          </a:p>
        </p:txBody>
      </p:sp>
      <p:sp>
        <p:nvSpPr>
          <p:cNvPr id="18" name="文本框 17"/>
          <p:cNvSpPr txBox="1"/>
          <p:nvPr/>
        </p:nvSpPr>
        <p:spPr>
          <a:xfrm>
            <a:off x="1693265" y="5052107"/>
            <a:ext cx="8925520" cy="1384995"/>
          </a:xfrm>
          <a:prstGeom prst="rect">
            <a:avLst/>
          </a:prstGeom>
          <a:noFill/>
        </p:spPr>
        <p:txBody>
          <a:bodyPr wrap="square" rtlCol="0">
            <a:spAutoFit/>
          </a:bodyPr>
          <a:lstStyle/>
          <a:p>
            <a:pPr algn="l"/>
            <a:r>
              <a:rPr lang="zh-CN" altLang="en-US" sz="2800" dirty="0">
                <a:solidFill>
                  <a:schemeClr val="bg1">
                    <a:lumMod val="50000"/>
                  </a:schemeClr>
                </a:solidFill>
                <a:latin typeface="宋体" panose="02010600030101010101" pitchFamily="2" charset="-122"/>
                <a:ea typeface="宋体" panose="02010600030101010101" pitchFamily="2" charset="-122"/>
                <a:sym typeface="Heiti SC Light" panose="02000000000000000000" charset="-122"/>
              </a:rPr>
              <a:t>具备内网空间、双向网闸以及外网空间三部分。内外网的文件，须经过预定的安全审核流程后，方可通过双向网闸将数据投递到另一侧，以确保数据的安全。</a:t>
            </a:r>
            <a:endParaRPr lang="en-US" altLang="zh-CN" sz="2800" dirty="0">
              <a:solidFill>
                <a:schemeClr val="bg1">
                  <a:lumMod val="50000"/>
                </a:schemeClr>
              </a:solidFill>
              <a:latin typeface="宋体" panose="02010600030101010101" pitchFamily="2" charset="-122"/>
              <a:ea typeface="宋体" panose="02010600030101010101" pitchFamily="2" charset="-122"/>
              <a:sym typeface="Heiti SC Light" panose="02000000000000000000" charset="-122"/>
            </a:endParaRPr>
          </a:p>
        </p:txBody>
      </p:sp>
      <p:sp>
        <p:nvSpPr>
          <p:cNvPr id="19" name="文本框 18"/>
          <p:cNvSpPr txBox="1"/>
          <p:nvPr/>
        </p:nvSpPr>
        <p:spPr>
          <a:xfrm>
            <a:off x="13427836" y="4973005"/>
            <a:ext cx="8389748" cy="1384995"/>
          </a:xfrm>
          <a:prstGeom prst="rect">
            <a:avLst/>
          </a:prstGeom>
          <a:noFill/>
        </p:spPr>
        <p:txBody>
          <a:bodyPr wrap="square" rtlCol="0">
            <a:spAutoFit/>
          </a:bodyPr>
          <a:lstStyle/>
          <a:p>
            <a:pPr algn="l"/>
            <a:r>
              <a:rPr lang="zh-CN" altLang="en-US" sz="2800" dirty="0">
                <a:solidFill>
                  <a:schemeClr val="bg1">
                    <a:lumMod val="50000"/>
                  </a:schemeClr>
                </a:solidFill>
                <a:latin typeface="宋体" panose="02010600030101010101" pitchFamily="2" charset="-122"/>
                <a:ea typeface="宋体" panose="02010600030101010101" pitchFamily="2" charset="-122"/>
              </a:rPr>
              <a:t>根据不同安全要求，对数据包裹的内容、提取进行多维度的安全保护，并附加审批流程，确保传输内容及行为安全合规。</a:t>
            </a:r>
            <a:endParaRPr lang="en-US" altLang="zh-CN" sz="2800" dirty="0">
              <a:solidFill>
                <a:schemeClr val="bg1">
                  <a:lumMod val="50000"/>
                </a:schemeClr>
              </a:solidFill>
              <a:latin typeface="宋体" panose="02010600030101010101" pitchFamily="2" charset="-122"/>
              <a:ea typeface="宋体" panose="02010600030101010101" pitchFamily="2" charset="-122"/>
            </a:endParaRPr>
          </a:p>
        </p:txBody>
      </p:sp>
      <p:sp>
        <p:nvSpPr>
          <p:cNvPr id="20" name="文本框 19"/>
          <p:cNvSpPr txBox="1"/>
          <p:nvPr/>
        </p:nvSpPr>
        <p:spPr>
          <a:xfrm>
            <a:off x="13432773" y="9795996"/>
            <a:ext cx="8147065" cy="1384995"/>
          </a:xfrm>
          <a:prstGeom prst="rect">
            <a:avLst/>
          </a:prstGeom>
          <a:noFill/>
        </p:spPr>
        <p:txBody>
          <a:bodyPr wrap="square" rtlCol="0">
            <a:spAutoFit/>
          </a:bodyPr>
          <a:lstStyle/>
          <a:p>
            <a:pPr algn="l"/>
            <a:r>
              <a:rPr lang="zh-CN" altLang="en-US" sz="2800" dirty="0">
                <a:solidFill>
                  <a:schemeClr val="bg1">
                    <a:lumMod val="50000"/>
                  </a:schemeClr>
                </a:solidFill>
                <a:latin typeface="宋体" panose="02010600030101010101" pitchFamily="2" charset="-122"/>
                <a:ea typeface="宋体" panose="02010600030101010101" pitchFamily="2" charset="-122"/>
              </a:rPr>
              <a:t>采用全新数字包裹数据传输方式，确保一个批次业务数据的完整性和正确性，同时可以防止后续的篡改行为。</a:t>
            </a:r>
          </a:p>
        </p:txBody>
      </p:sp>
      <p:sp>
        <p:nvSpPr>
          <p:cNvPr id="21" name="文本框 20"/>
          <p:cNvSpPr txBox="1"/>
          <p:nvPr/>
        </p:nvSpPr>
        <p:spPr>
          <a:xfrm>
            <a:off x="1693264" y="9795996"/>
            <a:ext cx="9257962" cy="1384995"/>
          </a:xfrm>
          <a:prstGeom prst="rect">
            <a:avLst/>
          </a:prstGeom>
          <a:noFill/>
        </p:spPr>
        <p:txBody>
          <a:bodyPr wrap="square" rtlCol="0">
            <a:spAutoFit/>
          </a:bodyPr>
          <a:lstStyle/>
          <a:p>
            <a:pPr algn="l"/>
            <a:r>
              <a:rPr lang="zh-CN" altLang="en-US" sz="2800" dirty="0">
                <a:solidFill>
                  <a:schemeClr val="bg1">
                    <a:lumMod val="50000"/>
                  </a:schemeClr>
                </a:solidFill>
                <a:latin typeface="宋体" panose="02010600030101010101" pitchFamily="2" charset="-122"/>
                <a:ea typeface="宋体" panose="02010600030101010101" pitchFamily="2" charset="-122"/>
              </a:rPr>
              <a:t>提供日志审计和查询。数据包裹的发送者及相关管理员可以对包裹所处位置与当前状态进行持续跟踪，大大提升数据交换全过程的可视性，提高业务运转效率。</a:t>
            </a:r>
            <a:endParaRPr lang="en-US" altLang="zh-CN" sz="2800" dirty="0">
              <a:solidFill>
                <a:schemeClr val="bg1">
                  <a:lumMod val="50000"/>
                </a:schemeClr>
              </a:solidFill>
              <a:latin typeface="宋体" panose="02010600030101010101" pitchFamily="2" charset="-122"/>
              <a:ea typeface="宋体" panose="02010600030101010101" pitchFamily="2" charset="-122"/>
            </a:endParaRPr>
          </a:p>
        </p:txBody>
      </p:sp>
      <p:sp>
        <p:nvSpPr>
          <p:cNvPr id="22" name="文本框 21"/>
          <p:cNvSpPr txBox="1"/>
          <p:nvPr/>
        </p:nvSpPr>
        <p:spPr>
          <a:xfrm>
            <a:off x="13427836" y="8692298"/>
            <a:ext cx="9432161" cy="92127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lnSpc>
                <a:spcPct val="120000"/>
              </a:lnSpc>
              <a:spcBef>
                <a:spcPts val="1200"/>
              </a:spcBef>
            </a:pPr>
            <a:r>
              <a:rPr lang="en-US" altLang="zh-CN" sz="3600" dirty="0">
                <a:latin typeface="宋体" panose="02010600030101010101" pitchFamily="2" charset="-122"/>
                <a:ea typeface="宋体" panose="02010600030101010101" pitchFamily="2" charset="-122"/>
                <a:cs typeface="Arial" panose="020B0604020202020204" pitchFamily="34" charset="0"/>
              </a:rPr>
              <a:t>4. </a:t>
            </a:r>
            <a:r>
              <a:rPr lang="zh-CN" altLang="en-US" sz="3600" dirty="0">
                <a:latin typeface="宋体" panose="02010600030101010101" pitchFamily="2" charset="-122"/>
                <a:ea typeface="宋体" panose="02010600030101010101" pitchFamily="2" charset="-122"/>
                <a:cs typeface="Arial" panose="020B0604020202020204" pitchFamily="34" charset="0"/>
              </a:rPr>
              <a:t>基于安全数字包裹，确保数据不可篡改</a:t>
            </a:r>
            <a:endParaRPr lang="en-US" altLang="zh-CN" sz="3600" dirty="0">
              <a:latin typeface="宋体" panose="02010600030101010101" pitchFamily="2" charset="-122"/>
              <a:ea typeface="宋体" panose="02010600030101010101" pitchFamily="2" charset="-122"/>
              <a:cs typeface="Arial" panose="020B0604020202020204" pitchFamily="34" charset="0"/>
            </a:endParaRPr>
          </a:p>
        </p:txBody>
      </p:sp>
      <p:sp>
        <p:nvSpPr>
          <p:cNvPr id="23" name="文本框 22"/>
          <p:cNvSpPr txBox="1"/>
          <p:nvPr/>
        </p:nvSpPr>
        <p:spPr>
          <a:xfrm>
            <a:off x="1693265" y="8692298"/>
            <a:ext cx="7412581" cy="92127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lnSpc>
                <a:spcPct val="120000"/>
              </a:lnSpc>
              <a:spcBef>
                <a:spcPts val="1200"/>
              </a:spcBef>
            </a:pPr>
            <a:r>
              <a:rPr lang="en-US" altLang="zh-CN" sz="3600" dirty="0">
                <a:latin typeface="宋体" panose="02010600030101010101" pitchFamily="2" charset="-122"/>
                <a:ea typeface="宋体" panose="02010600030101010101" pitchFamily="2" charset="-122"/>
                <a:cs typeface="Arial" panose="020B0604020202020204" pitchFamily="34" charset="0"/>
              </a:rPr>
              <a:t>3. </a:t>
            </a:r>
            <a:r>
              <a:rPr lang="zh-CN" altLang="en-US" sz="3600" dirty="0">
                <a:latin typeface="宋体" panose="02010600030101010101" pitchFamily="2" charset="-122"/>
                <a:ea typeface="宋体" panose="02010600030101010101" pitchFamily="2" charset="-122"/>
                <a:cs typeface="Arial" panose="020B0604020202020204" pitchFamily="34" charset="0"/>
              </a:rPr>
              <a:t>提供日志审计，可视化跟踪</a:t>
            </a:r>
            <a:endParaRPr lang="en-US" altLang="zh-CN" sz="3600" dirty="0">
              <a:latin typeface="宋体" panose="02010600030101010101" pitchFamily="2" charset="-122"/>
              <a:ea typeface="宋体" panose="02010600030101010101" pitchFamily="2" charset="-122"/>
              <a:cs typeface="Arial" panose="020B0604020202020204" pitchFamily="34" charset="0"/>
            </a:endParaRPr>
          </a:p>
        </p:txBody>
      </p:sp>
      <p:sp>
        <p:nvSpPr>
          <p:cNvPr id="24" name="文本框 23"/>
          <p:cNvSpPr txBox="1"/>
          <p:nvPr/>
        </p:nvSpPr>
        <p:spPr>
          <a:xfrm>
            <a:off x="13427837" y="3869307"/>
            <a:ext cx="9432161" cy="92127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lnSpc>
                <a:spcPct val="120000"/>
              </a:lnSpc>
              <a:spcBef>
                <a:spcPts val="1200"/>
              </a:spcBef>
            </a:pPr>
            <a:r>
              <a:rPr lang="en-US" altLang="zh-CN" sz="3600" dirty="0">
                <a:latin typeface="宋体" panose="02010600030101010101" pitchFamily="2" charset="-122"/>
                <a:ea typeface="宋体" panose="02010600030101010101" pitchFamily="2" charset="-122"/>
                <a:cs typeface="Arial" panose="020B0604020202020204" pitchFamily="34" charset="0"/>
              </a:rPr>
              <a:t>2. </a:t>
            </a:r>
            <a:r>
              <a:rPr lang="zh-CN" altLang="en-US" sz="3600" dirty="0">
                <a:latin typeface="宋体" panose="02010600030101010101" pitchFamily="2" charset="-122"/>
                <a:ea typeface="宋体" panose="02010600030101010101" pitchFamily="2" charset="-122"/>
                <a:cs typeface="Arial" panose="020B0604020202020204" pitchFamily="34" charset="0"/>
              </a:rPr>
              <a:t>附加审批流程，确保传输内容合规</a:t>
            </a:r>
            <a:endParaRPr lang="en-US" altLang="zh-CN" sz="3600" dirty="0">
              <a:latin typeface="宋体" panose="02010600030101010101" pitchFamily="2" charset="-122"/>
              <a:ea typeface="宋体" panose="02010600030101010101" pitchFamily="2" charset="-122"/>
              <a:cs typeface="Arial" panose="020B0604020202020204" pitchFamily="34" charset="0"/>
            </a:endParaRPr>
          </a:p>
        </p:txBody>
      </p:sp>
      <p:sp>
        <p:nvSpPr>
          <p:cNvPr id="25" name="文本框 24"/>
          <p:cNvSpPr txBox="1"/>
          <p:nvPr/>
        </p:nvSpPr>
        <p:spPr>
          <a:xfrm>
            <a:off x="1693265" y="3869308"/>
            <a:ext cx="9105057" cy="92127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l">
              <a:lnSpc>
                <a:spcPct val="120000"/>
              </a:lnSpc>
              <a:spcBef>
                <a:spcPts val="1200"/>
              </a:spcBef>
            </a:pPr>
            <a:r>
              <a:rPr lang="en-US" altLang="zh-CN" sz="3600" dirty="0">
                <a:latin typeface="宋体" panose="02010600030101010101" pitchFamily="2" charset="-122"/>
                <a:ea typeface="宋体" panose="02010600030101010101" pitchFamily="2" charset="-122"/>
                <a:cs typeface="Arial" panose="020B0604020202020204" pitchFamily="34" charset="0"/>
              </a:rPr>
              <a:t>1. </a:t>
            </a:r>
            <a:r>
              <a:rPr lang="zh-CN" altLang="en-US" sz="3600" dirty="0">
                <a:latin typeface="宋体" panose="02010600030101010101" pitchFamily="2" charset="-122"/>
                <a:ea typeface="宋体" panose="02010600030101010101" pitchFamily="2" charset="-122"/>
                <a:cs typeface="Arial" panose="020B0604020202020204" pitchFamily="34" charset="0"/>
              </a:rPr>
              <a:t>多层次安全机制，确保跨网数据交换安全</a:t>
            </a:r>
            <a:endParaRPr lang="en-US" altLang="zh-CN" sz="3600" dirty="0">
              <a:latin typeface="宋体" panose="02010600030101010101" pitchFamily="2" charset="-122"/>
              <a:ea typeface="宋体" panose="02010600030101010101" pitchFamily="2" charset="-122"/>
              <a:cs typeface="Arial" panose="020B0604020202020204" pitchFamily="34" charset="0"/>
            </a:endParaRPr>
          </a:p>
        </p:txBody>
      </p:sp>
      <p:pic>
        <p:nvPicPr>
          <p:cNvPr id="4" name="图形 3"/>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93264" y="7495034"/>
            <a:ext cx="990000" cy="1080000"/>
          </a:xfrm>
          <a:prstGeom prst="rect">
            <a:avLst/>
          </a:prstGeom>
        </p:spPr>
      </p:pic>
      <p:pic>
        <p:nvPicPr>
          <p:cNvPr id="6" name="图形 5"/>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693265" y="2664848"/>
            <a:ext cx="984706" cy="1080000"/>
          </a:xfrm>
          <a:prstGeom prst="rect">
            <a:avLst/>
          </a:prstGeom>
        </p:spPr>
      </p:pic>
      <p:pic>
        <p:nvPicPr>
          <p:cNvPr id="8" name="图形 7"/>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535502" y="2839071"/>
            <a:ext cx="1036800" cy="864000"/>
          </a:xfrm>
          <a:prstGeom prst="rect">
            <a:avLst/>
          </a:prstGeom>
        </p:spPr>
      </p:pic>
      <p:grpSp>
        <p:nvGrpSpPr>
          <p:cNvPr id="11" name="图形 9"/>
          <p:cNvGrpSpPr>
            <a:grpSpLocks noChangeAspect="1"/>
          </p:cNvGrpSpPr>
          <p:nvPr/>
        </p:nvGrpSpPr>
        <p:grpSpPr>
          <a:xfrm>
            <a:off x="13535501" y="7508602"/>
            <a:ext cx="1081488" cy="1080000"/>
            <a:chOff x="11963799" y="6629804"/>
            <a:chExt cx="459211" cy="458948"/>
          </a:xfrm>
          <a:solidFill>
            <a:srgbClr val="FD5C1F"/>
          </a:solidFill>
        </p:grpSpPr>
        <p:sp>
          <p:nvSpPr>
            <p:cNvPr id="12" name="任意形状 11"/>
            <p:cNvSpPr/>
            <p:nvPr/>
          </p:nvSpPr>
          <p:spPr>
            <a:xfrm>
              <a:off x="12096750" y="6724650"/>
              <a:ext cx="190500" cy="266700"/>
            </a:xfrm>
            <a:custGeom>
              <a:avLst/>
              <a:gdLst>
                <a:gd name="connsiteX0" fmla="*/ 0 w 190500"/>
                <a:gd name="connsiteY0" fmla="*/ 0 h 266700"/>
                <a:gd name="connsiteX1" fmla="*/ 190500 w 190500"/>
                <a:gd name="connsiteY1" fmla="*/ 0 h 266700"/>
                <a:gd name="connsiteX2" fmla="*/ 190500 w 190500"/>
                <a:gd name="connsiteY2" fmla="*/ 266700 h 266700"/>
                <a:gd name="connsiteX3" fmla="*/ 0 w 190500"/>
                <a:gd name="connsiteY3" fmla="*/ 266700 h 266700"/>
                <a:gd name="connsiteX4" fmla="*/ 19050 w 190500"/>
                <a:gd name="connsiteY4" fmla="*/ 19050 h 266700"/>
                <a:gd name="connsiteX5" fmla="*/ 19050 w 190500"/>
                <a:gd name="connsiteY5" fmla="*/ 247650 h 266700"/>
                <a:gd name="connsiteX6" fmla="*/ 171450 w 190500"/>
                <a:gd name="connsiteY6" fmla="*/ 247650 h 266700"/>
                <a:gd name="connsiteX7" fmla="*/ 171450 w 190500"/>
                <a:gd name="connsiteY7" fmla="*/ 19050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66700">
                  <a:moveTo>
                    <a:pt x="0" y="0"/>
                  </a:moveTo>
                  <a:lnTo>
                    <a:pt x="190500" y="0"/>
                  </a:lnTo>
                  <a:lnTo>
                    <a:pt x="190500" y="266700"/>
                  </a:lnTo>
                  <a:lnTo>
                    <a:pt x="0" y="266700"/>
                  </a:lnTo>
                  <a:close/>
                  <a:moveTo>
                    <a:pt x="19050" y="19050"/>
                  </a:moveTo>
                  <a:lnTo>
                    <a:pt x="19050" y="247650"/>
                  </a:lnTo>
                  <a:lnTo>
                    <a:pt x="171450" y="247650"/>
                  </a:lnTo>
                  <a:lnTo>
                    <a:pt x="171450" y="19050"/>
                  </a:lnTo>
                  <a:close/>
                </a:path>
              </a:pathLst>
            </a:custGeom>
            <a:solidFill>
              <a:srgbClr val="FD5C1F"/>
            </a:solidFill>
            <a:ln w="952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3" name="任意形状 12"/>
            <p:cNvSpPr/>
            <p:nvPr/>
          </p:nvSpPr>
          <p:spPr>
            <a:xfrm>
              <a:off x="12135040" y="6762940"/>
              <a:ext cx="114300" cy="76200"/>
            </a:xfrm>
            <a:custGeom>
              <a:avLst/>
              <a:gdLst>
                <a:gd name="connsiteX0" fmla="*/ 0 w 114300"/>
                <a:gd name="connsiteY0" fmla="*/ 0 h 76200"/>
                <a:gd name="connsiteX1" fmla="*/ 114300 w 114300"/>
                <a:gd name="connsiteY1" fmla="*/ 0 h 76200"/>
                <a:gd name="connsiteX2" fmla="*/ 114300 w 114300"/>
                <a:gd name="connsiteY2" fmla="*/ 76200 h 76200"/>
                <a:gd name="connsiteX3" fmla="*/ 0 w 11430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14300" h="76200">
                  <a:moveTo>
                    <a:pt x="0" y="0"/>
                  </a:moveTo>
                  <a:lnTo>
                    <a:pt x="114300" y="0"/>
                  </a:lnTo>
                  <a:lnTo>
                    <a:pt x="114300" y="76200"/>
                  </a:lnTo>
                  <a:lnTo>
                    <a:pt x="0" y="76200"/>
                  </a:lnTo>
                  <a:close/>
                </a:path>
              </a:pathLst>
            </a:custGeom>
            <a:solidFill>
              <a:srgbClr val="FD5C1F"/>
            </a:solidFill>
            <a:ln w="952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4" name="任意形状 13"/>
            <p:cNvSpPr/>
            <p:nvPr/>
          </p:nvSpPr>
          <p:spPr>
            <a:xfrm>
              <a:off x="12135040" y="6858190"/>
              <a:ext cx="114300" cy="19050"/>
            </a:xfrm>
            <a:custGeom>
              <a:avLst/>
              <a:gdLst>
                <a:gd name="connsiteX0" fmla="*/ 0 w 114300"/>
                <a:gd name="connsiteY0" fmla="*/ 0 h 19050"/>
                <a:gd name="connsiteX1" fmla="*/ 114300 w 114300"/>
                <a:gd name="connsiteY1" fmla="*/ 0 h 19050"/>
                <a:gd name="connsiteX2" fmla="*/ 114300 w 114300"/>
                <a:gd name="connsiteY2" fmla="*/ 19050 h 19050"/>
                <a:gd name="connsiteX3" fmla="*/ 0 w 11430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14300" h="19050">
                  <a:moveTo>
                    <a:pt x="0" y="0"/>
                  </a:moveTo>
                  <a:lnTo>
                    <a:pt x="114300" y="0"/>
                  </a:lnTo>
                  <a:lnTo>
                    <a:pt x="114300" y="19050"/>
                  </a:lnTo>
                  <a:lnTo>
                    <a:pt x="0" y="19050"/>
                  </a:lnTo>
                  <a:close/>
                </a:path>
              </a:pathLst>
            </a:custGeom>
            <a:solidFill>
              <a:srgbClr val="FD5C1F"/>
            </a:solidFill>
            <a:ln w="952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6" name="任意形状 15"/>
            <p:cNvSpPr/>
            <p:nvPr/>
          </p:nvSpPr>
          <p:spPr>
            <a:xfrm>
              <a:off x="12135040" y="6896290"/>
              <a:ext cx="114300" cy="19050"/>
            </a:xfrm>
            <a:custGeom>
              <a:avLst/>
              <a:gdLst>
                <a:gd name="connsiteX0" fmla="*/ 0 w 114300"/>
                <a:gd name="connsiteY0" fmla="*/ 0 h 19050"/>
                <a:gd name="connsiteX1" fmla="*/ 114300 w 114300"/>
                <a:gd name="connsiteY1" fmla="*/ 0 h 19050"/>
                <a:gd name="connsiteX2" fmla="*/ 114300 w 114300"/>
                <a:gd name="connsiteY2" fmla="*/ 19050 h 19050"/>
                <a:gd name="connsiteX3" fmla="*/ 0 w 11430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14300" h="19050">
                  <a:moveTo>
                    <a:pt x="0" y="0"/>
                  </a:moveTo>
                  <a:lnTo>
                    <a:pt x="114300" y="0"/>
                  </a:lnTo>
                  <a:lnTo>
                    <a:pt x="114300" y="19050"/>
                  </a:lnTo>
                  <a:lnTo>
                    <a:pt x="0" y="19050"/>
                  </a:lnTo>
                  <a:close/>
                </a:path>
              </a:pathLst>
            </a:custGeom>
            <a:solidFill>
              <a:srgbClr val="FD5C1F"/>
            </a:solidFill>
            <a:ln w="952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7" name="任意形状 16"/>
            <p:cNvSpPr/>
            <p:nvPr/>
          </p:nvSpPr>
          <p:spPr>
            <a:xfrm>
              <a:off x="12135040" y="6934390"/>
              <a:ext cx="114300" cy="19050"/>
            </a:xfrm>
            <a:custGeom>
              <a:avLst/>
              <a:gdLst>
                <a:gd name="connsiteX0" fmla="*/ 0 w 114300"/>
                <a:gd name="connsiteY0" fmla="*/ 0 h 19050"/>
                <a:gd name="connsiteX1" fmla="*/ 114300 w 114300"/>
                <a:gd name="connsiteY1" fmla="*/ 0 h 19050"/>
                <a:gd name="connsiteX2" fmla="*/ 114300 w 114300"/>
                <a:gd name="connsiteY2" fmla="*/ 19050 h 19050"/>
                <a:gd name="connsiteX3" fmla="*/ 0 w 11430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14300" h="19050">
                  <a:moveTo>
                    <a:pt x="0" y="0"/>
                  </a:moveTo>
                  <a:lnTo>
                    <a:pt x="114300" y="0"/>
                  </a:lnTo>
                  <a:lnTo>
                    <a:pt x="114300" y="19050"/>
                  </a:lnTo>
                  <a:lnTo>
                    <a:pt x="0" y="19050"/>
                  </a:lnTo>
                  <a:close/>
                </a:path>
              </a:pathLst>
            </a:custGeom>
            <a:solidFill>
              <a:srgbClr val="FD5C1F"/>
            </a:solidFill>
            <a:ln w="952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26" name="任意形状 25"/>
            <p:cNvSpPr/>
            <p:nvPr/>
          </p:nvSpPr>
          <p:spPr>
            <a:xfrm>
              <a:off x="11963799" y="6629804"/>
              <a:ext cx="459211" cy="458948"/>
            </a:xfrm>
            <a:custGeom>
              <a:avLst/>
              <a:gdLst>
                <a:gd name="connsiteX0" fmla="*/ 45511 w 459211"/>
                <a:gd name="connsiteY0" fmla="*/ 330875 h 458948"/>
                <a:gd name="connsiteX1" fmla="*/ 93708 w 459211"/>
                <a:gd name="connsiteY1" fmla="*/ 336209 h 458948"/>
                <a:gd name="connsiteX2" fmla="*/ 53893 w 459211"/>
                <a:gd name="connsiteY2" fmla="*/ 376024 h 458948"/>
                <a:gd name="connsiteX3" fmla="*/ 81181 w 459211"/>
                <a:gd name="connsiteY3" fmla="*/ 53888 h 458948"/>
                <a:gd name="connsiteX4" fmla="*/ 376029 w 459211"/>
                <a:gd name="connsiteY4" fmla="*/ 53888 h 458948"/>
                <a:gd name="connsiteX5" fmla="*/ 362503 w 459211"/>
                <a:gd name="connsiteY5" fmla="*/ 67414 h 458948"/>
                <a:gd name="connsiteX6" fmla="*/ 67353 w 459211"/>
                <a:gd name="connsiteY6" fmla="*/ 94036 h 458948"/>
                <a:gd name="connsiteX7" fmla="*/ 45511 w 459211"/>
                <a:gd name="connsiteY7" fmla="*/ 330875 h 458948"/>
                <a:gd name="connsiteX8" fmla="*/ 411271 w 459211"/>
                <a:gd name="connsiteY8" fmla="*/ 126088 h 458948"/>
                <a:gd name="connsiteX9" fmla="*/ 363646 w 459211"/>
                <a:gd name="connsiteY9" fmla="*/ 120658 h 458948"/>
                <a:gd name="connsiteX10" fmla="*/ 403461 w 459211"/>
                <a:gd name="connsiteY10" fmla="*/ 80749 h 458948"/>
                <a:gd name="connsiteX11" fmla="*/ 380208 w 459211"/>
                <a:gd name="connsiteY11" fmla="*/ 403201 h 458948"/>
                <a:gd name="connsiteX12" fmla="*/ 80754 w 459211"/>
                <a:gd name="connsiteY12" fmla="*/ 402979 h 458948"/>
                <a:gd name="connsiteX13" fmla="*/ 94279 w 459211"/>
                <a:gd name="connsiteY13" fmla="*/ 389454 h 458948"/>
                <a:gd name="connsiteX14" fmla="*/ 389429 w 459211"/>
                <a:gd name="connsiteY14" fmla="*/ 362832 h 458948"/>
                <a:gd name="connsiteX15" fmla="*/ 411271 w 459211"/>
                <a:gd name="connsiteY15" fmla="*/ 125992 h 458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59211" h="458948">
                  <a:moveTo>
                    <a:pt x="45511" y="330875"/>
                  </a:moveTo>
                  <a:lnTo>
                    <a:pt x="93708" y="336209"/>
                  </a:lnTo>
                  <a:lnTo>
                    <a:pt x="53893" y="376024"/>
                  </a:lnTo>
                  <a:cubicBezTo>
                    <a:pt x="-27527" y="279533"/>
                    <a:pt x="-15309" y="135308"/>
                    <a:pt x="81181" y="53888"/>
                  </a:cubicBezTo>
                  <a:cubicBezTo>
                    <a:pt x="166332" y="-17963"/>
                    <a:pt x="290878" y="-17963"/>
                    <a:pt x="376029" y="53888"/>
                  </a:cubicBezTo>
                  <a:lnTo>
                    <a:pt x="362503" y="67414"/>
                  </a:lnTo>
                  <a:cubicBezTo>
                    <a:pt x="273648" y="-6738"/>
                    <a:pt x="141505" y="5181"/>
                    <a:pt x="67353" y="94036"/>
                  </a:cubicBezTo>
                  <a:cubicBezTo>
                    <a:pt x="11634" y="160802"/>
                    <a:pt x="2943" y="255044"/>
                    <a:pt x="45511" y="330875"/>
                  </a:cubicBezTo>
                  <a:close/>
                  <a:moveTo>
                    <a:pt x="411271" y="126088"/>
                  </a:moveTo>
                  <a:lnTo>
                    <a:pt x="363646" y="120658"/>
                  </a:lnTo>
                  <a:lnTo>
                    <a:pt x="403461" y="80749"/>
                  </a:lnTo>
                  <a:cubicBezTo>
                    <a:pt x="486082" y="176212"/>
                    <a:pt x="475671" y="320579"/>
                    <a:pt x="380208" y="403201"/>
                  </a:cubicBezTo>
                  <a:cubicBezTo>
                    <a:pt x="294227" y="477615"/>
                    <a:pt x="166624" y="477520"/>
                    <a:pt x="80754" y="402979"/>
                  </a:cubicBezTo>
                  <a:lnTo>
                    <a:pt x="94279" y="389454"/>
                  </a:lnTo>
                  <a:cubicBezTo>
                    <a:pt x="183134" y="463606"/>
                    <a:pt x="315277" y="451687"/>
                    <a:pt x="389429" y="362832"/>
                  </a:cubicBezTo>
                  <a:cubicBezTo>
                    <a:pt x="445148" y="296065"/>
                    <a:pt x="453839" y="201823"/>
                    <a:pt x="411271" y="125992"/>
                  </a:cubicBezTo>
                  <a:close/>
                </a:path>
              </a:pathLst>
            </a:custGeom>
            <a:solidFill>
              <a:srgbClr val="FD5C1F"/>
            </a:solidFill>
            <a:ln w="952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1"/>
          <p:cNvSpPr/>
          <p:nvPr/>
        </p:nvSpPr>
        <p:spPr>
          <a:xfrm>
            <a:off x="894650" y="644316"/>
            <a:ext cx="3639458" cy="1063433"/>
          </a:xfrm>
          <a:prstGeom prst="rect">
            <a:avLst/>
          </a:prstGeom>
          <a:ln w="12700">
            <a:miter lim="400000"/>
          </a:ln>
        </p:spPr>
        <p:txBody>
          <a:bodyPr wrap="none" lIns="50800" tIns="50800" rIns="50800" bIns="50800" anchor="ctr">
            <a:spAutoFit/>
          </a:bodyPr>
          <a:lstStyle>
            <a:lvl1pPr algn="r">
              <a:lnSpc>
                <a:spcPct val="120000"/>
              </a:lnSpc>
              <a:defRPr sz="5800" spc="116">
                <a:solidFill>
                  <a:srgbClr val="373D41"/>
                </a:solidFill>
                <a:latin typeface="黑体" panose="02010609060101010101" charset="-122"/>
                <a:ea typeface="黑体" panose="02010609060101010101" charset="-122"/>
                <a:cs typeface="黑体" panose="02010609060101010101" charset="-122"/>
                <a:sym typeface="黑体" panose="02010609060101010101" charset="-122"/>
              </a:defRPr>
            </a:lvl1pPr>
          </a:lstStyle>
          <a:p>
            <a:pPr algn="l"/>
            <a:r>
              <a:rPr lang="zh-CN" altLang="en-US" sz="6000" dirty="0">
                <a:latin typeface="黑体" panose="02010609060101010101" charset="-122"/>
                <a:ea typeface="黑体" panose="02010609060101010101" charset="-122"/>
                <a:cs typeface="黑体" panose="02010609060101010101" charset="-122"/>
              </a:rPr>
              <a:t>产品优势</a:t>
            </a:r>
            <a:r>
              <a:rPr lang="en-US" altLang="zh-CN" sz="6000" dirty="0">
                <a:latin typeface="黑体" panose="02010609060101010101" charset="-122"/>
                <a:ea typeface="黑体" panose="02010609060101010101" charset="-122"/>
                <a:cs typeface="黑体" panose="02010609060101010101" charset="-122"/>
              </a:rPr>
              <a:t>3</a:t>
            </a:r>
            <a:endParaRPr sz="6000" dirty="0">
              <a:latin typeface="黑体" panose="02010609060101010101" charset="-122"/>
              <a:ea typeface="黑体" panose="02010609060101010101" charset="-122"/>
              <a:cs typeface="黑体" panose="02010609060101010101" charset="-122"/>
            </a:endParaRPr>
          </a:p>
        </p:txBody>
      </p:sp>
      <p:sp>
        <p:nvSpPr>
          <p:cNvPr id="8" name="Shape 159"/>
          <p:cNvSpPr/>
          <p:nvPr/>
        </p:nvSpPr>
        <p:spPr>
          <a:xfrm>
            <a:off x="1670529" y="4963543"/>
            <a:ext cx="9799227" cy="1143455"/>
          </a:xfrm>
          <a:prstGeom prst="rect">
            <a:avLst/>
          </a:prstGeom>
          <a:ln w="12700">
            <a:miter lim="400000"/>
          </a:ln>
        </p:spPr>
        <p:txBody>
          <a:bodyPr wrap="square" lIns="50800" tIns="50800" rIns="50800" bIns="50800" anchor="ctr">
            <a:spAutoFit/>
          </a:bodyPr>
          <a:lstStyle>
            <a:lvl1pPr algn="l" defTabSz="495300">
              <a:lnSpc>
                <a:spcPct val="130000"/>
              </a:lnSpc>
              <a:defRPr sz="2400">
                <a:solidFill>
                  <a:srgbClr val="73777A"/>
                </a:solidFill>
                <a:latin typeface="Heiti SC Light" panose="02000000000000000000" charset="-122"/>
                <a:ea typeface="Heiti SC Light" panose="02000000000000000000" charset="-122"/>
                <a:cs typeface="Heiti SC Light" panose="02000000000000000000" charset="-122"/>
                <a:sym typeface="Heiti SC Light" panose="02000000000000000000" charset="-122"/>
              </a:defRPr>
            </a:lvl1pPr>
          </a:lstStyle>
          <a:p>
            <a:pPr marL="457200" indent="-457200">
              <a:buFont typeface="Arial" panose="020B0604020202020204" pitchFamily="34" charset="0"/>
              <a:buChar char="•"/>
            </a:pPr>
            <a:r>
              <a:rPr lang="zh-CN" altLang="en-US" sz="2800" dirty="0">
                <a:latin typeface="宋体" panose="02010600030101010101" pitchFamily="2" charset="-122"/>
                <a:ea typeface="宋体" panose="02010600030101010101" pitchFamily="2" charset="-122"/>
                <a:cs typeface="黑体" panose="02010609060101010101" charset="-122"/>
                <a:sym typeface="Helvetica Light"/>
              </a:rPr>
              <a:t>支持</a:t>
            </a:r>
            <a:r>
              <a:rPr lang="en-US" sz="2800" dirty="0">
                <a:latin typeface="宋体" panose="02010600030101010101" pitchFamily="2" charset="-122"/>
                <a:ea typeface="宋体" panose="02010600030101010101" pitchFamily="2" charset="-122"/>
                <a:cs typeface="黑体" panose="02010609060101010101" charset="-122"/>
                <a:sym typeface="Helvetica Light"/>
              </a:rPr>
              <a:t>SMB/NFS</a:t>
            </a:r>
            <a:r>
              <a:rPr lang="zh-CN" altLang="en-US" sz="2800" dirty="0">
                <a:latin typeface="宋体" panose="02010600030101010101" pitchFamily="2" charset="-122"/>
                <a:ea typeface="宋体" panose="02010600030101010101" pitchFamily="2" charset="-122"/>
                <a:cs typeface="黑体" panose="02010609060101010101" charset="-122"/>
                <a:sym typeface="Helvetica Light"/>
              </a:rPr>
              <a:t>网络存储，支持</a:t>
            </a:r>
            <a:r>
              <a:rPr lang="en-US" sz="2800" dirty="0">
                <a:latin typeface="宋体" panose="02010600030101010101" pitchFamily="2" charset="-122"/>
                <a:ea typeface="宋体" panose="02010600030101010101" pitchFamily="2" charset="-122"/>
                <a:cs typeface="黑体" panose="02010609060101010101" charset="-122"/>
                <a:sym typeface="Helvetica Light"/>
              </a:rPr>
              <a:t>S3/BLOB/GCS/OSS/COS/OBS/</a:t>
            </a:r>
            <a:r>
              <a:rPr lang="en-US" sz="2800" dirty="0" err="1">
                <a:latin typeface="宋体" panose="02010600030101010101" pitchFamily="2" charset="-122"/>
                <a:ea typeface="宋体" panose="02010600030101010101" pitchFamily="2" charset="-122"/>
                <a:cs typeface="黑体" panose="02010609060101010101" charset="-122"/>
                <a:sym typeface="Helvetica Light"/>
              </a:rPr>
              <a:t>Ceph</a:t>
            </a:r>
            <a:r>
              <a:rPr lang="zh-CN" altLang="en-US" sz="2800" dirty="0">
                <a:latin typeface="宋体" panose="02010600030101010101" pitchFamily="2" charset="-122"/>
                <a:ea typeface="宋体" panose="02010600030101010101" pitchFamily="2" charset="-122"/>
                <a:cs typeface="黑体" panose="02010609060101010101" charset="-122"/>
                <a:sym typeface="Helvetica Light"/>
              </a:rPr>
              <a:t>等对象存储。</a:t>
            </a:r>
            <a:endParaRPr lang="en-US" altLang="zh-CN" sz="2800" dirty="0">
              <a:latin typeface="宋体" panose="02010600030101010101" pitchFamily="2" charset="-122"/>
              <a:ea typeface="宋体" panose="02010600030101010101" pitchFamily="2" charset="-122"/>
              <a:cs typeface="黑体" panose="02010609060101010101" charset="-122"/>
              <a:sym typeface="Helvetica Light"/>
            </a:endParaRPr>
          </a:p>
        </p:txBody>
      </p:sp>
      <p:sp>
        <p:nvSpPr>
          <p:cNvPr id="4" name="矩形 3"/>
          <p:cNvSpPr/>
          <p:nvPr/>
        </p:nvSpPr>
        <p:spPr>
          <a:xfrm>
            <a:off x="12296069" y="4814849"/>
            <a:ext cx="10728960" cy="1693349"/>
          </a:xfrm>
          <a:prstGeom prst="rect">
            <a:avLst/>
          </a:prstGeom>
        </p:spPr>
        <p:txBody>
          <a:bodyPr wrap="square">
            <a:spAutoFit/>
          </a:bodyPr>
          <a:lstStyle/>
          <a:p>
            <a:pPr marL="457200" indent="-457200" algn="l" defTabSz="495300">
              <a:lnSpc>
                <a:spcPct val="130000"/>
              </a:lnSpc>
              <a:buFont typeface="Arial" panose="020B0604020202020204" pitchFamily="34" charset="0"/>
              <a:buChar char="•"/>
            </a:pPr>
            <a:r>
              <a:rPr lang="zh-CN" altLang="en-US" sz="2800" dirty="0">
                <a:solidFill>
                  <a:srgbClr val="73777A"/>
                </a:solidFill>
                <a:latin typeface="宋体" panose="02010600030101010101" pitchFamily="2" charset="-122"/>
                <a:ea typeface="宋体" panose="02010600030101010101" pitchFamily="2" charset="-122"/>
                <a:cs typeface="黑体" panose="02010609060101010101" charset="-122"/>
                <a:sym typeface="Heiti SC Light" panose="02000000000000000000" charset="-122"/>
              </a:rPr>
              <a:t>集群多机器并行传输，最大传输速率可达到</a:t>
            </a:r>
            <a:r>
              <a:rPr lang="en-US" altLang="zh-CN" sz="2800" dirty="0">
                <a:solidFill>
                  <a:srgbClr val="73777A"/>
                </a:solidFill>
                <a:latin typeface="宋体" panose="02010600030101010101" pitchFamily="2" charset="-122"/>
                <a:ea typeface="宋体" panose="02010600030101010101" pitchFamily="2" charset="-122"/>
                <a:cs typeface="黑体" panose="02010609060101010101" charset="-122"/>
                <a:sym typeface="Heiti SC Light" panose="02000000000000000000" charset="-122"/>
              </a:rPr>
              <a:t>100Gbps</a:t>
            </a:r>
            <a:r>
              <a:rPr lang="zh-CN" altLang="en-US" sz="2800" dirty="0">
                <a:solidFill>
                  <a:srgbClr val="73777A"/>
                </a:solidFill>
                <a:latin typeface="宋体" panose="02010600030101010101" pitchFamily="2" charset="-122"/>
                <a:ea typeface="宋体" panose="02010600030101010101" pitchFamily="2" charset="-122"/>
                <a:cs typeface="黑体" panose="02010609060101010101" charset="-122"/>
                <a:sym typeface="Heiti SC Light" panose="02000000000000000000" charset="-122"/>
              </a:rPr>
              <a:t>。内置镭速高速传输协议，在跨地域传输场景下，比</a:t>
            </a:r>
            <a:r>
              <a:rPr lang="en-US" altLang="zh-CN" sz="2800" dirty="0" err="1">
                <a:solidFill>
                  <a:srgbClr val="73777A"/>
                </a:solidFill>
                <a:latin typeface="宋体" panose="02010600030101010101" pitchFamily="2" charset="-122"/>
                <a:ea typeface="宋体" panose="02010600030101010101" pitchFamily="2" charset="-122"/>
                <a:cs typeface="黑体" panose="02010609060101010101" charset="-122"/>
                <a:sym typeface="Heiti SC Light" panose="02000000000000000000" charset="-122"/>
              </a:rPr>
              <a:t>rsync</a:t>
            </a:r>
            <a:r>
              <a:rPr lang="en-US" altLang="zh-CN" sz="2800" dirty="0">
                <a:solidFill>
                  <a:srgbClr val="73777A"/>
                </a:solidFill>
                <a:latin typeface="宋体" panose="02010600030101010101" pitchFamily="2" charset="-122"/>
                <a:ea typeface="宋体" panose="02010600030101010101" pitchFamily="2" charset="-122"/>
                <a:cs typeface="黑体" panose="02010609060101010101" charset="-122"/>
                <a:sym typeface="Heiti SC Light" panose="02000000000000000000" charset="-122"/>
              </a:rPr>
              <a:t>/http/ftp</a:t>
            </a:r>
            <a:r>
              <a:rPr lang="zh-CN" altLang="en-US" sz="2800" dirty="0">
                <a:solidFill>
                  <a:srgbClr val="73777A"/>
                </a:solidFill>
                <a:latin typeface="宋体" panose="02010600030101010101" pitchFamily="2" charset="-122"/>
                <a:ea typeface="宋体" panose="02010600030101010101" pitchFamily="2" charset="-122"/>
                <a:cs typeface="黑体" panose="02010609060101010101" charset="-122"/>
                <a:sym typeface="Heiti SC Light" panose="02000000000000000000" charset="-122"/>
              </a:rPr>
              <a:t>应用速度快百倍。</a:t>
            </a:r>
            <a:endParaRPr lang="en-US" altLang="zh-CN" sz="2800" dirty="0">
              <a:solidFill>
                <a:srgbClr val="73777A"/>
              </a:solidFill>
              <a:latin typeface="宋体" panose="02010600030101010101" pitchFamily="2" charset="-122"/>
              <a:ea typeface="宋体" panose="02010600030101010101" pitchFamily="2" charset="-122"/>
              <a:cs typeface="黑体" panose="02010609060101010101" charset="-122"/>
              <a:sym typeface="Heiti SC Light" panose="02000000000000000000" charset="-122"/>
            </a:endParaRPr>
          </a:p>
        </p:txBody>
      </p:sp>
      <p:sp>
        <p:nvSpPr>
          <p:cNvPr id="155" name="矩形 154"/>
          <p:cNvSpPr/>
          <p:nvPr/>
        </p:nvSpPr>
        <p:spPr>
          <a:xfrm>
            <a:off x="1670529" y="11083804"/>
            <a:ext cx="9313379" cy="523220"/>
          </a:xfrm>
          <a:prstGeom prst="rect">
            <a:avLst/>
          </a:prstGeom>
        </p:spPr>
        <p:txBody>
          <a:bodyPr wrap="square">
            <a:spAutoFit/>
          </a:bodyPr>
          <a:lstStyle/>
          <a:p>
            <a:pPr marL="571500" indent="-571500" algn="l">
              <a:buFont typeface="Arial" panose="020B0604020202020204" pitchFamily="34" charset="0"/>
              <a:buChar char="•"/>
            </a:pPr>
            <a:r>
              <a:rPr lang="zh-CN" altLang="en-US" sz="2800" dirty="0">
                <a:solidFill>
                  <a:srgbClr val="73777A"/>
                </a:solidFill>
                <a:latin typeface="宋体" panose="02010600030101010101" pitchFamily="2" charset="-122"/>
                <a:ea typeface="宋体" panose="02010600030101010101" pitchFamily="2" charset="-122"/>
                <a:cs typeface="黑体" panose="02010609060101010101" charset="-122"/>
              </a:rPr>
              <a:t>支持命令行</a:t>
            </a:r>
            <a:r>
              <a:rPr lang="en-US" altLang="zh-CN" sz="2800" dirty="0">
                <a:solidFill>
                  <a:srgbClr val="73777A"/>
                </a:solidFill>
                <a:latin typeface="宋体" panose="02010600030101010101" pitchFamily="2" charset="-122"/>
                <a:ea typeface="宋体" panose="02010600030101010101" pitchFamily="2" charset="-122"/>
                <a:cs typeface="黑体" panose="02010609060101010101" charset="-122"/>
              </a:rPr>
              <a:t>/API</a:t>
            </a:r>
            <a:r>
              <a:rPr lang="zh-CN" altLang="en-US" sz="2800" dirty="0">
                <a:solidFill>
                  <a:srgbClr val="73777A"/>
                </a:solidFill>
                <a:latin typeface="宋体" panose="02010600030101010101" pitchFamily="2" charset="-122"/>
                <a:ea typeface="宋体" panose="02010600030101010101" pitchFamily="2" charset="-122"/>
                <a:cs typeface="黑体" panose="02010609060101010101" charset="-122"/>
              </a:rPr>
              <a:t>配置传输任务，易管理、易集成。</a:t>
            </a:r>
          </a:p>
        </p:txBody>
      </p:sp>
      <p:sp>
        <p:nvSpPr>
          <p:cNvPr id="156" name="矩形 155"/>
          <p:cNvSpPr/>
          <p:nvPr/>
        </p:nvSpPr>
        <p:spPr>
          <a:xfrm>
            <a:off x="12296069" y="11182888"/>
            <a:ext cx="10464800" cy="954107"/>
          </a:xfrm>
          <a:prstGeom prst="rect">
            <a:avLst/>
          </a:prstGeom>
        </p:spPr>
        <p:txBody>
          <a:bodyPr wrap="square">
            <a:spAutoFit/>
          </a:bodyPr>
          <a:lstStyle/>
          <a:p>
            <a:pPr marL="571500" indent="-571500" algn="l">
              <a:buFont typeface="Arial" panose="020B0604020202020204" pitchFamily="34" charset="0"/>
              <a:buChar char="•"/>
            </a:pPr>
            <a:r>
              <a:rPr lang="zh-CN" altLang="en-US" sz="2800" dirty="0">
                <a:solidFill>
                  <a:srgbClr val="73777A"/>
                </a:solidFill>
                <a:latin typeface="宋体" panose="02010600030101010101" pitchFamily="2" charset="-122"/>
                <a:ea typeface="宋体" panose="02010600030101010101" pitchFamily="2" charset="-122"/>
                <a:cs typeface="黑体" panose="02010609060101010101" charset="-122"/>
              </a:rPr>
              <a:t>内置的文件校验和传输加密技术，保障数据端到端的安全性、完整性和一致性。</a:t>
            </a:r>
          </a:p>
        </p:txBody>
      </p:sp>
      <p:pic>
        <p:nvPicPr>
          <p:cNvPr id="7" name="图形 6"/>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675373" y="2297798"/>
            <a:ext cx="3049412" cy="2160000"/>
          </a:xfrm>
          <a:prstGeom prst="rect">
            <a:avLst/>
          </a:prstGeom>
        </p:spPr>
      </p:pic>
      <p:pic>
        <p:nvPicPr>
          <p:cNvPr id="10" name="图形 9"/>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675373" y="8435071"/>
            <a:ext cx="3049412" cy="2160000"/>
          </a:xfrm>
          <a:prstGeom prst="rect">
            <a:avLst/>
          </a:prstGeom>
        </p:spPr>
      </p:pic>
      <p:pic>
        <p:nvPicPr>
          <p:cNvPr id="12" name="图形 11"/>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563805" y="8435071"/>
            <a:ext cx="3049412" cy="2160000"/>
          </a:xfrm>
          <a:prstGeom prst="rect">
            <a:avLst/>
          </a:prstGeom>
        </p:spPr>
      </p:pic>
      <p:pic>
        <p:nvPicPr>
          <p:cNvPr id="16" name="图形 15"/>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611589" y="2297798"/>
            <a:ext cx="3049412" cy="21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hape 141"/>
          <p:cNvSpPr/>
          <p:nvPr/>
        </p:nvSpPr>
        <p:spPr>
          <a:xfrm>
            <a:off x="843815" y="386991"/>
            <a:ext cx="3239861" cy="1210588"/>
          </a:xfrm>
          <a:prstGeom prst="rect">
            <a:avLst/>
          </a:prstGeom>
          <a:ln w="12700">
            <a:miter lim="400000"/>
          </a:ln>
        </p:spPr>
        <p:txBody>
          <a:bodyPr wrap="none" lIns="50800" tIns="50800" rIns="50800" bIns="50800" anchor="ctr">
            <a:spAutoFit/>
          </a:bodyPr>
          <a:lstStyle>
            <a:lvl1pPr algn="r">
              <a:lnSpc>
                <a:spcPct val="120000"/>
              </a:lnSpc>
              <a:defRPr sz="5800" spc="116">
                <a:solidFill>
                  <a:srgbClr val="373D41"/>
                </a:solidFill>
                <a:latin typeface="黑体" panose="02010609060101010101" charset="-122"/>
                <a:ea typeface="黑体" panose="02010609060101010101" charset="-122"/>
                <a:cs typeface="黑体" panose="02010609060101010101" charset="-122"/>
                <a:sym typeface="黑体" panose="02010609060101010101" charset="-122"/>
              </a:defRPr>
            </a:lvl1pPr>
          </a:lstStyle>
          <a:p>
            <a:pPr algn="l"/>
            <a:r>
              <a:rPr lang="zh-CN" altLang="en-US" sz="6000" dirty="0"/>
              <a:t>应用场景</a:t>
            </a:r>
            <a:endParaRPr sz="6000" dirty="0">
              <a:latin typeface="黑体" panose="02010609060101010101" charset="-122"/>
              <a:ea typeface="黑体" panose="02010609060101010101" charset="-122"/>
              <a:cs typeface="黑体" panose="02010609060101010101" charset="-122"/>
            </a:endParaRPr>
          </a:p>
        </p:txBody>
      </p:sp>
      <p:grpSp>
        <p:nvGrpSpPr>
          <p:cNvPr id="42" name="图形 40"/>
          <p:cNvGrpSpPr/>
          <p:nvPr/>
        </p:nvGrpSpPr>
        <p:grpSpPr>
          <a:xfrm>
            <a:off x="1081559" y="3332493"/>
            <a:ext cx="21449543" cy="8115795"/>
            <a:chOff x="1611911" y="3264916"/>
            <a:chExt cx="19357481" cy="7324229"/>
          </a:xfrm>
        </p:grpSpPr>
        <p:sp>
          <p:nvSpPr>
            <p:cNvPr id="43" name="任意形状 42"/>
            <p:cNvSpPr/>
            <p:nvPr/>
          </p:nvSpPr>
          <p:spPr>
            <a:xfrm>
              <a:off x="1611911" y="3264916"/>
              <a:ext cx="1518062" cy="1517485"/>
            </a:xfrm>
            <a:custGeom>
              <a:avLst/>
              <a:gdLst>
                <a:gd name="connsiteX0" fmla="*/ 1518062 w 1518062"/>
                <a:gd name="connsiteY0" fmla="*/ 758743 h 1517485"/>
                <a:gd name="connsiteX1" fmla="*/ 759031 w 1518062"/>
                <a:gd name="connsiteY1" fmla="*/ 1517486 h 1517485"/>
                <a:gd name="connsiteX2" fmla="*/ 0 w 1518062"/>
                <a:gd name="connsiteY2" fmla="*/ 758743 h 1517485"/>
                <a:gd name="connsiteX3" fmla="*/ 759031 w 1518062"/>
                <a:gd name="connsiteY3" fmla="*/ 0 h 1517485"/>
                <a:gd name="connsiteX4" fmla="*/ 1518062 w 1518062"/>
                <a:gd name="connsiteY4" fmla="*/ 758743 h 15174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8062" h="1517485">
                  <a:moveTo>
                    <a:pt x="1518062" y="758743"/>
                  </a:moveTo>
                  <a:cubicBezTo>
                    <a:pt x="1518062" y="1177785"/>
                    <a:pt x="1178232" y="1517486"/>
                    <a:pt x="759031" y="1517486"/>
                  </a:cubicBezTo>
                  <a:cubicBezTo>
                    <a:pt x="339830" y="1517486"/>
                    <a:pt x="0" y="1177785"/>
                    <a:pt x="0" y="758743"/>
                  </a:cubicBezTo>
                  <a:cubicBezTo>
                    <a:pt x="0" y="339701"/>
                    <a:pt x="339830" y="0"/>
                    <a:pt x="759031" y="0"/>
                  </a:cubicBezTo>
                  <a:cubicBezTo>
                    <a:pt x="1178232" y="0"/>
                    <a:pt x="1518062" y="339701"/>
                    <a:pt x="1518062" y="758743"/>
                  </a:cubicBezTo>
                  <a:close/>
                </a:path>
              </a:pathLst>
            </a:custGeom>
            <a:solidFill>
              <a:srgbClr val="FFFFFF"/>
            </a:solidFill>
            <a:ln w="16865" cap="flat">
              <a:noFill/>
              <a:prstDash val="solid"/>
              <a:miter/>
            </a:ln>
            <a:effectLst>
              <a:outerShdw blurRad="190500" dist="50800" dir="5400000" algn="ctr" rotWithShape="0">
                <a:schemeClr val="bg2">
                  <a:lumMod val="85000"/>
                  <a:alpha val="70000"/>
                </a:schemeClr>
              </a:outerShdw>
            </a:effectLst>
          </p:spPr>
          <p:txBody>
            <a:bodyPr rtlCol="0" anchor="ctr"/>
            <a:lstStyle/>
            <a:p>
              <a:endParaRPr lang="zh-CN" altLang="en-US" dirty="0">
                <a:latin typeface="宋体" panose="02010600030101010101" pitchFamily="2" charset="-122"/>
                <a:ea typeface="宋体" panose="02010600030101010101" pitchFamily="2" charset="-122"/>
              </a:endParaRPr>
            </a:p>
          </p:txBody>
        </p:sp>
        <p:grpSp>
          <p:nvGrpSpPr>
            <p:cNvPr id="44" name="图形 40"/>
            <p:cNvGrpSpPr/>
            <p:nvPr/>
          </p:nvGrpSpPr>
          <p:grpSpPr>
            <a:xfrm>
              <a:off x="1963216" y="3615961"/>
              <a:ext cx="815409" cy="815395"/>
              <a:chOff x="1963216" y="3615961"/>
              <a:chExt cx="815409" cy="815395"/>
            </a:xfrm>
            <a:solidFill>
              <a:srgbClr val="FD5C1F"/>
            </a:solidFill>
          </p:grpSpPr>
          <p:sp>
            <p:nvSpPr>
              <p:cNvPr id="45" name="任意形状 44"/>
              <p:cNvSpPr/>
              <p:nvPr/>
            </p:nvSpPr>
            <p:spPr>
              <a:xfrm>
                <a:off x="2004138" y="3615961"/>
                <a:ext cx="774487" cy="774592"/>
              </a:xfrm>
              <a:custGeom>
                <a:avLst/>
                <a:gdLst>
                  <a:gd name="connsiteX0" fmla="*/ 754078 w 774487"/>
                  <a:gd name="connsiteY0" fmla="*/ 169 h 774592"/>
                  <a:gd name="connsiteX1" fmla="*/ 473911 w 774487"/>
                  <a:gd name="connsiteY1" fmla="*/ 53618 h 774592"/>
                  <a:gd name="connsiteX2" fmla="*/ 305743 w 774487"/>
                  <a:gd name="connsiteY2" fmla="*/ 175354 h 774592"/>
                  <a:gd name="connsiteX3" fmla="*/ 281960 w 774487"/>
                  <a:gd name="connsiteY3" fmla="*/ 204523 h 774592"/>
                  <a:gd name="connsiteX4" fmla="*/ 175021 w 774487"/>
                  <a:gd name="connsiteY4" fmla="*/ 246001 h 774592"/>
                  <a:gd name="connsiteX5" fmla="*/ 84275 w 774487"/>
                  <a:gd name="connsiteY5" fmla="*/ 333847 h 774592"/>
                  <a:gd name="connsiteX6" fmla="*/ 2131 w 774487"/>
                  <a:gd name="connsiteY6" fmla="*/ 459798 h 774592"/>
                  <a:gd name="connsiteX7" fmla="*/ 8372 w 774487"/>
                  <a:gd name="connsiteY7" fmla="*/ 485427 h 774592"/>
                  <a:gd name="connsiteX8" fmla="*/ 20348 w 774487"/>
                  <a:gd name="connsiteY8" fmla="*/ 489305 h 774592"/>
                  <a:gd name="connsiteX9" fmla="*/ 34685 w 774487"/>
                  <a:gd name="connsiteY9" fmla="*/ 483404 h 774592"/>
                  <a:gd name="connsiteX10" fmla="*/ 87648 w 774487"/>
                  <a:gd name="connsiteY10" fmla="*/ 445129 h 774592"/>
                  <a:gd name="connsiteX11" fmla="*/ 208250 w 774487"/>
                  <a:gd name="connsiteY11" fmla="*/ 408204 h 774592"/>
                  <a:gd name="connsiteX12" fmla="*/ 275888 w 774487"/>
                  <a:gd name="connsiteY12" fmla="*/ 498578 h 774592"/>
                  <a:gd name="connsiteX13" fmla="*/ 366128 w 774487"/>
                  <a:gd name="connsiteY13" fmla="*/ 566191 h 774592"/>
                  <a:gd name="connsiteX14" fmla="*/ 329189 w 774487"/>
                  <a:gd name="connsiteY14" fmla="*/ 686915 h 774592"/>
                  <a:gd name="connsiteX15" fmla="*/ 291069 w 774487"/>
                  <a:gd name="connsiteY15" fmla="*/ 739690 h 774592"/>
                  <a:gd name="connsiteX16" fmla="*/ 289045 w 774487"/>
                  <a:gd name="connsiteY16" fmla="*/ 765993 h 774592"/>
                  <a:gd name="connsiteX17" fmla="*/ 305575 w 774487"/>
                  <a:gd name="connsiteY17" fmla="*/ 774592 h 774592"/>
                  <a:gd name="connsiteX18" fmla="*/ 314683 w 774487"/>
                  <a:gd name="connsiteY18" fmla="*/ 772569 h 774592"/>
                  <a:gd name="connsiteX19" fmla="*/ 440682 w 774487"/>
                  <a:gd name="connsiteY19" fmla="*/ 690287 h 774592"/>
                  <a:gd name="connsiteX20" fmla="*/ 528561 w 774487"/>
                  <a:gd name="connsiteY20" fmla="*/ 599576 h 774592"/>
                  <a:gd name="connsiteX21" fmla="*/ 570055 w 774487"/>
                  <a:gd name="connsiteY21" fmla="*/ 492677 h 774592"/>
                  <a:gd name="connsiteX22" fmla="*/ 599235 w 774487"/>
                  <a:gd name="connsiteY22" fmla="*/ 468903 h 774592"/>
                  <a:gd name="connsiteX23" fmla="*/ 721018 w 774487"/>
                  <a:gd name="connsiteY23" fmla="*/ 300631 h 774592"/>
                  <a:gd name="connsiteX24" fmla="*/ 774487 w 774487"/>
                  <a:gd name="connsiteY24" fmla="*/ 20402 h 774592"/>
                  <a:gd name="connsiteX25" fmla="*/ 774487 w 774487"/>
                  <a:gd name="connsiteY25" fmla="*/ 0 h 774592"/>
                  <a:gd name="connsiteX26" fmla="*/ 754078 w 774487"/>
                  <a:gd name="connsiteY26" fmla="*/ 0 h 774592"/>
                  <a:gd name="connsiteX27" fmla="*/ 205889 w 774487"/>
                  <a:gd name="connsiteY27" fmla="*/ 367569 h 774592"/>
                  <a:gd name="connsiteX28" fmla="*/ 85793 w 774487"/>
                  <a:gd name="connsiteY28" fmla="*/ 399942 h 774592"/>
                  <a:gd name="connsiteX29" fmla="*/ 250924 w 774487"/>
                  <a:gd name="connsiteY29" fmla="*/ 251734 h 774592"/>
                  <a:gd name="connsiteX30" fmla="*/ 205889 w 774487"/>
                  <a:gd name="connsiteY30" fmla="*/ 367737 h 774592"/>
                  <a:gd name="connsiteX31" fmla="*/ 374562 w 774487"/>
                  <a:gd name="connsiteY31" fmla="*/ 688601 h 774592"/>
                  <a:gd name="connsiteX32" fmla="*/ 406948 w 774487"/>
                  <a:gd name="connsiteY32" fmla="*/ 568720 h 774592"/>
                  <a:gd name="connsiteX33" fmla="*/ 522826 w 774487"/>
                  <a:gd name="connsiteY33" fmla="*/ 523701 h 774592"/>
                  <a:gd name="connsiteX34" fmla="*/ 374562 w 774487"/>
                  <a:gd name="connsiteY34" fmla="*/ 688770 h 774592"/>
                  <a:gd name="connsiteX35" fmla="*/ 572248 w 774487"/>
                  <a:gd name="connsiteY35" fmla="*/ 438385 h 774592"/>
                  <a:gd name="connsiteX36" fmla="*/ 387044 w 774487"/>
                  <a:gd name="connsiteY36" fmla="*/ 530108 h 774592"/>
                  <a:gd name="connsiteX37" fmla="*/ 356177 w 774487"/>
                  <a:gd name="connsiteY37" fmla="*/ 514091 h 774592"/>
                  <a:gd name="connsiteX38" fmla="*/ 304731 w 774487"/>
                  <a:gd name="connsiteY38" fmla="*/ 469915 h 774592"/>
                  <a:gd name="connsiteX39" fmla="*/ 260539 w 774487"/>
                  <a:gd name="connsiteY39" fmla="*/ 418489 h 774592"/>
                  <a:gd name="connsiteX40" fmla="*/ 244515 w 774487"/>
                  <a:gd name="connsiteY40" fmla="*/ 387633 h 774592"/>
                  <a:gd name="connsiteX41" fmla="*/ 336273 w 774487"/>
                  <a:gd name="connsiteY41" fmla="*/ 202331 h 774592"/>
                  <a:gd name="connsiteX42" fmla="*/ 733331 w 774487"/>
                  <a:gd name="connsiteY42" fmla="*/ 41309 h 774592"/>
                  <a:gd name="connsiteX43" fmla="*/ 572416 w 774487"/>
                  <a:gd name="connsiteY43" fmla="*/ 438553 h 774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774487" h="774592">
                    <a:moveTo>
                      <a:pt x="754078" y="169"/>
                    </a:moveTo>
                    <a:cubicBezTo>
                      <a:pt x="648319" y="169"/>
                      <a:pt x="554200" y="18041"/>
                      <a:pt x="473911" y="53618"/>
                    </a:cubicBezTo>
                    <a:cubicBezTo>
                      <a:pt x="407960" y="82787"/>
                      <a:pt x="351285" y="123759"/>
                      <a:pt x="305743" y="175354"/>
                    </a:cubicBezTo>
                    <a:cubicBezTo>
                      <a:pt x="297141" y="184965"/>
                      <a:pt x="289382" y="194744"/>
                      <a:pt x="281960" y="204523"/>
                    </a:cubicBezTo>
                    <a:cubicBezTo>
                      <a:pt x="246876" y="206715"/>
                      <a:pt x="210949" y="220878"/>
                      <a:pt x="175021" y="246001"/>
                    </a:cubicBezTo>
                    <a:cubicBezTo>
                      <a:pt x="144660" y="267415"/>
                      <a:pt x="114130" y="296921"/>
                      <a:pt x="84275" y="333847"/>
                    </a:cubicBezTo>
                    <a:cubicBezTo>
                      <a:pt x="34179" y="395895"/>
                      <a:pt x="3480" y="457269"/>
                      <a:pt x="2131" y="459798"/>
                    </a:cubicBezTo>
                    <a:cubicBezTo>
                      <a:pt x="-2255" y="468735"/>
                      <a:pt x="276" y="479526"/>
                      <a:pt x="8372" y="485427"/>
                    </a:cubicBezTo>
                    <a:cubicBezTo>
                      <a:pt x="12083" y="488125"/>
                      <a:pt x="16300" y="489305"/>
                      <a:pt x="20348" y="489305"/>
                    </a:cubicBezTo>
                    <a:cubicBezTo>
                      <a:pt x="25577" y="489305"/>
                      <a:pt x="30805" y="487282"/>
                      <a:pt x="34685" y="483404"/>
                    </a:cubicBezTo>
                    <a:cubicBezTo>
                      <a:pt x="34854" y="483235"/>
                      <a:pt x="54420" y="464013"/>
                      <a:pt x="87648" y="445129"/>
                    </a:cubicBezTo>
                    <a:cubicBezTo>
                      <a:pt x="114974" y="429617"/>
                      <a:pt x="157142" y="411407"/>
                      <a:pt x="208250" y="408204"/>
                    </a:cubicBezTo>
                    <a:cubicBezTo>
                      <a:pt x="221069" y="441251"/>
                      <a:pt x="258177" y="480874"/>
                      <a:pt x="275888" y="498578"/>
                    </a:cubicBezTo>
                    <a:cubicBezTo>
                      <a:pt x="293599" y="516282"/>
                      <a:pt x="333237" y="553208"/>
                      <a:pt x="366128" y="566191"/>
                    </a:cubicBezTo>
                    <a:cubicBezTo>
                      <a:pt x="362924" y="617280"/>
                      <a:pt x="344707" y="659601"/>
                      <a:pt x="329189" y="686915"/>
                    </a:cubicBezTo>
                    <a:cubicBezTo>
                      <a:pt x="310298" y="720131"/>
                      <a:pt x="291237" y="739690"/>
                      <a:pt x="291069" y="739690"/>
                    </a:cubicBezTo>
                    <a:cubicBezTo>
                      <a:pt x="283984" y="746772"/>
                      <a:pt x="283141" y="757900"/>
                      <a:pt x="289045" y="765993"/>
                    </a:cubicBezTo>
                    <a:cubicBezTo>
                      <a:pt x="292924" y="771557"/>
                      <a:pt x="299165" y="774592"/>
                      <a:pt x="305575" y="774592"/>
                    </a:cubicBezTo>
                    <a:cubicBezTo>
                      <a:pt x="308611" y="774592"/>
                      <a:pt x="311816" y="773918"/>
                      <a:pt x="314683" y="772569"/>
                    </a:cubicBezTo>
                    <a:cubicBezTo>
                      <a:pt x="317213" y="771220"/>
                      <a:pt x="378442" y="740533"/>
                      <a:pt x="440682" y="690287"/>
                    </a:cubicBezTo>
                    <a:cubicBezTo>
                      <a:pt x="477622" y="660444"/>
                      <a:pt x="507140" y="629925"/>
                      <a:pt x="528561" y="599576"/>
                    </a:cubicBezTo>
                    <a:cubicBezTo>
                      <a:pt x="553862" y="563662"/>
                      <a:pt x="567693" y="527748"/>
                      <a:pt x="570055" y="492677"/>
                    </a:cubicBezTo>
                    <a:cubicBezTo>
                      <a:pt x="579838" y="485427"/>
                      <a:pt x="589621" y="477502"/>
                      <a:pt x="599235" y="468903"/>
                    </a:cubicBezTo>
                    <a:cubicBezTo>
                      <a:pt x="650850" y="423379"/>
                      <a:pt x="691669" y="366726"/>
                      <a:pt x="721018" y="300631"/>
                    </a:cubicBezTo>
                    <a:cubicBezTo>
                      <a:pt x="756439" y="220541"/>
                      <a:pt x="774319" y="126120"/>
                      <a:pt x="774487" y="20402"/>
                    </a:cubicBezTo>
                    <a:lnTo>
                      <a:pt x="774487" y="0"/>
                    </a:lnTo>
                    <a:lnTo>
                      <a:pt x="754078" y="0"/>
                    </a:lnTo>
                    <a:close/>
                    <a:moveTo>
                      <a:pt x="205889" y="367569"/>
                    </a:moveTo>
                    <a:cubicBezTo>
                      <a:pt x="158660" y="370435"/>
                      <a:pt x="118010" y="384261"/>
                      <a:pt x="85793" y="399942"/>
                    </a:cubicBezTo>
                    <a:cubicBezTo>
                      <a:pt x="124757" y="343626"/>
                      <a:pt x="184130" y="273653"/>
                      <a:pt x="250924" y="251734"/>
                    </a:cubicBezTo>
                    <a:cubicBezTo>
                      <a:pt x="224443" y="298102"/>
                      <a:pt x="210780" y="340591"/>
                      <a:pt x="205889" y="367737"/>
                    </a:cubicBezTo>
                    <a:close/>
                    <a:moveTo>
                      <a:pt x="374562" y="688601"/>
                    </a:moveTo>
                    <a:cubicBezTo>
                      <a:pt x="390249" y="656566"/>
                      <a:pt x="404080" y="615931"/>
                      <a:pt x="406948" y="568720"/>
                    </a:cubicBezTo>
                    <a:cubicBezTo>
                      <a:pt x="433935" y="563662"/>
                      <a:pt x="476441" y="550173"/>
                      <a:pt x="522826" y="523701"/>
                    </a:cubicBezTo>
                    <a:cubicBezTo>
                      <a:pt x="500730" y="590471"/>
                      <a:pt x="431068" y="649821"/>
                      <a:pt x="374562" y="688770"/>
                    </a:cubicBezTo>
                    <a:close/>
                    <a:moveTo>
                      <a:pt x="572248" y="438385"/>
                    </a:moveTo>
                    <a:cubicBezTo>
                      <a:pt x="487405" y="513079"/>
                      <a:pt x="399695" y="530108"/>
                      <a:pt x="387044" y="530108"/>
                    </a:cubicBezTo>
                    <a:cubicBezTo>
                      <a:pt x="387044" y="530108"/>
                      <a:pt x="378610" y="529940"/>
                      <a:pt x="356177" y="514091"/>
                    </a:cubicBezTo>
                    <a:cubicBezTo>
                      <a:pt x="340490" y="503131"/>
                      <a:pt x="322105" y="487282"/>
                      <a:pt x="304731" y="469915"/>
                    </a:cubicBezTo>
                    <a:cubicBezTo>
                      <a:pt x="287358" y="452379"/>
                      <a:pt x="271671" y="434170"/>
                      <a:pt x="260539" y="418489"/>
                    </a:cubicBezTo>
                    <a:cubicBezTo>
                      <a:pt x="244684" y="396064"/>
                      <a:pt x="244515" y="387633"/>
                      <a:pt x="244515" y="387633"/>
                    </a:cubicBezTo>
                    <a:cubicBezTo>
                      <a:pt x="244515" y="374988"/>
                      <a:pt x="261382" y="287142"/>
                      <a:pt x="336273" y="202331"/>
                    </a:cubicBezTo>
                    <a:cubicBezTo>
                      <a:pt x="425839" y="100829"/>
                      <a:pt x="562633" y="45356"/>
                      <a:pt x="733331" y="41309"/>
                    </a:cubicBezTo>
                    <a:cubicBezTo>
                      <a:pt x="729283" y="211942"/>
                      <a:pt x="673789" y="348853"/>
                      <a:pt x="572416" y="438553"/>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46" name="任意形状 45"/>
              <p:cNvSpPr/>
              <p:nvPr/>
            </p:nvSpPr>
            <p:spPr>
              <a:xfrm>
                <a:off x="1963216" y="4144046"/>
                <a:ext cx="287185" cy="287310"/>
              </a:xfrm>
              <a:custGeom>
                <a:avLst/>
                <a:gdLst>
                  <a:gd name="connsiteX0" fmla="*/ 197221 w 287185"/>
                  <a:gd name="connsiteY0" fmla="*/ 0 h 287310"/>
                  <a:gd name="connsiteX1" fmla="*/ 1222 w 287185"/>
                  <a:gd name="connsiteY1" fmla="*/ 259996 h 287310"/>
                  <a:gd name="connsiteX2" fmla="*/ 5945 w 287185"/>
                  <a:gd name="connsiteY2" fmla="*/ 281409 h 287310"/>
                  <a:gd name="connsiteX3" fmla="*/ 20282 w 287185"/>
                  <a:gd name="connsiteY3" fmla="*/ 287311 h 287310"/>
                  <a:gd name="connsiteX4" fmla="*/ 27198 w 287185"/>
                  <a:gd name="connsiteY4" fmla="*/ 286130 h 287310"/>
                  <a:gd name="connsiteX5" fmla="*/ 285269 w 287185"/>
                  <a:gd name="connsiteY5" fmla="*/ 107236 h 287310"/>
                  <a:gd name="connsiteX6" fmla="*/ 258956 w 287185"/>
                  <a:gd name="connsiteY6" fmla="*/ 28326 h 287310"/>
                  <a:gd name="connsiteX7" fmla="*/ 197221 w 287185"/>
                  <a:gd name="connsiteY7" fmla="*/ 0 h 287310"/>
                  <a:gd name="connsiteX8" fmla="*/ 245462 w 287185"/>
                  <a:gd name="connsiteY8" fmla="*/ 98299 h 287310"/>
                  <a:gd name="connsiteX9" fmla="*/ 185920 w 287185"/>
                  <a:gd name="connsiteY9" fmla="*/ 165406 h 287310"/>
                  <a:gd name="connsiteX10" fmla="*/ 55535 w 287185"/>
                  <a:gd name="connsiteY10" fmla="*/ 231669 h 287310"/>
                  <a:gd name="connsiteX11" fmla="*/ 128402 w 287185"/>
                  <a:gd name="connsiteY11" fmla="*/ 91892 h 287310"/>
                  <a:gd name="connsiteX12" fmla="*/ 197052 w 287185"/>
                  <a:gd name="connsiteY12" fmla="*/ 40804 h 287310"/>
                  <a:gd name="connsiteX13" fmla="*/ 229944 w 287185"/>
                  <a:gd name="connsiteY13" fmla="*/ 57159 h 287310"/>
                  <a:gd name="connsiteX14" fmla="*/ 245293 w 287185"/>
                  <a:gd name="connsiteY14" fmla="*/ 98299 h 287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7185" h="287310">
                    <a:moveTo>
                      <a:pt x="197221" y="0"/>
                    </a:moveTo>
                    <a:cubicBezTo>
                      <a:pt x="129920" y="0"/>
                      <a:pt x="63969" y="87508"/>
                      <a:pt x="1222" y="259996"/>
                    </a:cubicBezTo>
                    <a:cubicBezTo>
                      <a:pt x="-1476" y="267415"/>
                      <a:pt x="379" y="275845"/>
                      <a:pt x="5945" y="281409"/>
                    </a:cubicBezTo>
                    <a:cubicBezTo>
                      <a:pt x="9825" y="285287"/>
                      <a:pt x="15054" y="287311"/>
                      <a:pt x="20282" y="287311"/>
                    </a:cubicBezTo>
                    <a:cubicBezTo>
                      <a:pt x="22644" y="287311"/>
                      <a:pt x="25005" y="286805"/>
                      <a:pt x="27198" y="286130"/>
                    </a:cubicBezTo>
                    <a:cubicBezTo>
                      <a:pt x="184908" y="228803"/>
                      <a:pt x="271606" y="168610"/>
                      <a:pt x="285269" y="107236"/>
                    </a:cubicBezTo>
                    <a:cubicBezTo>
                      <a:pt x="289654" y="87677"/>
                      <a:pt x="288642" y="58002"/>
                      <a:pt x="258956" y="28326"/>
                    </a:cubicBezTo>
                    <a:cubicBezTo>
                      <a:pt x="240064" y="9442"/>
                      <a:pt x="219486" y="0"/>
                      <a:pt x="197221" y="0"/>
                    </a:cubicBezTo>
                    <a:close/>
                    <a:moveTo>
                      <a:pt x="245462" y="98299"/>
                    </a:moveTo>
                    <a:cubicBezTo>
                      <a:pt x="242426" y="112463"/>
                      <a:pt x="229438" y="135562"/>
                      <a:pt x="185920" y="165406"/>
                    </a:cubicBezTo>
                    <a:cubicBezTo>
                      <a:pt x="153703" y="187494"/>
                      <a:pt x="110017" y="209750"/>
                      <a:pt x="55535" y="231669"/>
                    </a:cubicBezTo>
                    <a:cubicBezTo>
                      <a:pt x="79656" y="171645"/>
                      <a:pt x="104113" y="124771"/>
                      <a:pt x="128402" y="91892"/>
                    </a:cubicBezTo>
                    <a:cubicBezTo>
                      <a:pt x="153197" y="58508"/>
                      <a:pt x="176980" y="40804"/>
                      <a:pt x="197052" y="40804"/>
                    </a:cubicBezTo>
                    <a:cubicBezTo>
                      <a:pt x="208185" y="40804"/>
                      <a:pt x="218980" y="46199"/>
                      <a:pt x="229944" y="57159"/>
                    </a:cubicBezTo>
                    <a:cubicBezTo>
                      <a:pt x="243438" y="70816"/>
                      <a:pt x="248498" y="84305"/>
                      <a:pt x="245293" y="98299"/>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47" name="任意形状 46"/>
              <p:cNvSpPr/>
              <p:nvPr/>
            </p:nvSpPr>
            <p:spPr>
              <a:xfrm>
                <a:off x="2411592" y="3779175"/>
                <a:ext cx="203757" cy="203680"/>
              </a:xfrm>
              <a:custGeom>
                <a:avLst/>
                <a:gdLst>
                  <a:gd name="connsiteX0" fmla="*/ 101879 w 203757"/>
                  <a:gd name="connsiteY0" fmla="*/ 203680 h 203680"/>
                  <a:gd name="connsiteX1" fmla="*/ 203758 w 203757"/>
                  <a:gd name="connsiteY1" fmla="*/ 101840 h 203680"/>
                  <a:gd name="connsiteX2" fmla="*/ 101879 w 203757"/>
                  <a:gd name="connsiteY2" fmla="*/ 0 h 203680"/>
                  <a:gd name="connsiteX3" fmla="*/ 0 w 203757"/>
                  <a:gd name="connsiteY3" fmla="*/ 101840 h 203680"/>
                  <a:gd name="connsiteX4" fmla="*/ 101879 w 203757"/>
                  <a:gd name="connsiteY4" fmla="*/ 203680 h 203680"/>
                  <a:gd name="connsiteX5" fmla="*/ 101879 w 203757"/>
                  <a:gd name="connsiteY5" fmla="*/ 40635 h 203680"/>
                  <a:gd name="connsiteX6" fmla="*/ 163107 w 203757"/>
                  <a:gd name="connsiteY6" fmla="*/ 101840 h 203680"/>
                  <a:gd name="connsiteX7" fmla="*/ 101879 w 203757"/>
                  <a:gd name="connsiteY7" fmla="*/ 163045 h 203680"/>
                  <a:gd name="connsiteX8" fmla="*/ 40650 w 203757"/>
                  <a:gd name="connsiteY8" fmla="*/ 101840 h 203680"/>
                  <a:gd name="connsiteX9" fmla="*/ 101879 w 203757"/>
                  <a:gd name="connsiteY9" fmla="*/ 40635 h 203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3757" h="203680">
                    <a:moveTo>
                      <a:pt x="101879" y="203680"/>
                    </a:moveTo>
                    <a:cubicBezTo>
                      <a:pt x="158047" y="203680"/>
                      <a:pt x="203758" y="157987"/>
                      <a:pt x="203758" y="101840"/>
                    </a:cubicBezTo>
                    <a:cubicBezTo>
                      <a:pt x="203758" y="45693"/>
                      <a:pt x="158047" y="0"/>
                      <a:pt x="101879" y="0"/>
                    </a:cubicBezTo>
                    <a:cubicBezTo>
                      <a:pt x="45711" y="0"/>
                      <a:pt x="0" y="45693"/>
                      <a:pt x="0" y="101840"/>
                    </a:cubicBezTo>
                    <a:cubicBezTo>
                      <a:pt x="0" y="157987"/>
                      <a:pt x="45711" y="203680"/>
                      <a:pt x="101879" y="203680"/>
                    </a:cubicBezTo>
                    <a:close/>
                    <a:moveTo>
                      <a:pt x="101879" y="40635"/>
                    </a:moveTo>
                    <a:cubicBezTo>
                      <a:pt x="135614" y="40635"/>
                      <a:pt x="163107" y="68118"/>
                      <a:pt x="163107" y="101840"/>
                    </a:cubicBezTo>
                    <a:cubicBezTo>
                      <a:pt x="163107" y="135562"/>
                      <a:pt x="135614" y="163045"/>
                      <a:pt x="101879" y="163045"/>
                    </a:cubicBezTo>
                    <a:cubicBezTo>
                      <a:pt x="68144" y="163045"/>
                      <a:pt x="40650" y="135562"/>
                      <a:pt x="40650" y="101840"/>
                    </a:cubicBezTo>
                    <a:cubicBezTo>
                      <a:pt x="40650" y="68118"/>
                      <a:pt x="68144" y="40635"/>
                      <a:pt x="101879" y="40635"/>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sp>
          <p:nvSpPr>
            <p:cNvPr id="48" name="文本框 47"/>
            <p:cNvSpPr txBox="1"/>
            <p:nvPr/>
          </p:nvSpPr>
          <p:spPr>
            <a:xfrm>
              <a:off x="3407759" y="4074933"/>
              <a:ext cx="2870165"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dirty="0">
                  <a:ln>
                    <a:noFill/>
                  </a:ln>
                  <a:solidFill>
                    <a:srgbClr val="252A3A"/>
                  </a:solidFill>
                  <a:effectLst/>
                  <a:uFillTx/>
                  <a:latin typeface="宋体" panose="02010600030101010101" pitchFamily="2" charset="-122"/>
                  <a:ea typeface="宋体" panose="02010600030101010101" pitchFamily="2" charset="-122"/>
                  <a:sym typeface="Source Han Sans CN"/>
                  <a:rtl val="0"/>
                </a:rPr>
                <a:t>超大文件传输</a:t>
              </a:r>
            </a:p>
          </p:txBody>
        </p:sp>
        <p:sp>
          <p:nvSpPr>
            <p:cNvPr id="49" name="文本框 48"/>
            <p:cNvSpPr txBox="1"/>
            <p:nvPr/>
          </p:nvSpPr>
          <p:spPr>
            <a:xfrm>
              <a:off x="3407759" y="3362479"/>
              <a:ext cx="555516"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dirty="0">
                  <a:ln>
                    <a:noFill/>
                  </a:ln>
                  <a:solidFill>
                    <a:srgbClr val="FD5C1F"/>
                  </a:solidFill>
                  <a:effectLst/>
                  <a:uFillTx/>
                  <a:latin typeface="宋体" panose="02010600030101010101" pitchFamily="2" charset="-122"/>
                  <a:ea typeface="宋体" panose="02010600030101010101" pitchFamily="2" charset="-122"/>
                  <a:cs typeface="Arial" panose="020B0604020202020204" pitchFamily="34" charset="0"/>
                  <a:sym typeface="Source Han Sans CN"/>
                  <a:rtl val="0"/>
                </a:rPr>
                <a:t>01</a:t>
              </a:r>
            </a:p>
          </p:txBody>
        </p:sp>
        <p:sp>
          <p:nvSpPr>
            <p:cNvPr id="50" name="任意形状 49"/>
            <p:cNvSpPr/>
            <p:nvPr/>
          </p:nvSpPr>
          <p:spPr>
            <a:xfrm>
              <a:off x="8788128" y="3264916"/>
              <a:ext cx="1518062" cy="1517485"/>
            </a:xfrm>
            <a:custGeom>
              <a:avLst/>
              <a:gdLst>
                <a:gd name="connsiteX0" fmla="*/ 1518062 w 1518062"/>
                <a:gd name="connsiteY0" fmla="*/ 758743 h 1517485"/>
                <a:gd name="connsiteX1" fmla="*/ 759031 w 1518062"/>
                <a:gd name="connsiteY1" fmla="*/ 1517486 h 1517485"/>
                <a:gd name="connsiteX2" fmla="*/ 0 w 1518062"/>
                <a:gd name="connsiteY2" fmla="*/ 758743 h 1517485"/>
                <a:gd name="connsiteX3" fmla="*/ 759031 w 1518062"/>
                <a:gd name="connsiteY3" fmla="*/ 0 h 1517485"/>
                <a:gd name="connsiteX4" fmla="*/ 1518062 w 1518062"/>
                <a:gd name="connsiteY4" fmla="*/ 758743 h 15174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8062" h="1517485">
                  <a:moveTo>
                    <a:pt x="1518062" y="758743"/>
                  </a:moveTo>
                  <a:cubicBezTo>
                    <a:pt x="1518062" y="1177785"/>
                    <a:pt x="1178233" y="1517486"/>
                    <a:pt x="759031" y="1517486"/>
                  </a:cubicBezTo>
                  <a:cubicBezTo>
                    <a:pt x="339830" y="1517486"/>
                    <a:pt x="0" y="1177785"/>
                    <a:pt x="0" y="758743"/>
                  </a:cubicBezTo>
                  <a:cubicBezTo>
                    <a:pt x="0" y="339701"/>
                    <a:pt x="339830" y="0"/>
                    <a:pt x="759031" y="0"/>
                  </a:cubicBezTo>
                  <a:cubicBezTo>
                    <a:pt x="1178233" y="0"/>
                    <a:pt x="1518062" y="339701"/>
                    <a:pt x="1518062" y="758743"/>
                  </a:cubicBezTo>
                  <a:close/>
                </a:path>
              </a:pathLst>
            </a:custGeom>
            <a:solidFill>
              <a:srgbClr val="FFFFFF"/>
            </a:solidFill>
            <a:ln w="16865" cap="flat">
              <a:noFill/>
              <a:prstDash val="solid"/>
              <a:miter/>
            </a:ln>
            <a:effectLst>
              <a:outerShdw blurRad="190500" dist="50800" dir="5400000" algn="ctr" rotWithShape="0">
                <a:schemeClr val="bg2">
                  <a:lumMod val="85000"/>
                  <a:alpha val="70000"/>
                </a:schemeClr>
              </a:outerShdw>
            </a:effectLst>
          </p:spPr>
          <p:txBody>
            <a:bodyPr rtlCol="0" anchor="ctr"/>
            <a:lstStyle/>
            <a:p>
              <a:endParaRPr lang="zh-CN" altLang="en-US" dirty="0">
                <a:latin typeface="宋体" panose="02010600030101010101" pitchFamily="2" charset="-122"/>
                <a:ea typeface="宋体" panose="02010600030101010101" pitchFamily="2" charset="-122"/>
              </a:endParaRPr>
            </a:p>
          </p:txBody>
        </p:sp>
        <p:sp>
          <p:nvSpPr>
            <p:cNvPr id="51" name="文本框 50"/>
            <p:cNvSpPr txBox="1"/>
            <p:nvPr/>
          </p:nvSpPr>
          <p:spPr>
            <a:xfrm>
              <a:off x="10576386" y="4091794"/>
              <a:ext cx="3333094"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dirty="0">
                  <a:ln>
                    <a:noFill/>
                  </a:ln>
                  <a:solidFill>
                    <a:srgbClr val="252A3A"/>
                  </a:solidFill>
                  <a:effectLst/>
                  <a:uFillTx/>
                  <a:latin typeface="宋体" panose="02010600030101010101" pitchFamily="2" charset="-122"/>
                  <a:ea typeface="宋体" panose="02010600030101010101" pitchFamily="2" charset="-122"/>
                  <a:sym typeface="Source Han Sans CN"/>
                  <a:rtl val="0"/>
                </a:rPr>
                <a:t>海量小文件传输</a:t>
              </a:r>
            </a:p>
          </p:txBody>
        </p:sp>
        <p:sp>
          <p:nvSpPr>
            <p:cNvPr id="52" name="文本框 51"/>
            <p:cNvSpPr txBox="1"/>
            <p:nvPr/>
          </p:nvSpPr>
          <p:spPr>
            <a:xfrm>
              <a:off x="10576386" y="3379340"/>
              <a:ext cx="555516"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dirty="0">
                  <a:ln>
                    <a:noFill/>
                  </a:ln>
                  <a:solidFill>
                    <a:srgbClr val="FD5C1F"/>
                  </a:solidFill>
                  <a:effectLst/>
                  <a:uFillTx/>
                  <a:latin typeface="宋体" panose="02010600030101010101" pitchFamily="2" charset="-122"/>
                  <a:ea typeface="宋体" panose="02010600030101010101" pitchFamily="2" charset="-122"/>
                  <a:cs typeface="Arial" panose="020B0604020202020204" pitchFamily="34" charset="0"/>
                  <a:sym typeface="Source Han Sans CN"/>
                  <a:rtl val="0"/>
                </a:rPr>
                <a:t>02</a:t>
              </a:r>
            </a:p>
          </p:txBody>
        </p:sp>
        <p:sp>
          <p:nvSpPr>
            <p:cNvPr id="53" name="任意形状 52"/>
            <p:cNvSpPr/>
            <p:nvPr/>
          </p:nvSpPr>
          <p:spPr>
            <a:xfrm>
              <a:off x="16300174" y="3264916"/>
              <a:ext cx="1518062" cy="1517485"/>
            </a:xfrm>
            <a:custGeom>
              <a:avLst/>
              <a:gdLst>
                <a:gd name="connsiteX0" fmla="*/ 1518062 w 1518062"/>
                <a:gd name="connsiteY0" fmla="*/ 758743 h 1517485"/>
                <a:gd name="connsiteX1" fmla="*/ 759031 w 1518062"/>
                <a:gd name="connsiteY1" fmla="*/ 1517486 h 1517485"/>
                <a:gd name="connsiteX2" fmla="*/ 0 w 1518062"/>
                <a:gd name="connsiteY2" fmla="*/ 758743 h 1517485"/>
                <a:gd name="connsiteX3" fmla="*/ 759031 w 1518062"/>
                <a:gd name="connsiteY3" fmla="*/ 0 h 1517485"/>
                <a:gd name="connsiteX4" fmla="*/ 1518062 w 1518062"/>
                <a:gd name="connsiteY4" fmla="*/ 758743 h 15174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8062" h="1517485">
                  <a:moveTo>
                    <a:pt x="1518062" y="758743"/>
                  </a:moveTo>
                  <a:cubicBezTo>
                    <a:pt x="1518062" y="1177785"/>
                    <a:pt x="1178233" y="1517486"/>
                    <a:pt x="759031" y="1517486"/>
                  </a:cubicBezTo>
                  <a:cubicBezTo>
                    <a:pt x="339829" y="1517486"/>
                    <a:pt x="0" y="1177785"/>
                    <a:pt x="0" y="758743"/>
                  </a:cubicBezTo>
                  <a:cubicBezTo>
                    <a:pt x="0" y="339701"/>
                    <a:pt x="339829" y="0"/>
                    <a:pt x="759031" y="0"/>
                  </a:cubicBezTo>
                  <a:cubicBezTo>
                    <a:pt x="1178233" y="0"/>
                    <a:pt x="1518062" y="339701"/>
                    <a:pt x="1518062" y="758743"/>
                  </a:cubicBezTo>
                  <a:close/>
                </a:path>
              </a:pathLst>
            </a:custGeom>
            <a:solidFill>
              <a:srgbClr val="FFFFFF"/>
            </a:solidFill>
            <a:ln w="16865" cap="flat">
              <a:noFill/>
              <a:prstDash val="solid"/>
              <a:miter/>
            </a:ln>
            <a:effectLst>
              <a:outerShdw blurRad="190500" dist="50800" dir="5400000" algn="ctr" rotWithShape="0">
                <a:schemeClr val="bg2">
                  <a:lumMod val="85000"/>
                  <a:alpha val="70000"/>
                </a:schemeClr>
              </a:outerShdw>
            </a:effectLst>
          </p:spPr>
          <p:txBody>
            <a:bodyPr rtlCol="0" anchor="ctr"/>
            <a:lstStyle/>
            <a:p>
              <a:endParaRPr lang="zh-CN" altLang="en-US" dirty="0">
                <a:latin typeface="宋体" panose="02010600030101010101" pitchFamily="2" charset="-122"/>
                <a:ea typeface="宋体" panose="02010600030101010101" pitchFamily="2" charset="-122"/>
              </a:endParaRPr>
            </a:p>
          </p:txBody>
        </p:sp>
        <p:sp>
          <p:nvSpPr>
            <p:cNvPr id="54" name="文本框 53"/>
            <p:cNvSpPr txBox="1"/>
            <p:nvPr/>
          </p:nvSpPr>
          <p:spPr>
            <a:xfrm>
              <a:off x="18082360" y="4024349"/>
              <a:ext cx="2870165"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dirty="0">
                  <a:ln>
                    <a:noFill/>
                  </a:ln>
                  <a:solidFill>
                    <a:srgbClr val="252A3A"/>
                  </a:solidFill>
                  <a:effectLst/>
                  <a:uFillTx/>
                  <a:latin typeface="宋体" panose="02010600030101010101" pitchFamily="2" charset="-122"/>
                  <a:ea typeface="宋体" panose="02010600030101010101" pitchFamily="2" charset="-122"/>
                  <a:sym typeface="Source Han Sans CN"/>
                  <a:rtl val="0"/>
                </a:rPr>
                <a:t>跨国数据传输</a:t>
              </a:r>
            </a:p>
          </p:txBody>
        </p:sp>
        <p:sp>
          <p:nvSpPr>
            <p:cNvPr id="55" name="文本框 54"/>
            <p:cNvSpPr txBox="1"/>
            <p:nvPr/>
          </p:nvSpPr>
          <p:spPr>
            <a:xfrm>
              <a:off x="18082360" y="3311896"/>
              <a:ext cx="555516"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FD5C1F"/>
                  </a:solidFill>
                  <a:effectLst/>
                  <a:uFillTx/>
                  <a:latin typeface="宋体" panose="02010600030101010101" pitchFamily="2" charset="-122"/>
                  <a:ea typeface="宋体" panose="02010600030101010101" pitchFamily="2" charset="-122"/>
                  <a:cs typeface="Arial" panose="020B0604020202020204" pitchFamily="34" charset="0"/>
                  <a:sym typeface="Source Han Sans CN"/>
                  <a:rtl val="0"/>
                </a:rPr>
                <a:t>03</a:t>
              </a:r>
            </a:p>
          </p:txBody>
        </p:sp>
        <p:sp>
          <p:nvSpPr>
            <p:cNvPr id="56" name="任意形状 55"/>
            <p:cNvSpPr/>
            <p:nvPr/>
          </p:nvSpPr>
          <p:spPr>
            <a:xfrm>
              <a:off x="1611911" y="6099748"/>
              <a:ext cx="1518062" cy="1517485"/>
            </a:xfrm>
            <a:custGeom>
              <a:avLst/>
              <a:gdLst>
                <a:gd name="connsiteX0" fmla="*/ 1518062 w 1518062"/>
                <a:gd name="connsiteY0" fmla="*/ 758743 h 1517485"/>
                <a:gd name="connsiteX1" fmla="*/ 759031 w 1518062"/>
                <a:gd name="connsiteY1" fmla="*/ 1517486 h 1517485"/>
                <a:gd name="connsiteX2" fmla="*/ 0 w 1518062"/>
                <a:gd name="connsiteY2" fmla="*/ 758743 h 1517485"/>
                <a:gd name="connsiteX3" fmla="*/ 759031 w 1518062"/>
                <a:gd name="connsiteY3" fmla="*/ 0 h 1517485"/>
                <a:gd name="connsiteX4" fmla="*/ 1518062 w 1518062"/>
                <a:gd name="connsiteY4" fmla="*/ 758743 h 15174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8062" h="1517485">
                  <a:moveTo>
                    <a:pt x="1518062" y="758743"/>
                  </a:moveTo>
                  <a:cubicBezTo>
                    <a:pt x="1518062" y="1177785"/>
                    <a:pt x="1178232" y="1517486"/>
                    <a:pt x="759031" y="1517486"/>
                  </a:cubicBezTo>
                  <a:cubicBezTo>
                    <a:pt x="339830" y="1517486"/>
                    <a:pt x="0" y="1177785"/>
                    <a:pt x="0" y="758743"/>
                  </a:cubicBezTo>
                  <a:cubicBezTo>
                    <a:pt x="0" y="339701"/>
                    <a:pt x="339830" y="0"/>
                    <a:pt x="759031" y="0"/>
                  </a:cubicBezTo>
                  <a:cubicBezTo>
                    <a:pt x="1178232" y="0"/>
                    <a:pt x="1518062" y="339701"/>
                    <a:pt x="1518062" y="758743"/>
                  </a:cubicBezTo>
                  <a:close/>
                </a:path>
              </a:pathLst>
            </a:custGeom>
            <a:solidFill>
              <a:srgbClr val="FFFFFF"/>
            </a:solidFill>
            <a:ln w="16865" cap="flat">
              <a:noFill/>
              <a:prstDash val="solid"/>
              <a:miter/>
            </a:ln>
            <a:effectLst>
              <a:outerShdw blurRad="199541" dist="50800" dir="5400000" algn="ctr" rotWithShape="0">
                <a:schemeClr val="bg2">
                  <a:lumMod val="85000"/>
                  <a:alpha val="69519"/>
                </a:schemeClr>
              </a:outerShdw>
            </a:effectLst>
          </p:spPr>
          <p:txBody>
            <a:bodyPr rtlCol="0" anchor="ctr"/>
            <a:lstStyle/>
            <a:p>
              <a:endParaRPr lang="zh-CN" altLang="en-US" dirty="0">
                <a:latin typeface="宋体" panose="02010600030101010101" pitchFamily="2" charset="-122"/>
                <a:ea typeface="宋体" panose="02010600030101010101" pitchFamily="2" charset="-122"/>
              </a:endParaRPr>
            </a:p>
          </p:txBody>
        </p:sp>
        <p:sp>
          <p:nvSpPr>
            <p:cNvPr id="57" name="文本框 56"/>
            <p:cNvSpPr txBox="1"/>
            <p:nvPr/>
          </p:nvSpPr>
          <p:spPr>
            <a:xfrm>
              <a:off x="3424626" y="6924433"/>
              <a:ext cx="1944305"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dirty="0">
                  <a:ln>
                    <a:noFill/>
                  </a:ln>
                  <a:solidFill>
                    <a:srgbClr val="252A3A"/>
                  </a:solidFill>
                  <a:effectLst/>
                  <a:uFillTx/>
                  <a:latin typeface="宋体" panose="02010600030101010101" pitchFamily="2" charset="-122"/>
                  <a:ea typeface="宋体" panose="02010600030101010101" pitchFamily="2" charset="-122"/>
                  <a:sym typeface="Source Han Sans CN"/>
                  <a:rtl val="0"/>
                </a:rPr>
                <a:t>数据同步</a:t>
              </a:r>
            </a:p>
          </p:txBody>
        </p:sp>
        <p:sp>
          <p:nvSpPr>
            <p:cNvPr id="58" name="文本框 57"/>
            <p:cNvSpPr txBox="1"/>
            <p:nvPr/>
          </p:nvSpPr>
          <p:spPr>
            <a:xfrm>
              <a:off x="3424626" y="6211981"/>
              <a:ext cx="555516"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FD5C1F"/>
                  </a:solidFill>
                  <a:effectLst/>
                  <a:uFillTx/>
                  <a:latin typeface="宋体" panose="02010600030101010101" pitchFamily="2" charset="-122"/>
                  <a:ea typeface="宋体" panose="02010600030101010101" pitchFamily="2" charset="-122"/>
                  <a:cs typeface="Arial" panose="020B0604020202020204" pitchFamily="34" charset="0"/>
                  <a:sym typeface="Source Han Sans CN"/>
                  <a:rtl val="0"/>
                </a:rPr>
                <a:t>04</a:t>
              </a:r>
            </a:p>
          </p:txBody>
        </p:sp>
        <p:sp>
          <p:nvSpPr>
            <p:cNvPr id="59" name="任意形状 58"/>
            <p:cNvSpPr/>
            <p:nvPr/>
          </p:nvSpPr>
          <p:spPr>
            <a:xfrm>
              <a:off x="8788128" y="6099748"/>
              <a:ext cx="1518062" cy="1517485"/>
            </a:xfrm>
            <a:custGeom>
              <a:avLst/>
              <a:gdLst>
                <a:gd name="connsiteX0" fmla="*/ 1518062 w 1518062"/>
                <a:gd name="connsiteY0" fmla="*/ 758743 h 1517485"/>
                <a:gd name="connsiteX1" fmla="*/ 759031 w 1518062"/>
                <a:gd name="connsiteY1" fmla="*/ 1517486 h 1517485"/>
                <a:gd name="connsiteX2" fmla="*/ 0 w 1518062"/>
                <a:gd name="connsiteY2" fmla="*/ 758743 h 1517485"/>
                <a:gd name="connsiteX3" fmla="*/ 759031 w 1518062"/>
                <a:gd name="connsiteY3" fmla="*/ 0 h 1517485"/>
                <a:gd name="connsiteX4" fmla="*/ 1518062 w 1518062"/>
                <a:gd name="connsiteY4" fmla="*/ 758743 h 15174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8062" h="1517485">
                  <a:moveTo>
                    <a:pt x="1518062" y="758743"/>
                  </a:moveTo>
                  <a:cubicBezTo>
                    <a:pt x="1518062" y="1177785"/>
                    <a:pt x="1178233" y="1517486"/>
                    <a:pt x="759031" y="1517486"/>
                  </a:cubicBezTo>
                  <a:cubicBezTo>
                    <a:pt x="339830" y="1517486"/>
                    <a:pt x="0" y="1177785"/>
                    <a:pt x="0" y="758743"/>
                  </a:cubicBezTo>
                  <a:cubicBezTo>
                    <a:pt x="0" y="339701"/>
                    <a:pt x="339830" y="0"/>
                    <a:pt x="759031" y="0"/>
                  </a:cubicBezTo>
                  <a:cubicBezTo>
                    <a:pt x="1178233" y="0"/>
                    <a:pt x="1518062" y="339701"/>
                    <a:pt x="1518062" y="758743"/>
                  </a:cubicBezTo>
                  <a:close/>
                </a:path>
              </a:pathLst>
            </a:custGeom>
            <a:solidFill>
              <a:srgbClr val="FFFFFF"/>
            </a:solidFill>
            <a:ln w="16865" cap="flat">
              <a:noFill/>
              <a:prstDash val="solid"/>
              <a:miter/>
            </a:ln>
            <a:effectLst>
              <a:outerShdw blurRad="190500" dist="50800" dir="5400000" algn="ctr" rotWithShape="0">
                <a:schemeClr val="bg2">
                  <a:lumMod val="85000"/>
                  <a:alpha val="70000"/>
                </a:schemeClr>
              </a:outerShdw>
            </a:effectLst>
          </p:spPr>
          <p:txBody>
            <a:bodyPr rtlCol="0" anchor="ctr"/>
            <a:lstStyle/>
            <a:p>
              <a:endParaRPr lang="zh-CN" altLang="en-US" dirty="0">
                <a:latin typeface="宋体" panose="02010600030101010101" pitchFamily="2" charset="-122"/>
                <a:ea typeface="宋体" panose="02010600030101010101" pitchFamily="2" charset="-122"/>
              </a:endParaRPr>
            </a:p>
          </p:txBody>
        </p:sp>
        <p:sp>
          <p:nvSpPr>
            <p:cNvPr id="60" name="文本框 59"/>
            <p:cNvSpPr txBox="1"/>
            <p:nvPr/>
          </p:nvSpPr>
          <p:spPr>
            <a:xfrm>
              <a:off x="10593253" y="6941294"/>
              <a:ext cx="3333094"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252A3A"/>
                  </a:solidFill>
                  <a:effectLst/>
                  <a:uFillTx/>
                  <a:latin typeface="宋体" panose="02010600030101010101" pitchFamily="2" charset="-122"/>
                  <a:ea typeface="宋体" panose="02010600030101010101" pitchFamily="2" charset="-122"/>
                  <a:sym typeface="Source Han Sans CN"/>
                  <a:rtl val="0"/>
                </a:rPr>
                <a:t>点对点加速传输</a:t>
              </a:r>
            </a:p>
          </p:txBody>
        </p:sp>
        <p:sp>
          <p:nvSpPr>
            <p:cNvPr id="61" name="文本框 60"/>
            <p:cNvSpPr txBox="1"/>
            <p:nvPr/>
          </p:nvSpPr>
          <p:spPr>
            <a:xfrm>
              <a:off x="10593253" y="6228842"/>
              <a:ext cx="555516"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FD5C1F"/>
                  </a:solidFill>
                  <a:effectLst/>
                  <a:uFillTx/>
                  <a:latin typeface="宋体" panose="02010600030101010101" pitchFamily="2" charset="-122"/>
                  <a:ea typeface="宋体" panose="02010600030101010101" pitchFamily="2" charset="-122"/>
                  <a:cs typeface="Arial" panose="020B0604020202020204" pitchFamily="34" charset="0"/>
                  <a:sym typeface="Source Han Sans CN"/>
                  <a:rtl val="0"/>
                </a:rPr>
                <a:t>05</a:t>
              </a:r>
            </a:p>
          </p:txBody>
        </p:sp>
        <p:sp>
          <p:nvSpPr>
            <p:cNvPr id="62" name="任意形状 61"/>
            <p:cNvSpPr/>
            <p:nvPr/>
          </p:nvSpPr>
          <p:spPr>
            <a:xfrm>
              <a:off x="16300174" y="6099748"/>
              <a:ext cx="1518062" cy="1517485"/>
            </a:xfrm>
            <a:custGeom>
              <a:avLst/>
              <a:gdLst>
                <a:gd name="connsiteX0" fmla="*/ 1518062 w 1518062"/>
                <a:gd name="connsiteY0" fmla="*/ 758743 h 1517485"/>
                <a:gd name="connsiteX1" fmla="*/ 759031 w 1518062"/>
                <a:gd name="connsiteY1" fmla="*/ 1517486 h 1517485"/>
                <a:gd name="connsiteX2" fmla="*/ 0 w 1518062"/>
                <a:gd name="connsiteY2" fmla="*/ 758743 h 1517485"/>
                <a:gd name="connsiteX3" fmla="*/ 759031 w 1518062"/>
                <a:gd name="connsiteY3" fmla="*/ 0 h 1517485"/>
                <a:gd name="connsiteX4" fmla="*/ 1518062 w 1518062"/>
                <a:gd name="connsiteY4" fmla="*/ 758743 h 15174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8062" h="1517485">
                  <a:moveTo>
                    <a:pt x="1518062" y="758743"/>
                  </a:moveTo>
                  <a:cubicBezTo>
                    <a:pt x="1518062" y="1177785"/>
                    <a:pt x="1178233" y="1517486"/>
                    <a:pt x="759031" y="1517486"/>
                  </a:cubicBezTo>
                  <a:cubicBezTo>
                    <a:pt x="339829" y="1517486"/>
                    <a:pt x="0" y="1177785"/>
                    <a:pt x="0" y="758743"/>
                  </a:cubicBezTo>
                  <a:cubicBezTo>
                    <a:pt x="0" y="339701"/>
                    <a:pt x="339829" y="0"/>
                    <a:pt x="759031" y="0"/>
                  </a:cubicBezTo>
                  <a:cubicBezTo>
                    <a:pt x="1178233" y="0"/>
                    <a:pt x="1518062" y="339701"/>
                    <a:pt x="1518062" y="758743"/>
                  </a:cubicBezTo>
                  <a:close/>
                </a:path>
              </a:pathLst>
            </a:custGeom>
            <a:solidFill>
              <a:srgbClr val="FFFFFF"/>
            </a:solidFill>
            <a:ln w="16865" cap="flat">
              <a:noFill/>
              <a:prstDash val="solid"/>
              <a:miter/>
            </a:ln>
            <a:effectLst>
              <a:outerShdw blurRad="190500" dist="50800" dir="5400000" algn="ctr" rotWithShape="0">
                <a:schemeClr val="bg2">
                  <a:lumMod val="85000"/>
                  <a:alpha val="70000"/>
                </a:schemeClr>
              </a:outerShdw>
            </a:effectLst>
          </p:spPr>
          <p:txBody>
            <a:bodyPr rtlCol="0" anchor="ctr"/>
            <a:lstStyle/>
            <a:p>
              <a:endParaRPr lang="zh-CN" altLang="en-US" dirty="0">
                <a:latin typeface="宋体" panose="02010600030101010101" pitchFamily="2" charset="-122"/>
                <a:ea typeface="宋体" panose="02010600030101010101" pitchFamily="2" charset="-122"/>
              </a:endParaRPr>
            </a:p>
          </p:txBody>
        </p:sp>
        <p:sp>
          <p:nvSpPr>
            <p:cNvPr id="63" name="文本框 62"/>
            <p:cNvSpPr txBox="1"/>
            <p:nvPr/>
          </p:nvSpPr>
          <p:spPr>
            <a:xfrm>
              <a:off x="18099227" y="6873851"/>
              <a:ext cx="2870165"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252A3A"/>
                  </a:solidFill>
                  <a:effectLst/>
                  <a:uFillTx/>
                  <a:latin typeface="宋体" panose="02010600030101010101" pitchFamily="2" charset="-122"/>
                  <a:ea typeface="宋体" panose="02010600030101010101" pitchFamily="2" charset="-122"/>
                  <a:sym typeface="Source Han Sans CN"/>
                  <a:rtl val="0"/>
                </a:rPr>
                <a:t>数据容灾备份</a:t>
              </a:r>
            </a:p>
          </p:txBody>
        </p:sp>
        <p:sp>
          <p:nvSpPr>
            <p:cNvPr id="64" name="文本框 63"/>
            <p:cNvSpPr txBox="1"/>
            <p:nvPr/>
          </p:nvSpPr>
          <p:spPr>
            <a:xfrm>
              <a:off x="18099227" y="6161397"/>
              <a:ext cx="555516"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FD5C1F"/>
                  </a:solidFill>
                  <a:effectLst/>
                  <a:uFillTx/>
                  <a:latin typeface="宋体" panose="02010600030101010101" pitchFamily="2" charset="-122"/>
                  <a:ea typeface="宋体" panose="02010600030101010101" pitchFamily="2" charset="-122"/>
                  <a:cs typeface="Arial" panose="020B0604020202020204" pitchFamily="34" charset="0"/>
                  <a:sym typeface="Source Han Sans CN"/>
                  <a:rtl val="0"/>
                </a:rPr>
                <a:t>06</a:t>
              </a:r>
            </a:p>
          </p:txBody>
        </p:sp>
        <p:sp>
          <p:nvSpPr>
            <p:cNvPr id="65" name="任意形状 64"/>
            <p:cNvSpPr/>
            <p:nvPr/>
          </p:nvSpPr>
          <p:spPr>
            <a:xfrm>
              <a:off x="1611911" y="9071660"/>
              <a:ext cx="1518062" cy="1517485"/>
            </a:xfrm>
            <a:custGeom>
              <a:avLst/>
              <a:gdLst>
                <a:gd name="connsiteX0" fmla="*/ 1518062 w 1518062"/>
                <a:gd name="connsiteY0" fmla="*/ 758743 h 1517485"/>
                <a:gd name="connsiteX1" fmla="*/ 759031 w 1518062"/>
                <a:gd name="connsiteY1" fmla="*/ 1517486 h 1517485"/>
                <a:gd name="connsiteX2" fmla="*/ 0 w 1518062"/>
                <a:gd name="connsiteY2" fmla="*/ 758743 h 1517485"/>
                <a:gd name="connsiteX3" fmla="*/ 759031 w 1518062"/>
                <a:gd name="connsiteY3" fmla="*/ 0 h 1517485"/>
                <a:gd name="connsiteX4" fmla="*/ 1518062 w 1518062"/>
                <a:gd name="connsiteY4" fmla="*/ 758743 h 15174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8062" h="1517485">
                  <a:moveTo>
                    <a:pt x="1518062" y="758743"/>
                  </a:moveTo>
                  <a:cubicBezTo>
                    <a:pt x="1518062" y="1177785"/>
                    <a:pt x="1178232" y="1517486"/>
                    <a:pt x="759031" y="1517486"/>
                  </a:cubicBezTo>
                  <a:cubicBezTo>
                    <a:pt x="339830" y="1517486"/>
                    <a:pt x="0" y="1177785"/>
                    <a:pt x="0" y="758743"/>
                  </a:cubicBezTo>
                  <a:cubicBezTo>
                    <a:pt x="0" y="339701"/>
                    <a:pt x="339830" y="0"/>
                    <a:pt x="759031" y="0"/>
                  </a:cubicBezTo>
                  <a:cubicBezTo>
                    <a:pt x="1178232" y="0"/>
                    <a:pt x="1518062" y="339701"/>
                    <a:pt x="1518062" y="758743"/>
                  </a:cubicBezTo>
                  <a:close/>
                </a:path>
              </a:pathLst>
            </a:custGeom>
            <a:solidFill>
              <a:srgbClr val="FFFFFF"/>
            </a:solidFill>
            <a:ln w="16865" cap="flat">
              <a:noFill/>
              <a:prstDash val="solid"/>
              <a:miter/>
            </a:ln>
            <a:effectLst>
              <a:outerShdw blurRad="190500" dist="50800" dir="5400000" algn="ctr" rotWithShape="0">
                <a:schemeClr val="bg2">
                  <a:lumMod val="85000"/>
                  <a:alpha val="70000"/>
                </a:schemeClr>
              </a:outerShdw>
            </a:effectLst>
          </p:spPr>
          <p:txBody>
            <a:bodyPr rtlCol="0" anchor="ctr"/>
            <a:lstStyle/>
            <a:p>
              <a:endParaRPr lang="zh-CN" altLang="en-US">
                <a:latin typeface="宋体" panose="02010600030101010101" pitchFamily="2" charset="-122"/>
                <a:ea typeface="宋体" panose="02010600030101010101" pitchFamily="2" charset="-122"/>
              </a:endParaRPr>
            </a:p>
          </p:txBody>
        </p:sp>
        <p:sp>
          <p:nvSpPr>
            <p:cNvPr id="66" name="文本框 65"/>
            <p:cNvSpPr txBox="1"/>
            <p:nvPr/>
          </p:nvSpPr>
          <p:spPr>
            <a:xfrm>
              <a:off x="3390892" y="9875101"/>
              <a:ext cx="1944305"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252A3A"/>
                  </a:solidFill>
                  <a:effectLst/>
                  <a:uFillTx/>
                  <a:latin typeface="宋体" panose="02010600030101010101" pitchFamily="2" charset="-122"/>
                  <a:ea typeface="宋体" panose="02010600030101010101" pitchFamily="2" charset="-122"/>
                  <a:sym typeface="Source Han Sans CN"/>
                  <a:rtl val="0"/>
                </a:rPr>
                <a:t>数据迁移</a:t>
              </a:r>
            </a:p>
          </p:txBody>
        </p:sp>
        <p:sp>
          <p:nvSpPr>
            <p:cNvPr id="67" name="文本框 66"/>
            <p:cNvSpPr txBox="1"/>
            <p:nvPr/>
          </p:nvSpPr>
          <p:spPr>
            <a:xfrm>
              <a:off x="3390892" y="9162646"/>
              <a:ext cx="555516"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FD5C1F"/>
                  </a:solidFill>
                  <a:effectLst/>
                  <a:uFillTx/>
                  <a:latin typeface="宋体" panose="02010600030101010101" pitchFamily="2" charset="-122"/>
                  <a:ea typeface="宋体" panose="02010600030101010101" pitchFamily="2" charset="-122"/>
                  <a:cs typeface="Arial" panose="020B0604020202020204" pitchFamily="34" charset="0"/>
                  <a:sym typeface="Source Han Sans CN"/>
                  <a:rtl val="0"/>
                </a:rPr>
                <a:t>07</a:t>
              </a:r>
            </a:p>
          </p:txBody>
        </p:sp>
        <p:sp>
          <p:nvSpPr>
            <p:cNvPr id="68" name="任意形状 67"/>
            <p:cNvSpPr/>
            <p:nvPr/>
          </p:nvSpPr>
          <p:spPr>
            <a:xfrm>
              <a:off x="8788128" y="9071660"/>
              <a:ext cx="1518062" cy="1517485"/>
            </a:xfrm>
            <a:custGeom>
              <a:avLst/>
              <a:gdLst>
                <a:gd name="connsiteX0" fmla="*/ 1518062 w 1518062"/>
                <a:gd name="connsiteY0" fmla="*/ 758743 h 1517485"/>
                <a:gd name="connsiteX1" fmla="*/ 759031 w 1518062"/>
                <a:gd name="connsiteY1" fmla="*/ 1517486 h 1517485"/>
                <a:gd name="connsiteX2" fmla="*/ 0 w 1518062"/>
                <a:gd name="connsiteY2" fmla="*/ 758743 h 1517485"/>
                <a:gd name="connsiteX3" fmla="*/ 759031 w 1518062"/>
                <a:gd name="connsiteY3" fmla="*/ 0 h 1517485"/>
                <a:gd name="connsiteX4" fmla="*/ 1518062 w 1518062"/>
                <a:gd name="connsiteY4" fmla="*/ 758743 h 15174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8062" h="1517485">
                  <a:moveTo>
                    <a:pt x="1518062" y="758743"/>
                  </a:moveTo>
                  <a:cubicBezTo>
                    <a:pt x="1518062" y="1177785"/>
                    <a:pt x="1178233" y="1517486"/>
                    <a:pt x="759031" y="1517486"/>
                  </a:cubicBezTo>
                  <a:cubicBezTo>
                    <a:pt x="339830" y="1517486"/>
                    <a:pt x="0" y="1177785"/>
                    <a:pt x="0" y="758743"/>
                  </a:cubicBezTo>
                  <a:cubicBezTo>
                    <a:pt x="0" y="339701"/>
                    <a:pt x="339830" y="0"/>
                    <a:pt x="759031" y="0"/>
                  </a:cubicBezTo>
                  <a:cubicBezTo>
                    <a:pt x="1178233" y="0"/>
                    <a:pt x="1518062" y="339701"/>
                    <a:pt x="1518062" y="758743"/>
                  </a:cubicBezTo>
                  <a:close/>
                </a:path>
              </a:pathLst>
            </a:custGeom>
            <a:solidFill>
              <a:srgbClr val="FFFFFF"/>
            </a:solidFill>
            <a:ln w="16865" cap="flat">
              <a:noFill/>
              <a:prstDash val="solid"/>
              <a:miter/>
            </a:ln>
            <a:effectLst>
              <a:outerShdw blurRad="190500" dist="50800" dir="5400000" algn="ctr" rotWithShape="0">
                <a:schemeClr val="bg2">
                  <a:lumMod val="85000"/>
                  <a:alpha val="70000"/>
                </a:schemeClr>
              </a:outerShdw>
            </a:effectLst>
          </p:spPr>
          <p:txBody>
            <a:bodyPr rtlCol="0" anchor="ctr"/>
            <a:lstStyle/>
            <a:p>
              <a:endParaRPr lang="zh-CN" altLang="en-US">
                <a:latin typeface="宋体" panose="02010600030101010101" pitchFamily="2" charset="-122"/>
                <a:ea typeface="宋体" panose="02010600030101010101" pitchFamily="2" charset="-122"/>
              </a:endParaRPr>
            </a:p>
          </p:txBody>
        </p:sp>
        <p:sp>
          <p:nvSpPr>
            <p:cNvPr id="69" name="文本框 68"/>
            <p:cNvSpPr txBox="1"/>
            <p:nvPr/>
          </p:nvSpPr>
          <p:spPr>
            <a:xfrm>
              <a:off x="10559518" y="9891961"/>
              <a:ext cx="1944305"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252A3A"/>
                  </a:solidFill>
                  <a:effectLst/>
                  <a:uFillTx/>
                  <a:latin typeface="宋体" panose="02010600030101010101" pitchFamily="2" charset="-122"/>
                  <a:ea typeface="宋体" panose="02010600030101010101" pitchFamily="2" charset="-122"/>
                  <a:sym typeface="Source Han Sans CN"/>
                  <a:rtl val="0"/>
                </a:rPr>
                <a:t>数据协作</a:t>
              </a:r>
            </a:p>
          </p:txBody>
        </p:sp>
        <p:sp>
          <p:nvSpPr>
            <p:cNvPr id="70" name="文本框 69"/>
            <p:cNvSpPr txBox="1"/>
            <p:nvPr/>
          </p:nvSpPr>
          <p:spPr>
            <a:xfrm>
              <a:off x="10559518" y="9179508"/>
              <a:ext cx="555516"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FD5C1F"/>
                  </a:solidFill>
                  <a:effectLst/>
                  <a:uFillTx/>
                  <a:latin typeface="宋体" panose="02010600030101010101" pitchFamily="2" charset="-122"/>
                  <a:ea typeface="宋体" panose="02010600030101010101" pitchFamily="2" charset="-122"/>
                  <a:cs typeface="Arial" panose="020B0604020202020204" pitchFamily="34" charset="0"/>
                  <a:sym typeface="Source Han Sans CN"/>
                  <a:rtl val="0"/>
                </a:rPr>
                <a:t>08</a:t>
              </a:r>
            </a:p>
          </p:txBody>
        </p:sp>
        <p:sp>
          <p:nvSpPr>
            <p:cNvPr id="71" name="任意形状 70"/>
            <p:cNvSpPr/>
            <p:nvPr/>
          </p:nvSpPr>
          <p:spPr>
            <a:xfrm>
              <a:off x="16300174" y="9071660"/>
              <a:ext cx="1518062" cy="1517485"/>
            </a:xfrm>
            <a:custGeom>
              <a:avLst/>
              <a:gdLst>
                <a:gd name="connsiteX0" fmla="*/ 1518062 w 1518062"/>
                <a:gd name="connsiteY0" fmla="*/ 758743 h 1517485"/>
                <a:gd name="connsiteX1" fmla="*/ 759031 w 1518062"/>
                <a:gd name="connsiteY1" fmla="*/ 1517486 h 1517485"/>
                <a:gd name="connsiteX2" fmla="*/ 0 w 1518062"/>
                <a:gd name="connsiteY2" fmla="*/ 758743 h 1517485"/>
                <a:gd name="connsiteX3" fmla="*/ 759031 w 1518062"/>
                <a:gd name="connsiteY3" fmla="*/ 0 h 1517485"/>
                <a:gd name="connsiteX4" fmla="*/ 1518062 w 1518062"/>
                <a:gd name="connsiteY4" fmla="*/ 758743 h 15174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8062" h="1517485">
                  <a:moveTo>
                    <a:pt x="1518062" y="758743"/>
                  </a:moveTo>
                  <a:cubicBezTo>
                    <a:pt x="1518062" y="1177785"/>
                    <a:pt x="1178233" y="1517486"/>
                    <a:pt x="759031" y="1517486"/>
                  </a:cubicBezTo>
                  <a:cubicBezTo>
                    <a:pt x="339829" y="1517486"/>
                    <a:pt x="0" y="1177785"/>
                    <a:pt x="0" y="758743"/>
                  </a:cubicBezTo>
                  <a:cubicBezTo>
                    <a:pt x="0" y="339701"/>
                    <a:pt x="339829" y="0"/>
                    <a:pt x="759031" y="0"/>
                  </a:cubicBezTo>
                  <a:cubicBezTo>
                    <a:pt x="1178233" y="0"/>
                    <a:pt x="1518062" y="339701"/>
                    <a:pt x="1518062" y="758743"/>
                  </a:cubicBezTo>
                  <a:close/>
                </a:path>
              </a:pathLst>
            </a:custGeom>
            <a:solidFill>
              <a:srgbClr val="FFFFFF"/>
            </a:solidFill>
            <a:ln w="16865" cap="flat">
              <a:noFill/>
              <a:prstDash val="solid"/>
              <a:miter/>
            </a:ln>
            <a:effectLst>
              <a:outerShdw blurRad="190500" dist="50800" dir="5400000" algn="ctr" rotWithShape="0">
                <a:schemeClr val="bg2">
                  <a:lumMod val="85000"/>
                  <a:alpha val="70000"/>
                </a:schemeClr>
              </a:outerShdw>
            </a:effectLst>
          </p:spPr>
          <p:txBody>
            <a:bodyPr rtlCol="0" anchor="ctr"/>
            <a:lstStyle/>
            <a:p>
              <a:endParaRPr lang="zh-CN" altLang="en-US">
                <a:latin typeface="宋体" panose="02010600030101010101" pitchFamily="2" charset="-122"/>
                <a:ea typeface="宋体" panose="02010600030101010101" pitchFamily="2" charset="-122"/>
              </a:endParaRPr>
            </a:p>
          </p:txBody>
        </p:sp>
        <p:sp>
          <p:nvSpPr>
            <p:cNvPr id="72" name="文本框 71"/>
            <p:cNvSpPr txBox="1"/>
            <p:nvPr/>
          </p:nvSpPr>
          <p:spPr>
            <a:xfrm>
              <a:off x="18065492" y="9824518"/>
              <a:ext cx="1944305"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252A3A"/>
                  </a:solidFill>
                  <a:effectLst/>
                  <a:uFillTx/>
                  <a:latin typeface="宋体" panose="02010600030101010101" pitchFamily="2" charset="-122"/>
                  <a:ea typeface="宋体" panose="02010600030101010101" pitchFamily="2" charset="-122"/>
                  <a:sym typeface="Source Han Sans CN"/>
                  <a:rtl val="0"/>
                </a:rPr>
                <a:t>数据分发</a:t>
              </a:r>
            </a:p>
          </p:txBody>
        </p:sp>
        <p:sp>
          <p:nvSpPr>
            <p:cNvPr id="73" name="文本框 72"/>
            <p:cNvSpPr txBox="1"/>
            <p:nvPr/>
          </p:nvSpPr>
          <p:spPr>
            <a:xfrm>
              <a:off x="18065492" y="9112064"/>
              <a:ext cx="555516" cy="648101"/>
            </a:xfrm>
            <a:prstGeom prst="rect">
              <a:avLst/>
            </a:prstGeom>
            <a:no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pPr>
              <a:r>
                <a:rPr kumimoji="0" lang="zh-CN" altLang="en-US" sz="4000" i="0" u="none" strike="noStrike" cap="none" spc="0" normalizeH="0" baseline="0">
                  <a:ln>
                    <a:noFill/>
                  </a:ln>
                  <a:solidFill>
                    <a:srgbClr val="FD5C1F"/>
                  </a:solidFill>
                  <a:effectLst/>
                  <a:uFillTx/>
                  <a:latin typeface="宋体" panose="02010600030101010101" pitchFamily="2" charset="-122"/>
                  <a:ea typeface="宋体" panose="02010600030101010101" pitchFamily="2" charset="-122"/>
                  <a:cs typeface="Arial" panose="020B0604020202020204" pitchFamily="34" charset="0"/>
                  <a:sym typeface="Source Han Sans CN"/>
                  <a:rtl val="0"/>
                </a:rPr>
                <a:t>09</a:t>
              </a:r>
            </a:p>
          </p:txBody>
        </p:sp>
        <p:grpSp>
          <p:nvGrpSpPr>
            <p:cNvPr id="74" name="图形 40"/>
            <p:cNvGrpSpPr/>
            <p:nvPr/>
          </p:nvGrpSpPr>
          <p:grpSpPr>
            <a:xfrm>
              <a:off x="1963932" y="6438990"/>
              <a:ext cx="814018" cy="838832"/>
              <a:chOff x="1963932" y="6438990"/>
              <a:chExt cx="814018" cy="838832"/>
            </a:xfrm>
          </p:grpSpPr>
          <p:sp>
            <p:nvSpPr>
              <p:cNvPr id="75" name="任意形状 74"/>
              <p:cNvSpPr/>
              <p:nvPr/>
            </p:nvSpPr>
            <p:spPr>
              <a:xfrm>
                <a:off x="2210196" y="6735406"/>
                <a:ext cx="321491" cy="321369"/>
              </a:xfrm>
              <a:custGeom>
                <a:avLst/>
                <a:gdLst>
                  <a:gd name="connsiteX0" fmla="*/ 321492 w 321491"/>
                  <a:gd name="connsiteY0" fmla="*/ 160685 h 321369"/>
                  <a:gd name="connsiteX1" fmla="*/ 160746 w 321491"/>
                  <a:gd name="connsiteY1" fmla="*/ 321370 h 321369"/>
                  <a:gd name="connsiteX2" fmla="*/ 0 w 321491"/>
                  <a:gd name="connsiteY2" fmla="*/ 160685 h 321369"/>
                  <a:gd name="connsiteX3" fmla="*/ 160746 w 321491"/>
                  <a:gd name="connsiteY3" fmla="*/ 0 h 321369"/>
                  <a:gd name="connsiteX4" fmla="*/ 321492 w 321491"/>
                  <a:gd name="connsiteY4" fmla="*/ 160685 h 3213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491" h="321369">
                    <a:moveTo>
                      <a:pt x="321492" y="160685"/>
                    </a:moveTo>
                    <a:cubicBezTo>
                      <a:pt x="321492" y="249429"/>
                      <a:pt x="249523" y="321370"/>
                      <a:pt x="160746" y="321370"/>
                    </a:cubicBezTo>
                    <a:cubicBezTo>
                      <a:pt x="71968" y="321370"/>
                      <a:pt x="0" y="249429"/>
                      <a:pt x="0" y="160685"/>
                    </a:cubicBezTo>
                    <a:cubicBezTo>
                      <a:pt x="0" y="71941"/>
                      <a:pt x="71968" y="0"/>
                      <a:pt x="160746" y="0"/>
                    </a:cubicBezTo>
                    <a:cubicBezTo>
                      <a:pt x="249523" y="0"/>
                      <a:pt x="321492" y="71941"/>
                      <a:pt x="321492" y="160685"/>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76" name="任意形状 75"/>
              <p:cNvSpPr/>
              <p:nvPr/>
            </p:nvSpPr>
            <p:spPr>
              <a:xfrm>
                <a:off x="1989065" y="6514359"/>
                <a:ext cx="763753" cy="763464"/>
              </a:xfrm>
              <a:custGeom>
                <a:avLst/>
                <a:gdLst>
                  <a:gd name="connsiteX0" fmla="*/ 763754 w 763753"/>
                  <a:gd name="connsiteY0" fmla="*/ 381732 h 763464"/>
                  <a:gd name="connsiteX1" fmla="*/ 381877 w 763753"/>
                  <a:gd name="connsiteY1" fmla="*/ 763464 h 763464"/>
                  <a:gd name="connsiteX2" fmla="*/ 0 w 763753"/>
                  <a:gd name="connsiteY2" fmla="*/ 381732 h 763464"/>
                  <a:gd name="connsiteX3" fmla="*/ 381877 w 763753"/>
                  <a:gd name="connsiteY3" fmla="*/ 0 h 763464"/>
                  <a:gd name="connsiteX4" fmla="*/ 763754 w 763753"/>
                  <a:gd name="connsiteY4" fmla="*/ 381732 h 76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3753" h="763464">
                    <a:moveTo>
                      <a:pt x="763754" y="381732"/>
                    </a:moveTo>
                    <a:cubicBezTo>
                      <a:pt x="763754" y="592557"/>
                      <a:pt x="592782" y="763464"/>
                      <a:pt x="381877" y="763464"/>
                    </a:cubicBezTo>
                    <a:cubicBezTo>
                      <a:pt x="170972" y="763464"/>
                      <a:pt x="0" y="592557"/>
                      <a:pt x="0" y="381732"/>
                    </a:cubicBezTo>
                    <a:cubicBezTo>
                      <a:pt x="0" y="170907"/>
                      <a:pt x="170972" y="0"/>
                      <a:pt x="381877" y="0"/>
                    </a:cubicBezTo>
                    <a:cubicBezTo>
                      <a:pt x="592782" y="0"/>
                      <a:pt x="763754" y="170907"/>
                      <a:pt x="763754" y="381732"/>
                    </a:cubicBezTo>
                    <a:close/>
                  </a:path>
                </a:pathLst>
              </a:custGeom>
              <a:noFill/>
              <a:ln w="33731" cap="flat">
                <a:solidFill>
                  <a:srgbClr val="FD5C1F"/>
                </a:solid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77" name="任意形状 76"/>
              <p:cNvSpPr/>
              <p:nvPr/>
            </p:nvSpPr>
            <p:spPr>
              <a:xfrm>
                <a:off x="2290484" y="6438990"/>
                <a:ext cx="160914" cy="160853"/>
              </a:xfrm>
              <a:custGeom>
                <a:avLst/>
                <a:gdLst>
                  <a:gd name="connsiteX0" fmla="*/ 160915 w 160914"/>
                  <a:gd name="connsiteY0" fmla="*/ 80427 h 160853"/>
                  <a:gd name="connsiteX1" fmla="*/ 80457 w 160914"/>
                  <a:gd name="connsiteY1" fmla="*/ 160854 h 160853"/>
                  <a:gd name="connsiteX2" fmla="*/ 0 w 160914"/>
                  <a:gd name="connsiteY2" fmla="*/ 80427 h 160853"/>
                  <a:gd name="connsiteX3" fmla="*/ 80457 w 160914"/>
                  <a:gd name="connsiteY3" fmla="*/ 0 h 160853"/>
                  <a:gd name="connsiteX4" fmla="*/ 160915 w 160914"/>
                  <a:gd name="connsiteY4" fmla="*/ 80427 h 160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914" h="160853">
                    <a:moveTo>
                      <a:pt x="160915" y="80427"/>
                    </a:moveTo>
                    <a:cubicBezTo>
                      <a:pt x="160915" y="124845"/>
                      <a:pt x="124893" y="160854"/>
                      <a:pt x="80457" y="160854"/>
                    </a:cubicBezTo>
                    <a:cubicBezTo>
                      <a:pt x="36022" y="160854"/>
                      <a:pt x="0" y="124845"/>
                      <a:pt x="0" y="80427"/>
                    </a:cubicBezTo>
                    <a:cubicBezTo>
                      <a:pt x="0" y="36008"/>
                      <a:pt x="36022" y="0"/>
                      <a:pt x="80457" y="0"/>
                    </a:cubicBezTo>
                    <a:cubicBezTo>
                      <a:pt x="124893" y="0"/>
                      <a:pt x="160915" y="36008"/>
                      <a:pt x="160915" y="80427"/>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78" name="任意形状 77"/>
              <p:cNvSpPr/>
              <p:nvPr/>
            </p:nvSpPr>
            <p:spPr>
              <a:xfrm>
                <a:off x="2617036" y="6991524"/>
                <a:ext cx="160914" cy="160853"/>
              </a:xfrm>
              <a:custGeom>
                <a:avLst/>
                <a:gdLst>
                  <a:gd name="connsiteX0" fmla="*/ 160915 w 160914"/>
                  <a:gd name="connsiteY0" fmla="*/ 80427 h 160853"/>
                  <a:gd name="connsiteX1" fmla="*/ 80457 w 160914"/>
                  <a:gd name="connsiteY1" fmla="*/ 160853 h 160853"/>
                  <a:gd name="connsiteX2" fmla="*/ 0 w 160914"/>
                  <a:gd name="connsiteY2" fmla="*/ 80427 h 160853"/>
                  <a:gd name="connsiteX3" fmla="*/ 80457 w 160914"/>
                  <a:gd name="connsiteY3" fmla="*/ 0 h 160853"/>
                  <a:gd name="connsiteX4" fmla="*/ 160915 w 160914"/>
                  <a:gd name="connsiteY4" fmla="*/ 80427 h 160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914" h="160853">
                    <a:moveTo>
                      <a:pt x="160915" y="80427"/>
                    </a:moveTo>
                    <a:cubicBezTo>
                      <a:pt x="160915" y="124845"/>
                      <a:pt x="124893" y="160853"/>
                      <a:pt x="80457" y="160853"/>
                    </a:cubicBezTo>
                    <a:cubicBezTo>
                      <a:pt x="36022" y="160853"/>
                      <a:pt x="0" y="124845"/>
                      <a:pt x="0" y="80427"/>
                    </a:cubicBezTo>
                    <a:cubicBezTo>
                      <a:pt x="0" y="36008"/>
                      <a:pt x="36022" y="0"/>
                      <a:pt x="80457" y="0"/>
                    </a:cubicBezTo>
                    <a:cubicBezTo>
                      <a:pt x="124893" y="0"/>
                      <a:pt x="160915" y="36008"/>
                      <a:pt x="160915" y="80427"/>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79" name="任意形状 78"/>
              <p:cNvSpPr/>
              <p:nvPr/>
            </p:nvSpPr>
            <p:spPr>
              <a:xfrm>
                <a:off x="1963932" y="6991524"/>
                <a:ext cx="160914" cy="160853"/>
              </a:xfrm>
              <a:custGeom>
                <a:avLst/>
                <a:gdLst>
                  <a:gd name="connsiteX0" fmla="*/ 160915 w 160914"/>
                  <a:gd name="connsiteY0" fmla="*/ 80427 h 160853"/>
                  <a:gd name="connsiteX1" fmla="*/ 80457 w 160914"/>
                  <a:gd name="connsiteY1" fmla="*/ 160853 h 160853"/>
                  <a:gd name="connsiteX2" fmla="*/ 0 w 160914"/>
                  <a:gd name="connsiteY2" fmla="*/ 80427 h 160853"/>
                  <a:gd name="connsiteX3" fmla="*/ 80457 w 160914"/>
                  <a:gd name="connsiteY3" fmla="*/ 0 h 160853"/>
                  <a:gd name="connsiteX4" fmla="*/ 160915 w 160914"/>
                  <a:gd name="connsiteY4" fmla="*/ 80427 h 160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914" h="160853">
                    <a:moveTo>
                      <a:pt x="160915" y="80427"/>
                    </a:moveTo>
                    <a:cubicBezTo>
                      <a:pt x="160915" y="124845"/>
                      <a:pt x="124893" y="160853"/>
                      <a:pt x="80457" y="160853"/>
                    </a:cubicBezTo>
                    <a:cubicBezTo>
                      <a:pt x="36022" y="160853"/>
                      <a:pt x="0" y="124845"/>
                      <a:pt x="0" y="80427"/>
                    </a:cubicBezTo>
                    <a:cubicBezTo>
                      <a:pt x="0" y="36008"/>
                      <a:pt x="36022" y="0"/>
                      <a:pt x="80457" y="0"/>
                    </a:cubicBezTo>
                    <a:cubicBezTo>
                      <a:pt x="124893" y="0"/>
                      <a:pt x="160915" y="36008"/>
                      <a:pt x="160915" y="80427"/>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grpSp>
          <p:nvGrpSpPr>
            <p:cNvPr id="80" name="图形 40"/>
            <p:cNvGrpSpPr/>
            <p:nvPr/>
          </p:nvGrpSpPr>
          <p:grpSpPr>
            <a:xfrm>
              <a:off x="9103716" y="6453828"/>
              <a:ext cx="886716" cy="809325"/>
              <a:chOff x="9103716" y="6453828"/>
              <a:chExt cx="886716" cy="809325"/>
            </a:xfrm>
          </p:grpSpPr>
          <p:sp>
            <p:nvSpPr>
              <p:cNvPr id="81" name="任意形状 80"/>
              <p:cNvSpPr/>
              <p:nvPr/>
            </p:nvSpPr>
            <p:spPr>
              <a:xfrm>
                <a:off x="9157185" y="6527173"/>
                <a:ext cx="773874" cy="658926"/>
              </a:xfrm>
              <a:custGeom>
                <a:avLst/>
                <a:gdLst>
                  <a:gd name="connsiteX0" fmla="*/ 773706 w 773874"/>
                  <a:gd name="connsiteY0" fmla="*/ 658926 h 658926"/>
                  <a:gd name="connsiteX1" fmla="*/ 0 w 773874"/>
                  <a:gd name="connsiteY1" fmla="*/ 658926 h 658926"/>
                  <a:gd name="connsiteX2" fmla="*/ 386937 w 773874"/>
                  <a:gd name="connsiteY2" fmla="*/ 0 h 658926"/>
                  <a:gd name="connsiteX3" fmla="*/ 773874 w 773874"/>
                  <a:gd name="connsiteY3" fmla="*/ 658926 h 658926"/>
                </a:gdLst>
                <a:ahLst/>
                <a:cxnLst>
                  <a:cxn ang="0">
                    <a:pos x="connsiteX0" y="connsiteY0"/>
                  </a:cxn>
                  <a:cxn ang="0">
                    <a:pos x="connsiteX1" y="connsiteY1"/>
                  </a:cxn>
                  <a:cxn ang="0">
                    <a:pos x="connsiteX2" y="connsiteY2"/>
                  </a:cxn>
                  <a:cxn ang="0">
                    <a:pos x="connsiteX3" y="connsiteY3"/>
                  </a:cxn>
                </a:cxnLst>
                <a:rect l="l" t="t" r="r" b="b"/>
                <a:pathLst>
                  <a:path w="773874" h="658926">
                    <a:moveTo>
                      <a:pt x="773706" y="658926"/>
                    </a:moveTo>
                    <a:lnTo>
                      <a:pt x="0" y="658926"/>
                    </a:lnTo>
                    <a:lnTo>
                      <a:pt x="386937" y="0"/>
                    </a:lnTo>
                    <a:lnTo>
                      <a:pt x="773874" y="658926"/>
                    </a:lnTo>
                    <a:close/>
                  </a:path>
                </a:pathLst>
              </a:custGeom>
              <a:noFill/>
              <a:ln w="33731" cap="flat">
                <a:solidFill>
                  <a:srgbClr val="FD5C1F"/>
                </a:solid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82" name="任意形状 81"/>
              <p:cNvSpPr/>
              <p:nvPr/>
            </p:nvSpPr>
            <p:spPr>
              <a:xfrm>
                <a:off x="9331931" y="6728324"/>
                <a:ext cx="424382" cy="361330"/>
              </a:xfrm>
              <a:custGeom>
                <a:avLst/>
                <a:gdLst>
                  <a:gd name="connsiteX0" fmla="*/ 424383 w 424382"/>
                  <a:gd name="connsiteY0" fmla="*/ 361330 h 361330"/>
                  <a:gd name="connsiteX1" fmla="*/ 0 w 424382"/>
                  <a:gd name="connsiteY1" fmla="*/ 361330 h 361330"/>
                  <a:gd name="connsiteX2" fmla="*/ 212191 w 424382"/>
                  <a:gd name="connsiteY2" fmla="*/ 0 h 361330"/>
                  <a:gd name="connsiteX3" fmla="*/ 424383 w 424382"/>
                  <a:gd name="connsiteY3" fmla="*/ 361330 h 361330"/>
                </a:gdLst>
                <a:ahLst/>
                <a:cxnLst>
                  <a:cxn ang="0">
                    <a:pos x="connsiteX0" y="connsiteY0"/>
                  </a:cxn>
                  <a:cxn ang="0">
                    <a:pos x="connsiteX1" y="connsiteY1"/>
                  </a:cxn>
                  <a:cxn ang="0">
                    <a:pos x="connsiteX2" y="connsiteY2"/>
                  </a:cxn>
                  <a:cxn ang="0">
                    <a:pos x="connsiteX3" y="connsiteY3"/>
                  </a:cxn>
                </a:cxnLst>
                <a:rect l="l" t="t" r="r" b="b"/>
                <a:pathLst>
                  <a:path w="424382" h="361330">
                    <a:moveTo>
                      <a:pt x="424383" y="361330"/>
                    </a:moveTo>
                    <a:lnTo>
                      <a:pt x="0" y="361330"/>
                    </a:lnTo>
                    <a:lnTo>
                      <a:pt x="212191" y="0"/>
                    </a:lnTo>
                    <a:lnTo>
                      <a:pt x="424383" y="361330"/>
                    </a:lnTo>
                    <a:close/>
                  </a:path>
                </a:pathLst>
              </a:custGeom>
              <a:noFill/>
              <a:ln w="33731" cap="flat">
                <a:solidFill>
                  <a:srgbClr val="FD5C1F"/>
                </a:solid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83" name="任意形状 82"/>
              <p:cNvSpPr/>
              <p:nvPr/>
            </p:nvSpPr>
            <p:spPr>
              <a:xfrm>
                <a:off x="9470075" y="6453828"/>
                <a:ext cx="154167" cy="154109"/>
              </a:xfrm>
              <a:custGeom>
                <a:avLst/>
                <a:gdLst>
                  <a:gd name="connsiteX0" fmla="*/ 154167 w 154167"/>
                  <a:gd name="connsiteY0" fmla="*/ 77055 h 154109"/>
                  <a:gd name="connsiteX1" fmla="*/ 77084 w 154167"/>
                  <a:gd name="connsiteY1" fmla="*/ 154109 h 154109"/>
                  <a:gd name="connsiteX2" fmla="*/ 0 w 154167"/>
                  <a:gd name="connsiteY2" fmla="*/ 77055 h 154109"/>
                  <a:gd name="connsiteX3" fmla="*/ 77084 w 154167"/>
                  <a:gd name="connsiteY3" fmla="*/ 0 h 154109"/>
                  <a:gd name="connsiteX4" fmla="*/ 154167 w 154167"/>
                  <a:gd name="connsiteY4" fmla="*/ 77055 h 154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67" h="154109">
                    <a:moveTo>
                      <a:pt x="154167" y="77055"/>
                    </a:moveTo>
                    <a:cubicBezTo>
                      <a:pt x="154167" y="119611"/>
                      <a:pt x="119656" y="154109"/>
                      <a:pt x="77084" y="154109"/>
                    </a:cubicBezTo>
                    <a:cubicBezTo>
                      <a:pt x="34511" y="154109"/>
                      <a:pt x="0" y="119611"/>
                      <a:pt x="0" y="77055"/>
                    </a:cubicBezTo>
                    <a:cubicBezTo>
                      <a:pt x="0" y="34498"/>
                      <a:pt x="34511" y="0"/>
                      <a:pt x="77084" y="0"/>
                    </a:cubicBezTo>
                    <a:cubicBezTo>
                      <a:pt x="119656" y="0"/>
                      <a:pt x="154167" y="34498"/>
                      <a:pt x="154167" y="77055"/>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84" name="任意形状 83"/>
              <p:cNvSpPr/>
              <p:nvPr/>
            </p:nvSpPr>
            <p:spPr>
              <a:xfrm>
                <a:off x="9103716" y="7109045"/>
                <a:ext cx="154167" cy="154109"/>
              </a:xfrm>
              <a:custGeom>
                <a:avLst/>
                <a:gdLst>
                  <a:gd name="connsiteX0" fmla="*/ 154167 w 154167"/>
                  <a:gd name="connsiteY0" fmla="*/ 77055 h 154109"/>
                  <a:gd name="connsiteX1" fmla="*/ 77083 w 154167"/>
                  <a:gd name="connsiteY1" fmla="*/ 154109 h 154109"/>
                  <a:gd name="connsiteX2" fmla="*/ 0 w 154167"/>
                  <a:gd name="connsiteY2" fmla="*/ 77055 h 154109"/>
                  <a:gd name="connsiteX3" fmla="*/ 77083 w 154167"/>
                  <a:gd name="connsiteY3" fmla="*/ 0 h 154109"/>
                  <a:gd name="connsiteX4" fmla="*/ 154167 w 154167"/>
                  <a:gd name="connsiteY4" fmla="*/ 77055 h 154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67" h="154109">
                    <a:moveTo>
                      <a:pt x="154167" y="77055"/>
                    </a:moveTo>
                    <a:cubicBezTo>
                      <a:pt x="154167" y="119611"/>
                      <a:pt x="119656" y="154109"/>
                      <a:pt x="77083" y="154109"/>
                    </a:cubicBezTo>
                    <a:cubicBezTo>
                      <a:pt x="34511" y="154109"/>
                      <a:pt x="0" y="119611"/>
                      <a:pt x="0" y="77055"/>
                    </a:cubicBezTo>
                    <a:cubicBezTo>
                      <a:pt x="0" y="34498"/>
                      <a:pt x="34511" y="0"/>
                      <a:pt x="77083" y="0"/>
                    </a:cubicBezTo>
                    <a:cubicBezTo>
                      <a:pt x="119656" y="0"/>
                      <a:pt x="154167" y="34498"/>
                      <a:pt x="154167" y="77055"/>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85" name="任意形状 84"/>
              <p:cNvSpPr/>
              <p:nvPr/>
            </p:nvSpPr>
            <p:spPr>
              <a:xfrm>
                <a:off x="9836265" y="7109045"/>
                <a:ext cx="154167" cy="154109"/>
              </a:xfrm>
              <a:custGeom>
                <a:avLst/>
                <a:gdLst>
                  <a:gd name="connsiteX0" fmla="*/ 154168 w 154167"/>
                  <a:gd name="connsiteY0" fmla="*/ 77055 h 154109"/>
                  <a:gd name="connsiteX1" fmla="*/ 77084 w 154167"/>
                  <a:gd name="connsiteY1" fmla="*/ 154109 h 154109"/>
                  <a:gd name="connsiteX2" fmla="*/ 0 w 154167"/>
                  <a:gd name="connsiteY2" fmla="*/ 77055 h 154109"/>
                  <a:gd name="connsiteX3" fmla="*/ 77084 w 154167"/>
                  <a:gd name="connsiteY3" fmla="*/ 0 h 154109"/>
                  <a:gd name="connsiteX4" fmla="*/ 154168 w 154167"/>
                  <a:gd name="connsiteY4" fmla="*/ 77055 h 154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67" h="154109">
                    <a:moveTo>
                      <a:pt x="154168" y="77055"/>
                    </a:moveTo>
                    <a:cubicBezTo>
                      <a:pt x="154168" y="119611"/>
                      <a:pt x="119656" y="154109"/>
                      <a:pt x="77084" y="154109"/>
                    </a:cubicBezTo>
                    <a:cubicBezTo>
                      <a:pt x="34511" y="154109"/>
                      <a:pt x="0" y="119611"/>
                      <a:pt x="0" y="77055"/>
                    </a:cubicBezTo>
                    <a:cubicBezTo>
                      <a:pt x="0" y="34498"/>
                      <a:pt x="34511" y="0"/>
                      <a:pt x="77084" y="0"/>
                    </a:cubicBezTo>
                    <a:cubicBezTo>
                      <a:pt x="119656" y="0"/>
                      <a:pt x="154168" y="34498"/>
                      <a:pt x="154168" y="77055"/>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grpSp>
          <p:nvGrpSpPr>
            <p:cNvPr id="86" name="图形 40"/>
            <p:cNvGrpSpPr/>
            <p:nvPr/>
          </p:nvGrpSpPr>
          <p:grpSpPr>
            <a:xfrm>
              <a:off x="16685256" y="6487550"/>
              <a:ext cx="748066" cy="741882"/>
              <a:chOff x="16685256" y="6487550"/>
              <a:chExt cx="748066" cy="741882"/>
            </a:xfrm>
          </p:grpSpPr>
          <p:sp>
            <p:nvSpPr>
              <p:cNvPr id="87" name="任意形状 86"/>
              <p:cNvSpPr/>
              <p:nvPr/>
            </p:nvSpPr>
            <p:spPr>
              <a:xfrm>
                <a:off x="16685256" y="6487550"/>
                <a:ext cx="686163" cy="741882"/>
              </a:xfrm>
              <a:custGeom>
                <a:avLst/>
                <a:gdLst>
                  <a:gd name="connsiteX0" fmla="*/ 343081 w 686163"/>
                  <a:gd name="connsiteY0" fmla="*/ 0 h 741882"/>
                  <a:gd name="connsiteX1" fmla="*/ 3541 w 686163"/>
                  <a:gd name="connsiteY1" fmla="*/ 123085 h 741882"/>
                  <a:gd name="connsiteX2" fmla="*/ 0 w 686163"/>
                  <a:gd name="connsiteY2" fmla="*/ 144836 h 741882"/>
                  <a:gd name="connsiteX3" fmla="*/ 0 w 686163"/>
                  <a:gd name="connsiteY3" fmla="*/ 613570 h 741882"/>
                  <a:gd name="connsiteX4" fmla="*/ 298552 w 686163"/>
                  <a:gd name="connsiteY4" fmla="*/ 741882 h 741882"/>
                  <a:gd name="connsiteX5" fmla="*/ 274431 w 686163"/>
                  <a:gd name="connsiteY5" fmla="*/ 702764 h 741882"/>
                  <a:gd name="connsiteX6" fmla="*/ 37108 w 686163"/>
                  <a:gd name="connsiteY6" fmla="*/ 594854 h 741882"/>
                  <a:gd name="connsiteX7" fmla="*/ 37108 w 686163"/>
                  <a:gd name="connsiteY7" fmla="*/ 434001 h 741882"/>
                  <a:gd name="connsiteX8" fmla="*/ 299901 w 686163"/>
                  <a:gd name="connsiteY8" fmla="*/ 522521 h 741882"/>
                  <a:gd name="connsiteX9" fmla="*/ 343081 w 686163"/>
                  <a:gd name="connsiteY9" fmla="*/ 488293 h 741882"/>
                  <a:gd name="connsiteX10" fmla="*/ 37108 w 686163"/>
                  <a:gd name="connsiteY10" fmla="*/ 380046 h 741882"/>
                  <a:gd name="connsiteX11" fmla="*/ 37108 w 686163"/>
                  <a:gd name="connsiteY11" fmla="*/ 199465 h 741882"/>
                  <a:gd name="connsiteX12" fmla="*/ 343081 w 686163"/>
                  <a:gd name="connsiteY12" fmla="*/ 289671 h 741882"/>
                  <a:gd name="connsiteX13" fmla="*/ 649056 w 686163"/>
                  <a:gd name="connsiteY13" fmla="*/ 199465 h 741882"/>
                  <a:gd name="connsiteX14" fmla="*/ 649056 w 686163"/>
                  <a:gd name="connsiteY14" fmla="*/ 345312 h 741882"/>
                  <a:gd name="connsiteX15" fmla="*/ 686164 w 686163"/>
                  <a:gd name="connsiteY15" fmla="*/ 369423 h 741882"/>
                  <a:gd name="connsiteX16" fmla="*/ 686164 w 686163"/>
                  <a:gd name="connsiteY16" fmla="*/ 144836 h 741882"/>
                  <a:gd name="connsiteX17" fmla="*/ 343081 w 686163"/>
                  <a:gd name="connsiteY17" fmla="*/ 0 h 741882"/>
                  <a:gd name="connsiteX18" fmla="*/ 339033 w 686163"/>
                  <a:gd name="connsiteY18" fmla="*/ 253251 h 741882"/>
                  <a:gd name="connsiteX19" fmla="*/ 32385 w 686163"/>
                  <a:gd name="connsiteY19" fmla="*/ 144667 h 741882"/>
                  <a:gd name="connsiteX20" fmla="*/ 339033 w 686163"/>
                  <a:gd name="connsiteY20" fmla="*/ 36082 h 741882"/>
                  <a:gd name="connsiteX21" fmla="*/ 645682 w 686163"/>
                  <a:gd name="connsiteY21" fmla="*/ 144667 h 741882"/>
                  <a:gd name="connsiteX22" fmla="*/ 339033 w 686163"/>
                  <a:gd name="connsiteY22" fmla="*/ 253251 h 741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6163" h="741882">
                    <a:moveTo>
                      <a:pt x="343081" y="0"/>
                    </a:moveTo>
                    <a:cubicBezTo>
                      <a:pt x="167998" y="0"/>
                      <a:pt x="25301" y="52438"/>
                      <a:pt x="3541" y="123085"/>
                    </a:cubicBezTo>
                    <a:lnTo>
                      <a:pt x="0" y="144836"/>
                    </a:lnTo>
                    <a:lnTo>
                      <a:pt x="0" y="613570"/>
                    </a:lnTo>
                    <a:cubicBezTo>
                      <a:pt x="0" y="680508"/>
                      <a:pt x="129879" y="732608"/>
                      <a:pt x="298552" y="741882"/>
                    </a:cubicBezTo>
                    <a:cubicBezTo>
                      <a:pt x="289275" y="728899"/>
                      <a:pt x="279998" y="715916"/>
                      <a:pt x="274431" y="702764"/>
                    </a:cubicBezTo>
                    <a:cubicBezTo>
                      <a:pt x="127854" y="686072"/>
                      <a:pt x="37108" y="626553"/>
                      <a:pt x="37108" y="594854"/>
                    </a:cubicBezTo>
                    <a:lnTo>
                      <a:pt x="37108" y="434001"/>
                    </a:lnTo>
                    <a:cubicBezTo>
                      <a:pt x="87542" y="475479"/>
                      <a:pt x="182842" y="515271"/>
                      <a:pt x="299901" y="522521"/>
                    </a:cubicBezTo>
                    <a:cubicBezTo>
                      <a:pt x="312552" y="509875"/>
                      <a:pt x="326889" y="499084"/>
                      <a:pt x="343081" y="488293"/>
                    </a:cubicBezTo>
                    <a:cubicBezTo>
                      <a:pt x="155854" y="488293"/>
                      <a:pt x="37108" y="416128"/>
                      <a:pt x="37108" y="380046"/>
                    </a:cubicBezTo>
                    <a:lnTo>
                      <a:pt x="37108" y="199465"/>
                    </a:lnTo>
                    <a:cubicBezTo>
                      <a:pt x="92939" y="246339"/>
                      <a:pt x="208143" y="289671"/>
                      <a:pt x="343081" y="289671"/>
                    </a:cubicBezTo>
                    <a:cubicBezTo>
                      <a:pt x="478020" y="289671"/>
                      <a:pt x="593225" y="246339"/>
                      <a:pt x="649056" y="199465"/>
                    </a:cubicBezTo>
                    <a:lnTo>
                      <a:pt x="649056" y="345312"/>
                    </a:lnTo>
                    <a:cubicBezTo>
                      <a:pt x="662044" y="352731"/>
                      <a:pt x="675031" y="360150"/>
                      <a:pt x="686164" y="369423"/>
                    </a:cubicBezTo>
                    <a:lnTo>
                      <a:pt x="686164" y="144836"/>
                    </a:lnTo>
                    <a:cubicBezTo>
                      <a:pt x="686164" y="65083"/>
                      <a:pt x="532670" y="0"/>
                      <a:pt x="343081" y="0"/>
                    </a:cubicBezTo>
                    <a:close/>
                    <a:moveTo>
                      <a:pt x="339033" y="253251"/>
                    </a:moveTo>
                    <a:cubicBezTo>
                      <a:pt x="151469" y="253251"/>
                      <a:pt x="32385" y="188168"/>
                      <a:pt x="32385" y="144667"/>
                    </a:cubicBezTo>
                    <a:cubicBezTo>
                      <a:pt x="32385" y="101166"/>
                      <a:pt x="151469" y="36082"/>
                      <a:pt x="339033" y="36082"/>
                    </a:cubicBezTo>
                    <a:cubicBezTo>
                      <a:pt x="526598" y="36082"/>
                      <a:pt x="645682" y="101166"/>
                      <a:pt x="645682" y="144667"/>
                    </a:cubicBezTo>
                    <a:cubicBezTo>
                      <a:pt x="638429" y="188000"/>
                      <a:pt x="521201" y="253251"/>
                      <a:pt x="339033" y="253251"/>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88" name="任意形状 87"/>
              <p:cNvSpPr/>
              <p:nvPr/>
            </p:nvSpPr>
            <p:spPr>
              <a:xfrm>
                <a:off x="17031373" y="6897102"/>
                <a:ext cx="401949" cy="315131"/>
              </a:xfrm>
              <a:custGeom>
                <a:avLst/>
                <a:gdLst>
                  <a:gd name="connsiteX0" fmla="*/ 321492 w 401949"/>
                  <a:gd name="connsiteY0" fmla="*/ 126794 h 315131"/>
                  <a:gd name="connsiteX1" fmla="*/ 321492 w 401949"/>
                  <a:gd name="connsiteY1" fmla="*/ 123422 h 315131"/>
                  <a:gd name="connsiteX2" fmla="*/ 200891 w 401949"/>
                  <a:gd name="connsiteY2" fmla="*/ 0 h 315131"/>
                  <a:gd name="connsiteX3" fmla="*/ 80289 w 401949"/>
                  <a:gd name="connsiteY3" fmla="*/ 123422 h 315131"/>
                  <a:gd name="connsiteX4" fmla="*/ 80289 w 401949"/>
                  <a:gd name="connsiteY4" fmla="*/ 126794 h 315131"/>
                  <a:gd name="connsiteX5" fmla="*/ 0 w 401949"/>
                  <a:gd name="connsiteY5" fmla="*/ 215146 h 315131"/>
                  <a:gd name="connsiteX6" fmla="*/ 112506 w 401949"/>
                  <a:gd name="connsiteY6" fmla="*/ 315131 h 315131"/>
                  <a:gd name="connsiteX7" fmla="*/ 305469 w 401949"/>
                  <a:gd name="connsiteY7" fmla="*/ 315131 h 315131"/>
                  <a:gd name="connsiteX8" fmla="*/ 401949 w 401949"/>
                  <a:gd name="connsiteY8" fmla="*/ 215146 h 315131"/>
                  <a:gd name="connsiteX9" fmla="*/ 321661 w 401949"/>
                  <a:gd name="connsiteY9" fmla="*/ 126794 h 3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949" h="315131">
                    <a:moveTo>
                      <a:pt x="321492" y="126794"/>
                    </a:moveTo>
                    <a:lnTo>
                      <a:pt x="321492" y="123422"/>
                    </a:lnTo>
                    <a:cubicBezTo>
                      <a:pt x="321492" y="55135"/>
                      <a:pt x="266842" y="0"/>
                      <a:pt x="200891" y="0"/>
                    </a:cubicBezTo>
                    <a:cubicBezTo>
                      <a:pt x="134939" y="0"/>
                      <a:pt x="80289" y="54967"/>
                      <a:pt x="80289" y="123422"/>
                    </a:cubicBezTo>
                    <a:lnTo>
                      <a:pt x="80289" y="126794"/>
                    </a:lnTo>
                    <a:cubicBezTo>
                      <a:pt x="38458" y="136742"/>
                      <a:pt x="0" y="168441"/>
                      <a:pt x="0" y="215146"/>
                    </a:cubicBezTo>
                    <a:cubicBezTo>
                      <a:pt x="0" y="270113"/>
                      <a:pt x="59542" y="315131"/>
                      <a:pt x="112506" y="315131"/>
                    </a:cubicBezTo>
                    <a:lnTo>
                      <a:pt x="305469" y="315131"/>
                    </a:lnTo>
                    <a:cubicBezTo>
                      <a:pt x="353709" y="315131"/>
                      <a:pt x="401949" y="270113"/>
                      <a:pt x="401949" y="215146"/>
                    </a:cubicBezTo>
                    <a:cubicBezTo>
                      <a:pt x="401949" y="168441"/>
                      <a:pt x="363324" y="138429"/>
                      <a:pt x="321661" y="126794"/>
                    </a:cubicBezTo>
                    <a:close/>
                  </a:path>
                </a:pathLst>
              </a:custGeom>
              <a:noFill/>
              <a:ln w="33731" cap="flat">
                <a:solidFill>
                  <a:srgbClr val="FD5C1F"/>
                </a:solid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grpSp>
          <p:nvGrpSpPr>
            <p:cNvPr id="89" name="图形 40"/>
            <p:cNvGrpSpPr/>
            <p:nvPr/>
          </p:nvGrpSpPr>
          <p:grpSpPr>
            <a:xfrm>
              <a:off x="1982992" y="9442601"/>
              <a:ext cx="775898" cy="775772"/>
              <a:chOff x="1982992" y="9442601"/>
              <a:chExt cx="775898" cy="775772"/>
            </a:xfrm>
            <a:solidFill>
              <a:srgbClr val="FD5C1F"/>
            </a:solidFill>
          </p:grpSpPr>
          <p:grpSp>
            <p:nvGrpSpPr>
              <p:cNvPr id="90" name="图形 40"/>
              <p:cNvGrpSpPr/>
              <p:nvPr/>
            </p:nvGrpSpPr>
            <p:grpSpPr>
              <a:xfrm>
                <a:off x="2202943" y="9639874"/>
                <a:ext cx="335829" cy="380888"/>
                <a:chOff x="2202943" y="9639874"/>
                <a:chExt cx="335829" cy="380888"/>
              </a:xfrm>
              <a:solidFill>
                <a:srgbClr val="FD5C1F"/>
              </a:solidFill>
            </p:grpSpPr>
            <p:sp>
              <p:nvSpPr>
                <p:cNvPr id="91" name="任意形状 90"/>
                <p:cNvSpPr/>
                <p:nvPr/>
              </p:nvSpPr>
              <p:spPr>
                <a:xfrm>
                  <a:off x="2234147" y="9639874"/>
                  <a:ext cx="304624" cy="294223"/>
                </a:xfrm>
                <a:custGeom>
                  <a:avLst/>
                  <a:gdLst>
                    <a:gd name="connsiteX0" fmla="*/ 74891 w 304624"/>
                    <a:gd name="connsiteY0" fmla="*/ 40635 h 294223"/>
                    <a:gd name="connsiteX1" fmla="*/ 152312 w 304624"/>
                    <a:gd name="connsiteY1" fmla="*/ 33722 h 294223"/>
                    <a:gd name="connsiteX2" fmla="*/ 149276 w 304624"/>
                    <a:gd name="connsiteY2" fmla="*/ 0 h 294223"/>
                    <a:gd name="connsiteX3" fmla="*/ 0 w 304624"/>
                    <a:gd name="connsiteY3" fmla="*/ 13489 h 294223"/>
                    <a:gd name="connsiteX4" fmla="*/ 280842 w 304624"/>
                    <a:gd name="connsiteY4" fmla="*/ 294224 h 294223"/>
                    <a:gd name="connsiteX5" fmla="*/ 304625 w 304624"/>
                    <a:gd name="connsiteY5" fmla="*/ 270281 h 294223"/>
                    <a:gd name="connsiteX6" fmla="*/ 74891 w 304624"/>
                    <a:gd name="connsiteY6" fmla="*/ 40635 h 294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4624" h="294223">
                      <a:moveTo>
                        <a:pt x="74891" y="40635"/>
                      </a:moveTo>
                      <a:lnTo>
                        <a:pt x="152312" y="33722"/>
                      </a:lnTo>
                      <a:lnTo>
                        <a:pt x="149276" y="0"/>
                      </a:lnTo>
                      <a:lnTo>
                        <a:pt x="0" y="13489"/>
                      </a:lnTo>
                      <a:lnTo>
                        <a:pt x="280842" y="294224"/>
                      </a:lnTo>
                      <a:lnTo>
                        <a:pt x="304625" y="270281"/>
                      </a:lnTo>
                      <a:lnTo>
                        <a:pt x="74891" y="40635"/>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92" name="任意形状 91"/>
                <p:cNvSpPr/>
                <p:nvPr/>
              </p:nvSpPr>
              <p:spPr>
                <a:xfrm>
                  <a:off x="2202943" y="9726708"/>
                  <a:ext cx="304793" cy="294055"/>
                </a:xfrm>
                <a:custGeom>
                  <a:avLst/>
                  <a:gdLst>
                    <a:gd name="connsiteX0" fmla="*/ 0 w 304793"/>
                    <a:gd name="connsiteY0" fmla="*/ 23774 h 294055"/>
                    <a:gd name="connsiteX1" fmla="*/ 229902 w 304793"/>
                    <a:gd name="connsiteY1" fmla="*/ 253589 h 294055"/>
                    <a:gd name="connsiteX2" fmla="*/ 152481 w 304793"/>
                    <a:gd name="connsiteY2" fmla="*/ 260502 h 294055"/>
                    <a:gd name="connsiteX3" fmla="*/ 155517 w 304793"/>
                    <a:gd name="connsiteY3" fmla="*/ 294055 h 294055"/>
                    <a:gd name="connsiteX4" fmla="*/ 304793 w 304793"/>
                    <a:gd name="connsiteY4" fmla="*/ 280567 h 294055"/>
                    <a:gd name="connsiteX5" fmla="*/ 23952 w 304793"/>
                    <a:gd name="connsiteY5" fmla="*/ 0 h 294055"/>
                    <a:gd name="connsiteX6" fmla="*/ 0 w 304793"/>
                    <a:gd name="connsiteY6" fmla="*/ 23774 h 29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4793" h="294055">
                      <a:moveTo>
                        <a:pt x="0" y="23774"/>
                      </a:moveTo>
                      <a:lnTo>
                        <a:pt x="229902" y="253589"/>
                      </a:lnTo>
                      <a:lnTo>
                        <a:pt x="152481" y="260502"/>
                      </a:lnTo>
                      <a:lnTo>
                        <a:pt x="155517" y="294055"/>
                      </a:lnTo>
                      <a:lnTo>
                        <a:pt x="304793" y="280567"/>
                      </a:lnTo>
                      <a:lnTo>
                        <a:pt x="23952" y="0"/>
                      </a:lnTo>
                      <a:lnTo>
                        <a:pt x="0" y="23774"/>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sp>
            <p:nvSpPr>
              <p:cNvPr id="93" name="任意形状 92"/>
              <p:cNvSpPr/>
              <p:nvPr/>
            </p:nvSpPr>
            <p:spPr>
              <a:xfrm>
                <a:off x="1982992" y="9442601"/>
                <a:ext cx="775898" cy="775772"/>
              </a:xfrm>
              <a:custGeom>
                <a:avLst/>
                <a:gdLst>
                  <a:gd name="connsiteX0" fmla="*/ 721417 w 775898"/>
                  <a:gd name="connsiteY0" fmla="*/ 261345 h 775772"/>
                  <a:gd name="connsiteX1" fmla="*/ 514454 w 775898"/>
                  <a:gd name="connsiteY1" fmla="*/ 261345 h 775772"/>
                  <a:gd name="connsiteX2" fmla="*/ 514454 w 775898"/>
                  <a:gd name="connsiteY2" fmla="*/ 54461 h 775772"/>
                  <a:gd name="connsiteX3" fmla="*/ 459973 w 775898"/>
                  <a:gd name="connsiteY3" fmla="*/ 0 h 775772"/>
                  <a:gd name="connsiteX4" fmla="*/ 54482 w 775898"/>
                  <a:gd name="connsiteY4" fmla="*/ 0 h 775772"/>
                  <a:gd name="connsiteX5" fmla="*/ 0 w 775898"/>
                  <a:gd name="connsiteY5" fmla="*/ 54461 h 775772"/>
                  <a:gd name="connsiteX6" fmla="*/ 0 w 775898"/>
                  <a:gd name="connsiteY6" fmla="*/ 459967 h 775772"/>
                  <a:gd name="connsiteX7" fmla="*/ 54482 w 775898"/>
                  <a:gd name="connsiteY7" fmla="*/ 514427 h 775772"/>
                  <a:gd name="connsiteX8" fmla="*/ 261444 w 775898"/>
                  <a:gd name="connsiteY8" fmla="*/ 514427 h 775772"/>
                  <a:gd name="connsiteX9" fmla="*/ 261444 w 775898"/>
                  <a:gd name="connsiteY9" fmla="*/ 721312 h 775772"/>
                  <a:gd name="connsiteX10" fmla="*/ 315926 w 775898"/>
                  <a:gd name="connsiteY10" fmla="*/ 775772 h 775772"/>
                  <a:gd name="connsiteX11" fmla="*/ 721417 w 775898"/>
                  <a:gd name="connsiteY11" fmla="*/ 775772 h 775772"/>
                  <a:gd name="connsiteX12" fmla="*/ 775898 w 775898"/>
                  <a:gd name="connsiteY12" fmla="*/ 721312 h 775772"/>
                  <a:gd name="connsiteX13" fmla="*/ 775898 w 775898"/>
                  <a:gd name="connsiteY13" fmla="*/ 315805 h 775772"/>
                  <a:gd name="connsiteX14" fmla="*/ 721417 w 775898"/>
                  <a:gd name="connsiteY14" fmla="*/ 261345 h 775772"/>
                  <a:gd name="connsiteX15" fmla="*/ 742164 w 775898"/>
                  <a:gd name="connsiteY15" fmla="*/ 721143 h 775772"/>
                  <a:gd name="connsiteX16" fmla="*/ 721417 w 775898"/>
                  <a:gd name="connsiteY16" fmla="*/ 741882 h 775772"/>
                  <a:gd name="connsiteX17" fmla="*/ 315926 w 775898"/>
                  <a:gd name="connsiteY17" fmla="*/ 741882 h 775772"/>
                  <a:gd name="connsiteX18" fmla="*/ 295179 w 775898"/>
                  <a:gd name="connsiteY18" fmla="*/ 721143 h 775772"/>
                  <a:gd name="connsiteX19" fmla="*/ 295179 w 775898"/>
                  <a:gd name="connsiteY19" fmla="*/ 480537 h 775772"/>
                  <a:gd name="connsiteX20" fmla="*/ 54482 w 775898"/>
                  <a:gd name="connsiteY20" fmla="*/ 480537 h 775772"/>
                  <a:gd name="connsiteX21" fmla="*/ 33735 w 775898"/>
                  <a:gd name="connsiteY21" fmla="*/ 459798 h 775772"/>
                  <a:gd name="connsiteX22" fmla="*/ 33735 w 775898"/>
                  <a:gd name="connsiteY22" fmla="*/ 54292 h 775772"/>
                  <a:gd name="connsiteX23" fmla="*/ 54482 w 775898"/>
                  <a:gd name="connsiteY23" fmla="*/ 33553 h 775772"/>
                  <a:gd name="connsiteX24" fmla="*/ 459973 w 775898"/>
                  <a:gd name="connsiteY24" fmla="*/ 33553 h 775772"/>
                  <a:gd name="connsiteX25" fmla="*/ 480720 w 775898"/>
                  <a:gd name="connsiteY25" fmla="*/ 54292 h 775772"/>
                  <a:gd name="connsiteX26" fmla="*/ 480720 w 775898"/>
                  <a:gd name="connsiteY26" fmla="*/ 294898 h 775772"/>
                  <a:gd name="connsiteX27" fmla="*/ 721417 w 775898"/>
                  <a:gd name="connsiteY27" fmla="*/ 294898 h 775772"/>
                  <a:gd name="connsiteX28" fmla="*/ 742164 w 775898"/>
                  <a:gd name="connsiteY28" fmla="*/ 315637 h 775772"/>
                  <a:gd name="connsiteX29" fmla="*/ 742164 w 775898"/>
                  <a:gd name="connsiteY29" fmla="*/ 721143 h 775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75898" h="775772">
                    <a:moveTo>
                      <a:pt x="721417" y="261345"/>
                    </a:moveTo>
                    <a:lnTo>
                      <a:pt x="514454" y="261345"/>
                    </a:lnTo>
                    <a:lnTo>
                      <a:pt x="514454" y="54461"/>
                    </a:lnTo>
                    <a:cubicBezTo>
                      <a:pt x="514454" y="24448"/>
                      <a:pt x="489997" y="0"/>
                      <a:pt x="459973" y="0"/>
                    </a:cubicBezTo>
                    <a:lnTo>
                      <a:pt x="54482" y="0"/>
                    </a:lnTo>
                    <a:cubicBezTo>
                      <a:pt x="24458" y="0"/>
                      <a:pt x="0" y="24448"/>
                      <a:pt x="0" y="54461"/>
                    </a:cubicBezTo>
                    <a:lnTo>
                      <a:pt x="0" y="459967"/>
                    </a:lnTo>
                    <a:cubicBezTo>
                      <a:pt x="0" y="489979"/>
                      <a:pt x="24458" y="514427"/>
                      <a:pt x="54482" y="514427"/>
                    </a:cubicBezTo>
                    <a:lnTo>
                      <a:pt x="261444" y="514427"/>
                    </a:lnTo>
                    <a:lnTo>
                      <a:pt x="261444" y="721312"/>
                    </a:lnTo>
                    <a:cubicBezTo>
                      <a:pt x="261444" y="751324"/>
                      <a:pt x="285902" y="775772"/>
                      <a:pt x="315926" y="775772"/>
                    </a:cubicBezTo>
                    <a:lnTo>
                      <a:pt x="721417" y="775772"/>
                    </a:lnTo>
                    <a:cubicBezTo>
                      <a:pt x="751441" y="775772"/>
                      <a:pt x="775898" y="751324"/>
                      <a:pt x="775898" y="721312"/>
                    </a:cubicBezTo>
                    <a:lnTo>
                      <a:pt x="775898" y="315805"/>
                    </a:lnTo>
                    <a:cubicBezTo>
                      <a:pt x="775898" y="285793"/>
                      <a:pt x="751441" y="261345"/>
                      <a:pt x="721417" y="261345"/>
                    </a:cubicBezTo>
                    <a:close/>
                    <a:moveTo>
                      <a:pt x="742164" y="721143"/>
                    </a:moveTo>
                    <a:cubicBezTo>
                      <a:pt x="742164" y="732608"/>
                      <a:pt x="732887" y="741882"/>
                      <a:pt x="721417" y="741882"/>
                    </a:cubicBezTo>
                    <a:lnTo>
                      <a:pt x="315926" y="741882"/>
                    </a:lnTo>
                    <a:cubicBezTo>
                      <a:pt x="304456" y="741882"/>
                      <a:pt x="295179" y="732608"/>
                      <a:pt x="295179" y="721143"/>
                    </a:cubicBezTo>
                    <a:lnTo>
                      <a:pt x="295179" y="480537"/>
                    </a:lnTo>
                    <a:lnTo>
                      <a:pt x="54482" y="480537"/>
                    </a:lnTo>
                    <a:cubicBezTo>
                      <a:pt x="43012" y="480537"/>
                      <a:pt x="33735" y="471263"/>
                      <a:pt x="33735" y="459798"/>
                    </a:cubicBezTo>
                    <a:lnTo>
                      <a:pt x="33735" y="54292"/>
                    </a:lnTo>
                    <a:cubicBezTo>
                      <a:pt x="33735" y="42826"/>
                      <a:pt x="43012" y="33553"/>
                      <a:pt x="54482" y="33553"/>
                    </a:cubicBezTo>
                    <a:lnTo>
                      <a:pt x="459973" y="33553"/>
                    </a:lnTo>
                    <a:cubicBezTo>
                      <a:pt x="471443" y="33553"/>
                      <a:pt x="480720" y="42826"/>
                      <a:pt x="480720" y="54292"/>
                    </a:cubicBezTo>
                    <a:lnTo>
                      <a:pt x="480720" y="294898"/>
                    </a:lnTo>
                    <a:lnTo>
                      <a:pt x="721417" y="294898"/>
                    </a:lnTo>
                    <a:cubicBezTo>
                      <a:pt x="732887" y="294898"/>
                      <a:pt x="742164" y="304171"/>
                      <a:pt x="742164" y="315637"/>
                    </a:cubicBezTo>
                    <a:lnTo>
                      <a:pt x="742164" y="721143"/>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grpSp>
          <p:nvGrpSpPr>
            <p:cNvPr id="94" name="图形 40"/>
            <p:cNvGrpSpPr/>
            <p:nvPr/>
          </p:nvGrpSpPr>
          <p:grpSpPr>
            <a:xfrm>
              <a:off x="9142342" y="3665532"/>
              <a:ext cx="809633" cy="716253"/>
              <a:chOff x="9142342" y="3665532"/>
              <a:chExt cx="809633" cy="716253"/>
            </a:xfrm>
            <a:solidFill>
              <a:srgbClr val="FD5C1F"/>
            </a:solidFill>
          </p:grpSpPr>
          <p:sp>
            <p:nvSpPr>
              <p:cNvPr id="95" name="任意形状 94"/>
              <p:cNvSpPr/>
              <p:nvPr/>
            </p:nvSpPr>
            <p:spPr>
              <a:xfrm>
                <a:off x="9428275" y="4079089"/>
                <a:ext cx="237484" cy="217717"/>
              </a:xfrm>
              <a:custGeom>
                <a:avLst/>
                <a:gdLst>
                  <a:gd name="connsiteX0" fmla="*/ 129678 w 237484"/>
                  <a:gd name="connsiteY0" fmla="*/ 3920 h 217717"/>
                  <a:gd name="connsiteX1" fmla="*/ 107919 w 237484"/>
                  <a:gd name="connsiteY1" fmla="*/ 3920 h 217717"/>
                  <a:gd name="connsiteX2" fmla="*/ 6041 w 237484"/>
                  <a:gd name="connsiteY2" fmla="*/ 87551 h 217717"/>
                  <a:gd name="connsiteX3" fmla="*/ 3848 w 237484"/>
                  <a:gd name="connsiteY3" fmla="*/ 111156 h 217717"/>
                  <a:gd name="connsiteX4" fmla="*/ 27631 w 237484"/>
                  <a:gd name="connsiteY4" fmla="*/ 113348 h 217717"/>
                  <a:gd name="connsiteX5" fmla="*/ 101847 w 237484"/>
                  <a:gd name="connsiteY5" fmla="*/ 52480 h 217717"/>
                  <a:gd name="connsiteX6" fmla="*/ 101847 w 237484"/>
                  <a:gd name="connsiteY6" fmla="*/ 201025 h 217717"/>
                  <a:gd name="connsiteX7" fmla="*/ 118715 w 237484"/>
                  <a:gd name="connsiteY7" fmla="*/ 217717 h 217717"/>
                  <a:gd name="connsiteX8" fmla="*/ 135582 w 237484"/>
                  <a:gd name="connsiteY8" fmla="*/ 201025 h 217717"/>
                  <a:gd name="connsiteX9" fmla="*/ 135582 w 237484"/>
                  <a:gd name="connsiteY9" fmla="*/ 52480 h 217717"/>
                  <a:gd name="connsiteX10" fmla="*/ 209798 w 237484"/>
                  <a:gd name="connsiteY10" fmla="*/ 113348 h 217717"/>
                  <a:gd name="connsiteX11" fmla="*/ 220594 w 237484"/>
                  <a:gd name="connsiteY11" fmla="*/ 117226 h 217717"/>
                  <a:gd name="connsiteX12" fmla="*/ 233581 w 237484"/>
                  <a:gd name="connsiteY12" fmla="*/ 111156 h 217717"/>
                  <a:gd name="connsiteX13" fmla="*/ 231389 w 237484"/>
                  <a:gd name="connsiteY13" fmla="*/ 87551 h 217717"/>
                  <a:gd name="connsiteX14" fmla="*/ 129510 w 237484"/>
                  <a:gd name="connsiteY14" fmla="*/ 3920 h 21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7484" h="217717">
                    <a:moveTo>
                      <a:pt x="129678" y="3920"/>
                    </a:moveTo>
                    <a:cubicBezTo>
                      <a:pt x="123438" y="-1307"/>
                      <a:pt x="114161" y="-1307"/>
                      <a:pt x="107919" y="3920"/>
                    </a:cubicBezTo>
                    <a:lnTo>
                      <a:pt x="6041" y="87551"/>
                    </a:lnTo>
                    <a:cubicBezTo>
                      <a:pt x="-1044" y="93452"/>
                      <a:pt x="-2056" y="104074"/>
                      <a:pt x="3848" y="111156"/>
                    </a:cubicBezTo>
                    <a:cubicBezTo>
                      <a:pt x="9752" y="118237"/>
                      <a:pt x="20378" y="119249"/>
                      <a:pt x="27631" y="113348"/>
                    </a:cubicBezTo>
                    <a:lnTo>
                      <a:pt x="101847" y="52480"/>
                    </a:lnTo>
                    <a:lnTo>
                      <a:pt x="101847" y="201025"/>
                    </a:lnTo>
                    <a:cubicBezTo>
                      <a:pt x="101847" y="210298"/>
                      <a:pt x="109438" y="217717"/>
                      <a:pt x="118715" y="217717"/>
                    </a:cubicBezTo>
                    <a:cubicBezTo>
                      <a:pt x="127992" y="217717"/>
                      <a:pt x="135582" y="210298"/>
                      <a:pt x="135582" y="201025"/>
                    </a:cubicBezTo>
                    <a:lnTo>
                      <a:pt x="135582" y="52480"/>
                    </a:lnTo>
                    <a:lnTo>
                      <a:pt x="209798" y="113348"/>
                    </a:lnTo>
                    <a:cubicBezTo>
                      <a:pt x="213003" y="116046"/>
                      <a:pt x="216714" y="117226"/>
                      <a:pt x="220594" y="117226"/>
                    </a:cubicBezTo>
                    <a:cubicBezTo>
                      <a:pt x="225485" y="117226"/>
                      <a:pt x="230208" y="115202"/>
                      <a:pt x="233581" y="111156"/>
                    </a:cubicBezTo>
                    <a:cubicBezTo>
                      <a:pt x="239485" y="104074"/>
                      <a:pt x="238641" y="93452"/>
                      <a:pt x="231389" y="87551"/>
                    </a:cubicBezTo>
                    <a:lnTo>
                      <a:pt x="129510" y="3920"/>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96" name="任意形状 95"/>
              <p:cNvSpPr/>
              <p:nvPr/>
            </p:nvSpPr>
            <p:spPr>
              <a:xfrm>
                <a:off x="9361618" y="3977122"/>
                <a:ext cx="371081" cy="404662"/>
              </a:xfrm>
              <a:custGeom>
                <a:avLst/>
                <a:gdLst>
                  <a:gd name="connsiteX0" fmla="*/ 185541 w 371081"/>
                  <a:gd name="connsiteY0" fmla="*/ 404663 h 404662"/>
                  <a:gd name="connsiteX1" fmla="*/ 149613 w 371081"/>
                  <a:gd name="connsiteY1" fmla="*/ 395727 h 404662"/>
                  <a:gd name="connsiteX2" fmla="*/ 35759 w 371081"/>
                  <a:gd name="connsiteY2" fmla="*/ 329969 h 404662"/>
                  <a:gd name="connsiteX3" fmla="*/ 0 w 371081"/>
                  <a:gd name="connsiteY3" fmla="*/ 268089 h 404662"/>
                  <a:gd name="connsiteX4" fmla="*/ 0 w 371081"/>
                  <a:gd name="connsiteY4" fmla="*/ 136237 h 404662"/>
                  <a:gd name="connsiteX5" fmla="*/ 35759 w 371081"/>
                  <a:gd name="connsiteY5" fmla="*/ 74357 h 404662"/>
                  <a:gd name="connsiteX6" fmla="*/ 149613 w 371081"/>
                  <a:gd name="connsiteY6" fmla="*/ 8599 h 404662"/>
                  <a:gd name="connsiteX7" fmla="*/ 221468 w 371081"/>
                  <a:gd name="connsiteY7" fmla="*/ 8599 h 404662"/>
                  <a:gd name="connsiteX8" fmla="*/ 335323 w 371081"/>
                  <a:gd name="connsiteY8" fmla="*/ 74357 h 404662"/>
                  <a:gd name="connsiteX9" fmla="*/ 371082 w 371081"/>
                  <a:gd name="connsiteY9" fmla="*/ 136237 h 404662"/>
                  <a:gd name="connsiteX10" fmla="*/ 371082 w 371081"/>
                  <a:gd name="connsiteY10" fmla="*/ 268089 h 404662"/>
                  <a:gd name="connsiteX11" fmla="*/ 335323 w 371081"/>
                  <a:gd name="connsiteY11" fmla="*/ 329969 h 404662"/>
                  <a:gd name="connsiteX12" fmla="*/ 221468 w 371081"/>
                  <a:gd name="connsiteY12" fmla="*/ 395727 h 404662"/>
                  <a:gd name="connsiteX13" fmla="*/ 185541 w 371081"/>
                  <a:gd name="connsiteY13" fmla="*/ 404663 h 404662"/>
                  <a:gd name="connsiteX14" fmla="*/ 185541 w 371081"/>
                  <a:gd name="connsiteY14" fmla="*/ 33722 h 404662"/>
                  <a:gd name="connsiteX15" fmla="*/ 166481 w 371081"/>
                  <a:gd name="connsiteY15" fmla="*/ 38106 h 404662"/>
                  <a:gd name="connsiteX16" fmla="*/ 52626 w 371081"/>
                  <a:gd name="connsiteY16" fmla="*/ 103864 h 404662"/>
                  <a:gd name="connsiteX17" fmla="*/ 33735 w 371081"/>
                  <a:gd name="connsiteY17" fmla="*/ 136405 h 404662"/>
                  <a:gd name="connsiteX18" fmla="*/ 33735 w 371081"/>
                  <a:gd name="connsiteY18" fmla="*/ 268258 h 404662"/>
                  <a:gd name="connsiteX19" fmla="*/ 52626 w 371081"/>
                  <a:gd name="connsiteY19" fmla="*/ 300968 h 404662"/>
                  <a:gd name="connsiteX20" fmla="*/ 166481 w 371081"/>
                  <a:gd name="connsiteY20" fmla="*/ 366726 h 404662"/>
                  <a:gd name="connsiteX21" fmla="*/ 204601 w 371081"/>
                  <a:gd name="connsiteY21" fmla="*/ 366726 h 404662"/>
                  <a:gd name="connsiteX22" fmla="*/ 318455 w 371081"/>
                  <a:gd name="connsiteY22" fmla="*/ 300968 h 404662"/>
                  <a:gd name="connsiteX23" fmla="*/ 337347 w 371081"/>
                  <a:gd name="connsiteY23" fmla="*/ 268258 h 404662"/>
                  <a:gd name="connsiteX24" fmla="*/ 337347 w 371081"/>
                  <a:gd name="connsiteY24" fmla="*/ 136405 h 404662"/>
                  <a:gd name="connsiteX25" fmla="*/ 318455 w 371081"/>
                  <a:gd name="connsiteY25" fmla="*/ 103864 h 404662"/>
                  <a:gd name="connsiteX26" fmla="*/ 204601 w 371081"/>
                  <a:gd name="connsiteY26" fmla="*/ 38106 h 404662"/>
                  <a:gd name="connsiteX27" fmla="*/ 185541 w 371081"/>
                  <a:gd name="connsiteY27" fmla="*/ 33722 h 40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1081" h="404662">
                    <a:moveTo>
                      <a:pt x="185541" y="404663"/>
                    </a:moveTo>
                    <a:cubicBezTo>
                      <a:pt x="172384" y="404663"/>
                      <a:pt x="159565" y="401459"/>
                      <a:pt x="149613" y="395727"/>
                    </a:cubicBezTo>
                    <a:lnTo>
                      <a:pt x="35759" y="329969"/>
                    </a:lnTo>
                    <a:cubicBezTo>
                      <a:pt x="15349" y="318166"/>
                      <a:pt x="0" y="291526"/>
                      <a:pt x="0" y="268089"/>
                    </a:cubicBezTo>
                    <a:lnTo>
                      <a:pt x="0" y="136237"/>
                    </a:lnTo>
                    <a:cubicBezTo>
                      <a:pt x="0" y="112800"/>
                      <a:pt x="15349" y="86159"/>
                      <a:pt x="35759" y="74357"/>
                    </a:cubicBezTo>
                    <a:lnTo>
                      <a:pt x="149613" y="8599"/>
                    </a:lnTo>
                    <a:cubicBezTo>
                      <a:pt x="169517" y="-2866"/>
                      <a:pt x="201396" y="-2866"/>
                      <a:pt x="221468" y="8599"/>
                    </a:cubicBezTo>
                    <a:lnTo>
                      <a:pt x="335323" y="74357"/>
                    </a:lnTo>
                    <a:cubicBezTo>
                      <a:pt x="355733" y="86159"/>
                      <a:pt x="371082" y="112800"/>
                      <a:pt x="371082" y="136237"/>
                    </a:cubicBezTo>
                    <a:lnTo>
                      <a:pt x="371082" y="268089"/>
                    </a:lnTo>
                    <a:cubicBezTo>
                      <a:pt x="371082" y="291526"/>
                      <a:pt x="355733" y="318166"/>
                      <a:pt x="335323" y="329969"/>
                    </a:cubicBezTo>
                    <a:lnTo>
                      <a:pt x="221468" y="395727"/>
                    </a:lnTo>
                    <a:cubicBezTo>
                      <a:pt x="211516" y="401459"/>
                      <a:pt x="198697" y="404663"/>
                      <a:pt x="185541" y="404663"/>
                    </a:cubicBezTo>
                    <a:close/>
                    <a:moveTo>
                      <a:pt x="185541" y="33722"/>
                    </a:moveTo>
                    <a:cubicBezTo>
                      <a:pt x="178288" y="33722"/>
                      <a:pt x="171372" y="35408"/>
                      <a:pt x="166481" y="38106"/>
                    </a:cubicBezTo>
                    <a:lnTo>
                      <a:pt x="52626" y="103864"/>
                    </a:lnTo>
                    <a:cubicBezTo>
                      <a:pt x="42506" y="109765"/>
                      <a:pt x="33735" y="124940"/>
                      <a:pt x="33735" y="136405"/>
                    </a:cubicBezTo>
                    <a:lnTo>
                      <a:pt x="33735" y="268258"/>
                    </a:lnTo>
                    <a:cubicBezTo>
                      <a:pt x="33735" y="279723"/>
                      <a:pt x="42674" y="295067"/>
                      <a:pt x="52626" y="300968"/>
                    </a:cubicBezTo>
                    <a:lnTo>
                      <a:pt x="166481" y="366726"/>
                    </a:lnTo>
                    <a:cubicBezTo>
                      <a:pt x="176264" y="372290"/>
                      <a:pt x="194818" y="372290"/>
                      <a:pt x="204601" y="366726"/>
                    </a:cubicBezTo>
                    <a:lnTo>
                      <a:pt x="318455" y="300968"/>
                    </a:lnTo>
                    <a:cubicBezTo>
                      <a:pt x="328576" y="295067"/>
                      <a:pt x="337347" y="279892"/>
                      <a:pt x="337347" y="268258"/>
                    </a:cubicBezTo>
                    <a:lnTo>
                      <a:pt x="337347" y="136405"/>
                    </a:lnTo>
                    <a:cubicBezTo>
                      <a:pt x="337347" y="124940"/>
                      <a:pt x="328407" y="109596"/>
                      <a:pt x="318455" y="103864"/>
                    </a:cubicBezTo>
                    <a:lnTo>
                      <a:pt x="204601" y="38106"/>
                    </a:lnTo>
                    <a:cubicBezTo>
                      <a:pt x="199709" y="35239"/>
                      <a:pt x="192794" y="33722"/>
                      <a:pt x="185541" y="33722"/>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97" name="任意形状 96"/>
              <p:cNvSpPr/>
              <p:nvPr/>
            </p:nvSpPr>
            <p:spPr>
              <a:xfrm>
                <a:off x="9142342" y="3665532"/>
                <a:ext cx="809633" cy="571417"/>
              </a:xfrm>
              <a:custGeom>
                <a:avLst/>
                <a:gdLst>
                  <a:gd name="connsiteX0" fmla="*/ 617177 w 809633"/>
                  <a:gd name="connsiteY0" fmla="*/ 142475 h 571417"/>
                  <a:gd name="connsiteX1" fmla="*/ 404817 w 809633"/>
                  <a:gd name="connsiteY1" fmla="*/ 0 h 571417"/>
                  <a:gd name="connsiteX2" fmla="*/ 192456 w 809633"/>
                  <a:gd name="connsiteY2" fmla="*/ 142475 h 571417"/>
                  <a:gd name="connsiteX3" fmla="*/ 0 w 809633"/>
                  <a:gd name="connsiteY3" fmla="*/ 367063 h 571417"/>
                  <a:gd name="connsiteX4" fmla="*/ 138481 w 809633"/>
                  <a:gd name="connsiteY4" fmla="*/ 569057 h 571417"/>
                  <a:gd name="connsiteX5" fmla="*/ 163445 w 809633"/>
                  <a:gd name="connsiteY5" fmla="*/ 561807 h 571417"/>
                  <a:gd name="connsiteX6" fmla="*/ 156023 w 809633"/>
                  <a:gd name="connsiteY6" fmla="*/ 537021 h 571417"/>
                  <a:gd name="connsiteX7" fmla="*/ 36771 w 809633"/>
                  <a:gd name="connsiteY7" fmla="*/ 367063 h 571417"/>
                  <a:gd name="connsiteX8" fmla="*/ 207805 w 809633"/>
                  <a:gd name="connsiteY8" fmla="*/ 177377 h 571417"/>
                  <a:gd name="connsiteX9" fmla="*/ 223155 w 809633"/>
                  <a:gd name="connsiteY9" fmla="*/ 165237 h 571417"/>
                  <a:gd name="connsiteX10" fmla="*/ 404817 w 809633"/>
                  <a:gd name="connsiteY10" fmla="*/ 36757 h 571417"/>
                  <a:gd name="connsiteX11" fmla="*/ 586478 w 809633"/>
                  <a:gd name="connsiteY11" fmla="*/ 165237 h 571417"/>
                  <a:gd name="connsiteX12" fmla="*/ 601827 w 809633"/>
                  <a:gd name="connsiteY12" fmla="*/ 177377 h 571417"/>
                  <a:gd name="connsiteX13" fmla="*/ 772862 w 809633"/>
                  <a:gd name="connsiteY13" fmla="*/ 367063 h 571417"/>
                  <a:gd name="connsiteX14" fmla="*/ 655634 w 809633"/>
                  <a:gd name="connsiteY14" fmla="*/ 536010 h 571417"/>
                  <a:gd name="connsiteX15" fmla="*/ 645345 w 809633"/>
                  <a:gd name="connsiteY15" fmla="*/ 559784 h 571417"/>
                  <a:gd name="connsiteX16" fmla="*/ 662381 w 809633"/>
                  <a:gd name="connsiteY16" fmla="*/ 571418 h 571417"/>
                  <a:gd name="connsiteX17" fmla="*/ 669128 w 809633"/>
                  <a:gd name="connsiteY17" fmla="*/ 570069 h 571417"/>
                  <a:gd name="connsiteX18" fmla="*/ 809633 w 809633"/>
                  <a:gd name="connsiteY18" fmla="*/ 367063 h 571417"/>
                  <a:gd name="connsiteX19" fmla="*/ 617177 w 809633"/>
                  <a:gd name="connsiteY19" fmla="*/ 142475 h 571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09633" h="571417">
                    <a:moveTo>
                      <a:pt x="617177" y="142475"/>
                    </a:moveTo>
                    <a:cubicBezTo>
                      <a:pt x="582430" y="56821"/>
                      <a:pt x="498430" y="0"/>
                      <a:pt x="404817" y="0"/>
                    </a:cubicBezTo>
                    <a:cubicBezTo>
                      <a:pt x="311202" y="0"/>
                      <a:pt x="227203" y="56821"/>
                      <a:pt x="192456" y="142475"/>
                    </a:cubicBezTo>
                    <a:cubicBezTo>
                      <a:pt x="81975" y="160010"/>
                      <a:pt x="0" y="254769"/>
                      <a:pt x="0" y="367063"/>
                    </a:cubicBezTo>
                    <a:cubicBezTo>
                      <a:pt x="0" y="454909"/>
                      <a:pt x="69493" y="531795"/>
                      <a:pt x="138481" y="569057"/>
                    </a:cubicBezTo>
                    <a:cubicBezTo>
                      <a:pt x="147421" y="573947"/>
                      <a:pt x="158553" y="570575"/>
                      <a:pt x="163445" y="561807"/>
                    </a:cubicBezTo>
                    <a:cubicBezTo>
                      <a:pt x="168336" y="553039"/>
                      <a:pt x="164963" y="541911"/>
                      <a:pt x="156023" y="537021"/>
                    </a:cubicBezTo>
                    <a:cubicBezTo>
                      <a:pt x="96650" y="504817"/>
                      <a:pt x="36771" y="439902"/>
                      <a:pt x="36771" y="367063"/>
                    </a:cubicBezTo>
                    <a:cubicBezTo>
                      <a:pt x="36771" y="269607"/>
                      <a:pt x="110312" y="188000"/>
                      <a:pt x="207805" y="177377"/>
                    </a:cubicBezTo>
                    <a:cubicBezTo>
                      <a:pt x="214890" y="176534"/>
                      <a:pt x="220794" y="171813"/>
                      <a:pt x="223155" y="165237"/>
                    </a:cubicBezTo>
                    <a:cubicBezTo>
                      <a:pt x="249974" y="88351"/>
                      <a:pt x="323010" y="36757"/>
                      <a:pt x="404817" y="36757"/>
                    </a:cubicBezTo>
                    <a:cubicBezTo>
                      <a:pt x="486623" y="36757"/>
                      <a:pt x="559659" y="88351"/>
                      <a:pt x="586478" y="165237"/>
                    </a:cubicBezTo>
                    <a:cubicBezTo>
                      <a:pt x="588839" y="171982"/>
                      <a:pt x="594743" y="176703"/>
                      <a:pt x="601827" y="177377"/>
                    </a:cubicBezTo>
                    <a:cubicBezTo>
                      <a:pt x="699321" y="188000"/>
                      <a:pt x="772862" y="269607"/>
                      <a:pt x="772862" y="367063"/>
                    </a:cubicBezTo>
                    <a:cubicBezTo>
                      <a:pt x="772862" y="444118"/>
                      <a:pt x="729007" y="507346"/>
                      <a:pt x="655634" y="536010"/>
                    </a:cubicBezTo>
                    <a:cubicBezTo>
                      <a:pt x="646188" y="539719"/>
                      <a:pt x="641466" y="550342"/>
                      <a:pt x="645345" y="559784"/>
                    </a:cubicBezTo>
                    <a:cubicBezTo>
                      <a:pt x="648212" y="567034"/>
                      <a:pt x="655128" y="571418"/>
                      <a:pt x="662381" y="571418"/>
                    </a:cubicBezTo>
                    <a:cubicBezTo>
                      <a:pt x="664574" y="571418"/>
                      <a:pt x="666935" y="571081"/>
                      <a:pt x="669128" y="570069"/>
                    </a:cubicBezTo>
                    <a:cubicBezTo>
                      <a:pt x="757007" y="535504"/>
                      <a:pt x="809633" y="459630"/>
                      <a:pt x="809633" y="367063"/>
                    </a:cubicBezTo>
                    <a:cubicBezTo>
                      <a:pt x="809633" y="254769"/>
                      <a:pt x="727658" y="160179"/>
                      <a:pt x="617177" y="142475"/>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grpSp>
          <p:nvGrpSpPr>
            <p:cNvPr id="98" name="图形 40"/>
            <p:cNvGrpSpPr/>
            <p:nvPr/>
          </p:nvGrpSpPr>
          <p:grpSpPr>
            <a:xfrm>
              <a:off x="16696725" y="9427510"/>
              <a:ext cx="725634" cy="805532"/>
              <a:chOff x="16696725" y="9427510"/>
              <a:chExt cx="725634" cy="805532"/>
            </a:xfrm>
          </p:grpSpPr>
          <p:sp>
            <p:nvSpPr>
              <p:cNvPr id="99" name="任意形状 98"/>
              <p:cNvSpPr/>
              <p:nvPr/>
            </p:nvSpPr>
            <p:spPr>
              <a:xfrm>
                <a:off x="16696725" y="9427510"/>
                <a:ext cx="725634" cy="805532"/>
              </a:xfrm>
              <a:custGeom>
                <a:avLst/>
                <a:gdLst>
                  <a:gd name="connsiteX0" fmla="*/ 682454 w 725634"/>
                  <a:gd name="connsiteY0" fmla="*/ 165490 h 805532"/>
                  <a:gd name="connsiteX1" fmla="*/ 405491 w 725634"/>
                  <a:gd name="connsiteY1" fmla="*/ 9864 h 805532"/>
                  <a:gd name="connsiteX2" fmla="*/ 319805 w 725634"/>
                  <a:gd name="connsiteY2" fmla="*/ 9864 h 805532"/>
                  <a:gd name="connsiteX3" fmla="*/ 42843 w 725634"/>
                  <a:gd name="connsiteY3" fmla="*/ 165490 h 805532"/>
                  <a:gd name="connsiteX4" fmla="*/ 0 w 725634"/>
                  <a:gd name="connsiteY4" fmla="*/ 238161 h 805532"/>
                  <a:gd name="connsiteX5" fmla="*/ 0 w 725634"/>
                  <a:gd name="connsiteY5" fmla="*/ 567119 h 805532"/>
                  <a:gd name="connsiteX6" fmla="*/ 42843 w 725634"/>
                  <a:gd name="connsiteY6" fmla="*/ 639789 h 805532"/>
                  <a:gd name="connsiteX7" fmla="*/ 320142 w 725634"/>
                  <a:gd name="connsiteY7" fmla="*/ 795416 h 805532"/>
                  <a:gd name="connsiteX8" fmla="*/ 362817 w 725634"/>
                  <a:gd name="connsiteY8" fmla="*/ 805532 h 805532"/>
                  <a:gd name="connsiteX9" fmla="*/ 405491 w 725634"/>
                  <a:gd name="connsiteY9" fmla="*/ 795416 h 805532"/>
                  <a:gd name="connsiteX10" fmla="*/ 682790 w 725634"/>
                  <a:gd name="connsiteY10" fmla="*/ 639789 h 805532"/>
                  <a:gd name="connsiteX11" fmla="*/ 725634 w 725634"/>
                  <a:gd name="connsiteY11" fmla="*/ 567119 h 805532"/>
                  <a:gd name="connsiteX12" fmla="*/ 725634 w 725634"/>
                  <a:gd name="connsiteY12" fmla="*/ 238161 h 805532"/>
                  <a:gd name="connsiteX13" fmla="*/ 682790 w 725634"/>
                  <a:gd name="connsiteY13" fmla="*/ 165490 h 805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5634" h="805532">
                    <a:moveTo>
                      <a:pt x="682454" y="165490"/>
                    </a:moveTo>
                    <a:lnTo>
                      <a:pt x="405491" y="9864"/>
                    </a:lnTo>
                    <a:cubicBezTo>
                      <a:pt x="381877" y="-3288"/>
                      <a:pt x="343419" y="-3288"/>
                      <a:pt x="319805" y="9864"/>
                    </a:cubicBezTo>
                    <a:lnTo>
                      <a:pt x="42843" y="165490"/>
                    </a:lnTo>
                    <a:cubicBezTo>
                      <a:pt x="18891" y="178979"/>
                      <a:pt x="0" y="210846"/>
                      <a:pt x="0" y="238161"/>
                    </a:cubicBezTo>
                    <a:lnTo>
                      <a:pt x="0" y="567119"/>
                    </a:lnTo>
                    <a:cubicBezTo>
                      <a:pt x="0" y="594433"/>
                      <a:pt x="18891" y="626301"/>
                      <a:pt x="42843" y="639789"/>
                    </a:cubicBezTo>
                    <a:lnTo>
                      <a:pt x="320142" y="795416"/>
                    </a:lnTo>
                    <a:cubicBezTo>
                      <a:pt x="331781" y="801992"/>
                      <a:pt x="346962" y="805532"/>
                      <a:pt x="362817" y="805532"/>
                    </a:cubicBezTo>
                    <a:cubicBezTo>
                      <a:pt x="378672" y="805532"/>
                      <a:pt x="393852" y="801992"/>
                      <a:pt x="405491" y="795416"/>
                    </a:cubicBezTo>
                    <a:lnTo>
                      <a:pt x="682790" y="639789"/>
                    </a:lnTo>
                    <a:cubicBezTo>
                      <a:pt x="706742" y="626301"/>
                      <a:pt x="725634" y="594433"/>
                      <a:pt x="725634" y="567119"/>
                    </a:cubicBezTo>
                    <a:lnTo>
                      <a:pt x="725634" y="238161"/>
                    </a:lnTo>
                    <a:cubicBezTo>
                      <a:pt x="725634" y="211015"/>
                      <a:pt x="706911" y="178979"/>
                      <a:pt x="682790" y="165490"/>
                    </a:cubicBezTo>
                    <a:close/>
                  </a:path>
                </a:pathLst>
              </a:custGeom>
              <a:noFill/>
              <a:ln w="33731" cap="flat">
                <a:solidFill>
                  <a:srgbClr val="FD5C1F"/>
                </a:solid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00" name="任意形状 99"/>
              <p:cNvSpPr/>
              <p:nvPr/>
            </p:nvSpPr>
            <p:spPr>
              <a:xfrm>
                <a:off x="17000338" y="9525978"/>
                <a:ext cx="134938" cy="153013"/>
              </a:xfrm>
              <a:custGeom>
                <a:avLst/>
                <a:gdLst>
                  <a:gd name="connsiteX0" fmla="*/ 127180 w 134938"/>
                  <a:gd name="connsiteY0" fmla="*/ 32289 h 153013"/>
                  <a:gd name="connsiteX1" fmla="*/ 74891 w 134938"/>
                  <a:gd name="connsiteY1" fmla="*/ 1771 h 153013"/>
                  <a:gd name="connsiteX2" fmla="*/ 59879 w 134938"/>
                  <a:gd name="connsiteY2" fmla="*/ 1771 h 153013"/>
                  <a:gd name="connsiteX3" fmla="*/ 7591 w 134938"/>
                  <a:gd name="connsiteY3" fmla="*/ 32458 h 153013"/>
                  <a:gd name="connsiteX4" fmla="*/ 0 w 134938"/>
                  <a:gd name="connsiteY4" fmla="*/ 45777 h 153013"/>
                  <a:gd name="connsiteX5" fmla="*/ 0 w 134938"/>
                  <a:gd name="connsiteY5" fmla="*/ 106983 h 153013"/>
                  <a:gd name="connsiteX6" fmla="*/ 7759 w 134938"/>
                  <a:gd name="connsiteY6" fmla="*/ 120472 h 153013"/>
                  <a:gd name="connsiteX7" fmla="*/ 60385 w 134938"/>
                  <a:gd name="connsiteY7" fmla="*/ 151158 h 153013"/>
                  <a:gd name="connsiteX8" fmla="*/ 67469 w 134938"/>
                  <a:gd name="connsiteY8" fmla="*/ 153013 h 153013"/>
                  <a:gd name="connsiteX9" fmla="*/ 74553 w 134938"/>
                  <a:gd name="connsiteY9" fmla="*/ 151158 h 153013"/>
                  <a:gd name="connsiteX10" fmla="*/ 127180 w 134938"/>
                  <a:gd name="connsiteY10" fmla="*/ 120472 h 153013"/>
                  <a:gd name="connsiteX11" fmla="*/ 134939 w 134938"/>
                  <a:gd name="connsiteY11" fmla="*/ 106983 h 153013"/>
                  <a:gd name="connsiteX12" fmla="*/ 134939 w 134938"/>
                  <a:gd name="connsiteY12" fmla="*/ 45946 h 153013"/>
                  <a:gd name="connsiteX13" fmla="*/ 127180 w 134938"/>
                  <a:gd name="connsiteY13" fmla="*/ 32458 h 153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4938" h="153013">
                    <a:moveTo>
                      <a:pt x="127180" y="32289"/>
                    </a:moveTo>
                    <a:lnTo>
                      <a:pt x="74891" y="1771"/>
                    </a:lnTo>
                    <a:cubicBezTo>
                      <a:pt x="70674" y="-590"/>
                      <a:pt x="63927" y="-590"/>
                      <a:pt x="59879" y="1771"/>
                    </a:cubicBezTo>
                    <a:lnTo>
                      <a:pt x="7591" y="32458"/>
                    </a:lnTo>
                    <a:cubicBezTo>
                      <a:pt x="2867" y="35155"/>
                      <a:pt x="0" y="40214"/>
                      <a:pt x="0" y="45777"/>
                    </a:cubicBezTo>
                    <a:lnTo>
                      <a:pt x="0" y="106983"/>
                    </a:lnTo>
                    <a:cubicBezTo>
                      <a:pt x="0" y="112547"/>
                      <a:pt x="2867" y="117605"/>
                      <a:pt x="7759" y="120472"/>
                    </a:cubicBezTo>
                    <a:lnTo>
                      <a:pt x="60385" y="151158"/>
                    </a:lnTo>
                    <a:cubicBezTo>
                      <a:pt x="62409" y="152339"/>
                      <a:pt x="64939" y="153013"/>
                      <a:pt x="67469" y="153013"/>
                    </a:cubicBezTo>
                    <a:cubicBezTo>
                      <a:pt x="69999" y="153013"/>
                      <a:pt x="72529" y="152339"/>
                      <a:pt x="74553" y="151158"/>
                    </a:cubicBezTo>
                    <a:lnTo>
                      <a:pt x="127180" y="120472"/>
                    </a:lnTo>
                    <a:cubicBezTo>
                      <a:pt x="131903" y="117605"/>
                      <a:pt x="134939" y="112547"/>
                      <a:pt x="134939" y="106983"/>
                    </a:cubicBezTo>
                    <a:lnTo>
                      <a:pt x="134939" y="45946"/>
                    </a:lnTo>
                    <a:cubicBezTo>
                      <a:pt x="134939" y="40382"/>
                      <a:pt x="132072" y="35324"/>
                      <a:pt x="127180" y="32458"/>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01" name="任意形状 100"/>
              <p:cNvSpPr/>
              <p:nvPr/>
            </p:nvSpPr>
            <p:spPr>
              <a:xfrm>
                <a:off x="17050771" y="9713894"/>
                <a:ext cx="33734" cy="153434"/>
              </a:xfrm>
              <a:custGeom>
                <a:avLst/>
                <a:gdLst>
                  <a:gd name="connsiteX0" fmla="*/ 16867 w 33734"/>
                  <a:gd name="connsiteY0" fmla="*/ 0 h 153434"/>
                  <a:gd name="connsiteX1" fmla="*/ 0 w 33734"/>
                  <a:gd name="connsiteY1" fmla="*/ 13826 h 153434"/>
                  <a:gd name="connsiteX2" fmla="*/ 0 w 33734"/>
                  <a:gd name="connsiteY2" fmla="*/ 139609 h 153434"/>
                  <a:gd name="connsiteX3" fmla="*/ 16867 w 33734"/>
                  <a:gd name="connsiteY3" fmla="*/ 153434 h 153434"/>
                  <a:gd name="connsiteX4" fmla="*/ 33735 w 33734"/>
                  <a:gd name="connsiteY4" fmla="*/ 139609 h 153434"/>
                  <a:gd name="connsiteX5" fmla="*/ 33735 w 33734"/>
                  <a:gd name="connsiteY5" fmla="*/ 13826 h 153434"/>
                  <a:gd name="connsiteX6" fmla="*/ 16867 w 33734"/>
                  <a:gd name="connsiteY6" fmla="*/ 0 h 15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734" h="153434">
                    <a:moveTo>
                      <a:pt x="16867" y="0"/>
                    </a:moveTo>
                    <a:cubicBezTo>
                      <a:pt x="9446" y="0"/>
                      <a:pt x="3374" y="6238"/>
                      <a:pt x="0" y="13826"/>
                    </a:cubicBezTo>
                    <a:lnTo>
                      <a:pt x="0" y="139609"/>
                    </a:lnTo>
                    <a:cubicBezTo>
                      <a:pt x="3374" y="147196"/>
                      <a:pt x="9446" y="153434"/>
                      <a:pt x="16867" y="153434"/>
                    </a:cubicBezTo>
                    <a:cubicBezTo>
                      <a:pt x="24289" y="153434"/>
                      <a:pt x="30361" y="147196"/>
                      <a:pt x="33735" y="139609"/>
                    </a:cubicBezTo>
                    <a:lnTo>
                      <a:pt x="33735" y="13826"/>
                    </a:lnTo>
                    <a:cubicBezTo>
                      <a:pt x="30361" y="6238"/>
                      <a:pt x="24289" y="0"/>
                      <a:pt x="16867" y="0"/>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02" name="任意形状 101"/>
              <p:cNvSpPr/>
              <p:nvPr/>
            </p:nvSpPr>
            <p:spPr>
              <a:xfrm>
                <a:off x="17121653" y="9685670"/>
                <a:ext cx="175458" cy="166651"/>
              </a:xfrm>
              <a:custGeom>
                <a:avLst/>
                <a:gdLst>
                  <a:gd name="connsiteX0" fmla="*/ 161888 w 175458"/>
                  <a:gd name="connsiteY0" fmla="*/ 166652 h 166651"/>
                  <a:gd name="connsiteX1" fmla="*/ 168635 w 175458"/>
                  <a:gd name="connsiteY1" fmla="*/ 164797 h 166651"/>
                  <a:gd name="connsiteX2" fmla="*/ 173695 w 175458"/>
                  <a:gd name="connsiteY2" fmla="*/ 145913 h 166651"/>
                  <a:gd name="connsiteX3" fmla="*/ 20034 w 175458"/>
                  <a:gd name="connsiteY3" fmla="*/ 1752 h 166651"/>
                  <a:gd name="connsiteX4" fmla="*/ 1648 w 175458"/>
                  <a:gd name="connsiteY4" fmla="*/ 7147 h 166651"/>
                  <a:gd name="connsiteX5" fmla="*/ 6877 w 175458"/>
                  <a:gd name="connsiteY5" fmla="*/ 25863 h 166651"/>
                  <a:gd name="connsiteX6" fmla="*/ 150080 w 175458"/>
                  <a:gd name="connsiteY6" fmla="*/ 159570 h 166651"/>
                  <a:gd name="connsiteX7" fmla="*/ 161719 w 175458"/>
                  <a:gd name="connsiteY7" fmla="*/ 166483 h 166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5458" h="166651">
                    <a:moveTo>
                      <a:pt x="161888" y="166652"/>
                    </a:moveTo>
                    <a:cubicBezTo>
                      <a:pt x="164249" y="166652"/>
                      <a:pt x="166442" y="166146"/>
                      <a:pt x="168635" y="164797"/>
                    </a:cubicBezTo>
                    <a:cubicBezTo>
                      <a:pt x="175045" y="161087"/>
                      <a:pt x="177406" y="152657"/>
                      <a:pt x="173695" y="145913"/>
                    </a:cubicBezTo>
                    <a:cubicBezTo>
                      <a:pt x="170997" y="141023"/>
                      <a:pt x="132033" y="64980"/>
                      <a:pt x="20034" y="1752"/>
                    </a:cubicBezTo>
                    <a:cubicBezTo>
                      <a:pt x="13455" y="-1958"/>
                      <a:pt x="5359" y="402"/>
                      <a:pt x="1648" y="7147"/>
                    </a:cubicBezTo>
                    <a:cubicBezTo>
                      <a:pt x="-1894" y="13892"/>
                      <a:pt x="467" y="22153"/>
                      <a:pt x="6877" y="25863"/>
                    </a:cubicBezTo>
                    <a:cubicBezTo>
                      <a:pt x="112129" y="85213"/>
                      <a:pt x="149406" y="158390"/>
                      <a:pt x="150080" y="159570"/>
                    </a:cubicBezTo>
                    <a:cubicBezTo>
                      <a:pt x="152611" y="163954"/>
                      <a:pt x="157165" y="166483"/>
                      <a:pt x="161719" y="166483"/>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03" name="任意形状 102"/>
              <p:cNvSpPr/>
              <p:nvPr/>
            </p:nvSpPr>
            <p:spPr>
              <a:xfrm>
                <a:off x="16838334" y="9686007"/>
                <a:ext cx="175568" cy="166483"/>
              </a:xfrm>
              <a:custGeom>
                <a:avLst/>
                <a:gdLst>
                  <a:gd name="connsiteX0" fmla="*/ 155425 w 175568"/>
                  <a:gd name="connsiteY0" fmla="*/ 1583 h 166483"/>
                  <a:gd name="connsiteX1" fmla="*/ 1764 w 175568"/>
                  <a:gd name="connsiteY1" fmla="*/ 145744 h 166483"/>
                  <a:gd name="connsiteX2" fmla="*/ 6824 w 175568"/>
                  <a:gd name="connsiteY2" fmla="*/ 164628 h 166483"/>
                  <a:gd name="connsiteX3" fmla="*/ 13571 w 175568"/>
                  <a:gd name="connsiteY3" fmla="*/ 166483 h 166483"/>
                  <a:gd name="connsiteX4" fmla="*/ 25377 w 175568"/>
                  <a:gd name="connsiteY4" fmla="*/ 159570 h 166483"/>
                  <a:gd name="connsiteX5" fmla="*/ 168582 w 175568"/>
                  <a:gd name="connsiteY5" fmla="*/ 25863 h 166483"/>
                  <a:gd name="connsiteX6" fmla="*/ 173811 w 175568"/>
                  <a:gd name="connsiteY6" fmla="*/ 7147 h 166483"/>
                  <a:gd name="connsiteX7" fmla="*/ 155425 w 175568"/>
                  <a:gd name="connsiteY7" fmla="*/ 1752 h 16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5568" h="166483">
                    <a:moveTo>
                      <a:pt x="155425" y="1583"/>
                    </a:moveTo>
                    <a:cubicBezTo>
                      <a:pt x="43426" y="64812"/>
                      <a:pt x="4631" y="140854"/>
                      <a:pt x="1764" y="145744"/>
                    </a:cubicBezTo>
                    <a:cubicBezTo>
                      <a:pt x="-1948" y="152320"/>
                      <a:pt x="414" y="160750"/>
                      <a:pt x="6824" y="164628"/>
                    </a:cubicBezTo>
                    <a:cubicBezTo>
                      <a:pt x="8848" y="165809"/>
                      <a:pt x="11209" y="166483"/>
                      <a:pt x="13571" y="166483"/>
                    </a:cubicBezTo>
                    <a:cubicBezTo>
                      <a:pt x="18293" y="166483"/>
                      <a:pt x="22848" y="163954"/>
                      <a:pt x="25377" y="159570"/>
                    </a:cubicBezTo>
                    <a:cubicBezTo>
                      <a:pt x="26053" y="158390"/>
                      <a:pt x="63329" y="85213"/>
                      <a:pt x="168582" y="25863"/>
                    </a:cubicBezTo>
                    <a:cubicBezTo>
                      <a:pt x="175160" y="22154"/>
                      <a:pt x="177521" y="13723"/>
                      <a:pt x="173811" y="7147"/>
                    </a:cubicBezTo>
                    <a:cubicBezTo>
                      <a:pt x="170269" y="403"/>
                      <a:pt x="162004" y="-1958"/>
                      <a:pt x="155425" y="1752"/>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04" name="任意形状 103"/>
              <p:cNvSpPr/>
              <p:nvPr/>
            </p:nvSpPr>
            <p:spPr>
              <a:xfrm>
                <a:off x="17253179" y="9895655"/>
                <a:ext cx="101204" cy="101165"/>
              </a:xfrm>
              <a:custGeom>
                <a:avLst/>
                <a:gdLst>
                  <a:gd name="connsiteX0" fmla="*/ 0 w 101204"/>
                  <a:gd name="connsiteY0" fmla="*/ 0 h 101165"/>
                  <a:gd name="connsiteX1" fmla="*/ 101204 w 101204"/>
                  <a:gd name="connsiteY1" fmla="*/ 0 h 101165"/>
                  <a:gd name="connsiteX2" fmla="*/ 101204 w 101204"/>
                  <a:gd name="connsiteY2" fmla="*/ 101166 h 101165"/>
                  <a:gd name="connsiteX3" fmla="*/ 0 w 101204"/>
                  <a:gd name="connsiteY3" fmla="*/ 101166 h 101165"/>
                </a:gdLst>
                <a:ahLst/>
                <a:cxnLst>
                  <a:cxn ang="0">
                    <a:pos x="connsiteX0" y="connsiteY0"/>
                  </a:cxn>
                  <a:cxn ang="0">
                    <a:pos x="connsiteX1" y="connsiteY1"/>
                  </a:cxn>
                  <a:cxn ang="0">
                    <a:pos x="connsiteX2" y="connsiteY2"/>
                  </a:cxn>
                  <a:cxn ang="0">
                    <a:pos x="connsiteX3" y="connsiteY3"/>
                  </a:cxn>
                </a:cxnLst>
                <a:rect l="l" t="t" r="r" b="b"/>
                <a:pathLst>
                  <a:path w="101204" h="101165">
                    <a:moveTo>
                      <a:pt x="0" y="0"/>
                    </a:moveTo>
                    <a:lnTo>
                      <a:pt x="101204" y="0"/>
                    </a:lnTo>
                    <a:lnTo>
                      <a:pt x="101204" y="101166"/>
                    </a:lnTo>
                    <a:lnTo>
                      <a:pt x="0" y="101166"/>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05" name="任意形状 104"/>
              <p:cNvSpPr/>
              <p:nvPr/>
            </p:nvSpPr>
            <p:spPr>
              <a:xfrm>
                <a:off x="17017036" y="9895655"/>
                <a:ext cx="101204" cy="101165"/>
              </a:xfrm>
              <a:custGeom>
                <a:avLst/>
                <a:gdLst>
                  <a:gd name="connsiteX0" fmla="*/ 0 w 101204"/>
                  <a:gd name="connsiteY0" fmla="*/ 0 h 101165"/>
                  <a:gd name="connsiteX1" fmla="*/ 101204 w 101204"/>
                  <a:gd name="connsiteY1" fmla="*/ 0 h 101165"/>
                  <a:gd name="connsiteX2" fmla="*/ 101204 w 101204"/>
                  <a:gd name="connsiteY2" fmla="*/ 101166 h 101165"/>
                  <a:gd name="connsiteX3" fmla="*/ 0 w 101204"/>
                  <a:gd name="connsiteY3" fmla="*/ 101166 h 101165"/>
                </a:gdLst>
                <a:ahLst/>
                <a:cxnLst>
                  <a:cxn ang="0">
                    <a:pos x="connsiteX0" y="connsiteY0"/>
                  </a:cxn>
                  <a:cxn ang="0">
                    <a:pos x="connsiteX1" y="connsiteY1"/>
                  </a:cxn>
                  <a:cxn ang="0">
                    <a:pos x="connsiteX2" y="connsiteY2"/>
                  </a:cxn>
                  <a:cxn ang="0">
                    <a:pos x="connsiteX3" y="connsiteY3"/>
                  </a:cxn>
                </a:cxnLst>
                <a:rect l="l" t="t" r="r" b="b"/>
                <a:pathLst>
                  <a:path w="101204" h="101165">
                    <a:moveTo>
                      <a:pt x="0" y="0"/>
                    </a:moveTo>
                    <a:lnTo>
                      <a:pt x="101204" y="0"/>
                    </a:lnTo>
                    <a:lnTo>
                      <a:pt x="101204" y="101166"/>
                    </a:lnTo>
                    <a:lnTo>
                      <a:pt x="0" y="101166"/>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06" name="任意形状 105"/>
              <p:cNvSpPr/>
              <p:nvPr/>
            </p:nvSpPr>
            <p:spPr>
              <a:xfrm>
                <a:off x="16780893" y="9895655"/>
                <a:ext cx="101204" cy="101165"/>
              </a:xfrm>
              <a:custGeom>
                <a:avLst/>
                <a:gdLst>
                  <a:gd name="connsiteX0" fmla="*/ 0 w 101204"/>
                  <a:gd name="connsiteY0" fmla="*/ 0 h 101165"/>
                  <a:gd name="connsiteX1" fmla="*/ 101204 w 101204"/>
                  <a:gd name="connsiteY1" fmla="*/ 0 h 101165"/>
                  <a:gd name="connsiteX2" fmla="*/ 101204 w 101204"/>
                  <a:gd name="connsiteY2" fmla="*/ 101166 h 101165"/>
                  <a:gd name="connsiteX3" fmla="*/ 0 w 101204"/>
                  <a:gd name="connsiteY3" fmla="*/ 101166 h 101165"/>
                </a:gdLst>
                <a:ahLst/>
                <a:cxnLst>
                  <a:cxn ang="0">
                    <a:pos x="connsiteX0" y="connsiteY0"/>
                  </a:cxn>
                  <a:cxn ang="0">
                    <a:pos x="connsiteX1" y="connsiteY1"/>
                  </a:cxn>
                  <a:cxn ang="0">
                    <a:pos x="connsiteX2" y="connsiteY2"/>
                  </a:cxn>
                  <a:cxn ang="0">
                    <a:pos x="connsiteX3" y="connsiteY3"/>
                  </a:cxn>
                </a:cxnLst>
                <a:rect l="l" t="t" r="r" b="b"/>
                <a:pathLst>
                  <a:path w="101204" h="101165">
                    <a:moveTo>
                      <a:pt x="0" y="0"/>
                    </a:moveTo>
                    <a:lnTo>
                      <a:pt x="101204" y="0"/>
                    </a:lnTo>
                    <a:lnTo>
                      <a:pt x="101204" y="101166"/>
                    </a:lnTo>
                    <a:lnTo>
                      <a:pt x="0" y="101166"/>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grpSp>
          <p:nvGrpSpPr>
            <p:cNvPr id="107" name="图形 40"/>
            <p:cNvGrpSpPr/>
            <p:nvPr/>
          </p:nvGrpSpPr>
          <p:grpSpPr>
            <a:xfrm>
              <a:off x="9200197" y="9425740"/>
              <a:ext cx="693922" cy="809157"/>
              <a:chOff x="9200197" y="9425740"/>
              <a:chExt cx="693922" cy="809157"/>
            </a:xfrm>
            <a:solidFill>
              <a:srgbClr val="FD5C1F"/>
            </a:solidFill>
          </p:grpSpPr>
          <p:sp>
            <p:nvSpPr>
              <p:cNvPr id="108" name="任意形状 107"/>
              <p:cNvSpPr/>
              <p:nvPr/>
            </p:nvSpPr>
            <p:spPr>
              <a:xfrm>
                <a:off x="9200197" y="9425740"/>
                <a:ext cx="693922" cy="809157"/>
              </a:xfrm>
              <a:custGeom>
                <a:avLst/>
                <a:gdLst>
                  <a:gd name="connsiteX0" fmla="*/ 438045 w 693922"/>
                  <a:gd name="connsiteY0" fmla="*/ 0 h 809157"/>
                  <a:gd name="connsiteX1" fmla="*/ 75903 w 693922"/>
                  <a:gd name="connsiteY1" fmla="*/ 0 h 809157"/>
                  <a:gd name="connsiteX2" fmla="*/ 0 w 693922"/>
                  <a:gd name="connsiteY2" fmla="*/ 85148 h 809157"/>
                  <a:gd name="connsiteX3" fmla="*/ 0 w 693922"/>
                  <a:gd name="connsiteY3" fmla="*/ 724009 h 809157"/>
                  <a:gd name="connsiteX4" fmla="*/ 75903 w 693922"/>
                  <a:gd name="connsiteY4" fmla="*/ 809157 h 809157"/>
                  <a:gd name="connsiteX5" fmla="*/ 605032 w 693922"/>
                  <a:gd name="connsiteY5" fmla="*/ 809157 h 809157"/>
                  <a:gd name="connsiteX6" fmla="*/ 693923 w 693922"/>
                  <a:gd name="connsiteY6" fmla="*/ 724009 h 809157"/>
                  <a:gd name="connsiteX7" fmla="*/ 693923 w 693922"/>
                  <a:gd name="connsiteY7" fmla="*/ 247013 h 809157"/>
                  <a:gd name="connsiteX8" fmla="*/ 438045 w 693922"/>
                  <a:gd name="connsiteY8" fmla="*/ 0 h 809157"/>
                  <a:gd name="connsiteX9" fmla="*/ 462671 w 693922"/>
                  <a:gd name="connsiteY9" fmla="*/ 77054 h 809157"/>
                  <a:gd name="connsiteX10" fmla="*/ 645008 w 693922"/>
                  <a:gd name="connsiteY10" fmla="*/ 250554 h 809157"/>
                  <a:gd name="connsiteX11" fmla="*/ 506021 w 693922"/>
                  <a:gd name="connsiteY11" fmla="*/ 250554 h 809157"/>
                  <a:gd name="connsiteX12" fmla="*/ 462671 w 693922"/>
                  <a:gd name="connsiteY12" fmla="*/ 197273 h 809157"/>
                  <a:gd name="connsiteX13" fmla="*/ 462671 w 693922"/>
                  <a:gd name="connsiteY13" fmla="*/ 77054 h 809157"/>
                  <a:gd name="connsiteX14" fmla="*/ 655465 w 693922"/>
                  <a:gd name="connsiteY14" fmla="*/ 728899 h 809157"/>
                  <a:gd name="connsiteX15" fmla="*/ 611273 w 693922"/>
                  <a:gd name="connsiteY15" fmla="*/ 770714 h 809157"/>
                  <a:gd name="connsiteX16" fmla="*/ 72529 w 693922"/>
                  <a:gd name="connsiteY16" fmla="*/ 770714 h 809157"/>
                  <a:gd name="connsiteX17" fmla="*/ 38458 w 693922"/>
                  <a:gd name="connsiteY17" fmla="*/ 727718 h 809157"/>
                  <a:gd name="connsiteX18" fmla="*/ 38458 w 693922"/>
                  <a:gd name="connsiteY18" fmla="*/ 81607 h 809157"/>
                  <a:gd name="connsiteX19" fmla="*/ 72529 w 693922"/>
                  <a:gd name="connsiteY19" fmla="*/ 38611 h 809157"/>
                  <a:gd name="connsiteX20" fmla="*/ 424045 w 693922"/>
                  <a:gd name="connsiteY20" fmla="*/ 38611 h 809157"/>
                  <a:gd name="connsiteX21" fmla="*/ 424045 w 693922"/>
                  <a:gd name="connsiteY21" fmla="*/ 215820 h 809157"/>
                  <a:gd name="connsiteX22" fmla="*/ 487129 w 693922"/>
                  <a:gd name="connsiteY22" fmla="*/ 289165 h 809157"/>
                  <a:gd name="connsiteX23" fmla="*/ 655297 w 693922"/>
                  <a:gd name="connsiteY23" fmla="*/ 289165 h 809157"/>
                  <a:gd name="connsiteX24" fmla="*/ 655297 w 693922"/>
                  <a:gd name="connsiteY24" fmla="*/ 729068 h 809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93922" h="809157">
                    <a:moveTo>
                      <a:pt x="438045" y="0"/>
                    </a:moveTo>
                    <a:lnTo>
                      <a:pt x="75903" y="0"/>
                    </a:lnTo>
                    <a:cubicBezTo>
                      <a:pt x="30361" y="0"/>
                      <a:pt x="0" y="38274"/>
                      <a:pt x="0" y="85148"/>
                    </a:cubicBezTo>
                    <a:lnTo>
                      <a:pt x="0" y="724009"/>
                    </a:lnTo>
                    <a:cubicBezTo>
                      <a:pt x="0" y="770882"/>
                      <a:pt x="30361" y="809157"/>
                      <a:pt x="75903" y="809157"/>
                    </a:cubicBezTo>
                    <a:lnTo>
                      <a:pt x="605032" y="809157"/>
                    </a:lnTo>
                    <a:cubicBezTo>
                      <a:pt x="650574" y="809157"/>
                      <a:pt x="693923" y="770882"/>
                      <a:pt x="693923" y="724009"/>
                    </a:cubicBezTo>
                    <a:lnTo>
                      <a:pt x="693923" y="247013"/>
                    </a:lnTo>
                    <a:lnTo>
                      <a:pt x="438045" y="0"/>
                    </a:lnTo>
                    <a:close/>
                    <a:moveTo>
                      <a:pt x="462671" y="77054"/>
                    </a:moveTo>
                    <a:lnTo>
                      <a:pt x="645008" y="250554"/>
                    </a:lnTo>
                    <a:lnTo>
                      <a:pt x="506021" y="250554"/>
                    </a:lnTo>
                    <a:cubicBezTo>
                      <a:pt x="477852" y="250554"/>
                      <a:pt x="462671" y="227117"/>
                      <a:pt x="462671" y="197273"/>
                    </a:cubicBezTo>
                    <a:lnTo>
                      <a:pt x="462671" y="77054"/>
                    </a:lnTo>
                    <a:close/>
                    <a:moveTo>
                      <a:pt x="655465" y="728899"/>
                    </a:moveTo>
                    <a:cubicBezTo>
                      <a:pt x="655465" y="751998"/>
                      <a:pt x="632357" y="770714"/>
                      <a:pt x="611273" y="770714"/>
                    </a:cubicBezTo>
                    <a:lnTo>
                      <a:pt x="72529" y="770714"/>
                    </a:lnTo>
                    <a:cubicBezTo>
                      <a:pt x="49927" y="770714"/>
                      <a:pt x="38458" y="751324"/>
                      <a:pt x="38458" y="727718"/>
                    </a:cubicBezTo>
                    <a:lnTo>
                      <a:pt x="38458" y="81607"/>
                    </a:lnTo>
                    <a:cubicBezTo>
                      <a:pt x="38458" y="57833"/>
                      <a:pt x="52120" y="38611"/>
                      <a:pt x="72529" y="38611"/>
                    </a:cubicBezTo>
                    <a:lnTo>
                      <a:pt x="424045" y="38611"/>
                    </a:lnTo>
                    <a:lnTo>
                      <a:pt x="424045" y="215820"/>
                    </a:lnTo>
                    <a:cubicBezTo>
                      <a:pt x="424045" y="255612"/>
                      <a:pt x="449346" y="289165"/>
                      <a:pt x="487129" y="289165"/>
                    </a:cubicBezTo>
                    <a:lnTo>
                      <a:pt x="655297" y="289165"/>
                    </a:lnTo>
                    <a:lnTo>
                      <a:pt x="655297" y="729068"/>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09" name="任意形状 108"/>
              <p:cNvSpPr/>
              <p:nvPr/>
            </p:nvSpPr>
            <p:spPr>
              <a:xfrm>
                <a:off x="9301064" y="9753348"/>
                <a:ext cx="360624" cy="38442"/>
              </a:xfrm>
              <a:custGeom>
                <a:avLst/>
                <a:gdLst>
                  <a:gd name="connsiteX0" fmla="*/ 0 w 360624"/>
                  <a:gd name="connsiteY0" fmla="*/ 19221 h 38442"/>
                  <a:gd name="connsiteX1" fmla="*/ 19566 w 360624"/>
                  <a:gd name="connsiteY1" fmla="*/ 38443 h 38442"/>
                  <a:gd name="connsiteX2" fmla="*/ 341058 w 360624"/>
                  <a:gd name="connsiteY2" fmla="*/ 38443 h 38442"/>
                  <a:gd name="connsiteX3" fmla="*/ 360624 w 360624"/>
                  <a:gd name="connsiteY3" fmla="*/ 19221 h 38442"/>
                  <a:gd name="connsiteX4" fmla="*/ 341058 w 360624"/>
                  <a:gd name="connsiteY4" fmla="*/ 0 h 38442"/>
                  <a:gd name="connsiteX5" fmla="*/ 19566 w 360624"/>
                  <a:gd name="connsiteY5" fmla="*/ 0 h 38442"/>
                  <a:gd name="connsiteX6" fmla="*/ 0 w 360624"/>
                  <a:gd name="connsiteY6" fmla="*/ 19221 h 38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624" h="38442">
                    <a:moveTo>
                      <a:pt x="0" y="19221"/>
                    </a:moveTo>
                    <a:cubicBezTo>
                      <a:pt x="0" y="30855"/>
                      <a:pt x="7928" y="38443"/>
                      <a:pt x="19566" y="38443"/>
                    </a:cubicBezTo>
                    <a:lnTo>
                      <a:pt x="341058" y="38443"/>
                    </a:lnTo>
                    <a:cubicBezTo>
                      <a:pt x="352865" y="38443"/>
                      <a:pt x="360624" y="30687"/>
                      <a:pt x="360624" y="19221"/>
                    </a:cubicBezTo>
                    <a:cubicBezTo>
                      <a:pt x="360624" y="7756"/>
                      <a:pt x="348817" y="0"/>
                      <a:pt x="341058" y="0"/>
                    </a:cubicBezTo>
                    <a:lnTo>
                      <a:pt x="19566" y="0"/>
                    </a:lnTo>
                    <a:cubicBezTo>
                      <a:pt x="7759" y="0"/>
                      <a:pt x="0" y="7756"/>
                      <a:pt x="0" y="19221"/>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10" name="任意形状 109"/>
              <p:cNvSpPr/>
              <p:nvPr/>
            </p:nvSpPr>
            <p:spPr>
              <a:xfrm>
                <a:off x="9301064" y="9637682"/>
                <a:ext cx="244914" cy="38442"/>
              </a:xfrm>
              <a:custGeom>
                <a:avLst/>
                <a:gdLst>
                  <a:gd name="connsiteX0" fmla="*/ 0 w 244914"/>
                  <a:gd name="connsiteY0" fmla="*/ 19222 h 38442"/>
                  <a:gd name="connsiteX1" fmla="*/ 19566 w 244914"/>
                  <a:gd name="connsiteY1" fmla="*/ 38443 h 38442"/>
                  <a:gd name="connsiteX2" fmla="*/ 225348 w 244914"/>
                  <a:gd name="connsiteY2" fmla="*/ 38443 h 38442"/>
                  <a:gd name="connsiteX3" fmla="*/ 244914 w 244914"/>
                  <a:gd name="connsiteY3" fmla="*/ 19222 h 38442"/>
                  <a:gd name="connsiteX4" fmla="*/ 225348 w 244914"/>
                  <a:gd name="connsiteY4" fmla="*/ 0 h 38442"/>
                  <a:gd name="connsiteX5" fmla="*/ 19566 w 244914"/>
                  <a:gd name="connsiteY5" fmla="*/ 0 h 38442"/>
                  <a:gd name="connsiteX6" fmla="*/ 0 w 244914"/>
                  <a:gd name="connsiteY6" fmla="*/ 19222 h 38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914" h="38442">
                    <a:moveTo>
                      <a:pt x="0" y="19222"/>
                    </a:moveTo>
                    <a:cubicBezTo>
                      <a:pt x="0" y="30856"/>
                      <a:pt x="7928" y="38443"/>
                      <a:pt x="19566" y="38443"/>
                    </a:cubicBezTo>
                    <a:lnTo>
                      <a:pt x="225348" y="38443"/>
                    </a:lnTo>
                    <a:cubicBezTo>
                      <a:pt x="237156" y="38443"/>
                      <a:pt x="244914" y="30687"/>
                      <a:pt x="244914" y="19222"/>
                    </a:cubicBezTo>
                    <a:cubicBezTo>
                      <a:pt x="244914" y="7756"/>
                      <a:pt x="233107" y="0"/>
                      <a:pt x="225348" y="0"/>
                    </a:cubicBezTo>
                    <a:lnTo>
                      <a:pt x="19566" y="0"/>
                    </a:lnTo>
                    <a:cubicBezTo>
                      <a:pt x="7759" y="0"/>
                      <a:pt x="0" y="7756"/>
                      <a:pt x="0" y="19222"/>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11" name="任意形状 110"/>
              <p:cNvSpPr/>
              <p:nvPr/>
            </p:nvSpPr>
            <p:spPr>
              <a:xfrm>
                <a:off x="9301064" y="9843217"/>
                <a:ext cx="330072" cy="328325"/>
              </a:xfrm>
              <a:custGeom>
                <a:avLst/>
                <a:gdLst>
                  <a:gd name="connsiteX0" fmla="*/ 151806 w 330072"/>
                  <a:gd name="connsiteY0" fmla="*/ 0 h 328325"/>
                  <a:gd name="connsiteX1" fmla="*/ 0 w 330072"/>
                  <a:gd name="connsiteY1" fmla="*/ 149051 h 328325"/>
                  <a:gd name="connsiteX2" fmla="*/ 151806 w 330072"/>
                  <a:gd name="connsiteY2" fmla="*/ 298102 h 328325"/>
                  <a:gd name="connsiteX3" fmla="*/ 243734 w 330072"/>
                  <a:gd name="connsiteY3" fmla="*/ 266572 h 328325"/>
                  <a:gd name="connsiteX4" fmla="*/ 247444 w 330072"/>
                  <a:gd name="connsiteY4" fmla="*/ 271967 h 328325"/>
                  <a:gd name="connsiteX5" fmla="*/ 297540 w 330072"/>
                  <a:gd name="connsiteY5" fmla="*/ 322044 h 328325"/>
                  <a:gd name="connsiteX6" fmla="*/ 325034 w 330072"/>
                  <a:gd name="connsiteY6" fmla="*/ 322213 h 328325"/>
                  <a:gd name="connsiteX7" fmla="*/ 324865 w 330072"/>
                  <a:gd name="connsiteY7" fmla="*/ 294730 h 328325"/>
                  <a:gd name="connsiteX8" fmla="*/ 274769 w 330072"/>
                  <a:gd name="connsiteY8" fmla="*/ 244653 h 328325"/>
                  <a:gd name="connsiteX9" fmla="*/ 271059 w 330072"/>
                  <a:gd name="connsiteY9" fmla="*/ 241955 h 328325"/>
                  <a:gd name="connsiteX10" fmla="*/ 303781 w 330072"/>
                  <a:gd name="connsiteY10" fmla="*/ 149051 h 328325"/>
                  <a:gd name="connsiteX11" fmla="*/ 151975 w 330072"/>
                  <a:gd name="connsiteY11" fmla="*/ 0 h 328325"/>
                  <a:gd name="connsiteX12" fmla="*/ 153999 w 330072"/>
                  <a:gd name="connsiteY12" fmla="*/ 264717 h 328325"/>
                  <a:gd name="connsiteX13" fmla="*/ 38289 w 330072"/>
                  <a:gd name="connsiteY13" fmla="*/ 149051 h 328325"/>
                  <a:gd name="connsiteX14" fmla="*/ 153999 w 330072"/>
                  <a:gd name="connsiteY14" fmla="*/ 33385 h 328325"/>
                  <a:gd name="connsiteX15" fmla="*/ 269709 w 330072"/>
                  <a:gd name="connsiteY15" fmla="*/ 149051 h 328325"/>
                  <a:gd name="connsiteX16" fmla="*/ 153999 w 330072"/>
                  <a:gd name="connsiteY16" fmla="*/ 264717 h 328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0072" h="328325">
                    <a:moveTo>
                      <a:pt x="151806" y="0"/>
                    </a:moveTo>
                    <a:cubicBezTo>
                      <a:pt x="67301" y="0"/>
                      <a:pt x="0" y="66095"/>
                      <a:pt x="0" y="149051"/>
                    </a:cubicBezTo>
                    <a:cubicBezTo>
                      <a:pt x="0" y="232176"/>
                      <a:pt x="67301" y="298102"/>
                      <a:pt x="151806" y="298102"/>
                    </a:cubicBezTo>
                    <a:cubicBezTo>
                      <a:pt x="186047" y="298102"/>
                      <a:pt x="218432" y="286974"/>
                      <a:pt x="243734" y="266572"/>
                    </a:cubicBezTo>
                    <a:cubicBezTo>
                      <a:pt x="244746" y="268427"/>
                      <a:pt x="245758" y="270281"/>
                      <a:pt x="247444" y="271967"/>
                    </a:cubicBezTo>
                    <a:lnTo>
                      <a:pt x="297540" y="322044"/>
                    </a:lnTo>
                    <a:cubicBezTo>
                      <a:pt x="305805" y="330306"/>
                      <a:pt x="316938" y="330475"/>
                      <a:pt x="325034" y="322213"/>
                    </a:cubicBezTo>
                    <a:cubicBezTo>
                      <a:pt x="333130" y="313951"/>
                      <a:pt x="330263" y="300294"/>
                      <a:pt x="324865" y="294730"/>
                    </a:cubicBezTo>
                    <a:lnTo>
                      <a:pt x="274769" y="244653"/>
                    </a:lnTo>
                    <a:cubicBezTo>
                      <a:pt x="273589" y="243472"/>
                      <a:pt x="272239" y="242798"/>
                      <a:pt x="271059" y="241955"/>
                    </a:cubicBezTo>
                    <a:cubicBezTo>
                      <a:pt x="292143" y="217000"/>
                      <a:pt x="303781" y="184965"/>
                      <a:pt x="303781" y="149051"/>
                    </a:cubicBezTo>
                    <a:cubicBezTo>
                      <a:pt x="303781" y="65926"/>
                      <a:pt x="236481" y="0"/>
                      <a:pt x="151975" y="0"/>
                    </a:cubicBezTo>
                    <a:close/>
                    <a:moveTo>
                      <a:pt x="153999" y="264717"/>
                    </a:moveTo>
                    <a:cubicBezTo>
                      <a:pt x="90409" y="264717"/>
                      <a:pt x="38289" y="212617"/>
                      <a:pt x="38289" y="149051"/>
                    </a:cubicBezTo>
                    <a:cubicBezTo>
                      <a:pt x="38289" y="85485"/>
                      <a:pt x="90409" y="33385"/>
                      <a:pt x="153999" y="33385"/>
                    </a:cubicBezTo>
                    <a:cubicBezTo>
                      <a:pt x="217589" y="33385"/>
                      <a:pt x="269709" y="85485"/>
                      <a:pt x="269709" y="149051"/>
                    </a:cubicBezTo>
                    <a:cubicBezTo>
                      <a:pt x="269709" y="212617"/>
                      <a:pt x="217589" y="264717"/>
                      <a:pt x="153999" y="264717"/>
                    </a:cubicBez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grpSp>
          <p:nvGrpSpPr>
            <p:cNvPr id="112" name="图形 40"/>
            <p:cNvGrpSpPr/>
            <p:nvPr/>
          </p:nvGrpSpPr>
          <p:grpSpPr>
            <a:xfrm>
              <a:off x="16697063" y="3618911"/>
              <a:ext cx="724452" cy="809241"/>
              <a:chOff x="16697063" y="3618911"/>
              <a:chExt cx="724452" cy="809241"/>
            </a:xfrm>
          </p:grpSpPr>
          <p:grpSp>
            <p:nvGrpSpPr>
              <p:cNvPr id="113" name="图形 40"/>
              <p:cNvGrpSpPr/>
              <p:nvPr/>
            </p:nvGrpSpPr>
            <p:grpSpPr>
              <a:xfrm>
                <a:off x="16820869" y="3820990"/>
                <a:ext cx="476840" cy="405337"/>
                <a:chOff x="16820869" y="3820990"/>
                <a:chExt cx="476840" cy="405337"/>
              </a:xfrm>
              <a:solidFill>
                <a:srgbClr val="FD5C1F"/>
              </a:solidFill>
            </p:grpSpPr>
            <p:sp>
              <p:nvSpPr>
                <p:cNvPr id="114" name="任意形状 113"/>
                <p:cNvSpPr/>
                <p:nvPr/>
              </p:nvSpPr>
              <p:spPr>
                <a:xfrm>
                  <a:off x="16822050" y="3820990"/>
                  <a:ext cx="475659" cy="241111"/>
                </a:xfrm>
                <a:custGeom>
                  <a:avLst/>
                  <a:gdLst>
                    <a:gd name="connsiteX0" fmla="*/ 408865 w 475659"/>
                    <a:gd name="connsiteY0" fmla="*/ 39623 h 241111"/>
                    <a:gd name="connsiteX1" fmla="*/ 256046 w 475659"/>
                    <a:gd name="connsiteY1" fmla="*/ 179738 h 241111"/>
                    <a:gd name="connsiteX2" fmla="*/ 151806 w 475659"/>
                    <a:gd name="connsiteY2" fmla="*/ 113980 h 241111"/>
                    <a:gd name="connsiteX3" fmla="*/ 150625 w 475659"/>
                    <a:gd name="connsiteY3" fmla="*/ 112463 h 241111"/>
                    <a:gd name="connsiteX4" fmla="*/ 150120 w 475659"/>
                    <a:gd name="connsiteY4" fmla="*/ 112968 h 241111"/>
                    <a:gd name="connsiteX5" fmla="*/ 149276 w 475659"/>
                    <a:gd name="connsiteY5" fmla="*/ 112294 h 241111"/>
                    <a:gd name="connsiteX6" fmla="*/ 147589 w 475659"/>
                    <a:gd name="connsiteY6" fmla="*/ 114654 h 241111"/>
                    <a:gd name="connsiteX7" fmla="*/ 0 w 475659"/>
                    <a:gd name="connsiteY7" fmla="*/ 217338 h 241111"/>
                    <a:gd name="connsiteX8" fmla="*/ 18554 w 475659"/>
                    <a:gd name="connsiteY8" fmla="*/ 241112 h 241111"/>
                    <a:gd name="connsiteX9" fmla="*/ 150963 w 475659"/>
                    <a:gd name="connsiteY9" fmla="*/ 148882 h 241111"/>
                    <a:gd name="connsiteX10" fmla="*/ 258408 w 475659"/>
                    <a:gd name="connsiteY10" fmla="*/ 216663 h 241111"/>
                    <a:gd name="connsiteX11" fmla="*/ 259420 w 475659"/>
                    <a:gd name="connsiteY11" fmla="*/ 217844 h 241111"/>
                    <a:gd name="connsiteX12" fmla="*/ 259589 w 475659"/>
                    <a:gd name="connsiteY12" fmla="*/ 217506 h 241111"/>
                    <a:gd name="connsiteX13" fmla="*/ 260263 w 475659"/>
                    <a:gd name="connsiteY13" fmla="*/ 217844 h 241111"/>
                    <a:gd name="connsiteX14" fmla="*/ 262118 w 475659"/>
                    <a:gd name="connsiteY14" fmla="*/ 215314 h 241111"/>
                    <a:gd name="connsiteX15" fmla="*/ 430455 w 475659"/>
                    <a:gd name="connsiteY15" fmla="*/ 60868 h 241111"/>
                    <a:gd name="connsiteX16" fmla="*/ 463346 w 475659"/>
                    <a:gd name="connsiteY16" fmla="*/ 93410 h 241111"/>
                    <a:gd name="connsiteX17" fmla="*/ 475660 w 475659"/>
                    <a:gd name="connsiteY17" fmla="*/ 0 h 241111"/>
                    <a:gd name="connsiteX18" fmla="*/ 377323 w 475659"/>
                    <a:gd name="connsiteY18" fmla="*/ 8262 h 241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75659" h="241111">
                      <a:moveTo>
                        <a:pt x="408865" y="39623"/>
                      </a:moveTo>
                      <a:lnTo>
                        <a:pt x="256046" y="179738"/>
                      </a:lnTo>
                      <a:lnTo>
                        <a:pt x="151806" y="113980"/>
                      </a:lnTo>
                      <a:lnTo>
                        <a:pt x="150625" y="112463"/>
                      </a:lnTo>
                      <a:lnTo>
                        <a:pt x="150120" y="112968"/>
                      </a:lnTo>
                      <a:lnTo>
                        <a:pt x="149276" y="112294"/>
                      </a:lnTo>
                      <a:lnTo>
                        <a:pt x="147589" y="114654"/>
                      </a:lnTo>
                      <a:lnTo>
                        <a:pt x="0" y="217338"/>
                      </a:lnTo>
                      <a:lnTo>
                        <a:pt x="18554" y="241112"/>
                      </a:lnTo>
                      <a:lnTo>
                        <a:pt x="150963" y="148882"/>
                      </a:lnTo>
                      <a:lnTo>
                        <a:pt x="258408" y="216663"/>
                      </a:lnTo>
                      <a:lnTo>
                        <a:pt x="259420" y="217844"/>
                      </a:lnTo>
                      <a:lnTo>
                        <a:pt x="259589" y="217506"/>
                      </a:lnTo>
                      <a:lnTo>
                        <a:pt x="260263" y="217844"/>
                      </a:lnTo>
                      <a:lnTo>
                        <a:pt x="262118" y="215314"/>
                      </a:lnTo>
                      <a:lnTo>
                        <a:pt x="430455" y="60868"/>
                      </a:lnTo>
                      <a:lnTo>
                        <a:pt x="463346" y="93410"/>
                      </a:lnTo>
                      <a:lnTo>
                        <a:pt x="475660" y="0"/>
                      </a:lnTo>
                      <a:lnTo>
                        <a:pt x="377323" y="8262"/>
                      </a:lnTo>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15" name="任意形状 114"/>
                <p:cNvSpPr/>
                <p:nvPr/>
              </p:nvSpPr>
              <p:spPr>
                <a:xfrm>
                  <a:off x="16820869" y="4036641"/>
                  <a:ext cx="142022" cy="189685"/>
                </a:xfrm>
                <a:custGeom>
                  <a:avLst/>
                  <a:gdLst>
                    <a:gd name="connsiteX0" fmla="*/ 141855 w 142022"/>
                    <a:gd name="connsiteY0" fmla="*/ 0 h 189685"/>
                    <a:gd name="connsiteX1" fmla="*/ 0 w 142022"/>
                    <a:gd name="connsiteY1" fmla="*/ 97794 h 189685"/>
                    <a:gd name="connsiteX2" fmla="*/ 0 w 142022"/>
                    <a:gd name="connsiteY2" fmla="*/ 189686 h 189685"/>
                    <a:gd name="connsiteX3" fmla="*/ 142023 w 142022"/>
                    <a:gd name="connsiteY3" fmla="*/ 189686 h 189685"/>
                    <a:gd name="connsiteX4" fmla="*/ 141855 w 142022"/>
                    <a:gd name="connsiteY4" fmla="*/ 0 h 1896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022" h="189685">
                      <a:moveTo>
                        <a:pt x="141855" y="0"/>
                      </a:moveTo>
                      <a:lnTo>
                        <a:pt x="0" y="97794"/>
                      </a:lnTo>
                      <a:lnTo>
                        <a:pt x="0" y="189686"/>
                      </a:lnTo>
                      <a:lnTo>
                        <a:pt x="142023" y="189686"/>
                      </a:lnTo>
                      <a:lnTo>
                        <a:pt x="141855" y="0"/>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16" name="任意形状 115"/>
                <p:cNvSpPr/>
                <p:nvPr/>
              </p:nvSpPr>
              <p:spPr>
                <a:xfrm>
                  <a:off x="17005567" y="4057549"/>
                  <a:ext cx="127854" cy="168778"/>
                </a:xfrm>
                <a:custGeom>
                  <a:avLst/>
                  <a:gdLst>
                    <a:gd name="connsiteX0" fmla="*/ 127517 w 127854"/>
                    <a:gd name="connsiteY0" fmla="*/ 9611 h 168778"/>
                    <a:gd name="connsiteX1" fmla="*/ 81637 w 127854"/>
                    <a:gd name="connsiteY1" fmla="*/ 52943 h 168778"/>
                    <a:gd name="connsiteX2" fmla="*/ 0 w 127854"/>
                    <a:gd name="connsiteY2" fmla="*/ 0 h 168778"/>
                    <a:gd name="connsiteX3" fmla="*/ 0 w 127854"/>
                    <a:gd name="connsiteY3" fmla="*/ 168778 h 168778"/>
                    <a:gd name="connsiteX4" fmla="*/ 127855 w 127854"/>
                    <a:gd name="connsiteY4" fmla="*/ 168778 h 168778"/>
                    <a:gd name="connsiteX5" fmla="*/ 127517 w 127854"/>
                    <a:gd name="connsiteY5" fmla="*/ 9611 h 168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854" h="168778">
                      <a:moveTo>
                        <a:pt x="127517" y="9611"/>
                      </a:moveTo>
                      <a:lnTo>
                        <a:pt x="81637" y="52943"/>
                      </a:lnTo>
                      <a:lnTo>
                        <a:pt x="0" y="0"/>
                      </a:lnTo>
                      <a:lnTo>
                        <a:pt x="0" y="168778"/>
                      </a:lnTo>
                      <a:lnTo>
                        <a:pt x="127855" y="168778"/>
                      </a:lnTo>
                      <a:lnTo>
                        <a:pt x="127517" y="9611"/>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sp>
              <p:nvSpPr>
                <p:cNvPr id="117" name="任意形状 116"/>
                <p:cNvSpPr/>
                <p:nvPr/>
              </p:nvSpPr>
              <p:spPr>
                <a:xfrm>
                  <a:off x="17161758" y="3930249"/>
                  <a:ext cx="127853" cy="296078"/>
                </a:xfrm>
                <a:custGeom>
                  <a:avLst/>
                  <a:gdLst>
                    <a:gd name="connsiteX0" fmla="*/ 127686 w 127853"/>
                    <a:gd name="connsiteY0" fmla="*/ 0 h 296078"/>
                    <a:gd name="connsiteX1" fmla="*/ 0 w 127853"/>
                    <a:gd name="connsiteY1" fmla="*/ 116678 h 296078"/>
                    <a:gd name="connsiteX2" fmla="*/ 0 w 127853"/>
                    <a:gd name="connsiteY2" fmla="*/ 296078 h 296078"/>
                    <a:gd name="connsiteX3" fmla="*/ 127854 w 127853"/>
                    <a:gd name="connsiteY3" fmla="*/ 296078 h 296078"/>
                    <a:gd name="connsiteX4" fmla="*/ 127686 w 127853"/>
                    <a:gd name="connsiteY4" fmla="*/ 0 h 29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853" h="296078">
                      <a:moveTo>
                        <a:pt x="127686" y="0"/>
                      </a:moveTo>
                      <a:lnTo>
                        <a:pt x="0" y="116678"/>
                      </a:lnTo>
                      <a:lnTo>
                        <a:pt x="0" y="296078"/>
                      </a:lnTo>
                      <a:lnTo>
                        <a:pt x="127854" y="296078"/>
                      </a:lnTo>
                      <a:lnTo>
                        <a:pt x="127686" y="0"/>
                      </a:lnTo>
                      <a:close/>
                    </a:path>
                  </a:pathLst>
                </a:custGeom>
                <a:solidFill>
                  <a:srgbClr val="FD5C1F"/>
                </a:solidFill>
                <a:ln w="16865" cap="flat">
                  <a:no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sp>
            <p:nvSpPr>
              <p:cNvPr id="118" name="任意形状 117"/>
              <p:cNvSpPr/>
              <p:nvPr/>
            </p:nvSpPr>
            <p:spPr>
              <a:xfrm>
                <a:off x="16697063" y="3618911"/>
                <a:ext cx="724452" cy="809241"/>
              </a:xfrm>
              <a:custGeom>
                <a:avLst/>
                <a:gdLst>
                  <a:gd name="connsiteX0" fmla="*/ 724452 w 724452"/>
                  <a:gd name="connsiteY0" fmla="*/ 238835 h 809241"/>
                  <a:gd name="connsiteX1" fmla="*/ 681947 w 724452"/>
                  <a:gd name="connsiteY1" fmla="*/ 166502 h 809241"/>
                  <a:gd name="connsiteX2" fmla="*/ 404817 w 724452"/>
                  <a:gd name="connsiteY2" fmla="*/ 9864 h 809241"/>
                  <a:gd name="connsiteX3" fmla="*/ 319636 w 724452"/>
                  <a:gd name="connsiteY3" fmla="*/ 9864 h 809241"/>
                  <a:gd name="connsiteX4" fmla="*/ 42843 w 724452"/>
                  <a:gd name="connsiteY4" fmla="*/ 166333 h 809241"/>
                  <a:gd name="connsiteX5" fmla="*/ 0 w 724452"/>
                  <a:gd name="connsiteY5" fmla="*/ 239341 h 809241"/>
                  <a:gd name="connsiteX6" fmla="*/ 0 w 724452"/>
                  <a:gd name="connsiteY6" fmla="*/ 570153 h 809241"/>
                  <a:gd name="connsiteX7" fmla="*/ 42674 w 724452"/>
                  <a:gd name="connsiteY7" fmla="*/ 642655 h 809241"/>
                  <a:gd name="connsiteX8" fmla="*/ 319636 w 724452"/>
                  <a:gd name="connsiteY8" fmla="*/ 799125 h 809241"/>
                  <a:gd name="connsiteX9" fmla="*/ 362142 w 724452"/>
                  <a:gd name="connsiteY9" fmla="*/ 809242 h 809241"/>
                  <a:gd name="connsiteX10" fmla="*/ 404648 w 724452"/>
                  <a:gd name="connsiteY10" fmla="*/ 799125 h 809241"/>
                  <a:gd name="connsiteX11" fmla="*/ 681609 w 724452"/>
                  <a:gd name="connsiteY11" fmla="*/ 642655 h 809241"/>
                  <a:gd name="connsiteX12" fmla="*/ 724284 w 724452"/>
                  <a:gd name="connsiteY12" fmla="*/ 570153 h 809241"/>
                  <a:gd name="connsiteX13" fmla="*/ 724284 w 724452"/>
                  <a:gd name="connsiteY13" fmla="*/ 238835 h 809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4452" h="809241">
                    <a:moveTo>
                      <a:pt x="724452" y="238835"/>
                    </a:moveTo>
                    <a:cubicBezTo>
                      <a:pt x="724452" y="212195"/>
                      <a:pt x="705392" y="179653"/>
                      <a:pt x="681947" y="166502"/>
                    </a:cubicBezTo>
                    <a:lnTo>
                      <a:pt x="404817" y="9864"/>
                    </a:lnTo>
                    <a:cubicBezTo>
                      <a:pt x="381540" y="-3288"/>
                      <a:pt x="342913" y="-3288"/>
                      <a:pt x="319636" y="9864"/>
                    </a:cubicBezTo>
                    <a:lnTo>
                      <a:pt x="42843" y="166333"/>
                    </a:lnTo>
                    <a:cubicBezTo>
                      <a:pt x="18891" y="179822"/>
                      <a:pt x="0" y="211858"/>
                      <a:pt x="0" y="239341"/>
                    </a:cubicBezTo>
                    <a:lnTo>
                      <a:pt x="0" y="570153"/>
                    </a:lnTo>
                    <a:cubicBezTo>
                      <a:pt x="0" y="596794"/>
                      <a:pt x="19228" y="629504"/>
                      <a:pt x="42674" y="642655"/>
                    </a:cubicBezTo>
                    <a:lnTo>
                      <a:pt x="319636" y="799125"/>
                    </a:lnTo>
                    <a:cubicBezTo>
                      <a:pt x="331274" y="805701"/>
                      <a:pt x="346455" y="809242"/>
                      <a:pt x="362142" y="809242"/>
                    </a:cubicBezTo>
                    <a:cubicBezTo>
                      <a:pt x="377828" y="809242"/>
                      <a:pt x="393009" y="805701"/>
                      <a:pt x="404648" y="799125"/>
                    </a:cubicBezTo>
                    <a:lnTo>
                      <a:pt x="681609" y="642655"/>
                    </a:lnTo>
                    <a:cubicBezTo>
                      <a:pt x="705055" y="629335"/>
                      <a:pt x="724284" y="596794"/>
                      <a:pt x="724284" y="570153"/>
                    </a:cubicBezTo>
                    <a:lnTo>
                      <a:pt x="724284" y="238835"/>
                    </a:lnTo>
                    <a:close/>
                  </a:path>
                </a:pathLst>
              </a:custGeom>
              <a:noFill/>
              <a:ln w="33731" cap="flat">
                <a:solidFill>
                  <a:srgbClr val="FD5C1F"/>
                </a:solidFill>
                <a:prstDash val="solid"/>
                <a:miter/>
              </a:ln>
            </p:spPr>
            <p:txBody>
              <a:bodyPr rtlCol="0" anchor="ctr"/>
              <a:lstStyle/>
              <a:p>
                <a:endParaRPr lang="zh-CN" altLang="en-US">
                  <a:latin typeface="宋体" panose="02010600030101010101" pitchFamily="2" charset="-122"/>
                  <a:ea typeface="宋体" panose="02010600030101010101" pitchFamily="2" charset="-122"/>
                </a:endParaRPr>
              </a:p>
            </p:txBody>
          </p:sp>
        </p:gr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d79eeada-5a4c-44f7-9e29-822b0e52b4aa}"/>
  <p:tag name="TABLE_ENDDRAG_ORIGIN_RECT" val="1761*676"/>
  <p:tag name="TABLE_ENDDRAG_RECT" val="79*230*1761*762"/>
</p:tagLst>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自定义 1">
      <a:dk1>
        <a:srgbClr val="151821"/>
      </a:dk1>
      <a:lt1>
        <a:sysClr val="window" lastClr="FFFFFF"/>
      </a:lt1>
      <a:dk2>
        <a:srgbClr val="151821"/>
      </a:dk2>
      <a:lt2>
        <a:srgbClr val="FFFFFF"/>
      </a:lt2>
      <a:accent1>
        <a:srgbClr val="F05327"/>
      </a:accent1>
      <a:accent2>
        <a:srgbClr val="F15C33"/>
      </a:accent2>
      <a:accent3>
        <a:srgbClr val="F47856"/>
      </a:accent3>
      <a:accent4>
        <a:srgbClr val="F36C47"/>
      </a:accent4>
      <a:accent5>
        <a:srgbClr val="F47856"/>
      </a:accent5>
      <a:accent6>
        <a:srgbClr val="F6957A"/>
      </a:accent6>
      <a:hlink>
        <a:srgbClr val="0563C1"/>
      </a:hlink>
      <a:folHlink>
        <a:srgbClr val="954F72"/>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514</TotalTime>
  <Words>670</Words>
  <Application>Microsoft Office PowerPoint</Application>
  <PresentationFormat>自定义</PresentationFormat>
  <Paragraphs>115</Paragraphs>
  <Slides>5</Slides>
  <Notes>4</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5</vt:i4>
      </vt:variant>
    </vt:vector>
  </HeadingPairs>
  <TitlesOfParts>
    <vt:vector size="13" baseType="lpstr">
      <vt:lpstr>Helvetica Light</vt:lpstr>
      <vt:lpstr>Helvetica Neue</vt:lpstr>
      <vt:lpstr>黑体</vt:lpstr>
      <vt:lpstr>宋体</vt:lpstr>
      <vt:lpstr>Arial</vt:lpstr>
      <vt:lpstr>Segoe UI</vt:lpstr>
      <vt:lpstr>White</vt:lpstr>
      <vt:lpstr>1_White</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温俊贤</dc:creator>
  <cp:lastModifiedBy>李少龙</cp:lastModifiedBy>
  <cp:revision>9</cp:revision>
  <dcterms:created xsi:type="dcterms:W3CDTF">2022-05-16T06:12:58Z</dcterms:created>
  <dcterms:modified xsi:type="dcterms:W3CDTF">2022-07-05T02:57:16Z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2052-0.0.0.0</vt:lpwstr>
  </property>
  <property fmtid="{D5CDD505-2E9C-101B-9397-08002B2CF9AE}" pid="3" name="ICV">
    <vt:lpwstr>3FEF0888C40B4AC6BFD0C3830EB81882</vt:lpwstr>
  </property>
</Properties>
</file>