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1.svg" ContentType="image/svg+xml"/>
  <Override PartName="/ppt/media/image33.svg" ContentType="image/svg+xml"/>
  <Override PartName="/ppt/media/image6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88" r:id="rId7"/>
    <p:sldId id="260" r:id="rId8"/>
    <p:sldId id="292" r:id="rId9"/>
    <p:sldId id="261" r:id="rId10"/>
    <p:sldId id="264" r:id="rId11"/>
    <p:sldId id="277" r:id="rId12"/>
    <p:sldId id="273" r:id="rId13"/>
    <p:sldId id="274" r:id="rId14"/>
    <p:sldId id="290" r:id="rId15"/>
    <p:sldId id="293" r:id="rId16"/>
    <p:sldId id="295" r:id="rId17"/>
    <p:sldId id="294" r:id="rId18"/>
    <p:sldId id="265" r:id="rId19"/>
    <p:sldId id="266" r:id="rId20"/>
    <p:sldId id="296" r:id="rId22"/>
    <p:sldId id="297" r:id="rId23"/>
    <p:sldId id="298" r:id="rId24"/>
    <p:sldId id="267" r:id="rId25"/>
    <p:sldId id="269" r:id="rId26"/>
    <p:sldId id="289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10" r:id="rId36"/>
    <p:sldId id="268" r:id="rId37"/>
    <p:sldId id="307" r:id="rId38"/>
    <p:sldId id="308" r:id="rId39"/>
  </p:sldIdLst>
  <p:sldSz cx="12192635" cy="6858000"/>
  <p:notesSz cx="6858000" cy="9144000"/>
  <p:custDataLst>
    <p:tags r:id="rId4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F4"/>
    <a:srgbClr val="054ACD"/>
    <a:srgbClr val="FFFFFF"/>
    <a:srgbClr val="145FD7"/>
    <a:srgbClr val="AEF6FF"/>
    <a:srgbClr val="83B3F3"/>
    <a:srgbClr val="4186ED"/>
    <a:srgbClr val="AEDFFF"/>
    <a:srgbClr val="11CAB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94"/>
        <p:guide pos="364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5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7136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7720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39" y="1600200"/>
            <a:ext cx="5377201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&#38468;&#20214;/2-04&#24402;&#21475;&#23457;&#26680;&#21450;&#24402;&#21475;&#31649;&#29702;&#34920;9-21.xls" TargetMode="External"/><Relationship Id="rId8" Type="http://schemas.openxmlformats.org/officeDocument/2006/relationships/hyperlink" Target="&#38468;&#20214;/2-03&#38598;&#20998;&#26435;&#27169;&#24335;.ppt" TargetMode="External"/><Relationship Id="rId7" Type="http://schemas.openxmlformats.org/officeDocument/2006/relationships/hyperlink" Target="&#38468;&#20214;/2-02&#19994;&#21153;&#23703;&#20301;&#21151;&#33021;&#27963;&#21160;&#20132;&#21449;&#34920;&#65288;&#25480;&#26435;&#34920;&#65289;.xlsx" TargetMode="External"/><Relationship Id="rId6" Type="http://schemas.openxmlformats.org/officeDocument/2006/relationships/hyperlink" Target="&#38468;&#20214;/2-01&#31649;&#29702;&#32452;&#32455;&#35774;&#35745;.doc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hyperlink" Target="&#38468;&#20214;/&#28145;&#22323;&#24066;&#20132;&#36890;&#36816;&#36755;&#22996;&#21592;&#20250;&#8220;1+9+4&#8221;.doc" TargetMode="Externa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17" Type="http://schemas.openxmlformats.org/officeDocument/2006/relationships/image" Target="../media/image33.svg"/><Relationship Id="rId16" Type="http://schemas.openxmlformats.org/officeDocument/2006/relationships/image" Target="../media/image32.png"/><Relationship Id="rId15" Type="http://schemas.openxmlformats.org/officeDocument/2006/relationships/image" Target="../media/image31.svg"/><Relationship Id="rId14" Type="http://schemas.openxmlformats.org/officeDocument/2006/relationships/image" Target="../media/image30.png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2.png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tags" Target="../tags/tag92.xml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.png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1" Type="http://schemas.openxmlformats.org/officeDocument/2006/relationships/tags" Target="../tags/tag13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jpe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4" Type="http://schemas.openxmlformats.org/officeDocument/2006/relationships/image" Target="../media/image38.png"/><Relationship Id="rId13" Type="http://schemas.openxmlformats.org/officeDocument/2006/relationships/image" Target="../media/image54.png"/><Relationship Id="rId12" Type="http://schemas.openxmlformats.org/officeDocument/2006/relationships/image" Target="../media/image53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svg"/><Relationship Id="rId8" Type="http://schemas.openxmlformats.org/officeDocument/2006/relationships/image" Target="../media/image63.png"/><Relationship Id="rId7" Type="http://schemas.openxmlformats.org/officeDocument/2006/relationships/image" Target="../media/image62.sv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4" Type="http://schemas.openxmlformats.org/officeDocument/2006/relationships/image" Target="../media/image38.png"/><Relationship Id="rId13" Type="http://schemas.openxmlformats.org/officeDocument/2006/relationships/image" Target="../media/image68.svg"/><Relationship Id="rId12" Type="http://schemas.openxmlformats.org/officeDocument/2006/relationships/image" Target="../media/image67.png"/><Relationship Id="rId11" Type="http://schemas.openxmlformats.org/officeDocument/2006/relationships/image" Target="../media/image66.svg"/><Relationship Id="rId10" Type="http://schemas.openxmlformats.org/officeDocument/2006/relationships/image" Target="../media/image65.png"/><Relationship Id="rId1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sv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4" Type="http://schemas.openxmlformats.org/officeDocument/2006/relationships/image" Target="../media/image38.png"/><Relationship Id="rId13" Type="http://schemas.openxmlformats.org/officeDocument/2006/relationships/image" Target="../media/image82.svg"/><Relationship Id="rId12" Type="http://schemas.openxmlformats.org/officeDocument/2006/relationships/image" Target="../media/image81.png"/><Relationship Id="rId11" Type="http://schemas.openxmlformats.org/officeDocument/2006/relationships/image" Target="../media/image80.svg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86.jpeg"/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.png"/><Relationship Id="rId16" Type="http://schemas.openxmlformats.org/officeDocument/2006/relationships/image" Target="../media/image38.png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3" Type="http://schemas.openxmlformats.org/officeDocument/2006/relationships/slideLayout" Target="../slideLayouts/slideLayout2.xml"/><Relationship Id="rId42" Type="http://schemas.openxmlformats.org/officeDocument/2006/relationships/image" Target="../media/image2.png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tags" Target="../tags/tag5.xml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png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71.xml"/><Relationship Id="rId31" Type="http://schemas.openxmlformats.org/officeDocument/2006/relationships/tags" Target="../tags/tag70.xml"/><Relationship Id="rId30" Type="http://schemas.openxmlformats.org/officeDocument/2006/relationships/tags" Target="../tags/tag69.xml"/><Relationship Id="rId3" Type="http://schemas.openxmlformats.org/officeDocument/2006/relationships/image" Target="../media/image4.png"/><Relationship Id="rId29" Type="http://schemas.openxmlformats.org/officeDocument/2006/relationships/tags" Target="../tags/tag68.xml"/><Relationship Id="rId28" Type="http://schemas.openxmlformats.org/officeDocument/2006/relationships/tags" Target="../tags/tag67.xml"/><Relationship Id="rId27" Type="http://schemas.openxmlformats.org/officeDocument/2006/relationships/tags" Target="../tags/tag66.xml"/><Relationship Id="rId26" Type="http://schemas.openxmlformats.org/officeDocument/2006/relationships/tags" Target="../tags/tag65.xml"/><Relationship Id="rId25" Type="http://schemas.openxmlformats.org/officeDocument/2006/relationships/tags" Target="../tags/tag64.xml"/><Relationship Id="rId24" Type="http://schemas.openxmlformats.org/officeDocument/2006/relationships/tags" Target="../tags/tag63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image" Target="../media/image3.png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03"/>
          <p:cNvPicPr>
            <a:picLocks noChangeAspect="1"/>
          </p:cNvPicPr>
          <p:nvPr/>
        </p:nvPicPr>
        <p:blipFill>
          <a:blip r:embed="rId1"/>
          <a:srcRect r="34632"/>
          <a:stretch>
            <a:fillRect/>
          </a:stretch>
        </p:blipFill>
        <p:spPr>
          <a:xfrm flipH="1">
            <a:off x="-24765" y="-28575"/>
            <a:ext cx="6260465" cy="7183755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2250440" y="-374015"/>
            <a:ext cx="9999345" cy="8092440"/>
          </a:xfrm>
          <a:custGeom>
            <a:avLst/>
            <a:gdLst>
              <a:gd name="connsiteX0" fmla="*/ 14895 w 14895"/>
              <a:gd name="connsiteY0" fmla="*/ 18 h 10890"/>
              <a:gd name="connsiteX1" fmla="*/ 14771 w 14895"/>
              <a:gd name="connsiteY1" fmla="*/ 10859 h 10890"/>
              <a:gd name="connsiteX2" fmla="*/ 127 w 14895"/>
              <a:gd name="connsiteY2" fmla="*/ 10890 h 10890"/>
              <a:gd name="connsiteX3" fmla="*/ 3934 w 14895"/>
              <a:gd name="connsiteY3" fmla="*/ 6268 h 10890"/>
              <a:gd name="connsiteX4" fmla="*/ 3794 w 14895"/>
              <a:gd name="connsiteY4" fmla="*/ 3736 h 10890"/>
              <a:gd name="connsiteX5" fmla="*/ 0 w 14895"/>
              <a:gd name="connsiteY5" fmla="*/ 0 h 10890"/>
              <a:gd name="connsiteX6" fmla="*/ 14895 w 14895"/>
              <a:gd name="connsiteY6" fmla="*/ 18 h 1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95" h="10890">
                <a:moveTo>
                  <a:pt x="14895" y="18"/>
                </a:moveTo>
                <a:lnTo>
                  <a:pt x="14771" y="10859"/>
                </a:lnTo>
                <a:lnTo>
                  <a:pt x="127" y="10890"/>
                </a:lnTo>
                <a:lnTo>
                  <a:pt x="3934" y="6268"/>
                </a:lnTo>
                <a:cubicBezTo>
                  <a:pt x="5159" y="4708"/>
                  <a:pt x="5245" y="5269"/>
                  <a:pt x="3794" y="3736"/>
                </a:cubicBezTo>
                <a:lnTo>
                  <a:pt x="0" y="0"/>
                </a:lnTo>
                <a:lnTo>
                  <a:pt x="14895" y="18"/>
                </a:lnTo>
                <a:close/>
              </a:path>
            </a:pathLst>
          </a:custGeom>
          <a:gradFill>
            <a:gsLst>
              <a:gs pos="52000">
                <a:srgbClr val="50B4FD"/>
              </a:gs>
              <a:gs pos="0">
                <a:srgbClr val="85CDFE"/>
              </a:gs>
              <a:gs pos="100000">
                <a:srgbClr val="0549C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任意多边形 8"/>
          <p:cNvSpPr/>
          <p:nvPr/>
        </p:nvSpPr>
        <p:spPr>
          <a:xfrm>
            <a:off x="2672080" y="-393700"/>
            <a:ext cx="9627235" cy="8138795"/>
          </a:xfrm>
          <a:custGeom>
            <a:avLst/>
            <a:gdLst>
              <a:gd name="connsiteX0" fmla="*/ 11200 w 11200"/>
              <a:gd name="connsiteY0" fmla="*/ 0 h 10882"/>
              <a:gd name="connsiteX1" fmla="*/ 11098 w 11200"/>
              <a:gd name="connsiteY1" fmla="*/ 10828 h 10882"/>
              <a:gd name="connsiteX2" fmla="*/ 121 w 11200"/>
              <a:gd name="connsiteY2" fmla="*/ 10882 h 10882"/>
              <a:gd name="connsiteX3" fmla="*/ 3279 w 11200"/>
              <a:gd name="connsiteY3" fmla="*/ 6049 h 10882"/>
              <a:gd name="connsiteX4" fmla="*/ 3003 w 11200"/>
              <a:gd name="connsiteY4" fmla="*/ 3549 h 10882"/>
              <a:gd name="connsiteX5" fmla="*/ 0 w 11200"/>
              <a:gd name="connsiteY5" fmla="*/ 28 h 10882"/>
              <a:gd name="connsiteX6" fmla="*/ 11200 w 11200"/>
              <a:gd name="connsiteY6" fmla="*/ 0 h 1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0" h="10882">
                <a:moveTo>
                  <a:pt x="11200" y="0"/>
                </a:moveTo>
                <a:lnTo>
                  <a:pt x="11098" y="10828"/>
                </a:lnTo>
                <a:lnTo>
                  <a:pt x="121" y="10882"/>
                </a:lnTo>
                <a:lnTo>
                  <a:pt x="3279" y="6049"/>
                </a:lnTo>
                <a:cubicBezTo>
                  <a:pt x="4282" y="4534"/>
                  <a:pt x="4189" y="5038"/>
                  <a:pt x="3003" y="3549"/>
                </a:cubicBezTo>
                <a:lnTo>
                  <a:pt x="0" y="28"/>
                </a:lnTo>
                <a:lnTo>
                  <a:pt x="1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137275" y="1479550"/>
            <a:ext cx="5670550" cy="1417320"/>
          </a:xfrm>
          <a:solidFill>
            <a:schemeClr val="bg1"/>
          </a:solidFill>
        </p:spPr>
        <p:txBody>
          <a:bodyPr anchor="ctr" anchorCtr="0"/>
          <a:p>
            <a:pPr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b="1" spc="500" dirty="0" smtClean="0">
                <a:solidFill>
                  <a:srgbClr val="0549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纵横内控信息化</a:t>
            </a:r>
            <a:br>
              <a:rPr lang="zh-CN" altLang="en-US" sz="4800" b="1" spc="500" dirty="0" smtClean="0">
                <a:solidFill>
                  <a:srgbClr val="0549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4800" b="1" spc="500" dirty="0" smtClean="0">
                <a:solidFill>
                  <a:srgbClr val="0549C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管理平台</a:t>
            </a:r>
            <a:endParaRPr lang="zh-CN" altLang="en-US" sz="4800" b="1" spc="500" baseline="0" dirty="0" smtClean="0">
              <a:solidFill>
                <a:srgbClr val="0549C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6381955" y="5732160"/>
            <a:ext cx="5983983" cy="1397138"/>
          </a:xfrm>
        </p:spPr>
        <p:txBody>
          <a:bodyPr/>
          <a:p>
            <a:pPr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sz="1335" spc="100" baseline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单位：西安纵横资讯有限责任公司</a:t>
            </a:r>
            <a:endParaRPr lang="zh-CN" sz="1335" spc="100" baseline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sz="1335" spc="100" baseline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电话：</a:t>
            </a:r>
            <a:r>
              <a:rPr lang="en-US" altLang="zh-CN" sz="1335" spc="100" baseline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029-88253155</a:t>
            </a:r>
            <a:endParaRPr lang="en-US" altLang="zh-CN" sz="1335" spc="100" baseline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3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地址：西安市雁塔区团结南路</a:t>
            </a:r>
            <a:r>
              <a:rPr lang="en-US" altLang="zh-CN" sz="13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35</a:t>
            </a:r>
            <a:r>
              <a:rPr lang="zh-CN" altLang="en-US" sz="13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号航海科技园</a:t>
            </a:r>
            <a:r>
              <a:rPr lang="en-US" altLang="zh-CN" sz="13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703</a:t>
            </a:r>
            <a:r>
              <a:rPr lang="zh-CN" altLang="en-US" sz="13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室</a:t>
            </a:r>
            <a:endParaRPr lang="zh-CN" altLang="en-US" sz="1335" spc="100" baseline="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644" y="-28605"/>
            <a:ext cx="2165140" cy="761228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flipV="1">
            <a:off x="11208938" y="4940963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9" name="文本框 18"/>
          <p:cNvSpPr txBox="1"/>
          <p:nvPr/>
        </p:nvSpPr>
        <p:spPr>
          <a:xfrm>
            <a:off x="6768073" y="3499005"/>
            <a:ext cx="491623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适用于大中专院校、政府机关、企事业单位</a:t>
            </a:r>
            <a:endParaRPr lang="zh-CN" altLang="en-US" sz="1600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36"/>
          <p:cNvSpPr/>
          <p:nvPr/>
        </p:nvSpPr>
        <p:spPr>
          <a:xfrm>
            <a:off x="8836306" y="5234663"/>
            <a:ext cx="2114870" cy="5539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79" name="object 37"/>
          <p:cNvSpPr/>
          <p:nvPr/>
        </p:nvSpPr>
        <p:spPr>
          <a:xfrm>
            <a:off x="8778023" y="5228125"/>
            <a:ext cx="2155420" cy="589543"/>
          </a:xfrm>
          <a:custGeom>
            <a:avLst/>
            <a:gdLst/>
            <a:ahLst/>
            <a:cxnLst/>
            <a:rect l="l" t="t" r="r" b="b"/>
            <a:pathLst>
              <a:path w="1755140" h="480060">
                <a:moveTo>
                  <a:pt x="1560245" y="479742"/>
                </a:moveTo>
                <a:lnTo>
                  <a:pt x="0" y="479742"/>
                </a:lnTo>
                <a:lnTo>
                  <a:pt x="0" y="0"/>
                </a:lnTo>
                <a:lnTo>
                  <a:pt x="1560245" y="0"/>
                </a:lnTo>
                <a:lnTo>
                  <a:pt x="1571826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451167"/>
                </a:lnTo>
                <a:lnTo>
                  <a:pt x="14287" y="451167"/>
                </a:lnTo>
                <a:lnTo>
                  <a:pt x="28575" y="465454"/>
                </a:lnTo>
                <a:lnTo>
                  <a:pt x="1571827" y="465454"/>
                </a:lnTo>
                <a:lnTo>
                  <a:pt x="1560245" y="479742"/>
                </a:lnTo>
                <a:close/>
              </a:path>
              <a:path w="1755140" h="480060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1755140" h="480060">
                <a:moveTo>
                  <a:pt x="1546621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1571826" y="14287"/>
                </a:lnTo>
                <a:lnTo>
                  <a:pt x="1579125" y="23291"/>
                </a:lnTo>
                <a:lnTo>
                  <a:pt x="1542338" y="23291"/>
                </a:lnTo>
                <a:lnTo>
                  <a:pt x="1546621" y="28575"/>
                </a:lnTo>
                <a:close/>
              </a:path>
              <a:path w="1755140" h="480060">
                <a:moveTo>
                  <a:pt x="1717899" y="239871"/>
                </a:moveTo>
                <a:lnTo>
                  <a:pt x="1542338" y="23291"/>
                </a:lnTo>
                <a:lnTo>
                  <a:pt x="1553425" y="28575"/>
                </a:lnTo>
                <a:lnTo>
                  <a:pt x="1583407" y="28575"/>
                </a:lnTo>
                <a:lnTo>
                  <a:pt x="1747384" y="230873"/>
                </a:lnTo>
                <a:lnTo>
                  <a:pt x="1725193" y="230873"/>
                </a:lnTo>
                <a:lnTo>
                  <a:pt x="1717899" y="239871"/>
                </a:lnTo>
                <a:close/>
              </a:path>
              <a:path w="1755140" h="480060">
                <a:moveTo>
                  <a:pt x="1583407" y="28575"/>
                </a:moveTo>
                <a:lnTo>
                  <a:pt x="1553425" y="28575"/>
                </a:lnTo>
                <a:lnTo>
                  <a:pt x="1542338" y="23291"/>
                </a:lnTo>
                <a:lnTo>
                  <a:pt x="1579125" y="23291"/>
                </a:lnTo>
                <a:lnTo>
                  <a:pt x="1583407" y="28575"/>
                </a:lnTo>
                <a:close/>
              </a:path>
              <a:path w="1755140" h="480060">
                <a:moveTo>
                  <a:pt x="1725193" y="248869"/>
                </a:moveTo>
                <a:lnTo>
                  <a:pt x="1717899" y="239871"/>
                </a:lnTo>
                <a:lnTo>
                  <a:pt x="1725193" y="230873"/>
                </a:lnTo>
                <a:lnTo>
                  <a:pt x="1725193" y="248869"/>
                </a:lnTo>
                <a:close/>
              </a:path>
              <a:path w="1755140" h="480060">
                <a:moveTo>
                  <a:pt x="1747394" y="248869"/>
                </a:moveTo>
                <a:lnTo>
                  <a:pt x="1725193" y="248869"/>
                </a:lnTo>
                <a:lnTo>
                  <a:pt x="1725193" y="230873"/>
                </a:lnTo>
                <a:lnTo>
                  <a:pt x="1747384" y="230873"/>
                </a:lnTo>
                <a:lnTo>
                  <a:pt x="1754682" y="239877"/>
                </a:lnTo>
                <a:lnTo>
                  <a:pt x="1747394" y="248869"/>
                </a:lnTo>
                <a:close/>
              </a:path>
              <a:path w="1755140" h="480060">
                <a:moveTo>
                  <a:pt x="1542338" y="456450"/>
                </a:moveTo>
                <a:lnTo>
                  <a:pt x="1717899" y="239871"/>
                </a:lnTo>
                <a:lnTo>
                  <a:pt x="1725193" y="248869"/>
                </a:lnTo>
                <a:lnTo>
                  <a:pt x="1747394" y="248869"/>
                </a:lnTo>
                <a:lnTo>
                  <a:pt x="1583408" y="451167"/>
                </a:lnTo>
                <a:lnTo>
                  <a:pt x="1553425" y="451167"/>
                </a:lnTo>
                <a:lnTo>
                  <a:pt x="1542338" y="456450"/>
                </a:lnTo>
                <a:close/>
              </a:path>
              <a:path w="1755140" h="480060">
                <a:moveTo>
                  <a:pt x="28575" y="465454"/>
                </a:moveTo>
                <a:lnTo>
                  <a:pt x="14287" y="451167"/>
                </a:lnTo>
                <a:lnTo>
                  <a:pt x="28575" y="451167"/>
                </a:lnTo>
                <a:lnTo>
                  <a:pt x="28575" y="465454"/>
                </a:lnTo>
                <a:close/>
              </a:path>
              <a:path w="1755140" h="480060">
                <a:moveTo>
                  <a:pt x="1571827" y="465454"/>
                </a:moveTo>
                <a:lnTo>
                  <a:pt x="28575" y="465454"/>
                </a:lnTo>
                <a:lnTo>
                  <a:pt x="28575" y="451167"/>
                </a:lnTo>
                <a:lnTo>
                  <a:pt x="1546621" y="451167"/>
                </a:lnTo>
                <a:lnTo>
                  <a:pt x="1542338" y="456450"/>
                </a:lnTo>
                <a:lnTo>
                  <a:pt x="1579126" y="456450"/>
                </a:lnTo>
                <a:lnTo>
                  <a:pt x="1571827" y="465454"/>
                </a:lnTo>
                <a:close/>
              </a:path>
              <a:path w="1755140" h="480060">
                <a:moveTo>
                  <a:pt x="1579126" y="456450"/>
                </a:moveTo>
                <a:lnTo>
                  <a:pt x="1542338" y="456450"/>
                </a:lnTo>
                <a:lnTo>
                  <a:pt x="1553425" y="451167"/>
                </a:lnTo>
                <a:lnTo>
                  <a:pt x="1583408" y="451167"/>
                </a:lnTo>
                <a:lnTo>
                  <a:pt x="1579126" y="45645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 sz="135"/>
          </a:p>
        </p:txBody>
      </p:sp>
      <p:grpSp>
        <p:nvGrpSpPr>
          <p:cNvPr id="39" name="object 39"/>
          <p:cNvGrpSpPr/>
          <p:nvPr/>
        </p:nvGrpSpPr>
        <p:grpSpPr>
          <a:xfrm>
            <a:off x="7368419" y="5224738"/>
            <a:ext cx="2080465" cy="589338"/>
            <a:chOff x="7199769" y="4998148"/>
            <a:chExt cx="1694814" cy="480059"/>
          </a:xfrm>
        </p:grpSpPr>
        <p:sp>
          <p:nvSpPr>
            <p:cNvPr id="40" name="object 40"/>
            <p:cNvSpPr/>
            <p:nvPr/>
          </p:nvSpPr>
          <p:spPr>
            <a:xfrm>
              <a:off x="7214616" y="5012435"/>
              <a:ext cx="1661159" cy="451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41" name="object 41"/>
            <p:cNvSpPr/>
            <p:nvPr/>
          </p:nvSpPr>
          <p:spPr>
            <a:xfrm>
              <a:off x="7199769" y="4998148"/>
              <a:ext cx="1694814" cy="480059"/>
            </a:xfrm>
            <a:custGeom>
              <a:avLst/>
              <a:gdLst/>
              <a:ahLst/>
              <a:cxnLst/>
              <a:rect l="l" t="t" r="r" b="b"/>
              <a:pathLst>
                <a:path w="1694815" h="480060">
                  <a:moveTo>
                    <a:pt x="1500187" y="479742"/>
                  </a:moveTo>
                  <a:lnTo>
                    <a:pt x="0" y="479742"/>
                  </a:lnTo>
                  <a:lnTo>
                    <a:pt x="0" y="0"/>
                  </a:lnTo>
                  <a:lnTo>
                    <a:pt x="1500187" y="0"/>
                  </a:lnTo>
                  <a:lnTo>
                    <a:pt x="1511768" y="14287"/>
                  </a:lnTo>
                  <a:lnTo>
                    <a:pt x="28575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451167"/>
                  </a:lnTo>
                  <a:lnTo>
                    <a:pt x="14287" y="451167"/>
                  </a:lnTo>
                  <a:lnTo>
                    <a:pt x="28575" y="465454"/>
                  </a:lnTo>
                  <a:lnTo>
                    <a:pt x="1511769" y="465454"/>
                  </a:lnTo>
                  <a:lnTo>
                    <a:pt x="1500187" y="479742"/>
                  </a:lnTo>
                  <a:close/>
                </a:path>
                <a:path w="1694815" h="480060">
                  <a:moveTo>
                    <a:pt x="28575" y="28575"/>
                  </a:moveTo>
                  <a:lnTo>
                    <a:pt x="14287" y="28575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1694815" h="480060">
                  <a:moveTo>
                    <a:pt x="1486563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1511768" y="14287"/>
                  </a:lnTo>
                  <a:lnTo>
                    <a:pt x="1519067" y="23291"/>
                  </a:lnTo>
                  <a:lnTo>
                    <a:pt x="1482280" y="23291"/>
                  </a:lnTo>
                  <a:lnTo>
                    <a:pt x="1486563" y="28575"/>
                  </a:lnTo>
                  <a:close/>
                </a:path>
                <a:path w="1694815" h="480060">
                  <a:moveTo>
                    <a:pt x="1657841" y="239871"/>
                  </a:moveTo>
                  <a:lnTo>
                    <a:pt x="1482280" y="23291"/>
                  </a:lnTo>
                  <a:lnTo>
                    <a:pt x="1493380" y="28575"/>
                  </a:lnTo>
                  <a:lnTo>
                    <a:pt x="1523349" y="28575"/>
                  </a:lnTo>
                  <a:lnTo>
                    <a:pt x="1687325" y="230873"/>
                  </a:lnTo>
                  <a:lnTo>
                    <a:pt x="1665135" y="230873"/>
                  </a:lnTo>
                  <a:lnTo>
                    <a:pt x="1657841" y="239871"/>
                  </a:lnTo>
                  <a:close/>
                </a:path>
                <a:path w="1694815" h="480060">
                  <a:moveTo>
                    <a:pt x="1523349" y="28575"/>
                  </a:moveTo>
                  <a:lnTo>
                    <a:pt x="1493380" y="28575"/>
                  </a:lnTo>
                  <a:lnTo>
                    <a:pt x="1482280" y="23291"/>
                  </a:lnTo>
                  <a:lnTo>
                    <a:pt x="1519067" y="23291"/>
                  </a:lnTo>
                  <a:lnTo>
                    <a:pt x="1523349" y="28575"/>
                  </a:lnTo>
                  <a:close/>
                </a:path>
                <a:path w="1694815" h="480060">
                  <a:moveTo>
                    <a:pt x="1665135" y="248869"/>
                  </a:moveTo>
                  <a:lnTo>
                    <a:pt x="1657841" y="239871"/>
                  </a:lnTo>
                  <a:lnTo>
                    <a:pt x="1665135" y="230873"/>
                  </a:lnTo>
                  <a:lnTo>
                    <a:pt x="1665135" y="248869"/>
                  </a:lnTo>
                  <a:close/>
                </a:path>
                <a:path w="1694815" h="480060">
                  <a:moveTo>
                    <a:pt x="1687335" y="248869"/>
                  </a:moveTo>
                  <a:lnTo>
                    <a:pt x="1665135" y="248869"/>
                  </a:lnTo>
                  <a:lnTo>
                    <a:pt x="1665135" y="230873"/>
                  </a:lnTo>
                  <a:lnTo>
                    <a:pt x="1687325" y="230873"/>
                  </a:lnTo>
                  <a:lnTo>
                    <a:pt x="1694624" y="239877"/>
                  </a:lnTo>
                  <a:lnTo>
                    <a:pt x="1687335" y="248869"/>
                  </a:lnTo>
                  <a:close/>
                </a:path>
                <a:path w="1694815" h="480060">
                  <a:moveTo>
                    <a:pt x="1482280" y="456450"/>
                  </a:moveTo>
                  <a:lnTo>
                    <a:pt x="1657841" y="239871"/>
                  </a:lnTo>
                  <a:lnTo>
                    <a:pt x="1665135" y="248869"/>
                  </a:lnTo>
                  <a:lnTo>
                    <a:pt x="1687335" y="248869"/>
                  </a:lnTo>
                  <a:lnTo>
                    <a:pt x="1523350" y="451167"/>
                  </a:lnTo>
                  <a:lnTo>
                    <a:pt x="1493380" y="451167"/>
                  </a:lnTo>
                  <a:lnTo>
                    <a:pt x="1482280" y="456450"/>
                  </a:lnTo>
                  <a:close/>
                </a:path>
                <a:path w="1694815" h="480060">
                  <a:moveTo>
                    <a:pt x="28575" y="465454"/>
                  </a:moveTo>
                  <a:lnTo>
                    <a:pt x="14287" y="451167"/>
                  </a:lnTo>
                  <a:lnTo>
                    <a:pt x="28575" y="451167"/>
                  </a:lnTo>
                  <a:lnTo>
                    <a:pt x="28575" y="465454"/>
                  </a:lnTo>
                  <a:close/>
                </a:path>
                <a:path w="1694815" h="480060">
                  <a:moveTo>
                    <a:pt x="1511769" y="465454"/>
                  </a:moveTo>
                  <a:lnTo>
                    <a:pt x="28575" y="465454"/>
                  </a:lnTo>
                  <a:lnTo>
                    <a:pt x="28575" y="451167"/>
                  </a:lnTo>
                  <a:lnTo>
                    <a:pt x="1486563" y="451167"/>
                  </a:lnTo>
                  <a:lnTo>
                    <a:pt x="1482280" y="456450"/>
                  </a:lnTo>
                  <a:lnTo>
                    <a:pt x="1519068" y="456450"/>
                  </a:lnTo>
                  <a:lnTo>
                    <a:pt x="1511769" y="465454"/>
                  </a:lnTo>
                  <a:close/>
                </a:path>
                <a:path w="1694815" h="480060">
                  <a:moveTo>
                    <a:pt x="1519068" y="456450"/>
                  </a:moveTo>
                  <a:lnTo>
                    <a:pt x="1482280" y="456450"/>
                  </a:lnTo>
                  <a:lnTo>
                    <a:pt x="1493380" y="451167"/>
                  </a:lnTo>
                  <a:lnTo>
                    <a:pt x="1523350" y="451167"/>
                  </a:lnTo>
                  <a:lnTo>
                    <a:pt x="1519068" y="45645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</p:grpSp>
      <p:grpSp>
        <p:nvGrpSpPr>
          <p:cNvPr id="97" name="object 43"/>
          <p:cNvGrpSpPr/>
          <p:nvPr/>
        </p:nvGrpSpPr>
        <p:grpSpPr>
          <a:xfrm>
            <a:off x="6276966" y="5228125"/>
            <a:ext cx="1880530" cy="589338"/>
            <a:chOff x="6227254" y="4979568"/>
            <a:chExt cx="1532255" cy="480059"/>
          </a:xfrm>
        </p:grpSpPr>
        <p:sp>
          <p:nvSpPr>
            <p:cNvPr id="98" name="object 44"/>
            <p:cNvSpPr/>
            <p:nvPr/>
          </p:nvSpPr>
          <p:spPr>
            <a:xfrm>
              <a:off x="6242303" y="4994148"/>
              <a:ext cx="1498092" cy="451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35"/>
            </a:p>
          </p:txBody>
        </p:sp>
        <p:sp>
          <p:nvSpPr>
            <p:cNvPr id="99" name="object 45"/>
            <p:cNvSpPr/>
            <p:nvPr/>
          </p:nvSpPr>
          <p:spPr>
            <a:xfrm>
              <a:off x="6227254" y="4979568"/>
              <a:ext cx="1532255" cy="480059"/>
            </a:xfrm>
            <a:custGeom>
              <a:avLst/>
              <a:gdLst/>
              <a:ahLst/>
              <a:cxnLst/>
              <a:rect l="l" t="t" r="r" b="b"/>
              <a:pathLst>
                <a:path w="1532254" h="480060">
                  <a:moveTo>
                    <a:pt x="1337703" y="479729"/>
                  </a:moveTo>
                  <a:lnTo>
                    <a:pt x="0" y="479729"/>
                  </a:lnTo>
                  <a:lnTo>
                    <a:pt x="0" y="0"/>
                  </a:lnTo>
                  <a:lnTo>
                    <a:pt x="1337703" y="0"/>
                  </a:lnTo>
                  <a:lnTo>
                    <a:pt x="1349285" y="14287"/>
                  </a:lnTo>
                  <a:lnTo>
                    <a:pt x="28575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451154"/>
                  </a:lnTo>
                  <a:lnTo>
                    <a:pt x="14287" y="451154"/>
                  </a:lnTo>
                  <a:lnTo>
                    <a:pt x="28575" y="465442"/>
                  </a:lnTo>
                  <a:lnTo>
                    <a:pt x="1349285" y="465442"/>
                  </a:lnTo>
                  <a:lnTo>
                    <a:pt x="1337703" y="479729"/>
                  </a:lnTo>
                  <a:close/>
                </a:path>
                <a:path w="1532254" h="480060">
                  <a:moveTo>
                    <a:pt x="28575" y="28575"/>
                  </a:moveTo>
                  <a:lnTo>
                    <a:pt x="14287" y="28575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1532254" h="480060">
                  <a:moveTo>
                    <a:pt x="1324077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1349285" y="14287"/>
                  </a:lnTo>
                  <a:lnTo>
                    <a:pt x="1356573" y="23279"/>
                  </a:lnTo>
                  <a:lnTo>
                    <a:pt x="1319784" y="23279"/>
                  </a:lnTo>
                  <a:lnTo>
                    <a:pt x="1324077" y="28575"/>
                  </a:lnTo>
                  <a:close/>
                </a:path>
                <a:path w="1532254" h="480060">
                  <a:moveTo>
                    <a:pt x="1495357" y="239858"/>
                  </a:moveTo>
                  <a:lnTo>
                    <a:pt x="1319784" y="23279"/>
                  </a:lnTo>
                  <a:lnTo>
                    <a:pt x="1330883" y="28575"/>
                  </a:lnTo>
                  <a:lnTo>
                    <a:pt x="1360866" y="28575"/>
                  </a:lnTo>
                  <a:lnTo>
                    <a:pt x="1524841" y="230860"/>
                  </a:lnTo>
                  <a:lnTo>
                    <a:pt x="1502651" y="230860"/>
                  </a:lnTo>
                  <a:lnTo>
                    <a:pt x="1495357" y="239858"/>
                  </a:lnTo>
                  <a:close/>
                </a:path>
                <a:path w="1532254" h="480060">
                  <a:moveTo>
                    <a:pt x="1360866" y="28575"/>
                  </a:moveTo>
                  <a:lnTo>
                    <a:pt x="1330883" y="28575"/>
                  </a:lnTo>
                  <a:lnTo>
                    <a:pt x="1319784" y="23279"/>
                  </a:lnTo>
                  <a:lnTo>
                    <a:pt x="1356573" y="23279"/>
                  </a:lnTo>
                  <a:lnTo>
                    <a:pt x="1360866" y="28575"/>
                  </a:lnTo>
                  <a:close/>
                </a:path>
                <a:path w="1532254" h="480060">
                  <a:moveTo>
                    <a:pt x="1502651" y="248856"/>
                  </a:moveTo>
                  <a:lnTo>
                    <a:pt x="1495357" y="239858"/>
                  </a:lnTo>
                  <a:lnTo>
                    <a:pt x="1502651" y="230860"/>
                  </a:lnTo>
                  <a:lnTo>
                    <a:pt x="1502651" y="248856"/>
                  </a:lnTo>
                  <a:close/>
                </a:path>
                <a:path w="1532254" h="480060">
                  <a:moveTo>
                    <a:pt x="1524852" y="248856"/>
                  </a:moveTo>
                  <a:lnTo>
                    <a:pt x="1502651" y="248856"/>
                  </a:lnTo>
                  <a:lnTo>
                    <a:pt x="1502651" y="230860"/>
                  </a:lnTo>
                  <a:lnTo>
                    <a:pt x="1524841" y="230860"/>
                  </a:lnTo>
                  <a:lnTo>
                    <a:pt x="1532140" y="239864"/>
                  </a:lnTo>
                  <a:lnTo>
                    <a:pt x="1524852" y="248856"/>
                  </a:lnTo>
                  <a:close/>
                </a:path>
                <a:path w="1532254" h="480060">
                  <a:moveTo>
                    <a:pt x="1319784" y="456450"/>
                  </a:moveTo>
                  <a:lnTo>
                    <a:pt x="1495357" y="239858"/>
                  </a:lnTo>
                  <a:lnTo>
                    <a:pt x="1502651" y="248856"/>
                  </a:lnTo>
                  <a:lnTo>
                    <a:pt x="1524852" y="248856"/>
                  </a:lnTo>
                  <a:lnTo>
                    <a:pt x="1360866" y="451154"/>
                  </a:lnTo>
                  <a:lnTo>
                    <a:pt x="1330883" y="451154"/>
                  </a:lnTo>
                  <a:lnTo>
                    <a:pt x="1319784" y="456450"/>
                  </a:lnTo>
                  <a:close/>
                </a:path>
                <a:path w="1532254" h="480060">
                  <a:moveTo>
                    <a:pt x="28575" y="465442"/>
                  </a:moveTo>
                  <a:lnTo>
                    <a:pt x="14287" y="451154"/>
                  </a:lnTo>
                  <a:lnTo>
                    <a:pt x="28575" y="451154"/>
                  </a:lnTo>
                  <a:lnTo>
                    <a:pt x="28575" y="465442"/>
                  </a:lnTo>
                  <a:close/>
                </a:path>
                <a:path w="1532254" h="480060">
                  <a:moveTo>
                    <a:pt x="1349285" y="465442"/>
                  </a:moveTo>
                  <a:lnTo>
                    <a:pt x="28575" y="465442"/>
                  </a:lnTo>
                  <a:lnTo>
                    <a:pt x="28575" y="451154"/>
                  </a:lnTo>
                  <a:lnTo>
                    <a:pt x="1324076" y="451154"/>
                  </a:lnTo>
                  <a:lnTo>
                    <a:pt x="1319784" y="456450"/>
                  </a:lnTo>
                  <a:lnTo>
                    <a:pt x="1356573" y="456450"/>
                  </a:lnTo>
                  <a:lnTo>
                    <a:pt x="1349285" y="465442"/>
                  </a:lnTo>
                  <a:close/>
                </a:path>
                <a:path w="1532254" h="480060">
                  <a:moveTo>
                    <a:pt x="1356573" y="456450"/>
                  </a:moveTo>
                  <a:lnTo>
                    <a:pt x="1319784" y="456450"/>
                  </a:lnTo>
                  <a:lnTo>
                    <a:pt x="1330883" y="451154"/>
                  </a:lnTo>
                  <a:lnTo>
                    <a:pt x="1360866" y="451154"/>
                  </a:lnTo>
                  <a:lnTo>
                    <a:pt x="1356573" y="45645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p>
              <a:endParaRPr sz="135"/>
            </a:p>
          </p:txBody>
        </p:sp>
      </p:grpSp>
      <p:grpSp>
        <p:nvGrpSpPr>
          <p:cNvPr id="103" name="object 43"/>
          <p:cNvGrpSpPr/>
          <p:nvPr/>
        </p:nvGrpSpPr>
        <p:grpSpPr>
          <a:xfrm>
            <a:off x="4912852" y="5217117"/>
            <a:ext cx="1880530" cy="589338"/>
            <a:chOff x="6227254" y="4979568"/>
            <a:chExt cx="1532255" cy="480059"/>
          </a:xfrm>
        </p:grpSpPr>
        <p:sp>
          <p:nvSpPr>
            <p:cNvPr id="104" name="object 44"/>
            <p:cNvSpPr/>
            <p:nvPr/>
          </p:nvSpPr>
          <p:spPr>
            <a:xfrm>
              <a:off x="6242303" y="4994148"/>
              <a:ext cx="1498092" cy="4511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35"/>
            </a:p>
          </p:txBody>
        </p:sp>
        <p:sp>
          <p:nvSpPr>
            <p:cNvPr id="105" name="object 45"/>
            <p:cNvSpPr/>
            <p:nvPr/>
          </p:nvSpPr>
          <p:spPr>
            <a:xfrm>
              <a:off x="6227254" y="4979568"/>
              <a:ext cx="1532255" cy="480059"/>
            </a:xfrm>
            <a:custGeom>
              <a:avLst/>
              <a:gdLst/>
              <a:ahLst/>
              <a:cxnLst/>
              <a:rect l="l" t="t" r="r" b="b"/>
              <a:pathLst>
                <a:path w="1532254" h="480060">
                  <a:moveTo>
                    <a:pt x="1337703" y="479729"/>
                  </a:moveTo>
                  <a:lnTo>
                    <a:pt x="0" y="479729"/>
                  </a:lnTo>
                  <a:lnTo>
                    <a:pt x="0" y="0"/>
                  </a:lnTo>
                  <a:lnTo>
                    <a:pt x="1337703" y="0"/>
                  </a:lnTo>
                  <a:lnTo>
                    <a:pt x="1349285" y="14287"/>
                  </a:lnTo>
                  <a:lnTo>
                    <a:pt x="28575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451154"/>
                  </a:lnTo>
                  <a:lnTo>
                    <a:pt x="14287" y="451154"/>
                  </a:lnTo>
                  <a:lnTo>
                    <a:pt x="28575" y="465442"/>
                  </a:lnTo>
                  <a:lnTo>
                    <a:pt x="1349285" y="465442"/>
                  </a:lnTo>
                  <a:lnTo>
                    <a:pt x="1337703" y="479729"/>
                  </a:lnTo>
                  <a:close/>
                </a:path>
                <a:path w="1532254" h="480060">
                  <a:moveTo>
                    <a:pt x="28575" y="28575"/>
                  </a:moveTo>
                  <a:lnTo>
                    <a:pt x="14287" y="28575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1532254" h="480060">
                  <a:moveTo>
                    <a:pt x="1324077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1349285" y="14287"/>
                  </a:lnTo>
                  <a:lnTo>
                    <a:pt x="1356573" y="23279"/>
                  </a:lnTo>
                  <a:lnTo>
                    <a:pt x="1319784" y="23279"/>
                  </a:lnTo>
                  <a:lnTo>
                    <a:pt x="1324077" y="28575"/>
                  </a:lnTo>
                  <a:close/>
                </a:path>
                <a:path w="1532254" h="480060">
                  <a:moveTo>
                    <a:pt x="1495357" y="239858"/>
                  </a:moveTo>
                  <a:lnTo>
                    <a:pt x="1319784" y="23279"/>
                  </a:lnTo>
                  <a:lnTo>
                    <a:pt x="1330883" y="28575"/>
                  </a:lnTo>
                  <a:lnTo>
                    <a:pt x="1360866" y="28575"/>
                  </a:lnTo>
                  <a:lnTo>
                    <a:pt x="1524841" y="230860"/>
                  </a:lnTo>
                  <a:lnTo>
                    <a:pt x="1502651" y="230860"/>
                  </a:lnTo>
                  <a:lnTo>
                    <a:pt x="1495357" y="239858"/>
                  </a:lnTo>
                  <a:close/>
                </a:path>
                <a:path w="1532254" h="480060">
                  <a:moveTo>
                    <a:pt x="1360866" y="28575"/>
                  </a:moveTo>
                  <a:lnTo>
                    <a:pt x="1330883" y="28575"/>
                  </a:lnTo>
                  <a:lnTo>
                    <a:pt x="1319784" y="23279"/>
                  </a:lnTo>
                  <a:lnTo>
                    <a:pt x="1356573" y="23279"/>
                  </a:lnTo>
                  <a:lnTo>
                    <a:pt x="1360866" y="28575"/>
                  </a:lnTo>
                  <a:close/>
                </a:path>
                <a:path w="1532254" h="480060">
                  <a:moveTo>
                    <a:pt x="1502651" y="248856"/>
                  </a:moveTo>
                  <a:lnTo>
                    <a:pt x="1495357" y="239858"/>
                  </a:lnTo>
                  <a:lnTo>
                    <a:pt x="1502651" y="230860"/>
                  </a:lnTo>
                  <a:lnTo>
                    <a:pt x="1502651" y="248856"/>
                  </a:lnTo>
                  <a:close/>
                </a:path>
                <a:path w="1532254" h="480060">
                  <a:moveTo>
                    <a:pt x="1524852" y="248856"/>
                  </a:moveTo>
                  <a:lnTo>
                    <a:pt x="1502651" y="248856"/>
                  </a:lnTo>
                  <a:lnTo>
                    <a:pt x="1502651" y="230860"/>
                  </a:lnTo>
                  <a:lnTo>
                    <a:pt x="1524841" y="230860"/>
                  </a:lnTo>
                  <a:lnTo>
                    <a:pt x="1532140" y="239864"/>
                  </a:lnTo>
                  <a:lnTo>
                    <a:pt x="1524852" y="248856"/>
                  </a:lnTo>
                  <a:close/>
                </a:path>
                <a:path w="1532254" h="480060">
                  <a:moveTo>
                    <a:pt x="1319784" y="456450"/>
                  </a:moveTo>
                  <a:lnTo>
                    <a:pt x="1495357" y="239858"/>
                  </a:lnTo>
                  <a:lnTo>
                    <a:pt x="1502651" y="248856"/>
                  </a:lnTo>
                  <a:lnTo>
                    <a:pt x="1524852" y="248856"/>
                  </a:lnTo>
                  <a:lnTo>
                    <a:pt x="1360866" y="451154"/>
                  </a:lnTo>
                  <a:lnTo>
                    <a:pt x="1330883" y="451154"/>
                  </a:lnTo>
                  <a:lnTo>
                    <a:pt x="1319784" y="456450"/>
                  </a:lnTo>
                  <a:close/>
                </a:path>
                <a:path w="1532254" h="480060">
                  <a:moveTo>
                    <a:pt x="28575" y="465442"/>
                  </a:moveTo>
                  <a:lnTo>
                    <a:pt x="14287" y="451154"/>
                  </a:lnTo>
                  <a:lnTo>
                    <a:pt x="28575" y="451154"/>
                  </a:lnTo>
                  <a:lnTo>
                    <a:pt x="28575" y="465442"/>
                  </a:lnTo>
                  <a:close/>
                </a:path>
                <a:path w="1532254" h="480060">
                  <a:moveTo>
                    <a:pt x="1349285" y="465442"/>
                  </a:moveTo>
                  <a:lnTo>
                    <a:pt x="28575" y="465442"/>
                  </a:lnTo>
                  <a:lnTo>
                    <a:pt x="28575" y="451154"/>
                  </a:lnTo>
                  <a:lnTo>
                    <a:pt x="1324076" y="451154"/>
                  </a:lnTo>
                  <a:lnTo>
                    <a:pt x="1319784" y="456450"/>
                  </a:lnTo>
                  <a:lnTo>
                    <a:pt x="1356573" y="456450"/>
                  </a:lnTo>
                  <a:lnTo>
                    <a:pt x="1349285" y="465442"/>
                  </a:lnTo>
                  <a:close/>
                </a:path>
                <a:path w="1532254" h="480060">
                  <a:moveTo>
                    <a:pt x="1356573" y="456450"/>
                  </a:moveTo>
                  <a:lnTo>
                    <a:pt x="1319784" y="456450"/>
                  </a:lnTo>
                  <a:lnTo>
                    <a:pt x="1330883" y="451154"/>
                  </a:lnTo>
                  <a:lnTo>
                    <a:pt x="1360866" y="451154"/>
                  </a:lnTo>
                  <a:lnTo>
                    <a:pt x="1356573" y="45645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p>
              <a:endParaRPr sz="135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5891" y="2681073"/>
            <a:ext cx="591878" cy="58674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 层面</a:t>
            </a:r>
            <a:endParaRPr sz="18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5408" y="4952903"/>
            <a:ext cx="591878" cy="58674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 层面</a:t>
            </a:r>
            <a:endParaRPr sz="186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91565" y="4258945"/>
            <a:ext cx="10144760" cy="2061210"/>
            <a:chOff x="1960410" y="3811523"/>
            <a:chExt cx="8256905" cy="2311362"/>
          </a:xfrm>
        </p:grpSpPr>
        <p:sp>
          <p:nvSpPr>
            <p:cNvPr id="10" name="object 10"/>
            <p:cNvSpPr/>
            <p:nvPr/>
          </p:nvSpPr>
          <p:spPr>
            <a:xfrm>
              <a:off x="1960410" y="4092155"/>
              <a:ext cx="8256905" cy="2030730"/>
            </a:xfrm>
            <a:custGeom>
              <a:avLst/>
              <a:gdLst/>
              <a:ahLst/>
              <a:cxnLst/>
              <a:rect l="l" t="t" r="r" b="b"/>
              <a:pathLst>
                <a:path w="8256905" h="2030729">
                  <a:moveTo>
                    <a:pt x="8250224" y="2030412"/>
                  </a:moveTo>
                  <a:lnTo>
                    <a:pt x="6350" y="2030412"/>
                  </a:lnTo>
                  <a:lnTo>
                    <a:pt x="4381" y="2030095"/>
                  </a:lnTo>
                  <a:lnTo>
                    <a:pt x="2616" y="2029193"/>
                  </a:lnTo>
                  <a:lnTo>
                    <a:pt x="1206" y="2027783"/>
                  </a:lnTo>
                  <a:lnTo>
                    <a:pt x="304" y="2026018"/>
                  </a:lnTo>
                  <a:lnTo>
                    <a:pt x="0" y="2024062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250224" y="0"/>
                  </a:lnTo>
                  <a:lnTo>
                    <a:pt x="8256574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2017712"/>
                  </a:lnTo>
                  <a:lnTo>
                    <a:pt x="6350" y="2017712"/>
                  </a:lnTo>
                  <a:lnTo>
                    <a:pt x="12700" y="2024062"/>
                  </a:lnTo>
                  <a:lnTo>
                    <a:pt x="8256574" y="2024062"/>
                  </a:lnTo>
                  <a:lnTo>
                    <a:pt x="8256269" y="2026018"/>
                  </a:lnTo>
                  <a:lnTo>
                    <a:pt x="8255368" y="2027783"/>
                  </a:lnTo>
                  <a:lnTo>
                    <a:pt x="8253958" y="2029193"/>
                  </a:lnTo>
                  <a:lnTo>
                    <a:pt x="8252193" y="2030095"/>
                  </a:lnTo>
                  <a:lnTo>
                    <a:pt x="8250224" y="2030412"/>
                  </a:lnTo>
                  <a:close/>
                </a:path>
                <a:path w="8256905" h="2030729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8256905" h="2030729">
                  <a:moveTo>
                    <a:pt x="8243874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8243874" y="6350"/>
                  </a:lnTo>
                  <a:lnTo>
                    <a:pt x="8243874" y="12700"/>
                  </a:lnTo>
                  <a:close/>
                </a:path>
                <a:path w="8256905" h="2030729">
                  <a:moveTo>
                    <a:pt x="8243874" y="2024062"/>
                  </a:moveTo>
                  <a:lnTo>
                    <a:pt x="8243874" y="6350"/>
                  </a:lnTo>
                  <a:lnTo>
                    <a:pt x="8250224" y="12700"/>
                  </a:lnTo>
                  <a:lnTo>
                    <a:pt x="8256574" y="12700"/>
                  </a:lnTo>
                  <a:lnTo>
                    <a:pt x="8256574" y="2017712"/>
                  </a:lnTo>
                  <a:lnTo>
                    <a:pt x="8250224" y="2017712"/>
                  </a:lnTo>
                  <a:lnTo>
                    <a:pt x="8243874" y="2024062"/>
                  </a:lnTo>
                  <a:close/>
                </a:path>
                <a:path w="8256905" h="2030729">
                  <a:moveTo>
                    <a:pt x="8256574" y="12700"/>
                  </a:moveTo>
                  <a:lnTo>
                    <a:pt x="8250224" y="12700"/>
                  </a:lnTo>
                  <a:lnTo>
                    <a:pt x="8243874" y="6350"/>
                  </a:lnTo>
                  <a:lnTo>
                    <a:pt x="8256574" y="6350"/>
                  </a:lnTo>
                  <a:lnTo>
                    <a:pt x="8256574" y="12700"/>
                  </a:lnTo>
                  <a:close/>
                </a:path>
                <a:path w="8256905" h="2030729">
                  <a:moveTo>
                    <a:pt x="12700" y="2024062"/>
                  </a:moveTo>
                  <a:lnTo>
                    <a:pt x="6350" y="2017712"/>
                  </a:lnTo>
                  <a:lnTo>
                    <a:pt x="12700" y="2017712"/>
                  </a:lnTo>
                  <a:lnTo>
                    <a:pt x="12700" y="2024062"/>
                  </a:lnTo>
                  <a:close/>
                </a:path>
                <a:path w="8256905" h="2030729">
                  <a:moveTo>
                    <a:pt x="8243874" y="2024062"/>
                  </a:moveTo>
                  <a:lnTo>
                    <a:pt x="12700" y="2024062"/>
                  </a:lnTo>
                  <a:lnTo>
                    <a:pt x="12700" y="2017712"/>
                  </a:lnTo>
                  <a:lnTo>
                    <a:pt x="8243874" y="2017712"/>
                  </a:lnTo>
                  <a:lnTo>
                    <a:pt x="8243874" y="2024062"/>
                  </a:lnTo>
                  <a:close/>
                </a:path>
                <a:path w="8256905" h="2030729">
                  <a:moveTo>
                    <a:pt x="8256574" y="2024062"/>
                  </a:moveTo>
                  <a:lnTo>
                    <a:pt x="8243874" y="2024062"/>
                  </a:lnTo>
                  <a:lnTo>
                    <a:pt x="8250224" y="2017712"/>
                  </a:lnTo>
                  <a:lnTo>
                    <a:pt x="8256574" y="2017712"/>
                  </a:lnTo>
                  <a:lnTo>
                    <a:pt x="8256574" y="202406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8308" y="3811523"/>
              <a:ext cx="4361815" cy="294640"/>
            </a:xfrm>
            <a:custGeom>
              <a:avLst/>
              <a:gdLst/>
              <a:ahLst/>
              <a:cxnLst/>
              <a:rect l="l" t="t" r="r" b="b"/>
              <a:pathLst>
                <a:path w="4361815" h="294639">
                  <a:moveTo>
                    <a:pt x="376428" y="150876"/>
                  </a:moveTo>
                  <a:lnTo>
                    <a:pt x="281940" y="150876"/>
                  </a:lnTo>
                  <a:lnTo>
                    <a:pt x="281940" y="7620"/>
                  </a:lnTo>
                  <a:lnTo>
                    <a:pt x="92964" y="7620"/>
                  </a:lnTo>
                  <a:lnTo>
                    <a:pt x="92964" y="150876"/>
                  </a:lnTo>
                  <a:lnTo>
                    <a:pt x="0" y="150876"/>
                  </a:lnTo>
                  <a:lnTo>
                    <a:pt x="187452" y="294132"/>
                  </a:lnTo>
                  <a:lnTo>
                    <a:pt x="376428" y="150876"/>
                  </a:lnTo>
                  <a:close/>
                </a:path>
                <a:path w="4361815" h="294639">
                  <a:moveTo>
                    <a:pt x="4361688" y="143256"/>
                  </a:moveTo>
                  <a:lnTo>
                    <a:pt x="4267200" y="143256"/>
                  </a:lnTo>
                  <a:lnTo>
                    <a:pt x="4267200" y="0"/>
                  </a:lnTo>
                  <a:lnTo>
                    <a:pt x="4078224" y="0"/>
                  </a:lnTo>
                  <a:lnTo>
                    <a:pt x="4078224" y="143256"/>
                  </a:lnTo>
                  <a:lnTo>
                    <a:pt x="3983736" y="143256"/>
                  </a:lnTo>
                  <a:lnTo>
                    <a:pt x="4172712" y="286512"/>
                  </a:lnTo>
                  <a:lnTo>
                    <a:pt x="4361688" y="1432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32426" y="2301729"/>
            <a:ext cx="903482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UKIJ CJK"/>
                <a:cs typeface="UKIJ CJK"/>
              </a:rPr>
              <a:t>管理模</a:t>
            </a:r>
            <a:r>
              <a:rPr sz="1400" spc="5" dirty="0">
                <a:solidFill>
                  <a:srgbClr val="FFFFFF"/>
                </a:solidFill>
                <a:latin typeface="UKIJ CJK"/>
                <a:cs typeface="UKIJ CJK"/>
              </a:rPr>
              <a:t>式</a:t>
            </a:r>
            <a:endParaRPr sz="1400">
              <a:latin typeface="UKIJ CJK"/>
              <a:cs typeface="UKIJ CJ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91461" y="2166877"/>
            <a:ext cx="10112736" cy="2121956"/>
            <a:chOff x="1960410" y="2049043"/>
            <a:chExt cx="8232140" cy="1727200"/>
          </a:xfrm>
        </p:grpSpPr>
        <p:sp>
          <p:nvSpPr>
            <p:cNvPr id="22" name="object 22"/>
            <p:cNvSpPr/>
            <p:nvPr/>
          </p:nvSpPr>
          <p:spPr>
            <a:xfrm>
              <a:off x="1960410" y="2049043"/>
              <a:ext cx="8232140" cy="1727200"/>
            </a:xfrm>
            <a:custGeom>
              <a:avLst/>
              <a:gdLst/>
              <a:ahLst/>
              <a:cxnLst/>
              <a:rect l="l" t="t" r="r" b="b"/>
              <a:pathLst>
                <a:path w="8232140" h="1727200">
                  <a:moveTo>
                    <a:pt x="8225650" y="1727200"/>
                  </a:moveTo>
                  <a:lnTo>
                    <a:pt x="6350" y="1727200"/>
                  </a:lnTo>
                  <a:lnTo>
                    <a:pt x="4381" y="1726882"/>
                  </a:lnTo>
                  <a:lnTo>
                    <a:pt x="2616" y="1725980"/>
                  </a:lnTo>
                  <a:lnTo>
                    <a:pt x="1206" y="1724571"/>
                  </a:lnTo>
                  <a:lnTo>
                    <a:pt x="304" y="1722805"/>
                  </a:lnTo>
                  <a:lnTo>
                    <a:pt x="0" y="172085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8225650" y="0"/>
                  </a:lnTo>
                  <a:lnTo>
                    <a:pt x="823200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1714500"/>
                  </a:lnTo>
                  <a:lnTo>
                    <a:pt x="6350" y="1714500"/>
                  </a:lnTo>
                  <a:lnTo>
                    <a:pt x="12700" y="1720850"/>
                  </a:lnTo>
                  <a:lnTo>
                    <a:pt x="8232000" y="1720850"/>
                  </a:lnTo>
                  <a:lnTo>
                    <a:pt x="8231682" y="1722805"/>
                  </a:lnTo>
                  <a:lnTo>
                    <a:pt x="8230781" y="1724571"/>
                  </a:lnTo>
                  <a:lnTo>
                    <a:pt x="8229384" y="1725980"/>
                  </a:lnTo>
                  <a:lnTo>
                    <a:pt x="8227606" y="1726882"/>
                  </a:lnTo>
                  <a:lnTo>
                    <a:pt x="8225650" y="1727200"/>
                  </a:lnTo>
                  <a:close/>
                </a:path>
                <a:path w="8232140" h="172720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8232140" h="1727200">
                  <a:moveTo>
                    <a:pt x="821930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8219300" y="6350"/>
                  </a:lnTo>
                  <a:lnTo>
                    <a:pt x="8219300" y="12700"/>
                  </a:lnTo>
                  <a:close/>
                </a:path>
                <a:path w="8232140" h="1727200">
                  <a:moveTo>
                    <a:pt x="8219300" y="1720850"/>
                  </a:moveTo>
                  <a:lnTo>
                    <a:pt x="8219300" y="6350"/>
                  </a:lnTo>
                  <a:lnTo>
                    <a:pt x="8225650" y="12700"/>
                  </a:lnTo>
                  <a:lnTo>
                    <a:pt x="8232000" y="12700"/>
                  </a:lnTo>
                  <a:lnTo>
                    <a:pt x="8232000" y="1714500"/>
                  </a:lnTo>
                  <a:lnTo>
                    <a:pt x="8225650" y="1714500"/>
                  </a:lnTo>
                  <a:lnTo>
                    <a:pt x="8219300" y="1720850"/>
                  </a:lnTo>
                  <a:close/>
                </a:path>
                <a:path w="8232140" h="1727200">
                  <a:moveTo>
                    <a:pt x="8232000" y="12700"/>
                  </a:moveTo>
                  <a:lnTo>
                    <a:pt x="8225650" y="12700"/>
                  </a:lnTo>
                  <a:lnTo>
                    <a:pt x="8219300" y="6350"/>
                  </a:lnTo>
                  <a:lnTo>
                    <a:pt x="8232000" y="6350"/>
                  </a:lnTo>
                  <a:lnTo>
                    <a:pt x="8232000" y="12700"/>
                  </a:lnTo>
                  <a:close/>
                </a:path>
                <a:path w="8232140" h="1727200">
                  <a:moveTo>
                    <a:pt x="12700" y="1720850"/>
                  </a:moveTo>
                  <a:lnTo>
                    <a:pt x="6350" y="1714500"/>
                  </a:lnTo>
                  <a:lnTo>
                    <a:pt x="12700" y="1714500"/>
                  </a:lnTo>
                  <a:lnTo>
                    <a:pt x="12700" y="1720850"/>
                  </a:lnTo>
                  <a:close/>
                </a:path>
                <a:path w="8232140" h="1727200">
                  <a:moveTo>
                    <a:pt x="8219300" y="1720850"/>
                  </a:moveTo>
                  <a:lnTo>
                    <a:pt x="12700" y="1720850"/>
                  </a:lnTo>
                  <a:lnTo>
                    <a:pt x="12700" y="1714500"/>
                  </a:lnTo>
                  <a:lnTo>
                    <a:pt x="8219300" y="1714500"/>
                  </a:lnTo>
                  <a:lnTo>
                    <a:pt x="8219300" y="1720850"/>
                  </a:lnTo>
                  <a:close/>
                </a:path>
                <a:path w="8232140" h="1727200">
                  <a:moveTo>
                    <a:pt x="8232000" y="1720850"/>
                  </a:moveTo>
                  <a:lnTo>
                    <a:pt x="8219300" y="1720850"/>
                  </a:lnTo>
                  <a:lnTo>
                    <a:pt x="8225650" y="1714500"/>
                  </a:lnTo>
                  <a:lnTo>
                    <a:pt x="8232000" y="1714500"/>
                  </a:lnTo>
                  <a:lnTo>
                    <a:pt x="8232000" y="172085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3501" y="2343315"/>
              <a:ext cx="2874645" cy="1333500"/>
            </a:xfrm>
            <a:custGeom>
              <a:avLst/>
              <a:gdLst/>
              <a:ahLst/>
              <a:cxnLst/>
              <a:rect l="l" t="t" r="r" b="b"/>
              <a:pathLst>
                <a:path w="2874645" h="1333500">
                  <a:moveTo>
                    <a:pt x="3810" y="1329372"/>
                  </a:moveTo>
                  <a:lnTo>
                    <a:pt x="0" y="1329372"/>
                  </a:lnTo>
                  <a:lnTo>
                    <a:pt x="0" y="1306512"/>
                  </a:lnTo>
                  <a:lnTo>
                    <a:pt x="7620" y="1306512"/>
                  </a:lnTo>
                  <a:lnTo>
                    <a:pt x="7620" y="1325562"/>
                  </a:lnTo>
                  <a:lnTo>
                    <a:pt x="3810" y="1325562"/>
                  </a:lnTo>
                  <a:lnTo>
                    <a:pt x="3810" y="1329372"/>
                  </a:lnTo>
                  <a:close/>
                </a:path>
                <a:path w="2874645" h="1333500">
                  <a:moveTo>
                    <a:pt x="6985" y="1333182"/>
                  </a:moveTo>
                  <a:lnTo>
                    <a:pt x="3810" y="1333182"/>
                  </a:lnTo>
                  <a:lnTo>
                    <a:pt x="3810" y="1325562"/>
                  </a:lnTo>
                  <a:lnTo>
                    <a:pt x="6985" y="1325562"/>
                  </a:lnTo>
                  <a:lnTo>
                    <a:pt x="6985" y="1333182"/>
                  </a:lnTo>
                  <a:close/>
                </a:path>
                <a:path w="2874645" h="1333500">
                  <a:moveTo>
                    <a:pt x="7620" y="1329372"/>
                  </a:moveTo>
                  <a:lnTo>
                    <a:pt x="6985" y="1329372"/>
                  </a:lnTo>
                  <a:lnTo>
                    <a:pt x="6985" y="1325562"/>
                  </a:lnTo>
                  <a:lnTo>
                    <a:pt x="7620" y="1325562"/>
                  </a:lnTo>
                  <a:lnTo>
                    <a:pt x="7620" y="1329372"/>
                  </a:lnTo>
                  <a:close/>
                </a:path>
                <a:path w="2874645" h="1333500">
                  <a:moveTo>
                    <a:pt x="7620" y="1298892"/>
                  </a:moveTo>
                  <a:lnTo>
                    <a:pt x="0" y="1298892"/>
                  </a:lnTo>
                  <a:lnTo>
                    <a:pt x="0" y="1276032"/>
                  </a:lnTo>
                  <a:lnTo>
                    <a:pt x="7620" y="1276032"/>
                  </a:lnTo>
                  <a:lnTo>
                    <a:pt x="7620" y="1298892"/>
                  </a:lnTo>
                  <a:close/>
                </a:path>
                <a:path w="2874645" h="1333500">
                  <a:moveTo>
                    <a:pt x="7620" y="1268412"/>
                  </a:moveTo>
                  <a:lnTo>
                    <a:pt x="0" y="1268412"/>
                  </a:lnTo>
                  <a:lnTo>
                    <a:pt x="0" y="1245552"/>
                  </a:lnTo>
                  <a:lnTo>
                    <a:pt x="7620" y="1245552"/>
                  </a:lnTo>
                  <a:lnTo>
                    <a:pt x="7620" y="1268412"/>
                  </a:lnTo>
                  <a:close/>
                </a:path>
                <a:path w="2874645" h="1333500">
                  <a:moveTo>
                    <a:pt x="7620" y="1237932"/>
                  </a:moveTo>
                  <a:lnTo>
                    <a:pt x="0" y="1237932"/>
                  </a:lnTo>
                  <a:lnTo>
                    <a:pt x="0" y="1215072"/>
                  </a:lnTo>
                  <a:lnTo>
                    <a:pt x="7620" y="1215072"/>
                  </a:lnTo>
                  <a:lnTo>
                    <a:pt x="7620" y="1237932"/>
                  </a:lnTo>
                  <a:close/>
                </a:path>
                <a:path w="2874645" h="1333500">
                  <a:moveTo>
                    <a:pt x="7620" y="1207452"/>
                  </a:moveTo>
                  <a:lnTo>
                    <a:pt x="0" y="1207452"/>
                  </a:lnTo>
                  <a:lnTo>
                    <a:pt x="0" y="1184592"/>
                  </a:lnTo>
                  <a:lnTo>
                    <a:pt x="7620" y="1184592"/>
                  </a:lnTo>
                  <a:lnTo>
                    <a:pt x="7620" y="1207452"/>
                  </a:lnTo>
                  <a:close/>
                </a:path>
                <a:path w="2874645" h="1333500">
                  <a:moveTo>
                    <a:pt x="7620" y="1176972"/>
                  </a:moveTo>
                  <a:lnTo>
                    <a:pt x="0" y="1176972"/>
                  </a:lnTo>
                  <a:lnTo>
                    <a:pt x="0" y="1154112"/>
                  </a:lnTo>
                  <a:lnTo>
                    <a:pt x="7620" y="1154112"/>
                  </a:lnTo>
                  <a:lnTo>
                    <a:pt x="7620" y="1176972"/>
                  </a:lnTo>
                  <a:close/>
                </a:path>
                <a:path w="2874645" h="1333500">
                  <a:moveTo>
                    <a:pt x="7620" y="1146492"/>
                  </a:moveTo>
                  <a:lnTo>
                    <a:pt x="0" y="1146492"/>
                  </a:lnTo>
                  <a:lnTo>
                    <a:pt x="0" y="1123632"/>
                  </a:lnTo>
                  <a:lnTo>
                    <a:pt x="7620" y="1123632"/>
                  </a:lnTo>
                  <a:lnTo>
                    <a:pt x="7620" y="1146492"/>
                  </a:lnTo>
                  <a:close/>
                </a:path>
                <a:path w="2874645" h="1333500">
                  <a:moveTo>
                    <a:pt x="7620" y="1116012"/>
                  </a:moveTo>
                  <a:lnTo>
                    <a:pt x="0" y="1116012"/>
                  </a:lnTo>
                  <a:lnTo>
                    <a:pt x="0" y="1093152"/>
                  </a:lnTo>
                  <a:lnTo>
                    <a:pt x="7620" y="1093152"/>
                  </a:lnTo>
                  <a:lnTo>
                    <a:pt x="7620" y="1116012"/>
                  </a:lnTo>
                  <a:close/>
                </a:path>
                <a:path w="2874645" h="1333500">
                  <a:moveTo>
                    <a:pt x="7620" y="1085532"/>
                  </a:moveTo>
                  <a:lnTo>
                    <a:pt x="0" y="1085532"/>
                  </a:lnTo>
                  <a:lnTo>
                    <a:pt x="0" y="1062672"/>
                  </a:lnTo>
                  <a:lnTo>
                    <a:pt x="7620" y="1062672"/>
                  </a:lnTo>
                  <a:lnTo>
                    <a:pt x="7620" y="1085532"/>
                  </a:lnTo>
                  <a:close/>
                </a:path>
                <a:path w="2874645" h="1333500">
                  <a:moveTo>
                    <a:pt x="7620" y="1055052"/>
                  </a:moveTo>
                  <a:lnTo>
                    <a:pt x="0" y="1055052"/>
                  </a:lnTo>
                  <a:lnTo>
                    <a:pt x="0" y="1032192"/>
                  </a:lnTo>
                  <a:lnTo>
                    <a:pt x="7620" y="1032192"/>
                  </a:lnTo>
                  <a:lnTo>
                    <a:pt x="7620" y="1055052"/>
                  </a:lnTo>
                  <a:close/>
                </a:path>
                <a:path w="2874645" h="1333500">
                  <a:moveTo>
                    <a:pt x="7620" y="1024572"/>
                  </a:moveTo>
                  <a:lnTo>
                    <a:pt x="0" y="1024572"/>
                  </a:lnTo>
                  <a:lnTo>
                    <a:pt x="0" y="1001712"/>
                  </a:lnTo>
                  <a:lnTo>
                    <a:pt x="7620" y="1001712"/>
                  </a:lnTo>
                  <a:lnTo>
                    <a:pt x="7620" y="1024572"/>
                  </a:lnTo>
                  <a:close/>
                </a:path>
                <a:path w="2874645" h="1333500">
                  <a:moveTo>
                    <a:pt x="7620" y="994092"/>
                  </a:moveTo>
                  <a:lnTo>
                    <a:pt x="0" y="994092"/>
                  </a:lnTo>
                  <a:lnTo>
                    <a:pt x="0" y="971232"/>
                  </a:lnTo>
                  <a:lnTo>
                    <a:pt x="7620" y="971232"/>
                  </a:lnTo>
                  <a:lnTo>
                    <a:pt x="7620" y="994092"/>
                  </a:lnTo>
                  <a:close/>
                </a:path>
                <a:path w="2874645" h="1333500">
                  <a:moveTo>
                    <a:pt x="7620" y="963612"/>
                  </a:moveTo>
                  <a:lnTo>
                    <a:pt x="0" y="963612"/>
                  </a:lnTo>
                  <a:lnTo>
                    <a:pt x="0" y="940752"/>
                  </a:lnTo>
                  <a:lnTo>
                    <a:pt x="7620" y="940752"/>
                  </a:lnTo>
                  <a:lnTo>
                    <a:pt x="7620" y="963612"/>
                  </a:lnTo>
                  <a:close/>
                </a:path>
                <a:path w="2874645" h="1333500">
                  <a:moveTo>
                    <a:pt x="7620" y="933132"/>
                  </a:moveTo>
                  <a:lnTo>
                    <a:pt x="0" y="933132"/>
                  </a:lnTo>
                  <a:lnTo>
                    <a:pt x="0" y="910272"/>
                  </a:lnTo>
                  <a:lnTo>
                    <a:pt x="7620" y="910272"/>
                  </a:lnTo>
                  <a:lnTo>
                    <a:pt x="7620" y="933132"/>
                  </a:lnTo>
                  <a:close/>
                </a:path>
                <a:path w="2874645" h="1333500">
                  <a:moveTo>
                    <a:pt x="7620" y="902652"/>
                  </a:moveTo>
                  <a:lnTo>
                    <a:pt x="0" y="902652"/>
                  </a:lnTo>
                  <a:lnTo>
                    <a:pt x="0" y="879792"/>
                  </a:lnTo>
                  <a:lnTo>
                    <a:pt x="7620" y="879792"/>
                  </a:lnTo>
                  <a:lnTo>
                    <a:pt x="7620" y="902652"/>
                  </a:lnTo>
                  <a:close/>
                </a:path>
                <a:path w="2874645" h="1333500">
                  <a:moveTo>
                    <a:pt x="7620" y="872172"/>
                  </a:moveTo>
                  <a:lnTo>
                    <a:pt x="0" y="872172"/>
                  </a:lnTo>
                  <a:lnTo>
                    <a:pt x="0" y="849312"/>
                  </a:lnTo>
                  <a:lnTo>
                    <a:pt x="7620" y="849312"/>
                  </a:lnTo>
                  <a:lnTo>
                    <a:pt x="7620" y="872172"/>
                  </a:lnTo>
                  <a:close/>
                </a:path>
                <a:path w="2874645" h="1333500">
                  <a:moveTo>
                    <a:pt x="7620" y="841692"/>
                  </a:moveTo>
                  <a:lnTo>
                    <a:pt x="0" y="841692"/>
                  </a:lnTo>
                  <a:lnTo>
                    <a:pt x="0" y="818832"/>
                  </a:lnTo>
                  <a:lnTo>
                    <a:pt x="7620" y="818832"/>
                  </a:lnTo>
                  <a:lnTo>
                    <a:pt x="7620" y="841692"/>
                  </a:lnTo>
                  <a:close/>
                </a:path>
                <a:path w="2874645" h="1333500">
                  <a:moveTo>
                    <a:pt x="7620" y="811212"/>
                  </a:moveTo>
                  <a:lnTo>
                    <a:pt x="0" y="811212"/>
                  </a:lnTo>
                  <a:lnTo>
                    <a:pt x="0" y="788352"/>
                  </a:lnTo>
                  <a:lnTo>
                    <a:pt x="7620" y="788352"/>
                  </a:lnTo>
                  <a:lnTo>
                    <a:pt x="7620" y="811212"/>
                  </a:lnTo>
                  <a:close/>
                </a:path>
                <a:path w="2874645" h="1333500">
                  <a:moveTo>
                    <a:pt x="7620" y="780732"/>
                  </a:moveTo>
                  <a:lnTo>
                    <a:pt x="0" y="780732"/>
                  </a:lnTo>
                  <a:lnTo>
                    <a:pt x="0" y="757872"/>
                  </a:lnTo>
                  <a:lnTo>
                    <a:pt x="7620" y="757872"/>
                  </a:lnTo>
                  <a:lnTo>
                    <a:pt x="7620" y="780732"/>
                  </a:lnTo>
                  <a:close/>
                </a:path>
                <a:path w="2874645" h="1333500">
                  <a:moveTo>
                    <a:pt x="7620" y="750252"/>
                  </a:moveTo>
                  <a:lnTo>
                    <a:pt x="0" y="750252"/>
                  </a:lnTo>
                  <a:lnTo>
                    <a:pt x="0" y="727392"/>
                  </a:lnTo>
                  <a:lnTo>
                    <a:pt x="7620" y="727392"/>
                  </a:lnTo>
                  <a:lnTo>
                    <a:pt x="7620" y="750252"/>
                  </a:lnTo>
                  <a:close/>
                </a:path>
                <a:path w="2874645" h="1333500">
                  <a:moveTo>
                    <a:pt x="7620" y="719772"/>
                  </a:moveTo>
                  <a:lnTo>
                    <a:pt x="0" y="719772"/>
                  </a:lnTo>
                  <a:lnTo>
                    <a:pt x="0" y="696912"/>
                  </a:lnTo>
                  <a:lnTo>
                    <a:pt x="7620" y="696912"/>
                  </a:lnTo>
                  <a:lnTo>
                    <a:pt x="7620" y="719772"/>
                  </a:lnTo>
                  <a:close/>
                </a:path>
                <a:path w="2874645" h="1333500">
                  <a:moveTo>
                    <a:pt x="7620" y="689292"/>
                  </a:moveTo>
                  <a:lnTo>
                    <a:pt x="0" y="689292"/>
                  </a:lnTo>
                  <a:lnTo>
                    <a:pt x="0" y="666432"/>
                  </a:lnTo>
                  <a:lnTo>
                    <a:pt x="7620" y="666432"/>
                  </a:lnTo>
                  <a:lnTo>
                    <a:pt x="7620" y="689292"/>
                  </a:lnTo>
                  <a:close/>
                </a:path>
                <a:path w="2874645" h="1333500">
                  <a:moveTo>
                    <a:pt x="7620" y="658812"/>
                  </a:moveTo>
                  <a:lnTo>
                    <a:pt x="0" y="658812"/>
                  </a:lnTo>
                  <a:lnTo>
                    <a:pt x="0" y="635952"/>
                  </a:lnTo>
                  <a:lnTo>
                    <a:pt x="7620" y="635952"/>
                  </a:lnTo>
                  <a:lnTo>
                    <a:pt x="7620" y="658812"/>
                  </a:lnTo>
                  <a:close/>
                </a:path>
                <a:path w="2874645" h="1333500">
                  <a:moveTo>
                    <a:pt x="7620" y="628332"/>
                  </a:moveTo>
                  <a:lnTo>
                    <a:pt x="0" y="628332"/>
                  </a:lnTo>
                  <a:lnTo>
                    <a:pt x="0" y="605472"/>
                  </a:lnTo>
                  <a:lnTo>
                    <a:pt x="7620" y="605472"/>
                  </a:lnTo>
                  <a:lnTo>
                    <a:pt x="7620" y="628332"/>
                  </a:lnTo>
                  <a:close/>
                </a:path>
                <a:path w="2874645" h="1333500">
                  <a:moveTo>
                    <a:pt x="7620" y="597852"/>
                  </a:moveTo>
                  <a:lnTo>
                    <a:pt x="0" y="597852"/>
                  </a:lnTo>
                  <a:lnTo>
                    <a:pt x="0" y="574992"/>
                  </a:lnTo>
                  <a:lnTo>
                    <a:pt x="7620" y="574992"/>
                  </a:lnTo>
                  <a:lnTo>
                    <a:pt x="7620" y="597852"/>
                  </a:lnTo>
                  <a:close/>
                </a:path>
                <a:path w="2874645" h="1333500">
                  <a:moveTo>
                    <a:pt x="7620" y="567372"/>
                  </a:moveTo>
                  <a:lnTo>
                    <a:pt x="0" y="567372"/>
                  </a:lnTo>
                  <a:lnTo>
                    <a:pt x="0" y="544512"/>
                  </a:lnTo>
                  <a:lnTo>
                    <a:pt x="7620" y="544512"/>
                  </a:lnTo>
                  <a:lnTo>
                    <a:pt x="7620" y="567372"/>
                  </a:lnTo>
                  <a:close/>
                </a:path>
                <a:path w="2874645" h="1333500">
                  <a:moveTo>
                    <a:pt x="7620" y="536892"/>
                  </a:moveTo>
                  <a:lnTo>
                    <a:pt x="0" y="536892"/>
                  </a:lnTo>
                  <a:lnTo>
                    <a:pt x="0" y="514032"/>
                  </a:lnTo>
                  <a:lnTo>
                    <a:pt x="7620" y="514032"/>
                  </a:lnTo>
                  <a:lnTo>
                    <a:pt x="7620" y="536892"/>
                  </a:lnTo>
                  <a:close/>
                </a:path>
                <a:path w="2874645" h="1333500">
                  <a:moveTo>
                    <a:pt x="7620" y="506412"/>
                  </a:moveTo>
                  <a:lnTo>
                    <a:pt x="0" y="506412"/>
                  </a:lnTo>
                  <a:lnTo>
                    <a:pt x="0" y="483552"/>
                  </a:lnTo>
                  <a:lnTo>
                    <a:pt x="7620" y="483552"/>
                  </a:lnTo>
                  <a:lnTo>
                    <a:pt x="7620" y="506412"/>
                  </a:lnTo>
                  <a:close/>
                </a:path>
                <a:path w="2874645" h="1333500">
                  <a:moveTo>
                    <a:pt x="7620" y="475932"/>
                  </a:moveTo>
                  <a:lnTo>
                    <a:pt x="0" y="475932"/>
                  </a:lnTo>
                  <a:lnTo>
                    <a:pt x="0" y="453072"/>
                  </a:lnTo>
                  <a:lnTo>
                    <a:pt x="7620" y="453072"/>
                  </a:lnTo>
                  <a:lnTo>
                    <a:pt x="7620" y="475932"/>
                  </a:lnTo>
                  <a:close/>
                </a:path>
                <a:path w="2874645" h="1333500">
                  <a:moveTo>
                    <a:pt x="7620" y="445452"/>
                  </a:moveTo>
                  <a:lnTo>
                    <a:pt x="0" y="445452"/>
                  </a:lnTo>
                  <a:lnTo>
                    <a:pt x="0" y="422592"/>
                  </a:lnTo>
                  <a:lnTo>
                    <a:pt x="7620" y="422592"/>
                  </a:lnTo>
                  <a:lnTo>
                    <a:pt x="7620" y="445452"/>
                  </a:lnTo>
                  <a:close/>
                </a:path>
                <a:path w="2874645" h="1333500">
                  <a:moveTo>
                    <a:pt x="7620" y="414972"/>
                  </a:moveTo>
                  <a:lnTo>
                    <a:pt x="0" y="414972"/>
                  </a:lnTo>
                  <a:lnTo>
                    <a:pt x="0" y="392112"/>
                  </a:lnTo>
                  <a:lnTo>
                    <a:pt x="7620" y="392112"/>
                  </a:lnTo>
                  <a:lnTo>
                    <a:pt x="7620" y="414972"/>
                  </a:lnTo>
                  <a:close/>
                </a:path>
                <a:path w="2874645" h="1333500">
                  <a:moveTo>
                    <a:pt x="7620" y="384492"/>
                  </a:moveTo>
                  <a:lnTo>
                    <a:pt x="0" y="384492"/>
                  </a:lnTo>
                  <a:lnTo>
                    <a:pt x="0" y="361632"/>
                  </a:lnTo>
                  <a:lnTo>
                    <a:pt x="7620" y="361632"/>
                  </a:lnTo>
                  <a:lnTo>
                    <a:pt x="7620" y="384492"/>
                  </a:lnTo>
                  <a:close/>
                </a:path>
                <a:path w="2874645" h="1333500">
                  <a:moveTo>
                    <a:pt x="7620" y="354012"/>
                  </a:moveTo>
                  <a:lnTo>
                    <a:pt x="0" y="354012"/>
                  </a:lnTo>
                  <a:lnTo>
                    <a:pt x="0" y="331152"/>
                  </a:lnTo>
                  <a:lnTo>
                    <a:pt x="7620" y="331152"/>
                  </a:lnTo>
                  <a:lnTo>
                    <a:pt x="7620" y="354012"/>
                  </a:lnTo>
                  <a:close/>
                </a:path>
                <a:path w="2874645" h="1333500">
                  <a:moveTo>
                    <a:pt x="7620" y="323532"/>
                  </a:moveTo>
                  <a:lnTo>
                    <a:pt x="0" y="323532"/>
                  </a:lnTo>
                  <a:lnTo>
                    <a:pt x="0" y="300672"/>
                  </a:lnTo>
                  <a:lnTo>
                    <a:pt x="7620" y="300672"/>
                  </a:lnTo>
                  <a:lnTo>
                    <a:pt x="7620" y="323532"/>
                  </a:lnTo>
                  <a:close/>
                </a:path>
                <a:path w="2874645" h="1333500">
                  <a:moveTo>
                    <a:pt x="7620" y="293052"/>
                  </a:moveTo>
                  <a:lnTo>
                    <a:pt x="0" y="293052"/>
                  </a:lnTo>
                  <a:lnTo>
                    <a:pt x="0" y="270192"/>
                  </a:lnTo>
                  <a:lnTo>
                    <a:pt x="7620" y="270192"/>
                  </a:lnTo>
                  <a:lnTo>
                    <a:pt x="7620" y="293052"/>
                  </a:lnTo>
                  <a:close/>
                </a:path>
                <a:path w="2874645" h="1333500">
                  <a:moveTo>
                    <a:pt x="7620" y="262572"/>
                  </a:moveTo>
                  <a:lnTo>
                    <a:pt x="0" y="262572"/>
                  </a:lnTo>
                  <a:lnTo>
                    <a:pt x="0" y="239712"/>
                  </a:lnTo>
                  <a:lnTo>
                    <a:pt x="7620" y="239712"/>
                  </a:lnTo>
                  <a:lnTo>
                    <a:pt x="7620" y="262572"/>
                  </a:lnTo>
                  <a:close/>
                </a:path>
                <a:path w="2874645" h="1333500">
                  <a:moveTo>
                    <a:pt x="7620" y="232092"/>
                  </a:moveTo>
                  <a:lnTo>
                    <a:pt x="0" y="232092"/>
                  </a:lnTo>
                  <a:lnTo>
                    <a:pt x="0" y="209232"/>
                  </a:lnTo>
                  <a:lnTo>
                    <a:pt x="7620" y="209232"/>
                  </a:lnTo>
                  <a:lnTo>
                    <a:pt x="7620" y="232092"/>
                  </a:lnTo>
                  <a:close/>
                </a:path>
                <a:path w="2874645" h="1333500">
                  <a:moveTo>
                    <a:pt x="7620" y="201612"/>
                  </a:moveTo>
                  <a:lnTo>
                    <a:pt x="0" y="201612"/>
                  </a:lnTo>
                  <a:lnTo>
                    <a:pt x="0" y="178752"/>
                  </a:lnTo>
                  <a:lnTo>
                    <a:pt x="7620" y="178752"/>
                  </a:lnTo>
                  <a:lnTo>
                    <a:pt x="7620" y="201612"/>
                  </a:lnTo>
                  <a:close/>
                </a:path>
                <a:path w="2874645" h="1333500">
                  <a:moveTo>
                    <a:pt x="7620" y="171132"/>
                  </a:moveTo>
                  <a:lnTo>
                    <a:pt x="0" y="171132"/>
                  </a:lnTo>
                  <a:lnTo>
                    <a:pt x="0" y="148272"/>
                  </a:lnTo>
                  <a:lnTo>
                    <a:pt x="7620" y="148272"/>
                  </a:lnTo>
                  <a:lnTo>
                    <a:pt x="7620" y="171132"/>
                  </a:lnTo>
                  <a:close/>
                </a:path>
                <a:path w="2874645" h="1333500">
                  <a:moveTo>
                    <a:pt x="7620" y="140652"/>
                  </a:moveTo>
                  <a:lnTo>
                    <a:pt x="0" y="140652"/>
                  </a:lnTo>
                  <a:lnTo>
                    <a:pt x="0" y="117792"/>
                  </a:lnTo>
                  <a:lnTo>
                    <a:pt x="7620" y="117792"/>
                  </a:lnTo>
                  <a:lnTo>
                    <a:pt x="7620" y="140652"/>
                  </a:lnTo>
                  <a:close/>
                </a:path>
                <a:path w="2874645" h="1333500">
                  <a:moveTo>
                    <a:pt x="7620" y="110172"/>
                  </a:moveTo>
                  <a:lnTo>
                    <a:pt x="0" y="110172"/>
                  </a:lnTo>
                  <a:lnTo>
                    <a:pt x="0" y="87312"/>
                  </a:lnTo>
                  <a:lnTo>
                    <a:pt x="7620" y="87312"/>
                  </a:lnTo>
                  <a:lnTo>
                    <a:pt x="7620" y="110172"/>
                  </a:lnTo>
                  <a:close/>
                </a:path>
                <a:path w="2874645" h="1333500">
                  <a:moveTo>
                    <a:pt x="7620" y="79692"/>
                  </a:moveTo>
                  <a:lnTo>
                    <a:pt x="0" y="79692"/>
                  </a:lnTo>
                  <a:lnTo>
                    <a:pt x="0" y="56832"/>
                  </a:lnTo>
                  <a:lnTo>
                    <a:pt x="7620" y="56832"/>
                  </a:lnTo>
                  <a:lnTo>
                    <a:pt x="7620" y="79692"/>
                  </a:lnTo>
                  <a:close/>
                </a:path>
                <a:path w="2874645" h="1333500">
                  <a:moveTo>
                    <a:pt x="7620" y="49212"/>
                  </a:moveTo>
                  <a:lnTo>
                    <a:pt x="0" y="49212"/>
                  </a:lnTo>
                  <a:lnTo>
                    <a:pt x="0" y="26352"/>
                  </a:lnTo>
                  <a:lnTo>
                    <a:pt x="7620" y="26352"/>
                  </a:lnTo>
                  <a:lnTo>
                    <a:pt x="7620" y="49212"/>
                  </a:lnTo>
                  <a:close/>
                </a:path>
                <a:path w="2874645" h="1333500">
                  <a:moveTo>
                    <a:pt x="7620" y="18732"/>
                  </a:moveTo>
                  <a:lnTo>
                    <a:pt x="0" y="18732"/>
                  </a:lnTo>
                  <a:lnTo>
                    <a:pt x="0" y="0"/>
                  </a:lnTo>
                  <a:lnTo>
                    <a:pt x="11747" y="0"/>
                  </a:lnTo>
                  <a:lnTo>
                    <a:pt x="11747" y="3809"/>
                  </a:lnTo>
                  <a:lnTo>
                    <a:pt x="7620" y="3809"/>
                  </a:lnTo>
                  <a:lnTo>
                    <a:pt x="3810" y="7619"/>
                  </a:lnTo>
                  <a:lnTo>
                    <a:pt x="7620" y="7619"/>
                  </a:lnTo>
                  <a:lnTo>
                    <a:pt x="7620" y="18732"/>
                  </a:lnTo>
                  <a:close/>
                </a:path>
                <a:path w="2874645" h="1333500">
                  <a:moveTo>
                    <a:pt x="7620" y="7619"/>
                  </a:moveTo>
                  <a:lnTo>
                    <a:pt x="3810" y="7619"/>
                  </a:lnTo>
                  <a:lnTo>
                    <a:pt x="7620" y="3809"/>
                  </a:lnTo>
                  <a:lnTo>
                    <a:pt x="7620" y="7619"/>
                  </a:lnTo>
                  <a:close/>
                </a:path>
                <a:path w="2874645" h="1333500">
                  <a:moveTo>
                    <a:pt x="11747" y="7619"/>
                  </a:moveTo>
                  <a:lnTo>
                    <a:pt x="7620" y="7619"/>
                  </a:lnTo>
                  <a:lnTo>
                    <a:pt x="7620" y="3809"/>
                  </a:lnTo>
                  <a:lnTo>
                    <a:pt x="11747" y="3809"/>
                  </a:lnTo>
                  <a:lnTo>
                    <a:pt x="11747" y="7619"/>
                  </a:lnTo>
                  <a:close/>
                </a:path>
                <a:path w="2874645" h="1333500">
                  <a:moveTo>
                    <a:pt x="42227" y="7619"/>
                  </a:moveTo>
                  <a:lnTo>
                    <a:pt x="19367" y="7619"/>
                  </a:lnTo>
                  <a:lnTo>
                    <a:pt x="19367" y="0"/>
                  </a:lnTo>
                  <a:lnTo>
                    <a:pt x="42227" y="0"/>
                  </a:lnTo>
                  <a:lnTo>
                    <a:pt x="42227" y="7619"/>
                  </a:lnTo>
                  <a:close/>
                </a:path>
                <a:path w="2874645" h="1333500">
                  <a:moveTo>
                    <a:pt x="72707" y="7619"/>
                  </a:moveTo>
                  <a:lnTo>
                    <a:pt x="49847" y="7619"/>
                  </a:lnTo>
                  <a:lnTo>
                    <a:pt x="49847" y="0"/>
                  </a:lnTo>
                  <a:lnTo>
                    <a:pt x="72707" y="0"/>
                  </a:lnTo>
                  <a:lnTo>
                    <a:pt x="72707" y="7619"/>
                  </a:lnTo>
                  <a:close/>
                </a:path>
                <a:path w="2874645" h="1333500">
                  <a:moveTo>
                    <a:pt x="103187" y="7619"/>
                  </a:moveTo>
                  <a:lnTo>
                    <a:pt x="80327" y="7619"/>
                  </a:lnTo>
                  <a:lnTo>
                    <a:pt x="80327" y="0"/>
                  </a:lnTo>
                  <a:lnTo>
                    <a:pt x="103187" y="0"/>
                  </a:lnTo>
                  <a:lnTo>
                    <a:pt x="103187" y="7619"/>
                  </a:lnTo>
                  <a:close/>
                </a:path>
                <a:path w="2874645" h="1333500">
                  <a:moveTo>
                    <a:pt x="133667" y="7619"/>
                  </a:moveTo>
                  <a:lnTo>
                    <a:pt x="110807" y="7619"/>
                  </a:lnTo>
                  <a:lnTo>
                    <a:pt x="110807" y="0"/>
                  </a:lnTo>
                  <a:lnTo>
                    <a:pt x="133667" y="0"/>
                  </a:lnTo>
                  <a:lnTo>
                    <a:pt x="133667" y="7619"/>
                  </a:lnTo>
                  <a:close/>
                </a:path>
                <a:path w="2874645" h="1333500">
                  <a:moveTo>
                    <a:pt x="164147" y="7619"/>
                  </a:moveTo>
                  <a:lnTo>
                    <a:pt x="141287" y="7619"/>
                  </a:lnTo>
                  <a:lnTo>
                    <a:pt x="141287" y="0"/>
                  </a:lnTo>
                  <a:lnTo>
                    <a:pt x="164147" y="0"/>
                  </a:lnTo>
                  <a:lnTo>
                    <a:pt x="164147" y="7619"/>
                  </a:lnTo>
                  <a:close/>
                </a:path>
                <a:path w="2874645" h="1333500">
                  <a:moveTo>
                    <a:pt x="194627" y="7619"/>
                  </a:moveTo>
                  <a:lnTo>
                    <a:pt x="171767" y="7619"/>
                  </a:lnTo>
                  <a:lnTo>
                    <a:pt x="171767" y="0"/>
                  </a:lnTo>
                  <a:lnTo>
                    <a:pt x="194627" y="0"/>
                  </a:lnTo>
                  <a:lnTo>
                    <a:pt x="194627" y="7619"/>
                  </a:lnTo>
                  <a:close/>
                </a:path>
                <a:path w="2874645" h="1333500">
                  <a:moveTo>
                    <a:pt x="225107" y="7619"/>
                  </a:moveTo>
                  <a:lnTo>
                    <a:pt x="202247" y="7619"/>
                  </a:lnTo>
                  <a:lnTo>
                    <a:pt x="202247" y="0"/>
                  </a:lnTo>
                  <a:lnTo>
                    <a:pt x="225107" y="0"/>
                  </a:lnTo>
                  <a:lnTo>
                    <a:pt x="225107" y="7619"/>
                  </a:lnTo>
                  <a:close/>
                </a:path>
                <a:path w="2874645" h="1333500">
                  <a:moveTo>
                    <a:pt x="255587" y="7619"/>
                  </a:moveTo>
                  <a:lnTo>
                    <a:pt x="232727" y="7619"/>
                  </a:lnTo>
                  <a:lnTo>
                    <a:pt x="232727" y="0"/>
                  </a:lnTo>
                  <a:lnTo>
                    <a:pt x="255587" y="0"/>
                  </a:lnTo>
                  <a:lnTo>
                    <a:pt x="255587" y="7619"/>
                  </a:lnTo>
                  <a:close/>
                </a:path>
                <a:path w="2874645" h="1333500">
                  <a:moveTo>
                    <a:pt x="286067" y="7619"/>
                  </a:moveTo>
                  <a:lnTo>
                    <a:pt x="263207" y="7619"/>
                  </a:lnTo>
                  <a:lnTo>
                    <a:pt x="263207" y="0"/>
                  </a:lnTo>
                  <a:lnTo>
                    <a:pt x="286067" y="0"/>
                  </a:lnTo>
                  <a:lnTo>
                    <a:pt x="286067" y="7619"/>
                  </a:lnTo>
                  <a:close/>
                </a:path>
                <a:path w="2874645" h="1333500">
                  <a:moveTo>
                    <a:pt x="316547" y="7619"/>
                  </a:moveTo>
                  <a:lnTo>
                    <a:pt x="293687" y="7619"/>
                  </a:lnTo>
                  <a:lnTo>
                    <a:pt x="293687" y="0"/>
                  </a:lnTo>
                  <a:lnTo>
                    <a:pt x="316547" y="0"/>
                  </a:lnTo>
                  <a:lnTo>
                    <a:pt x="316547" y="7619"/>
                  </a:lnTo>
                  <a:close/>
                </a:path>
                <a:path w="2874645" h="1333500">
                  <a:moveTo>
                    <a:pt x="347027" y="7619"/>
                  </a:moveTo>
                  <a:lnTo>
                    <a:pt x="324154" y="7619"/>
                  </a:lnTo>
                  <a:lnTo>
                    <a:pt x="324154" y="0"/>
                  </a:lnTo>
                  <a:lnTo>
                    <a:pt x="347027" y="0"/>
                  </a:lnTo>
                  <a:lnTo>
                    <a:pt x="347027" y="7619"/>
                  </a:lnTo>
                  <a:close/>
                </a:path>
                <a:path w="2874645" h="1333500">
                  <a:moveTo>
                    <a:pt x="377507" y="7619"/>
                  </a:moveTo>
                  <a:lnTo>
                    <a:pt x="354647" y="7619"/>
                  </a:lnTo>
                  <a:lnTo>
                    <a:pt x="354647" y="0"/>
                  </a:lnTo>
                  <a:lnTo>
                    <a:pt x="377507" y="0"/>
                  </a:lnTo>
                  <a:lnTo>
                    <a:pt x="377507" y="7619"/>
                  </a:lnTo>
                  <a:close/>
                </a:path>
                <a:path w="2874645" h="1333500">
                  <a:moveTo>
                    <a:pt x="407974" y="7619"/>
                  </a:moveTo>
                  <a:lnTo>
                    <a:pt x="385127" y="7619"/>
                  </a:lnTo>
                  <a:lnTo>
                    <a:pt x="385127" y="0"/>
                  </a:lnTo>
                  <a:lnTo>
                    <a:pt x="407974" y="0"/>
                  </a:lnTo>
                  <a:lnTo>
                    <a:pt x="407974" y="7619"/>
                  </a:lnTo>
                  <a:close/>
                </a:path>
                <a:path w="2874645" h="1333500">
                  <a:moveTo>
                    <a:pt x="438454" y="7619"/>
                  </a:moveTo>
                  <a:lnTo>
                    <a:pt x="415607" y="7619"/>
                  </a:lnTo>
                  <a:lnTo>
                    <a:pt x="415607" y="0"/>
                  </a:lnTo>
                  <a:lnTo>
                    <a:pt x="438454" y="0"/>
                  </a:lnTo>
                  <a:lnTo>
                    <a:pt x="438454" y="7619"/>
                  </a:lnTo>
                  <a:close/>
                </a:path>
                <a:path w="2874645" h="1333500">
                  <a:moveTo>
                    <a:pt x="468947" y="7619"/>
                  </a:moveTo>
                  <a:lnTo>
                    <a:pt x="446074" y="7619"/>
                  </a:lnTo>
                  <a:lnTo>
                    <a:pt x="446074" y="0"/>
                  </a:lnTo>
                  <a:lnTo>
                    <a:pt x="468947" y="0"/>
                  </a:lnTo>
                  <a:lnTo>
                    <a:pt x="468947" y="7619"/>
                  </a:lnTo>
                  <a:close/>
                </a:path>
                <a:path w="2874645" h="1333500">
                  <a:moveTo>
                    <a:pt x="499427" y="7619"/>
                  </a:moveTo>
                  <a:lnTo>
                    <a:pt x="476554" y="7619"/>
                  </a:lnTo>
                  <a:lnTo>
                    <a:pt x="476554" y="0"/>
                  </a:lnTo>
                  <a:lnTo>
                    <a:pt x="499427" y="0"/>
                  </a:lnTo>
                  <a:lnTo>
                    <a:pt x="499427" y="7619"/>
                  </a:lnTo>
                  <a:close/>
                </a:path>
                <a:path w="2874645" h="1333500">
                  <a:moveTo>
                    <a:pt x="529907" y="7619"/>
                  </a:moveTo>
                  <a:lnTo>
                    <a:pt x="507047" y="7619"/>
                  </a:lnTo>
                  <a:lnTo>
                    <a:pt x="507047" y="0"/>
                  </a:lnTo>
                  <a:lnTo>
                    <a:pt x="529907" y="0"/>
                  </a:lnTo>
                  <a:lnTo>
                    <a:pt x="529907" y="7619"/>
                  </a:lnTo>
                  <a:close/>
                </a:path>
                <a:path w="2874645" h="1333500">
                  <a:moveTo>
                    <a:pt x="560374" y="7619"/>
                  </a:moveTo>
                  <a:lnTo>
                    <a:pt x="537527" y="7619"/>
                  </a:lnTo>
                  <a:lnTo>
                    <a:pt x="537527" y="0"/>
                  </a:lnTo>
                  <a:lnTo>
                    <a:pt x="560374" y="0"/>
                  </a:lnTo>
                  <a:lnTo>
                    <a:pt x="560374" y="7619"/>
                  </a:lnTo>
                  <a:close/>
                </a:path>
                <a:path w="2874645" h="1333500">
                  <a:moveTo>
                    <a:pt x="590854" y="7619"/>
                  </a:moveTo>
                  <a:lnTo>
                    <a:pt x="568007" y="7619"/>
                  </a:lnTo>
                  <a:lnTo>
                    <a:pt x="568007" y="0"/>
                  </a:lnTo>
                  <a:lnTo>
                    <a:pt x="590854" y="0"/>
                  </a:lnTo>
                  <a:lnTo>
                    <a:pt x="590854" y="7619"/>
                  </a:lnTo>
                  <a:close/>
                </a:path>
                <a:path w="2874645" h="1333500">
                  <a:moveTo>
                    <a:pt x="621347" y="7619"/>
                  </a:moveTo>
                  <a:lnTo>
                    <a:pt x="598474" y="7619"/>
                  </a:lnTo>
                  <a:lnTo>
                    <a:pt x="598474" y="0"/>
                  </a:lnTo>
                  <a:lnTo>
                    <a:pt x="621347" y="0"/>
                  </a:lnTo>
                  <a:lnTo>
                    <a:pt x="621347" y="7619"/>
                  </a:lnTo>
                  <a:close/>
                </a:path>
                <a:path w="2874645" h="1333500">
                  <a:moveTo>
                    <a:pt x="651827" y="7619"/>
                  </a:moveTo>
                  <a:lnTo>
                    <a:pt x="628954" y="7619"/>
                  </a:lnTo>
                  <a:lnTo>
                    <a:pt x="628954" y="0"/>
                  </a:lnTo>
                  <a:lnTo>
                    <a:pt x="651827" y="0"/>
                  </a:lnTo>
                  <a:lnTo>
                    <a:pt x="651827" y="7619"/>
                  </a:lnTo>
                  <a:close/>
                </a:path>
                <a:path w="2874645" h="1333500">
                  <a:moveTo>
                    <a:pt x="682307" y="7619"/>
                  </a:moveTo>
                  <a:lnTo>
                    <a:pt x="659447" y="7619"/>
                  </a:lnTo>
                  <a:lnTo>
                    <a:pt x="659447" y="0"/>
                  </a:lnTo>
                  <a:lnTo>
                    <a:pt x="682307" y="0"/>
                  </a:lnTo>
                  <a:lnTo>
                    <a:pt x="682307" y="7619"/>
                  </a:lnTo>
                  <a:close/>
                </a:path>
                <a:path w="2874645" h="1333500">
                  <a:moveTo>
                    <a:pt x="712774" y="7619"/>
                  </a:moveTo>
                  <a:lnTo>
                    <a:pt x="689927" y="7619"/>
                  </a:lnTo>
                  <a:lnTo>
                    <a:pt x="689927" y="0"/>
                  </a:lnTo>
                  <a:lnTo>
                    <a:pt x="712774" y="0"/>
                  </a:lnTo>
                  <a:lnTo>
                    <a:pt x="712774" y="7619"/>
                  </a:lnTo>
                  <a:close/>
                </a:path>
                <a:path w="2874645" h="1333500">
                  <a:moveTo>
                    <a:pt x="743254" y="7619"/>
                  </a:moveTo>
                  <a:lnTo>
                    <a:pt x="720407" y="7619"/>
                  </a:lnTo>
                  <a:lnTo>
                    <a:pt x="720407" y="0"/>
                  </a:lnTo>
                  <a:lnTo>
                    <a:pt x="743254" y="0"/>
                  </a:lnTo>
                  <a:lnTo>
                    <a:pt x="743254" y="7619"/>
                  </a:lnTo>
                  <a:close/>
                </a:path>
                <a:path w="2874645" h="1333500">
                  <a:moveTo>
                    <a:pt x="773747" y="7619"/>
                  </a:moveTo>
                  <a:lnTo>
                    <a:pt x="750874" y="7619"/>
                  </a:lnTo>
                  <a:lnTo>
                    <a:pt x="750874" y="0"/>
                  </a:lnTo>
                  <a:lnTo>
                    <a:pt x="773747" y="0"/>
                  </a:lnTo>
                  <a:lnTo>
                    <a:pt x="773747" y="7619"/>
                  </a:lnTo>
                  <a:close/>
                </a:path>
                <a:path w="2874645" h="1333500">
                  <a:moveTo>
                    <a:pt x="804227" y="7619"/>
                  </a:moveTo>
                  <a:lnTo>
                    <a:pt x="781354" y="7619"/>
                  </a:lnTo>
                  <a:lnTo>
                    <a:pt x="781354" y="0"/>
                  </a:lnTo>
                  <a:lnTo>
                    <a:pt x="804227" y="0"/>
                  </a:lnTo>
                  <a:lnTo>
                    <a:pt x="804227" y="7619"/>
                  </a:lnTo>
                  <a:close/>
                </a:path>
                <a:path w="2874645" h="1333500">
                  <a:moveTo>
                    <a:pt x="834707" y="7619"/>
                  </a:moveTo>
                  <a:lnTo>
                    <a:pt x="811847" y="7619"/>
                  </a:lnTo>
                  <a:lnTo>
                    <a:pt x="811847" y="0"/>
                  </a:lnTo>
                  <a:lnTo>
                    <a:pt x="834707" y="0"/>
                  </a:lnTo>
                  <a:lnTo>
                    <a:pt x="834707" y="7619"/>
                  </a:lnTo>
                  <a:close/>
                </a:path>
                <a:path w="2874645" h="1333500">
                  <a:moveTo>
                    <a:pt x="865174" y="7619"/>
                  </a:moveTo>
                  <a:lnTo>
                    <a:pt x="842327" y="7619"/>
                  </a:lnTo>
                  <a:lnTo>
                    <a:pt x="842327" y="0"/>
                  </a:lnTo>
                  <a:lnTo>
                    <a:pt x="865174" y="0"/>
                  </a:lnTo>
                  <a:lnTo>
                    <a:pt x="865174" y="7619"/>
                  </a:lnTo>
                  <a:close/>
                </a:path>
                <a:path w="2874645" h="1333500">
                  <a:moveTo>
                    <a:pt x="895654" y="7619"/>
                  </a:moveTo>
                  <a:lnTo>
                    <a:pt x="872807" y="7619"/>
                  </a:lnTo>
                  <a:lnTo>
                    <a:pt x="872807" y="0"/>
                  </a:lnTo>
                  <a:lnTo>
                    <a:pt x="895654" y="0"/>
                  </a:lnTo>
                  <a:lnTo>
                    <a:pt x="895654" y="7619"/>
                  </a:lnTo>
                  <a:close/>
                </a:path>
                <a:path w="2874645" h="1333500">
                  <a:moveTo>
                    <a:pt x="926147" y="7619"/>
                  </a:moveTo>
                  <a:lnTo>
                    <a:pt x="903274" y="7619"/>
                  </a:lnTo>
                  <a:lnTo>
                    <a:pt x="903274" y="0"/>
                  </a:lnTo>
                  <a:lnTo>
                    <a:pt x="926147" y="0"/>
                  </a:lnTo>
                  <a:lnTo>
                    <a:pt x="926147" y="7619"/>
                  </a:lnTo>
                  <a:close/>
                </a:path>
                <a:path w="2874645" h="1333500">
                  <a:moveTo>
                    <a:pt x="956627" y="7619"/>
                  </a:moveTo>
                  <a:lnTo>
                    <a:pt x="933754" y="7619"/>
                  </a:lnTo>
                  <a:lnTo>
                    <a:pt x="933754" y="0"/>
                  </a:lnTo>
                  <a:lnTo>
                    <a:pt x="956627" y="0"/>
                  </a:lnTo>
                  <a:lnTo>
                    <a:pt x="956627" y="7619"/>
                  </a:lnTo>
                  <a:close/>
                </a:path>
                <a:path w="2874645" h="1333500">
                  <a:moveTo>
                    <a:pt x="987107" y="7619"/>
                  </a:moveTo>
                  <a:lnTo>
                    <a:pt x="964247" y="7619"/>
                  </a:lnTo>
                  <a:lnTo>
                    <a:pt x="964247" y="0"/>
                  </a:lnTo>
                  <a:lnTo>
                    <a:pt x="987107" y="0"/>
                  </a:lnTo>
                  <a:lnTo>
                    <a:pt x="987107" y="7619"/>
                  </a:lnTo>
                  <a:close/>
                </a:path>
                <a:path w="2874645" h="1333500">
                  <a:moveTo>
                    <a:pt x="1017574" y="7619"/>
                  </a:moveTo>
                  <a:lnTo>
                    <a:pt x="994727" y="7619"/>
                  </a:lnTo>
                  <a:lnTo>
                    <a:pt x="994727" y="0"/>
                  </a:lnTo>
                  <a:lnTo>
                    <a:pt x="1017574" y="0"/>
                  </a:lnTo>
                  <a:lnTo>
                    <a:pt x="1017574" y="7619"/>
                  </a:lnTo>
                  <a:close/>
                </a:path>
                <a:path w="2874645" h="1333500">
                  <a:moveTo>
                    <a:pt x="1048054" y="7619"/>
                  </a:moveTo>
                  <a:lnTo>
                    <a:pt x="1025207" y="7619"/>
                  </a:lnTo>
                  <a:lnTo>
                    <a:pt x="1025207" y="0"/>
                  </a:lnTo>
                  <a:lnTo>
                    <a:pt x="1048054" y="0"/>
                  </a:lnTo>
                  <a:lnTo>
                    <a:pt x="1048054" y="7619"/>
                  </a:lnTo>
                  <a:close/>
                </a:path>
                <a:path w="2874645" h="1333500">
                  <a:moveTo>
                    <a:pt x="1078547" y="7619"/>
                  </a:moveTo>
                  <a:lnTo>
                    <a:pt x="1055674" y="7619"/>
                  </a:lnTo>
                  <a:lnTo>
                    <a:pt x="1055674" y="0"/>
                  </a:lnTo>
                  <a:lnTo>
                    <a:pt x="1078547" y="0"/>
                  </a:lnTo>
                  <a:lnTo>
                    <a:pt x="1078547" y="7619"/>
                  </a:lnTo>
                  <a:close/>
                </a:path>
                <a:path w="2874645" h="1333500">
                  <a:moveTo>
                    <a:pt x="1109027" y="7619"/>
                  </a:moveTo>
                  <a:lnTo>
                    <a:pt x="1086154" y="7619"/>
                  </a:lnTo>
                  <a:lnTo>
                    <a:pt x="1086154" y="0"/>
                  </a:lnTo>
                  <a:lnTo>
                    <a:pt x="1109027" y="0"/>
                  </a:lnTo>
                  <a:lnTo>
                    <a:pt x="1109027" y="7619"/>
                  </a:lnTo>
                  <a:close/>
                </a:path>
                <a:path w="2874645" h="1333500">
                  <a:moveTo>
                    <a:pt x="1139507" y="7619"/>
                  </a:moveTo>
                  <a:lnTo>
                    <a:pt x="1116647" y="7619"/>
                  </a:lnTo>
                  <a:lnTo>
                    <a:pt x="1116647" y="0"/>
                  </a:lnTo>
                  <a:lnTo>
                    <a:pt x="1139507" y="0"/>
                  </a:lnTo>
                  <a:lnTo>
                    <a:pt x="1139507" y="7619"/>
                  </a:lnTo>
                  <a:close/>
                </a:path>
                <a:path w="2874645" h="1333500">
                  <a:moveTo>
                    <a:pt x="1169974" y="7619"/>
                  </a:moveTo>
                  <a:lnTo>
                    <a:pt x="1147127" y="7619"/>
                  </a:lnTo>
                  <a:lnTo>
                    <a:pt x="1147127" y="0"/>
                  </a:lnTo>
                  <a:lnTo>
                    <a:pt x="1169974" y="0"/>
                  </a:lnTo>
                  <a:lnTo>
                    <a:pt x="1169974" y="7619"/>
                  </a:lnTo>
                  <a:close/>
                </a:path>
                <a:path w="2874645" h="1333500">
                  <a:moveTo>
                    <a:pt x="1200454" y="7619"/>
                  </a:moveTo>
                  <a:lnTo>
                    <a:pt x="1177607" y="7619"/>
                  </a:lnTo>
                  <a:lnTo>
                    <a:pt x="1177607" y="0"/>
                  </a:lnTo>
                  <a:lnTo>
                    <a:pt x="1200454" y="0"/>
                  </a:lnTo>
                  <a:lnTo>
                    <a:pt x="1200454" y="7619"/>
                  </a:lnTo>
                  <a:close/>
                </a:path>
                <a:path w="2874645" h="1333500">
                  <a:moveTo>
                    <a:pt x="1230947" y="7619"/>
                  </a:moveTo>
                  <a:lnTo>
                    <a:pt x="1208074" y="7619"/>
                  </a:lnTo>
                  <a:lnTo>
                    <a:pt x="1208074" y="0"/>
                  </a:lnTo>
                  <a:lnTo>
                    <a:pt x="1230947" y="0"/>
                  </a:lnTo>
                  <a:lnTo>
                    <a:pt x="1230947" y="7619"/>
                  </a:lnTo>
                  <a:close/>
                </a:path>
                <a:path w="2874645" h="1333500">
                  <a:moveTo>
                    <a:pt x="1261427" y="7619"/>
                  </a:moveTo>
                  <a:lnTo>
                    <a:pt x="1238554" y="7619"/>
                  </a:lnTo>
                  <a:lnTo>
                    <a:pt x="1238554" y="0"/>
                  </a:lnTo>
                  <a:lnTo>
                    <a:pt x="1261427" y="0"/>
                  </a:lnTo>
                  <a:lnTo>
                    <a:pt x="1261427" y="7619"/>
                  </a:lnTo>
                  <a:close/>
                </a:path>
                <a:path w="2874645" h="1333500">
                  <a:moveTo>
                    <a:pt x="1291907" y="7619"/>
                  </a:moveTo>
                  <a:lnTo>
                    <a:pt x="1269047" y="7619"/>
                  </a:lnTo>
                  <a:lnTo>
                    <a:pt x="1269047" y="0"/>
                  </a:lnTo>
                  <a:lnTo>
                    <a:pt x="1291907" y="0"/>
                  </a:lnTo>
                  <a:lnTo>
                    <a:pt x="1291907" y="7619"/>
                  </a:lnTo>
                  <a:close/>
                </a:path>
                <a:path w="2874645" h="1333500">
                  <a:moveTo>
                    <a:pt x="1322374" y="7619"/>
                  </a:moveTo>
                  <a:lnTo>
                    <a:pt x="1299527" y="7619"/>
                  </a:lnTo>
                  <a:lnTo>
                    <a:pt x="1299527" y="0"/>
                  </a:lnTo>
                  <a:lnTo>
                    <a:pt x="1322374" y="0"/>
                  </a:lnTo>
                  <a:lnTo>
                    <a:pt x="1322374" y="7619"/>
                  </a:lnTo>
                  <a:close/>
                </a:path>
                <a:path w="2874645" h="1333500">
                  <a:moveTo>
                    <a:pt x="1352854" y="7619"/>
                  </a:moveTo>
                  <a:lnTo>
                    <a:pt x="1330007" y="7619"/>
                  </a:lnTo>
                  <a:lnTo>
                    <a:pt x="1330007" y="0"/>
                  </a:lnTo>
                  <a:lnTo>
                    <a:pt x="1352854" y="0"/>
                  </a:lnTo>
                  <a:lnTo>
                    <a:pt x="1352854" y="7619"/>
                  </a:lnTo>
                  <a:close/>
                </a:path>
                <a:path w="2874645" h="1333500">
                  <a:moveTo>
                    <a:pt x="1383347" y="7619"/>
                  </a:moveTo>
                  <a:lnTo>
                    <a:pt x="1360474" y="7619"/>
                  </a:lnTo>
                  <a:lnTo>
                    <a:pt x="1360474" y="0"/>
                  </a:lnTo>
                  <a:lnTo>
                    <a:pt x="1383347" y="0"/>
                  </a:lnTo>
                  <a:lnTo>
                    <a:pt x="1383347" y="7619"/>
                  </a:lnTo>
                  <a:close/>
                </a:path>
                <a:path w="2874645" h="1333500">
                  <a:moveTo>
                    <a:pt x="1413827" y="7619"/>
                  </a:moveTo>
                  <a:lnTo>
                    <a:pt x="1390954" y="7619"/>
                  </a:lnTo>
                  <a:lnTo>
                    <a:pt x="1390954" y="0"/>
                  </a:lnTo>
                  <a:lnTo>
                    <a:pt x="1413827" y="0"/>
                  </a:lnTo>
                  <a:lnTo>
                    <a:pt x="1413827" y="7619"/>
                  </a:lnTo>
                  <a:close/>
                </a:path>
                <a:path w="2874645" h="1333500">
                  <a:moveTo>
                    <a:pt x="1444307" y="7619"/>
                  </a:moveTo>
                  <a:lnTo>
                    <a:pt x="1421447" y="7619"/>
                  </a:lnTo>
                  <a:lnTo>
                    <a:pt x="1421447" y="0"/>
                  </a:lnTo>
                  <a:lnTo>
                    <a:pt x="1444307" y="0"/>
                  </a:lnTo>
                  <a:lnTo>
                    <a:pt x="1444307" y="7619"/>
                  </a:lnTo>
                  <a:close/>
                </a:path>
                <a:path w="2874645" h="1333500">
                  <a:moveTo>
                    <a:pt x="1474774" y="7619"/>
                  </a:moveTo>
                  <a:lnTo>
                    <a:pt x="1451927" y="7619"/>
                  </a:lnTo>
                  <a:lnTo>
                    <a:pt x="1451927" y="0"/>
                  </a:lnTo>
                  <a:lnTo>
                    <a:pt x="1474774" y="0"/>
                  </a:lnTo>
                  <a:lnTo>
                    <a:pt x="1474774" y="7619"/>
                  </a:lnTo>
                  <a:close/>
                </a:path>
                <a:path w="2874645" h="1333500">
                  <a:moveTo>
                    <a:pt x="1505254" y="7619"/>
                  </a:moveTo>
                  <a:lnTo>
                    <a:pt x="1482407" y="7619"/>
                  </a:lnTo>
                  <a:lnTo>
                    <a:pt x="1482407" y="0"/>
                  </a:lnTo>
                  <a:lnTo>
                    <a:pt x="1505254" y="0"/>
                  </a:lnTo>
                  <a:lnTo>
                    <a:pt x="1505254" y="7619"/>
                  </a:lnTo>
                  <a:close/>
                </a:path>
                <a:path w="2874645" h="1333500">
                  <a:moveTo>
                    <a:pt x="1535747" y="7619"/>
                  </a:moveTo>
                  <a:lnTo>
                    <a:pt x="1512874" y="7619"/>
                  </a:lnTo>
                  <a:lnTo>
                    <a:pt x="1512874" y="0"/>
                  </a:lnTo>
                  <a:lnTo>
                    <a:pt x="1535747" y="0"/>
                  </a:lnTo>
                  <a:lnTo>
                    <a:pt x="1535747" y="7619"/>
                  </a:lnTo>
                  <a:close/>
                </a:path>
                <a:path w="2874645" h="1333500">
                  <a:moveTo>
                    <a:pt x="1566227" y="7619"/>
                  </a:moveTo>
                  <a:lnTo>
                    <a:pt x="1543354" y="7619"/>
                  </a:lnTo>
                  <a:lnTo>
                    <a:pt x="1543354" y="0"/>
                  </a:lnTo>
                  <a:lnTo>
                    <a:pt x="1566227" y="0"/>
                  </a:lnTo>
                  <a:lnTo>
                    <a:pt x="1566227" y="7619"/>
                  </a:lnTo>
                  <a:close/>
                </a:path>
                <a:path w="2874645" h="1333500">
                  <a:moveTo>
                    <a:pt x="1596707" y="7619"/>
                  </a:moveTo>
                  <a:lnTo>
                    <a:pt x="1573847" y="7619"/>
                  </a:lnTo>
                  <a:lnTo>
                    <a:pt x="1573847" y="0"/>
                  </a:lnTo>
                  <a:lnTo>
                    <a:pt x="1596707" y="0"/>
                  </a:lnTo>
                  <a:lnTo>
                    <a:pt x="1596707" y="7619"/>
                  </a:lnTo>
                  <a:close/>
                </a:path>
                <a:path w="2874645" h="1333500">
                  <a:moveTo>
                    <a:pt x="1627174" y="7619"/>
                  </a:moveTo>
                  <a:lnTo>
                    <a:pt x="1604327" y="7619"/>
                  </a:lnTo>
                  <a:lnTo>
                    <a:pt x="1604327" y="0"/>
                  </a:lnTo>
                  <a:lnTo>
                    <a:pt x="1627174" y="0"/>
                  </a:lnTo>
                  <a:lnTo>
                    <a:pt x="1627174" y="7619"/>
                  </a:lnTo>
                  <a:close/>
                </a:path>
                <a:path w="2874645" h="1333500">
                  <a:moveTo>
                    <a:pt x="1657654" y="7619"/>
                  </a:moveTo>
                  <a:lnTo>
                    <a:pt x="1634807" y="7619"/>
                  </a:lnTo>
                  <a:lnTo>
                    <a:pt x="1634807" y="0"/>
                  </a:lnTo>
                  <a:lnTo>
                    <a:pt x="1657654" y="0"/>
                  </a:lnTo>
                  <a:lnTo>
                    <a:pt x="1657654" y="7619"/>
                  </a:lnTo>
                  <a:close/>
                </a:path>
                <a:path w="2874645" h="1333500">
                  <a:moveTo>
                    <a:pt x="1688147" y="7619"/>
                  </a:moveTo>
                  <a:lnTo>
                    <a:pt x="1665274" y="7619"/>
                  </a:lnTo>
                  <a:lnTo>
                    <a:pt x="1665274" y="0"/>
                  </a:lnTo>
                  <a:lnTo>
                    <a:pt x="1688147" y="0"/>
                  </a:lnTo>
                  <a:lnTo>
                    <a:pt x="1688147" y="7619"/>
                  </a:lnTo>
                  <a:close/>
                </a:path>
                <a:path w="2874645" h="1333500">
                  <a:moveTo>
                    <a:pt x="1718627" y="7619"/>
                  </a:moveTo>
                  <a:lnTo>
                    <a:pt x="1695754" y="7619"/>
                  </a:lnTo>
                  <a:lnTo>
                    <a:pt x="1695754" y="0"/>
                  </a:lnTo>
                  <a:lnTo>
                    <a:pt x="1718627" y="0"/>
                  </a:lnTo>
                  <a:lnTo>
                    <a:pt x="1718627" y="7619"/>
                  </a:lnTo>
                  <a:close/>
                </a:path>
                <a:path w="2874645" h="1333500">
                  <a:moveTo>
                    <a:pt x="1749107" y="7619"/>
                  </a:moveTo>
                  <a:lnTo>
                    <a:pt x="1726247" y="7619"/>
                  </a:lnTo>
                  <a:lnTo>
                    <a:pt x="1726247" y="0"/>
                  </a:lnTo>
                  <a:lnTo>
                    <a:pt x="1749107" y="0"/>
                  </a:lnTo>
                  <a:lnTo>
                    <a:pt x="1749107" y="7619"/>
                  </a:lnTo>
                  <a:close/>
                </a:path>
                <a:path w="2874645" h="1333500">
                  <a:moveTo>
                    <a:pt x="1779574" y="7619"/>
                  </a:moveTo>
                  <a:lnTo>
                    <a:pt x="1756727" y="7619"/>
                  </a:lnTo>
                  <a:lnTo>
                    <a:pt x="1756727" y="0"/>
                  </a:lnTo>
                  <a:lnTo>
                    <a:pt x="1779574" y="0"/>
                  </a:lnTo>
                  <a:lnTo>
                    <a:pt x="1779574" y="7619"/>
                  </a:lnTo>
                  <a:close/>
                </a:path>
                <a:path w="2874645" h="1333500">
                  <a:moveTo>
                    <a:pt x="1810054" y="7619"/>
                  </a:moveTo>
                  <a:lnTo>
                    <a:pt x="1787207" y="7619"/>
                  </a:lnTo>
                  <a:lnTo>
                    <a:pt x="1787207" y="0"/>
                  </a:lnTo>
                  <a:lnTo>
                    <a:pt x="1810054" y="0"/>
                  </a:lnTo>
                  <a:lnTo>
                    <a:pt x="1810054" y="7619"/>
                  </a:lnTo>
                  <a:close/>
                </a:path>
                <a:path w="2874645" h="1333500">
                  <a:moveTo>
                    <a:pt x="1840547" y="7619"/>
                  </a:moveTo>
                  <a:lnTo>
                    <a:pt x="1817674" y="7619"/>
                  </a:lnTo>
                  <a:lnTo>
                    <a:pt x="1817674" y="0"/>
                  </a:lnTo>
                  <a:lnTo>
                    <a:pt x="1840547" y="0"/>
                  </a:lnTo>
                  <a:lnTo>
                    <a:pt x="1840547" y="7619"/>
                  </a:lnTo>
                  <a:close/>
                </a:path>
                <a:path w="2874645" h="1333500">
                  <a:moveTo>
                    <a:pt x="1871027" y="7619"/>
                  </a:moveTo>
                  <a:lnTo>
                    <a:pt x="1848154" y="7619"/>
                  </a:lnTo>
                  <a:lnTo>
                    <a:pt x="1848154" y="0"/>
                  </a:lnTo>
                  <a:lnTo>
                    <a:pt x="1871027" y="0"/>
                  </a:lnTo>
                  <a:lnTo>
                    <a:pt x="1871027" y="7619"/>
                  </a:lnTo>
                  <a:close/>
                </a:path>
                <a:path w="2874645" h="1333500">
                  <a:moveTo>
                    <a:pt x="1901507" y="7619"/>
                  </a:moveTo>
                  <a:lnTo>
                    <a:pt x="1878647" y="7619"/>
                  </a:lnTo>
                  <a:lnTo>
                    <a:pt x="1878647" y="0"/>
                  </a:lnTo>
                  <a:lnTo>
                    <a:pt x="1901507" y="0"/>
                  </a:lnTo>
                  <a:lnTo>
                    <a:pt x="1901507" y="7619"/>
                  </a:lnTo>
                  <a:close/>
                </a:path>
                <a:path w="2874645" h="1333500">
                  <a:moveTo>
                    <a:pt x="1931974" y="7619"/>
                  </a:moveTo>
                  <a:lnTo>
                    <a:pt x="1909127" y="7619"/>
                  </a:lnTo>
                  <a:lnTo>
                    <a:pt x="1909127" y="0"/>
                  </a:lnTo>
                  <a:lnTo>
                    <a:pt x="1931974" y="0"/>
                  </a:lnTo>
                  <a:lnTo>
                    <a:pt x="1931974" y="7619"/>
                  </a:lnTo>
                  <a:close/>
                </a:path>
                <a:path w="2874645" h="1333500">
                  <a:moveTo>
                    <a:pt x="1962454" y="7619"/>
                  </a:moveTo>
                  <a:lnTo>
                    <a:pt x="1939607" y="7619"/>
                  </a:lnTo>
                  <a:lnTo>
                    <a:pt x="1939607" y="0"/>
                  </a:lnTo>
                  <a:lnTo>
                    <a:pt x="1962454" y="0"/>
                  </a:lnTo>
                  <a:lnTo>
                    <a:pt x="1962454" y="7619"/>
                  </a:lnTo>
                  <a:close/>
                </a:path>
                <a:path w="2874645" h="1333500">
                  <a:moveTo>
                    <a:pt x="1992934" y="7619"/>
                  </a:moveTo>
                  <a:lnTo>
                    <a:pt x="1970074" y="7619"/>
                  </a:lnTo>
                  <a:lnTo>
                    <a:pt x="1970074" y="0"/>
                  </a:lnTo>
                  <a:lnTo>
                    <a:pt x="1992934" y="0"/>
                  </a:lnTo>
                  <a:lnTo>
                    <a:pt x="1992934" y="7619"/>
                  </a:lnTo>
                  <a:close/>
                </a:path>
                <a:path w="2874645" h="1333500">
                  <a:moveTo>
                    <a:pt x="2023427" y="7619"/>
                  </a:moveTo>
                  <a:lnTo>
                    <a:pt x="2000554" y="7619"/>
                  </a:lnTo>
                  <a:lnTo>
                    <a:pt x="2000554" y="0"/>
                  </a:lnTo>
                  <a:lnTo>
                    <a:pt x="2023427" y="0"/>
                  </a:lnTo>
                  <a:lnTo>
                    <a:pt x="2023427" y="7619"/>
                  </a:lnTo>
                  <a:close/>
                </a:path>
                <a:path w="2874645" h="1333500">
                  <a:moveTo>
                    <a:pt x="2053907" y="7619"/>
                  </a:moveTo>
                  <a:lnTo>
                    <a:pt x="2031034" y="7619"/>
                  </a:lnTo>
                  <a:lnTo>
                    <a:pt x="2031034" y="0"/>
                  </a:lnTo>
                  <a:lnTo>
                    <a:pt x="2053907" y="0"/>
                  </a:lnTo>
                  <a:lnTo>
                    <a:pt x="2053907" y="7619"/>
                  </a:lnTo>
                  <a:close/>
                </a:path>
                <a:path w="2874645" h="1333500">
                  <a:moveTo>
                    <a:pt x="2084374" y="7619"/>
                  </a:moveTo>
                  <a:lnTo>
                    <a:pt x="2061527" y="7619"/>
                  </a:lnTo>
                  <a:lnTo>
                    <a:pt x="2061527" y="0"/>
                  </a:lnTo>
                  <a:lnTo>
                    <a:pt x="2084374" y="0"/>
                  </a:lnTo>
                  <a:lnTo>
                    <a:pt x="2084374" y="7619"/>
                  </a:lnTo>
                  <a:close/>
                </a:path>
                <a:path w="2874645" h="1333500">
                  <a:moveTo>
                    <a:pt x="2114854" y="7619"/>
                  </a:moveTo>
                  <a:lnTo>
                    <a:pt x="2092007" y="7619"/>
                  </a:lnTo>
                  <a:lnTo>
                    <a:pt x="2092007" y="0"/>
                  </a:lnTo>
                  <a:lnTo>
                    <a:pt x="2114854" y="0"/>
                  </a:lnTo>
                  <a:lnTo>
                    <a:pt x="2114854" y="7619"/>
                  </a:lnTo>
                  <a:close/>
                </a:path>
                <a:path w="2874645" h="1333500">
                  <a:moveTo>
                    <a:pt x="2145334" y="7619"/>
                  </a:moveTo>
                  <a:lnTo>
                    <a:pt x="2122474" y="7619"/>
                  </a:lnTo>
                  <a:lnTo>
                    <a:pt x="2122474" y="0"/>
                  </a:lnTo>
                  <a:lnTo>
                    <a:pt x="2145334" y="0"/>
                  </a:lnTo>
                  <a:lnTo>
                    <a:pt x="2145334" y="7619"/>
                  </a:lnTo>
                  <a:close/>
                </a:path>
                <a:path w="2874645" h="1333500">
                  <a:moveTo>
                    <a:pt x="2175827" y="7619"/>
                  </a:moveTo>
                  <a:lnTo>
                    <a:pt x="2152954" y="7619"/>
                  </a:lnTo>
                  <a:lnTo>
                    <a:pt x="2152954" y="0"/>
                  </a:lnTo>
                  <a:lnTo>
                    <a:pt x="2175827" y="0"/>
                  </a:lnTo>
                  <a:lnTo>
                    <a:pt x="2175827" y="7619"/>
                  </a:lnTo>
                  <a:close/>
                </a:path>
                <a:path w="2874645" h="1333500">
                  <a:moveTo>
                    <a:pt x="2206307" y="7619"/>
                  </a:moveTo>
                  <a:lnTo>
                    <a:pt x="2183434" y="7619"/>
                  </a:lnTo>
                  <a:lnTo>
                    <a:pt x="2183434" y="0"/>
                  </a:lnTo>
                  <a:lnTo>
                    <a:pt x="2206307" y="0"/>
                  </a:lnTo>
                  <a:lnTo>
                    <a:pt x="2206307" y="7619"/>
                  </a:lnTo>
                  <a:close/>
                </a:path>
                <a:path w="2874645" h="1333500">
                  <a:moveTo>
                    <a:pt x="2236774" y="7619"/>
                  </a:moveTo>
                  <a:lnTo>
                    <a:pt x="2213927" y="7619"/>
                  </a:lnTo>
                  <a:lnTo>
                    <a:pt x="2213927" y="0"/>
                  </a:lnTo>
                  <a:lnTo>
                    <a:pt x="2236774" y="0"/>
                  </a:lnTo>
                  <a:lnTo>
                    <a:pt x="2236774" y="7619"/>
                  </a:lnTo>
                  <a:close/>
                </a:path>
                <a:path w="2874645" h="1333500">
                  <a:moveTo>
                    <a:pt x="2267254" y="7619"/>
                  </a:moveTo>
                  <a:lnTo>
                    <a:pt x="2244407" y="7619"/>
                  </a:lnTo>
                  <a:lnTo>
                    <a:pt x="2244407" y="0"/>
                  </a:lnTo>
                  <a:lnTo>
                    <a:pt x="2267254" y="0"/>
                  </a:lnTo>
                  <a:lnTo>
                    <a:pt x="2267254" y="7619"/>
                  </a:lnTo>
                  <a:close/>
                </a:path>
                <a:path w="2874645" h="1333500">
                  <a:moveTo>
                    <a:pt x="2297734" y="7619"/>
                  </a:moveTo>
                  <a:lnTo>
                    <a:pt x="2274874" y="7619"/>
                  </a:lnTo>
                  <a:lnTo>
                    <a:pt x="2274874" y="0"/>
                  </a:lnTo>
                  <a:lnTo>
                    <a:pt x="2297734" y="0"/>
                  </a:lnTo>
                  <a:lnTo>
                    <a:pt x="2297734" y="7619"/>
                  </a:lnTo>
                  <a:close/>
                </a:path>
                <a:path w="2874645" h="1333500">
                  <a:moveTo>
                    <a:pt x="2328227" y="7619"/>
                  </a:moveTo>
                  <a:lnTo>
                    <a:pt x="2305354" y="7619"/>
                  </a:lnTo>
                  <a:lnTo>
                    <a:pt x="2305354" y="0"/>
                  </a:lnTo>
                  <a:lnTo>
                    <a:pt x="2328227" y="0"/>
                  </a:lnTo>
                  <a:lnTo>
                    <a:pt x="2328227" y="7619"/>
                  </a:lnTo>
                  <a:close/>
                </a:path>
                <a:path w="2874645" h="1333500">
                  <a:moveTo>
                    <a:pt x="2358707" y="7619"/>
                  </a:moveTo>
                  <a:lnTo>
                    <a:pt x="2335834" y="7619"/>
                  </a:lnTo>
                  <a:lnTo>
                    <a:pt x="2335834" y="0"/>
                  </a:lnTo>
                  <a:lnTo>
                    <a:pt x="2358707" y="0"/>
                  </a:lnTo>
                  <a:lnTo>
                    <a:pt x="2358707" y="7619"/>
                  </a:lnTo>
                  <a:close/>
                </a:path>
                <a:path w="2874645" h="1333500">
                  <a:moveTo>
                    <a:pt x="2389174" y="7619"/>
                  </a:moveTo>
                  <a:lnTo>
                    <a:pt x="2366327" y="7619"/>
                  </a:lnTo>
                  <a:lnTo>
                    <a:pt x="2366327" y="0"/>
                  </a:lnTo>
                  <a:lnTo>
                    <a:pt x="2389174" y="0"/>
                  </a:lnTo>
                  <a:lnTo>
                    <a:pt x="2389174" y="7619"/>
                  </a:lnTo>
                  <a:close/>
                </a:path>
                <a:path w="2874645" h="1333500">
                  <a:moveTo>
                    <a:pt x="2419654" y="7619"/>
                  </a:moveTo>
                  <a:lnTo>
                    <a:pt x="2396807" y="7619"/>
                  </a:lnTo>
                  <a:lnTo>
                    <a:pt x="2396807" y="0"/>
                  </a:lnTo>
                  <a:lnTo>
                    <a:pt x="2419654" y="0"/>
                  </a:lnTo>
                  <a:lnTo>
                    <a:pt x="2419654" y="7619"/>
                  </a:lnTo>
                  <a:close/>
                </a:path>
                <a:path w="2874645" h="1333500">
                  <a:moveTo>
                    <a:pt x="2450134" y="7619"/>
                  </a:moveTo>
                  <a:lnTo>
                    <a:pt x="2427274" y="7619"/>
                  </a:lnTo>
                  <a:lnTo>
                    <a:pt x="2427274" y="0"/>
                  </a:lnTo>
                  <a:lnTo>
                    <a:pt x="2450134" y="0"/>
                  </a:lnTo>
                  <a:lnTo>
                    <a:pt x="2450134" y="7619"/>
                  </a:lnTo>
                  <a:close/>
                </a:path>
                <a:path w="2874645" h="1333500">
                  <a:moveTo>
                    <a:pt x="2480627" y="7619"/>
                  </a:moveTo>
                  <a:lnTo>
                    <a:pt x="2457754" y="7619"/>
                  </a:lnTo>
                  <a:lnTo>
                    <a:pt x="2457754" y="0"/>
                  </a:lnTo>
                  <a:lnTo>
                    <a:pt x="2480627" y="0"/>
                  </a:lnTo>
                  <a:lnTo>
                    <a:pt x="2480627" y="7619"/>
                  </a:lnTo>
                  <a:close/>
                </a:path>
                <a:path w="2874645" h="1333500">
                  <a:moveTo>
                    <a:pt x="2511107" y="7619"/>
                  </a:moveTo>
                  <a:lnTo>
                    <a:pt x="2488234" y="7619"/>
                  </a:lnTo>
                  <a:lnTo>
                    <a:pt x="2488234" y="0"/>
                  </a:lnTo>
                  <a:lnTo>
                    <a:pt x="2511107" y="0"/>
                  </a:lnTo>
                  <a:lnTo>
                    <a:pt x="2511107" y="7619"/>
                  </a:lnTo>
                  <a:close/>
                </a:path>
                <a:path w="2874645" h="1333500">
                  <a:moveTo>
                    <a:pt x="2541574" y="7619"/>
                  </a:moveTo>
                  <a:lnTo>
                    <a:pt x="2518727" y="7619"/>
                  </a:lnTo>
                  <a:lnTo>
                    <a:pt x="2518727" y="0"/>
                  </a:lnTo>
                  <a:lnTo>
                    <a:pt x="2541574" y="0"/>
                  </a:lnTo>
                  <a:lnTo>
                    <a:pt x="2541574" y="7619"/>
                  </a:lnTo>
                  <a:close/>
                </a:path>
                <a:path w="2874645" h="1333500">
                  <a:moveTo>
                    <a:pt x="2572054" y="7619"/>
                  </a:moveTo>
                  <a:lnTo>
                    <a:pt x="2549207" y="7619"/>
                  </a:lnTo>
                  <a:lnTo>
                    <a:pt x="2549207" y="0"/>
                  </a:lnTo>
                  <a:lnTo>
                    <a:pt x="2572054" y="0"/>
                  </a:lnTo>
                  <a:lnTo>
                    <a:pt x="2572054" y="7619"/>
                  </a:lnTo>
                  <a:close/>
                </a:path>
                <a:path w="2874645" h="1333500">
                  <a:moveTo>
                    <a:pt x="2602534" y="7619"/>
                  </a:moveTo>
                  <a:lnTo>
                    <a:pt x="2579674" y="7619"/>
                  </a:lnTo>
                  <a:lnTo>
                    <a:pt x="2579674" y="0"/>
                  </a:lnTo>
                  <a:lnTo>
                    <a:pt x="2602534" y="0"/>
                  </a:lnTo>
                  <a:lnTo>
                    <a:pt x="2602534" y="7619"/>
                  </a:lnTo>
                  <a:close/>
                </a:path>
                <a:path w="2874645" h="1333500">
                  <a:moveTo>
                    <a:pt x="2633014" y="7619"/>
                  </a:moveTo>
                  <a:lnTo>
                    <a:pt x="2610154" y="7619"/>
                  </a:lnTo>
                  <a:lnTo>
                    <a:pt x="2610154" y="0"/>
                  </a:lnTo>
                  <a:lnTo>
                    <a:pt x="2633014" y="0"/>
                  </a:lnTo>
                  <a:lnTo>
                    <a:pt x="2633014" y="7619"/>
                  </a:lnTo>
                  <a:close/>
                </a:path>
                <a:path w="2874645" h="1333500">
                  <a:moveTo>
                    <a:pt x="2663494" y="7619"/>
                  </a:moveTo>
                  <a:lnTo>
                    <a:pt x="2640634" y="7619"/>
                  </a:lnTo>
                  <a:lnTo>
                    <a:pt x="2640634" y="0"/>
                  </a:lnTo>
                  <a:lnTo>
                    <a:pt x="2663494" y="0"/>
                  </a:lnTo>
                  <a:lnTo>
                    <a:pt x="2663494" y="7619"/>
                  </a:lnTo>
                  <a:close/>
                </a:path>
                <a:path w="2874645" h="1333500">
                  <a:moveTo>
                    <a:pt x="2693974" y="7619"/>
                  </a:moveTo>
                  <a:lnTo>
                    <a:pt x="2671114" y="7619"/>
                  </a:lnTo>
                  <a:lnTo>
                    <a:pt x="2671114" y="0"/>
                  </a:lnTo>
                  <a:lnTo>
                    <a:pt x="2693974" y="0"/>
                  </a:lnTo>
                  <a:lnTo>
                    <a:pt x="2693974" y="7619"/>
                  </a:lnTo>
                  <a:close/>
                </a:path>
                <a:path w="2874645" h="1333500">
                  <a:moveTo>
                    <a:pt x="2724454" y="7619"/>
                  </a:moveTo>
                  <a:lnTo>
                    <a:pt x="2701594" y="7619"/>
                  </a:lnTo>
                  <a:lnTo>
                    <a:pt x="2701594" y="0"/>
                  </a:lnTo>
                  <a:lnTo>
                    <a:pt x="2724454" y="0"/>
                  </a:lnTo>
                  <a:lnTo>
                    <a:pt x="2724454" y="7619"/>
                  </a:lnTo>
                  <a:close/>
                </a:path>
                <a:path w="2874645" h="1333500">
                  <a:moveTo>
                    <a:pt x="2754934" y="7619"/>
                  </a:moveTo>
                  <a:lnTo>
                    <a:pt x="2732074" y="7619"/>
                  </a:lnTo>
                  <a:lnTo>
                    <a:pt x="2732074" y="0"/>
                  </a:lnTo>
                  <a:lnTo>
                    <a:pt x="2754934" y="0"/>
                  </a:lnTo>
                  <a:lnTo>
                    <a:pt x="2754934" y="7619"/>
                  </a:lnTo>
                  <a:close/>
                </a:path>
                <a:path w="2874645" h="1333500">
                  <a:moveTo>
                    <a:pt x="2785414" y="7619"/>
                  </a:moveTo>
                  <a:lnTo>
                    <a:pt x="2762554" y="7619"/>
                  </a:lnTo>
                  <a:lnTo>
                    <a:pt x="2762554" y="0"/>
                  </a:lnTo>
                  <a:lnTo>
                    <a:pt x="2785414" y="0"/>
                  </a:lnTo>
                  <a:lnTo>
                    <a:pt x="2785414" y="7619"/>
                  </a:lnTo>
                  <a:close/>
                </a:path>
                <a:path w="2874645" h="1333500">
                  <a:moveTo>
                    <a:pt x="2815894" y="7619"/>
                  </a:moveTo>
                  <a:lnTo>
                    <a:pt x="2793034" y="7619"/>
                  </a:lnTo>
                  <a:lnTo>
                    <a:pt x="2793034" y="0"/>
                  </a:lnTo>
                  <a:lnTo>
                    <a:pt x="2815894" y="0"/>
                  </a:lnTo>
                  <a:lnTo>
                    <a:pt x="2815894" y="7619"/>
                  </a:lnTo>
                  <a:close/>
                </a:path>
                <a:path w="2874645" h="1333500">
                  <a:moveTo>
                    <a:pt x="2846374" y="7619"/>
                  </a:moveTo>
                  <a:lnTo>
                    <a:pt x="2823514" y="7619"/>
                  </a:lnTo>
                  <a:lnTo>
                    <a:pt x="2823514" y="0"/>
                  </a:lnTo>
                  <a:lnTo>
                    <a:pt x="2846374" y="0"/>
                  </a:lnTo>
                  <a:lnTo>
                    <a:pt x="2846374" y="7619"/>
                  </a:lnTo>
                  <a:close/>
                </a:path>
                <a:path w="2874645" h="1333500">
                  <a:moveTo>
                    <a:pt x="2867025" y="7619"/>
                  </a:moveTo>
                  <a:lnTo>
                    <a:pt x="2853994" y="7619"/>
                  </a:lnTo>
                  <a:lnTo>
                    <a:pt x="2853994" y="0"/>
                  </a:lnTo>
                  <a:lnTo>
                    <a:pt x="2874645" y="0"/>
                  </a:lnTo>
                  <a:lnTo>
                    <a:pt x="2874645" y="3809"/>
                  </a:lnTo>
                  <a:lnTo>
                    <a:pt x="2867025" y="3809"/>
                  </a:lnTo>
                  <a:lnTo>
                    <a:pt x="2867025" y="7619"/>
                  </a:lnTo>
                  <a:close/>
                </a:path>
                <a:path w="2874645" h="1333500">
                  <a:moveTo>
                    <a:pt x="2874645" y="9842"/>
                  </a:moveTo>
                  <a:lnTo>
                    <a:pt x="2867025" y="9842"/>
                  </a:lnTo>
                  <a:lnTo>
                    <a:pt x="2867025" y="3809"/>
                  </a:lnTo>
                  <a:lnTo>
                    <a:pt x="2870835" y="7619"/>
                  </a:lnTo>
                  <a:lnTo>
                    <a:pt x="2874645" y="7619"/>
                  </a:lnTo>
                  <a:lnTo>
                    <a:pt x="2874645" y="9842"/>
                  </a:lnTo>
                  <a:close/>
                </a:path>
                <a:path w="2874645" h="1333500">
                  <a:moveTo>
                    <a:pt x="2874645" y="7619"/>
                  </a:moveTo>
                  <a:lnTo>
                    <a:pt x="2870835" y="7619"/>
                  </a:lnTo>
                  <a:lnTo>
                    <a:pt x="2867025" y="3809"/>
                  </a:lnTo>
                  <a:lnTo>
                    <a:pt x="2874645" y="3809"/>
                  </a:lnTo>
                  <a:lnTo>
                    <a:pt x="2874645" y="7619"/>
                  </a:lnTo>
                  <a:close/>
                </a:path>
                <a:path w="2874645" h="1333500">
                  <a:moveTo>
                    <a:pt x="2874645" y="40322"/>
                  </a:moveTo>
                  <a:lnTo>
                    <a:pt x="2867025" y="40322"/>
                  </a:lnTo>
                  <a:lnTo>
                    <a:pt x="2867025" y="17462"/>
                  </a:lnTo>
                  <a:lnTo>
                    <a:pt x="2874645" y="17462"/>
                  </a:lnTo>
                  <a:lnTo>
                    <a:pt x="2874645" y="40322"/>
                  </a:lnTo>
                  <a:close/>
                </a:path>
                <a:path w="2874645" h="1333500">
                  <a:moveTo>
                    <a:pt x="2874645" y="70802"/>
                  </a:moveTo>
                  <a:lnTo>
                    <a:pt x="2867025" y="70802"/>
                  </a:lnTo>
                  <a:lnTo>
                    <a:pt x="2867025" y="47942"/>
                  </a:lnTo>
                  <a:lnTo>
                    <a:pt x="2874645" y="47942"/>
                  </a:lnTo>
                  <a:lnTo>
                    <a:pt x="2874645" y="70802"/>
                  </a:lnTo>
                  <a:close/>
                </a:path>
                <a:path w="2874645" h="1333500">
                  <a:moveTo>
                    <a:pt x="2874645" y="101282"/>
                  </a:moveTo>
                  <a:lnTo>
                    <a:pt x="2867025" y="101282"/>
                  </a:lnTo>
                  <a:lnTo>
                    <a:pt x="2867025" y="78422"/>
                  </a:lnTo>
                  <a:lnTo>
                    <a:pt x="2874645" y="78422"/>
                  </a:lnTo>
                  <a:lnTo>
                    <a:pt x="2874645" y="101282"/>
                  </a:lnTo>
                  <a:close/>
                </a:path>
                <a:path w="2874645" h="1333500">
                  <a:moveTo>
                    <a:pt x="2874645" y="131762"/>
                  </a:moveTo>
                  <a:lnTo>
                    <a:pt x="2867025" y="131762"/>
                  </a:lnTo>
                  <a:lnTo>
                    <a:pt x="2867025" y="108902"/>
                  </a:lnTo>
                  <a:lnTo>
                    <a:pt x="2874645" y="108902"/>
                  </a:lnTo>
                  <a:lnTo>
                    <a:pt x="2874645" y="131762"/>
                  </a:lnTo>
                  <a:close/>
                </a:path>
                <a:path w="2874645" h="1333500">
                  <a:moveTo>
                    <a:pt x="2874645" y="162242"/>
                  </a:moveTo>
                  <a:lnTo>
                    <a:pt x="2867025" y="162242"/>
                  </a:lnTo>
                  <a:lnTo>
                    <a:pt x="2867025" y="139382"/>
                  </a:lnTo>
                  <a:lnTo>
                    <a:pt x="2874645" y="139382"/>
                  </a:lnTo>
                  <a:lnTo>
                    <a:pt x="2874645" y="162242"/>
                  </a:lnTo>
                  <a:close/>
                </a:path>
                <a:path w="2874645" h="1333500">
                  <a:moveTo>
                    <a:pt x="2874645" y="192722"/>
                  </a:moveTo>
                  <a:lnTo>
                    <a:pt x="2867025" y="192722"/>
                  </a:lnTo>
                  <a:lnTo>
                    <a:pt x="2867025" y="169862"/>
                  </a:lnTo>
                  <a:lnTo>
                    <a:pt x="2874645" y="169862"/>
                  </a:lnTo>
                  <a:lnTo>
                    <a:pt x="2874645" y="192722"/>
                  </a:lnTo>
                  <a:close/>
                </a:path>
                <a:path w="2874645" h="1333500">
                  <a:moveTo>
                    <a:pt x="2874645" y="223202"/>
                  </a:moveTo>
                  <a:lnTo>
                    <a:pt x="2867025" y="223202"/>
                  </a:lnTo>
                  <a:lnTo>
                    <a:pt x="2867025" y="200342"/>
                  </a:lnTo>
                  <a:lnTo>
                    <a:pt x="2874645" y="200342"/>
                  </a:lnTo>
                  <a:lnTo>
                    <a:pt x="2874645" y="223202"/>
                  </a:lnTo>
                  <a:close/>
                </a:path>
                <a:path w="2874645" h="1333500">
                  <a:moveTo>
                    <a:pt x="2874645" y="253682"/>
                  </a:moveTo>
                  <a:lnTo>
                    <a:pt x="2867025" y="253682"/>
                  </a:lnTo>
                  <a:lnTo>
                    <a:pt x="2867025" y="230822"/>
                  </a:lnTo>
                  <a:lnTo>
                    <a:pt x="2874645" y="230822"/>
                  </a:lnTo>
                  <a:lnTo>
                    <a:pt x="2874645" y="253682"/>
                  </a:lnTo>
                  <a:close/>
                </a:path>
                <a:path w="2874645" h="1333500">
                  <a:moveTo>
                    <a:pt x="2874645" y="284162"/>
                  </a:moveTo>
                  <a:lnTo>
                    <a:pt x="2867025" y="284162"/>
                  </a:lnTo>
                  <a:lnTo>
                    <a:pt x="2867025" y="261302"/>
                  </a:lnTo>
                  <a:lnTo>
                    <a:pt x="2874645" y="261302"/>
                  </a:lnTo>
                  <a:lnTo>
                    <a:pt x="2874645" y="284162"/>
                  </a:lnTo>
                  <a:close/>
                </a:path>
                <a:path w="2874645" h="1333500">
                  <a:moveTo>
                    <a:pt x="2874645" y="314642"/>
                  </a:moveTo>
                  <a:lnTo>
                    <a:pt x="2867025" y="314642"/>
                  </a:lnTo>
                  <a:lnTo>
                    <a:pt x="2867025" y="291782"/>
                  </a:lnTo>
                  <a:lnTo>
                    <a:pt x="2874645" y="291782"/>
                  </a:lnTo>
                  <a:lnTo>
                    <a:pt x="2874645" y="314642"/>
                  </a:lnTo>
                  <a:close/>
                </a:path>
                <a:path w="2874645" h="1333500">
                  <a:moveTo>
                    <a:pt x="2874645" y="345122"/>
                  </a:moveTo>
                  <a:lnTo>
                    <a:pt x="2867025" y="345122"/>
                  </a:lnTo>
                  <a:lnTo>
                    <a:pt x="2867025" y="322262"/>
                  </a:lnTo>
                  <a:lnTo>
                    <a:pt x="2874645" y="322262"/>
                  </a:lnTo>
                  <a:lnTo>
                    <a:pt x="2874645" y="345122"/>
                  </a:lnTo>
                  <a:close/>
                </a:path>
                <a:path w="2874645" h="1333500">
                  <a:moveTo>
                    <a:pt x="2874645" y="375602"/>
                  </a:moveTo>
                  <a:lnTo>
                    <a:pt x="2867025" y="375602"/>
                  </a:lnTo>
                  <a:lnTo>
                    <a:pt x="2867025" y="352742"/>
                  </a:lnTo>
                  <a:lnTo>
                    <a:pt x="2874645" y="352742"/>
                  </a:lnTo>
                  <a:lnTo>
                    <a:pt x="2874645" y="375602"/>
                  </a:lnTo>
                  <a:close/>
                </a:path>
                <a:path w="2874645" h="1333500">
                  <a:moveTo>
                    <a:pt x="2874645" y="406082"/>
                  </a:moveTo>
                  <a:lnTo>
                    <a:pt x="2867025" y="406082"/>
                  </a:lnTo>
                  <a:lnTo>
                    <a:pt x="2867025" y="383222"/>
                  </a:lnTo>
                  <a:lnTo>
                    <a:pt x="2874645" y="383222"/>
                  </a:lnTo>
                  <a:lnTo>
                    <a:pt x="2874645" y="406082"/>
                  </a:lnTo>
                  <a:close/>
                </a:path>
                <a:path w="2874645" h="1333500">
                  <a:moveTo>
                    <a:pt x="2874645" y="436562"/>
                  </a:moveTo>
                  <a:lnTo>
                    <a:pt x="2867025" y="436562"/>
                  </a:lnTo>
                  <a:lnTo>
                    <a:pt x="2867025" y="413702"/>
                  </a:lnTo>
                  <a:lnTo>
                    <a:pt x="2874645" y="413702"/>
                  </a:lnTo>
                  <a:lnTo>
                    <a:pt x="2874645" y="436562"/>
                  </a:lnTo>
                  <a:close/>
                </a:path>
                <a:path w="2874645" h="1333500">
                  <a:moveTo>
                    <a:pt x="2874645" y="467042"/>
                  </a:moveTo>
                  <a:lnTo>
                    <a:pt x="2867025" y="467042"/>
                  </a:lnTo>
                  <a:lnTo>
                    <a:pt x="2867025" y="444182"/>
                  </a:lnTo>
                  <a:lnTo>
                    <a:pt x="2874645" y="444182"/>
                  </a:lnTo>
                  <a:lnTo>
                    <a:pt x="2874645" y="467042"/>
                  </a:lnTo>
                  <a:close/>
                </a:path>
                <a:path w="2874645" h="1333500">
                  <a:moveTo>
                    <a:pt x="2874645" y="497522"/>
                  </a:moveTo>
                  <a:lnTo>
                    <a:pt x="2867025" y="497522"/>
                  </a:lnTo>
                  <a:lnTo>
                    <a:pt x="2867025" y="474662"/>
                  </a:lnTo>
                  <a:lnTo>
                    <a:pt x="2874645" y="474662"/>
                  </a:lnTo>
                  <a:lnTo>
                    <a:pt x="2874645" y="497522"/>
                  </a:lnTo>
                  <a:close/>
                </a:path>
                <a:path w="2874645" h="1333500">
                  <a:moveTo>
                    <a:pt x="2874645" y="528002"/>
                  </a:moveTo>
                  <a:lnTo>
                    <a:pt x="2867025" y="528002"/>
                  </a:lnTo>
                  <a:lnTo>
                    <a:pt x="2867025" y="505142"/>
                  </a:lnTo>
                  <a:lnTo>
                    <a:pt x="2874645" y="505142"/>
                  </a:lnTo>
                  <a:lnTo>
                    <a:pt x="2874645" y="528002"/>
                  </a:lnTo>
                  <a:close/>
                </a:path>
                <a:path w="2874645" h="1333500">
                  <a:moveTo>
                    <a:pt x="2874645" y="558482"/>
                  </a:moveTo>
                  <a:lnTo>
                    <a:pt x="2867025" y="558482"/>
                  </a:lnTo>
                  <a:lnTo>
                    <a:pt x="2867025" y="535622"/>
                  </a:lnTo>
                  <a:lnTo>
                    <a:pt x="2874645" y="535622"/>
                  </a:lnTo>
                  <a:lnTo>
                    <a:pt x="2874645" y="558482"/>
                  </a:lnTo>
                  <a:close/>
                </a:path>
                <a:path w="2874645" h="1333500">
                  <a:moveTo>
                    <a:pt x="2874645" y="588962"/>
                  </a:moveTo>
                  <a:lnTo>
                    <a:pt x="2867025" y="588962"/>
                  </a:lnTo>
                  <a:lnTo>
                    <a:pt x="2867025" y="566102"/>
                  </a:lnTo>
                  <a:lnTo>
                    <a:pt x="2874645" y="566102"/>
                  </a:lnTo>
                  <a:lnTo>
                    <a:pt x="2874645" y="588962"/>
                  </a:lnTo>
                  <a:close/>
                </a:path>
                <a:path w="2874645" h="1333500">
                  <a:moveTo>
                    <a:pt x="2874645" y="619442"/>
                  </a:moveTo>
                  <a:lnTo>
                    <a:pt x="2867025" y="619442"/>
                  </a:lnTo>
                  <a:lnTo>
                    <a:pt x="2867025" y="596582"/>
                  </a:lnTo>
                  <a:lnTo>
                    <a:pt x="2874645" y="596582"/>
                  </a:lnTo>
                  <a:lnTo>
                    <a:pt x="2874645" y="619442"/>
                  </a:lnTo>
                  <a:close/>
                </a:path>
                <a:path w="2874645" h="1333500">
                  <a:moveTo>
                    <a:pt x="2874645" y="649922"/>
                  </a:moveTo>
                  <a:lnTo>
                    <a:pt x="2867025" y="649922"/>
                  </a:lnTo>
                  <a:lnTo>
                    <a:pt x="2867025" y="627062"/>
                  </a:lnTo>
                  <a:lnTo>
                    <a:pt x="2874645" y="627062"/>
                  </a:lnTo>
                  <a:lnTo>
                    <a:pt x="2874645" y="649922"/>
                  </a:lnTo>
                  <a:close/>
                </a:path>
                <a:path w="2874645" h="1333500">
                  <a:moveTo>
                    <a:pt x="2874645" y="680402"/>
                  </a:moveTo>
                  <a:lnTo>
                    <a:pt x="2867025" y="680402"/>
                  </a:lnTo>
                  <a:lnTo>
                    <a:pt x="2867025" y="657542"/>
                  </a:lnTo>
                  <a:lnTo>
                    <a:pt x="2874645" y="657542"/>
                  </a:lnTo>
                  <a:lnTo>
                    <a:pt x="2874645" y="680402"/>
                  </a:lnTo>
                  <a:close/>
                </a:path>
                <a:path w="2874645" h="1333500">
                  <a:moveTo>
                    <a:pt x="2874645" y="710882"/>
                  </a:moveTo>
                  <a:lnTo>
                    <a:pt x="2867025" y="710882"/>
                  </a:lnTo>
                  <a:lnTo>
                    <a:pt x="2867025" y="688022"/>
                  </a:lnTo>
                  <a:lnTo>
                    <a:pt x="2874645" y="688022"/>
                  </a:lnTo>
                  <a:lnTo>
                    <a:pt x="2874645" y="710882"/>
                  </a:lnTo>
                  <a:close/>
                </a:path>
                <a:path w="2874645" h="1333500">
                  <a:moveTo>
                    <a:pt x="2874645" y="741362"/>
                  </a:moveTo>
                  <a:lnTo>
                    <a:pt x="2867025" y="741362"/>
                  </a:lnTo>
                  <a:lnTo>
                    <a:pt x="2867025" y="718502"/>
                  </a:lnTo>
                  <a:lnTo>
                    <a:pt x="2874645" y="718502"/>
                  </a:lnTo>
                  <a:lnTo>
                    <a:pt x="2874645" y="741362"/>
                  </a:lnTo>
                  <a:close/>
                </a:path>
                <a:path w="2874645" h="1333500">
                  <a:moveTo>
                    <a:pt x="2874645" y="771842"/>
                  </a:moveTo>
                  <a:lnTo>
                    <a:pt x="2867025" y="771842"/>
                  </a:lnTo>
                  <a:lnTo>
                    <a:pt x="2867025" y="748982"/>
                  </a:lnTo>
                  <a:lnTo>
                    <a:pt x="2874645" y="748982"/>
                  </a:lnTo>
                  <a:lnTo>
                    <a:pt x="2874645" y="771842"/>
                  </a:lnTo>
                  <a:close/>
                </a:path>
                <a:path w="2874645" h="1333500">
                  <a:moveTo>
                    <a:pt x="2874645" y="802322"/>
                  </a:moveTo>
                  <a:lnTo>
                    <a:pt x="2867025" y="802322"/>
                  </a:lnTo>
                  <a:lnTo>
                    <a:pt x="2867025" y="779462"/>
                  </a:lnTo>
                  <a:lnTo>
                    <a:pt x="2874645" y="779462"/>
                  </a:lnTo>
                  <a:lnTo>
                    <a:pt x="2874645" y="802322"/>
                  </a:lnTo>
                  <a:close/>
                </a:path>
                <a:path w="2874645" h="1333500">
                  <a:moveTo>
                    <a:pt x="2874645" y="832802"/>
                  </a:moveTo>
                  <a:lnTo>
                    <a:pt x="2867025" y="832802"/>
                  </a:lnTo>
                  <a:lnTo>
                    <a:pt x="2867025" y="809942"/>
                  </a:lnTo>
                  <a:lnTo>
                    <a:pt x="2874645" y="809942"/>
                  </a:lnTo>
                  <a:lnTo>
                    <a:pt x="2874645" y="832802"/>
                  </a:lnTo>
                  <a:close/>
                </a:path>
                <a:path w="2874645" h="1333500">
                  <a:moveTo>
                    <a:pt x="2874645" y="863282"/>
                  </a:moveTo>
                  <a:lnTo>
                    <a:pt x="2867025" y="863282"/>
                  </a:lnTo>
                  <a:lnTo>
                    <a:pt x="2867025" y="840422"/>
                  </a:lnTo>
                  <a:lnTo>
                    <a:pt x="2874645" y="840422"/>
                  </a:lnTo>
                  <a:lnTo>
                    <a:pt x="2874645" y="863282"/>
                  </a:lnTo>
                  <a:close/>
                </a:path>
                <a:path w="2874645" h="1333500">
                  <a:moveTo>
                    <a:pt x="2874645" y="893762"/>
                  </a:moveTo>
                  <a:lnTo>
                    <a:pt x="2867025" y="893762"/>
                  </a:lnTo>
                  <a:lnTo>
                    <a:pt x="2867025" y="870902"/>
                  </a:lnTo>
                  <a:lnTo>
                    <a:pt x="2874645" y="870902"/>
                  </a:lnTo>
                  <a:lnTo>
                    <a:pt x="2874645" y="893762"/>
                  </a:lnTo>
                  <a:close/>
                </a:path>
                <a:path w="2874645" h="1333500">
                  <a:moveTo>
                    <a:pt x="2874645" y="924242"/>
                  </a:moveTo>
                  <a:lnTo>
                    <a:pt x="2867025" y="924242"/>
                  </a:lnTo>
                  <a:lnTo>
                    <a:pt x="2867025" y="901382"/>
                  </a:lnTo>
                  <a:lnTo>
                    <a:pt x="2874645" y="901382"/>
                  </a:lnTo>
                  <a:lnTo>
                    <a:pt x="2874645" y="924242"/>
                  </a:lnTo>
                  <a:close/>
                </a:path>
                <a:path w="2874645" h="1333500">
                  <a:moveTo>
                    <a:pt x="2874645" y="954722"/>
                  </a:moveTo>
                  <a:lnTo>
                    <a:pt x="2867025" y="954722"/>
                  </a:lnTo>
                  <a:lnTo>
                    <a:pt x="2867025" y="931862"/>
                  </a:lnTo>
                  <a:lnTo>
                    <a:pt x="2874645" y="931862"/>
                  </a:lnTo>
                  <a:lnTo>
                    <a:pt x="2874645" y="954722"/>
                  </a:lnTo>
                  <a:close/>
                </a:path>
                <a:path w="2874645" h="1333500">
                  <a:moveTo>
                    <a:pt x="2874645" y="985202"/>
                  </a:moveTo>
                  <a:lnTo>
                    <a:pt x="2867025" y="985202"/>
                  </a:lnTo>
                  <a:lnTo>
                    <a:pt x="2867025" y="962342"/>
                  </a:lnTo>
                  <a:lnTo>
                    <a:pt x="2874645" y="962342"/>
                  </a:lnTo>
                  <a:lnTo>
                    <a:pt x="2874645" y="985202"/>
                  </a:lnTo>
                  <a:close/>
                </a:path>
                <a:path w="2874645" h="1333500">
                  <a:moveTo>
                    <a:pt x="2874645" y="1015682"/>
                  </a:moveTo>
                  <a:lnTo>
                    <a:pt x="2867025" y="1015682"/>
                  </a:lnTo>
                  <a:lnTo>
                    <a:pt x="2867025" y="992822"/>
                  </a:lnTo>
                  <a:lnTo>
                    <a:pt x="2874645" y="992822"/>
                  </a:lnTo>
                  <a:lnTo>
                    <a:pt x="2874645" y="1015682"/>
                  </a:lnTo>
                  <a:close/>
                </a:path>
                <a:path w="2874645" h="1333500">
                  <a:moveTo>
                    <a:pt x="2874645" y="1046162"/>
                  </a:moveTo>
                  <a:lnTo>
                    <a:pt x="2867025" y="1046162"/>
                  </a:lnTo>
                  <a:lnTo>
                    <a:pt x="2867025" y="1023302"/>
                  </a:lnTo>
                  <a:lnTo>
                    <a:pt x="2874645" y="1023302"/>
                  </a:lnTo>
                  <a:lnTo>
                    <a:pt x="2874645" y="1046162"/>
                  </a:lnTo>
                  <a:close/>
                </a:path>
                <a:path w="2874645" h="1333500">
                  <a:moveTo>
                    <a:pt x="2874645" y="1076642"/>
                  </a:moveTo>
                  <a:lnTo>
                    <a:pt x="2867025" y="1076642"/>
                  </a:lnTo>
                  <a:lnTo>
                    <a:pt x="2867025" y="1053782"/>
                  </a:lnTo>
                  <a:lnTo>
                    <a:pt x="2874645" y="1053782"/>
                  </a:lnTo>
                  <a:lnTo>
                    <a:pt x="2874645" y="1076642"/>
                  </a:lnTo>
                  <a:close/>
                </a:path>
                <a:path w="2874645" h="1333500">
                  <a:moveTo>
                    <a:pt x="2874645" y="1107122"/>
                  </a:moveTo>
                  <a:lnTo>
                    <a:pt x="2867025" y="1107122"/>
                  </a:lnTo>
                  <a:lnTo>
                    <a:pt x="2867025" y="1084262"/>
                  </a:lnTo>
                  <a:lnTo>
                    <a:pt x="2874645" y="1084262"/>
                  </a:lnTo>
                  <a:lnTo>
                    <a:pt x="2874645" y="1107122"/>
                  </a:lnTo>
                  <a:close/>
                </a:path>
                <a:path w="2874645" h="1333500">
                  <a:moveTo>
                    <a:pt x="2874645" y="1137602"/>
                  </a:moveTo>
                  <a:lnTo>
                    <a:pt x="2867025" y="1137602"/>
                  </a:lnTo>
                  <a:lnTo>
                    <a:pt x="2867025" y="1114742"/>
                  </a:lnTo>
                  <a:lnTo>
                    <a:pt x="2874645" y="1114742"/>
                  </a:lnTo>
                  <a:lnTo>
                    <a:pt x="2874645" y="1137602"/>
                  </a:lnTo>
                  <a:close/>
                </a:path>
                <a:path w="2874645" h="1333500">
                  <a:moveTo>
                    <a:pt x="2874645" y="1168082"/>
                  </a:moveTo>
                  <a:lnTo>
                    <a:pt x="2867025" y="1168082"/>
                  </a:lnTo>
                  <a:lnTo>
                    <a:pt x="2867025" y="1145222"/>
                  </a:lnTo>
                  <a:lnTo>
                    <a:pt x="2874645" y="1145222"/>
                  </a:lnTo>
                  <a:lnTo>
                    <a:pt x="2874645" y="1168082"/>
                  </a:lnTo>
                  <a:close/>
                </a:path>
                <a:path w="2874645" h="1333500">
                  <a:moveTo>
                    <a:pt x="2874645" y="1198562"/>
                  </a:moveTo>
                  <a:lnTo>
                    <a:pt x="2867025" y="1198562"/>
                  </a:lnTo>
                  <a:lnTo>
                    <a:pt x="2867025" y="1175702"/>
                  </a:lnTo>
                  <a:lnTo>
                    <a:pt x="2874645" y="1175702"/>
                  </a:lnTo>
                  <a:lnTo>
                    <a:pt x="2874645" y="1198562"/>
                  </a:lnTo>
                  <a:close/>
                </a:path>
                <a:path w="2874645" h="1333500">
                  <a:moveTo>
                    <a:pt x="2874645" y="1229042"/>
                  </a:moveTo>
                  <a:lnTo>
                    <a:pt x="2867025" y="1229042"/>
                  </a:lnTo>
                  <a:lnTo>
                    <a:pt x="2867025" y="1206182"/>
                  </a:lnTo>
                  <a:lnTo>
                    <a:pt x="2874645" y="1206182"/>
                  </a:lnTo>
                  <a:lnTo>
                    <a:pt x="2874645" y="1229042"/>
                  </a:lnTo>
                  <a:close/>
                </a:path>
                <a:path w="2874645" h="1333500">
                  <a:moveTo>
                    <a:pt x="2874645" y="1259522"/>
                  </a:moveTo>
                  <a:lnTo>
                    <a:pt x="2867025" y="1259522"/>
                  </a:lnTo>
                  <a:lnTo>
                    <a:pt x="2867025" y="1236662"/>
                  </a:lnTo>
                  <a:lnTo>
                    <a:pt x="2874645" y="1236662"/>
                  </a:lnTo>
                  <a:lnTo>
                    <a:pt x="2874645" y="1259522"/>
                  </a:lnTo>
                  <a:close/>
                </a:path>
                <a:path w="2874645" h="1333500">
                  <a:moveTo>
                    <a:pt x="2874645" y="1290002"/>
                  </a:moveTo>
                  <a:lnTo>
                    <a:pt x="2867025" y="1290002"/>
                  </a:lnTo>
                  <a:lnTo>
                    <a:pt x="2867025" y="1267142"/>
                  </a:lnTo>
                  <a:lnTo>
                    <a:pt x="2874645" y="1267142"/>
                  </a:lnTo>
                  <a:lnTo>
                    <a:pt x="2874645" y="1290002"/>
                  </a:lnTo>
                  <a:close/>
                </a:path>
                <a:path w="2874645" h="1333500">
                  <a:moveTo>
                    <a:pt x="2874645" y="1320482"/>
                  </a:moveTo>
                  <a:lnTo>
                    <a:pt x="2867025" y="1320482"/>
                  </a:lnTo>
                  <a:lnTo>
                    <a:pt x="2867025" y="1297622"/>
                  </a:lnTo>
                  <a:lnTo>
                    <a:pt x="2874645" y="1297622"/>
                  </a:lnTo>
                  <a:lnTo>
                    <a:pt x="2874645" y="1320482"/>
                  </a:lnTo>
                  <a:close/>
                </a:path>
                <a:path w="2874645" h="1333500">
                  <a:moveTo>
                    <a:pt x="2874645" y="1333182"/>
                  </a:moveTo>
                  <a:lnTo>
                    <a:pt x="2849245" y="1333182"/>
                  </a:lnTo>
                  <a:lnTo>
                    <a:pt x="2849245" y="1325562"/>
                  </a:lnTo>
                  <a:lnTo>
                    <a:pt x="2867025" y="1325562"/>
                  </a:lnTo>
                  <a:lnTo>
                    <a:pt x="2867025" y="1329372"/>
                  </a:lnTo>
                  <a:lnTo>
                    <a:pt x="2874645" y="1329372"/>
                  </a:lnTo>
                  <a:lnTo>
                    <a:pt x="2874645" y="1333182"/>
                  </a:lnTo>
                  <a:close/>
                </a:path>
                <a:path w="2874645" h="1333500">
                  <a:moveTo>
                    <a:pt x="2867025" y="1329372"/>
                  </a:moveTo>
                  <a:lnTo>
                    <a:pt x="2867025" y="1325562"/>
                  </a:lnTo>
                  <a:lnTo>
                    <a:pt x="2870835" y="1325562"/>
                  </a:lnTo>
                  <a:lnTo>
                    <a:pt x="2867025" y="1329372"/>
                  </a:lnTo>
                  <a:close/>
                </a:path>
                <a:path w="2874645" h="1333500">
                  <a:moveTo>
                    <a:pt x="2874645" y="1329372"/>
                  </a:moveTo>
                  <a:lnTo>
                    <a:pt x="2867025" y="1329372"/>
                  </a:lnTo>
                  <a:lnTo>
                    <a:pt x="2868294" y="1328102"/>
                  </a:lnTo>
                  <a:lnTo>
                    <a:pt x="2874645" y="1328102"/>
                  </a:lnTo>
                  <a:lnTo>
                    <a:pt x="2874645" y="1329372"/>
                  </a:lnTo>
                  <a:close/>
                </a:path>
                <a:path w="2874645" h="1333500">
                  <a:moveTo>
                    <a:pt x="2841625" y="1333182"/>
                  </a:moveTo>
                  <a:lnTo>
                    <a:pt x="2818765" y="1333182"/>
                  </a:lnTo>
                  <a:lnTo>
                    <a:pt x="2818765" y="1325562"/>
                  </a:lnTo>
                  <a:lnTo>
                    <a:pt x="2841625" y="1325562"/>
                  </a:lnTo>
                  <a:lnTo>
                    <a:pt x="2841625" y="1333182"/>
                  </a:lnTo>
                  <a:close/>
                </a:path>
                <a:path w="2874645" h="1333500">
                  <a:moveTo>
                    <a:pt x="2811145" y="1333182"/>
                  </a:moveTo>
                  <a:lnTo>
                    <a:pt x="2788285" y="1333182"/>
                  </a:lnTo>
                  <a:lnTo>
                    <a:pt x="2788285" y="1325562"/>
                  </a:lnTo>
                  <a:lnTo>
                    <a:pt x="2811145" y="1325562"/>
                  </a:lnTo>
                  <a:lnTo>
                    <a:pt x="2811145" y="1333182"/>
                  </a:lnTo>
                  <a:close/>
                </a:path>
                <a:path w="2874645" h="1333500">
                  <a:moveTo>
                    <a:pt x="2780665" y="1333182"/>
                  </a:moveTo>
                  <a:lnTo>
                    <a:pt x="2757805" y="1333182"/>
                  </a:lnTo>
                  <a:lnTo>
                    <a:pt x="2757805" y="1325562"/>
                  </a:lnTo>
                  <a:lnTo>
                    <a:pt x="2780665" y="1325562"/>
                  </a:lnTo>
                  <a:lnTo>
                    <a:pt x="2780665" y="1333182"/>
                  </a:lnTo>
                  <a:close/>
                </a:path>
                <a:path w="2874645" h="1333500">
                  <a:moveTo>
                    <a:pt x="2750185" y="1333182"/>
                  </a:moveTo>
                  <a:lnTo>
                    <a:pt x="2727325" y="1333182"/>
                  </a:lnTo>
                  <a:lnTo>
                    <a:pt x="2727325" y="1325562"/>
                  </a:lnTo>
                  <a:lnTo>
                    <a:pt x="2750185" y="1325562"/>
                  </a:lnTo>
                  <a:lnTo>
                    <a:pt x="2750185" y="1333182"/>
                  </a:lnTo>
                  <a:close/>
                </a:path>
                <a:path w="2874645" h="1333500">
                  <a:moveTo>
                    <a:pt x="2719705" y="1333182"/>
                  </a:moveTo>
                  <a:lnTo>
                    <a:pt x="2696845" y="1333182"/>
                  </a:lnTo>
                  <a:lnTo>
                    <a:pt x="2696845" y="1325562"/>
                  </a:lnTo>
                  <a:lnTo>
                    <a:pt x="2719705" y="1325562"/>
                  </a:lnTo>
                  <a:lnTo>
                    <a:pt x="2719705" y="1333182"/>
                  </a:lnTo>
                  <a:close/>
                </a:path>
                <a:path w="2874645" h="1333500">
                  <a:moveTo>
                    <a:pt x="2689225" y="1333182"/>
                  </a:moveTo>
                  <a:lnTo>
                    <a:pt x="2666365" y="1333182"/>
                  </a:lnTo>
                  <a:lnTo>
                    <a:pt x="2666365" y="1325562"/>
                  </a:lnTo>
                  <a:lnTo>
                    <a:pt x="2689225" y="1325562"/>
                  </a:lnTo>
                  <a:lnTo>
                    <a:pt x="2689225" y="1333182"/>
                  </a:lnTo>
                  <a:close/>
                </a:path>
                <a:path w="2874645" h="1333500">
                  <a:moveTo>
                    <a:pt x="2658745" y="1333182"/>
                  </a:moveTo>
                  <a:lnTo>
                    <a:pt x="2635885" y="1333182"/>
                  </a:lnTo>
                  <a:lnTo>
                    <a:pt x="2635885" y="1325562"/>
                  </a:lnTo>
                  <a:lnTo>
                    <a:pt x="2658745" y="1325562"/>
                  </a:lnTo>
                  <a:lnTo>
                    <a:pt x="2658745" y="1333182"/>
                  </a:lnTo>
                  <a:close/>
                </a:path>
                <a:path w="2874645" h="1333500">
                  <a:moveTo>
                    <a:pt x="2628265" y="1333182"/>
                  </a:moveTo>
                  <a:lnTo>
                    <a:pt x="2605405" y="1333182"/>
                  </a:lnTo>
                  <a:lnTo>
                    <a:pt x="2605405" y="1325562"/>
                  </a:lnTo>
                  <a:lnTo>
                    <a:pt x="2628265" y="1325562"/>
                  </a:lnTo>
                  <a:lnTo>
                    <a:pt x="2628265" y="1333182"/>
                  </a:lnTo>
                  <a:close/>
                </a:path>
                <a:path w="2874645" h="1333500">
                  <a:moveTo>
                    <a:pt x="2597785" y="1333182"/>
                  </a:moveTo>
                  <a:lnTo>
                    <a:pt x="2574925" y="1333182"/>
                  </a:lnTo>
                  <a:lnTo>
                    <a:pt x="2574925" y="1325562"/>
                  </a:lnTo>
                  <a:lnTo>
                    <a:pt x="2597785" y="1325562"/>
                  </a:lnTo>
                  <a:lnTo>
                    <a:pt x="2597785" y="1333182"/>
                  </a:lnTo>
                  <a:close/>
                </a:path>
                <a:path w="2874645" h="1333500">
                  <a:moveTo>
                    <a:pt x="2567305" y="1333182"/>
                  </a:moveTo>
                  <a:lnTo>
                    <a:pt x="2544445" y="1333182"/>
                  </a:lnTo>
                  <a:lnTo>
                    <a:pt x="2544445" y="1325562"/>
                  </a:lnTo>
                  <a:lnTo>
                    <a:pt x="2567305" y="1325562"/>
                  </a:lnTo>
                  <a:lnTo>
                    <a:pt x="2567305" y="1333182"/>
                  </a:lnTo>
                  <a:close/>
                </a:path>
                <a:path w="2874645" h="1333500">
                  <a:moveTo>
                    <a:pt x="2536825" y="1333182"/>
                  </a:moveTo>
                  <a:lnTo>
                    <a:pt x="2513965" y="1333182"/>
                  </a:lnTo>
                  <a:lnTo>
                    <a:pt x="2513965" y="1325562"/>
                  </a:lnTo>
                  <a:lnTo>
                    <a:pt x="2536825" y="1325562"/>
                  </a:lnTo>
                  <a:lnTo>
                    <a:pt x="2536825" y="1333182"/>
                  </a:lnTo>
                  <a:close/>
                </a:path>
                <a:path w="2874645" h="1333500">
                  <a:moveTo>
                    <a:pt x="2506345" y="1333182"/>
                  </a:moveTo>
                  <a:lnTo>
                    <a:pt x="2483485" y="1333182"/>
                  </a:lnTo>
                  <a:lnTo>
                    <a:pt x="2483485" y="1325562"/>
                  </a:lnTo>
                  <a:lnTo>
                    <a:pt x="2506345" y="1325562"/>
                  </a:lnTo>
                  <a:lnTo>
                    <a:pt x="2506345" y="1333182"/>
                  </a:lnTo>
                  <a:close/>
                </a:path>
                <a:path w="2874645" h="1333500">
                  <a:moveTo>
                    <a:pt x="2475865" y="1333182"/>
                  </a:moveTo>
                  <a:lnTo>
                    <a:pt x="2453005" y="1333182"/>
                  </a:lnTo>
                  <a:lnTo>
                    <a:pt x="2453005" y="1325562"/>
                  </a:lnTo>
                  <a:lnTo>
                    <a:pt x="2475865" y="1325562"/>
                  </a:lnTo>
                  <a:lnTo>
                    <a:pt x="2475865" y="1333182"/>
                  </a:lnTo>
                  <a:close/>
                </a:path>
                <a:path w="2874645" h="1333500">
                  <a:moveTo>
                    <a:pt x="2445385" y="1333182"/>
                  </a:moveTo>
                  <a:lnTo>
                    <a:pt x="2422525" y="1333182"/>
                  </a:lnTo>
                  <a:lnTo>
                    <a:pt x="2422525" y="1325562"/>
                  </a:lnTo>
                  <a:lnTo>
                    <a:pt x="2445385" y="1325562"/>
                  </a:lnTo>
                  <a:lnTo>
                    <a:pt x="2445385" y="1333182"/>
                  </a:lnTo>
                  <a:close/>
                </a:path>
                <a:path w="2874645" h="1333500">
                  <a:moveTo>
                    <a:pt x="2414905" y="1333182"/>
                  </a:moveTo>
                  <a:lnTo>
                    <a:pt x="2392045" y="1333182"/>
                  </a:lnTo>
                  <a:lnTo>
                    <a:pt x="2392045" y="1325562"/>
                  </a:lnTo>
                  <a:lnTo>
                    <a:pt x="2414905" y="1325562"/>
                  </a:lnTo>
                  <a:lnTo>
                    <a:pt x="2414905" y="1333182"/>
                  </a:lnTo>
                  <a:close/>
                </a:path>
                <a:path w="2874645" h="1333500">
                  <a:moveTo>
                    <a:pt x="2384425" y="1333182"/>
                  </a:moveTo>
                  <a:lnTo>
                    <a:pt x="2361565" y="1333182"/>
                  </a:lnTo>
                  <a:lnTo>
                    <a:pt x="2361565" y="1325562"/>
                  </a:lnTo>
                  <a:lnTo>
                    <a:pt x="2384425" y="1325562"/>
                  </a:lnTo>
                  <a:lnTo>
                    <a:pt x="2384425" y="1333182"/>
                  </a:lnTo>
                  <a:close/>
                </a:path>
                <a:path w="2874645" h="1333500">
                  <a:moveTo>
                    <a:pt x="2353945" y="1333182"/>
                  </a:moveTo>
                  <a:lnTo>
                    <a:pt x="2331085" y="1333182"/>
                  </a:lnTo>
                  <a:lnTo>
                    <a:pt x="2331085" y="1325562"/>
                  </a:lnTo>
                  <a:lnTo>
                    <a:pt x="2353945" y="1325562"/>
                  </a:lnTo>
                  <a:lnTo>
                    <a:pt x="2353945" y="1333182"/>
                  </a:lnTo>
                  <a:close/>
                </a:path>
                <a:path w="2874645" h="1333500">
                  <a:moveTo>
                    <a:pt x="2323465" y="1333182"/>
                  </a:moveTo>
                  <a:lnTo>
                    <a:pt x="2300605" y="1333182"/>
                  </a:lnTo>
                  <a:lnTo>
                    <a:pt x="2300605" y="1325562"/>
                  </a:lnTo>
                  <a:lnTo>
                    <a:pt x="2323465" y="1325562"/>
                  </a:lnTo>
                  <a:lnTo>
                    <a:pt x="2323465" y="1333182"/>
                  </a:lnTo>
                  <a:close/>
                </a:path>
                <a:path w="2874645" h="1333500">
                  <a:moveTo>
                    <a:pt x="2292985" y="1333182"/>
                  </a:moveTo>
                  <a:lnTo>
                    <a:pt x="2270125" y="1333182"/>
                  </a:lnTo>
                  <a:lnTo>
                    <a:pt x="2270125" y="1325562"/>
                  </a:lnTo>
                  <a:lnTo>
                    <a:pt x="2292985" y="1325562"/>
                  </a:lnTo>
                  <a:lnTo>
                    <a:pt x="2292985" y="1333182"/>
                  </a:lnTo>
                  <a:close/>
                </a:path>
                <a:path w="2874645" h="1333500">
                  <a:moveTo>
                    <a:pt x="2262505" y="1333182"/>
                  </a:moveTo>
                  <a:lnTo>
                    <a:pt x="2239645" y="1333182"/>
                  </a:lnTo>
                  <a:lnTo>
                    <a:pt x="2239645" y="1325562"/>
                  </a:lnTo>
                  <a:lnTo>
                    <a:pt x="2262505" y="1325562"/>
                  </a:lnTo>
                  <a:lnTo>
                    <a:pt x="2262505" y="1333182"/>
                  </a:lnTo>
                  <a:close/>
                </a:path>
                <a:path w="2874645" h="1333500">
                  <a:moveTo>
                    <a:pt x="2232025" y="1333182"/>
                  </a:moveTo>
                  <a:lnTo>
                    <a:pt x="2209165" y="1333182"/>
                  </a:lnTo>
                  <a:lnTo>
                    <a:pt x="2209165" y="1325562"/>
                  </a:lnTo>
                  <a:lnTo>
                    <a:pt x="2232025" y="1325562"/>
                  </a:lnTo>
                  <a:lnTo>
                    <a:pt x="2232025" y="1333182"/>
                  </a:lnTo>
                  <a:close/>
                </a:path>
                <a:path w="2874645" h="1333500">
                  <a:moveTo>
                    <a:pt x="2201545" y="1333182"/>
                  </a:moveTo>
                  <a:lnTo>
                    <a:pt x="2178685" y="1333182"/>
                  </a:lnTo>
                  <a:lnTo>
                    <a:pt x="2178685" y="1325562"/>
                  </a:lnTo>
                  <a:lnTo>
                    <a:pt x="2201545" y="1325562"/>
                  </a:lnTo>
                  <a:lnTo>
                    <a:pt x="2201545" y="1333182"/>
                  </a:lnTo>
                  <a:close/>
                </a:path>
                <a:path w="2874645" h="1333500">
                  <a:moveTo>
                    <a:pt x="2171065" y="1333182"/>
                  </a:moveTo>
                  <a:lnTo>
                    <a:pt x="2148205" y="1333182"/>
                  </a:lnTo>
                  <a:lnTo>
                    <a:pt x="2148205" y="1325562"/>
                  </a:lnTo>
                  <a:lnTo>
                    <a:pt x="2171065" y="1325562"/>
                  </a:lnTo>
                  <a:lnTo>
                    <a:pt x="2171065" y="1333182"/>
                  </a:lnTo>
                  <a:close/>
                </a:path>
                <a:path w="2874645" h="1333500">
                  <a:moveTo>
                    <a:pt x="2140585" y="1333182"/>
                  </a:moveTo>
                  <a:lnTo>
                    <a:pt x="2117725" y="1333182"/>
                  </a:lnTo>
                  <a:lnTo>
                    <a:pt x="2117725" y="1325562"/>
                  </a:lnTo>
                  <a:lnTo>
                    <a:pt x="2140585" y="1325562"/>
                  </a:lnTo>
                  <a:lnTo>
                    <a:pt x="2140585" y="1333182"/>
                  </a:lnTo>
                  <a:close/>
                </a:path>
                <a:path w="2874645" h="1333500">
                  <a:moveTo>
                    <a:pt x="2110105" y="1333182"/>
                  </a:moveTo>
                  <a:lnTo>
                    <a:pt x="2087245" y="1333182"/>
                  </a:lnTo>
                  <a:lnTo>
                    <a:pt x="2087245" y="1325562"/>
                  </a:lnTo>
                  <a:lnTo>
                    <a:pt x="2110105" y="1325562"/>
                  </a:lnTo>
                  <a:lnTo>
                    <a:pt x="2110105" y="1333182"/>
                  </a:lnTo>
                  <a:close/>
                </a:path>
                <a:path w="2874645" h="1333500">
                  <a:moveTo>
                    <a:pt x="2079625" y="1333182"/>
                  </a:moveTo>
                  <a:lnTo>
                    <a:pt x="2056764" y="1333182"/>
                  </a:lnTo>
                  <a:lnTo>
                    <a:pt x="2056764" y="1325562"/>
                  </a:lnTo>
                  <a:lnTo>
                    <a:pt x="2079625" y="1325562"/>
                  </a:lnTo>
                  <a:lnTo>
                    <a:pt x="2079625" y="1333182"/>
                  </a:lnTo>
                  <a:close/>
                </a:path>
                <a:path w="2874645" h="1333500">
                  <a:moveTo>
                    <a:pt x="2049145" y="1333182"/>
                  </a:moveTo>
                  <a:lnTo>
                    <a:pt x="2026285" y="1333182"/>
                  </a:lnTo>
                  <a:lnTo>
                    <a:pt x="2026285" y="1325562"/>
                  </a:lnTo>
                  <a:lnTo>
                    <a:pt x="2049145" y="1325562"/>
                  </a:lnTo>
                  <a:lnTo>
                    <a:pt x="2049145" y="1333182"/>
                  </a:lnTo>
                  <a:close/>
                </a:path>
                <a:path w="2874645" h="1333500">
                  <a:moveTo>
                    <a:pt x="2018664" y="1333182"/>
                  </a:moveTo>
                  <a:lnTo>
                    <a:pt x="1995805" y="1333182"/>
                  </a:lnTo>
                  <a:lnTo>
                    <a:pt x="1995805" y="1325562"/>
                  </a:lnTo>
                  <a:lnTo>
                    <a:pt x="2018664" y="1325562"/>
                  </a:lnTo>
                  <a:lnTo>
                    <a:pt x="2018664" y="1333182"/>
                  </a:lnTo>
                  <a:close/>
                </a:path>
                <a:path w="2874645" h="1333500">
                  <a:moveTo>
                    <a:pt x="1988185" y="1333182"/>
                  </a:moveTo>
                  <a:lnTo>
                    <a:pt x="1965325" y="1333182"/>
                  </a:lnTo>
                  <a:lnTo>
                    <a:pt x="1965325" y="1325562"/>
                  </a:lnTo>
                  <a:lnTo>
                    <a:pt x="1988185" y="1325562"/>
                  </a:lnTo>
                  <a:lnTo>
                    <a:pt x="1988185" y="1333182"/>
                  </a:lnTo>
                  <a:close/>
                </a:path>
                <a:path w="2874645" h="1333500">
                  <a:moveTo>
                    <a:pt x="1957705" y="1333182"/>
                  </a:moveTo>
                  <a:lnTo>
                    <a:pt x="1934845" y="1333182"/>
                  </a:lnTo>
                  <a:lnTo>
                    <a:pt x="1934845" y="1325562"/>
                  </a:lnTo>
                  <a:lnTo>
                    <a:pt x="1957705" y="1325562"/>
                  </a:lnTo>
                  <a:lnTo>
                    <a:pt x="1957705" y="1333182"/>
                  </a:lnTo>
                  <a:close/>
                </a:path>
                <a:path w="2874645" h="1333500">
                  <a:moveTo>
                    <a:pt x="1927225" y="1333182"/>
                  </a:moveTo>
                  <a:lnTo>
                    <a:pt x="1904364" y="1333182"/>
                  </a:lnTo>
                  <a:lnTo>
                    <a:pt x="1904364" y="1325562"/>
                  </a:lnTo>
                  <a:lnTo>
                    <a:pt x="1927225" y="1325562"/>
                  </a:lnTo>
                  <a:lnTo>
                    <a:pt x="1927225" y="1333182"/>
                  </a:lnTo>
                  <a:close/>
                </a:path>
                <a:path w="2874645" h="1333500">
                  <a:moveTo>
                    <a:pt x="1896745" y="1333182"/>
                  </a:moveTo>
                  <a:lnTo>
                    <a:pt x="1873885" y="1333182"/>
                  </a:lnTo>
                  <a:lnTo>
                    <a:pt x="1873885" y="1325562"/>
                  </a:lnTo>
                  <a:lnTo>
                    <a:pt x="1896745" y="1325562"/>
                  </a:lnTo>
                  <a:lnTo>
                    <a:pt x="1896745" y="1333182"/>
                  </a:lnTo>
                  <a:close/>
                </a:path>
                <a:path w="2874645" h="1333500">
                  <a:moveTo>
                    <a:pt x="1866264" y="1333182"/>
                  </a:moveTo>
                  <a:lnTo>
                    <a:pt x="1843405" y="1333182"/>
                  </a:lnTo>
                  <a:lnTo>
                    <a:pt x="1843405" y="1325562"/>
                  </a:lnTo>
                  <a:lnTo>
                    <a:pt x="1866264" y="1325562"/>
                  </a:lnTo>
                  <a:lnTo>
                    <a:pt x="1866264" y="1333182"/>
                  </a:lnTo>
                  <a:close/>
                </a:path>
                <a:path w="2874645" h="1333500">
                  <a:moveTo>
                    <a:pt x="1835785" y="1333182"/>
                  </a:moveTo>
                  <a:lnTo>
                    <a:pt x="1812925" y="1333182"/>
                  </a:lnTo>
                  <a:lnTo>
                    <a:pt x="1812925" y="1325562"/>
                  </a:lnTo>
                  <a:lnTo>
                    <a:pt x="1835785" y="1325562"/>
                  </a:lnTo>
                  <a:lnTo>
                    <a:pt x="1835785" y="1333182"/>
                  </a:lnTo>
                  <a:close/>
                </a:path>
                <a:path w="2874645" h="1333500">
                  <a:moveTo>
                    <a:pt x="1805305" y="1333182"/>
                  </a:moveTo>
                  <a:lnTo>
                    <a:pt x="1782445" y="1333182"/>
                  </a:lnTo>
                  <a:lnTo>
                    <a:pt x="1782445" y="1325562"/>
                  </a:lnTo>
                  <a:lnTo>
                    <a:pt x="1805305" y="1325562"/>
                  </a:lnTo>
                  <a:lnTo>
                    <a:pt x="1805305" y="1333182"/>
                  </a:lnTo>
                  <a:close/>
                </a:path>
                <a:path w="2874645" h="1333500">
                  <a:moveTo>
                    <a:pt x="1774825" y="1333182"/>
                  </a:moveTo>
                  <a:lnTo>
                    <a:pt x="1751964" y="1333182"/>
                  </a:lnTo>
                  <a:lnTo>
                    <a:pt x="1751964" y="1325562"/>
                  </a:lnTo>
                  <a:lnTo>
                    <a:pt x="1774825" y="1325562"/>
                  </a:lnTo>
                  <a:lnTo>
                    <a:pt x="1774825" y="1333182"/>
                  </a:lnTo>
                  <a:close/>
                </a:path>
                <a:path w="2874645" h="1333500">
                  <a:moveTo>
                    <a:pt x="1744345" y="1333182"/>
                  </a:moveTo>
                  <a:lnTo>
                    <a:pt x="1721485" y="1333182"/>
                  </a:lnTo>
                  <a:lnTo>
                    <a:pt x="1721485" y="1325562"/>
                  </a:lnTo>
                  <a:lnTo>
                    <a:pt x="1744345" y="1325562"/>
                  </a:lnTo>
                  <a:lnTo>
                    <a:pt x="1744345" y="1333182"/>
                  </a:lnTo>
                  <a:close/>
                </a:path>
                <a:path w="2874645" h="1333500">
                  <a:moveTo>
                    <a:pt x="1713864" y="1333182"/>
                  </a:moveTo>
                  <a:lnTo>
                    <a:pt x="1691005" y="1333182"/>
                  </a:lnTo>
                  <a:lnTo>
                    <a:pt x="1691005" y="1325562"/>
                  </a:lnTo>
                  <a:lnTo>
                    <a:pt x="1713864" y="1325562"/>
                  </a:lnTo>
                  <a:lnTo>
                    <a:pt x="1713864" y="1333182"/>
                  </a:lnTo>
                  <a:close/>
                </a:path>
                <a:path w="2874645" h="1333500">
                  <a:moveTo>
                    <a:pt x="1683385" y="1333182"/>
                  </a:moveTo>
                  <a:lnTo>
                    <a:pt x="1660525" y="1333182"/>
                  </a:lnTo>
                  <a:lnTo>
                    <a:pt x="1660525" y="1325562"/>
                  </a:lnTo>
                  <a:lnTo>
                    <a:pt x="1683385" y="1325562"/>
                  </a:lnTo>
                  <a:lnTo>
                    <a:pt x="1683385" y="1333182"/>
                  </a:lnTo>
                  <a:close/>
                </a:path>
                <a:path w="2874645" h="1333500">
                  <a:moveTo>
                    <a:pt x="1652905" y="1333182"/>
                  </a:moveTo>
                  <a:lnTo>
                    <a:pt x="1630045" y="1333182"/>
                  </a:lnTo>
                  <a:lnTo>
                    <a:pt x="1630045" y="1325562"/>
                  </a:lnTo>
                  <a:lnTo>
                    <a:pt x="1652905" y="1325562"/>
                  </a:lnTo>
                  <a:lnTo>
                    <a:pt x="1652905" y="1333182"/>
                  </a:lnTo>
                  <a:close/>
                </a:path>
                <a:path w="2874645" h="1333500">
                  <a:moveTo>
                    <a:pt x="1622425" y="1333182"/>
                  </a:moveTo>
                  <a:lnTo>
                    <a:pt x="1599564" y="1333182"/>
                  </a:lnTo>
                  <a:lnTo>
                    <a:pt x="1599564" y="1325562"/>
                  </a:lnTo>
                  <a:lnTo>
                    <a:pt x="1622425" y="1325562"/>
                  </a:lnTo>
                  <a:lnTo>
                    <a:pt x="1622425" y="1333182"/>
                  </a:lnTo>
                  <a:close/>
                </a:path>
                <a:path w="2874645" h="1333500">
                  <a:moveTo>
                    <a:pt x="1591945" y="1333182"/>
                  </a:moveTo>
                  <a:lnTo>
                    <a:pt x="1569085" y="1333182"/>
                  </a:lnTo>
                  <a:lnTo>
                    <a:pt x="1569085" y="1325562"/>
                  </a:lnTo>
                  <a:lnTo>
                    <a:pt x="1591945" y="1325562"/>
                  </a:lnTo>
                  <a:lnTo>
                    <a:pt x="1591945" y="1333182"/>
                  </a:lnTo>
                  <a:close/>
                </a:path>
                <a:path w="2874645" h="1333500">
                  <a:moveTo>
                    <a:pt x="1561464" y="1333182"/>
                  </a:moveTo>
                  <a:lnTo>
                    <a:pt x="1538605" y="1333182"/>
                  </a:lnTo>
                  <a:lnTo>
                    <a:pt x="1538605" y="1325562"/>
                  </a:lnTo>
                  <a:lnTo>
                    <a:pt x="1561464" y="1325562"/>
                  </a:lnTo>
                  <a:lnTo>
                    <a:pt x="1561464" y="1333182"/>
                  </a:lnTo>
                  <a:close/>
                </a:path>
                <a:path w="2874645" h="1333500">
                  <a:moveTo>
                    <a:pt x="1530985" y="1333182"/>
                  </a:moveTo>
                  <a:lnTo>
                    <a:pt x="1508125" y="1333182"/>
                  </a:lnTo>
                  <a:lnTo>
                    <a:pt x="1508125" y="1325562"/>
                  </a:lnTo>
                  <a:lnTo>
                    <a:pt x="1530985" y="1325562"/>
                  </a:lnTo>
                  <a:lnTo>
                    <a:pt x="1530985" y="1333182"/>
                  </a:lnTo>
                  <a:close/>
                </a:path>
                <a:path w="2874645" h="1333500">
                  <a:moveTo>
                    <a:pt x="1500505" y="1333182"/>
                  </a:moveTo>
                  <a:lnTo>
                    <a:pt x="1477645" y="1333182"/>
                  </a:lnTo>
                  <a:lnTo>
                    <a:pt x="1477645" y="1325562"/>
                  </a:lnTo>
                  <a:lnTo>
                    <a:pt x="1500505" y="1325562"/>
                  </a:lnTo>
                  <a:lnTo>
                    <a:pt x="1500505" y="1333182"/>
                  </a:lnTo>
                  <a:close/>
                </a:path>
                <a:path w="2874645" h="1333500">
                  <a:moveTo>
                    <a:pt x="1470025" y="1333182"/>
                  </a:moveTo>
                  <a:lnTo>
                    <a:pt x="1447164" y="1333182"/>
                  </a:lnTo>
                  <a:lnTo>
                    <a:pt x="1447164" y="1325562"/>
                  </a:lnTo>
                  <a:lnTo>
                    <a:pt x="1470025" y="1325562"/>
                  </a:lnTo>
                  <a:lnTo>
                    <a:pt x="1470025" y="1333182"/>
                  </a:lnTo>
                  <a:close/>
                </a:path>
                <a:path w="2874645" h="1333500">
                  <a:moveTo>
                    <a:pt x="1439545" y="1333182"/>
                  </a:moveTo>
                  <a:lnTo>
                    <a:pt x="1416685" y="1333182"/>
                  </a:lnTo>
                  <a:lnTo>
                    <a:pt x="1416685" y="1325562"/>
                  </a:lnTo>
                  <a:lnTo>
                    <a:pt x="1439545" y="1325562"/>
                  </a:lnTo>
                  <a:lnTo>
                    <a:pt x="1439545" y="1333182"/>
                  </a:lnTo>
                  <a:close/>
                </a:path>
                <a:path w="2874645" h="1333500">
                  <a:moveTo>
                    <a:pt x="1409064" y="1333182"/>
                  </a:moveTo>
                  <a:lnTo>
                    <a:pt x="1386205" y="1333182"/>
                  </a:lnTo>
                  <a:lnTo>
                    <a:pt x="1386205" y="1325562"/>
                  </a:lnTo>
                  <a:lnTo>
                    <a:pt x="1409064" y="1325562"/>
                  </a:lnTo>
                  <a:lnTo>
                    <a:pt x="1409064" y="1333182"/>
                  </a:lnTo>
                  <a:close/>
                </a:path>
                <a:path w="2874645" h="1333500">
                  <a:moveTo>
                    <a:pt x="1378585" y="1333182"/>
                  </a:moveTo>
                  <a:lnTo>
                    <a:pt x="1355725" y="1333182"/>
                  </a:lnTo>
                  <a:lnTo>
                    <a:pt x="1355725" y="1325562"/>
                  </a:lnTo>
                  <a:lnTo>
                    <a:pt x="1378585" y="1325562"/>
                  </a:lnTo>
                  <a:lnTo>
                    <a:pt x="1378585" y="1333182"/>
                  </a:lnTo>
                  <a:close/>
                </a:path>
                <a:path w="2874645" h="1333500">
                  <a:moveTo>
                    <a:pt x="1348105" y="1333182"/>
                  </a:moveTo>
                  <a:lnTo>
                    <a:pt x="1325245" y="1333182"/>
                  </a:lnTo>
                  <a:lnTo>
                    <a:pt x="1325245" y="1325562"/>
                  </a:lnTo>
                  <a:lnTo>
                    <a:pt x="1348105" y="1325562"/>
                  </a:lnTo>
                  <a:lnTo>
                    <a:pt x="1348105" y="1333182"/>
                  </a:lnTo>
                  <a:close/>
                </a:path>
                <a:path w="2874645" h="1333500">
                  <a:moveTo>
                    <a:pt x="1317625" y="1333182"/>
                  </a:moveTo>
                  <a:lnTo>
                    <a:pt x="1294764" y="1333182"/>
                  </a:lnTo>
                  <a:lnTo>
                    <a:pt x="1294764" y="1325562"/>
                  </a:lnTo>
                  <a:lnTo>
                    <a:pt x="1317625" y="1325562"/>
                  </a:lnTo>
                  <a:lnTo>
                    <a:pt x="1317625" y="1333182"/>
                  </a:lnTo>
                  <a:close/>
                </a:path>
                <a:path w="2874645" h="1333500">
                  <a:moveTo>
                    <a:pt x="1287145" y="1333182"/>
                  </a:moveTo>
                  <a:lnTo>
                    <a:pt x="1264285" y="1333182"/>
                  </a:lnTo>
                  <a:lnTo>
                    <a:pt x="1264285" y="1325562"/>
                  </a:lnTo>
                  <a:lnTo>
                    <a:pt x="1287145" y="1325562"/>
                  </a:lnTo>
                  <a:lnTo>
                    <a:pt x="1287145" y="1333182"/>
                  </a:lnTo>
                  <a:close/>
                </a:path>
                <a:path w="2874645" h="1333500">
                  <a:moveTo>
                    <a:pt x="1256664" y="1333182"/>
                  </a:moveTo>
                  <a:lnTo>
                    <a:pt x="1233805" y="1333182"/>
                  </a:lnTo>
                  <a:lnTo>
                    <a:pt x="1233805" y="1325562"/>
                  </a:lnTo>
                  <a:lnTo>
                    <a:pt x="1256664" y="1325562"/>
                  </a:lnTo>
                  <a:lnTo>
                    <a:pt x="1256664" y="1333182"/>
                  </a:lnTo>
                  <a:close/>
                </a:path>
                <a:path w="2874645" h="1333500">
                  <a:moveTo>
                    <a:pt x="1226185" y="1333182"/>
                  </a:moveTo>
                  <a:lnTo>
                    <a:pt x="1203325" y="1333182"/>
                  </a:lnTo>
                  <a:lnTo>
                    <a:pt x="1203325" y="1325562"/>
                  </a:lnTo>
                  <a:lnTo>
                    <a:pt x="1226185" y="1325562"/>
                  </a:lnTo>
                  <a:lnTo>
                    <a:pt x="1226185" y="1333182"/>
                  </a:lnTo>
                  <a:close/>
                </a:path>
                <a:path w="2874645" h="1333500">
                  <a:moveTo>
                    <a:pt x="1195705" y="1333182"/>
                  </a:moveTo>
                  <a:lnTo>
                    <a:pt x="1172845" y="1333182"/>
                  </a:lnTo>
                  <a:lnTo>
                    <a:pt x="1172845" y="1325562"/>
                  </a:lnTo>
                  <a:lnTo>
                    <a:pt x="1195705" y="1325562"/>
                  </a:lnTo>
                  <a:lnTo>
                    <a:pt x="1195705" y="1333182"/>
                  </a:lnTo>
                  <a:close/>
                </a:path>
                <a:path w="2874645" h="1333500">
                  <a:moveTo>
                    <a:pt x="1165225" y="1333182"/>
                  </a:moveTo>
                  <a:lnTo>
                    <a:pt x="1142364" y="1333182"/>
                  </a:lnTo>
                  <a:lnTo>
                    <a:pt x="1142364" y="1325562"/>
                  </a:lnTo>
                  <a:lnTo>
                    <a:pt x="1165225" y="1325562"/>
                  </a:lnTo>
                  <a:lnTo>
                    <a:pt x="1165225" y="1333182"/>
                  </a:lnTo>
                  <a:close/>
                </a:path>
                <a:path w="2874645" h="1333500">
                  <a:moveTo>
                    <a:pt x="1134745" y="1333182"/>
                  </a:moveTo>
                  <a:lnTo>
                    <a:pt x="1111885" y="1333182"/>
                  </a:lnTo>
                  <a:lnTo>
                    <a:pt x="1111885" y="1325562"/>
                  </a:lnTo>
                  <a:lnTo>
                    <a:pt x="1134745" y="1325562"/>
                  </a:lnTo>
                  <a:lnTo>
                    <a:pt x="1134745" y="1333182"/>
                  </a:lnTo>
                  <a:close/>
                </a:path>
                <a:path w="2874645" h="1333500">
                  <a:moveTo>
                    <a:pt x="1104264" y="1333182"/>
                  </a:moveTo>
                  <a:lnTo>
                    <a:pt x="1081405" y="1333182"/>
                  </a:lnTo>
                  <a:lnTo>
                    <a:pt x="1081405" y="1325562"/>
                  </a:lnTo>
                  <a:lnTo>
                    <a:pt x="1104264" y="1325562"/>
                  </a:lnTo>
                  <a:lnTo>
                    <a:pt x="1104264" y="1333182"/>
                  </a:lnTo>
                  <a:close/>
                </a:path>
                <a:path w="2874645" h="1333500">
                  <a:moveTo>
                    <a:pt x="1073785" y="1333182"/>
                  </a:moveTo>
                  <a:lnTo>
                    <a:pt x="1050925" y="1333182"/>
                  </a:lnTo>
                  <a:lnTo>
                    <a:pt x="1050925" y="1325562"/>
                  </a:lnTo>
                  <a:lnTo>
                    <a:pt x="1073785" y="1325562"/>
                  </a:lnTo>
                  <a:lnTo>
                    <a:pt x="1073785" y="1333182"/>
                  </a:lnTo>
                  <a:close/>
                </a:path>
                <a:path w="2874645" h="1333500">
                  <a:moveTo>
                    <a:pt x="1043305" y="1333182"/>
                  </a:moveTo>
                  <a:lnTo>
                    <a:pt x="1020445" y="1333182"/>
                  </a:lnTo>
                  <a:lnTo>
                    <a:pt x="1020445" y="1325562"/>
                  </a:lnTo>
                  <a:lnTo>
                    <a:pt x="1043305" y="1325562"/>
                  </a:lnTo>
                  <a:lnTo>
                    <a:pt x="1043305" y="1333182"/>
                  </a:lnTo>
                  <a:close/>
                </a:path>
                <a:path w="2874645" h="1333500">
                  <a:moveTo>
                    <a:pt x="1012825" y="1333182"/>
                  </a:moveTo>
                  <a:lnTo>
                    <a:pt x="989964" y="1333182"/>
                  </a:lnTo>
                  <a:lnTo>
                    <a:pt x="989964" y="1325562"/>
                  </a:lnTo>
                  <a:lnTo>
                    <a:pt x="1012825" y="1325562"/>
                  </a:lnTo>
                  <a:lnTo>
                    <a:pt x="1012825" y="1333182"/>
                  </a:lnTo>
                  <a:close/>
                </a:path>
                <a:path w="2874645" h="1333500">
                  <a:moveTo>
                    <a:pt x="982345" y="1333182"/>
                  </a:moveTo>
                  <a:lnTo>
                    <a:pt x="959485" y="1333182"/>
                  </a:lnTo>
                  <a:lnTo>
                    <a:pt x="959485" y="1325562"/>
                  </a:lnTo>
                  <a:lnTo>
                    <a:pt x="982345" y="1325562"/>
                  </a:lnTo>
                  <a:lnTo>
                    <a:pt x="982345" y="1333182"/>
                  </a:lnTo>
                  <a:close/>
                </a:path>
                <a:path w="2874645" h="1333500">
                  <a:moveTo>
                    <a:pt x="951864" y="1333182"/>
                  </a:moveTo>
                  <a:lnTo>
                    <a:pt x="929005" y="1333182"/>
                  </a:lnTo>
                  <a:lnTo>
                    <a:pt x="929005" y="1325562"/>
                  </a:lnTo>
                  <a:lnTo>
                    <a:pt x="951864" y="1325562"/>
                  </a:lnTo>
                  <a:lnTo>
                    <a:pt x="951864" y="1333182"/>
                  </a:lnTo>
                  <a:close/>
                </a:path>
                <a:path w="2874645" h="1333500">
                  <a:moveTo>
                    <a:pt x="921385" y="1333182"/>
                  </a:moveTo>
                  <a:lnTo>
                    <a:pt x="898525" y="1333182"/>
                  </a:lnTo>
                  <a:lnTo>
                    <a:pt x="898525" y="1325562"/>
                  </a:lnTo>
                  <a:lnTo>
                    <a:pt x="921385" y="1325562"/>
                  </a:lnTo>
                  <a:lnTo>
                    <a:pt x="921385" y="1333182"/>
                  </a:lnTo>
                  <a:close/>
                </a:path>
                <a:path w="2874645" h="1333500">
                  <a:moveTo>
                    <a:pt x="890905" y="1333182"/>
                  </a:moveTo>
                  <a:lnTo>
                    <a:pt x="868045" y="1333182"/>
                  </a:lnTo>
                  <a:lnTo>
                    <a:pt x="868045" y="1325562"/>
                  </a:lnTo>
                  <a:lnTo>
                    <a:pt x="890905" y="1325562"/>
                  </a:lnTo>
                  <a:lnTo>
                    <a:pt x="890905" y="1333182"/>
                  </a:lnTo>
                  <a:close/>
                </a:path>
                <a:path w="2874645" h="1333500">
                  <a:moveTo>
                    <a:pt x="860425" y="1333182"/>
                  </a:moveTo>
                  <a:lnTo>
                    <a:pt x="837564" y="1333182"/>
                  </a:lnTo>
                  <a:lnTo>
                    <a:pt x="837564" y="1325562"/>
                  </a:lnTo>
                  <a:lnTo>
                    <a:pt x="860425" y="1325562"/>
                  </a:lnTo>
                  <a:lnTo>
                    <a:pt x="860425" y="1333182"/>
                  </a:lnTo>
                  <a:close/>
                </a:path>
                <a:path w="2874645" h="1333500">
                  <a:moveTo>
                    <a:pt x="829945" y="1333182"/>
                  </a:moveTo>
                  <a:lnTo>
                    <a:pt x="807085" y="1333182"/>
                  </a:lnTo>
                  <a:lnTo>
                    <a:pt x="807085" y="1325562"/>
                  </a:lnTo>
                  <a:lnTo>
                    <a:pt x="829945" y="1325562"/>
                  </a:lnTo>
                  <a:lnTo>
                    <a:pt x="829945" y="1333182"/>
                  </a:lnTo>
                  <a:close/>
                </a:path>
                <a:path w="2874645" h="1333500">
                  <a:moveTo>
                    <a:pt x="799464" y="1333182"/>
                  </a:moveTo>
                  <a:lnTo>
                    <a:pt x="776605" y="1333182"/>
                  </a:lnTo>
                  <a:lnTo>
                    <a:pt x="776605" y="1325562"/>
                  </a:lnTo>
                  <a:lnTo>
                    <a:pt x="799464" y="1325562"/>
                  </a:lnTo>
                  <a:lnTo>
                    <a:pt x="799464" y="1333182"/>
                  </a:lnTo>
                  <a:close/>
                </a:path>
                <a:path w="2874645" h="1333500">
                  <a:moveTo>
                    <a:pt x="768985" y="1333182"/>
                  </a:moveTo>
                  <a:lnTo>
                    <a:pt x="746125" y="1333182"/>
                  </a:lnTo>
                  <a:lnTo>
                    <a:pt x="746125" y="1325562"/>
                  </a:lnTo>
                  <a:lnTo>
                    <a:pt x="768985" y="1325562"/>
                  </a:lnTo>
                  <a:lnTo>
                    <a:pt x="768985" y="1333182"/>
                  </a:lnTo>
                  <a:close/>
                </a:path>
                <a:path w="2874645" h="1333500">
                  <a:moveTo>
                    <a:pt x="738505" y="1333182"/>
                  </a:moveTo>
                  <a:lnTo>
                    <a:pt x="715645" y="1333182"/>
                  </a:lnTo>
                  <a:lnTo>
                    <a:pt x="715645" y="1325562"/>
                  </a:lnTo>
                  <a:lnTo>
                    <a:pt x="738505" y="1325562"/>
                  </a:lnTo>
                  <a:lnTo>
                    <a:pt x="738505" y="1333182"/>
                  </a:lnTo>
                  <a:close/>
                </a:path>
                <a:path w="2874645" h="1333500">
                  <a:moveTo>
                    <a:pt x="708025" y="1333182"/>
                  </a:moveTo>
                  <a:lnTo>
                    <a:pt x="685164" y="1333182"/>
                  </a:lnTo>
                  <a:lnTo>
                    <a:pt x="685164" y="1325562"/>
                  </a:lnTo>
                  <a:lnTo>
                    <a:pt x="708025" y="1325562"/>
                  </a:lnTo>
                  <a:lnTo>
                    <a:pt x="708025" y="1333182"/>
                  </a:lnTo>
                  <a:close/>
                </a:path>
                <a:path w="2874645" h="1333500">
                  <a:moveTo>
                    <a:pt x="677545" y="1333182"/>
                  </a:moveTo>
                  <a:lnTo>
                    <a:pt x="654685" y="1333182"/>
                  </a:lnTo>
                  <a:lnTo>
                    <a:pt x="654685" y="1325562"/>
                  </a:lnTo>
                  <a:lnTo>
                    <a:pt x="677545" y="1325562"/>
                  </a:lnTo>
                  <a:lnTo>
                    <a:pt x="677545" y="1333182"/>
                  </a:lnTo>
                  <a:close/>
                </a:path>
                <a:path w="2874645" h="1333500">
                  <a:moveTo>
                    <a:pt x="647064" y="1333182"/>
                  </a:moveTo>
                  <a:lnTo>
                    <a:pt x="624205" y="1333182"/>
                  </a:lnTo>
                  <a:lnTo>
                    <a:pt x="624205" y="1325562"/>
                  </a:lnTo>
                  <a:lnTo>
                    <a:pt x="647064" y="1325562"/>
                  </a:lnTo>
                  <a:lnTo>
                    <a:pt x="647064" y="1333182"/>
                  </a:lnTo>
                  <a:close/>
                </a:path>
                <a:path w="2874645" h="1333500">
                  <a:moveTo>
                    <a:pt x="616585" y="1333182"/>
                  </a:moveTo>
                  <a:lnTo>
                    <a:pt x="593725" y="1333182"/>
                  </a:lnTo>
                  <a:lnTo>
                    <a:pt x="593725" y="1325562"/>
                  </a:lnTo>
                  <a:lnTo>
                    <a:pt x="616585" y="1325562"/>
                  </a:lnTo>
                  <a:lnTo>
                    <a:pt x="616585" y="1333182"/>
                  </a:lnTo>
                  <a:close/>
                </a:path>
                <a:path w="2874645" h="1333500">
                  <a:moveTo>
                    <a:pt x="586105" y="1333182"/>
                  </a:moveTo>
                  <a:lnTo>
                    <a:pt x="563245" y="1333182"/>
                  </a:lnTo>
                  <a:lnTo>
                    <a:pt x="563245" y="1325562"/>
                  </a:lnTo>
                  <a:lnTo>
                    <a:pt x="586105" y="1325562"/>
                  </a:lnTo>
                  <a:lnTo>
                    <a:pt x="586105" y="1333182"/>
                  </a:lnTo>
                  <a:close/>
                </a:path>
                <a:path w="2874645" h="1333500">
                  <a:moveTo>
                    <a:pt x="555625" y="1333182"/>
                  </a:moveTo>
                  <a:lnTo>
                    <a:pt x="532764" y="1333182"/>
                  </a:lnTo>
                  <a:lnTo>
                    <a:pt x="532764" y="1325562"/>
                  </a:lnTo>
                  <a:lnTo>
                    <a:pt x="555625" y="1325562"/>
                  </a:lnTo>
                  <a:lnTo>
                    <a:pt x="555625" y="1333182"/>
                  </a:lnTo>
                  <a:close/>
                </a:path>
                <a:path w="2874645" h="1333500">
                  <a:moveTo>
                    <a:pt x="525145" y="1333182"/>
                  </a:moveTo>
                  <a:lnTo>
                    <a:pt x="502285" y="1333182"/>
                  </a:lnTo>
                  <a:lnTo>
                    <a:pt x="502285" y="1325562"/>
                  </a:lnTo>
                  <a:lnTo>
                    <a:pt x="525145" y="1325562"/>
                  </a:lnTo>
                  <a:lnTo>
                    <a:pt x="525145" y="1333182"/>
                  </a:lnTo>
                  <a:close/>
                </a:path>
                <a:path w="2874645" h="1333500">
                  <a:moveTo>
                    <a:pt x="494664" y="1333182"/>
                  </a:moveTo>
                  <a:lnTo>
                    <a:pt x="471805" y="1333182"/>
                  </a:lnTo>
                  <a:lnTo>
                    <a:pt x="471805" y="1325562"/>
                  </a:lnTo>
                  <a:lnTo>
                    <a:pt x="494664" y="1325562"/>
                  </a:lnTo>
                  <a:lnTo>
                    <a:pt x="494664" y="1333182"/>
                  </a:lnTo>
                  <a:close/>
                </a:path>
                <a:path w="2874645" h="1333500">
                  <a:moveTo>
                    <a:pt x="464185" y="1333182"/>
                  </a:moveTo>
                  <a:lnTo>
                    <a:pt x="441325" y="1333182"/>
                  </a:lnTo>
                  <a:lnTo>
                    <a:pt x="441325" y="1325562"/>
                  </a:lnTo>
                  <a:lnTo>
                    <a:pt x="464185" y="1325562"/>
                  </a:lnTo>
                  <a:lnTo>
                    <a:pt x="464185" y="1333182"/>
                  </a:lnTo>
                  <a:close/>
                </a:path>
                <a:path w="2874645" h="1333500">
                  <a:moveTo>
                    <a:pt x="433705" y="1333182"/>
                  </a:moveTo>
                  <a:lnTo>
                    <a:pt x="410845" y="1333182"/>
                  </a:lnTo>
                  <a:lnTo>
                    <a:pt x="410845" y="1325562"/>
                  </a:lnTo>
                  <a:lnTo>
                    <a:pt x="433705" y="1325562"/>
                  </a:lnTo>
                  <a:lnTo>
                    <a:pt x="433705" y="1333182"/>
                  </a:lnTo>
                  <a:close/>
                </a:path>
                <a:path w="2874645" h="1333500">
                  <a:moveTo>
                    <a:pt x="403225" y="1333182"/>
                  </a:moveTo>
                  <a:lnTo>
                    <a:pt x="380364" y="1333182"/>
                  </a:lnTo>
                  <a:lnTo>
                    <a:pt x="380364" y="1325562"/>
                  </a:lnTo>
                  <a:lnTo>
                    <a:pt x="403225" y="1325562"/>
                  </a:lnTo>
                  <a:lnTo>
                    <a:pt x="403225" y="1333182"/>
                  </a:lnTo>
                  <a:close/>
                </a:path>
                <a:path w="2874645" h="1333500">
                  <a:moveTo>
                    <a:pt x="372745" y="1333182"/>
                  </a:moveTo>
                  <a:lnTo>
                    <a:pt x="349885" y="1333182"/>
                  </a:lnTo>
                  <a:lnTo>
                    <a:pt x="349885" y="1325562"/>
                  </a:lnTo>
                  <a:lnTo>
                    <a:pt x="372745" y="1325562"/>
                  </a:lnTo>
                  <a:lnTo>
                    <a:pt x="372745" y="1333182"/>
                  </a:lnTo>
                  <a:close/>
                </a:path>
                <a:path w="2874645" h="1333500">
                  <a:moveTo>
                    <a:pt x="342264" y="1333182"/>
                  </a:moveTo>
                  <a:lnTo>
                    <a:pt x="319405" y="1333182"/>
                  </a:lnTo>
                  <a:lnTo>
                    <a:pt x="319405" y="1325562"/>
                  </a:lnTo>
                  <a:lnTo>
                    <a:pt x="342264" y="1325562"/>
                  </a:lnTo>
                  <a:lnTo>
                    <a:pt x="342264" y="1333182"/>
                  </a:lnTo>
                  <a:close/>
                </a:path>
                <a:path w="2874645" h="1333500">
                  <a:moveTo>
                    <a:pt x="311785" y="1333182"/>
                  </a:moveTo>
                  <a:lnTo>
                    <a:pt x="288925" y="1333182"/>
                  </a:lnTo>
                  <a:lnTo>
                    <a:pt x="288925" y="1325562"/>
                  </a:lnTo>
                  <a:lnTo>
                    <a:pt x="311785" y="1325562"/>
                  </a:lnTo>
                  <a:lnTo>
                    <a:pt x="311785" y="1333182"/>
                  </a:lnTo>
                  <a:close/>
                </a:path>
                <a:path w="2874645" h="1333500">
                  <a:moveTo>
                    <a:pt x="281305" y="1333182"/>
                  </a:moveTo>
                  <a:lnTo>
                    <a:pt x="258445" y="1333182"/>
                  </a:lnTo>
                  <a:lnTo>
                    <a:pt x="258445" y="1325562"/>
                  </a:lnTo>
                  <a:lnTo>
                    <a:pt x="281305" y="1325562"/>
                  </a:lnTo>
                  <a:lnTo>
                    <a:pt x="281305" y="1333182"/>
                  </a:lnTo>
                  <a:close/>
                </a:path>
                <a:path w="2874645" h="1333500">
                  <a:moveTo>
                    <a:pt x="250825" y="1333182"/>
                  </a:moveTo>
                  <a:lnTo>
                    <a:pt x="227965" y="1333182"/>
                  </a:lnTo>
                  <a:lnTo>
                    <a:pt x="227965" y="1325562"/>
                  </a:lnTo>
                  <a:lnTo>
                    <a:pt x="250825" y="1325562"/>
                  </a:lnTo>
                  <a:lnTo>
                    <a:pt x="250825" y="1333182"/>
                  </a:lnTo>
                  <a:close/>
                </a:path>
                <a:path w="2874645" h="1333500">
                  <a:moveTo>
                    <a:pt x="220345" y="1333182"/>
                  </a:moveTo>
                  <a:lnTo>
                    <a:pt x="197485" y="1333182"/>
                  </a:lnTo>
                  <a:lnTo>
                    <a:pt x="197485" y="1325562"/>
                  </a:lnTo>
                  <a:lnTo>
                    <a:pt x="220345" y="1325562"/>
                  </a:lnTo>
                  <a:lnTo>
                    <a:pt x="220345" y="1333182"/>
                  </a:lnTo>
                  <a:close/>
                </a:path>
                <a:path w="2874645" h="1333500">
                  <a:moveTo>
                    <a:pt x="189865" y="1333182"/>
                  </a:moveTo>
                  <a:lnTo>
                    <a:pt x="167005" y="1333182"/>
                  </a:lnTo>
                  <a:lnTo>
                    <a:pt x="167005" y="1325562"/>
                  </a:lnTo>
                  <a:lnTo>
                    <a:pt x="189865" y="1325562"/>
                  </a:lnTo>
                  <a:lnTo>
                    <a:pt x="189865" y="1333182"/>
                  </a:lnTo>
                  <a:close/>
                </a:path>
                <a:path w="2874645" h="1333500">
                  <a:moveTo>
                    <a:pt x="159385" y="1333182"/>
                  </a:moveTo>
                  <a:lnTo>
                    <a:pt x="136525" y="1333182"/>
                  </a:lnTo>
                  <a:lnTo>
                    <a:pt x="136525" y="1325562"/>
                  </a:lnTo>
                  <a:lnTo>
                    <a:pt x="159385" y="1325562"/>
                  </a:lnTo>
                  <a:lnTo>
                    <a:pt x="159385" y="1333182"/>
                  </a:lnTo>
                  <a:close/>
                </a:path>
                <a:path w="2874645" h="1333500">
                  <a:moveTo>
                    <a:pt x="128905" y="1333182"/>
                  </a:moveTo>
                  <a:lnTo>
                    <a:pt x="106045" y="1333182"/>
                  </a:lnTo>
                  <a:lnTo>
                    <a:pt x="106045" y="1325562"/>
                  </a:lnTo>
                  <a:lnTo>
                    <a:pt x="128905" y="1325562"/>
                  </a:lnTo>
                  <a:lnTo>
                    <a:pt x="128905" y="1333182"/>
                  </a:lnTo>
                  <a:close/>
                </a:path>
                <a:path w="2874645" h="1333500">
                  <a:moveTo>
                    <a:pt x="98425" y="1333182"/>
                  </a:moveTo>
                  <a:lnTo>
                    <a:pt x="75565" y="1333182"/>
                  </a:lnTo>
                  <a:lnTo>
                    <a:pt x="75565" y="1325562"/>
                  </a:lnTo>
                  <a:lnTo>
                    <a:pt x="98425" y="1325562"/>
                  </a:lnTo>
                  <a:lnTo>
                    <a:pt x="98425" y="1333182"/>
                  </a:lnTo>
                  <a:close/>
                </a:path>
                <a:path w="2874645" h="1333500">
                  <a:moveTo>
                    <a:pt x="67945" y="1333182"/>
                  </a:moveTo>
                  <a:lnTo>
                    <a:pt x="45085" y="1333182"/>
                  </a:lnTo>
                  <a:lnTo>
                    <a:pt x="45085" y="1325562"/>
                  </a:lnTo>
                  <a:lnTo>
                    <a:pt x="67945" y="1325562"/>
                  </a:lnTo>
                  <a:lnTo>
                    <a:pt x="67945" y="1333182"/>
                  </a:lnTo>
                  <a:close/>
                </a:path>
                <a:path w="2874645" h="1333500">
                  <a:moveTo>
                    <a:pt x="37465" y="1333182"/>
                  </a:moveTo>
                  <a:lnTo>
                    <a:pt x="14605" y="1333182"/>
                  </a:lnTo>
                  <a:lnTo>
                    <a:pt x="14605" y="1325562"/>
                  </a:lnTo>
                  <a:lnTo>
                    <a:pt x="37465" y="1325562"/>
                  </a:lnTo>
                  <a:lnTo>
                    <a:pt x="37465" y="1333182"/>
                  </a:lnTo>
                  <a:close/>
                </a:path>
              </a:pathLst>
            </a:custGeom>
            <a:solidFill>
              <a:srgbClr val="827B79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</p:grpSp>
      <p:sp>
        <p:nvSpPr>
          <p:cNvPr id="25" name="object 25"/>
          <p:cNvSpPr/>
          <p:nvPr/>
        </p:nvSpPr>
        <p:spPr>
          <a:xfrm>
            <a:off x="1053357" y="1343398"/>
            <a:ext cx="10158460" cy="800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26" name="object 26"/>
          <p:cNvSpPr txBox="1"/>
          <p:nvPr/>
        </p:nvSpPr>
        <p:spPr>
          <a:xfrm>
            <a:off x="5616493" y="1583028"/>
            <a:ext cx="1153274" cy="320040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纵横内控</a:t>
            </a:r>
            <a:endParaRPr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58010" y="5817870"/>
            <a:ext cx="9164320" cy="551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48" name="object 48"/>
          <p:cNvSpPr txBox="1"/>
          <p:nvPr/>
        </p:nvSpPr>
        <p:spPr>
          <a:xfrm>
            <a:off x="4870081" y="5878239"/>
            <a:ext cx="2584281" cy="302895"/>
          </a:xfrm>
          <a:prstGeom prst="rect">
            <a:avLst/>
          </a:prstGeom>
        </p:spPr>
        <p:txBody>
          <a:bodyPr vert="horz" wrap="square" lIns="0" tIns="15876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25"/>
              </a:spcBef>
              <a:tabLst>
                <a:tab pos="1303655" algn="l"/>
              </a:tabLst>
            </a:pPr>
            <a:r>
              <a:rPr sz="1865" b="1" spc="100" dirty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控信息化管理系统</a:t>
            </a:r>
            <a:endParaRPr sz="1865" b="1" spc="100" dirty="0">
              <a:solidFill>
                <a:srgbClr val="FFFFFF"/>
              </a:solidFill>
              <a:uFillTx/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64" name="圆角矩形 63"/>
          <p:cNvSpPr/>
          <p:nvPr/>
        </p:nvSpPr>
        <p:spPr>
          <a:xfrm rot="18900000">
            <a:off x="499583" y="320468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65" name="文本框 64"/>
          <p:cNvSpPr txBox="1"/>
          <p:nvPr/>
        </p:nvSpPr>
        <p:spPr>
          <a:xfrm>
            <a:off x="527525" y="404296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277746" y="404296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465262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架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构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9" name="TextBox 98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023744" y="2770828"/>
            <a:ext cx="2207477" cy="413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300" dirty="0">
                <a:solidFill>
                  <a:prstClr val="white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机构设置</a:t>
            </a:r>
            <a:endParaRPr lang="zh-CN" altLang="en-US" sz="1600" kern="0" spc="300" dirty="0">
              <a:solidFill>
                <a:prstClr val="white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100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3037292" y="3207751"/>
            <a:ext cx="2204937" cy="368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职责分工与岗位权限</a:t>
            </a:r>
            <a:endParaRPr lang="zh-CN" altLang="en-US" sz="1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100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3037292" y="3599796"/>
            <a:ext cx="2204090" cy="380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6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监督检查</a:t>
            </a:r>
            <a:endParaRPr lang="zh-CN" altLang="en-US" sz="1600" dirty="0" smtClean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Box 9"/>
          <p:cNvSpPr>
            <a:spLocks noChangeArrowheads="1"/>
          </p:cNvSpPr>
          <p:nvPr/>
        </p:nvSpPr>
        <p:spPr bwMode="auto">
          <a:xfrm>
            <a:off x="3037292" y="2237376"/>
            <a:ext cx="2208324" cy="378460"/>
          </a:xfrm>
          <a:prstGeom prst="rect">
            <a:avLst/>
          </a:prstGeom>
          <a:solidFill>
            <a:srgbClr val="5AB4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zh-CN" altLang="en-US" sz="1865" b="1" kern="0" dirty="0">
                <a:solidFill>
                  <a:prstClr val="white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组织框架设计</a:t>
            </a:r>
            <a:endParaRPr lang="zh-CN" altLang="en-US" sz="1865" b="1" kern="0" dirty="0">
              <a:solidFill>
                <a:prstClr val="white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object 23"/>
          <p:cNvSpPr/>
          <p:nvPr/>
        </p:nvSpPr>
        <p:spPr>
          <a:xfrm>
            <a:off x="6872485" y="2434635"/>
            <a:ext cx="3531345" cy="1638275"/>
          </a:xfrm>
          <a:custGeom>
            <a:avLst/>
            <a:gdLst/>
            <a:ahLst/>
            <a:cxnLst/>
            <a:rect l="l" t="t" r="r" b="b"/>
            <a:pathLst>
              <a:path w="2874645" h="1333500">
                <a:moveTo>
                  <a:pt x="3810" y="1329372"/>
                </a:moveTo>
                <a:lnTo>
                  <a:pt x="0" y="1329372"/>
                </a:lnTo>
                <a:lnTo>
                  <a:pt x="0" y="1306512"/>
                </a:lnTo>
                <a:lnTo>
                  <a:pt x="7620" y="1306512"/>
                </a:lnTo>
                <a:lnTo>
                  <a:pt x="7620" y="1325562"/>
                </a:lnTo>
                <a:lnTo>
                  <a:pt x="3810" y="1325562"/>
                </a:lnTo>
                <a:lnTo>
                  <a:pt x="3810" y="1329372"/>
                </a:lnTo>
                <a:close/>
              </a:path>
              <a:path w="2874645" h="1333500">
                <a:moveTo>
                  <a:pt x="6985" y="1333182"/>
                </a:moveTo>
                <a:lnTo>
                  <a:pt x="3810" y="1333182"/>
                </a:lnTo>
                <a:lnTo>
                  <a:pt x="3810" y="1325562"/>
                </a:lnTo>
                <a:lnTo>
                  <a:pt x="6985" y="1325562"/>
                </a:lnTo>
                <a:lnTo>
                  <a:pt x="6985" y="1333182"/>
                </a:lnTo>
                <a:close/>
              </a:path>
              <a:path w="2874645" h="1333500">
                <a:moveTo>
                  <a:pt x="7620" y="1329372"/>
                </a:moveTo>
                <a:lnTo>
                  <a:pt x="6985" y="1329372"/>
                </a:lnTo>
                <a:lnTo>
                  <a:pt x="6985" y="1325562"/>
                </a:lnTo>
                <a:lnTo>
                  <a:pt x="7620" y="1325562"/>
                </a:lnTo>
                <a:lnTo>
                  <a:pt x="7620" y="1329372"/>
                </a:lnTo>
                <a:close/>
              </a:path>
              <a:path w="2874645" h="1333500">
                <a:moveTo>
                  <a:pt x="7620" y="1298892"/>
                </a:moveTo>
                <a:lnTo>
                  <a:pt x="0" y="1298892"/>
                </a:lnTo>
                <a:lnTo>
                  <a:pt x="0" y="1276032"/>
                </a:lnTo>
                <a:lnTo>
                  <a:pt x="7620" y="1276032"/>
                </a:lnTo>
                <a:lnTo>
                  <a:pt x="7620" y="1298892"/>
                </a:lnTo>
                <a:close/>
              </a:path>
              <a:path w="2874645" h="1333500">
                <a:moveTo>
                  <a:pt x="7620" y="1268412"/>
                </a:moveTo>
                <a:lnTo>
                  <a:pt x="0" y="1268412"/>
                </a:lnTo>
                <a:lnTo>
                  <a:pt x="0" y="1245552"/>
                </a:lnTo>
                <a:lnTo>
                  <a:pt x="7620" y="1245552"/>
                </a:lnTo>
                <a:lnTo>
                  <a:pt x="7620" y="1268412"/>
                </a:lnTo>
                <a:close/>
              </a:path>
              <a:path w="2874645" h="1333500">
                <a:moveTo>
                  <a:pt x="7620" y="1237932"/>
                </a:moveTo>
                <a:lnTo>
                  <a:pt x="0" y="1237932"/>
                </a:lnTo>
                <a:lnTo>
                  <a:pt x="0" y="1215072"/>
                </a:lnTo>
                <a:lnTo>
                  <a:pt x="7620" y="1215072"/>
                </a:lnTo>
                <a:lnTo>
                  <a:pt x="7620" y="1237932"/>
                </a:lnTo>
                <a:close/>
              </a:path>
              <a:path w="2874645" h="1333500">
                <a:moveTo>
                  <a:pt x="7620" y="1207452"/>
                </a:moveTo>
                <a:lnTo>
                  <a:pt x="0" y="1207452"/>
                </a:lnTo>
                <a:lnTo>
                  <a:pt x="0" y="1184592"/>
                </a:lnTo>
                <a:lnTo>
                  <a:pt x="7620" y="1184592"/>
                </a:lnTo>
                <a:lnTo>
                  <a:pt x="7620" y="1207452"/>
                </a:lnTo>
                <a:close/>
              </a:path>
              <a:path w="2874645" h="1333500">
                <a:moveTo>
                  <a:pt x="7620" y="1176972"/>
                </a:moveTo>
                <a:lnTo>
                  <a:pt x="0" y="1176972"/>
                </a:lnTo>
                <a:lnTo>
                  <a:pt x="0" y="1154112"/>
                </a:lnTo>
                <a:lnTo>
                  <a:pt x="7620" y="1154112"/>
                </a:lnTo>
                <a:lnTo>
                  <a:pt x="7620" y="1176972"/>
                </a:lnTo>
                <a:close/>
              </a:path>
              <a:path w="2874645" h="1333500">
                <a:moveTo>
                  <a:pt x="7620" y="1146492"/>
                </a:moveTo>
                <a:lnTo>
                  <a:pt x="0" y="1146492"/>
                </a:lnTo>
                <a:lnTo>
                  <a:pt x="0" y="1123632"/>
                </a:lnTo>
                <a:lnTo>
                  <a:pt x="7620" y="1123632"/>
                </a:lnTo>
                <a:lnTo>
                  <a:pt x="7620" y="1146492"/>
                </a:lnTo>
                <a:close/>
              </a:path>
              <a:path w="2874645" h="1333500">
                <a:moveTo>
                  <a:pt x="7620" y="1116012"/>
                </a:moveTo>
                <a:lnTo>
                  <a:pt x="0" y="1116012"/>
                </a:lnTo>
                <a:lnTo>
                  <a:pt x="0" y="1093152"/>
                </a:lnTo>
                <a:lnTo>
                  <a:pt x="7620" y="1093152"/>
                </a:lnTo>
                <a:lnTo>
                  <a:pt x="7620" y="1116012"/>
                </a:lnTo>
                <a:close/>
              </a:path>
              <a:path w="2874645" h="1333500">
                <a:moveTo>
                  <a:pt x="7620" y="1085532"/>
                </a:moveTo>
                <a:lnTo>
                  <a:pt x="0" y="1085532"/>
                </a:lnTo>
                <a:lnTo>
                  <a:pt x="0" y="1062672"/>
                </a:lnTo>
                <a:lnTo>
                  <a:pt x="7620" y="1062672"/>
                </a:lnTo>
                <a:lnTo>
                  <a:pt x="7620" y="1085532"/>
                </a:lnTo>
                <a:close/>
              </a:path>
              <a:path w="2874645" h="1333500">
                <a:moveTo>
                  <a:pt x="7620" y="1055052"/>
                </a:moveTo>
                <a:lnTo>
                  <a:pt x="0" y="1055052"/>
                </a:lnTo>
                <a:lnTo>
                  <a:pt x="0" y="1032192"/>
                </a:lnTo>
                <a:lnTo>
                  <a:pt x="7620" y="1032192"/>
                </a:lnTo>
                <a:lnTo>
                  <a:pt x="7620" y="1055052"/>
                </a:lnTo>
                <a:close/>
              </a:path>
              <a:path w="2874645" h="1333500">
                <a:moveTo>
                  <a:pt x="7620" y="1024572"/>
                </a:moveTo>
                <a:lnTo>
                  <a:pt x="0" y="1024572"/>
                </a:lnTo>
                <a:lnTo>
                  <a:pt x="0" y="1001712"/>
                </a:lnTo>
                <a:lnTo>
                  <a:pt x="7620" y="1001712"/>
                </a:lnTo>
                <a:lnTo>
                  <a:pt x="7620" y="1024572"/>
                </a:lnTo>
                <a:close/>
              </a:path>
              <a:path w="2874645" h="1333500">
                <a:moveTo>
                  <a:pt x="7620" y="994092"/>
                </a:moveTo>
                <a:lnTo>
                  <a:pt x="0" y="994092"/>
                </a:lnTo>
                <a:lnTo>
                  <a:pt x="0" y="971232"/>
                </a:lnTo>
                <a:lnTo>
                  <a:pt x="7620" y="971232"/>
                </a:lnTo>
                <a:lnTo>
                  <a:pt x="7620" y="994092"/>
                </a:lnTo>
                <a:close/>
              </a:path>
              <a:path w="2874645" h="1333500">
                <a:moveTo>
                  <a:pt x="7620" y="963612"/>
                </a:moveTo>
                <a:lnTo>
                  <a:pt x="0" y="963612"/>
                </a:lnTo>
                <a:lnTo>
                  <a:pt x="0" y="940752"/>
                </a:lnTo>
                <a:lnTo>
                  <a:pt x="7620" y="940752"/>
                </a:lnTo>
                <a:lnTo>
                  <a:pt x="7620" y="963612"/>
                </a:lnTo>
                <a:close/>
              </a:path>
              <a:path w="2874645" h="1333500">
                <a:moveTo>
                  <a:pt x="7620" y="933132"/>
                </a:moveTo>
                <a:lnTo>
                  <a:pt x="0" y="933132"/>
                </a:lnTo>
                <a:lnTo>
                  <a:pt x="0" y="910272"/>
                </a:lnTo>
                <a:lnTo>
                  <a:pt x="7620" y="910272"/>
                </a:lnTo>
                <a:lnTo>
                  <a:pt x="7620" y="933132"/>
                </a:lnTo>
                <a:close/>
              </a:path>
              <a:path w="2874645" h="1333500">
                <a:moveTo>
                  <a:pt x="7620" y="902652"/>
                </a:moveTo>
                <a:lnTo>
                  <a:pt x="0" y="902652"/>
                </a:lnTo>
                <a:lnTo>
                  <a:pt x="0" y="879792"/>
                </a:lnTo>
                <a:lnTo>
                  <a:pt x="7620" y="879792"/>
                </a:lnTo>
                <a:lnTo>
                  <a:pt x="7620" y="902652"/>
                </a:lnTo>
                <a:close/>
              </a:path>
              <a:path w="2874645" h="1333500">
                <a:moveTo>
                  <a:pt x="7620" y="872172"/>
                </a:moveTo>
                <a:lnTo>
                  <a:pt x="0" y="872172"/>
                </a:lnTo>
                <a:lnTo>
                  <a:pt x="0" y="849312"/>
                </a:lnTo>
                <a:lnTo>
                  <a:pt x="7620" y="849312"/>
                </a:lnTo>
                <a:lnTo>
                  <a:pt x="7620" y="872172"/>
                </a:lnTo>
                <a:close/>
              </a:path>
              <a:path w="2874645" h="1333500">
                <a:moveTo>
                  <a:pt x="7620" y="841692"/>
                </a:moveTo>
                <a:lnTo>
                  <a:pt x="0" y="841692"/>
                </a:lnTo>
                <a:lnTo>
                  <a:pt x="0" y="818832"/>
                </a:lnTo>
                <a:lnTo>
                  <a:pt x="7620" y="818832"/>
                </a:lnTo>
                <a:lnTo>
                  <a:pt x="7620" y="841692"/>
                </a:lnTo>
                <a:close/>
              </a:path>
              <a:path w="2874645" h="1333500">
                <a:moveTo>
                  <a:pt x="7620" y="811212"/>
                </a:moveTo>
                <a:lnTo>
                  <a:pt x="0" y="811212"/>
                </a:lnTo>
                <a:lnTo>
                  <a:pt x="0" y="788352"/>
                </a:lnTo>
                <a:lnTo>
                  <a:pt x="7620" y="788352"/>
                </a:lnTo>
                <a:lnTo>
                  <a:pt x="7620" y="811212"/>
                </a:lnTo>
                <a:close/>
              </a:path>
              <a:path w="2874645" h="1333500">
                <a:moveTo>
                  <a:pt x="7620" y="780732"/>
                </a:moveTo>
                <a:lnTo>
                  <a:pt x="0" y="780732"/>
                </a:lnTo>
                <a:lnTo>
                  <a:pt x="0" y="757872"/>
                </a:lnTo>
                <a:lnTo>
                  <a:pt x="7620" y="757872"/>
                </a:lnTo>
                <a:lnTo>
                  <a:pt x="7620" y="780732"/>
                </a:lnTo>
                <a:close/>
              </a:path>
              <a:path w="2874645" h="1333500">
                <a:moveTo>
                  <a:pt x="7620" y="750252"/>
                </a:moveTo>
                <a:lnTo>
                  <a:pt x="0" y="750252"/>
                </a:lnTo>
                <a:lnTo>
                  <a:pt x="0" y="727392"/>
                </a:lnTo>
                <a:lnTo>
                  <a:pt x="7620" y="727392"/>
                </a:lnTo>
                <a:lnTo>
                  <a:pt x="7620" y="750252"/>
                </a:lnTo>
                <a:close/>
              </a:path>
              <a:path w="2874645" h="1333500">
                <a:moveTo>
                  <a:pt x="7620" y="719772"/>
                </a:moveTo>
                <a:lnTo>
                  <a:pt x="0" y="719772"/>
                </a:lnTo>
                <a:lnTo>
                  <a:pt x="0" y="696912"/>
                </a:lnTo>
                <a:lnTo>
                  <a:pt x="7620" y="696912"/>
                </a:lnTo>
                <a:lnTo>
                  <a:pt x="7620" y="719772"/>
                </a:lnTo>
                <a:close/>
              </a:path>
              <a:path w="2874645" h="1333500">
                <a:moveTo>
                  <a:pt x="7620" y="689292"/>
                </a:moveTo>
                <a:lnTo>
                  <a:pt x="0" y="689292"/>
                </a:lnTo>
                <a:lnTo>
                  <a:pt x="0" y="666432"/>
                </a:lnTo>
                <a:lnTo>
                  <a:pt x="7620" y="666432"/>
                </a:lnTo>
                <a:lnTo>
                  <a:pt x="7620" y="689292"/>
                </a:lnTo>
                <a:close/>
              </a:path>
              <a:path w="2874645" h="1333500">
                <a:moveTo>
                  <a:pt x="7620" y="658812"/>
                </a:moveTo>
                <a:lnTo>
                  <a:pt x="0" y="658812"/>
                </a:lnTo>
                <a:lnTo>
                  <a:pt x="0" y="635952"/>
                </a:lnTo>
                <a:lnTo>
                  <a:pt x="7620" y="635952"/>
                </a:lnTo>
                <a:lnTo>
                  <a:pt x="7620" y="658812"/>
                </a:lnTo>
                <a:close/>
              </a:path>
              <a:path w="2874645" h="1333500">
                <a:moveTo>
                  <a:pt x="7620" y="628332"/>
                </a:moveTo>
                <a:lnTo>
                  <a:pt x="0" y="628332"/>
                </a:lnTo>
                <a:lnTo>
                  <a:pt x="0" y="605472"/>
                </a:lnTo>
                <a:lnTo>
                  <a:pt x="7620" y="605472"/>
                </a:lnTo>
                <a:lnTo>
                  <a:pt x="7620" y="628332"/>
                </a:lnTo>
                <a:close/>
              </a:path>
              <a:path w="2874645" h="1333500">
                <a:moveTo>
                  <a:pt x="7620" y="597852"/>
                </a:moveTo>
                <a:lnTo>
                  <a:pt x="0" y="597852"/>
                </a:lnTo>
                <a:lnTo>
                  <a:pt x="0" y="574992"/>
                </a:lnTo>
                <a:lnTo>
                  <a:pt x="7620" y="574992"/>
                </a:lnTo>
                <a:lnTo>
                  <a:pt x="7620" y="597852"/>
                </a:lnTo>
                <a:close/>
              </a:path>
              <a:path w="2874645" h="1333500">
                <a:moveTo>
                  <a:pt x="7620" y="567372"/>
                </a:moveTo>
                <a:lnTo>
                  <a:pt x="0" y="567372"/>
                </a:lnTo>
                <a:lnTo>
                  <a:pt x="0" y="544512"/>
                </a:lnTo>
                <a:lnTo>
                  <a:pt x="7620" y="544512"/>
                </a:lnTo>
                <a:lnTo>
                  <a:pt x="7620" y="567372"/>
                </a:lnTo>
                <a:close/>
              </a:path>
              <a:path w="2874645" h="1333500">
                <a:moveTo>
                  <a:pt x="7620" y="536892"/>
                </a:moveTo>
                <a:lnTo>
                  <a:pt x="0" y="536892"/>
                </a:lnTo>
                <a:lnTo>
                  <a:pt x="0" y="514032"/>
                </a:lnTo>
                <a:lnTo>
                  <a:pt x="7620" y="514032"/>
                </a:lnTo>
                <a:lnTo>
                  <a:pt x="7620" y="536892"/>
                </a:lnTo>
                <a:close/>
              </a:path>
              <a:path w="2874645" h="1333500">
                <a:moveTo>
                  <a:pt x="7620" y="506412"/>
                </a:moveTo>
                <a:lnTo>
                  <a:pt x="0" y="506412"/>
                </a:lnTo>
                <a:lnTo>
                  <a:pt x="0" y="483552"/>
                </a:lnTo>
                <a:lnTo>
                  <a:pt x="7620" y="483552"/>
                </a:lnTo>
                <a:lnTo>
                  <a:pt x="7620" y="506412"/>
                </a:lnTo>
                <a:close/>
              </a:path>
              <a:path w="2874645" h="1333500">
                <a:moveTo>
                  <a:pt x="7620" y="475932"/>
                </a:moveTo>
                <a:lnTo>
                  <a:pt x="0" y="475932"/>
                </a:lnTo>
                <a:lnTo>
                  <a:pt x="0" y="453072"/>
                </a:lnTo>
                <a:lnTo>
                  <a:pt x="7620" y="453072"/>
                </a:lnTo>
                <a:lnTo>
                  <a:pt x="7620" y="475932"/>
                </a:lnTo>
                <a:close/>
              </a:path>
              <a:path w="2874645" h="1333500">
                <a:moveTo>
                  <a:pt x="7620" y="445452"/>
                </a:moveTo>
                <a:lnTo>
                  <a:pt x="0" y="445452"/>
                </a:lnTo>
                <a:lnTo>
                  <a:pt x="0" y="422592"/>
                </a:lnTo>
                <a:lnTo>
                  <a:pt x="7620" y="422592"/>
                </a:lnTo>
                <a:lnTo>
                  <a:pt x="7620" y="445452"/>
                </a:lnTo>
                <a:close/>
              </a:path>
              <a:path w="2874645" h="1333500">
                <a:moveTo>
                  <a:pt x="7620" y="414972"/>
                </a:moveTo>
                <a:lnTo>
                  <a:pt x="0" y="414972"/>
                </a:lnTo>
                <a:lnTo>
                  <a:pt x="0" y="392112"/>
                </a:lnTo>
                <a:lnTo>
                  <a:pt x="7620" y="392112"/>
                </a:lnTo>
                <a:lnTo>
                  <a:pt x="7620" y="414972"/>
                </a:lnTo>
                <a:close/>
              </a:path>
              <a:path w="2874645" h="1333500">
                <a:moveTo>
                  <a:pt x="7620" y="384492"/>
                </a:moveTo>
                <a:lnTo>
                  <a:pt x="0" y="384492"/>
                </a:lnTo>
                <a:lnTo>
                  <a:pt x="0" y="361632"/>
                </a:lnTo>
                <a:lnTo>
                  <a:pt x="7620" y="361632"/>
                </a:lnTo>
                <a:lnTo>
                  <a:pt x="7620" y="384492"/>
                </a:lnTo>
                <a:close/>
              </a:path>
              <a:path w="2874645" h="1333500">
                <a:moveTo>
                  <a:pt x="7620" y="354012"/>
                </a:moveTo>
                <a:lnTo>
                  <a:pt x="0" y="354012"/>
                </a:lnTo>
                <a:lnTo>
                  <a:pt x="0" y="331152"/>
                </a:lnTo>
                <a:lnTo>
                  <a:pt x="7620" y="331152"/>
                </a:lnTo>
                <a:lnTo>
                  <a:pt x="7620" y="354012"/>
                </a:lnTo>
                <a:close/>
              </a:path>
              <a:path w="2874645" h="1333500">
                <a:moveTo>
                  <a:pt x="7620" y="323532"/>
                </a:moveTo>
                <a:lnTo>
                  <a:pt x="0" y="323532"/>
                </a:lnTo>
                <a:lnTo>
                  <a:pt x="0" y="300672"/>
                </a:lnTo>
                <a:lnTo>
                  <a:pt x="7620" y="300672"/>
                </a:lnTo>
                <a:lnTo>
                  <a:pt x="7620" y="323532"/>
                </a:lnTo>
                <a:close/>
              </a:path>
              <a:path w="2874645" h="1333500">
                <a:moveTo>
                  <a:pt x="7620" y="293052"/>
                </a:moveTo>
                <a:lnTo>
                  <a:pt x="0" y="293052"/>
                </a:lnTo>
                <a:lnTo>
                  <a:pt x="0" y="270192"/>
                </a:lnTo>
                <a:lnTo>
                  <a:pt x="7620" y="270192"/>
                </a:lnTo>
                <a:lnTo>
                  <a:pt x="7620" y="293052"/>
                </a:lnTo>
                <a:close/>
              </a:path>
              <a:path w="2874645" h="1333500">
                <a:moveTo>
                  <a:pt x="7620" y="262572"/>
                </a:moveTo>
                <a:lnTo>
                  <a:pt x="0" y="262572"/>
                </a:lnTo>
                <a:lnTo>
                  <a:pt x="0" y="239712"/>
                </a:lnTo>
                <a:lnTo>
                  <a:pt x="7620" y="239712"/>
                </a:lnTo>
                <a:lnTo>
                  <a:pt x="7620" y="262572"/>
                </a:lnTo>
                <a:close/>
              </a:path>
              <a:path w="2874645" h="1333500">
                <a:moveTo>
                  <a:pt x="7620" y="232092"/>
                </a:moveTo>
                <a:lnTo>
                  <a:pt x="0" y="232092"/>
                </a:lnTo>
                <a:lnTo>
                  <a:pt x="0" y="209232"/>
                </a:lnTo>
                <a:lnTo>
                  <a:pt x="7620" y="209232"/>
                </a:lnTo>
                <a:lnTo>
                  <a:pt x="7620" y="232092"/>
                </a:lnTo>
                <a:close/>
              </a:path>
              <a:path w="2874645" h="1333500">
                <a:moveTo>
                  <a:pt x="7620" y="201612"/>
                </a:moveTo>
                <a:lnTo>
                  <a:pt x="0" y="201612"/>
                </a:lnTo>
                <a:lnTo>
                  <a:pt x="0" y="178752"/>
                </a:lnTo>
                <a:lnTo>
                  <a:pt x="7620" y="178752"/>
                </a:lnTo>
                <a:lnTo>
                  <a:pt x="7620" y="201612"/>
                </a:lnTo>
                <a:close/>
              </a:path>
              <a:path w="2874645" h="1333500">
                <a:moveTo>
                  <a:pt x="7620" y="171132"/>
                </a:moveTo>
                <a:lnTo>
                  <a:pt x="0" y="171132"/>
                </a:lnTo>
                <a:lnTo>
                  <a:pt x="0" y="148272"/>
                </a:lnTo>
                <a:lnTo>
                  <a:pt x="7620" y="148272"/>
                </a:lnTo>
                <a:lnTo>
                  <a:pt x="7620" y="171132"/>
                </a:lnTo>
                <a:close/>
              </a:path>
              <a:path w="2874645" h="1333500">
                <a:moveTo>
                  <a:pt x="7620" y="140652"/>
                </a:moveTo>
                <a:lnTo>
                  <a:pt x="0" y="140652"/>
                </a:lnTo>
                <a:lnTo>
                  <a:pt x="0" y="117792"/>
                </a:lnTo>
                <a:lnTo>
                  <a:pt x="7620" y="117792"/>
                </a:lnTo>
                <a:lnTo>
                  <a:pt x="7620" y="140652"/>
                </a:lnTo>
                <a:close/>
              </a:path>
              <a:path w="2874645" h="1333500">
                <a:moveTo>
                  <a:pt x="7620" y="110172"/>
                </a:moveTo>
                <a:lnTo>
                  <a:pt x="0" y="110172"/>
                </a:lnTo>
                <a:lnTo>
                  <a:pt x="0" y="87312"/>
                </a:lnTo>
                <a:lnTo>
                  <a:pt x="7620" y="87312"/>
                </a:lnTo>
                <a:lnTo>
                  <a:pt x="7620" y="110172"/>
                </a:lnTo>
                <a:close/>
              </a:path>
              <a:path w="2874645" h="1333500">
                <a:moveTo>
                  <a:pt x="7620" y="79692"/>
                </a:moveTo>
                <a:lnTo>
                  <a:pt x="0" y="79692"/>
                </a:lnTo>
                <a:lnTo>
                  <a:pt x="0" y="56832"/>
                </a:lnTo>
                <a:lnTo>
                  <a:pt x="7620" y="56832"/>
                </a:lnTo>
                <a:lnTo>
                  <a:pt x="7620" y="79692"/>
                </a:lnTo>
                <a:close/>
              </a:path>
              <a:path w="2874645" h="1333500">
                <a:moveTo>
                  <a:pt x="7620" y="49212"/>
                </a:moveTo>
                <a:lnTo>
                  <a:pt x="0" y="49212"/>
                </a:lnTo>
                <a:lnTo>
                  <a:pt x="0" y="26352"/>
                </a:lnTo>
                <a:lnTo>
                  <a:pt x="7620" y="26352"/>
                </a:lnTo>
                <a:lnTo>
                  <a:pt x="7620" y="49212"/>
                </a:lnTo>
                <a:close/>
              </a:path>
              <a:path w="2874645" h="1333500">
                <a:moveTo>
                  <a:pt x="7620" y="18732"/>
                </a:moveTo>
                <a:lnTo>
                  <a:pt x="0" y="18732"/>
                </a:lnTo>
                <a:lnTo>
                  <a:pt x="0" y="0"/>
                </a:lnTo>
                <a:lnTo>
                  <a:pt x="11747" y="0"/>
                </a:lnTo>
                <a:lnTo>
                  <a:pt x="11747" y="3809"/>
                </a:lnTo>
                <a:lnTo>
                  <a:pt x="7620" y="3809"/>
                </a:lnTo>
                <a:lnTo>
                  <a:pt x="3810" y="7619"/>
                </a:lnTo>
                <a:lnTo>
                  <a:pt x="7620" y="7619"/>
                </a:lnTo>
                <a:lnTo>
                  <a:pt x="7620" y="18732"/>
                </a:lnTo>
                <a:close/>
              </a:path>
              <a:path w="2874645" h="1333500">
                <a:moveTo>
                  <a:pt x="7620" y="7619"/>
                </a:moveTo>
                <a:lnTo>
                  <a:pt x="3810" y="7619"/>
                </a:lnTo>
                <a:lnTo>
                  <a:pt x="7620" y="3809"/>
                </a:lnTo>
                <a:lnTo>
                  <a:pt x="7620" y="7619"/>
                </a:lnTo>
                <a:close/>
              </a:path>
              <a:path w="2874645" h="1333500">
                <a:moveTo>
                  <a:pt x="11747" y="7619"/>
                </a:moveTo>
                <a:lnTo>
                  <a:pt x="7620" y="7619"/>
                </a:lnTo>
                <a:lnTo>
                  <a:pt x="7620" y="3809"/>
                </a:lnTo>
                <a:lnTo>
                  <a:pt x="11747" y="3809"/>
                </a:lnTo>
                <a:lnTo>
                  <a:pt x="11747" y="7619"/>
                </a:lnTo>
                <a:close/>
              </a:path>
              <a:path w="2874645" h="1333500">
                <a:moveTo>
                  <a:pt x="42227" y="7619"/>
                </a:moveTo>
                <a:lnTo>
                  <a:pt x="19367" y="7619"/>
                </a:lnTo>
                <a:lnTo>
                  <a:pt x="19367" y="0"/>
                </a:lnTo>
                <a:lnTo>
                  <a:pt x="42227" y="0"/>
                </a:lnTo>
                <a:lnTo>
                  <a:pt x="42227" y="7619"/>
                </a:lnTo>
                <a:close/>
              </a:path>
              <a:path w="2874645" h="1333500">
                <a:moveTo>
                  <a:pt x="72707" y="7619"/>
                </a:moveTo>
                <a:lnTo>
                  <a:pt x="49847" y="7619"/>
                </a:lnTo>
                <a:lnTo>
                  <a:pt x="49847" y="0"/>
                </a:lnTo>
                <a:lnTo>
                  <a:pt x="72707" y="0"/>
                </a:lnTo>
                <a:lnTo>
                  <a:pt x="72707" y="7619"/>
                </a:lnTo>
                <a:close/>
              </a:path>
              <a:path w="2874645" h="1333500">
                <a:moveTo>
                  <a:pt x="103187" y="7619"/>
                </a:moveTo>
                <a:lnTo>
                  <a:pt x="80327" y="7619"/>
                </a:lnTo>
                <a:lnTo>
                  <a:pt x="80327" y="0"/>
                </a:lnTo>
                <a:lnTo>
                  <a:pt x="103187" y="0"/>
                </a:lnTo>
                <a:lnTo>
                  <a:pt x="103187" y="7619"/>
                </a:lnTo>
                <a:close/>
              </a:path>
              <a:path w="2874645" h="1333500">
                <a:moveTo>
                  <a:pt x="133667" y="7619"/>
                </a:moveTo>
                <a:lnTo>
                  <a:pt x="110807" y="7619"/>
                </a:lnTo>
                <a:lnTo>
                  <a:pt x="110807" y="0"/>
                </a:lnTo>
                <a:lnTo>
                  <a:pt x="133667" y="0"/>
                </a:lnTo>
                <a:lnTo>
                  <a:pt x="133667" y="7619"/>
                </a:lnTo>
                <a:close/>
              </a:path>
              <a:path w="2874645" h="1333500">
                <a:moveTo>
                  <a:pt x="164147" y="7619"/>
                </a:moveTo>
                <a:lnTo>
                  <a:pt x="141287" y="7619"/>
                </a:lnTo>
                <a:lnTo>
                  <a:pt x="141287" y="0"/>
                </a:lnTo>
                <a:lnTo>
                  <a:pt x="164147" y="0"/>
                </a:lnTo>
                <a:lnTo>
                  <a:pt x="164147" y="7619"/>
                </a:lnTo>
                <a:close/>
              </a:path>
              <a:path w="2874645" h="1333500">
                <a:moveTo>
                  <a:pt x="194627" y="7619"/>
                </a:moveTo>
                <a:lnTo>
                  <a:pt x="171767" y="7619"/>
                </a:lnTo>
                <a:lnTo>
                  <a:pt x="171767" y="0"/>
                </a:lnTo>
                <a:lnTo>
                  <a:pt x="194627" y="0"/>
                </a:lnTo>
                <a:lnTo>
                  <a:pt x="194627" y="7619"/>
                </a:lnTo>
                <a:close/>
              </a:path>
              <a:path w="2874645" h="1333500">
                <a:moveTo>
                  <a:pt x="225107" y="7619"/>
                </a:moveTo>
                <a:lnTo>
                  <a:pt x="202247" y="7619"/>
                </a:lnTo>
                <a:lnTo>
                  <a:pt x="202247" y="0"/>
                </a:lnTo>
                <a:lnTo>
                  <a:pt x="225107" y="0"/>
                </a:lnTo>
                <a:lnTo>
                  <a:pt x="225107" y="7619"/>
                </a:lnTo>
                <a:close/>
              </a:path>
              <a:path w="2874645" h="1333500">
                <a:moveTo>
                  <a:pt x="255587" y="7619"/>
                </a:moveTo>
                <a:lnTo>
                  <a:pt x="232727" y="7619"/>
                </a:lnTo>
                <a:lnTo>
                  <a:pt x="232727" y="0"/>
                </a:lnTo>
                <a:lnTo>
                  <a:pt x="255587" y="0"/>
                </a:lnTo>
                <a:lnTo>
                  <a:pt x="255587" y="7619"/>
                </a:lnTo>
                <a:close/>
              </a:path>
              <a:path w="2874645" h="1333500">
                <a:moveTo>
                  <a:pt x="286067" y="7619"/>
                </a:moveTo>
                <a:lnTo>
                  <a:pt x="263207" y="7619"/>
                </a:lnTo>
                <a:lnTo>
                  <a:pt x="263207" y="0"/>
                </a:lnTo>
                <a:lnTo>
                  <a:pt x="286067" y="0"/>
                </a:lnTo>
                <a:lnTo>
                  <a:pt x="286067" y="7619"/>
                </a:lnTo>
                <a:close/>
              </a:path>
              <a:path w="2874645" h="1333500">
                <a:moveTo>
                  <a:pt x="316547" y="7619"/>
                </a:moveTo>
                <a:lnTo>
                  <a:pt x="293687" y="7619"/>
                </a:lnTo>
                <a:lnTo>
                  <a:pt x="293687" y="0"/>
                </a:lnTo>
                <a:lnTo>
                  <a:pt x="316547" y="0"/>
                </a:lnTo>
                <a:lnTo>
                  <a:pt x="316547" y="7619"/>
                </a:lnTo>
                <a:close/>
              </a:path>
              <a:path w="2874645" h="1333500">
                <a:moveTo>
                  <a:pt x="347027" y="7619"/>
                </a:moveTo>
                <a:lnTo>
                  <a:pt x="324154" y="7619"/>
                </a:lnTo>
                <a:lnTo>
                  <a:pt x="324154" y="0"/>
                </a:lnTo>
                <a:lnTo>
                  <a:pt x="347027" y="0"/>
                </a:lnTo>
                <a:lnTo>
                  <a:pt x="347027" y="7619"/>
                </a:lnTo>
                <a:close/>
              </a:path>
              <a:path w="2874645" h="1333500">
                <a:moveTo>
                  <a:pt x="377507" y="7619"/>
                </a:moveTo>
                <a:lnTo>
                  <a:pt x="354647" y="7619"/>
                </a:lnTo>
                <a:lnTo>
                  <a:pt x="354647" y="0"/>
                </a:lnTo>
                <a:lnTo>
                  <a:pt x="377507" y="0"/>
                </a:lnTo>
                <a:lnTo>
                  <a:pt x="377507" y="7619"/>
                </a:lnTo>
                <a:close/>
              </a:path>
              <a:path w="2874645" h="1333500">
                <a:moveTo>
                  <a:pt x="407974" y="7619"/>
                </a:moveTo>
                <a:lnTo>
                  <a:pt x="385127" y="7619"/>
                </a:lnTo>
                <a:lnTo>
                  <a:pt x="385127" y="0"/>
                </a:lnTo>
                <a:lnTo>
                  <a:pt x="407974" y="0"/>
                </a:lnTo>
                <a:lnTo>
                  <a:pt x="407974" y="7619"/>
                </a:lnTo>
                <a:close/>
              </a:path>
              <a:path w="2874645" h="1333500">
                <a:moveTo>
                  <a:pt x="438454" y="7619"/>
                </a:moveTo>
                <a:lnTo>
                  <a:pt x="415607" y="7619"/>
                </a:lnTo>
                <a:lnTo>
                  <a:pt x="415607" y="0"/>
                </a:lnTo>
                <a:lnTo>
                  <a:pt x="438454" y="0"/>
                </a:lnTo>
                <a:lnTo>
                  <a:pt x="438454" y="7619"/>
                </a:lnTo>
                <a:close/>
              </a:path>
              <a:path w="2874645" h="1333500">
                <a:moveTo>
                  <a:pt x="468947" y="7619"/>
                </a:moveTo>
                <a:lnTo>
                  <a:pt x="446074" y="7619"/>
                </a:lnTo>
                <a:lnTo>
                  <a:pt x="446074" y="0"/>
                </a:lnTo>
                <a:lnTo>
                  <a:pt x="468947" y="0"/>
                </a:lnTo>
                <a:lnTo>
                  <a:pt x="468947" y="7619"/>
                </a:lnTo>
                <a:close/>
              </a:path>
              <a:path w="2874645" h="1333500">
                <a:moveTo>
                  <a:pt x="499427" y="7619"/>
                </a:moveTo>
                <a:lnTo>
                  <a:pt x="476554" y="7619"/>
                </a:lnTo>
                <a:lnTo>
                  <a:pt x="476554" y="0"/>
                </a:lnTo>
                <a:lnTo>
                  <a:pt x="499427" y="0"/>
                </a:lnTo>
                <a:lnTo>
                  <a:pt x="499427" y="7619"/>
                </a:lnTo>
                <a:close/>
              </a:path>
              <a:path w="2874645" h="1333500">
                <a:moveTo>
                  <a:pt x="529907" y="7619"/>
                </a:moveTo>
                <a:lnTo>
                  <a:pt x="507047" y="7619"/>
                </a:lnTo>
                <a:lnTo>
                  <a:pt x="507047" y="0"/>
                </a:lnTo>
                <a:lnTo>
                  <a:pt x="529907" y="0"/>
                </a:lnTo>
                <a:lnTo>
                  <a:pt x="529907" y="7619"/>
                </a:lnTo>
                <a:close/>
              </a:path>
              <a:path w="2874645" h="1333500">
                <a:moveTo>
                  <a:pt x="560374" y="7619"/>
                </a:moveTo>
                <a:lnTo>
                  <a:pt x="537527" y="7619"/>
                </a:lnTo>
                <a:lnTo>
                  <a:pt x="537527" y="0"/>
                </a:lnTo>
                <a:lnTo>
                  <a:pt x="560374" y="0"/>
                </a:lnTo>
                <a:lnTo>
                  <a:pt x="560374" y="7619"/>
                </a:lnTo>
                <a:close/>
              </a:path>
              <a:path w="2874645" h="1333500">
                <a:moveTo>
                  <a:pt x="590854" y="7619"/>
                </a:moveTo>
                <a:lnTo>
                  <a:pt x="568007" y="7619"/>
                </a:lnTo>
                <a:lnTo>
                  <a:pt x="568007" y="0"/>
                </a:lnTo>
                <a:lnTo>
                  <a:pt x="590854" y="0"/>
                </a:lnTo>
                <a:lnTo>
                  <a:pt x="590854" y="7619"/>
                </a:lnTo>
                <a:close/>
              </a:path>
              <a:path w="2874645" h="1333500">
                <a:moveTo>
                  <a:pt x="621347" y="7619"/>
                </a:moveTo>
                <a:lnTo>
                  <a:pt x="598474" y="7619"/>
                </a:lnTo>
                <a:lnTo>
                  <a:pt x="598474" y="0"/>
                </a:lnTo>
                <a:lnTo>
                  <a:pt x="621347" y="0"/>
                </a:lnTo>
                <a:lnTo>
                  <a:pt x="621347" y="7619"/>
                </a:lnTo>
                <a:close/>
              </a:path>
              <a:path w="2874645" h="1333500">
                <a:moveTo>
                  <a:pt x="651827" y="7619"/>
                </a:moveTo>
                <a:lnTo>
                  <a:pt x="628954" y="7619"/>
                </a:lnTo>
                <a:lnTo>
                  <a:pt x="628954" y="0"/>
                </a:lnTo>
                <a:lnTo>
                  <a:pt x="651827" y="0"/>
                </a:lnTo>
                <a:lnTo>
                  <a:pt x="651827" y="7619"/>
                </a:lnTo>
                <a:close/>
              </a:path>
              <a:path w="2874645" h="1333500">
                <a:moveTo>
                  <a:pt x="682307" y="7619"/>
                </a:moveTo>
                <a:lnTo>
                  <a:pt x="659447" y="7619"/>
                </a:lnTo>
                <a:lnTo>
                  <a:pt x="659447" y="0"/>
                </a:lnTo>
                <a:lnTo>
                  <a:pt x="682307" y="0"/>
                </a:lnTo>
                <a:lnTo>
                  <a:pt x="682307" y="7619"/>
                </a:lnTo>
                <a:close/>
              </a:path>
              <a:path w="2874645" h="1333500">
                <a:moveTo>
                  <a:pt x="712774" y="7619"/>
                </a:moveTo>
                <a:lnTo>
                  <a:pt x="689927" y="7619"/>
                </a:lnTo>
                <a:lnTo>
                  <a:pt x="689927" y="0"/>
                </a:lnTo>
                <a:lnTo>
                  <a:pt x="712774" y="0"/>
                </a:lnTo>
                <a:lnTo>
                  <a:pt x="712774" y="7619"/>
                </a:lnTo>
                <a:close/>
              </a:path>
              <a:path w="2874645" h="1333500">
                <a:moveTo>
                  <a:pt x="743254" y="7619"/>
                </a:moveTo>
                <a:lnTo>
                  <a:pt x="720407" y="7619"/>
                </a:lnTo>
                <a:lnTo>
                  <a:pt x="720407" y="0"/>
                </a:lnTo>
                <a:lnTo>
                  <a:pt x="743254" y="0"/>
                </a:lnTo>
                <a:lnTo>
                  <a:pt x="743254" y="7619"/>
                </a:lnTo>
                <a:close/>
              </a:path>
              <a:path w="2874645" h="1333500">
                <a:moveTo>
                  <a:pt x="773747" y="7619"/>
                </a:moveTo>
                <a:lnTo>
                  <a:pt x="750874" y="7619"/>
                </a:lnTo>
                <a:lnTo>
                  <a:pt x="750874" y="0"/>
                </a:lnTo>
                <a:lnTo>
                  <a:pt x="773747" y="0"/>
                </a:lnTo>
                <a:lnTo>
                  <a:pt x="773747" y="7619"/>
                </a:lnTo>
                <a:close/>
              </a:path>
              <a:path w="2874645" h="1333500">
                <a:moveTo>
                  <a:pt x="804227" y="7619"/>
                </a:moveTo>
                <a:lnTo>
                  <a:pt x="781354" y="7619"/>
                </a:lnTo>
                <a:lnTo>
                  <a:pt x="781354" y="0"/>
                </a:lnTo>
                <a:lnTo>
                  <a:pt x="804227" y="0"/>
                </a:lnTo>
                <a:lnTo>
                  <a:pt x="804227" y="7619"/>
                </a:lnTo>
                <a:close/>
              </a:path>
              <a:path w="2874645" h="1333500">
                <a:moveTo>
                  <a:pt x="834707" y="7619"/>
                </a:moveTo>
                <a:lnTo>
                  <a:pt x="811847" y="7619"/>
                </a:lnTo>
                <a:lnTo>
                  <a:pt x="811847" y="0"/>
                </a:lnTo>
                <a:lnTo>
                  <a:pt x="834707" y="0"/>
                </a:lnTo>
                <a:lnTo>
                  <a:pt x="834707" y="7619"/>
                </a:lnTo>
                <a:close/>
              </a:path>
              <a:path w="2874645" h="1333500">
                <a:moveTo>
                  <a:pt x="865174" y="7619"/>
                </a:moveTo>
                <a:lnTo>
                  <a:pt x="842327" y="7619"/>
                </a:lnTo>
                <a:lnTo>
                  <a:pt x="842327" y="0"/>
                </a:lnTo>
                <a:lnTo>
                  <a:pt x="865174" y="0"/>
                </a:lnTo>
                <a:lnTo>
                  <a:pt x="865174" y="7619"/>
                </a:lnTo>
                <a:close/>
              </a:path>
              <a:path w="2874645" h="1333500">
                <a:moveTo>
                  <a:pt x="895654" y="7619"/>
                </a:moveTo>
                <a:lnTo>
                  <a:pt x="872807" y="7619"/>
                </a:lnTo>
                <a:lnTo>
                  <a:pt x="872807" y="0"/>
                </a:lnTo>
                <a:lnTo>
                  <a:pt x="895654" y="0"/>
                </a:lnTo>
                <a:lnTo>
                  <a:pt x="895654" y="7619"/>
                </a:lnTo>
                <a:close/>
              </a:path>
              <a:path w="2874645" h="1333500">
                <a:moveTo>
                  <a:pt x="926147" y="7619"/>
                </a:moveTo>
                <a:lnTo>
                  <a:pt x="903274" y="7619"/>
                </a:lnTo>
                <a:lnTo>
                  <a:pt x="903274" y="0"/>
                </a:lnTo>
                <a:lnTo>
                  <a:pt x="926147" y="0"/>
                </a:lnTo>
                <a:lnTo>
                  <a:pt x="926147" y="7619"/>
                </a:lnTo>
                <a:close/>
              </a:path>
              <a:path w="2874645" h="1333500">
                <a:moveTo>
                  <a:pt x="956627" y="7619"/>
                </a:moveTo>
                <a:lnTo>
                  <a:pt x="933754" y="7619"/>
                </a:lnTo>
                <a:lnTo>
                  <a:pt x="933754" y="0"/>
                </a:lnTo>
                <a:lnTo>
                  <a:pt x="956627" y="0"/>
                </a:lnTo>
                <a:lnTo>
                  <a:pt x="956627" y="7619"/>
                </a:lnTo>
                <a:close/>
              </a:path>
              <a:path w="2874645" h="1333500">
                <a:moveTo>
                  <a:pt x="987107" y="7619"/>
                </a:moveTo>
                <a:lnTo>
                  <a:pt x="964247" y="7619"/>
                </a:lnTo>
                <a:lnTo>
                  <a:pt x="964247" y="0"/>
                </a:lnTo>
                <a:lnTo>
                  <a:pt x="987107" y="0"/>
                </a:lnTo>
                <a:lnTo>
                  <a:pt x="987107" y="7619"/>
                </a:lnTo>
                <a:close/>
              </a:path>
              <a:path w="2874645" h="1333500">
                <a:moveTo>
                  <a:pt x="1017574" y="7619"/>
                </a:moveTo>
                <a:lnTo>
                  <a:pt x="994727" y="7619"/>
                </a:lnTo>
                <a:lnTo>
                  <a:pt x="994727" y="0"/>
                </a:lnTo>
                <a:lnTo>
                  <a:pt x="1017574" y="0"/>
                </a:lnTo>
                <a:lnTo>
                  <a:pt x="1017574" y="7619"/>
                </a:lnTo>
                <a:close/>
              </a:path>
              <a:path w="2874645" h="1333500">
                <a:moveTo>
                  <a:pt x="1048054" y="7619"/>
                </a:moveTo>
                <a:lnTo>
                  <a:pt x="1025207" y="7619"/>
                </a:lnTo>
                <a:lnTo>
                  <a:pt x="1025207" y="0"/>
                </a:lnTo>
                <a:lnTo>
                  <a:pt x="1048054" y="0"/>
                </a:lnTo>
                <a:lnTo>
                  <a:pt x="1048054" y="7619"/>
                </a:lnTo>
                <a:close/>
              </a:path>
              <a:path w="2874645" h="1333500">
                <a:moveTo>
                  <a:pt x="1078547" y="7619"/>
                </a:moveTo>
                <a:lnTo>
                  <a:pt x="1055674" y="7619"/>
                </a:lnTo>
                <a:lnTo>
                  <a:pt x="1055674" y="0"/>
                </a:lnTo>
                <a:lnTo>
                  <a:pt x="1078547" y="0"/>
                </a:lnTo>
                <a:lnTo>
                  <a:pt x="1078547" y="7619"/>
                </a:lnTo>
                <a:close/>
              </a:path>
              <a:path w="2874645" h="1333500">
                <a:moveTo>
                  <a:pt x="1109027" y="7619"/>
                </a:moveTo>
                <a:lnTo>
                  <a:pt x="1086154" y="7619"/>
                </a:lnTo>
                <a:lnTo>
                  <a:pt x="1086154" y="0"/>
                </a:lnTo>
                <a:lnTo>
                  <a:pt x="1109027" y="0"/>
                </a:lnTo>
                <a:lnTo>
                  <a:pt x="1109027" y="7619"/>
                </a:lnTo>
                <a:close/>
              </a:path>
              <a:path w="2874645" h="1333500">
                <a:moveTo>
                  <a:pt x="1139507" y="7619"/>
                </a:moveTo>
                <a:lnTo>
                  <a:pt x="1116647" y="7619"/>
                </a:lnTo>
                <a:lnTo>
                  <a:pt x="1116647" y="0"/>
                </a:lnTo>
                <a:lnTo>
                  <a:pt x="1139507" y="0"/>
                </a:lnTo>
                <a:lnTo>
                  <a:pt x="1139507" y="7619"/>
                </a:lnTo>
                <a:close/>
              </a:path>
              <a:path w="2874645" h="1333500">
                <a:moveTo>
                  <a:pt x="1169974" y="7619"/>
                </a:moveTo>
                <a:lnTo>
                  <a:pt x="1147127" y="7619"/>
                </a:lnTo>
                <a:lnTo>
                  <a:pt x="1147127" y="0"/>
                </a:lnTo>
                <a:lnTo>
                  <a:pt x="1169974" y="0"/>
                </a:lnTo>
                <a:lnTo>
                  <a:pt x="1169974" y="7619"/>
                </a:lnTo>
                <a:close/>
              </a:path>
              <a:path w="2874645" h="1333500">
                <a:moveTo>
                  <a:pt x="1200454" y="7619"/>
                </a:moveTo>
                <a:lnTo>
                  <a:pt x="1177607" y="7619"/>
                </a:lnTo>
                <a:lnTo>
                  <a:pt x="1177607" y="0"/>
                </a:lnTo>
                <a:lnTo>
                  <a:pt x="1200454" y="0"/>
                </a:lnTo>
                <a:lnTo>
                  <a:pt x="1200454" y="7619"/>
                </a:lnTo>
                <a:close/>
              </a:path>
              <a:path w="2874645" h="1333500">
                <a:moveTo>
                  <a:pt x="1230947" y="7619"/>
                </a:moveTo>
                <a:lnTo>
                  <a:pt x="1208074" y="7619"/>
                </a:lnTo>
                <a:lnTo>
                  <a:pt x="1208074" y="0"/>
                </a:lnTo>
                <a:lnTo>
                  <a:pt x="1230947" y="0"/>
                </a:lnTo>
                <a:lnTo>
                  <a:pt x="1230947" y="7619"/>
                </a:lnTo>
                <a:close/>
              </a:path>
              <a:path w="2874645" h="1333500">
                <a:moveTo>
                  <a:pt x="1261427" y="7619"/>
                </a:moveTo>
                <a:lnTo>
                  <a:pt x="1238554" y="7619"/>
                </a:lnTo>
                <a:lnTo>
                  <a:pt x="1238554" y="0"/>
                </a:lnTo>
                <a:lnTo>
                  <a:pt x="1261427" y="0"/>
                </a:lnTo>
                <a:lnTo>
                  <a:pt x="1261427" y="7619"/>
                </a:lnTo>
                <a:close/>
              </a:path>
              <a:path w="2874645" h="1333500">
                <a:moveTo>
                  <a:pt x="1291907" y="7619"/>
                </a:moveTo>
                <a:lnTo>
                  <a:pt x="1269047" y="7619"/>
                </a:lnTo>
                <a:lnTo>
                  <a:pt x="1269047" y="0"/>
                </a:lnTo>
                <a:lnTo>
                  <a:pt x="1291907" y="0"/>
                </a:lnTo>
                <a:lnTo>
                  <a:pt x="1291907" y="7619"/>
                </a:lnTo>
                <a:close/>
              </a:path>
              <a:path w="2874645" h="1333500">
                <a:moveTo>
                  <a:pt x="1322374" y="7619"/>
                </a:moveTo>
                <a:lnTo>
                  <a:pt x="1299527" y="7619"/>
                </a:lnTo>
                <a:lnTo>
                  <a:pt x="1299527" y="0"/>
                </a:lnTo>
                <a:lnTo>
                  <a:pt x="1322374" y="0"/>
                </a:lnTo>
                <a:lnTo>
                  <a:pt x="1322374" y="7619"/>
                </a:lnTo>
                <a:close/>
              </a:path>
              <a:path w="2874645" h="1333500">
                <a:moveTo>
                  <a:pt x="1352854" y="7619"/>
                </a:moveTo>
                <a:lnTo>
                  <a:pt x="1330007" y="7619"/>
                </a:lnTo>
                <a:lnTo>
                  <a:pt x="1330007" y="0"/>
                </a:lnTo>
                <a:lnTo>
                  <a:pt x="1352854" y="0"/>
                </a:lnTo>
                <a:lnTo>
                  <a:pt x="1352854" y="7619"/>
                </a:lnTo>
                <a:close/>
              </a:path>
              <a:path w="2874645" h="1333500">
                <a:moveTo>
                  <a:pt x="1383347" y="7619"/>
                </a:moveTo>
                <a:lnTo>
                  <a:pt x="1360474" y="7619"/>
                </a:lnTo>
                <a:lnTo>
                  <a:pt x="1360474" y="0"/>
                </a:lnTo>
                <a:lnTo>
                  <a:pt x="1383347" y="0"/>
                </a:lnTo>
                <a:lnTo>
                  <a:pt x="1383347" y="7619"/>
                </a:lnTo>
                <a:close/>
              </a:path>
              <a:path w="2874645" h="1333500">
                <a:moveTo>
                  <a:pt x="1413827" y="7619"/>
                </a:moveTo>
                <a:lnTo>
                  <a:pt x="1390954" y="7619"/>
                </a:lnTo>
                <a:lnTo>
                  <a:pt x="1390954" y="0"/>
                </a:lnTo>
                <a:lnTo>
                  <a:pt x="1413827" y="0"/>
                </a:lnTo>
                <a:lnTo>
                  <a:pt x="1413827" y="7619"/>
                </a:lnTo>
                <a:close/>
              </a:path>
              <a:path w="2874645" h="1333500">
                <a:moveTo>
                  <a:pt x="1444307" y="7619"/>
                </a:moveTo>
                <a:lnTo>
                  <a:pt x="1421447" y="7619"/>
                </a:lnTo>
                <a:lnTo>
                  <a:pt x="1421447" y="0"/>
                </a:lnTo>
                <a:lnTo>
                  <a:pt x="1444307" y="0"/>
                </a:lnTo>
                <a:lnTo>
                  <a:pt x="1444307" y="7619"/>
                </a:lnTo>
                <a:close/>
              </a:path>
              <a:path w="2874645" h="1333500">
                <a:moveTo>
                  <a:pt x="1474774" y="7619"/>
                </a:moveTo>
                <a:lnTo>
                  <a:pt x="1451927" y="7619"/>
                </a:lnTo>
                <a:lnTo>
                  <a:pt x="1451927" y="0"/>
                </a:lnTo>
                <a:lnTo>
                  <a:pt x="1474774" y="0"/>
                </a:lnTo>
                <a:lnTo>
                  <a:pt x="1474774" y="7619"/>
                </a:lnTo>
                <a:close/>
              </a:path>
              <a:path w="2874645" h="1333500">
                <a:moveTo>
                  <a:pt x="1505254" y="7619"/>
                </a:moveTo>
                <a:lnTo>
                  <a:pt x="1482407" y="7619"/>
                </a:lnTo>
                <a:lnTo>
                  <a:pt x="1482407" y="0"/>
                </a:lnTo>
                <a:lnTo>
                  <a:pt x="1505254" y="0"/>
                </a:lnTo>
                <a:lnTo>
                  <a:pt x="1505254" y="7619"/>
                </a:lnTo>
                <a:close/>
              </a:path>
              <a:path w="2874645" h="1333500">
                <a:moveTo>
                  <a:pt x="1535747" y="7619"/>
                </a:moveTo>
                <a:lnTo>
                  <a:pt x="1512874" y="7619"/>
                </a:lnTo>
                <a:lnTo>
                  <a:pt x="1512874" y="0"/>
                </a:lnTo>
                <a:lnTo>
                  <a:pt x="1535747" y="0"/>
                </a:lnTo>
                <a:lnTo>
                  <a:pt x="1535747" y="7619"/>
                </a:lnTo>
                <a:close/>
              </a:path>
              <a:path w="2874645" h="1333500">
                <a:moveTo>
                  <a:pt x="1566227" y="7619"/>
                </a:moveTo>
                <a:lnTo>
                  <a:pt x="1543354" y="7619"/>
                </a:lnTo>
                <a:lnTo>
                  <a:pt x="1543354" y="0"/>
                </a:lnTo>
                <a:lnTo>
                  <a:pt x="1566227" y="0"/>
                </a:lnTo>
                <a:lnTo>
                  <a:pt x="1566227" y="7619"/>
                </a:lnTo>
                <a:close/>
              </a:path>
              <a:path w="2874645" h="1333500">
                <a:moveTo>
                  <a:pt x="1596707" y="7619"/>
                </a:moveTo>
                <a:lnTo>
                  <a:pt x="1573847" y="7619"/>
                </a:lnTo>
                <a:lnTo>
                  <a:pt x="1573847" y="0"/>
                </a:lnTo>
                <a:lnTo>
                  <a:pt x="1596707" y="0"/>
                </a:lnTo>
                <a:lnTo>
                  <a:pt x="1596707" y="7619"/>
                </a:lnTo>
                <a:close/>
              </a:path>
              <a:path w="2874645" h="1333500">
                <a:moveTo>
                  <a:pt x="1627174" y="7619"/>
                </a:moveTo>
                <a:lnTo>
                  <a:pt x="1604327" y="7619"/>
                </a:lnTo>
                <a:lnTo>
                  <a:pt x="1604327" y="0"/>
                </a:lnTo>
                <a:lnTo>
                  <a:pt x="1627174" y="0"/>
                </a:lnTo>
                <a:lnTo>
                  <a:pt x="1627174" y="7619"/>
                </a:lnTo>
                <a:close/>
              </a:path>
              <a:path w="2874645" h="1333500">
                <a:moveTo>
                  <a:pt x="1657654" y="7619"/>
                </a:moveTo>
                <a:lnTo>
                  <a:pt x="1634807" y="7619"/>
                </a:lnTo>
                <a:lnTo>
                  <a:pt x="1634807" y="0"/>
                </a:lnTo>
                <a:lnTo>
                  <a:pt x="1657654" y="0"/>
                </a:lnTo>
                <a:lnTo>
                  <a:pt x="1657654" y="7619"/>
                </a:lnTo>
                <a:close/>
              </a:path>
              <a:path w="2874645" h="1333500">
                <a:moveTo>
                  <a:pt x="1688147" y="7619"/>
                </a:moveTo>
                <a:lnTo>
                  <a:pt x="1665274" y="7619"/>
                </a:lnTo>
                <a:lnTo>
                  <a:pt x="1665274" y="0"/>
                </a:lnTo>
                <a:lnTo>
                  <a:pt x="1688147" y="0"/>
                </a:lnTo>
                <a:lnTo>
                  <a:pt x="1688147" y="7619"/>
                </a:lnTo>
                <a:close/>
              </a:path>
              <a:path w="2874645" h="1333500">
                <a:moveTo>
                  <a:pt x="1718627" y="7619"/>
                </a:moveTo>
                <a:lnTo>
                  <a:pt x="1695754" y="7619"/>
                </a:lnTo>
                <a:lnTo>
                  <a:pt x="1695754" y="0"/>
                </a:lnTo>
                <a:lnTo>
                  <a:pt x="1718627" y="0"/>
                </a:lnTo>
                <a:lnTo>
                  <a:pt x="1718627" y="7619"/>
                </a:lnTo>
                <a:close/>
              </a:path>
              <a:path w="2874645" h="1333500">
                <a:moveTo>
                  <a:pt x="1749107" y="7619"/>
                </a:moveTo>
                <a:lnTo>
                  <a:pt x="1726247" y="7619"/>
                </a:lnTo>
                <a:lnTo>
                  <a:pt x="1726247" y="0"/>
                </a:lnTo>
                <a:lnTo>
                  <a:pt x="1749107" y="0"/>
                </a:lnTo>
                <a:lnTo>
                  <a:pt x="1749107" y="7619"/>
                </a:lnTo>
                <a:close/>
              </a:path>
              <a:path w="2874645" h="1333500">
                <a:moveTo>
                  <a:pt x="1779574" y="7619"/>
                </a:moveTo>
                <a:lnTo>
                  <a:pt x="1756727" y="7619"/>
                </a:lnTo>
                <a:lnTo>
                  <a:pt x="1756727" y="0"/>
                </a:lnTo>
                <a:lnTo>
                  <a:pt x="1779574" y="0"/>
                </a:lnTo>
                <a:lnTo>
                  <a:pt x="1779574" y="7619"/>
                </a:lnTo>
                <a:close/>
              </a:path>
              <a:path w="2874645" h="1333500">
                <a:moveTo>
                  <a:pt x="1810054" y="7619"/>
                </a:moveTo>
                <a:lnTo>
                  <a:pt x="1787207" y="7619"/>
                </a:lnTo>
                <a:lnTo>
                  <a:pt x="1787207" y="0"/>
                </a:lnTo>
                <a:lnTo>
                  <a:pt x="1810054" y="0"/>
                </a:lnTo>
                <a:lnTo>
                  <a:pt x="1810054" y="7619"/>
                </a:lnTo>
                <a:close/>
              </a:path>
              <a:path w="2874645" h="1333500">
                <a:moveTo>
                  <a:pt x="1840547" y="7619"/>
                </a:moveTo>
                <a:lnTo>
                  <a:pt x="1817674" y="7619"/>
                </a:lnTo>
                <a:lnTo>
                  <a:pt x="1817674" y="0"/>
                </a:lnTo>
                <a:lnTo>
                  <a:pt x="1840547" y="0"/>
                </a:lnTo>
                <a:lnTo>
                  <a:pt x="1840547" y="7619"/>
                </a:lnTo>
                <a:close/>
              </a:path>
              <a:path w="2874645" h="1333500">
                <a:moveTo>
                  <a:pt x="1871027" y="7619"/>
                </a:moveTo>
                <a:lnTo>
                  <a:pt x="1848154" y="7619"/>
                </a:lnTo>
                <a:lnTo>
                  <a:pt x="1848154" y="0"/>
                </a:lnTo>
                <a:lnTo>
                  <a:pt x="1871027" y="0"/>
                </a:lnTo>
                <a:lnTo>
                  <a:pt x="1871027" y="7619"/>
                </a:lnTo>
                <a:close/>
              </a:path>
              <a:path w="2874645" h="1333500">
                <a:moveTo>
                  <a:pt x="1901507" y="7619"/>
                </a:moveTo>
                <a:lnTo>
                  <a:pt x="1878647" y="7619"/>
                </a:lnTo>
                <a:lnTo>
                  <a:pt x="1878647" y="0"/>
                </a:lnTo>
                <a:lnTo>
                  <a:pt x="1901507" y="0"/>
                </a:lnTo>
                <a:lnTo>
                  <a:pt x="1901507" y="7619"/>
                </a:lnTo>
                <a:close/>
              </a:path>
              <a:path w="2874645" h="1333500">
                <a:moveTo>
                  <a:pt x="1931974" y="7619"/>
                </a:moveTo>
                <a:lnTo>
                  <a:pt x="1909127" y="7619"/>
                </a:lnTo>
                <a:lnTo>
                  <a:pt x="1909127" y="0"/>
                </a:lnTo>
                <a:lnTo>
                  <a:pt x="1931974" y="0"/>
                </a:lnTo>
                <a:lnTo>
                  <a:pt x="1931974" y="7619"/>
                </a:lnTo>
                <a:close/>
              </a:path>
              <a:path w="2874645" h="1333500">
                <a:moveTo>
                  <a:pt x="1962454" y="7619"/>
                </a:moveTo>
                <a:lnTo>
                  <a:pt x="1939607" y="7619"/>
                </a:lnTo>
                <a:lnTo>
                  <a:pt x="1939607" y="0"/>
                </a:lnTo>
                <a:lnTo>
                  <a:pt x="1962454" y="0"/>
                </a:lnTo>
                <a:lnTo>
                  <a:pt x="1962454" y="7619"/>
                </a:lnTo>
                <a:close/>
              </a:path>
              <a:path w="2874645" h="1333500">
                <a:moveTo>
                  <a:pt x="1992934" y="7619"/>
                </a:moveTo>
                <a:lnTo>
                  <a:pt x="1970074" y="7619"/>
                </a:lnTo>
                <a:lnTo>
                  <a:pt x="1970074" y="0"/>
                </a:lnTo>
                <a:lnTo>
                  <a:pt x="1992934" y="0"/>
                </a:lnTo>
                <a:lnTo>
                  <a:pt x="1992934" y="7619"/>
                </a:lnTo>
                <a:close/>
              </a:path>
              <a:path w="2874645" h="1333500">
                <a:moveTo>
                  <a:pt x="2023427" y="7619"/>
                </a:moveTo>
                <a:lnTo>
                  <a:pt x="2000554" y="7619"/>
                </a:lnTo>
                <a:lnTo>
                  <a:pt x="2000554" y="0"/>
                </a:lnTo>
                <a:lnTo>
                  <a:pt x="2023427" y="0"/>
                </a:lnTo>
                <a:lnTo>
                  <a:pt x="2023427" y="7619"/>
                </a:lnTo>
                <a:close/>
              </a:path>
              <a:path w="2874645" h="1333500">
                <a:moveTo>
                  <a:pt x="2053907" y="7619"/>
                </a:moveTo>
                <a:lnTo>
                  <a:pt x="2031034" y="7619"/>
                </a:lnTo>
                <a:lnTo>
                  <a:pt x="2031034" y="0"/>
                </a:lnTo>
                <a:lnTo>
                  <a:pt x="2053907" y="0"/>
                </a:lnTo>
                <a:lnTo>
                  <a:pt x="2053907" y="7619"/>
                </a:lnTo>
                <a:close/>
              </a:path>
              <a:path w="2874645" h="1333500">
                <a:moveTo>
                  <a:pt x="2084374" y="7619"/>
                </a:moveTo>
                <a:lnTo>
                  <a:pt x="2061527" y="7619"/>
                </a:lnTo>
                <a:lnTo>
                  <a:pt x="2061527" y="0"/>
                </a:lnTo>
                <a:lnTo>
                  <a:pt x="2084374" y="0"/>
                </a:lnTo>
                <a:lnTo>
                  <a:pt x="2084374" y="7619"/>
                </a:lnTo>
                <a:close/>
              </a:path>
              <a:path w="2874645" h="1333500">
                <a:moveTo>
                  <a:pt x="2114854" y="7619"/>
                </a:moveTo>
                <a:lnTo>
                  <a:pt x="2092007" y="7619"/>
                </a:lnTo>
                <a:lnTo>
                  <a:pt x="2092007" y="0"/>
                </a:lnTo>
                <a:lnTo>
                  <a:pt x="2114854" y="0"/>
                </a:lnTo>
                <a:lnTo>
                  <a:pt x="2114854" y="7619"/>
                </a:lnTo>
                <a:close/>
              </a:path>
              <a:path w="2874645" h="1333500">
                <a:moveTo>
                  <a:pt x="2145334" y="7619"/>
                </a:moveTo>
                <a:lnTo>
                  <a:pt x="2122474" y="7619"/>
                </a:lnTo>
                <a:lnTo>
                  <a:pt x="2122474" y="0"/>
                </a:lnTo>
                <a:lnTo>
                  <a:pt x="2145334" y="0"/>
                </a:lnTo>
                <a:lnTo>
                  <a:pt x="2145334" y="7619"/>
                </a:lnTo>
                <a:close/>
              </a:path>
              <a:path w="2874645" h="1333500">
                <a:moveTo>
                  <a:pt x="2175827" y="7619"/>
                </a:moveTo>
                <a:lnTo>
                  <a:pt x="2152954" y="7619"/>
                </a:lnTo>
                <a:lnTo>
                  <a:pt x="2152954" y="0"/>
                </a:lnTo>
                <a:lnTo>
                  <a:pt x="2175827" y="0"/>
                </a:lnTo>
                <a:lnTo>
                  <a:pt x="2175827" y="7619"/>
                </a:lnTo>
                <a:close/>
              </a:path>
              <a:path w="2874645" h="1333500">
                <a:moveTo>
                  <a:pt x="2206307" y="7619"/>
                </a:moveTo>
                <a:lnTo>
                  <a:pt x="2183434" y="7619"/>
                </a:lnTo>
                <a:lnTo>
                  <a:pt x="2183434" y="0"/>
                </a:lnTo>
                <a:lnTo>
                  <a:pt x="2206307" y="0"/>
                </a:lnTo>
                <a:lnTo>
                  <a:pt x="2206307" y="7619"/>
                </a:lnTo>
                <a:close/>
              </a:path>
              <a:path w="2874645" h="1333500">
                <a:moveTo>
                  <a:pt x="2236774" y="7619"/>
                </a:moveTo>
                <a:lnTo>
                  <a:pt x="2213927" y="7619"/>
                </a:lnTo>
                <a:lnTo>
                  <a:pt x="2213927" y="0"/>
                </a:lnTo>
                <a:lnTo>
                  <a:pt x="2236774" y="0"/>
                </a:lnTo>
                <a:lnTo>
                  <a:pt x="2236774" y="7619"/>
                </a:lnTo>
                <a:close/>
              </a:path>
              <a:path w="2874645" h="1333500">
                <a:moveTo>
                  <a:pt x="2267254" y="7619"/>
                </a:moveTo>
                <a:lnTo>
                  <a:pt x="2244407" y="7619"/>
                </a:lnTo>
                <a:lnTo>
                  <a:pt x="2244407" y="0"/>
                </a:lnTo>
                <a:lnTo>
                  <a:pt x="2267254" y="0"/>
                </a:lnTo>
                <a:lnTo>
                  <a:pt x="2267254" y="7619"/>
                </a:lnTo>
                <a:close/>
              </a:path>
              <a:path w="2874645" h="1333500">
                <a:moveTo>
                  <a:pt x="2297734" y="7619"/>
                </a:moveTo>
                <a:lnTo>
                  <a:pt x="2274874" y="7619"/>
                </a:lnTo>
                <a:lnTo>
                  <a:pt x="2274874" y="0"/>
                </a:lnTo>
                <a:lnTo>
                  <a:pt x="2297734" y="0"/>
                </a:lnTo>
                <a:lnTo>
                  <a:pt x="2297734" y="7619"/>
                </a:lnTo>
                <a:close/>
              </a:path>
              <a:path w="2874645" h="1333500">
                <a:moveTo>
                  <a:pt x="2328227" y="7619"/>
                </a:moveTo>
                <a:lnTo>
                  <a:pt x="2305354" y="7619"/>
                </a:lnTo>
                <a:lnTo>
                  <a:pt x="2305354" y="0"/>
                </a:lnTo>
                <a:lnTo>
                  <a:pt x="2328227" y="0"/>
                </a:lnTo>
                <a:lnTo>
                  <a:pt x="2328227" y="7619"/>
                </a:lnTo>
                <a:close/>
              </a:path>
              <a:path w="2874645" h="1333500">
                <a:moveTo>
                  <a:pt x="2358707" y="7619"/>
                </a:moveTo>
                <a:lnTo>
                  <a:pt x="2335834" y="7619"/>
                </a:lnTo>
                <a:lnTo>
                  <a:pt x="2335834" y="0"/>
                </a:lnTo>
                <a:lnTo>
                  <a:pt x="2358707" y="0"/>
                </a:lnTo>
                <a:lnTo>
                  <a:pt x="2358707" y="7619"/>
                </a:lnTo>
                <a:close/>
              </a:path>
              <a:path w="2874645" h="1333500">
                <a:moveTo>
                  <a:pt x="2389174" y="7619"/>
                </a:moveTo>
                <a:lnTo>
                  <a:pt x="2366327" y="7619"/>
                </a:lnTo>
                <a:lnTo>
                  <a:pt x="2366327" y="0"/>
                </a:lnTo>
                <a:lnTo>
                  <a:pt x="2389174" y="0"/>
                </a:lnTo>
                <a:lnTo>
                  <a:pt x="2389174" y="7619"/>
                </a:lnTo>
                <a:close/>
              </a:path>
              <a:path w="2874645" h="1333500">
                <a:moveTo>
                  <a:pt x="2419654" y="7619"/>
                </a:moveTo>
                <a:lnTo>
                  <a:pt x="2396807" y="7619"/>
                </a:lnTo>
                <a:lnTo>
                  <a:pt x="2396807" y="0"/>
                </a:lnTo>
                <a:lnTo>
                  <a:pt x="2419654" y="0"/>
                </a:lnTo>
                <a:lnTo>
                  <a:pt x="2419654" y="7619"/>
                </a:lnTo>
                <a:close/>
              </a:path>
              <a:path w="2874645" h="1333500">
                <a:moveTo>
                  <a:pt x="2450134" y="7619"/>
                </a:moveTo>
                <a:lnTo>
                  <a:pt x="2427274" y="7619"/>
                </a:lnTo>
                <a:lnTo>
                  <a:pt x="2427274" y="0"/>
                </a:lnTo>
                <a:lnTo>
                  <a:pt x="2450134" y="0"/>
                </a:lnTo>
                <a:lnTo>
                  <a:pt x="2450134" y="7619"/>
                </a:lnTo>
                <a:close/>
              </a:path>
              <a:path w="2874645" h="1333500">
                <a:moveTo>
                  <a:pt x="2480627" y="7619"/>
                </a:moveTo>
                <a:lnTo>
                  <a:pt x="2457754" y="7619"/>
                </a:lnTo>
                <a:lnTo>
                  <a:pt x="2457754" y="0"/>
                </a:lnTo>
                <a:lnTo>
                  <a:pt x="2480627" y="0"/>
                </a:lnTo>
                <a:lnTo>
                  <a:pt x="2480627" y="7619"/>
                </a:lnTo>
                <a:close/>
              </a:path>
              <a:path w="2874645" h="1333500">
                <a:moveTo>
                  <a:pt x="2511107" y="7619"/>
                </a:moveTo>
                <a:lnTo>
                  <a:pt x="2488234" y="7619"/>
                </a:lnTo>
                <a:lnTo>
                  <a:pt x="2488234" y="0"/>
                </a:lnTo>
                <a:lnTo>
                  <a:pt x="2511107" y="0"/>
                </a:lnTo>
                <a:lnTo>
                  <a:pt x="2511107" y="7619"/>
                </a:lnTo>
                <a:close/>
              </a:path>
              <a:path w="2874645" h="1333500">
                <a:moveTo>
                  <a:pt x="2541574" y="7619"/>
                </a:moveTo>
                <a:lnTo>
                  <a:pt x="2518727" y="7619"/>
                </a:lnTo>
                <a:lnTo>
                  <a:pt x="2518727" y="0"/>
                </a:lnTo>
                <a:lnTo>
                  <a:pt x="2541574" y="0"/>
                </a:lnTo>
                <a:lnTo>
                  <a:pt x="2541574" y="7619"/>
                </a:lnTo>
                <a:close/>
              </a:path>
              <a:path w="2874645" h="1333500">
                <a:moveTo>
                  <a:pt x="2572054" y="7619"/>
                </a:moveTo>
                <a:lnTo>
                  <a:pt x="2549207" y="7619"/>
                </a:lnTo>
                <a:lnTo>
                  <a:pt x="2549207" y="0"/>
                </a:lnTo>
                <a:lnTo>
                  <a:pt x="2572054" y="0"/>
                </a:lnTo>
                <a:lnTo>
                  <a:pt x="2572054" y="7619"/>
                </a:lnTo>
                <a:close/>
              </a:path>
              <a:path w="2874645" h="1333500">
                <a:moveTo>
                  <a:pt x="2602534" y="7619"/>
                </a:moveTo>
                <a:lnTo>
                  <a:pt x="2579674" y="7619"/>
                </a:lnTo>
                <a:lnTo>
                  <a:pt x="2579674" y="0"/>
                </a:lnTo>
                <a:lnTo>
                  <a:pt x="2602534" y="0"/>
                </a:lnTo>
                <a:lnTo>
                  <a:pt x="2602534" y="7619"/>
                </a:lnTo>
                <a:close/>
              </a:path>
              <a:path w="2874645" h="1333500">
                <a:moveTo>
                  <a:pt x="2633014" y="7619"/>
                </a:moveTo>
                <a:lnTo>
                  <a:pt x="2610154" y="7619"/>
                </a:lnTo>
                <a:lnTo>
                  <a:pt x="2610154" y="0"/>
                </a:lnTo>
                <a:lnTo>
                  <a:pt x="2633014" y="0"/>
                </a:lnTo>
                <a:lnTo>
                  <a:pt x="2633014" y="7619"/>
                </a:lnTo>
                <a:close/>
              </a:path>
              <a:path w="2874645" h="1333500">
                <a:moveTo>
                  <a:pt x="2663494" y="7619"/>
                </a:moveTo>
                <a:lnTo>
                  <a:pt x="2640634" y="7619"/>
                </a:lnTo>
                <a:lnTo>
                  <a:pt x="2640634" y="0"/>
                </a:lnTo>
                <a:lnTo>
                  <a:pt x="2663494" y="0"/>
                </a:lnTo>
                <a:lnTo>
                  <a:pt x="2663494" y="7619"/>
                </a:lnTo>
                <a:close/>
              </a:path>
              <a:path w="2874645" h="1333500">
                <a:moveTo>
                  <a:pt x="2693974" y="7619"/>
                </a:moveTo>
                <a:lnTo>
                  <a:pt x="2671114" y="7619"/>
                </a:lnTo>
                <a:lnTo>
                  <a:pt x="2671114" y="0"/>
                </a:lnTo>
                <a:lnTo>
                  <a:pt x="2693974" y="0"/>
                </a:lnTo>
                <a:lnTo>
                  <a:pt x="2693974" y="7619"/>
                </a:lnTo>
                <a:close/>
              </a:path>
              <a:path w="2874645" h="1333500">
                <a:moveTo>
                  <a:pt x="2724454" y="7619"/>
                </a:moveTo>
                <a:lnTo>
                  <a:pt x="2701594" y="7619"/>
                </a:lnTo>
                <a:lnTo>
                  <a:pt x="2701594" y="0"/>
                </a:lnTo>
                <a:lnTo>
                  <a:pt x="2724454" y="0"/>
                </a:lnTo>
                <a:lnTo>
                  <a:pt x="2724454" y="7619"/>
                </a:lnTo>
                <a:close/>
              </a:path>
              <a:path w="2874645" h="1333500">
                <a:moveTo>
                  <a:pt x="2754934" y="7619"/>
                </a:moveTo>
                <a:lnTo>
                  <a:pt x="2732074" y="7619"/>
                </a:lnTo>
                <a:lnTo>
                  <a:pt x="2732074" y="0"/>
                </a:lnTo>
                <a:lnTo>
                  <a:pt x="2754934" y="0"/>
                </a:lnTo>
                <a:lnTo>
                  <a:pt x="2754934" y="7619"/>
                </a:lnTo>
                <a:close/>
              </a:path>
              <a:path w="2874645" h="1333500">
                <a:moveTo>
                  <a:pt x="2785414" y="7619"/>
                </a:moveTo>
                <a:lnTo>
                  <a:pt x="2762554" y="7619"/>
                </a:lnTo>
                <a:lnTo>
                  <a:pt x="2762554" y="0"/>
                </a:lnTo>
                <a:lnTo>
                  <a:pt x="2785414" y="0"/>
                </a:lnTo>
                <a:lnTo>
                  <a:pt x="2785414" y="7619"/>
                </a:lnTo>
                <a:close/>
              </a:path>
              <a:path w="2874645" h="1333500">
                <a:moveTo>
                  <a:pt x="2815894" y="7619"/>
                </a:moveTo>
                <a:lnTo>
                  <a:pt x="2793034" y="7619"/>
                </a:lnTo>
                <a:lnTo>
                  <a:pt x="2793034" y="0"/>
                </a:lnTo>
                <a:lnTo>
                  <a:pt x="2815894" y="0"/>
                </a:lnTo>
                <a:lnTo>
                  <a:pt x="2815894" y="7619"/>
                </a:lnTo>
                <a:close/>
              </a:path>
              <a:path w="2874645" h="1333500">
                <a:moveTo>
                  <a:pt x="2846374" y="7619"/>
                </a:moveTo>
                <a:lnTo>
                  <a:pt x="2823514" y="7619"/>
                </a:lnTo>
                <a:lnTo>
                  <a:pt x="2823514" y="0"/>
                </a:lnTo>
                <a:lnTo>
                  <a:pt x="2846374" y="0"/>
                </a:lnTo>
                <a:lnTo>
                  <a:pt x="2846374" y="7619"/>
                </a:lnTo>
                <a:close/>
              </a:path>
              <a:path w="2874645" h="1333500">
                <a:moveTo>
                  <a:pt x="2867025" y="7619"/>
                </a:moveTo>
                <a:lnTo>
                  <a:pt x="2853994" y="7619"/>
                </a:lnTo>
                <a:lnTo>
                  <a:pt x="2853994" y="0"/>
                </a:lnTo>
                <a:lnTo>
                  <a:pt x="2874645" y="0"/>
                </a:lnTo>
                <a:lnTo>
                  <a:pt x="2874645" y="3809"/>
                </a:lnTo>
                <a:lnTo>
                  <a:pt x="2867025" y="3809"/>
                </a:lnTo>
                <a:lnTo>
                  <a:pt x="2867025" y="7619"/>
                </a:lnTo>
                <a:close/>
              </a:path>
              <a:path w="2874645" h="1333500">
                <a:moveTo>
                  <a:pt x="2874645" y="9842"/>
                </a:moveTo>
                <a:lnTo>
                  <a:pt x="2867025" y="9842"/>
                </a:lnTo>
                <a:lnTo>
                  <a:pt x="2867025" y="3809"/>
                </a:lnTo>
                <a:lnTo>
                  <a:pt x="2870835" y="7619"/>
                </a:lnTo>
                <a:lnTo>
                  <a:pt x="2874645" y="7619"/>
                </a:lnTo>
                <a:lnTo>
                  <a:pt x="2874645" y="9842"/>
                </a:lnTo>
                <a:close/>
              </a:path>
              <a:path w="2874645" h="1333500">
                <a:moveTo>
                  <a:pt x="2874645" y="7619"/>
                </a:moveTo>
                <a:lnTo>
                  <a:pt x="2870835" y="7619"/>
                </a:lnTo>
                <a:lnTo>
                  <a:pt x="2867025" y="3809"/>
                </a:lnTo>
                <a:lnTo>
                  <a:pt x="2874645" y="3809"/>
                </a:lnTo>
                <a:lnTo>
                  <a:pt x="2874645" y="7619"/>
                </a:lnTo>
                <a:close/>
              </a:path>
              <a:path w="2874645" h="1333500">
                <a:moveTo>
                  <a:pt x="2874645" y="40322"/>
                </a:moveTo>
                <a:lnTo>
                  <a:pt x="2867025" y="40322"/>
                </a:lnTo>
                <a:lnTo>
                  <a:pt x="2867025" y="17462"/>
                </a:lnTo>
                <a:lnTo>
                  <a:pt x="2874645" y="17462"/>
                </a:lnTo>
                <a:lnTo>
                  <a:pt x="2874645" y="40322"/>
                </a:lnTo>
                <a:close/>
              </a:path>
              <a:path w="2874645" h="1333500">
                <a:moveTo>
                  <a:pt x="2874645" y="70802"/>
                </a:moveTo>
                <a:lnTo>
                  <a:pt x="2867025" y="70802"/>
                </a:lnTo>
                <a:lnTo>
                  <a:pt x="2867025" y="47942"/>
                </a:lnTo>
                <a:lnTo>
                  <a:pt x="2874645" y="47942"/>
                </a:lnTo>
                <a:lnTo>
                  <a:pt x="2874645" y="70802"/>
                </a:lnTo>
                <a:close/>
              </a:path>
              <a:path w="2874645" h="1333500">
                <a:moveTo>
                  <a:pt x="2874645" y="101282"/>
                </a:moveTo>
                <a:lnTo>
                  <a:pt x="2867025" y="101282"/>
                </a:lnTo>
                <a:lnTo>
                  <a:pt x="2867025" y="78422"/>
                </a:lnTo>
                <a:lnTo>
                  <a:pt x="2874645" y="78422"/>
                </a:lnTo>
                <a:lnTo>
                  <a:pt x="2874645" y="101282"/>
                </a:lnTo>
                <a:close/>
              </a:path>
              <a:path w="2874645" h="1333500">
                <a:moveTo>
                  <a:pt x="2874645" y="131762"/>
                </a:moveTo>
                <a:lnTo>
                  <a:pt x="2867025" y="131762"/>
                </a:lnTo>
                <a:lnTo>
                  <a:pt x="2867025" y="108902"/>
                </a:lnTo>
                <a:lnTo>
                  <a:pt x="2874645" y="108902"/>
                </a:lnTo>
                <a:lnTo>
                  <a:pt x="2874645" y="131762"/>
                </a:lnTo>
                <a:close/>
              </a:path>
              <a:path w="2874645" h="1333500">
                <a:moveTo>
                  <a:pt x="2874645" y="162242"/>
                </a:moveTo>
                <a:lnTo>
                  <a:pt x="2867025" y="162242"/>
                </a:lnTo>
                <a:lnTo>
                  <a:pt x="2867025" y="139382"/>
                </a:lnTo>
                <a:lnTo>
                  <a:pt x="2874645" y="139382"/>
                </a:lnTo>
                <a:lnTo>
                  <a:pt x="2874645" y="162242"/>
                </a:lnTo>
                <a:close/>
              </a:path>
              <a:path w="2874645" h="1333500">
                <a:moveTo>
                  <a:pt x="2874645" y="192722"/>
                </a:moveTo>
                <a:lnTo>
                  <a:pt x="2867025" y="192722"/>
                </a:lnTo>
                <a:lnTo>
                  <a:pt x="2867025" y="169862"/>
                </a:lnTo>
                <a:lnTo>
                  <a:pt x="2874645" y="169862"/>
                </a:lnTo>
                <a:lnTo>
                  <a:pt x="2874645" y="192722"/>
                </a:lnTo>
                <a:close/>
              </a:path>
              <a:path w="2874645" h="1333500">
                <a:moveTo>
                  <a:pt x="2874645" y="223202"/>
                </a:moveTo>
                <a:lnTo>
                  <a:pt x="2867025" y="223202"/>
                </a:lnTo>
                <a:lnTo>
                  <a:pt x="2867025" y="200342"/>
                </a:lnTo>
                <a:lnTo>
                  <a:pt x="2874645" y="200342"/>
                </a:lnTo>
                <a:lnTo>
                  <a:pt x="2874645" y="223202"/>
                </a:lnTo>
                <a:close/>
              </a:path>
              <a:path w="2874645" h="1333500">
                <a:moveTo>
                  <a:pt x="2874645" y="253682"/>
                </a:moveTo>
                <a:lnTo>
                  <a:pt x="2867025" y="253682"/>
                </a:lnTo>
                <a:lnTo>
                  <a:pt x="2867025" y="230822"/>
                </a:lnTo>
                <a:lnTo>
                  <a:pt x="2874645" y="230822"/>
                </a:lnTo>
                <a:lnTo>
                  <a:pt x="2874645" y="253682"/>
                </a:lnTo>
                <a:close/>
              </a:path>
              <a:path w="2874645" h="1333500">
                <a:moveTo>
                  <a:pt x="2874645" y="284162"/>
                </a:moveTo>
                <a:lnTo>
                  <a:pt x="2867025" y="284162"/>
                </a:lnTo>
                <a:lnTo>
                  <a:pt x="2867025" y="261302"/>
                </a:lnTo>
                <a:lnTo>
                  <a:pt x="2874645" y="261302"/>
                </a:lnTo>
                <a:lnTo>
                  <a:pt x="2874645" y="284162"/>
                </a:lnTo>
                <a:close/>
              </a:path>
              <a:path w="2874645" h="1333500">
                <a:moveTo>
                  <a:pt x="2874645" y="314642"/>
                </a:moveTo>
                <a:lnTo>
                  <a:pt x="2867025" y="314642"/>
                </a:lnTo>
                <a:lnTo>
                  <a:pt x="2867025" y="291782"/>
                </a:lnTo>
                <a:lnTo>
                  <a:pt x="2874645" y="291782"/>
                </a:lnTo>
                <a:lnTo>
                  <a:pt x="2874645" y="314642"/>
                </a:lnTo>
                <a:close/>
              </a:path>
              <a:path w="2874645" h="1333500">
                <a:moveTo>
                  <a:pt x="2874645" y="345122"/>
                </a:moveTo>
                <a:lnTo>
                  <a:pt x="2867025" y="345122"/>
                </a:lnTo>
                <a:lnTo>
                  <a:pt x="2867025" y="322262"/>
                </a:lnTo>
                <a:lnTo>
                  <a:pt x="2874645" y="322262"/>
                </a:lnTo>
                <a:lnTo>
                  <a:pt x="2874645" y="345122"/>
                </a:lnTo>
                <a:close/>
              </a:path>
              <a:path w="2874645" h="1333500">
                <a:moveTo>
                  <a:pt x="2874645" y="375602"/>
                </a:moveTo>
                <a:lnTo>
                  <a:pt x="2867025" y="375602"/>
                </a:lnTo>
                <a:lnTo>
                  <a:pt x="2867025" y="352742"/>
                </a:lnTo>
                <a:lnTo>
                  <a:pt x="2874645" y="352742"/>
                </a:lnTo>
                <a:lnTo>
                  <a:pt x="2874645" y="375602"/>
                </a:lnTo>
                <a:close/>
              </a:path>
              <a:path w="2874645" h="1333500">
                <a:moveTo>
                  <a:pt x="2874645" y="406082"/>
                </a:moveTo>
                <a:lnTo>
                  <a:pt x="2867025" y="406082"/>
                </a:lnTo>
                <a:lnTo>
                  <a:pt x="2867025" y="383222"/>
                </a:lnTo>
                <a:lnTo>
                  <a:pt x="2874645" y="383222"/>
                </a:lnTo>
                <a:lnTo>
                  <a:pt x="2874645" y="406082"/>
                </a:lnTo>
                <a:close/>
              </a:path>
              <a:path w="2874645" h="1333500">
                <a:moveTo>
                  <a:pt x="2874645" y="436562"/>
                </a:moveTo>
                <a:lnTo>
                  <a:pt x="2867025" y="436562"/>
                </a:lnTo>
                <a:lnTo>
                  <a:pt x="2867025" y="413702"/>
                </a:lnTo>
                <a:lnTo>
                  <a:pt x="2874645" y="413702"/>
                </a:lnTo>
                <a:lnTo>
                  <a:pt x="2874645" y="436562"/>
                </a:lnTo>
                <a:close/>
              </a:path>
              <a:path w="2874645" h="1333500">
                <a:moveTo>
                  <a:pt x="2874645" y="467042"/>
                </a:moveTo>
                <a:lnTo>
                  <a:pt x="2867025" y="467042"/>
                </a:lnTo>
                <a:lnTo>
                  <a:pt x="2867025" y="444182"/>
                </a:lnTo>
                <a:lnTo>
                  <a:pt x="2874645" y="444182"/>
                </a:lnTo>
                <a:lnTo>
                  <a:pt x="2874645" y="467042"/>
                </a:lnTo>
                <a:close/>
              </a:path>
              <a:path w="2874645" h="1333500">
                <a:moveTo>
                  <a:pt x="2874645" y="497522"/>
                </a:moveTo>
                <a:lnTo>
                  <a:pt x="2867025" y="497522"/>
                </a:lnTo>
                <a:lnTo>
                  <a:pt x="2867025" y="474662"/>
                </a:lnTo>
                <a:lnTo>
                  <a:pt x="2874645" y="474662"/>
                </a:lnTo>
                <a:lnTo>
                  <a:pt x="2874645" y="497522"/>
                </a:lnTo>
                <a:close/>
              </a:path>
              <a:path w="2874645" h="1333500">
                <a:moveTo>
                  <a:pt x="2874645" y="528002"/>
                </a:moveTo>
                <a:lnTo>
                  <a:pt x="2867025" y="528002"/>
                </a:lnTo>
                <a:lnTo>
                  <a:pt x="2867025" y="505142"/>
                </a:lnTo>
                <a:lnTo>
                  <a:pt x="2874645" y="505142"/>
                </a:lnTo>
                <a:lnTo>
                  <a:pt x="2874645" y="528002"/>
                </a:lnTo>
                <a:close/>
              </a:path>
              <a:path w="2874645" h="1333500">
                <a:moveTo>
                  <a:pt x="2874645" y="558482"/>
                </a:moveTo>
                <a:lnTo>
                  <a:pt x="2867025" y="558482"/>
                </a:lnTo>
                <a:lnTo>
                  <a:pt x="2867025" y="535622"/>
                </a:lnTo>
                <a:lnTo>
                  <a:pt x="2874645" y="535622"/>
                </a:lnTo>
                <a:lnTo>
                  <a:pt x="2874645" y="558482"/>
                </a:lnTo>
                <a:close/>
              </a:path>
              <a:path w="2874645" h="1333500">
                <a:moveTo>
                  <a:pt x="2874645" y="588962"/>
                </a:moveTo>
                <a:lnTo>
                  <a:pt x="2867025" y="588962"/>
                </a:lnTo>
                <a:lnTo>
                  <a:pt x="2867025" y="566102"/>
                </a:lnTo>
                <a:lnTo>
                  <a:pt x="2874645" y="566102"/>
                </a:lnTo>
                <a:lnTo>
                  <a:pt x="2874645" y="588962"/>
                </a:lnTo>
                <a:close/>
              </a:path>
              <a:path w="2874645" h="1333500">
                <a:moveTo>
                  <a:pt x="2874645" y="619442"/>
                </a:moveTo>
                <a:lnTo>
                  <a:pt x="2867025" y="619442"/>
                </a:lnTo>
                <a:lnTo>
                  <a:pt x="2867025" y="596582"/>
                </a:lnTo>
                <a:lnTo>
                  <a:pt x="2874645" y="596582"/>
                </a:lnTo>
                <a:lnTo>
                  <a:pt x="2874645" y="619442"/>
                </a:lnTo>
                <a:close/>
              </a:path>
              <a:path w="2874645" h="1333500">
                <a:moveTo>
                  <a:pt x="2874645" y="649922"/>
                </a:moveTo>
                <a:lnTo>
                  <a:pt x="2867025" y="649922"/>
                </a:lnTo>
                <a:lnTo>
                  <a:pt x="2867025" y="627062"/>
                </a:lnTo>
                <a:lnTo>
                  <a:pt x="2874645" y="627062"/>
                </a:lnTo>
                <a:lnTo>
                  <a:pt x="2874645" y="649922"/>
                </a:lnTo>
                <a:close/>
              </a:path>
              <a:path w="2874645" h="1333500">
                <a:moveTo>
                  <a:pt x="2874645" y="680402"/>
                </a:moveTo>
                <a:lnTo>
                  <a:pt x="2867025" y="680402"/>
                </a:lnTo>
                <a:lnTo>
                  <a:pt x="2867025" y="657542"/>
                </a:lnTo>
                <a:lnTo>
                  <a:pt x="2874645" y="657542"/>
                </a:lnTo>
                <a:lnTo>
                  <a:pt x="2874645" y="680402"/>
                </a:lnTo>
                <a:close/>
              </a:path>
              <a:path w="2874645" h="1333500">
                <a:moveTo>
                  <a:pt x="2874645" y="710882"/>
                </a:moveTo>
                <a:lnTo>
                  <a:pt x="2867025" y="710882"/>
                </a:lnTo>
                <a:lnTo>
                  <a:pt x="2867025" y="688022"/>
                </a:lnTo>
                <a:lnTo>
                  <a:pt x="2874645" y="688022"/>
                </a:lnTo>
                <a:lnTo>
                  <a:pt x="2874645" y="710882"/>
                </a:lnTo>
                <a:close/>
              </a:path>
              <a:path w="2874645" h="1333500">
                <a:moveTo>
                  <a:pt x="2874645" y="741362"/>
                </a:moveTo>
                <a:lnTo>
                  <a:pt x="2867025" y="741362"/>
                </a:lnTo>
                <a:lnTo>
                  <a:pt x="2867025" y="718502"/>
                </a:lnTo>
                <a:lnTo>
                  <a:pt x="2874645" y="718502"/>
                </a:lnTo>
                <a:lnTo>
                  <a:pt x="2874645" y="741362"/>
                </a:lnTo>
                <a:close/>
              </a:path>
              <a:path w="2874645" h="1333500">
                <a:moveTo>
                  <a:pt x="2874645" y="771842"/>
                </a:moveTo>
                <a:lnTo>
                  <a:pt x="2867025" y="771842"/>
                </a:lnTo>
                <a:lnTo>
                  <a:pt x="2867025" y="748982"/>
                </a:lnTo>
                <a:lnTo>
                  <a:pt x="2874645" y="748982"/>
                </a:lnTo>
                <a:lnTo>
                  <a:pt x="2874645" y="771842"/>
                </a:lnTo>
                <a:close/>
              </a:path>
              <a:path w="2874645" h="1333500">
                <a:moveTo>
                  <a:pt x="2874645" y="802322"/>
                </a:moveTo>
                <a:lnTo>
                  <a:pt x="2867025" y="802322"/>
                </a:lnTo>
                <a:lnTo>
                  <a:pt x="2867025" y="779462"/>
                </a:lnTo>
                <a:lnTo>
                  <a:pt x="2874645" y="779462"/>
                </a:lnTo>
                <a:lnTo>
                  <a:pt x="2874645" y="802322"/>
                </a:lnTo>
                <a:close/>
              </a:path>
              <a:path w="2874645" h="1333500">
                <a:moveTo>
                  <a:pt x="2874645" y="832802"/>
                </a:moveTo>
                <a:lnTo>
                  <a:pt x="2867025" y="832802"/>
                </a:lnTo>
                <a:lnTo>
                  <a:pt x="2867025" y="809942"/>
                </a:lnTo>
                <a:lnTo>
                  <a:pt x="2874645" y="809942"/>
                </a:lnTo>
                <a:lnTo>
                  <a:pt x="2874645" y="832802"/>
                </a:lnTo>
                <a:close/>
              </a:path>
              <a:path w="2874645" h="1333500">
                <a:moveTo>
                  <a:pt x="2874645" y="863282"/>
                </a:moveTo>
                <a:lnTo>
                  <a:pt x="2867025" y="863282"/>
                </a:lnTo>
                <a:lnTo>
                  <a:pt x="2867025" y="840422"/>
                </a:lnTo>
                <a:lnTo>
                  <a:pt x="2874645" y="840422"/>
                </a:lnTo>
                <a:lnTo>
                  <a:pt x="2874645" y="863282"/>
                </a:lnTo>
                <a:close/>
              </a:path>
              <a:path w="2874645" h="1333500">
                <a:moveTo>
                  <a:pt x="2874645" y="893762"/>
                </a:moveTo>
                <a:lnTo>
                  <a:pt x="2867025" y="893762"/>
                </a:lnTo>
                <a:lnTo>
                  <a:pt x="2867025" y="870902"/>
                </a:lnTo>
                <a:lnTo>
                  <a:pt x="2874645" y="870902"/>
                </a:lnTo>
                <a:lnTo>
                  <a:pt x="2874645" y="893762"/>
                </a:lnTo>
                <a:close/>
              </a:path>
              <a:path w="2874645" h="1333500">
                <a:moveTo>
                  <a:pt x="2874645" y="924242"/>
                </a:moveTo>
                <a:lnTo>
                  <a:pt x="2867025" y="924242"/>
                </a:lnTo>
                <a:lnTo>
                  <a:pt x="2867025" y="901382"/>
                </a:lnTo>
                <a:lnTo>
                  <a:pt x="2874645" y="901382"/>
                </a:lnTo>
                <a:lnTo>
                  <a:pt x="2874645" y="924242"/>
                </a:lnTo>
                <a:close/>
              </a:path>
              <a:path w="2874645" h="1333500">
                <a:moveTo>
                  <a:pt x="2874645" y="954722"/>
                </a:moveTo>
                <a:lnTo>
                  <a:pt x="2867025" y="954722"/>
                </a:lnTo>
                <a:lnTo>
                  <a:pt x="2867025" y="931862"/>
                </a:lnTo>
                <a:lnTo>
                  <a:pt x="2874645" y="931862"/>
                </a:lnTo>
                <a:lnTo>
                  <a:pt x="2874645" y="954722"/>
                </a:lnTo>
                <a:close/>
              </a:path>
              <a:path w="2874645" h="1333500">
                <a:moveTo>
                  <a:pt x="2874645" y="985202"/>
                </a:moveTo>
                <a:lnTo>
                  <a:pt x="2867025" y="985202"/>
                </a:lnTo>
                <a:lnTo>
                  <a:pt x="2867025" y="962342"/>
                </a:lnTo>
                <a:lnTo>
                  <a:pt x="2874645" y="962342"/>
                </a:lnTo>
                <a:lnTo>
                  <a:pt x="2874645" y="985202"/>
                </a:lnTo>
                <a:close/>
              </a:path>
              <a:path w="2874645" h="1333500">
                <a:moveTo>
                  <a:pt x="2874645" y="1015682"/>
                </a:moveTo>
                <a:lnTo>
                  <a:pt x="2867025" y="1015682"/>
                </a:lnTo>
                <a:lnTo>
                  <a:pt x="2867025" y="992822"/>
                </a:lnTo>
                <a:lnTo>
                  <a:pt x="2874645" y="992822"/>
                </a:lnTo>
                <a:lnTo>
                  <a:pt x="2874645" y="1015682"/>
                </a:lnTo>
                <a:close/>
              </a:path>
              <a:path w="2874645" h="1333500">
                <a:moveTo>
                  <a:pt x="2874645" y="1046162"/>
                </a:moveTo>
                <a:lnTo>
                  <a:pt x="2867025" y="1046162"/>
                </a:lnTo>
                <a:lnTo>
                  <a:pt x="2867025" y="1023302"/>
                </a:lnTo>
                <a:lnTo>
                  <a:pt x="2874645" y="1023302"/>
                </a:lnTo>
                <a:lnTo>
                  <a:pt x="2874645" y="1046162"/>
                </a:lnTo>
                <a:close/>
              </a:path>
              <a:path w="2874645" h="1333500">
                <a:moveTo>
                  <a:pt x="2874645" y="1076642"/>
                </a:moveTo>
                <a:lnTo>
                  <a:pt x="2867025" y="1076642"/>
                </a:lnTo>
                <a:lnTo>
                  <a:pt x="2867025" y="1053782"/>
                </a:lnTo>
                <a:lnTo>
                  <a:pt x="2874645" y="1053782"/>
                </a:lnTo>
                <a:lnTo>
                  <a:pt x="2874645" y="1076642"/>
                </a:lnTo>
                <a:close/>
              </a:path>
              <a:path w="2874645" h="1333500">
                <a:moveTo>
                  <a:pt x="2874645" y="1107122"/>
                </a:moveTo>
                <a:lnTo>
                  <a:pt x="2867025" y="1107122"/>
                </a:lnTo>
                <a:lnTo>
                  <a:pt x="2867025" y="1084262"/>
                </a:lnTo>
                <a:lnTo>
                  <a:pt x="2874645" y="1084262"/>
                </a:lnTo>
                <a:lnTo>
                  <a:pt x="2874645" y="1107122"/>
                </a:lnTo>
                <a:close/>
              </a:path>
              <a:path w="2874645" h="1333500">
                <a:moveTo>
                  <a:pt x="2874645" y="1137602"/>
                </a:moveTo>
                <a:lnTo>
                  <a:pt x="2867025" y="1137602"/>
                </a:lnTo>
                <a:lnTo>
                  <a:pt x="2867025" y="1114742"/>
                </a:lnTo>
                <a:lnTo>
                  <a:pt x="2874645" y="1114742"/>
                </a:lnTo>
                <a:lnTo>
                  <a:pt x="2874645" y="1137602"/>
                </a:lnTo>
                <a:close/>
              </a:path>
              <a:path w="2874645" h="1333500">
                <a:moveTo>
                  <a:pt x="2874645" y="1168082"/>
                </a:moveTo>
                <a:lnTo>
                  <a:pt x="2867025" y="1168082"/>
                </a:lnTo>
                <a:lnTo>
                  <a:pt x="2867025" y="1145222"/>
                </a:lnTo>
                <a:lnTo>
                  <a:pt x="2874645" y="1145222"/>
                </a:lnTo>
                <a:lnTo>
                  <a:pt x="2874645" y="1168082"/>
                </a:lnTo>
                <a:close/>
              </a:path>
              <a:path w="2874645" h="1333500">
                <a:moveTo>
                  <a:pt x="2874645" y="1198562"/>
                </a:moveTo>
                <a:lnTo>
                  <a:pt x="2867025" y="1198562"/>
                </a:lnTo>
                <a:lnTo>
                  <a:pt x="2867025" y="1175702"/>
                </a:lnTo>
                <a:lnTo>
                  <a:pt x="2874645" y="1175702"/>
                </a:lnTo>
                <a:lnTo>
                  <a:pt x="2874645" y="1198562"/>
                </a:lnTo>
                <a:close/>
              </a:path>
              <a:path w="2874645" h="1333500">
                <a:moveTo>
                  <a:pt x="2874645" y="1229042"/>
                </a:moveTo>
                <a:lnTo>
                  <a:pt x="2867025" y="1229042"/>
                </a:lnTo>
                <a:lnTo>
                  <a:pt x="2867025" y="1206182"/>
                </a:lnTo>
                <a:lnTo>
                  <a:pt x="2874645" y="1206182"/>
                </a:lnTo>
                <a:lnTo>
                  <a:pt x="2874645" y="1229042"/>
                </a:lnTo>
                <a:close/>
              </a:path>
              <a:path w="2874645" h="1333500">
                <a:moveTo>
                  <a:pt x="2874645" y="1259522"/>
                </a:moveTo>
                <a:lnTo>
                  <a:pt x="2867025" y="1259522"/>
                </a:lnTo>
                <a:lnTo>
                  <a:pt x="2867025" y="1236662"/>
                </a:lnTo>
                <a:lnTo>
                  <a:pt x="2874645" y="1236662"/>
                </a:lnTo>
                <a:lnTo>
                  <a:pt x="2874645" y="1259522"/>
                </a:lnTo>
                <a:close/>
              </a:path>
              <a:path w="2874645" h="1333500">
                <a:moveTo>
                  <a:pt x="2874645" y="1290002"/>
                </a:moveTo>
                <a:lnTo>
                  <a:pt x="2867025" y="1290002"/>
                </a:lnTo>
                <a:lnTo>
                  <a:pt x="2867025" y="1267142"/>
                </a:lnTo>
                <a:lnTo>
                  <a:pt x="2874645" y="1267142"/>
                </a:lnTo>
                <a:lnTo>
                  <a:pt x="2874645" y="1290002"/>
                </a:lnTo>
                <a:close/>
              </a:path>
              <a:path w="2874645" h="1333500">
                <a:moveTo>
                  <a:pt x="2874645" y="1320482"/>
                </a:moveTo>
                <a:lnTo>
                  <a:pt x="2867025" y="1320482"/>
                </a:lnTo>
                <a:lnTo>
                  <a:pt x="2867025" y="1297622"/>
                </a:lnTo>
                <a:lnTo>
                  <a:pt x="2874645" y="1297622"/>
                </a:lnTo>
                <a:lnTo>
                  <a:pt x="2874645" y="1320482"/>
                </a:lnTo>
                <a:close/>
              </a:path>
              <a:path w="2874645" h="1333500">
                <a:moveTo>
                  <a:pt x="2874645" y="1333182"/>
                </a:moveTo>
                <a:lnTo>
                  <a:pt x="2849245" y="1333182"/>
                </a:lnTo>
                <a:lnTo>
                  <a:pt x="2849245" y="1325562"/>
                </a:lnTo>
                <a:lnTo>
                  <a:pt x="2867025" y="1325562"/>
                </a:lnTo>
                <a:lnTo>
                  <a:pt x="2867025" y="1329372"/>
                </a:lnTo>
                <a:lnTo>
                  <a:pt x="2874645" y="1329372"/>
                </a:lnTo>
                <a:lnTo>
                  <a:pt x="2874645" y="1333182"/>
                </a:lnTo>
                <a:close/>
              </a:path>
              <a:path w="2874645" h="1333500">
                <a:moveTo>
                  <a:pt x="2867025" y="1329372"/>
                </a:moveTo>
                <a:lnTo>
                  <a:pt x="2867025" y="1325562"/>
                </a:lnTo>
                <a:lnTo>
                  <a:pt x="2870835" y="1325562"/>
                </a:lnTo>
                <a:lnTo>
                  <a:pt x="2867025" y="1329372"/>
                </a:lnTo>
                <a:close/>
              </a:path>
              <a:path w="2874645" h="1333500">
                <a:moveTo>
                  <a:pt x="2874645" y="1329372"/>
                </a:moveTo>
                <a:lnTo>
                  <a:pt x="2867025" y="1329372"/>
                </a:lnTo>
                <a:lnTo>
                  <a:pt x="2868294" y="1328102"/>
                </a:lnTo>
                <a:lnTo>
                  <a:pt x="2874645" y="1328102"/>
                </a:lnTo>
                <a:lnTo>
                  <a:pt x="2874645" y="1329372"/>
                </a:lnTo>
                <a:close/>
              </a:path>
              <a:path w="2874645" h="1333500">
                <a:moveTo>
                  <a:pt x="2841625" y="1333182"/>
                </a:moveTo>
                <a:lnTo>
                  <a:pt x="2818765" y="1333182"/>
                </a:lnTo>
                <a:lnTo>
                  <a:pt x="2818765" y="1325562"/>
                </a:lnTo>
                <a:lnTo>
                  <a:pt x="2841625" y="1325562"/>
                </a:lnTo>
                <a:lnTo>
                  <a:pt x="2841625" y="1333182"/>
                </a:lnTo>
                <a:close/>
              </a:path>
              <a:path w="2874645" h="1333500">
                <a:moveTo>
                  <a:pt x="2811145" y="1333182"/>
                </a:moveTo>
                <a:lnTo>
                  <a:pt x="2788285" y="1333182"/>
                </a:lnTo>
                <a:lnTo>
                  <a:pt x="2788285" y="1325562"/>
                </a:lnTo>
                <a:lnTo>
                  <a:pt x="2811145" y="1325562"/>
                </a:lnTo>
                <a:lnTo>
                  <a:pt x="2811145" y="1333182"/>
                </a:lnTo>
                <a:close/>
              </a:path>
              <a:path w="2874645" h="1333500">
                <a:moveTo>
                  <a:pt x="2780665" y="1333182"/>
                </a:moveTo>
                <a:lnTo>
                  <a:pt x="2757805" y="1333182"/>
                </a:lnTo>
                <a:lnTo>
                  <a:pt x="2757805" y="1325562"/>
                </a:lnTo>
                <a:lnTo>
                  <a:pt x="2780665" y="1325562"/>
                </a:lnTo>
                <a:lnTo>
                  <a:pt x="2780665" y="1333182"/>
                </a:lnTo>
                <a:close/>
              </a:path>
              <a:path w="2874645" h="1333500">
                <a:moveTo>
                  <a:pt x="2750185" y="1333182"/>
                </a:moveTo>
                <a:lnTo>
                  <a:pt x="2727325" y="1333182"/>
                </a:lnTo>
                <a:lnTo>
                  <a:pt x="2727325" y="1325562"/>
                </a:lnTo>
                <a:lnTo>
                  <a:pt x="2750185" y="1325562"/>
                </a:lnTo>
                <a:lnTo>
                  <a:pt x="2750185" y="1333182"/>
                </a:lnTo>
                <a:close/>
              </a:path>
              <a:path w="2874645" h="1333500">
                <a:moveTo>
                  <a:pt x="2719705" y="1333182"/>
                </a:moveTo>
                <a:lnTo>
                  <a:pt x="2696845" y="1333182"/>
                </a:lnTo>
                <a:lnTo>
                  <a:pt x="2696845" y="1325562"/>
                </a:lnTo>
                <a:lnTo>
                  <a:pt x="2719705" y="1325562"/>
                </a:lnTo>
                <a:lnTo>
                  <a:pt x="2719705" y="1333182"/>
                </a:lnTo>
                <a:close/>
              </a:path>
              <a:path w="2874645" h="1333500">
                <a:moveTo>
                  <a:pt x="2689225" y="1333182"/>
                </a:moveTo>
                <a:lnTo>
                  <a:pt x="2666365" y="1333182"/>
                </a:lnTo>
                <a:lnTo>
                  <a:pt x="2666365" y="1325562"/>
                </a:lnTo>
                <a:lnTo>
                  <a:pt x="2689225" y="1325562"/>
                </a:lnTo>
                <a:lnTo>
                  <a:pt x="2689225" y="1333182"/>
                </a:lnTo>
                <a:close/>
              </a:path>
              <a:path w="2874645" h="1333500">
                <a:moveTo>
                  <a:pt x="2658745" y="1333182"/>
                </a:moveTo>
                <a:lnTo>
                  <a:pt x="2635885" y="1333182"/>
                </a:lnTo>
                <a:lnTo>
                  <a:pt x="2635885" y="1325562"/>
                </a:lnTo>
                <a:lnTo>
                  <a:pt x="2658745" y="1325562"/>
                </a:lnTo>
                <a:lnTo>
                  <a:pt x="2658745" y="1333182"/>
                </a:lnTo>
                <a:close/>
              </a:path>
              <a:path w="2874645" h="1333500">
                <a:moveTo>
                  <a:pt x="2628265" y="1333182"/>
                </a:moveTo>
                <a:lnTo>
                  <a:pt x="2605405" y="1333182"/>
                </a:lnTo>
                <a:lnTo>
                  <a:pt x="2605405" y="1325562"/>
                </a:lnTo>
                <a:lnTo>
                  <a:pt x="2628265" y="1325562"/>
                </a:lnTo>
                <a:lnTo>
                  <a:pt x="2628265" y="1333182"/>
                </a:lnTo>
                <a:close/>
              </a:path>
              <a:path w="2874645" h="1333500">
                <a:moveTo>
                  <a:pt x="2597785" y="1333182"/>
                </a:moveTo>
                <a:lnTo>
                  <a:pt x="2574925" y="1333182"/>
                </a:lnTo>
                <a:lnTo>
                  <a:pt x="2574925" y="1325562"/>
                </a:lnTo>
                <a:lnTo>
                  <a:pt x="2597785" y="1325562"/>
                </a:lnTo>
                <a:lnTo>
                  <a:pt x="2597785" y="1333182"/>
                </a:lnTo>
                <a:close/>
              </a:path>
              <a:path w="2874645" h="1333500">
                <a:moveTo>
                  <a:pt x="2567305" y="1333182"/>
                </a:moveTo>
                <a:lnTo>
                  <a:pt x="2544445" y="1333182"/>
                </a:lnTo>
                <a:lnTo>
                  <a:pt x="2544445" y="1325562"/>
                </a:lnTo>
                <a:lnTo>
                  <a:pt x="2567305" y="1325562"/>
                </a:lnTo>
                <a:lnTo>
                  <a:pt x="2567305" y="1333182"/>
                </a:lnTo>
                <a:close/>
              </a:path>
              <a:path w="2874645" h="1333500">
                <a:moveTo>
                  <a:pt x="2536825" y="1333182"/>
                </a:moveTo>
                <a:lnTo>
                  <a:pt x="2513965" y="1333182"/>
                </a:lnTo>
                <a:lnTo>
                  <a:pt x="2513965" y="1325562"/>
                </a:lnTo>
                <a:lnTo>
                  <a:pt x="2536825" y="1325562"/>
                </a:lnTo>
                <a:lnTo>
                  <a:pt x="2536825" y="1333182"/>
                </a:lnTo>
                <a:close/>
              </a:path>
              <a:path w="2874645" h="1333500">
                <a:moveTo>
                  <a:pt x="2506345" y="1333182"/>
                </a:moveTo>
                <a:lnTo>
                  <a:pt x="2483485" y="1333182"/>
                </a:lnTo>
                <a:lnTo>
                  <a:pt x="2483485" y="1325562"/>
                </a:lnTo>
                <a:lnTo>
                  <a:pt x="2506345" y="1325562"/>
                </a:lnTo>
                <a:lnTo>
                  <a:pt x="2506345" y="1333182"/>
                </a:lnTo>
                <a:close/>
              </a:path>
              <a:path w="2874645" h="1333500">
                <a:moveTo>
                  <a:pt x="2475865" y="1333182"/>
                </a:moveTo>
                <a:lnTo>
                  <a:pt x="2453005" y="1333182"/>
                </a:lnTo>
                <a:lnTo>
                  <a:pt x="2453005" y="1325562"/>
                </a:lnTo>
                <a:lnTo>
                  <a:pt x="2475865" y="1325562"/>
                </a:lnTo>
                <a:lnTo>
                  <a:pt x="2475865" y="1333182"/>
                </a:lnTo>
                <a:close/>
              </a:path>
              <a:path w="2874645" h="1333500">
                <a:moveTo>
                  <a:pt x="2445385" y="1333182"/>
                </a:moveTo>
                <a:lnTo>
                  <a:pt x="2422525" y="1333182"/>
                </a:lnTo>
                <a:lnTo>
                  <a:pt x="2422525" y="1325562"/>
                </a:lnTo>
                <a:lnTo>
                  <a:pt x="2445385" y="1325562"/>
                </a:lnTo>
                <a:lnTo>
                  <a:pt x="2445385" y="1333182"/>
                </a:lnTo>
                <a:close/>
              </a:path>
              <a:path w="2874645" h="1333500">
                <a:moveTo>
                  <a:pt x="2414905" y="1333182"/>
                </a:moveTo>
                <a:lnTo>
                  <a:pt x="2392045" y="1333182"/>
                </a:lnTo>
                <a:lnTo>
                  <a:pt x="2392045" y="1325562"/>
                </a:lnTo>
                <a:lnTo>
                  <a:pt x="2414905" y="1325562"/>
                </a:lnTo>
                <a:lnTo>
                  <a:pt x="2414905" y="1333182"/>
                </a:lnTo>
                <a:close/>
              </a:path>
              <a:path w="2874645" h="1333500">
                <a:moveTo>
                  <a:pt x="2384425" y="1333182"/>
                </a:moveTo>
                <a:lnTo>
                  <a:pt x="2361565" y="1333182"/>
                </a:lnTo>
                <a:lnTo>
                  <a:pt x="2361565" y="1325562"/>
                </a:lnTo>
                <a:lnTo>
                  <a:pt x="2384425" y="1325562"/>
                </a:lnTo>
                <a:lnTo>
                  <a:pt x="2384425" y="1333182"/>
                </a:lnTo>
                <a:close/>
              </a:path>
              <a:path w="2874645" h="1333500">
                <a:moveTo>
                  <a:pt x="2353945" y="1333182"/>
                </a:moveTo>
                <a:lnTo>
                  <a:pt x="2331085" y="1333182"/>
                </a:lnTo>
                <a:lnTo>
                  <a:pt x="2331085" y="1325562"/>
                </a:lnTo>
                <a:lnTo>
                  <a:pt x="2353945" y="1325562"/>
                </a:lnTo>
                <a:lnTo>
                  <a:pt x="2353945" y="1333182"/>
                </a:lnTo>
                <a:close/>
              </a:path>
              <a:path w="2874645" h="1333500">
                <a:moveTo>
                  <a:pt x="2323465" y="1333182"/>
                </a:moveTo>
                <a:lnTo>
                  <a:pt x="2300605" y="1333182"/>
                </a:lnTo>
                <a:lnTo>
                  <a:pt x="2300605" y="1325562"/>
                </a:lnTo>
                <a:lnTo>
                  <a:pt x="2323465" y="1325562"/>
                </a:lnTo>
                <a:lnTo>
                  <a:pt x="2323465" y="1333182"/>
                </a:lnTo>
                <a:close/>
              </a:path>
              <a:path w="2874645" h="1333500">
                <a:moveTo>
                  <a:pt x="2292985" y="1333182"/>
                </a:moveTo>
                <a:lnTo>
                  <a:pt x="2270125" y="1333182"/>
                </a:lnTo>
                <a:lnTo>
                  <a:pt x="2270125" y="1325562"/>
                </a:lnTo>
                <a:lnTo>
                  <a:pt x="2292985" y="1325562"/>
                </a:lnTo>
                <a:lnTo>
                  <a:pt x="2292985" y="1333182"/>
                </a:lnTo>
                <a:close/>
              </a:path>
              <a:path w="2874645" h="1333500">
                <a:moveTo>
                  <a:pt x="2262505" y="1333182"/>
                </a:moveTo>
                <a:lnTo>
                  <a:pt x="2239645" y="1333182"/>
                </a:lnTo>
                <a:lnTo>
                  <a:pt x="2239645" y="1325562"/>
                </a:lnTo>
                <a:lnTo>
                  <a:pt x="2262505" y="1325562"/>
                </a:lnTo>
                <a:lnTo>
                  <a:pt x="2262505" y="1333182"/>
                </a:lnTo>
                <a:close/>
              </a:path>
              <a:path w="2874645" h="1333500">
                <a:moveTo>
                  <a:pt x="2232025" y="1333182"/>
                </a:moveTo>
                <a:lnTo>
                  <a:pt x="2209165" y="1333182"/>
                </a:lnTo>
                <a:lnTo>
                  <a:pt x="2209165" y="1325562"/>
                </a:lnTo>
                <a:lnTo>
                  <a:pt x="2232025" y="1325562"/>
                </a:lnTo>
                <a:lnTo>
                  <a:pt x="2232025" y="1333182"/>
                </a:lnTo>
                <a:close/>
              </a:path>
              <a:path w="2874645" h="1333500">
                <a:moveTo>
                  <a:pt x="2201545" y="1333182"/>
                </a:moveTo>
                <a:lnTo>
                  <a:pt x="2178685" y="1333182"/>
                </a:lnTo>
                <a:lnTo>
                  <a:pt x="2178685" y="1325562"/>
                </a:lnTo>
                <a:lnTo>
                  <a:pt x="2201545" y="1325562"/>
                </a:lnTo>
                <a:lnTo>
                  <a:pt x="2201545" y="1333182"/>
                </a:lnTo>
                <a:close/>
              </a:path>
              <a:path w="2874645" h="1333500">
                <a:moveTo>
                  <a:pt x="2171065" y="1333182"/>
                </a:moveTo>
                <a:lnTo>
                  <a:pt x="2148205" y="1333182"/>
                </a:lnTo>
                <a:lnTo>
                  <a:pt x="2148205" y="1325562"/>
                </a:lnTo>
                <a:lnTo>
                  <a:pt x="2171065" y="1325562"/>
                </a:lnTo>
                <a:lnTo>
                  <a:pt x="2171065" y="1333182"/>
                </a:lnTo>
                <a:close/>
              </a:path>
              <a:path w="2874645" h="1333500">
                <a:moveTo>
                  <a:pt x="2140585" y="1333182"/>
                </a:moveTo>
                <a:lnTo>
                  <a:pt x="2117725" y="1333182"/>
                </a:lnTo>
                <a:lnTo>
                  <a:pt x="2117725" y="1325562"/>
                </a:lnTo>
                <a:lnTo>
                  <a:pt x="2140585" y="1325562"/>
                </a:lnTo>
                <a:lnTo>
                  <a:pt x="2140585" y="1333182"/>
                </a:lnTo>
                <a:close/>
              </a:path>
              <a:path w="2874645" h="1333500">
                <a:moveTo>
                  <a:pt x="2110105" y="1333182"/>
                </a:moveTo>
                <a:lnTo>
                  <a:pt x="2087245" y="1333182"/>
                </a:lnTo>
                <a:lnTo>
                  <a:pt x="2087245" y="1325562"/>
                </a:lnTo>
                <a:lnTo>
                  <a:pt x="2110105" y="1325562"/>
                </a:lnTo>
                <a:lnTo>
                  <a:pt x="2110105" y="1333182"/>
                </a:lnTo>
                <a:close/>
              </a:path>
              <a:path w="2874645" h="1333500">
                <a:moveTo>
                  <a:pt x="2079625" y="1333182"/>
                </a:moveTo>
                <a:lnTo>
                  <a:pt x="2056764" y="1333182"/>
                </a:lnTo>
                <a:lnTo>
                  <a:pt x="2056764" y="1325562"/>
                </a:lnTo>
                <a:lnTo>
                  <a:pt x="2079625" y="1325562"/>
                </a:lnTo>
                <a:lnTo>
                  <a:pt x="2079625" y="1333182"/>
                </a:lnTo>
                <a:close/>
              </a:path>
              <a:path w="2874645" h="1333500">
                <a:moveTo>
                  <a:pt x="2049145" y="1333182"/>
                </a:moveTo>
                <a:lnTo>
                  <a:pt x="2026285" y="1333182"/>
                </a:lnTo>
                <a:lnTo>
                  <a:pt x="2026285" y="1325562"/>
                </a:lnTo>
                <a:lnTo>
                  <a:pt x="2049145" y="1325562"/>
                </a:lnTo>
                <a:lnTo>
                  <a:pt x="2049145" y="1333182"/>
                </a:lnTo>
                <a:close/>
              </a:path>
              <a:path w="2874645" h="1333500">
                <a:moveTo>
                  <a:pt x="2018664" y="1333182"/>
                </a:moveTo>
                <a:lnTo>
                  <a:pt x="1995805" y="1333182"/>
                </a:lnTo>
                <a:lnTo>
                  <a:pt x="1995805" y="1325562"/>
                </a:lnTo>
                <a:lnTo>
                  <a:pt x="2018664" y="1325562"/>
                </a:lnTo>
                <a:lnTo>
                  <a:pt x="2018664" y="1333182"/>
                </a:lnTo>
                <a:close/>
              </a:path>
              <a:path w="2874645" h="1333500">
                <a:moveTo>
                  <a:pt x="1988185" y="1333182"/>
                </a:moveTo>
                <a:lnTo>
                  <a:pt x="1965325" y="1333182"/>
                </a:lnTo>
                <a:lnTo>
                  <a:pt x="1965325" y="1325562"/>
                </a:lnTo>
                <a:lnTo>
                  <a:pt x="1988185" y="1325562"/>
                </a:lnTo>
                <a:lnTo>
                  <a:pt x="1988185" y="1333182"/>
                </a:lnTo>
                <a:close/>
              </a:path>
              <a:path w="2874645" h="1333500">
                <a:moveTo>
                  <a:pt x="1957705" y="1333182"/>
                </a:moveTo>
                <a:lnTo>
                  <a:pt x="1934845" y="1333182"/>
                </a:lnTo>
                <a:lnTo>
                  <a:pt x="1934845" y="1325562"/>
                </a:lnTo>
                <a:lnTo>
                  <a:pt x="1957705" y="1325562"/>
                </a:lnTo>
                <a:lnTo>
                  <a:pt x="1957705" y="1333182"/>
                </a:lnTo>
                <a:close/>
              </a:path>
              <a:path w="2874645" h="1333500">
                <a:moveTo>
                  <a:pt x="1927225" y="1333182"/>
                </a:moveTo>
                <a:lnTo>
                  <a:pt x="1904364" y="1333182"/>
                </a:lnTo>
                <a:lnTo>
                  <a:pt x="1904364" y="1325562"/>
                </a:lnTo>
                <a:lnTo>
                  <a:pt x="1927225" y="1325562"/>
                </a:lnTo>
                <a:lnTo>
                  <a:pt x="1927225" y="1333182"/>
                </a:lnTo>
                <a:close/>
              </a:path>
              <a:path w="2874645" h="1333500">
                <a:moveTo>
                  <a:pt x="1896745" y="1333182"/>
                </a:moveTo>
                <a:lnTo>
                  <a:pt x="1873885" y="1333182"/>
                </a:lnTo>
                <a:lnTo>
                  <a:pt x="1873885" y="1325562"/>
                </a:lnTo>
                <a:lnTo>
                  <a:pt x="1896745" y="1325562"/>
                </a:lnTo>
                <a:lnTo>
                  <a:pt x="1896745" y="1333182"/>
                </a:lnTo>
                <a:close/>
              </a:path>
              <a:path w="2874645" h="1333500">
                <a:moveTo>
                  <a:pt x="1866264" y="1333182"/>
                </a:moveTo>
                <a:lnTo>
                  <a:pt x="1843405" y="1333182"/>
                </a:lnTo>
                <a:lnTo>
                  <a:pt x="1843405" y="1325562"/>
                </a:lnTo>
                <a:lnTo>
                  <a:pt x="1866264" y="1325562"/>
                </a:lnTo>
                <a:lnTo>
                  <a:pt x="1866264" y="1333182"/>
                </a:lnTo>
                <a:close/>
              </a:path>
              <a:path w="2874645" h="1333500">
                <a:moveTo>
                  <a:pt x="1835785" y="1333182"/>
                </a:moveTo>
                <a:lnTo>
                  <a:pt x="1812925" y="1333182"/>
                </a:lnTo>
                <a:lnTo>
                  <a:pt x="1812925" y="1325562"/>
                </a:lnTo>
                <a:lnTo>
                  <a:pt x="1835785" y="1325562"/>
                </a:lnTo>
                <a:lnTo>
                  <a:pt x="1835785" y="1333182"/>
                </a:lnTo>
                <a:close/>
              </a:path>
              <a:path w="2874645" h="1333500">
                <a:moveTo>
                  <a:pt x="1805305" y="1333182"/>
                </a:moveTo>
                <a:lnTo>
                  <a:pt x="1782445" y="1333182"/>
                </a:lnTo>
                <a:lnTo>
                  <a:pt x="1782445" y="1325562"/>
                </a:lnTo>
                <a:lnTo>
                  <a:pt x="1805305" y="1325562"/>
                </a:lnTo>
                <a:lnTo>
                  <a:pt x="1805305" y="1333182"/>
                </a:lnTo>
                <a:close/>
              </a:path>
              <a:path w="2874645" h="1333500">
                <a:moveTo>
                  <a:pt x="1774825" y="1333182"/>
                </a:moveTo>
                <a:lnTo>
                  <a:pt x="1751964" y="1333182"/>
                </a:lnTo>
                <a:lnTo>
                  <a:pt x="1751964" y="1325562"/>
                </a:lnTo>
                <a:lnTo>
                  <a:pt x="1774825" y="1325562"/>
                </a:lnTo>
                <a:lnTo>
                  <a:pt x="1774825" y="1333182"/>
                </a:lnTo>
                <a:close/>
              </a:path>
              <a:path w="2874645" h="1333500">
                <a:moveTo>
                  <a:pt x="1744345" y="1333182"/>
                </a:moveTo>
                <a:lnTo>
                  <a:pt x="1721485" y="1333182"/>
                </a:lnTo>
                <a:lnTo>
                  <a:pt x="1721485" y="1325562"/>
                </a:lnTo>
                <a:lnTo>
                  <a:pt x="1744345" y="1325562"/>
                </a:lnTo>
                <a:lnTo>
                  <a:pt x="1744345" y="1333182"/>
                </a:lnTo>
                <a:close/>
              </a:path>
              <a:path w="2874645" h="1333500">
                <a:moveTo>
                  <a:pt x="1713864" y="1333182"/>
                </a:moveTo>
                <a:lnTo>
                  <a:pt x="1691005" y="1333182"/>
                </a:lnTo>
                <a:lnTo>
                  <a:pt x="1691005" y="1325562"/>
                </a:lnTo>
                <a:lnTo>
                  <a:pt x="1713864" y="1325562"/>
                </a:lnTo>
                <a:lnTo>
                  <a:pt x="1713864" y="1333182"/>
                </a:lnTo>
                <a:close/>
              </a:path>
              <a:path w="2874645" h="1333500">
                <a:moveTo>
                  <a:pt x="1683385" y="1333182"/>
                </a:moveTo>
                <a:lnTo>
                  <a:pt x="1660525" y="1333182"/>
                </a:lnTo>
                <a:lnTo>
                  <a:pt x="1660525" y="1325562"/>
                </a:lnTo>
                <a:lnTo>
                  <a:pt x="1683385" y="1325562"/>
                </a:lnTo>
                <a:lnTo>
                  <a:pt x="1683385" y="1333182"/>
                </a:lnTo>
                <a:close/>
              </a:path>
              <a:path w="2874645" h="1333500">
                <a:moveTo>
                  <a:pt x="1652905" y="1333182"/>
                </a:moveTo>
                <a:lnTo>
                  <a:pt x="1630045" y="1333182"/>
                </a:lnTo>
                <a:lnTo>
                  <a:pt x="1630045" y="1325562"/>
                </a:lnTo>
                <a:lnTo>
                  <a:pt x="1652905" y="1325562"/>
                </a:lnTo>
                <a:lnTo>
                  <a:pt x="1652905" y="1333182"/>
                </a:lnTo>
                <a:close/>
              </a:path>
              <a:path w="2874645" h="1333500">
                <a:moveTo>
                  <a:pt x="1622425" y="1333182"/>
                </a:moveTo>
                <a:lnTo>
                  <a:pt x="1599564" y="1333182"/>
                </a:lnTo>
                <a:lnTo>
                  <a:pt x="1599564" y="1325562"/>
                </a:lnTo>
                <a:lnTo>
                  <a:pt x="1622425" y="1325562"/>
                </a:lnTo>
                <a:lnTo>
                  <a:pt x="1622425" y="1333182"/>
                </a:lnTo>
                <a:close/>
              </a:path>
              <a:path w="2874645" h="1333500">
                <a:moveTo>
                  <a:pt x="1591945" y="1333182"/>
                </a:moveTo>
                <a:lnTo>
                  <a:pt x="1569085" y="1333182"/>
                </a:lnTo>
                <a:lnTo>
                  <a:pt x="1569085" y="1325562"/>
                </a:lnTo>
                <a:lnTo>
                  <a:pt x="1591945" y="1325562"/>
                </a:lnTo>
                <a:lnTo>
                  <a:pt x="1591945" y="1333182"/>
                </a:lnTo>
                <a:close/>
              </a:path>
              <a:path w="2874645" h="1333500">
                <a:moveTo>
                  <a:pt x="1561464" y="1333182"/>
                </a:moveTo>
                <a:lnTo>
                  <a:pt x="1538605" y="1333182"/>
                </a:lnTo>
                <a:lnTo>
                  <a:pt x="1538605" y="1325562"/>
                </a:lnTo>
                <a:lnTo>
                  <a:pt x="1561464" y="1325562"/>
                </a:lnTo>
                <a:lnTo>
                  <a:pt x="1561464" y="1333182"/>
                </a:lnTo>
                <a:close/>
              </a:path>
              <a:path w="2874645" h="1333500">
                <a:moveTo>
                  <a:pt x="1530985" y="1333182"/>
                </a:moveTo>
                <a:lnTo>
                  <a:pt x="1508125" y="1333182"/>
                </a:lnTo>
                <a:lnTo>
                  <a:pt x="1508125" y="1325562"/>
                </a:lnTo>
                <a:lnTo>
                  <a:pt x="1530985" y="1325562"/>
                </a:lnTo>
                <a:lnTo>
                  <a:pt x="1530985" y="1333182"/>
                </a:lnTo>
                <a:close/>
              </a:path>
              <a:path w="2874645" h="1333500">
                <a:moveTo>
                  <a:pt x="1500505" y="1333182"/>
                </a:moveTo>
                <a:lnTo>
                  <a:pt x="1477645" y="1333182"/>
                </a:lnTo>
                <a:lnTo>
                  <a:pt x="1477645" y="1325562"/>
                </a:lnTo>
                <a:lnTo>
                  <a:pt x="1500505" y="1325562"/>
                </a:lnTo>
                <a:lnTo>
                  <a:pt x="1500505" y="1333182"/>
                </a:lnTo>
                <a:close/>
              </a:path>
              <a:path w="2874645" h="1333500">
                <a:moveTo>
                  <a:pt x="1470025" y="1333182"/>
                </a:moveTo>
                <a:lnTo>
                  <a:pt x="1447164" y="1333182"/>
                </a:lnTo>
                <a:lnTo>
                  <a:pt x="1447164" y="1325562"/>
                </a:lnTo>
                <a:lnTo>
                  <a:pt x="1470025" y="1325562"/>
                </a:lnTo>
                <a:lnTo>
                  <a:pt x="1470025" y="1333182"/>
                </a:lnTo>
                <a:close/>
              </a:path>
              <a:path w="2874645" h="1333500">
                <a:moveTo>
                  <a:pt x="1439545" y="1333182"/>
                </a:moveTo>
                <a:lnTo>
                  <a:pt x="1416685" y="1333182"/>
                </a:lnTo>
                <a:lnTo>
                  <a:pt x="1416685" y="1325562"/>
                </a:lnTo>
                <a:lnTo>
                  <a:pt x="1439545" y="1325562"/>
                </a:lnTo>
                <a:lnTo>
                  <a:pt x="1439545" y="1333182"/>
                </a:lnTo>
                <a:close/>
              </a:path>
              <a:path w="2874645" h="1333500">
                <a:moveTo>
                  <a:pt x="1409064" y="1333182"/>
                </a:moveTo>
                <a:lnTo>
                  <a:pt x="1386205" y="1333182"/>
                </a:lnTo>
                <a:lnTo>
                  <a:pt x="1386205" y="1325562"/>
                </a:lnTo>
                <a:lnTo>
                  <a:pt x="1409064" y="1325562"/>
                </a:lnTo>
                <a:lnTo>
                  <a:pt x="1409064" y="1333182"/>
                </a:lnTo>
                <a:close/>
              </a:path>
              <a:path w="2874645" h="1333500">
                <a:moveTo>
                  <a:pt x="1378585" y="1333182"/>
                </a:moveTo>
                <a:lnTo>
                  <a:pt x="1355725" y="1333182"/>
                </a:lnTo>
                <a:lnTo>
                  <a:pt x="1355725" y="1325562"/>
                </a:lnTo>
                <a:lnTo>
                  <a:pt x="1378585" y="1325562"/>
                </a:lnTo>
                <a:lnTo>
                  <a:pt x="1378585" y="1333182"/>
                </a:lnTo>
                <a:close/>
              </a:path>
              <a:path w="2874645" h="1333500">
                <a:moveTo>
                  <a:pt x="1348105" y="1333182"/>
                </a:moveTo>
                <a:lnTo>
                  <a:pt x="1325245" y="1333182"/>
                </a:lnTo>
                <a:lnTo>
                  <a:pt x="1325245" y="1325562"/>
                </a:lnTo>
                <a:lnTo>
                  <a:pt x="1348105" y="1325562"/>
                </a:lnTo>
                <a:lnTo>
                  <a:pt x="1348105" y="1333182"/>
                </a:lnTo>
                <a:close/>
              </a:path>
              <a:path w="2874645" h="1333500">
                <a:moveTo>
                  <a:pt x="1317625" y="1333182"/>
                </a:moveTo>
                <a:lnTo>
                  <a:pt x="1294764" y="1333182"/>
                </a:lnTo>
                <a:lnTo>
                  <a:pt x="1294764" y="1325562"/>
                </a:lnTo>
                <a:lnTo>
                  <a:pt x="1317625" y="1325562"/>
                </a:lnTo>
                <a:lnTo>
                  <a:pt x="1317625" y="1333182"/>
                </a:lnTo>
                <a:close/>
              </a:path>
              <a:path w="2874645" h="1333500">
                <a:moveTo>
                  <a:pt x="1287145" y="1333182"/>
                </a:moveTo>
                <a:lnTo>
                  <a:pt x="1264285" y="1333182"/>
                </a:lnTo>
                <a:lnTo>
                  <a:pt x="1264285" y="1325562"/>
                </a:lnTo>
                <a:lnTo>
                  <a:pt x="1287145" y="1325562"/>
                </a:lnTo>
                <a:lnTo>
                  <a:pt x="1287145" y="1333182"/>
                </a:lnTo>
                <a:close/>
              </a:path>
              <a:path w="2874645" h="1333500">
                <a:moveTo>
                  <a:pt x="1256664" y="1333182"/>
                </a:moveTo>
                <a:lnTo>
                  <a:pt x="1233805" y="1333182"/>
                </a:lnTo>
                <a:lnTo>
                  <a:pt x="1233805" y="1325562"/>
                </a:lnTo>
                <a:lnTo>
                  <a:pt x="1256664" y="1325562"/>
                </a:lnTo>
                <a:lnTo>
                  <a:pt x="1256664" y="1333182"/>
                </a:lnTo>
                <a:close/>
              </a:path>
              <a:path w="2874645" h="1333500">
                <a:moveTo>
                  <a:pt x="1226185" y="1333182"/>
                </a:moveTo>
                <a:lnTo>
                  <a:pt x="1203325" y="1333182"/>
                </a:lnTo>
                <a:lnTo>
                  <a:pt x="1203325" y="1325562"/>
                </a:lnTo>
                <a:lnTo>
                  <a:pt x="1226185" y="1325562"/>
                </a:lnTo>
                <a:lnTo>
                  <a:pt x="1226185" y="1333182"/>
                </a:lnTo>
                <a:close/>
              </a:path>
              <a:path w="2874645" h="1333500">
                <a:moveTo>
                  <a:pt x="1195705" y="1333182"/>
                </a:moveTo>
                <a:lnTo>
                  <a:pt x="1172845" y="1333182"/>
                </a:lnTo>
                <a:lnTo>
                  <a:pt x="1172845" y="1325562"/>
                </a:lnTo>
                <a:lnTo>
                  <a:pt x="1195705" y="1325562"/>
                </a:lnTo>
                <a:lnTo>
                  <a:pt x="1195705" y="1333182"/>
                </a:lnTo>
                <a:close/>
              </a:path>
              <a:path w="2874645" h="1333500">
                <a:moveTo>
                  <a:pt x="1165225" y="1333182"/>
                </a:moveTo>
                <a:lnTo>
                  <a:pt x="1142364" y="1333182"/>
                </a:lnTo>
                <a:lnTo>
                  <a:pt x="1142364" y="1325562"/>
                </a:lnTo>
                <a:lnTo>
                  <a:pt x="1165225" y="1325562"/>
                </a:lnTo>
                <a:lnTo>
                  <a:pt x="1165225" y="1333182"/>
                </a:lnTo>
                <a:close/>
              </a:path>
              <a:path w="2874645" h="1333500">
                <a:moveTo>
                  <a:pt x="1134745" y="1333182"/>
                </a:moveTo>
                <a:lnTo>
                  <a:pt x="1111885" y="1333182"/>
                </a:lnTo>
                <a:lnTo>
                  <a:pt x="1111885" y="1325562"/>
                </a:lnTo>
                <a:lnTo>
                  <a:pt x="1134745" y="1325562"/>
                </a:lnTo>
                <a:lnTo>
                  <a:pt x="1134745" y="1333182"/>
                </a:lnTo>
                <a:close/>
              </a:path>
              <a:path w="2874645" h="1333500">
                <a:moveTo>
                  <a:pt x="1104264" y="1333182"/>
                </a:moveTo>
                <a:lnTo>
                  <a:pt x="1081405" y="1333182"/>
                </a:lnTo>
                <a:lnTo>
                  <a:pt x="1081405" y="1325562"/>
                </a:lnTo>
                <a:lnTo>
                  <a:pt x="1104264" y="1325562"/>
                </a:lnTo>
                <a:lnTo>
                  <a:pt x="1104264" y="1333182"/>
                </a:lnTo>
                <a:close/>
              </a:path>
              <a:path w="2874645" h="1333500">
                <a:moveTo>
                  <a:pt x="1073785" y="1333182"/>
                </a:moveTo>
                <a:lnTo>
                  <a:pt x="1050925" y="1333182"/>
                </a:lnTo>
                <a:lnTo>
                  <a:pt x="1050925" y="1325562"/>
                </a:lnTo>
                <a:lnTo>
                  <a:pt x="1073785" y="1325562"/>
                </a:lnTo>
                <a:lnTo>
                  <a:pt x="1073785" y="1333182"/>
                </a:lnTo>
                <a:close/>
              </a:path>
              <a:path w="2874645" h="1333500">
                <a:moveTo>
                  <a:pt x="1043305" y="1333182"/>
                </a:moveTo>
                <a:lnTo>
                  <a:pt x="1020445" y="1333182"/>
                </a:lnTo>
                <a:lnTo>
                  <a:pt x="1020445" y="1325562"/>
                </a:lnTo>
                <a:lnTo>
                  <a:pt x="1043305" y="1325562"/>
                </a:lnTo>
                <a:lnTo>
                  <a:pt x="1043305" y="1333182"/>
                </a:lnTo>
                <a:close/>
              </a:path>
              <a:path w="2874645" h="1333500">
                <a:moveTo>
                  <a:pt x="1012825" y="1333182"/>
                </a:moveTo>
                <a:lnTo>
                  <a:pt x="989964" y="1333182"/>
                </a:lnTo>
                <a:lnTo>
                  <a:pt x="989964" y="1325562"/>
                </a:lnTo>
                <a:lnTo>
                  <a:pt x="1012825" y="1325562"/>
                </a:lnTo>
                <a:lnTo>
                  <a:pt x="1012825" y="1333182"/>
                </a:lnTo>
                <a:close/>
              </a:path>
              <a:path w="2874645" h="1333500">
                <a:moveTo>
                  <a:pt x="982345" y="1333182"/>
                </a:moveTo>
                <a:lnTo>
                  <a:pt x="959485" y="1333182"/>
                </a:lnTo>
                <a:lnTo>
                  <a:pt x="959485" y="1325562"/>
                </a:lnTo>
                <a:lnTo>
                  <a:pt x="982345" y="1325562"/>
                </a:lnTo>
                <a:lnTo>
                  <a:pt x="982345" y="1333182"/>
                </a:lnTo>
                <a:close/>
              </a:path>
              <a:path w="2874645" h="1333500">
                <a:moveTo>
                  <a:pt x="951864" y="1333182"/>
                </a:moveTo>
                <a:lnTo>
                  <a:pt x="929005" y="1333182"/>
                </a:lnTo>
                <a:lnTo>
                  <a:pt x="929005" y="1325562"/>
                </a:lnTo>
                <a:lnTo>
                  <a:pt x="951864" y="1325562"/>
                </a:lnTo>
                <a:lnTo>
                  <a:pt x="951864" y="1333182"/>
                </a:lnTo>
                <a:close/>
              </a:path>
              <a:path w="2874645" h="1333500">
                <a:moveTo>
                  <a:pt x="921385" y="1333182"/>
                </a:moveTo>
                <a:lnTo>
                  <a:pt x="898525" y="1333182"/>
                </a:lnTo>
                <a:lnTo>
                  <a:pt x="898525" y="1325562"/>
                </a:lnTo>
                <a:lnTo>
                  <a:pt x="921385" y="1325562"/>
                </a:lnTo>
                <a:lnTo>
                  <a:pt x="921385" y="1333182"/>
                </a:lnTo>
                <a:close/>
              </a:path>
              <a:path w="2874645" h="1333500">
                <a:moveTo>
                  <a:pt x="890905" y="1333182"/>
                </a:moveTo>
                <a:lnTo>
                  <a:pt x="868045" y="1333182"/>
                </a:lnTo>
                <a:lnTo>
                  <a:pt x="868045" y="1325562"/>
                </a:lnTo>
                <a:lnTo>
                  <a:pt x="890905" y="1325562"/>
                </a:lnTo>
                <a:lnTo>
                  <a:pt x="890905" y="1333182"/>
                </a:lnTo>
                <a:close/>
              </a:path>
              <a:path w="2874645" h="1333500">
                <a:moveTo>
                  <a:pt x="860425" y="1333182"/>
                </a:moveTo>
                <a:lnTo>
                  <a:pt x="837564" y="1333182"/>
                </a:lnTo>
                <a:lnTo>
                  <a:pt x="837564" y="1325562"/>
                </a:lnTo>
                <a:lnTo>
                  <a:pt x="860425" y="1325562"/>
                </a:lnTo>
                <a:lnTo>
                  <a:pt x="860425" y="1333182"/>
                </a:lnTo>
                <a:close/>
              </a:path>
              <a:path w="2874645" h="1333500">
                <a:moveTo>
                  <a:pt x="829945" y="1333182"/>
                </a:moveTo>
                <a:lnTo>
                  <a:pt x="807085" y="1333182"/>
                </a:lnTo>
                <a:lnTo>
                  <a:pt x="807085" y="1325562"/>
                </a:lnTo>
                <a:lnTo>
                  <a:pt x="829945" y="1325562"/>
                </a:lnTo>
                <a:lnTo>
                  <a:pt x="829945" y="1333182"/>
                </a:lnTo>
                <a:close/>
              </a:path>
              <a:path w="2874645" h="1333500">
                <a:moveTo>
                  <a:pt x="799464" y="1333182"/>
                </a:moveTo>
                <a:lnTo>
                  <a:pt x="776605" y="1333182"/>
                </a:lnTo>
                <a:lnTo>
                  <a:pt x="776605" y="1325562"/>
                </a:lnTo>
                <a:lnTo>
                  <a:pt x="799464" y="1325562"/>
                </a:lnTo>
                <a:lnTo>
                  <a:pt x="799464" y="1333182"/>
                </a:lnTo>
                <a:close/>
              </a:path>
              <a:path w="2874645" h="1333500">
                <a:moveTo>
                  <a:pt x="768985" y="1333182"/>
                </a:moveTo>
                <a:lnTo>
                  <a:pt x="746125" y="1333182"/>
                </a:lnTo>
                <a:lnTo>
                  <a:pt x="746125" y="1325562"/>
                </a:lnTo>
                <a:lnTo>
                  <a:pt x="768985" y="1325562"/>
                </a:lnTo>
                <a:lnTo>
                  <a:pt x="768985" y="1333182"/>
                </a:lnTo>
                <a:close/>
              </a:path>
              <a:path w="2874645" h="1333500">
                <a:moveTo>
                  <a:pt x="738505" y="1333182"/>
                </a:moveTo>
                <a:lnTo>
                  <a:pt x="715645" y="1333182"/>
                </a:lnTo>
                <a:lnTo>
                  <a:pt x="715645" y="1325562"/>
                </a:lnTo>
                <a:lnTo>
                  <a:pt x="738505" y="1325562"/>
                </a:lnTo>
                <a:lnTo>
                  <a:pt x="738505" y="1333182"/>
                </a:lnTo>
                <a:close/>
              </a:path>
              <a:path w="2874645" h="1333500">
                <a:moveTo>
                  <a:pt x="708025" y="1333182"/>
                </a:moveTo>
                <a:lnTo>
                  <a:pt x="685164" y="1333182"/>
                </a:lnTo>
                <a:lnTo>
                  <a:pt x="685164" y="1325562"/>
                </a:lnTo>
                <a:lnTo>
                  <a:pt x="708025" y="1325562"/>
                </a:lnTo>
                <a:lnTo>
                  <a:pt x="708025" y="1333182"/>
                </a:lnTo>
                <a:close/>
              </a:path>
              <a:path w="2874645" h="1333500">
                <a:moveTo>
                  <a:pt x="677545" y="1333182"/>
                </a:moveTo>
                <a:lnTo>
                  <a:pt x="654685" y="1333182"/>
                </a:lnTo>
                <a:lnTo>
                  <a:pt x="654685" y="1325562"/>
                </a:lnTo>
                <a:lnTo>
                  <a:pt x="677545" y="1325562"/>
                </a:lnTo>
                <a:lnTo>
                  <a:pt x="677545" y="1333182"/>
                </a:lnTo>
                <a:close/>
              </a:path>
              <a:path w="2874645" h="1333500">
                <a:moveTo>
                  <a:pt x="647064" y="1333182"/>
                </a:moveTo>
                <a:lnTo>
                  <a:pt x="624205" y="1333182"/>
                </a:lnTo>
                <a:lnTo>
                  <a:pt x="624205" y="1325562"/>
                </a:lnTo>
                <a:lnTo>
                  <a:pt x="647064" y="1325562"/>
                </a:lnTo>
                <a:lnTo>
                  <a:pt x="647064" y="1333182"/>
                </a:lnTo>
                <a:close/>
              </a:path>
              <a:path w="2874645" h="1333500">
                <a:moveTo>
                  <a:pt x="616585" y="1333182"/>
                </a:moveTo>
                <a:lnTo>
                  <a:pt x="593725" y="1333182"/>
                </a:lnTo>
                <a:lnTo>
                  <a:pt x="593725" y="1325562"/>
                </a:lnTo>
                <a:lnTo>
                  <a:pt x="616585" y="1325562"/>
                </a:lnTo>
                <a:lnTo>
                  <a:pt x="616585" y="1333182"/>
                </a:lnTo>
                <a:close/>
              </a:path>
              <a:path w="2874645" h="1333500">
                <a:moveTo>
                  <a:pt x="586105" y="1333182"/>
                </a:moveTo>
                <a:lnTo>
                  <a:pt x="563245" y="1333182"/>
                </a:lnTo>
                <a:lnTo>
                  <a:pt x="563245" y="1325562"/>
                </a:lnTo>
                <a:lnTo>
                  <a:pt x="586105" y="1325562"/>
                </a:lnTo>
                <a:lnTo>
                  <a:pt x="586105" y="1333182"/>
                </a:lnTo>
                <a:close/>
              </a:path>
              <a:path w="2874645" h="1333500">
                <a:moveTo>
                  <a:pt x="555625" y="1333182"/>
                </a:moveTo>
                <a:lnTo>
                  <a:pt x="532764" y="1333182"/>
                </a:lnTo>
                <a:lnTo>
                  <a:pt x="532764" y="1325562"/>
                </a:lnTo>
                <a:lnTo>
                  <a:pt x="555625" y="1325562"/>
                </a:lnTo>
                <a:lnTo>
                  <a:pt x="555625" y="1333182"/>
                </a:lnTo>
                <a:close/>
              </a:path>
              <a:path w="2874645" h="1333500">
                <a:moveTo>
                  <a:pt x="525145" y="1333182"/>
                </a:moveTo>
                <a:lnTo>
                  <a:pt x="502285" y="1333182"/>
                </a:lnTo>
                <a:lnTo>
                  <a:pt x="502285" y="1325562"/>
                </a:lnTo>
                <a:lnTo>
                  <a:pt x="525145" y="1325562"/>
                </a:lnTo>
                <a:lnTo>
                  <a:pt x="525145" y="1333182"/>
                </a:lnTo>
                <a:close/>
              </a:path>
              <a:path w="2874645" h="1333500">
                <a:moveTo>
                  <a:pt x="494664" y="1333182"/>
                </a:moveTo>
                <a:lnTo>
                  <a:pt x="471805" y="1333182"/>
                </a:lnTo>
                <a:lnTo>
                  <a:pt x="471805" y="1325562"/>
                </a:lnTo>
                <a:lnTo>
                  <a:pt x="494664" y="1325562"/>
                </a:lnTo>
                <a:lnTo>
                  <a:pt x="494664" y="1333182"/>
                </a:lnTo>
                <a:close/>
              </a:path>
              <a:path w="2874645" h="1333500">
                <a:moveTo>
                  <a:pt x="464185" y="1333182"/>
                </a:moveTo>
                <a:lnTo>
                  <a:pt x="441325" y="1333182"/>
                </a:lnTo>
                <a:lnTo>
                  <a:pt x="441325" y="1325562"/>
                </a:lnTo>
                <a:lnTo>
                  <a:pt x="464185" y="1325562"/>
                </a:lnTo>
                <a:lnTo>
                  <a:pt x="464185" y="1333182"/>
                </a:lnTo>
                <a:close/>
              </a:path>
              <a:path w="2874645" h="1333500">
                <a:moveTo>
                  <a:pt x="433705" y="1333182"/>
                </a:moveTo>
                <a:lnTo>
                  <a:pt x="410845" y="1333182"/>
                </a:lnTo>
                <a:lnTo>
                  <a:pt x="410845" y="1325562"/>
                </a:lnTo>
                <a:lnTo>
                  <a:pt x="433705" y="1325562"/>
                </a:lnTo>
                <a:lnTo>
                  <a:pt x="433705" y="1333182"/>
                </a:lnTo>
                <a:close/>
              </a:path>
              <a:path w="2874645" h="1333500">
                <a:moveTo>
                  <a:pt x="403225" y="1333182"/>
                </a:moveTo>
                <a:lnTo>
                  <a:pt x="380364" y="1333182"/>
                </a:lnTo>
                <a:lnTo>
                  <a:pt x="380364" y="1325562"/>
                </a:lnTo>
                <a:lnTo>
                  <a:pt x="403225" y="1325562"/>
                </a:lnTo>
                <a:lnTo>
                  <a:pt x="403225" y="1333182"/>
                </a:lnTo>
                <a:close/>
              </a:path>
              <a:path w="2874645" h="1333500">
                <a:moveTo>
                  <a:pt x="372745" y="1333182"/>
                </a:moveTo>
                <a:lnTo>
                  <a:pt x="349885" y="1333182"/>
                </a:lnTo>
                <a:lnTo>
                  <a:pt x="349885" y="1325562"/>
                </a:lnTo>
                <a:lnTo>
                  <a:pt x="372745" y="1325562"/>
                </a:lnTo>
                <a:lnTo>
                  <a:pt x="372745" y="1333182"/>
                </a:lnTo>
                <a:close/>
              </a:path>
              <a:path w="2874645" h="1333500">
                <a:moveTo>
                  <a:pt x="342264" y="1333182"/>
                </a:moveTo>
                <a:lnTo>
                  <a:pt x="319405" y="1333182"/>
                </a:lnTo>
                <a:lnTo>
                  <a:pt x="319405" y="1325562"/>
                </a:lnTo>
                <a:lnTo>
                  <a:pt x="342264" y="1325562"/>
                </a:lnTo>
                <a:lnTo>
                  <a:pt x="342264" y="1333182"/>
                </a:lnTo>
                <a:close/>
              </a:path>
              <a:path w="2874645" h="1333500">
                <a:moveTo>
                  <a:pt x="311785" y="1333182"/>
                </a:moveTo>
                <a:lnTo>
                  <a:pt x="288925" y="1333182"/>
                </a:lnTo>
                <a:lnTo>
                  <a:pt x="288925" y="1325562"/>
                </a:lnTo>
                <a:lnTo>
                  <a:pt x="311785" y="1325562"/>
                </a:lnTo>
                <a:lnTo>
                  <a:pt x="311785" y="1333182"/>
                </a:lnTo>
                <a:close/>
              </a:path>
              <a:path w="2874645" h="1333500">
                <a:moveTo>
                  <a:pt x="281305" y="1333182"/>
                </a:moveTo>
                <a:lnTo>
                  <a:pt x="258445" y="1333182"/>
                </a:lnTo>
                <a:lnTo>
                  <a:pt x="258445" y="1325562"/>
                </a:lnTo>
                <a:lnTo>
                  <a:pt x="281305" y="1325562"/>
                </a:lnTo>
                <a:lnTo>
                  <a:pt x="281305" y="1333182"/>
                </a:lnTo>
                <a:close/>
              </a:path>
              <a:path w="2874645" h="1333500">
                <a:moveTo>
                  <a:pt x="250825" y="1333182"/>
                </a:moveTo>
                <a:lnTo>
                  <a:pt x="227965" y="1333182"/>
                </a:lnTo>
                <a:lnTo>
                  <a:pt x="227965" y="1325562"/>
                </a:lnTo>
                <a:lnTo>
                  <a:pt x="250825" y="1325562"/>
                </a:lnTo>
                <a:lnTo>
                  <a:pt x="250825" y="1333182"/>
                </a:lnTo>
                <a:close/>
              </a:path>
              <a:path w="2874645" h="1333500">
                <a:moveTo>
                  <a:pt x="220345" y="1333182"/>
                </a:moveTo>
                <a:lnTo>
                  <a:pt x="197485" y="1333182"/>
                </a:lnTo>
                <a:lnTo>
                  <a:pt x="197485" y="1325562"/>
                </a:lnTo>
                <a:lnTo>
                  <a:pt x="220345" y="1325562"/>
                </a:lnTo>
                <a:lnTo>
                  <a:pt x="220345" y="1333182"/>
                </a:lnTo>
                <a:close/>
              </a:path>
              <a:path w="2874645" h="1333500">
                <a:moveTo>
                  <a:pt x="189865" y="1333182"/>
                </a:moveTo>
                <a:lnTo>
                  <a:pt x="167005" y="1333182"/>
                </a:lnTo>
                <a:lnTo>
                  <a:pt x="167005" y="1325562"/>
                </a:lnTo>
                <a:lnTo>
                  <a:pt x="189865" y="1325562"/>
                </a:lnTo>
                <a:lnTo>
                  <a:pt x="189865" y="1333182"/>
                </a:lnTo>
                <a:close/>
              </a:path>
              <a:path w="2874645" h="1333500">
                <a:moveTo>
                  <a:pt x="159385" y="1333182"/>
                </a:moveTo>
                <a:lnTo>
                  <a:pt x="136525" y="1333182"/>
                </a:lnTo>
                <a:lnTo>
                  <a:pt x="136525" y="1325562"/>
                </a:lnTo>
                <a:lnTo>
                  <a:pt x="159385" y="1325562"/>
                </a:lnTo>
                <a:lnTo>
                  <a:pt x="159385" y="1333182"/>
                </a:lnTo>
                <a:close/>
              </a:path>
              <a:path w="2874645" h="1333500">
                <a:moveTo>
                  <a:pt x="128905" y="1333182"/>
                </a:moveTo>
                <a:lnTo>
                  <a:pt x="106045" y="1333182"/>
                </a:lnTo>
                <a:lnTo>
                  <a:pt x="106045" y="1325562"/>
                </a:lnTo>
                <a:lnTo>
                  <a:pt x="128905" y="1325562"/>
                </a:lnTo>
                <a:lnTo>
                  <a:pt x="128905" y="1333182"/>
                </a:lnTo>
                <a:close/>
              </a:path>
              <a:path w="2874645" h="1333500">
                <a:moveTo>
                  <a:pt x="98425" y="1333182"/>
                </a:moveTo>
                <a:lnTo>
                  <a:pt x="75565" y="1333182"/>
                </a:lnTo>
                <a:lnTo>
                  <a:pt x="75565" y="1325562"/>
                </a:lnTo>
                <a:lnTo>
                  <a:pt x="98425" y="1325562"/>
                </a:lnTo>
                <a:lnTo>
                  <a:pt x="98425" y="1333182"/>
                </a:lnTo>
                <a:close/>
              </a:path>
              <a:path w="2874645" h="1333500">
                <a:moveTo>
                  <a:pt x="67945" y="1333182"/>
                </a:moveTo>
                <a:lnTo>
                  <a:pt x="45085" y="1333182"/>
                </a:lnTo>
                <a:lnTo>
                  <a:pt x="45085" y="1325562"/>
                </a:lnTo>
                <a:lnTo>
                  <a:pt x="67945" y="1325562"/>
                </a:lnTo>
                <a:lnTo>
                  <a:pt x="67945" y="1333182"/>
                </a:lnTo>
                <a:close/>
              </a:path>
              <a:path w="2874645" h="1333500">
                <a:moveTo>
                  <a:pt x="37465" y="1333182"/>
                </a:moveTo>
                <a:lnTo>
                  <a:pt x="14605" y="1333182"/>
                </a:lnTo>
                <a:lnTo>
                  <a:pt x="14605" y="1325562"/>
                </a:lnTo>
                <a:lnTo>
                  <a:pt x="37465" y="1325562"/>
                </a:lnTo>
                <a:lnTo>
                  <a:pt x="37465" y="1333182"/>
                </a:lnTo>
                <a:close/>
              </a:path>
            </a:pathLst>
          </a:custGeom>
          <a:solidFill>
            <a:srgbClr val="827B79"/>
          </a:solid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74" name="TextBox 9"/>
          <p:cNvSpPr>
            <a:spLocks noChangeArrowheads="1"/>
          </p:cNvSpPr>
          <p:nvPr/>
        </p:nvSpPr>
        <p:spPr bwMode="auto">
          <a:xfrm>
            <a:off x="7632605" y="2211126"/>
            <a:ext cx="2108408" cy="378460"/>
          </a:xfrm>
          <a:prstGeom prst="rect">
            <a:avLst/>
          </a:prstGeom>
          <a:solidFill>
            <a:srgbClr val="5AB4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zh-CN" altLang="en-US" sz="1865" b="1" kern="0" spc="100" dirty="0" smtClean="0">
                <a:solidFill>
                  <a:prstClr val="white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rPr>
              <a:t>管理模式</a:t>
            </a:r>
            <a:endParaRPr lang="zh-CN" altLang="en-US" sz="1865" b="1" kern="0" spc="100" dirty="0" smtClean="0">
              <a:solidFill>
                <a:prstClr val="white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98">
            <a:hlinkClick r:id="rId8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636839" y="3184042"/>
            <a:ext cx="2102480" cy="3759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300" dirty="0" smtClean="0">
                <a:solidFill>
                  <a:prstClr val="white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制度规范</a:t>
            </a:r>
            <a:endParaRPr lang="zh-CN" altLang="en-US" sz="1600" kern="0" spc="300" dirty="0" smtClean="0">
              <a:solidFill>
                <a:prstClr val="white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TextBox 99">
            <a:hlinkClick r:id="rId9" action="ppaction://hlinkfile"/>
          </p:cNvPr>
          <p:cNvSpPr txBox="1">
            <a:spLocks noChangeArrowheads="1"/>
          </p:cNvSpPr>
          <p:nvPr/>
        </p:nvSpPr>
        <p:spPr bwMode="auto">
          <a:xfrm>
            <a:off x="7636839" y="2783529"/>
            <a:ext cx="2117722" cy="371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300" dirty="0" smtClean="0">
                <a:solidFill>
                  <a:prstClr val="white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议事决策</a:t>
            </a:r>
            <a:endParaRPr lang="zh-CN" altLang="en-US" sz="1600" kern="0" spc="300" dirty="0" smtClean="0">
              <a:solidFill>
                <a:prstClr val="white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100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7636839" y="3588789"/>
            <a:ext cx="2117722" cy="371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spc="300" dirty="0" smtClean="0">
                <a:solidFill>
                  <a:prstClr val="white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制衡原则</a:t>
            </a:r>
            <a:endParaRPr lang="zh-CN" altLang="en-US" sz="1600" kern="0" spc="300" dirty="0" smtClean="0">
              <a:solidFill>
                <a:prstClr val="white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object 54"/>
          <p:cNvSpPr/>
          <p:nvPr/>
        </p:nvSpPr>
        <p:spPr>
          <a:xfrm>
            <a:off x="10563429" y="5245800"/>
            <a:ext cx="370607" cy="5352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87" name="object 55"/>
          <p:cNvSpPr/>
          <p:nvPr/>
        </p:nvSpPr>
        <p:spPr>
          <a:xfrm>
            <a:off x="10543573" y="5228256"/>
            <a:ext cx="408667" cy="570814"/>
          </a:xfrm>
          <a:custGeom>
            <a:avLst/>
            <a:gdLst/>
            <a:ahLst/>
            <a:cxnLst/>
            <a:rect l="l" t="t" r="r" b="b"/>
            <a:pathLst>
              <a:path w="332740" h="464820">
                <a:moveTo>
                  <a:pt x="332358" y="464286"/>
                </a:moveTo>
                <a:lnTo>
                  <a:pt x="130301" y="464286"/>
                </a:lnTo>
                <a:lnTo>
                  <a:pt x="0" y="232143"/>
                </a:lnTo>
                <a:lnTo>
                  <a:pt x="130301" y="0"/>
                </a:lnTo>
                <a:lnTo>
                  <a:pt x="332358" y="0"/>
                </a:lnTo>
                <a:lnTo>
                  <a:pt x="332358" y="14287"/>
                </a:lnTo>
                <a:lnTo>
                  <a:pt x="303783" y="14287"/>
                </a:lnTo>
                <a:lnTo>
                  <a:pt x="303783" y="21285"/>
                </a:lnTo>
                <a:lnTo>
                  <a:pt x="151117" y="21285"/>
                </a:lnTo>
                <a:lnTo>
                  <a:pt x="138658" y="28575"/>
                </a:lnTo>
                <a:lnTo>
                  <a:pt x="147025" y="28575"/>
                </a:lnTo>
                <a:lnTo>
                  <a:pt x="36696" y="225145"/>
                </a:lnTo>
                <a:lnTo>
                  <a:pt x="28841" y="225145"/>
                </a:lnTo>
                <a:lnTo>
                  <a:pt x="28841" y="239140"/>
                </a:lnTo>
                <a:lnTo>
                  <a:pt x="36696" y="239140"/>
                </a:lnTo>
                <a:lnTo>
                  <a:pt x="147025" y="435711"/>
                </a:lnTo>
                <a:lnTo>
                  <a:pt x="138658" y="435711"/>
                </a:lnTo>
                <a:lnTo>
                  <a:pt x="151117" y="443001"/>
                </a:lnTo>
                <a:lnTo>
                  <a:pt x="303783" y="443001"/>
                </a:lnTo>
                <a:lnTo>
                  <a:pt x="303783" y="449999"/>
                </a:lnTo>
                <a:lnTo>
                  <a:pt x="332358" y="449999"/>
                </a:lnTo>
                <a:lnTo>
                  <a:pt x="332358" y="464286"/>
                </a:lnTo>
                <a:close/>
              </a:path>
              <a:path w="332740" h="464820">
                <a:moveTo>
                  <a:pt x="303783" y="449999"/>
                </a:moveTo>
                <a:lnTo>
                  <a:pt x="303783" y="14287"/>
                </a:lnTo>
                <a:lnTo>
                  <a:pt x="318071" y="28575"/>
                </a:lnTo>
                <a:lnTo>
                  <a:pt x="332358" y="28575"/>
                </a:lnTo>
                <a:lnTo>
                  <a:pt x="332358" y="435711"/>
                </a:lnTo>
                <a:lnTo>
                  <a:pt x="318071" y="435711"/>
                </a:lnTo>
                <a:lnTo>
                  <a:pt x="303783" y="449999"/>
                </a:lnTo>
                <a:close/>
              </a:path>
              <a:path w="332740" h="464820">
                <a:moveTo>
                  <a:pt x="332358" y="28575"/>
                </a:moveTo>
                <a:lnTo>
                  <a:pt x="318071" y="28575"/>
                </a:lnTo>
                <a:lnTo>
                  <a:pt x="303783" y="14287"/>
                </a:lnTo>
                <a:lnTo>
                  <a:pt x="332358" y="14287"/>
                </a:lnTo>
                <a:lnTo>
                  <a:pt x="332358" y="28575"/>
                </a:lnTo>
                <a:close/>
              </a:path>
              <a:path w="332740" h="464820">
                <a:moveTo>
                  <a:pt x="147025" y="28575"/>
                </a:moveTo>
                <a:lnTo>
                  <a:pt x="138658" y="28575"/>
                </a:lnTo>
                <a:lnTo>
                  <a:pt x="151117" y="21285"/>
                </a:lnTo>
                <a:lnTo>
                  <a:pt x="147025" y="28575"/>
                </a:lnTo>
                <a:close/>
              </a:path>
              <a:path w="332740" h="464820">
                <a:moveTo>
                  <a:pt x="303783" y="28575"/>
                </a:moveTo>
                <a:lnTo>
                  <a:pt x="147025" y="28575"/>
                </a:lnTo>
                <a:lnTo>
                  <a:pt x="151117" y="21285"/>
                </a:lnTo>
                <a:lnTo>
                  <a:pt x="303783" y="21285"/>
                </a:lnTo>
                <a:lnTo>
                  <a:pt x="303783" y="28575"/>
                </a:lnTo>
                <a:close/>
              </a:path>
              <a:path w="332740" h="464820">
                <a:moveTo>
                  <a:pt x="28841" y="239140"/>
                </a:moveTo>
                <a:lnTo>
                  <a:pt x="28841" y="225145"/>
                </a:lnTo>
                <a:lnTo>
                  <a:pt x="32769" y="232143"/>
                </a:lnTo>
                <a:lnTo>
                  <a:pt x="28841" y="239140"/>
                </a:lnTo>
                <a:close/>
              </a:path>
              <a:path w="332740" h="464820">
                <a:moveTo>
                  <a:pt x="32769" y="232143"/>
                </a:moveTo>
                <a:lnTo>
                  <a:pt x="28841" y="225145"/>
                </a:lnTo>
                <a:lnTo>
                  <a:pt x="36696" y="225145"/>
                </a:lnTo>
                <a:lnTo>
                  <a:pt x="32769" y="232143"/>
                </a:lnTo>
                <a:close/>
              </a:path>
              <a:path w="332740" h="464820">
                <a:moveTo>
                  <a:pt x="36696" y="239140"/>
                </a:moveTo>
                <a:lnTo>
                  <a:pt x="28841" y="239140"/>
                </a:lnTo>
                <a:lnTo>
                  <a:pt x="32769" y="232143"/>
                </a:lnTo>
                <a:lnTo>
                  <a:pt x="36696" y="239140"/>
                </a:lnTo>
                <a:close/>
              </a:path>
              <a:path w="332740" h="464820">
                <a:moveTo>
                  <a:pt x="151117" y="443001"/>
                </a:moveTo>
                <a:lnTo>
                  <a:pt x="138658" y="435711"/>
                </a:lnTo>
                <a:lnTo>
                  <a:pt x="147025" y="435711"/>
                </a:lnTo>
                <a:lnTo>
                  <a:pt x="151117" y="443001"/>
                </a:lnTo>
                <a:close/>
              </a:path>
              <a:path w="332740" h="464820">
                <a:moveTo>
                  <a:pt x="303783" y="443001"/>
                </a:moveTo>
                <a:lnTo>
                  <a:pt x="151117" y="443001"/>
                </a:lnTo>
                <a:lnTo>
                  <a:pt x="147025" y="435711"/>
                </a:lnTo>
                <a:lnTo>
                  <a:pt x="303783" y="435711"/>
                </a:lnTo>
                <a:lnTo>
                  <a:pt x="303783" y="443001"/>
                </a:lnTo>
                <a:close/>
              </a:path>
              <a:path w="332740" h="464820">
                <a:moveTo>
                  <a:pt x="332358" y="449999"/>
                </a:moveTo>
                <a:lnTo>
                  <a:pt x="303783" y="449999"/>
                </a:lnTo>
                <a:lnTo>
                  <a:pt x="318071" y="435711"/>
                </a:lnTo>
                <a:lnTo>
                  <a:pt x="332358" y="435711"/>
                </a:lnTo>
                <a:lnTo>
                  <a:pt x="332358" y="44999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88" name="object 50"/>
          <p:cNvSpPr/>
          <p:nvPr/>
        </p:nvSpPr>
        <p:spPr>
          <a:xfrm>
            <a:off x="3408070" y="5228422"/>
            <a:ext cx="1841805" cy="553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89" name="object 51"/>
          <p:cNvSpPr/>
          <p:nvPr/>
        </p:nvSpPr>
        <p:spPr>
          <a:xfrm>
            <a:off x="3389835" y="5210519"/>
            <a:ext cx="1881893" cy="589527"/>
          </a:xfrm>
          <a:custGeom>
            <a:avLst/>
            <a:gdLst/>
            <a:ahLst/>
            <a:cxnLst/>
            <a:rect l="l" t="t" r="r" b="b"/>
            <a:pathLst>
              <a:path w="1532254" h="480060">
                <a:moveTo>
                  <a:pt x="1337703" y="479729"/>
                </a:moveTo>
                <a:lnTo>
                  <a:pt x="0" y="479729"/>
                </a:lnTo>
                <a:lnTo>
                  <a:pt x="0" y="0"/>
                </a:lnTo>
                <a:lnTo>
                  <a:pt x="1337703" y="0"/>
                </a:lnTo>
                <a:lnTo>
                  <a:pt x="1349285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451154"/>
                </a:lnTo>
                <a:lnTo>
                  <a:pt x="14287" y="451154"/>
                </a:lnTo>
                <a:lnTo>
                  <a:pt x="28575" y="465442"/>
                </a:lnTo>
                <a:lnTo>
                  <a:pt x="1349285" y="465442"/>
                </a:lnTo>
                <a:lnTo>
                  <a:pt x="1337703" y="479729"/>
                </a:lnTo>
                <a:close/>
              </a:path>
              <a:path w="1532254" h="480060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1532254" h="480060">
                <a:moveTo>
                  <a:pt x="1324089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1349285" y="14287"/>
                </a:lnTo>
                <a:lnTo>
                  <a:pt x="1356573" y="23279"/>
                </a:lnTo>
                <a:lnTo>
                  <a:pt x="1319796" y="23279"/>
                </a:lnTo>
                <a:lnTo>
                  <a:pt x="1324089" y="28575"/>
                </a:lnTo>
                <a:close/>
              </a:path>
              <a:path w="1532254" h="480060">
                <a:moveTo>
                  <a:pt x="1495357" y="239858"/>
                </a:moveTo>
                <a:lnTo>
                  <a:pt x="1319796" y="23279"/>
                </a:lnTo>
                <a:lnTo>
                  <a:pt x="1330883" y="28575"/>
                </a:lnTo>
                <a:lnTo>
                  <a:pt x="1360866" y="28575"/>
                </a:lnTo>
                <a:lnTo>
                  <a:pt x="1524841" y="230860"/>
                </a:lnTo>
                <a:lnTo>
                  <a:pt x="1502651" y="230860"/>
                </a:lnTo>
                <a:lnTo>
                  <a:pt x="1495357" y="239858"/>
                </a:lnTo>
                <a:close/>
              </a:path>
              <a:path w="1532254" h="480060">
                <a:moveTo>
                  <a:pt x="1360866" y="28575"/>
                </a:moveTo>
                <a:lnTo>
                  <a:pt x="1330883" y="28575"/>
                </a:lnTo>
                <a:lnTo>
                  <a:pt x="1319796" y="23279"/>
                </a:lnTo>
                <a:lnTo>
                  <a:pt x="1356573" y="23279"/>
                </a:lnTo>
                <a:lnTo>
                  <a:pt x="1360866" y="28575"/>
                </a:lnTo>
                <a:close/>
              </a:path>
              <a:path w="1532254" h="480060">
                <a:moveTo>
                  <a:pt x="1502651" y="248856"/>
                </a:moveTo>
                <a:lnTo>
                  <a:pt x="1495357" y="239858"/>
                </a:lnTo>
                <a:lnTo>
                  <a:pt x="1502651" y="230860"/>
                </a:lnTo>
                <a:lnTo>
                  <a:pt x="1502651" y="248856"/>
                </a:lnTo>
                <a:close/>
              </a:path>
              <a:path w="1532254" h="480060">
                <a:moveTo>
                  <a:pt x="1524852" y="248856"/>
                </a:moveTo>
                <a:lnTo>
                  <a:pt x="1502651" y="248856"/>
                </a:lnTo>
                <a:lnTo>
                  <a:pt x="1502651" y="230860"/>
                </a:lnTo>
                <a:lnTo>
                  <a:pt x="1524841" y="230860"/>
                </a:lnTo>
                <a:lnTo>
                  <a:pt x="1532140" y="239864"/>
                </a:lnTo>
                <a:lnTo>
                  <a:pt x="1524852" y="248856"/>
                </a:lnTo>
                <a:close/>
              </a:path>
              <a:path w="1532254" h="480060">
                <a:moveTo>
                  <a:pt x="1319796" y="456450"/>
                </a:moveTo>
                <a:lnTo>
                  <a:pt x="1495357" y="239858"/>
                </a:lnTo>
                <a:lnTo>
                  <a:pt x="1502651" y="248856"/>
                </a:lnTo>
                <a:lnTo>
                  <a:pt x="1524852" y="248856"/>
                </a:lnTo>
                <a:lnTo>
                  <a:pt x="1360866" y="451154"/>
                </a:lnTo>
                <a:lnTo>
                  <a:pt x="1330883" y="451154"/>
                </a:lnTo>
                <a:lnTo>
                  <a:pt x="1319796" y="456450"/>
                </a:lnTo>
                <a:close/>
              </a:path>
              <a:path w="1532254" h="480060">
                <a:moveTo>
                  <a:pt x="28575" y="465442"/>
                </a:moveTo>
                <a:lnTo>
                  <a:pt x="14287" y="451154"/>
                </a:lnTo>
                <a:lnTo>
                  <a:pt x="28575" y="451154"/>
                </a:lnTo>
                <a:lnTo>
                  <a:pt x="28575" y="465442"/>
                </a:lnTo>
                <a:close/>
              </a:path>
              <a:path w="1532254" h="480060">
                <a:moveTo>
                  <a:pt x="1349285" y="465442"/>
                </a:moveTo>
                <a:lnTo>
                  <a:pt x="28575" y="465442"/>
                </a:lnTo>
                <a:lnTo>
                  <a:pt x="28575" y="451154"/>
                </a:lnTo>
                <a:lnTo>
                  <a:pt x="1324089" y="451154"/>
                </a:lnTo>
                <a:lnTo>
                  <a:pt x="1319796" y="456450"/>
                </a:lnTo>
                <a:lnTo>
                  <a:pt x="1356573" y="456450"/>
                </a:lnTo>
                <a:lnTo>
                  <a:pt x="1349285" y="465442"/>
                </a:lnTo>
                <a:close/>
              </a:path>
              <a:path w="1532254" h="480060">
                <a:moveTo>
                  <a:pt x="1356573" y="456450"/>
                </a:moveTo>
                <a:lnTo>
                  <a:pt x="1319796" y="456450"/>
                </a:lnTo>
                <a:lnTo>
                  <a:pt x="1330883" y="451154"/>
                </a:lnTo>
                <a:lnTo>
                  <a:pt x="1360866" y="451154"/>
                </a:lnTo>
                <a:lnTo>
                  <a:pt x="1356573" y="45645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94" name="object 56"/>
          <p:cNvSpPr/>
          <p:nvPr/>
        </p:nvSpPr>
        <p:spPr>
          <a:xfrm>
            <a:off x="1967847" y="4524257"/>
            <a:ext cx="8984865" cy="5749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95" name="object 52"/>
          <p:cNvSpPr/>
          <p:nvPr/>
        </p:nvSpPr>
        <p:spPr>
          <a:xfrm>
            <a:off x="1968068" y="5235196"/>
            <a:ext cx="1839934" cy="5352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96" name="object 53"/>
          <p:cNvSpPr/>
          <p:nvPr/>
        </p:nvSpPr>
        <p:spPr>
          <a:xfrm>
            <a:off x="1949693" y="5218244"/>
            <a:ext cx="1881893" cy="570814"/>
          </a:xfrm>
          <a:custGeom>
            <a:avLst/>
            <a:gdLst/>
            <a:ahLst/>
            <a:cxnLst/>
            <a:rect l="l" t="t" r="r" b="b"/>
            <a:pathLst>
              <a:path w="1532254" h="464820">
                <a:moveTo>
                  <a:pt x="1343964" y="464273"/>
                </a:moveTo>
                <a:lnTo>
                  <a:pt x="0" y="464273"/>
                </a:lnTo>
                <a:lnTo>
                  <a:pt x="0" y="0"/>
                </a:lnTo>
                <a:lnTo>
                  <a:pt x="1343964" y="0"/>
                </a:lnTo>
                <a:lnTo>
                  <a:pt x="1355546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435698"/>
                </a:lnTo>
                <a:lnTo>
                  <a:pt x="14287" y="435698"/>
                </a:lnTo>
                <a:lnTo>
                  <a:pt x="28575" y="449986"/>
                </a:lnTo>
                <a:lnTo>
                  <a:pt x="1355546" y="449986"/>
                </a:lnTo>
                <a:lnTo>
                  <a:pt x="1343964" y="464273"/>
                </a:lnTo>
                <a:close/>
              </a:path>
              <a:path w="1532254" h="464820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1532254" h="464820">
                <a:moveTo>
                  <a:pt x="1330350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1355546" y="14287"/>
                </a:lnTo>
                <a:lnTo>
                  <a:pt x="1362835" y="23279"/>
                </a:lnTo>
                <a:lnTo>
                  <a:pt x="1326057" y="23279"/>
                </a:lnTo>
                <a:lnTo>
                  <a:pt x="1330350" y="28575"/>
                </a:lnTo>
                <a:close/>
              </a:path>
              <a:path w="1532254" h="464820">
                <a:moveTo>
                  <a:pt x="1495357" y="232136"/>
                </a:moveTo>
                <a:lnTo>
                  <a:pt x="1326057" y="23279"/>
                </a:lnTo>
                <a:lnTo>
                  <a:pt x="1337157" y="28575"/>
                </a:lnTo>
                <a:lnTo>
                  <a:pt x="1367129" y="28575"/>
                </a:lnTo>
                <a:lnTo>
                  <a:pt x="1524851" y="223138"/>
                </a:lnTo>
                <a:lnTo>
                  <a:pt x="1502651" y="223138"/>
                </a:lnTo>
                <a:lnTo>
                  <a:pt x="1495357" y="232136"/>
                </a:lnTo>
                <a:close/>
              </a:path>
              <a:path w="1532254" h="464820">
                <a:moveTo>
                  <a:pt x="1367129" y="28575"/>
                </a:moveTo>
                <a:lnTo>
                  <a:pt x="1337157" y="28575"/>
                </a:lnTo>
                <a:lnTo>
                  <a:pt x="1326057" y="23279"/>
                </a:lnTo>
                <a:lnTo>
                  <a:pt x="1362835" y="23279"/>
                </a:lnTo>
                <a:lnTo>
                  <a:pt x="1367129" y="28575"/>
                </a:lnTo>
                <a:close/>
              </a:path>
              <a:path w="1532254" h="464820">
                <a:moveTo>
                  <a:pt x="1502651" y="241134"/>
                </a:moveTo>
                <a:lnTo>
                  <a:pt x="1495362" y="232130"/>
                </a:lnTo>
                <a:lnTo>
                  <a:pt x="1502651" y="223138"/>
                </a:lnTo>
                <a:lnTo>
                  <a:pt x="1502651" y="241134"/>
                </a:lnTo>
                <a:close/>
              </a:path>
              <a:path w="1532254" h="464820">
                <a:moveTo>
                  <a:pt x="1524841" y="241134"/>
                </a:moveTo>
                <a:lnTo>
                  <a:pt x="1502651" y="241134"/>
                </a:lnTo>
                <a:lnTo>
                  <a:pt x="1502651" y="223138"/>
                </a:lnTo>
                <a:lnTo>
                  <a:pt x="1524851" y="223138"/>
                </a:lnTo>
                <a:lnTo>
                  <a:pt x="1532135" y="232136"/>
                </a:lnTo>
                <a:lnTo>
                  <a:pt x="1524841" y="241134"/>
                </a:lnTo>
                <a:close/>
              </a:path>
              <a:path w="1532254" h="464820">
                <a:moveTo>
                  <a:pt x="1326057" y="440994"/>
                </a:moveTo>
                <a:lnTo>
                  <a:pt x="1495357" y="232136"/>
                </a:lnTo>
                <a:lnTo>
                  <a:pt x="1502651" y="241134"/>
                </a:lnTo>
                <a:lnTo>
                  <a:pt x="1524841" y="241134"/>
                </a:lnTo>
                <a:lnTo>
                  <a:pt x="1367127" y="435698"/>
                </a:lnTo>
                <a:lnTo>
                  <a:pt x="1337157" y="435698"/>
                </a:lnTo>
                <a:lnTo>
                  <a:pt x="1326057" y="440994"/>
                </a:lnTo>
                <a:close/>
              </a:path>
              <a:path w="1532254" h="464820">
                <a:moveTo>
                  <a:pt x="28575" y="449986"/>
                </a:moveTo>
                <a:lnTo>
                  <a:pt x="14287" y="435698"/>
                </a:lnTo>
                <a:lnTo>
                  <a:pt x="28575" y="435698"/>
                </a:lnTo>
                <a:lnTo>
                  <a:pt x="28575" y="449986"/>
                </a:lnTo>
                <a:close/>
              </a:path>
              <a:path w="1532254" h="464820">
                <a:moveTo>
                  <a:pt x="1355546" y="449986"/>
                </a:moveTo>
                <a:lnTo>
                  <a:pt x="28575" y="449986"/>
                </a:lnTo>
                <a:lnTo>
                  <a:pt x="28575" y="435698"/>
                </a:lnTo>
                <a:lnTo>
                  <a:pt x="1330350" y="435698"/>
                </a:lnTo>
                <a:lnTo>
                  <a:pt x="1326057" y="440994"/>
                </a:lnTo>
                <a:lnTo>
                  <a:pt x="1362834" y="440994"/>
                </a:lnTo>
                <a:lnTo>
                  <a:pt x="1355546" y="449986"/>
                </a:lnTo>
                <a:close/>
              </a:path>
              <a:path w="1532254" h="464820">
                <a:moveTo>
                  <a:pt x="1362834" y="440994"/>
                </a:moveTo>
                <a:lnTo>
                  <a:pt x="1326057" y="440994"/>
                </a:lnTo>
                <a:lnTo>
                  <a:pt x="1337157" y="435698"/>
                </a:lnTo>
                <a:lnTo>
                  <a:pt x="1367127" y="435698"/>
                </a:lnTo>
                <a:lnTo>
                  <a:pt x="1362834" y="44099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p>
            <a:endParaRPr sz="135"/>
          </a:p>
        </p:txBody>
      </p:sp>
      <p:sp>
        <p:nvSpPr>
          <p:cNvPr id="109" name="文本框 108"/>
          <p:cNvSpPr txBox="1"/>
          <p:nvPr/>
        </p:nvSpPr>
        <p:spPr>
          <a:xfrm>
            <a:off x="2063530" y="5318727"/>
            <a:ext cx="83235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不相容岗位分离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授权控制 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归口管理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预算控制        程序控制      单据控制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215098" y="4628407"/>
            <a:ext cx="84982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预算控制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收支控制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采购控制 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项目控制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合同控制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资产控制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1174442" y="1022536"/>
            <a:ext cx="9809108" cy="5374503"/>
            <a:chOff x="1654239" y="1405127"/>
            <a:chExt cx="8721978" cy="4778977"/>
          </a:xfrm>
        </p:grpSpPr>
        <p:sp>
          <p:nvSpPr>
            <p:cNvPr id="8" name="object 8"/>
            <p:cNvSpPr/>
            <p:nvPr/>
          </p:nvSpPr>
          <p:spPr>
            <a:xfrm>
              <a:off x="6056376" y="4594860"/>
              <a:ext cx="4014216" cy="70408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0" y="4552188"/>
              <a:ext cx="4500372" cy="717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5822" y="3456216"/>
              <a:ext cx="3916679" cy="150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2022" y="3341916"/>
              <a:ext cx="3961130" cy="16210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3191" y="3762120"/>
              <a:ext cx="737095" cy="497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7457" y="3771544"/>
              <a:ext cx="735482" cy="4928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4178" y="3719118"/>
              <a:ext cx="1520736" cy="5022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869" y="3289680"/>
              <a:ext cx="4627245" cy="1308100"/>
            </a:xfrm>
            <a:custGeom>
              <a:avLst/>
              <a:gdLst/>
              <a:ahLst/>
              <a:cxnLst/>
              <a:rect l="l" t="t" r="r" b="b"/>
              <a:pathLst>
                <a:path w="4627245" h="1308100">
                  <a:moveTo>
                    <a:pt x="1703412" y="12700"/>
                  </a:moveTo>
                  <a:lnTo>
                    <a:pt x="864641" y="12700"/>
                  </a:lnTo>
                  <a:lnTo>
                    <a:pt x="908062" y="0"/>
                  </a:lnTo>
                  <a:lnTo>
                    <a:pt x="1648980" y="0"/>
                  </a:lnTo>
                  <a:lnTo>
                    <a:pt x="1703412" y="12700"/>
                  </a:lnTo>
                  <a:close/>
                </a:path>
                <a:path w="4627245" h="1308100">
                  <a:moveTo>
                    <a:pt x="953427" y="25400"/>
                  </a:moveTo>
                  <a:lnTo>
                    <a:pt x="699211" y="25400"/>
                  </a:lnTo>
                  <a:lnTo>
                    <a:pt x="739139" y="12700"/>
                  </a:lnTo>
                  <a:lnTo>
                    <a:pt x="998474" y="12700"/>
                  </a:lnTo>
                  <a:lnTo>
                    <a:pt x="953427" y="25400"/>
                  </a:lnTo>
                  <a:close/>
                </a:path>
                <a:path w="4627245" h="1308100">
                  <a:moveTo>
                    <a:pt x="1869808" y="25400"/>
                  </a:moveTo>
                  <a:lnTo>
                    <a:pt x="1594256" y="25400"/>
                  </a:lnTo>
                  <a:lnTo>
                    <a:pt x="1540992" y="12700"/>
                  </a:lnTo>
                  <a:lnTo>
                    <a:pt x="1813915" y="12700"/>
                  </a:lnTo>
                  <a:lnTo>
                    <a:pt x="1869808" y="25400"/>
                  </a:lnTo>
                  <a:close/>
                </a:path>
                <a:path w="4627245" h="1308100">
                  <a:moveTo>
                    <a:pt x="781850" y="38100"/>
                  </a:moveTo>
                  <a:lnTo>
                    <a:pt x="621906" y="38100"/>
                  </a:lnTo>
                  <a:lnTo>
                    <a:pt x="660082" y="25400"/>
                  </a:lnTo>
                  <a:lnTo>
                    <a:pt x="823569" y="25400"/>
                  </a:lnTo>
                  <a:lnTo>
                    <a:pt x="781850" y="38100"/>
                  </a:lnTo>
                  <a:close/>
                </a:path>
                <a:path w="4627245" h="1308100">
                  <a:moveTo>
                    <a:pt x="2040496" y="38100"/>
                  </a:moveTo>
                  <a:lnTo>
                    <a:pt x="1812518" y="38100"/>
                  </a:lnTo>
                  <a:lnTo>
                    <a:pt x="1757108" y="25400"/>
                  </a:lnTo>
                  <a:lnTo>
                    <a:pt x="1983181" y="25400"/>
                  </a:lnTo>
                  <a:lnTo>
                    <a:pt x="2040496" y="38100"/>
                  </a:lnTo>
                  <a:close/>
                </a:path>
                <a:path w="4627245" h="1308100">
                  <a:moveTo>
                    <a:pt x="662406" y="50800"/>
                  </a:moveTo>
                  <a:lnTo>
                    <a:pt x="513118" y="50800"/>
                  </a:lnTo>
                  <a:lnTo>
                    <a:pt x="548398" y="38100"/>
                  </a:lnTo>
                  <a:lnTo>
                    <a:pt x="701408" y="38100"/>
                  </a:lnTo>
                  <a:lnTo>
                    <a:pt x="662406" y="50800"/>
                  </a:lnTo>
                  <a:close/>
                </a:path>
                <a:path w="4627245" h="1308100">
                  <a:moveTo>
                    <a:pt x="2156333" y="50800"/>
                  </a:moveTo>
                  <a:lnTo>
                    <a:pt x="1981415" y="50800"/>
                  </a:lnTo>
                  <a:lnTo>
                    <a:pt x="1924608" y="38100"/>
                  </a:lnTo>
                  <a:lnTo>
                    <a:pt x="2098154" y="38100"/>
                  </a:lnTo>
                  <a:lnTo>
                    <a:pt x="2156333" y="50800"/>
                  </a:lnTo>
                  <a:close/>
                </a:path>
                <a:path w="4627245" h="1308100">
                  <a:moveTo>
                    <a:pt x="482422" y="76200"/>
                  </a:moveTo>
                  <a:lnTo>
                    <a:pt x="413384" y="76200"/>
                  </a:lnTo>
                  <a:lnTo>
                    <a:pt x="445592" y="63500"/>
                  </a:lnTo>
                  <a:lnTo>
                    <a:pt x="478840" y="50800"/>
                  </a:lnTo>
                  <a:lnTo>
                    <a:pt x="587578" y="50800"/>
                  </a:lnTo>
                  <a:lnTo>
                    <a:pt x="551433" y="63500"/>
                  </a:lnTo>
                  <a:lnTo>
                    <a:pt x="516559" y="63500"/>
                  </a:lnTo>
                  <a:lnTo>
                    <a:pt x="482422" y="76200"/>
                  </a:lnTo>
                  <a:close/>
                </a:path>
                <a:path w="4627245" h="1308100">
                  <a:moveTo>
                    <a:pt x="2273630" y="63500"/>
                  </a:moveTo>
                  <a:lnTo>
                    <a:pt x="2096223" y="63500"/>
                  </a:lnTo>
                  <a:lnTo>
                    <a:pt x="2038553" y="50800"/>
                  </a:lnTo>
                  <a:lnTo>
                    <a:pt x="2214829" y="50800"/>
                  </a:lnTo>
                  <a:lnTo>
                    <a:pt x="2273630" y="63500"/>
                  </a:lnTo>
                  <a:close/>
                </a:path>
                <a:path w="4627245" h="1308100">
                  <a:moveTo>
                    <a:pt x="2451849" y="88900"/>
                  </a:moveTo>
                  <a:lnTo>
                    <a:pt x="2330411" y="88900"/>
                  </a:lnTo>
                  <a:lnTo>
                    <a:pt x="2271267" y="76200"/>
                  </a:lnTo>
                  <a:lnTo>
                    <a:pt x="2212593" y="76200"/>
                  </a:lnTo>
                  <a:lnTo>
                    <a:pt x="2154161" y="63500"/>
                  </a:lnTo>
                  <a:lnTo>
                    <a:pt x="2332875" y="63500"/>
                  </a:lnTo>
                  <a:lnTo>
                    <a:pt x="2451849" y="88900"/>
                  </a:lnTo>
                  <a:close/>
                </a:path>
                <a:path w="4627245" h="1308100">
                  <a:moveTo>
                    <a:pt x="417563" y="88900"/>
                  </a:moveTo>
                  <a:lnTo>
                    <a:pt x="352158" y="88900"/>
                  </a:lnTo>
                  <a:lnTo>
                    <a:pt x="382231" y="76200"/>
                  </a:lnTo>
                  <a:lnTo>
                    <a:pt x="449618" y="76200"/>
                  </a:lnTo>
                  <a:lnTo>
                    <a:pt x="417563" y="88900"/>
                  </a:lnTo>
                  <a:close/>
                </a:path>
                <a:path w="4627245" h="1308100">
                  <a:moveTo>
                    <a:pt x="386740" y="101600"/>
                  </a:moveTo>
                  <a:lnTo>
                    <a:pt x="309041" y="101600"/>
                  </a:lnTo>
                  <a:lnTo>
                    <a:pt x="323176" y="88900"/>
                  </a:lnTo>
                  <a:lnTo>
                    <a:pt x="417728" y="88900"/>
                  </a:lnTo>
                  <a:lnTo>
                    <a:pt x="386740" y="101600"/>
                  </a:lnTo>
                  <a:close/>
                </a:path>
                <a:path w="4627245" h="1308100">
                  <a:moveTo>
                    <a:pt x="2685262" y="127000"/>
                  </a:moveTo>
                  <a:lnTo>
                    <a:pt x="2566555" y="127000"/>
                  </a:lnTo>
                  <a:lnTo>
                    <a:pt x="2508008" y="114300"/>
                  </a:lnTo>
                  <a:lnTo>
                    <a:pt x="2449093" y="101600"/>
                  </a:lnTo>
                  <a:lnTo>
                    <a:pt x="2389746" y="88900"/>
                  </a:lnTo>
                  <a:lnTo>
                    <a:pt x="2510891" y="88900"/>
                  </a:lnTo>
                  <a:lnTo>
                    <a:pt x="2685262" y="127000"/>
                  </a:lnTo>
                  <a:close/>
                </a:path>
                <a:path w="4627245" h="1308100">
                  <a:moveTo>
                    <a:pt x="328396" y="114300"/>
                  </a:moveTo>
                  <a:lnTo>
                    <a:pt x="268503" y="114300"/>
                  </a:lnTo>
                  <a:lnTo>
                    <a:pt x="281736" y="101600"/>
                  </a:lnTo>
                  <a:lnTo>
                    <a:pt x="357200" y="101600"/>
                  </a:lnTo>
                  <a:lnTo>
                    <a:pt x="328396" y="114300"/>
                  </a:lnTo>
                  <a:close/>
                </a:path>
                <a:path w="4627245" h="1308100">
                  <a:moveTo>
                    <a:pt x="300977" y="127000"/>
                  </a:moveTo>
                  <a:lnTo>
                    <a:pt x="242912" y="127000"/>
                  </a:lnTo>
                  <a:lnTo>
                    <a:pt x="255562" y="114300"/>
                  </a:lnTo>
                  <a:lnTo>
                    <a:pt x="314667" y="114300"/>
                  </a:lnTo>
                  <a:lnTo>
                    <a:pt x="300977" y="127000"/>
                  </a:lnTo>
                  <a:close/>
                </a:path>
                <a:path w="4627245" h="1308100">
                  <a:moveTo>
                    <a:pt x="261950" y="139700"/>
                  </a:moveTo>
                  <a:lnTo>
                    <a:pt x="206705" y="139700"/>
                  </a:lnTo>
                  <a:lnTo>
                    <a:pt x="218478" y="127000"/>
                  </a:lnTo>
                  <a:lnTo>
                    <a:pt x="274777" y="127000"/>
                  </a:lnTo>
                  <a:lnTo>
                    <a:pt x="261950" y="139700"/>
                  </a:lnTo>
                  <a:close/>
                </a:path>
                <a:path w="4627245" h="1308100">
                  <a:moveTo>
                    <a:pt x="3020441" y="190500"/>
                  </a:moveTo>
                  <a:lnTo>
                    <a:pt x="2962198" y="190500"/>
                  </a:lnTo>
                  <a:lnTo>
                    <a:pt x="2907207" y="177800"/>
                  </a:lnTo>
                  <a:lnTo>
                    <a:pt x="2851734" y="165100"/>
                  </a:lnTo>
                  <a:lnTo>
                    <a:pt x="2795765" y="165100"/>
                  </a:lnTo>
                  <a:lnTo>
                    <a:pt x="2739148" y="152400"/>
                  </a:lnTo>
                  <a:lnTo>
                    <a:pt x="2682074" y="139700"/>
                  </a:lnTo>
                  <a:lnTo>
                    <a:pt x="2624531" y="127000"/>
                  </a:lnTo>
                  <a:lnTo>
                    <a:pt x="2742501" y="127000"/>
                  </a:lnTo>
                  <a:lnTo>
                    <a:pt x="3020441" y="190500"/>
                  </a:lnTo>
                  <a:close/>
                </a:path>
                <a:path w="4627245" h="1308100">
                  <a:moveTo>
                    <a:pt x="225590" y="152400"/>
                  </a:moveTo>
                  <a:lnTo>
                    <a:pt x="184048" y="152400"/>
                  </a:lnTo>
                  <a:lnTo>
                    <a:pt x="195224" y="139700"/>
                  </a:lnTo>
                  <a:lnTo>
                    <a:pt x="237540" y="139700"/>
                  </a:lnTo>
                  <a:lnTo>
                    <a:pt x="225590" y="152400"/>
                  </a:lnTo>
                  <a:close/>
                </a:path>
                <a:path w="4627245" h="1308100">
                  <a:moveTo>
                    <a:pt x="191973" y="165100"/>
                  </a:moveTo>
                  <a:lnTo>
                    <a:pt x="152323" y="165100"/>
                  </a:lnTo>
                  <a:lnTo>
                    <a:pt x="162598" y="152400"/>
                  </a:lnTo>
                  <a:lnTo>
                    <a:pt x="203009" y="152400"/>
                  </a:lnTo>
                  <a:lnTo>
                    <a:pt x="191973" y="165100"/>
                  </a:lnTo>
                  <a:close/>
                </a:path>
                <a:path w="4627245" h="1308100">
                  <a:moveTo>
                    <a:pt x="171119" y="177800"/>
                  </a:moveTo>
                  <a:lnTo>
                    <a:pt x="132714" y="177800"/>
                  </a:lnTo>
                  <a:lnTo>
                    <a:pt x="142367" y="165100"/>
                  </a:lnTo>
                  <a:lnTo>
                    <a:pt x="181546" y="165100"/>
                  </a:lnTo>
                  <a:lnTo>
                    <a:pt x="171119" y="177800"/>
                  </a:lnTo>
                  <a:close/>
                </a:path>
                <a:path w="4627245" h="1308100">
                  <a:moveTo>
                    <a:pt x="151536" y="190500"/>
                  </a:moveTo>
                  <a:lnTo>
                    <a:pt x="114363" y="190500"/>
                  </a:lnTo>
                  <a:lnTo>
                    <a:pt x="123380" y="177800"/>
                  </a:lnTo>
                  <a:lnTo>
                    <a:pt x="161328" y="177800"/>
                  </a:lnTo>
                  <a:lnTo>
                    <a:pt x="151536" y="190500"/>
                  </a:lnTo>
                  <a:close/>
                </a:path>
                <a:path w="4627245" h="1308100">
                  <a:moveTo>
                    <a:pt x="124574" y="203200"/>
                  </a:moveTo>
                  <a:lnTo>
                    <a:pt x="89204" y="203200"/>
                  </a:lnTo>
                  <a:lnTo>
                    <a:pt x="97269" y="190500"/>
                  </a:lnTo>
                  <a:lnTo>
                    <a:pt x="133413" y="190500"/>
                  </a:lnTo>
                  <a:lnTo>
                    <a:pt x="124574" y="203200"/>
                  </a:lnTo>
                  <a:close/>
                </a:path>
                <a:path w="4627245" h="1308100">
                  <a:moveTo>
                    <a:pt x="4404652" y="673100"/>
                  </a:moveTo>
                  <a:lnTo>
                    <a:pt x="4370031" y="673100"/>
                  </a:lnTo>
                  <a:lnTo>
                    <a:pt x="4344504" y="647700"/>
                  </a:lnTo>
                  <a:lnTo>
                    <a:pt x="4344670" y="647700"/>
                  </a:lnTo>
                  <a:lnTo>
                    <a:pt x="4318000" y="635000"/>
                  </a:lnTo>
                  <a:lnTo>
                    <a:pt x="4318165" y="635000"/>
                  </a:lnTo>
                  <a:lnTo>
                    <a:pt x="4290352" y="622300"/>
                  </a:lnTo>
                  <a:lnTo>
                    <a:pt x="4290504" y="622300"/>
                  </a:lnTo>
                  <a:lnTo>
                    <a:pt x="4261573" y="609600"/>
                  </a:lnTo>
                  <a:lnTo>
                    <a:pt x="4261713" y="609600"/>
                  </a:lnTo>
                  <a:lnTo>
                    <a:pt x="4231678" y="584200"/>
                  </a:lnTo>
                  <a:lnTo>
                    <a:pt x="4231817" y="584200"/>
                  </a:lnTo>
                  <a:lnTo>
                    <a:pt x="4200690" y="571500"/>
                  </a:lnTo>
                  <a:lnTo>
                    <a:pt x="4200817" y="571500"/>
                  </a:lnTo>
                  <a:lnTo>
                    <a:pt x="4168635" y="558800"/>
                  </a:lnTo>
                  <a:lnTo>
                    <a:pt x="4168762" y="558800"/>
                  </a:lnTo>
                  <a:lnTo>
                    <a:pt x="4135526" y="546100"/>
                  </a:lnTo>
                  <a:lnTo>
                    <a:pt x="4101376" y="533400"/>
                  </a:lnTo>
                  <a:lnTo>
                    <a:pt x="4066197" y="508000"/>
                  </a:lnTo>
                  <a:lnTo>
                    <a:pt x="4030027" y="495300"/>
                  </a:lnTo>
                  <a:lnTo>
                    <a:pt x="3992867" y="482600"/>
                  </a:lnTo>
                  <a:lnTo>
                    <a:pt x="3954741" y="469900"/>
                  </a:lnTo>
                  <a:lnTo>
                    <a:pt x="3915664" y="457200"/>
                  </a:lnTo>
                  <a:lnTo>
                    <a:pt x="3875659" y="444500"/>
                  </a:lnTo>
                  <a:lnTo>
                    <a:pt x="3834739" y="419100"/>
                  </a:lnTo>
                  <a:lnTo>
                    <a:pt x="3792931" y="406400"/>
                  </a:lnTo>
                  <a:lnTo>
                    <a:pt x="3750233" y="393700"/>
                  </a:lnTo>
                  <a:lnTo>
                    <a:pt x="3706685" y="381000"/>
                  </a:lnTo>
                  <a:lnTo>
                    <a:pt x="3662286" y="368300"/>
                  </a:lnTo>
                  <a:lnTo>
                    <a:pt x="3617074" y="355600"/>
                  </a:lnTo>
                  <a:lnTo>
                    <a:pt x="3571036" y="342900"/>
                  </a:lnTo>
                  <a:lnTo>
                    <a:pt x="3524224" y="330200"/>
                  </a:lnTo>
                  <a:lnTo>
                    <a:pt x="3476637" y="317500"/>
                  </a:lnTo>
                  <a:lnTo>
                    <a:pt x="3428288" y="304800"/>
                  </a:lnTo>
                  <a:lnTo>
                    <a:pt x="3379203" y="292100"/>
                  </a:lnTo>
                  <a:lnTo>
                    <a:pt x="3329406" y="279400"/>
                  </a:lnTo>
                  <a:lnTo>
                    <a:pt x="3278911" y="266700"/>
                  </a:lnTo>
                  <a:lnTo>
                    <a:pt x="3227717" y="254000"/>
                  </a:lnTo>
                  <a:lnTo>
                    <a:pt x="3175863" y="241300"/>
                  </a:lnTo>
                  <a:lnTo>
                    <a:pt x="3123361" y="228600"/>
                  </a:lnTo>
                  <a:lnTo>
                    <a:pt x="3070225" y="215900"/>
                  </a:lnTo>
                  <a:lnTo>
                    <a:pt x="3016478" y="203200"/>
                  </a:lnTo>
                  <a:lnTo>
                    <a:pt x="2962135" y="190500"/>
                  </a:lnTo>
                  <a:lnTo>
                    <a:pt x="3074314" y="190500"/>
                  </a:lnTo>
                  <a:lnTo>
                    <a:pt x="3384067" y="266700"/>
                  </a:lnTo>
                  <a:lnTo>
                    <a:pt x="3576472" y="317500"/>
                  </a:lnTo>
                  <a:lnTo>
                    <a:pt x="3622636" y="330200"/>
                  </a:lnTo>
                  <a:lnTo>
                    <a:pt x="3668014" y="355600"/>
                  </a:lnTo>
                  <a:lnTo>
                    <a:pt x="3799141" y="393700"/>
                  </a:lnTo>
                  <a:lnTo>
                    <a:pt x="3882224" y="419100"/>
                  </a:lnTo>
                  <a:lnTo>
                    <a:pt x="3922407" y="431800"/>
                  </a:lnTo>
                  <a:lnTo>
                    <a:pt x="3961663" y="457200"/>
                  </a:lnTo>
                  <a:lnTo>
                    <a:pt x="4037355" y="482600"/>
                  </a:lnTo>
                  <a:lnTo>
                    <a:pt x="4109135" y="508000"/>
                  </a:lnTo>
                  <a:lnTo>
                    <a:pt x="4143514" y="520700"/>
                  </a:lnTo>
                  <a:lnTo>
                    <a:pt x="4176864" y="546100"/>
                  </a:lnTo>
                  <a:lnTo>
                    <a:pt x="4209173" y="558800"/>
                  </a:lnTo>
                  <a:lnTo>
                    <a:pt x="4240428" y="571500"/>
                  </a:lnTo>
                  <a:lnTo>
                    <a:pt x="4270603" y="584200"/>
                  </a:lnTo>
                  <a:lnTo>
                    <a:pt x="4299673" y="609600"/>
                  </a:lnTo>
                  <a:lnTo>
                    <a:pt x="4327639" y="622300"/>
                  </a:lnTo>
                  <a:lnTo>
                    <a:pt x="4354474" y="635000"/>
                  </a:lnTo>
                  <a:lnTo>
                    <a:pt x="4380128" y="647700"/>
                  </a:lnTo>
                  <a:lnTo>
                    <a:pt x="4392536" y="660400"/>
                  </a:lnTo>
                  <a:lnTo>
                    <a:pt x="4404652" y="673100"/>
                  </a:lnTo>
                  <a:close/>
                </a:path>
                <a:path w="4627245" h="1308100">
                  <a:moveTo>
                    <a:pt x="108242" y="215900"/>
                  </a:moveTo>
                  <a:lnTo>
                    <a:pt x="74053" y="215900"/>
                  </a:lnTo>
                  <a:lnTo>
                    <a:pt x="81470" y="203200"/>
                  </a:lnTo>
                  <a:lnTo>
                    <a:pt x="116433" y="203200"/>
                  </a:lnTo>
                  <a:lnTo>
                    <a:pt x="108242" y="215900"/>
                  </a:lnTo>
                  <a:close/>
                </a:path>
                <a:path w="4627245" h="1308100">
                  <a:moveTo>
                    <a:pt x="93243" y="228600"/>
                  </a:moveTo>
                  <a:lnTo>
                    <a:pt x="60223" y="228600"/>
                  </a:lnTo>
                  <a:lnTo>
                    <a:pt x="66967" y="215900"/>
                  </a:lnTo>
                  <a:lnTo>
                    <a:pt x="100774" y="215900"/>
                  </a:lnTo>
                  <a:lnTo>
                    <a:pt x="93243" y="228600"/>
                  </a:lnTo>
                  <a:close/>
                </a:path>
                <a:path w="4627245" h="1308100">
                  <a:moveTo>
                    <a:pt x="73291" y="241300"/>
                  </a:moveTo>
                  <a:lnTo>
                    <a:pt x="47726" y="241300"/>
                  </a:lnTo>
                  <a:lnTo>
                    <a:pt x="53797" y="228600"/>
                  </a:lnTo>
                  <a:lnTo>
                    <a:pt x="79819" y="228600"/>
                  </a:lnTo>
                  <a:lnTo>
                    <a:pt x="73291" y="241300"/>
                  </a:lnTo>
                  <a:close/>
                </a:path>
                <a:path w="4627245" h="1308100">
                  <a:moveTo>
                    <a:pt x="79603" y="241300"/>
                  </a:moveTo>
                  <a:lnTo>
                    <a:pt x="79819" y="228600"/>
                  </a:lnTo>
                  <a:lnTo>
                    <a:pt x="86461" y="228600"/>
                  </a:lnTo>
                  <a:lnTo>
                    <a:pt x="79603" y="241300"/>
                  </a:lnTo>
                  <a:close/>
                </a:path>
                <a:path w="4627245" h="1308100">
                  <a:moveTo>
                    <a:pt x="51498" y="266700"/>
                  </a:moveTo>
                  <a:lnTo>
                    <a:pt x="31559" y="266700"/>
                  </a:lnTo>
                  <a:lnTo>
                    <a:pt x="36601" y="254000"/>
                  </a:lnTo>
                  <a:lnTo>
                    <a:pt x="41986" y="241300"/>
                  </a:lnTo>
                  <a:lnTo>
                    <a:pt x="67551" y="241300"/>
                  </a:lnTo>
                  <a:lnTo>
                    <a:pt x="61696" y="254000"/>
                  </a:lnTo>
                  <a:lnTo>
                    <a:pt x="56654" y="254000"/>
                  </a:lnTo>
                  <a:lnTo>
                    <a:pt x="51498" y="266700"/>
                  </a:lnTo>
                  <a:close/>
                </a:path>
                <a:path w="4627245" h="1308100">
                  <a:moveTo>
                    <a:pt x="42684" y="279400"/>
                  </a:moveTo>
                  <a:lnTo>
                    <a:pt x="22555" y="279400"/>
                  </a:lnTo>
                  <a:lnTo>
                    <a:pt x="26657" y="266700"/>
                  </a:lnTo>
                  <a:lnTo>
                    <a:pt x="47142" y="266700"/>
                  </a:lnTo>
                  <a:lnTo>
                    <a:pt x="42684" y="279400"/>
                  </a:lnTo>
                  <a:close/>
                </a:path>
                <a:path w="4627245" h="1308100">
                  <a:moveTo>
                    <a:pt x="35255" y="292100"/>
                  </a:moveTo>
                  <a:lnTo>
                    <a:pt x="14998" y="292100"/>
                  </a:lnTo>
                  <a:lnTo>
                    <a:pt x="18592" y="279400"/>
                  </a:lnTo>
                  <a:lnTo>
                    <a:pt x="39014" y="279400"/>
                  </a:lnTo>
                  <a:lnTo>
                    <a:pt x="35255" y="292100"/>
                  </a:lnTo>
                  <a:close/>
                </a:path>
                <a:path w="4627245" h="1308100">
                  <a:moveTo>
                    <a:pt x="24587" y="317500"/>
                  </a:moveTo>
                  <a:lnTo>
                    <a:pt x="6337" y="317500"/>
                  </a:lnTo>
                  <a:lnTo>
                    <a:pt x="8775" y="304800"/>
                  </a:lnTo>
                  <a:lnTo>
                    <a:pt x="11785" y="292100"/>
                  </a:lnTo>
                  <a:lnTo>
                    <a:pt x="32257" y="292100"/>
                  </a:lnTo>
                  <a:lnTo>
                    <a:pt x="29235" y="304800"/>
                  </a:lnTo>
                  <a:lnTo>
                    <a:pt x="26898" y="304800"/>
                  </a:lnTo>
                  <a:lnTo>
                    <a:pt x="24587" y="317500"/>
                  </a:lnTo>
                  <a:close/>
                </a:path>
                <a:path w="4627245" h="1308100">
                  <a:moveTo>
                    <a:pt x="21348" y="330200"/>
                  </a:moveTo>
                  <a:lnTo>
                    <a:pt x="2641" y="330200"/>
                  </a:lnTo>
                  <a:lnTo>
                    <a:pt x="4406" y="317500"/>
                  </a:lnTo>
                  <a:lnTo>
                    <a:pt x="22910" y="317500"/>
                  </a:lnTo>
                  <a:lnTo>
                    <a:pt x="21348" y="330200"/>
                  </a:lnTo>
                  <a:close/>
                </a:path>
                <a:path w="4627245" h="1308100">
                  <a:moveTo>
                    <a:pt x="19100" y="355600"/>
                  </a:moveTo>
                  <a:lnTo>
                    <a:pt x="76" y="355600"/>
                  </a:lnTo>
                  <a:lnTo>
                    <a:pt x="558" y="342900"/>
                  </a:lnTo>
                  <a:lnTo>
                    <a:pt x="1371" y="330200"/>
                  </a:lnTo>
                  <a:lnTo>
                    <a:pt x="21437" y="330200"/>
                  </a:lnTo>
                  <a:lnTo>
                    <a:pt x="20243" y="342900"/>
                  </a:lnTo>
                  <a:lnTo>
                    <a:pt x="19532" y="342900"/>
                  </a:lnTo>
                  <a:lnTo>
                    <a:pt x="19100" y="355600"/>
                  </a:lnTo>
                  <a:close/>
                </a:path>
                <a:path w="4627245" h="1308100">
                  <a:moveTo>
                    <a:pt x="19354" y="368300"/>
                  </a:moveTo>
                  <a:lnTo>
                    <a:pt x="317" y="368300"/>
                  </a:lnTo>
                  <a:lnTo>
                    <a:pt x="0" y="355600"/>
                  </a:lnTo>
                  <a:lnTo>
                    <a:pt x="19050" y="355600"/>
                  </a:lnTo>
                  <a:lnTo>
                    <a:pt x="19354" y="368300"/>
                  </a:lnTo>
                  <a:close/>
                </a:path>
                <a:path w="4627245" h="1308100">
                  <a:moveTo>
                    <a:pt x="24053" y="393700"/>
                  </a:moveTo>
                  <a:lnTo>
                    <a:pt x="3644" y="393700"/>
                  </a:lnTo>
                  <a:lnTo>
                    <a:pt x="2146" y="381000"/>
                  </a:lnTo>
                  <a:lnTo>
                    <a:pt x="1092" y="368300"/>
                  </a:lnTo>
                  <a:lnTo>
                    <a:pt x="19951" y="368300"/>
                  </a:lnTo>
                  <a:lnTo>
                    <a:pt x="21005" y="381000"/>
                  </a:lnTo>
                  <a:lnTo>
                    <a:pt x="22263" y="381000"/>
                  </a:lnTo>
                  <a:lnTo>
                    <a:pt x="24053" y="393700"/>
                  </a:lnTo>
                  <a:close/>
                </a:path>
                <a:path w="4627245" h="1308100">
                  <a:moveTo>
                    <a:pt x="31229" y="419100"/>
                  </a:moveTo>
                  <a:lnTo>
                    <a:pt x="10401" y="419100"/>
                  </a:lnTo>
                  <a:lnTo>
                    <a:pt x="7886" y="406400"/>
                  </a:lnTo>
                  <a:lnTo>
                    <a:pt x="5511" y="393700"/>
                  </a:lnTo>
                  <a:lnTo>
                    <a:pt x="23952" y="393700"/>
                  </a:lnTo>
                  <a:lnTo>
                    <a:pt x="26098" y="406400"/>
                  </a:lnTo>
                  <a:lnTo>
                    <a:pt x="28359" y="406400"/>
                  </a:lnTo>
                  <a:lnTo>
                    <a:pt x="31229" y="419100"/>
                  </a:lnTo>
                  <a:close/>
                </a:path>
                <a:path w="4627245" h="1308100">
                  <a:moveTo>
                    <a:pt x="28486" y="406400"/>
                  </a:moveTo>
                  <a:lnTo>
                    <a:pt x="26098" y="406400"/>
                  </a:lnTo>
                  <a:lnTo>
                    <a:pt x="25971" y="393700"/>
                  </a:lnTo>
                  <a:lnTo>
                    <a:pt x="28486" y="406400"/>
                  </a:lnTo>
                  <a:close/>
                </a:path>
                <a:path w="4627245" h="1308100">
                  <a:moveTo>
                    <a:pt x="37744" y="431800"/>
                  </a:moveTo>
                  <a:lnTo>
                    <a:pt x="16763" y="431800"/>
                  </a:lnTo>
                  <a:lnTo>
                    <a:pt x="13398" y="419100"/>
                  </a:lnTo>
                  <a:lnTo>
                    <a:pt x="34162" y="419100"/>
                  </a:lnTo>
                  <a:lnTo>
                    <a:pt x="37744" y="431800"/>
                  </a:lnTo>
                  <a:close/>
                </a:path>
                <a:path w="4627245" h="1308100">
                  <a:moveTo>
                    <a:pt x="50126" y="457200"/>
                  </a:moveTo>
                  <a:lnTo>
                    <a:pt x="29006" y="457200"/>
                  </a:lnTo>
                  <a:lnTo>
                    <a:pt x="24574" y="444500"/>
                  </a:lnTo>
                  <a:lnTo>
                    <a:pt x="20497" y="431800"/>
                  </a:lnTo>
                  <a:lnTo>
                    <a:pt x="41363" y="431800"/>
                  </a:lnTo>
                  <a:lnTo>
                    <a:pt x="45643" y="444500"/>
                  </a:lnTo>
                  <a:lnTo>
                    <a:pt x="45491" y="444500"/>
                  </a:lnTo>
                  <a:lnTo>
                    <a:pt x="50126" y="457200"/>
                  </a:lnTo>
                  <a:close/>
                </a:path>
                <a:path w="4627245" h="1308100">
                  <a:moveTo>
                    <a:pt x="71437" y="482600"/>
                  </a:moveTo>
                  <a:lnTo>
                    <a:pt x="44411" y="482600"/>
                  </a:lnTo>
                  <a:lnTo>
                    <a:pt x="38938" y="469900"/>
                  </a:lnTo>
                  <a:lnTo>
                    <a:pt x="33794" y="457200"/>
                  </a:lnTo>
                  <a:lnTo>
                    <a:pt x="54775" y="457200"/>
                  </a:lnTo>
                  <a:lnTo>
                    <a:pt x="60096" y="469900"/>
                  </a:lnTo>
                  <a:lnTo>
                    <a:pt x="65443" y="469900"/>
                  </a:lnTo>
                  <a:lnTo>
                    <a:pt x="71437" y="482600"/>
                  </a:lnTo>
                  <a:close/>
                </a:path>
                <a:path w="4627245" h="1308100">
                  <a:moveTo>
                    <a:pt x="84150" y="495300"/>
                  </a:moveTo>
                  <a:lnTo>
                    <a:pt x="56375" y="495300"/>
                  </a:lnTo>
                  <a:lnTo>
                    <a:pt x="50228" y="482600"/>
                  </a:lnTo>
                  <a:lnTo>
                    <a:pt x="77469" y="482600"/>
                  </a:lnTo>
                  <a:lnTo>
                    <a:pt x="84150" y="495300"/>
                  </a:lnTo>
                  <a:close/>
                </a:path>
                <a:path w="4627245" h="1308100">
                  <a:moveTo>
                    <a:pt x="105714" y="520700"/>
                  </a:moveTo>
                  <a:lnTo>
                    <a:pt x="76834" y="520700"/>
                  </a:lnTo>
                  <a:lnTo>
                    <a:pt x="69684" y="508000"/>
                  </a:lnTo>
                  <a:lnTo>
                    <a:pt x="62864" y="495300"/>
                  </a:lnTo>
                  <a:lnTo>
                    <a:pt x="83997" y="495300"/>
                  </a:lnTo>
                  <a:lnTo>
                    <a:pt x="90995" y="508000"/>
                  </a:lnTo>
                  <a:lnTo>
                    <a:pt x="98043" y="508000"/>
                  </a:lnTo>
                  <a:lnTo>
                    <a:pt x="105714" y="520700"/>
                  </a:lnTo>
                  <a:close/>
                </a:path>
                <a:path w="4627245" h="1308100">
                  <a:moveTo>
                    <a:pt x="130238" y="546100"/>
                  </a:moveTo>
                  <a:lnTo>
                    <a:pt x="100241" y="546100"/>
                  </a:lnTo>
                  <a:lnTo>
                    <a:pt x="92113" y="533400"/>
                  </a:lnTo>
                  <a:lnTo>
                    <a:pt x="84315" y="520700"/>
                  </a:lnTo>
                  <a:lnTo>
                    <a:pt x="113423" y="520700"/>
                  </a:lnTo>
                  <a:lnTo>
                    <a:pt x="121742" y="533400"/>
                  </a:lnTo>
                  <a:lnTo>
                    <a:pt x="121602" y="533400"/>
                  </a:lnTo>
                  <a:lnTo>
                    <a:pt x="130238" y="546100"/>
                  </a:lnTo>
                  <a:close/>
                </a:path>
                <a:path w="4627245" h="1308100">
                  <a:moveTo>
                    <a:pt x="148208" y="558800"/>
                  </a:moveTo>
                  <a:lnTo>
                    <a:pt x="117436" y="558800"/>
                  </a:lnTo>
                  <a:lnTo>
                    <a:pt x="108673" y="546100"/>
                  </a:lnTo>
                  <a:lnTo>
                    <a:pt x="138937" y="546100"/>
                  </a:lnTo>
                  <a:lnTo>
                    <a:pt x="148208" y="558800"/>
                  </a:lnTo>
                  <a:close/>
                </a:path>
                <a:path w="4627245" h="1308100">
                  <a:moveTo>
                    <a:pt x="177545" y="584200"/>
                  </a:moveTo>
                  <a:lnTo>
                    <a:pt x="145605" y="584200"/>
                  </a:lnTo>
                  <a:lnTo>
                    <a:pt x="135902" y="571500"/>
                  </a:lnTo>
                  <a:lnTo>
                    <a:pt x="126517" y="558800"/>
                  </a:lnTo>
                  <a:lnTo>
                    <a:pt x="148094" y="558800"/>
                  </a:lnTo>
                  <a:lnTo>
                    <a:pt x="157670" y="571500"/>
                  </a:lnTo>
                  <a:lnTo>
                    <a:pt x="167347" y="571500"/>
                  </a:lnTo>
                  <a:lnTo>
                    <a:pt x="177545" y="584200"/>
                  </a:lnTo>
                  <a:close/>
                </a:path>
                <a:path w="4627245" h="1308100">
                  <a:moveTo>
                    <a:pt x="209702" y="609600"/>
                  </a:moveTo>
                  <a:lnTo>
                    <a:pt x="176555" y="609600"/>
                  </a:lnTo>
                  <a:lnTo>
                    <a:pt x="165938" y="596900"/>
                  </a:lnTo>
                  <a:lnTo>
                    <a:pt x="155613" y="584200"/>
                  </a:lnTo>
                  <a:lnTo>
                    <a:pt x="187858" y="584200"/>
                  </a:lnTo>
                  <a:lnTo>
                    <a:pt x="198678" y="596900"/>
                  </a:lnTo>
                  <a:lnTo>
                    <a:pt x="209702" y="609600"/>
                  </a:lnTo>
                  <a:close/>
                </a:path>
                <a:path w="4627245" h="1308100">
                  <a:moveTo>
                    <a:pt x="232651" y="622300"/>
                  </a:moveTo>
                  <a:lnTo>
                    <a:pt x="198716" y="622300"/>
                  </a:lnTo>
                  <a:lnTo>
                    <a:pt x="187490" y="609600"/>
                  </a:lnTo>
                  <a:lnTo>
                    <a:pt x="220929" y="609600"/>
                  </a:lnTo>
                  <a:lnTo>
                    <a:pt x="232651" y="622300"/>
                  </a:lnTo>
                  <a:close/>
                </a:path>
                <a:path w="4627245" h="1308100">
                  <a:moveTo>
                    <a:pt x="282206" y="647700"/>
                  </a:moveTo>
                  <a:lnTo>
                    <a:pt x="234175" y="647700"/>
                  </a:lnTo>
                  <a:lnTo>
                    <a:pt x="222059" y="635000"/>
                  </a:lnTo>
                  <a:lnTo>
                    <a:pt x="210235" y="622300"/>
                  </a:lnTo>
                  <a:lnTo>
                    <a:pt x="244500" y="622300"/>
                  </a:lnTo>
                  <a:lnTo>
                    <a:pt x="256819" y="635000"/>
                  </a:lnTo>
                  <a:lnTo>
                    <a:pt x="256692" y="635000"/>
                  </a:lnTo>
                  <a:lnTo>
                    <a:pt x="282206" y="647700"/>
                  </a:lnTo>
                  <a:close/>
                </a:path>
                <a:path w="4627245" h="1308100">
                  <a:moveTo>
                    <a:pt x="1944636" y="1168400"/>
                  </a:moveTo>
                  <a:lnTo>
                    <a:pt x="1827529" y="1168400"/>
                  </a:lnTo>
                  <a:lnTo>
                    <a:pt x="1715782" y="1143000"/>
                  </a:lnTo>
                  <a:lnTo>
                    <a:pt x="1343215" y="1054100"/>
                  </a:lnTo>
                  <a:lnTo>
                    <a:pt x="1097203" y="990600"/>
                  </a:lnTo>
                  <a:lnTo>
                    <a:pt x="914145" y="939800"/>
                  </a:lnTo>
                  <a:lnTo>
                    <a:pt x="785583" y="901700"/>
                  </a:lnTo>
                  <a:lnTo>
                    <a:pt x="744499" y="876300"/>
                  </a:lnTo>
                  <a:lnTo>
                    <a:pt x="704303" y="863600"/>
                  </a:lnTo>
                  <a:lnTo>
                    <a:pt x="626719" y="838200"/>
                  </a:lnTo>
                  <a:lnTo>
                    <a:pt x="552970" y="812800"/>
                  </a:lnTo>
                  <a:lnTo>
                    <a:pt x="517575" y="787400"/>
                  </a:lnTo>
                  <a:lnTo>
                    <a:pt x="483196" y="774700"/>
                  </a:lnTo>
                  <a:lnTo>
                    <a:pt x="449846" y="762000"/>
                  </a:lnTo>
                  <a:lnTo>
                    <a:pt x="417537" y="749300"/>
                  </a:lnTo>
                  <a:lnTo>
                    <a:pt x="386283" y="723900"/>
                  </a:lnTo>
                  <a:lnTo>
                    <a:pt x="356107" y="711200"/>
                  </a:lnTo>
                  <a:lnTo>
                    <a:pt x="327037" y="698500"/>
                  </a:lnTo>
                  <a:lnTo>
                    <a:pt x="299072" y="685800"/>
                  </a:lnTo>
                  <a:lnTo>
                    <a:pt x="272237" y="673100"/>
                  </a:lnTo>
                  <a:lnTo>
                    <a:pt x="246583" y="647700"/>
                  </a:lnTo>
                  <a:lnTo>
                    <a:pt x="282041" y="647700"/>
                  </a:lnTo>
                  <a:lnTo>
                    <a:pt x="308711" y="673100"/>
                  </a:lnTo>
                  <a:lnTo>
                    <a:pt x="322452" y="673100"/>
                  </a:lnTo>
                  <a:lnTo>
                    <a:pt x="336359" y="685800"/>
                  </a:lnTo>
                  <a:lnTo>
                    <a:pt x="336207" y="685800"/>
                  </a:lnTo>
                  <a:lnTo>
                    <a:pt x="365137" y="698500"/>
                  </a:lnTo>
                  <a:lnTo>
                    <a:pt x="364998" y="698500"/>
                  </a:lnTo>
                  <a:lnTo>
                    <a:pt x="395033" y="711200"/>
                  </a:lnTo>
                  <a:lnTo>
                    <a:pt x="394893" y="711200"/>
                  </a:lnTo>
                  <a:lnTo>
                    <a:pt x="426021" y="723900"/>
                  </a:lnTo>
                  <a:lnTo>
                    <a:pt x="458076" y="749300"/>
                  </a:lnTo>
                  <a:lnTo>
                    <a:pt x="491185" y="762000"/>
                  </a:lnTo>
                  <a:lnTo>
                    <a:pt x="525335" y="774700"/>
                  </a:lnTo>
                  <a:lnTo>
                    <a:pt x="560514" y="787400"/>
                  </a:lnTo>
                  <a:lnTo>
                    <a:pt x="596684" y="800100"/>
                  </a:lnTo>
                  <a:lnTo>
                    <a:pt x="633844" y="825500"/>
                  </a:lnTo>
                  <a:lnTo>
                    <a:pt x="671969" y="838200"/>
                  </a:lnTo>
                  <a:lnTo>
                    <a:pt x="711047" y="850900"/>
                  </a:lnTo>
                  <a:lnTo>
                    <a:pt x="751052" y="863600"/>
                  </a:lnTo>
                  <a:lnTo>
                    <a:pt x="791971" y="876300"/>
                  </a:lnTo>
                  <a:lnTo>
                    <a:pt x="833780" y="889000"/>
                  </a:lnTo>
                  <a:lnTo>
                    <a:pt x="876477" y="901700"/>
                  </a:lnTo>
                  <a:lnTo>
                    <a:pt x="920026" y="927100"/>
                  </a:lnTo>
                  <a:lnTo>
                    <a:pt x="964425" y="939800"/>
                  </a:lnTo>
                  <a:lnTo>
                    <a:pt x="1009637" y="952500"/>
                  </a:lnTo>
                  <a:lnTo>
                    <a:pt x="1055674" y="965200"/>
                  </a:lnTo>
                  <a:lnTo>
                    <a:pt x="1102487" y="977900"/>
                  </a:lnTo>
                  <a:lnTo>
                    <a:pt x="1150073" y="990600"/>
                  </a:lnTo>
                  <a:lnTo>
                    <a:pt x="1198422" y="1003300"/>
                  </a:lnTo>
                  <a:lnTo>
                    <a:pt x="1247508" y="1016000"/>
                  </a:lnTo>
                  <a:lnTo>
                    <a:pt x="1297304" y="1028700"/>
                  </a:lnTo>
                  <a:lnTo>
                    <a:pt x="1347800" y="1041400"/>
                  </a:lnTo>
                  <a:lnTo>
                    <a:pt x="1398993" y="1054100"/>
                  </a:lnTo>
                  <a:lnTo>
                    <a:pt x="1450848" y="1066800"/>
                  </a:lnTo>
                  <a:lnTo>
                    <a:pt x="1503349" y="1079500"/>
                  </a:lnTo>
                  <a:lnTo>
                    <a:pt x="1556486" y="1092200"/>
                  </a:lnTo>
                  <a:lnTo>
                    <a:pt x="1610233" y="1104900"/>
                  </a:lnTo>
                  <a:lnTo>
                    <a:pt x="1664576" y="1117600"/>
                  </a:lnTo>
                  <a:lnTo>
                    <a:pt x="1719440" y="1117600"/>
                  </a:lnTo>
                  <a:lnTo>
                    <a:pt x="1774977" y="1130300"/>
                  </a:lnTo>
                  <a:lnTo>
                    <a:pt x="1831009" y="1143000"/>
                  </a:lnTo>
                  <a:lnTo>
                    <a:pt x="1887562" y="1155700"/>
                  </a:lnTo>
                  <a:lnTo>
                    <a:pt x="1944636" y="1168400"/>
                  </a:lnTo>
                  <a:close/>
                </a:path>
                <a:path w="4627245" h="1308100">
                  <a:moveTo>
                    <a:pt x="322452" y="673100"/>
                  </a:moveTo>
                  <a:lnTo>
                    <a:pt x="308711" y="673100"/>
                  </a:lnTo>
                  <a:lnTo>
                    <a:pt x="308546" y="660400"/>
                  </a:lnTo>
                  <a:lnTo>
                    <a:pt x="322452" y="673100"/>
                  </a:lnTo>
                  <a:close/>
                </a:path>
                <a:path w="4627245" h="1308100">
                  <a:moveTo>
                    <a:pt x="4427994" y="685800"/>
                  </a:moveTo>
                  <a:lnTo>
                    <a:pt x="4394149" y="685800"/>
                  </a:lnTo>
                  <a:lnTo>
                    <a:pt x="4382122" y="673100"/>
                  </a:lnTo>
                  <a:lnTo>
                    <a:pt x="4416475" y="673100"/>
                  </a:lnTo>
                  <a:lnTo>
                    <a:pt x="4427994" y="685800"/>
                  </a:lnTo>
                  <a:close/>
                </a:path>
                <a:path w="4627245" h="1308100">
                  <a:moveTo>
                    <a:pt x="4460773" y="711200"/>
                  </a:moveTo>
                  <a:lnTo>
                    <a:pt x="4428134" y="711200"/>
                  </a:lnTo>
                  <a:lnTo>
                    <a:pt x="4417009" y="698500"/>
                  </a:lnTo>
                  <a:lnTo>
                    <a:pt x="4405680" y="685800"/>
                  </a:lnTo>
                  <a:lnTo>
                    <a:pt x="4439221" y="685800"/>
                  </a:lnTo>
                  <a:lnTo>
                    <a:pt x="4450156" y="698500"/>
                  </a:lnTo>
                  <a:lnTo>
                    <a:pt x="4460773" y="711200"/>
                  </a:lnTo>
                  <a:close/>
                </a:path>
                <a:path w="4627245" h="1308100">
                  <a:moveTo>
                    <a:pt x="4490808" y="736600"/>
                  </a:moveTo>
                  <a:lnTo>
                    <a:pt x="4469155" y="736600"/>
                  </a:lnTo>
                  <a:lnTo>
                    <a:pt x="4459262" y="723900"/>
                  </a:lnTo>
                  <a:lnTo>
                    <a:pt x="4449267" y="723900"/>
                  </a:lnTo>
                  <a:lnTo>
                    <a:pt x="4438751" y="711200"/>
                  </a:lnTo>
                  <a:lnTo>
                    <a:pt x="4471098" y="711200"/>
                  </a:lnTo>
                  <a:lnTo>
                    <a:pt x="4481106" y="723900"/>
                  </a:lnTo>
                  <a:lnTo>
                    <a:pt x="4490808" y="736600"/>
                  </a:lnTo>
                  <a:close/>
                </a:path>
                <a:path w="4627245" h="1308100">
                  <a:moveTo>
                    <a:pt x="4509274" y="749300"/>
                  </a:moveTo>
                  <a:lnTo>
                    <a:pt x="4478616" y="749300"/>
                  </a:lnTo>
                  <a:lnTo>
                    <a:pt x="4469041" y="736600"/>
                  </a:lnTo>
                  <a:lnTo>
                    <a:pt x="4500194" y="736600"/>
                  </a:lnTo>
                  <a:lnTo>
                    <a:pt x="4509274" y="749300"/>
                  </a:lnTo>
                  <a:close/>
                </a:path>
                <a:path w="4627245" h="1308100">
                  <a:moveTo>
                    <a:pt x="4534598" y="774700"/>
                  </a:moveTo>
                  <a:lnTo>
                    <a:pt x="4505109" y="774700"/>
                  </a:lnTo>
                  <a:lnTo>
                    <a:pt x="4496473" y="762000"/>
                  </a:lnTo>
                  <a:lnTo>
                    <a:pt x="4487646" y="749300"/>
                  </a:lnTo>
                  <a:lnTo>
                    <a:pt x="4518037" y="749300"/>
                  </a:lnTo>
                  <a:lnTo>
                    <a:pt x="4526470" y="762000"/>
                  </a:lnTo>
                  <a:lnTo>
                    <a:pt x="4534598" y="774700"/>
                  </a:lnTo>
                  <a:close/>
                </a:path>
                <a:path w="4627245" h="1308100">
                  <a:moveTo>
                    <a:pt x="4557026" y="800100"/>
                  </a:moveTo>
                  <a:lnTo>
                    <a:pt x="4535855" y="800100"/>
                  </a:lnTo>
                  <a:lnTo>
                    <a:pt x="4528527" y="787400"/>
                  </a:lnTo>
                  <a:lnTo>
                    <a:pt x="4521136" y="787400"/>
                  </a:lnTo>
                  <a:lnTo>
                    <a:pt x="4513148" y="774700"/>
                  </a:lnTo>
                  <a:lnTo>
                    <a:pt x="4542396" y="774700"/>
                  </a:lnTo>
                  <a:lnTo>
                    <a:pt x="4549876" y="787400"/>
                  </a:lnTo>
                  <a:lnTo>
                    <a:pt x="4557026" y="800100"/>
                  </a:lnTo>
                  <a:close/>
                </a:path>
                <a:path w="4627245" h="1308100">
                  <a:moveTo>
                    <a:pt x="4570336" y="812800"/>
                  </a:moveTo>
                  <a:lnTo>
                    <a:pt x="4542713" y="812800"/>
                  </a:lnTo>
                  <a:lnTo>
                    <a:pt x="4535716" y="800100"/>
                  </a:lnTo>
                  <a:lnTo>
                    <a:pt x="4563846" y="800100"/>
                  </a:lnTo>
                  <a:lnTo>
                    <a:pt x="4570336" y="812800"/>
                  </a:lnTo>
                  <a:close/>
                </a:path>
                <a:path w="4627245" h="1308100">
                  <a:moveTo>
                    <a:pt x="4587786" y="838200"/>
                  </a:moveTo>
                  <a:lnTo>
                    <a:pt x="4566767" y="838200"/>
                  </a:lnTo>
                  <a:lnTo>
                    <a:pt x="4561116" y="825500"/>
                  </a:lnTo>
                  <a:lnTo>
                    <a:pt x="4555426" y="825500"/>
                  </a:lnTo>
                  <a:lnTo>
                    <a:pt x="4549089" y="812800"/>
                  </a:lnTo>
                  <a:lnTo>
                    <a:pt x="4576483" y="812800"/>
                  </a:lnTo>
                  <a:lnTo>
                    <a:pt x="4582299" y="825500"/>
                  </a:lnTo>
                  <a:lnTo>
                    <a:pt x="4587786" y="838200"/>
                  </a:lnTo>
                  <a:close/>
                </a:path>
                <a:path w="4627245" h="1308100">
                  <a:moveTo>
                    <a:pt x="4602137" y="863600"/>
                  </a:moveTo>
                  <a:lnTo>
                    <a:pt x="4581220" y="863600"/>
                  </a:lnTo>
                  <a:lnTo>
                    <a:pt x="4576584" y="850900"/>
                  </a:lnTo>
                  <a:lnTo>
                    <a:pt x="4571936" y="850900"/>
                  </a:lnTo>
                  <a:lnTo>
                    <a:pt x="4566615" y="838200"/>
                  </a:lnTo>
                  <a:lnTo>
                    <a:pt x="4592916" y="838200"/>
                  </a:lnTo>
                  <a:lnTo>
                    <a:pt x="4597704" y="850900"/>
                  </a:lnTo>
                  <a:lnTo>
                    <a:pt x="4602137" y="863600"/>
                  </a:lnTo>
                  <a:close/>
                </a:path>
                <a:path w="4627245" h="1308100">
                  <a:moveTo>
                    <a:pt x="4609947" y="876300"/>
                  </a:moveTo>
                  <a:lnTo>
                    <a:pt x="4589119" y="876300"/>
                  </a:lnTo>
                  <a:lnTo>
                    <a:pt x="4585195" y="863600"/>
                  </a:lnTo>
                  <a:lnTo>
                    <a:pt x="4606213" y="863600"/>
                  </a:lnTo>
                  <a:lnTo>
                    <a:pt x="4609947" y="876300"/>
                  </a:lnTo>
                  <a:close/>
                </a:path>
                <a:path w="4627245" h="1308100">
                  <a:moveTo>
                    <a:pt x="4618824" y="901700"/>
                  </a:moveTo>
                  <a:lnTo>
                    <a:pt x="4598352" y="901700"/>
                  </a:lnTo>
                  <a:lnTo>
                    <a:pt x="4595482" y="889000"/>
                  </a:lnTo>
                  <a:lnTo>
                    <a:pt x="4595622" y="889000"/>
                  </a:lnTo>
                  <a:lnTo>
                    <a:pt x="4592396" y="876300"/>
                  </a:lnTo>
                  <a:lnTo>
                    <a:pt x="4613313" y="876300"/>
                  </a:lnTo>
                  <a:lnTo>
                    <a:pt x="4616310" y="889000"/>
                  </a:lnTo>
                  <a:lnTo>
                    <a:pt x="4618824" y="901700"/>
                  </a:lnTo>
                  <a:close/>
                </a:path>
                <a:path w="4627245" h="1308100">
                  <a:moveTo>
                    <a:pt x="4624565" y="927100"/>
                  </a:moveTo>
                  <a:lnTo>
                    <a:pt x="4605769" y="927100"/>
                  </a:lnTo>
                  <a:lnTo>
                    <a:pt x="4604359" y="914400"/>
                  </a:lnTo>
                  <a:lnTo>
                    <a:pt x="4602759" y="914400"/>
                  </a:lnTo>
                  <a:lnTo>
                    <a:pt x="4600613" y="901700"/>
                  </a:lnTo>
                  <a:lnTo>
                    <a:pt x="4621199" y="901700"/>
                  </a:lnTo>
                  <a:lnTo>
                    <a:pt x="4623066" y="914400"/>
                  </a:lnTo>
                  <a:lnTo>
                    <a:pt x="4624565" y="927100"/>
                  </a:lnTo>
                  <a:close/>
                </a:path>
                <a:path w="4627245" h="1308100">
                  <a:moveTo>
                    <a:pt x="4626394" y="939800"/>
                  </a:moveTo>
                  <a:lnTo>
                    <a:pt x="4607382" y="939800"/>
                  </a:lnTo>
                  <a:lnTo>
                    <a:pt x="4606696" y="927100"/>
                  </a:lnTo>
                  <a:lnTo>
                    <a:pt x="4625619" y="927100"/>
                  </a:lnTo>
                  <a:lnTo>
                    <a:pt x="4626394" y="939800"/>
                  </a:lnTo>
                  <a:close/>
                </a:path>
                <a:path w="4627245" h="1308100">
                  <a:moveTo>
                    <a:pt x="4626152" y="965200"/>
                  </a:moveTo>
                  <a:lnTo>
                    <a:pt x="4607179" y="965200"/>
                  </a:lnTo>
                  <a:lnTo>
                    <a:pt x="4607610" y="952500"/>
                  </a:lnTo>
                  <a:lnTo>
                    <a:pt x="4607661" y="939800"/>
                  </a:lnTo>
                  <a:lnTo>
                    <a:pt x="4626711" y="939800"/>
                  </a:lnTo>
                  <a:lnTo>
                    <a:pt x="4626635" y="952500"/>
                  </a:lnTo>
                  <a:lnTo>
                    <a:pt x="4626152" y="965200"/>
                  </a:lnTo>
                  <a:close/>
                </a:path>
                <a:path w="4627245" h="1308100">
                  <a:moveTo>
                    <a:pt x="4622304" y="990600"/>
                  </a:moveTo>
                  <a:lnTo>
                    <a:pt x="4601984" y="990600"/>
                  </a:lnTo>
                  <a:lnTo>
                    <a:pt x="4603915" y="977900"/>
                  </a:lnTo>
                  <a:lnTo>
                    <a:pt x="4605274" y="977900"/>
                  </a:lnTo>
                  <a:lnTo>
                    <a:pt x="4606467" y="965200"/>
                  </a:lnTo>
                  <a:lnTo>
                    <a:pt x="4625340" y="965200"/>
                  </a:lnTo>
                  <a:lnTo>
                    <a:pt x="4623981" y="977900"/>
                  </a:lnTo>
                  <a:lnTo>
                    <a:pt x="4622304" y="990600"/>
                  </a:lnTo>
                  <a:close/>
                </a:path>
                <a:path w="4627245" h="1308100">
                  <a:moveTo>
                    <a:pt x="4617935" y="1003300"/>
                  </a:moveTo>
                  <a:lnTo>
                    <a:pt x="4597311" y="1003300"/>
                  </a:lnTo>
                  <a:lnTo>
                    <a:pt x="4599978" y="990600"/>
                  </a:lnTo>
                  <a:lnTo>
                    <a:pt x="4620374" y="990600"/>
                  </a:lnTo>
                  <a:lnTo>
                    <a:pt x="4617935" y="1003300"/>
                  </a:lnTo>
                  <a:close/>
                </a:path>
                <a:path w="4627245" h="1308100">
                  <a:moveTo>
                    <a:pt x="4611712" y="1016000"/>
                  </a:moveTo>
                  <a:lnTo>
                    <a:pt x="4591253" y="1016000"/>
                  </a:lnTo>
                  <a:lnTo>
                    <a:pt x="4594644" y="1003300"/>
                  </a:lnTo>
                  <a:lnTo>
                    <a:pt x="4614926" y="1003300"/>
                  </a:lnTo>
                  <a:lnTo>
                    <a:pt x="4611712" y="1016000"/>
                  </a:lnTo>
                  <a:close/>
                </a:path>
                <a:path w="4627245" h="1308100">
                  <a:moveTo>
                    <a:pt x="4600054" y="1041400"/>
                  </a:moveTo>
                  <a:lnTo>
                    <a:pt x="4574984" y="1041400"/>
                  </a:lnTo>
                  <a:lnTo>
                    <a:pt x="4579797" y="1028700"/>
                  </a:lnTo>
                  <a:lnTo>
                    <a:pt x="4583810" y="1028700"/>
                  </a:lnTo>
                  <a:lnTo>
                    <a:pt x="4587913" y="1016000"/>
                  </a:lnTo>
                  <a:lnTo>
                    <a:pt x="4608118" y="1016000"/>
                  </a:lnTo>
                  <a:lnTo>
                    <a:pt x="4604156" y="1028700"/>
                  </a:lnTo>
                  <a:lnTo>
                    <a:pt x="4600054" y="1041400"/>
                  </a:lnTo>
                  <a:close/>
                </a:path>
                <a:path w="4627245" h="1308100">
                  <a:moveTo>
                    <a:pt x="4590110" y="1054100"/>
                  </a:moveTo>
                  <a:lnTo>
                    <a:pt x="4564786" y="1054100"/>
                  </a:lnTo>
                  <a:lnTo>
                    <a:pt x="4570285" y="1041400"/>
                  </a:lnTo>
                  <a:lnTo>
                    <a:pt x="4595152" y="1041400"/>
                  </a:lnTo>
                  <a:lnTo>
                    <a:pt x="4590110" y="1054100"/>
                  </a:lnTo>
                  <a:close/>
                </a:path>
                <a:path w="4627245" h="1308100">
                  <a:moveTo>
                    <a:pt x="4578984" y="1066800"/>
                  </a:moveTo>
                  <a:lnTo>
                    <a:pt x="4553204" y="1066800"/>
                  </a:lnTo>
                  <a:lnTo>
                    <a:pt x="4559388" y="1054100"/>
                  </a:lnTo>
                  <a:lnTo>
                    <a:pt x="4584725" y="1054100"/>
                  </a:lnTo>
                  <a:lnTo>
                    <a:pt x="4578984" y="1066800"/>
                  </a:lnTo>
                  <a:close/>
                </a:path>
                <a:path w="4627245" h="1308100">
                  <a:moveTo>
                    <a:pt x="4566488" y="1079500"/>
                  </a:moveTo>
                  <a:lnTo>
                    <a:pt x="4540250" y="1079500"/>
                  </a:lnTo>
                  <a:lnTo>
                    <a:pt x="4547108" y="1066800"/>
                  </a:lnTo>
                  <a:lnTo>
                    <a:pt x="4572914" y="1066800"/>
                  </a:lnTo>
                  <a:lnTo>
                    <a:pt x="4566488" y="1079500"/>
                  </a:lnTo>
                  <a:close/>
                </a:path>
                <a:path w="4627245" h="1308100">
                  <a:moveTo>
                    <a:pt x="4525937" y="1092200"/>
                  </a:moveTo>
                  <a:lnTo>
                    <a:pt x="4518279" y="1092200"/>
                  </a:lnTo>
                  <a:lnTo>
                    <a:pt x="4526140" y="1079500"/>
                  </a:lnTo>
                  <a:lnTo>
                    <a:pt x="4525937" y="1092200"/>
                  </a:lnTo>
                  <a:close/>
                </a:path>
                <a:path w="4627245" h="1308100">
                  <a:moveTo>
                    <a:pt x="4552657" y="1092200"/>
                  </a:moveTo>
                  <a:lnTo>
                    <a:pt x="4525937" y="1092200"/>
                  </a:lnTo>
                  <a:lnTo>
                    <a:pt x="4533468" y="1079500"/>
                  </a:lnTo>
                  <a:lnTo>
                    <a:pt x="4559744" y="1079500"/>
                  </a:lnTo>
                  <a:lnTo>
                    <a:pt x="4552657" y="1092200"/>
                  </a:lnTo>
                  <a:close/>
                </a:path>
                <a:path w="4627245" h="1308100">
                  <a:moveTo>
                    <a:pt x="4537506" y="1104900"/>
                  </a:moveTo>
                  <a:lnTo>
                    <a:pt x="4501959" y="1104900"/>
                  </a:lnTo>
                  <a:lnTo>
                    <a:pt x="4510468" y="1092200"/>
                  </a:lnTo>
                  <a:lnTo>
                    <a:pt x="4545241" y="1092200"/>
                  </a:lnTo>
                  <a:lnTo>
                    <a:pt x="4537506" y="1104900"/>
                  </a:lnTo>
                  <a:close/>
                </a:path>
                <a:path w="4627245" h="1308100">
                  <a:moveTo>
                    <a:pt x="4521060" y="1117600"/>
                  </a:moveTo>
                  <a:lnTo>
                    <a:pt x="4484319" y="1117600"/>
                  </a:lnTo>
                  <a:lnTo>
                    <a:pt x="4493475" y="1104900"/>
                  </a:lnTo>
                  <a:lnTo>
                    <a:pt x="4529442" y="1104900"/>
                  </a:lnTo>
                  <a:lnTo>
                    <a:pt x="4521060" y="1117600"/>
                  </a:lnTo>
                  <a:close/>
                </a:path>
                <a:path w="4627245" h="1308100">
                  <a:moveTo>
                    <a:pt x="4503331" y="1130300"/>
                  </a:moveTo>
                  <a:lnTo>
                    <a:pt x="4465383" y="1130300"/>
                  </a:lnTo>
                  <a:lnTo>
                    <a:pt x="4475175" y="1117600"/>
                  </a:lnTo>
                  <a:lnTo>
                    <a:pt x="4512348" y="1117600"/>
                  </a:lnTo>
                  <a:lnTo>
                    <a:pt x="4503331" y="1130300"/>
                  </a:lnTo>
                  <a:close/>
                </a:path>
                <a:path w="4627245" h="1308100">
                  <a:moveTo>
                    <a:pt x="4474387" y="1143000"/>
                  </a:moveTo>
                  <a:lnTo>
                    <a:pt x="4434585" y="1143000"/>
                  </a:lnTo>
                  <a:lnTo>
                    <a:pt x="4445317" y="1130300"/>
                  </a:lnTo>
                  <a:lnTo>
                    <a:pt x="4484344" y="1130300"/>
                  </a:lnTo>
                  <a:lnTo>
                    <a:pt x="4474387" y="1143000"/>
                  </a:lnTo>
                  <a:close/>
                </a:path>
                <a:path w="4627245" h="1308100">
                  <a:moveTo>
                    <a:pt x="4453547" y="1155700"/>
                  </a:moveTo>
                  <a:lnTo>
                    <a:pt x="4412500" y="1155700"/>
                  </a:lnTo>
                  <a:lnTo>
                    <a:pt x="4423841" y="1143000"/>
                  </a:lnTo>
                  <a:lnTo>
                    <a:pt x="4464113" y="1143000"/>
                  </a:lnTo>
                  <a:lnTo>
                    <a:pt x="4453547" y="1155700"/>
                  </a:lnTo>
                  <a:close/>
                </a:path>
                <a:path w="4627245" h="1308100">
                  <a:moveTo>
                    <a:pt x="4431487" y="1168400"/>
                  </a:moveTo>
                  <a:lnTo>
                    <a:pt x="4377055" y="1168400"/>
                  </a:lnTo>
                  <a:lnTo>
                    <a:pt x="4389297" y="1155700"/>
                  </a:lnTo>
                  <a:lnTo>
                    <a:pt x="4442663" y="1155700"/>
                  </a:lnTo>
                  <a:lnTo>
                    <a:pt x="4431487" y="1168400"/>
                  </a:lnTo>
                  <a:close/>
                </a:path>
                <a:path w="4627245" h="1308100">
                  <a:moveTo>
                    <a:pt x="2236965" y="1206500"/>
                  </a:moveTo>
                  <a:lnTo>
                    <a:pt x="2057209" y="1206500"/>
                  </a:lnTo>
                  <a:lnTo>
                    <a:pt x="1884210" y="1168400"/>
                  </a:lnTo>
                  <a:lnTo>
                    <a:pt x="2002129" y="1168400"/>
                  </a:lnTo>
                  <a:lnTo>
                    <a:pt x="2060219" y="1181100"/>
                  </a:lnTo>
                  <a:lnTo>
                    <a:pt x="2118702" y="1193800"/>
                  </a:lnTo>
                  <a:lnTo>
                    <a:pt x="2177567" y="1193800"/>
                  </a:lnTo>
                  <a:lnTo>
                    <a:pt x="2236965" y="1206500"/>
                  </a:lnTo>
                  <a:close/>
                </a:path>
                <a:path w="4627245" h="1308100">
                  <a:moveTo>
                    <a:pt x="4396168" y="1181100"/>
                  </a:moveTo>
                  <a:lnTo>
                    <a:pt x="4338929" y="1181100"/>
                  </a:lnTo>
                  <a:lnTo>
                    <a:pt x="4352048" y="1168400"/>
                  </a:lnTo>
                  <a:lnTo>
                    <a:pt x="4408233" y="1168400"/>
                  </a:lnTo>
                  <a:lnTo>
                    <a:pt x="4396168" y="1181100"/>
                  </a:lnTo>
                  <a:close/>
                </a:path>
                <a:path w="4627245" h="1308100">
                  <a:moveTo>
                    <a:pt x="4358208" y="1193800"/>
                  </a:moveTo>
                  <a:lnTo>
                    <a:pt x="4298162" y="1193800"/>
                  </a:lnTo>
                  <a:lnTo>
                    <a:pt x="4312145" y="1181100"/>
                  </a:lnTo>
                  <a:lnTo>
                    <a:pt x="4371149" y="1181100"/>
                  </a:lnTo>
                  <a:lnTo>
                    <a:pt x="4358208" y="1193800"/>
                  </a:lnTo>
                  <a:close/>
                </a:path>
                <a:path w="4627245" h="1308100">
                  <a:moveTo>
                    <a:pt x="4317669" y="1206500"/>
                  </a:moveTo>
                  <a:lnTo>
                    <a:pt x="4239806" y="1206500"/>
                  </a:lnTo>
                  <a:lnTo>
                    <a:pt x="4269701" y="1193800"/>
                  </a:lnTo>
                  <a:lnTo>
                    <a:pt x="4331462" y="1193800"/>
                  </a:lnTo>
                  <a:lnTo>
                    <a:pt x="4317669" y="1206500"/>
                  </a:lnTo>
                  <a:close/>
                </a:path>
                <a:path w="4627245" h="1308100">
                  <a:moveTo>
                    <a:pt x="2414168" y="1231900"/>
                  </a:moveTo>
                  <a:lnTo>
                    <a:pt x="2234374" y="1231900"/>
                  </a:lnTo>
                  <a:lnTo>
                    <a:pt x="2115870" y="1206500"/>
                  </a:lnTo>
                  <a:lnTo>
                    <a:pt x="2236914" y="1206500"/>
                  </a:lnTo>
                  <a:lnTo>
                    <a:pt x="2296363" y="1219200"/>
                  </a:lnTo>
                  <a:lnTo>
                    <a:pt x="2355380" y="1219200"/>
                  </a:lnTo>
                  <a:lnTo>
                    <a:pt x="2414168" y="1231900"/>
                  </a:lnTo>
                  <a:close/>
                </a:path>
                <a:path w="4627245" h="1308100">
                  <a:moveTo>
                    <a:pt x="4274553" y="1219200"/>
                  </a:moveTo>
                  <a:lnTo>
                    <a:pt x="4208983" y="1219200"/>
                  </a:lnTo>
                  <a:lnTo>
                    <a:pt x="4239971" y="1206500"/>
                  </a:lnTo>
                  <a:lnTo>
                    <a:pt x="4303534" y="1206500"/>
                  </a:lnTo>
                  <a:lnTo>
                    <a:pt x="4274553" y="1219200"/>
                  </a:lnTo>
                  <a:close/>
                </a:path>
                <a:path w="4627245" h="1308100">
                  <a:moveTo>
                    <a:pt x="4181119" y="1244600"/>
                  </a:moveTo>
                  <a:lnTo>
                    <a:pt x="4075150" y="1244600"/>
                  </a:lnTo>
                  <a:lnTo>
                    <a:pt x="4110291" y="1231900"/>
                  </a:lnTo>
                  <a:lnTo>
                    <a:pt x="4144149" y="1231900"/>
                  </a:lnTo>
                  <a:lnTo>
                    <a:pt x="4177245" y="1219200"/>
                  </a:lnTo>
                  <a:lnTo>
                    <a:pt x="4244479" y="1219200"/>
                  </a:lnTo>
                  <a:lnTo>
                    <a:pt x="4213326" y="1231900"/>
                  </a:lnTo>
                  <a:lnTo>
                    <a:pt x="4181119" y="1244600"/>
                  </a:lnTo>
                  <a:close/>
                </a:path>
                <a:path w="4627245" h="1308100">
                  <a:moveTo>
                    <a:pt x="2530551" y="1244600"/>
                  </a:moveTo>
                  <a:lnTo>
                    <a:pt x="2353081" y="1244600"/>
                  </a:lnTo>
                  <a:lnTo>
                    <a:pt x="2293835" y="1231900"/>
                  </a:lnTo>
                  <a:lnTo>
                    <a:pt x="2472486" y="1231900"/>
                  </a:lnTo>
                  <a:lnTo>
                    <a:pt x="2530551" y="1244600"/>
                  </a:lnTo>
                  <a:close/>
                </a:path>
                <a:path w="4627245" h="1308100">
                  <a:moveTo>
                    <a:pt x="2645346" y="1257300"/>
                  </a:moveTo>
                  <a:lnTo>
                    <a:pt x="2470378" y="1257300"/>
                  </a:lnTo>
                  <a:lnTo>
                    <a:pt x="2411882" y="1244600"/>
                  </a:lnTo>
                  <a:lnTo>
                    <a:pt x="2588094" y="1244600"/>
                  </a:lnTo>
                  <a:lnTo>
                    <a:pt x="2645346" y="1257300"/>
                  </a:lnTo>
                  <a:close/>
                </a:path>
                <a:path w="4627245" h="1308100">
                  <a:moveTo>
                    <a:pt x="4113593" y="1257300"/>
                  </a:moveTo>
                  <a:lnTo>
                    <a:pt x="4002151" y="1257300"/>
                  </a:lnTo>
                  <a:lnTo>
                    <a:pt x="4039260" y="1244600"/>
                  </a:lnTo>
                  <a:lnTo>
                    <a:pt x="4147870" y="1244600"/>
                  </a:lnTo>
                  <a:lnTo>
                    <a:pt x="4113593" y="1257300"/>
                  </a:lnTo>
                  <a:close/>
                </a:path>
                <a:path w="4627245" h="1308100">
                  <a:moveTo>
                    <a:pt x="2758414" y="1270000"/>
                  </a:moveTo>
                  <a:lnTo>
                    <a:pt x="2586215" y="1270000"/>
                  </a:lnTo>
                  <a:lnTo>
                    <a:pt x="2528557" y="1257300"/>
                  </a:lnTo>
                  <a:lnTo>
                    <a:pt x="2702052" y="1257300"/>
                  </a:lnTo>
                  <a:lnTo>
                    <a:pt x="2758414" y="1270000"/>
                  </a:lnTo>
                  <a:close/>
                </a:path>
                <a:path w="4627245" h="1308100">
                  <a:moveTo>
                    <a:pt x="4042041" y="1270000"/>
                  </a:moveTo>
                  <a:lnTo>
                    <a:pt x="3885476" y="1270000"/>
                  </a:lnTo>
                  <a:lnTo>
                    <a:pt x="3925404" y="1257300"/>
                  </a:lnTo>
                  <a:lnTo>
                    <a:pt x="4078312" y="1257300"/>
                  </a:lnTo>
                  <a:lnTo>
                    <a:pt x="4042041" y="1270000"/>
                  </a:lnTo>
                  <a:close/>
                </a:path>
                <a:path w="4627245" h="1308100">
                  <a:moveTo>
                    <a:pt x="2924441" y="1282700"/>
                  </a:moveTo>
                  <a:lnTo>
                    <a:pt x="2700413" y="1282700"/>
                  </a:lnTo>
                  <a:lnTo>
                    <a:pt x="2643530" y="1270000"/>
                  </a:lnTo>
                  <a:lnTo>
                    <a:pt x="2869539" y="1270000"/>
                  </a:lnTo>
                  <a:lnTo>
                    <a:pt x="2924441" y="1282700"/>
                  </a:lnTo>
                  <a:close/>
                </a:path>
                <a:path w="4627245" h="1308100">
                  <a:moveTo>
                    <a:pt x="3927500" y="1282700"/>
                  </a:moveTo>
                  <a:lnTo>
                    <a:pt x="3760673" y="1282700"/>
                  </a:lnTo>
                  <a:lnTo>
                    <a:pt x="3803243" y="1270000"/>
                  </a:lnTo>
                  <a:lnTo>
                    <a:pt x="3966629" y="1270000"/>
                  </a:lnTo>
                  <a:lnTo>
                    <a:pt x="3927500" y="1282700"/>
                  </a:lnTo>
                  <a:close/>
                </a:path>
                <a:path w="4627245" h="1308100">
                  <a:moveTo>
                    <a:pt x="3241751" y="1295400"/>
                  </a:moveTo>
                  <a:lnTo>
                    <a:pt x="2868269" y="1295400"/>
                  </a:lnTo>
                  <a:lnTo>
                    <a:pt x="2812796" y="1282700"/>
                  </a:lnTo>
                  <a:lnTo>
                    <a:pt x="3190290" y="1282700"/>
                  </a:lnTo>
                  <a:lnTo>
                    <a:pt x="3241751" y="1295400"/>
                  </a:lnTo>
                  <a:close/>
                </a:path>
                <a:path w="4627245" h="1308100">
                  <a:moveTo>
                    <a:pt x="3846639" y="1295400"/>
                  </a:moveTo>
                  <a:lnTo>
                    <a:pt x="3488690" y="1295400"/>
                  </a:lnTo>
                  <a:lnTo>
                    <a:pt x="3536048" y="1282700"/>
                  </a:lnTo>
                  <a:lnTo>
                    <a:pt x="3887571" y="1282700"/>
                  </a:lnTo>
                  <a:lnTo>
                    <a:pt x="3846639" y="1295400"/>
                  </a:lnTo>
                  <a:close/>
                </a:path>
                <a:path w="4627245" h="1308100">
                  <a:moveTo>
                    <a:pt x="3629190" y="1308100"/>
                  </a:moveTo>
                  <a:lnTo>
                    <a:pt x="3084893" y="1308100"/>
                  </a:lnTo>
                  <a:lnTo>
                    <a:pt x="3031629" y="1295400"/>
                  </a:lnTo>
                  <a:lnTo>
                    <a:pt x="3674237" y="1295400"/>
                  </a:lnTo>
                  <a:lnTo>
                    <a:pt x="3629190" y="130810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4239" y="5921818"/>
              <a:ext cx="4367530" cy="254000"/>
            </a:xfrm>
            <a:custGeom>
              <a:avLst/>
              <a:gdLst/>
              <a:ahLst/>
              <a:cxnLst/>
              <a:rect l="l" t="t" r="r" b="b"/>
              <a:pathLst>
                <a:path w="4367530" h="254000">
                  <a:moveTo>
                    <a:pt x="635000" y="254000"/>
                  </a:moveTo>
                  <a:lnTo>
                    <a:pt x="317500" y="190500"/>
                  </a:lnTo>
                  <a:lnTo>
                    <a:pt x="317500" y="63500"/>
                  </a:lnTo>
                  <a:lnTo>
                    <a:pt x="635000" y="0"/>
                  </a:lnTo>
                  <a:lnTo>
                    <a:pt x="635000" y="254000"/>
                  </a:lnTo>
                  <a:close/>
                </a:path>
                <a:path w="4367530" h="254000">
                  <a:moveTo>
                    <a:pt x="317500" y="190500"/>
                  </a:moveTo>
                  <a:lnTo>
                    <a:pt x="0" y="127000"/>
                  </a:lnTo>
                  <a:lnTo>
                    <a:pt x="317500" y="63500"/>
                  </a:lnTo>
                  <a:lnTo>
                    <a:pt x="317500" y="190500"/>
                  </a:lnTo>
                  <a:close/>
                </a:path>
                <a:path w="4367530" h="254000">
                  <a:moveTo>
                    <a:pt x="4367212" y="190500"/>
                  </a:moveTo>
                  <a:lnTo>
                    <a:pt x="635000" y="190500"/>
                  </a:lnTo>
                  <a:lnTo>
                    <a:pt x="635000" y="63500"/>
                  </a:lnTo>
                  <a:lnTo>
                    <a:pt x="4367212" y="63500"/>
                  </a:lnTo>
                  <a:lnTo>
                    <a:pt x="4367212" y="19050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7262" y="5930104"/>
              <a:ext cx="4338955" cy="254000"/>
            </a:xfrm>
            <a:custGeom>
              <a:avLst/>
              <a:gdLst/>
              <a:ahLst/>
              <a:cxnLst/>
              <a:rect l="l" t="t" r="r" b="b"/>
              <a:pathLst>
                <a:path w="4338955" h="254000">
                  <a:moveTo>
                    <a:pt x="3703637" y="254000"/>
                  </a:moveTo>
                  <a:lnTo>
                    <a:pt x="3703637" y="0"/>
                  </a:lnTo>
                  <a:lnTo>
                    <a:pt x="4021137" y="63500"/>
                  </a:lnTo>
                  <a:lnTo>
                    <a:pt x="4021137" y="190500"/>
                  </a:lnTo>
                  <a:lnTo>
                    <a:pt x="3703637" y="254000"/>
                  </a:lnTo>
                  <a:close/>
                </a:path>
                <a:path w="4338955" h="254000">
                  <a:moveTo>
                    <a:pt x="3703637" y="190500"/>
                  </a:moveTo>
                  <a:lnTo>
                    <a:pt x="0" y="190500"/>
                  </a:lnTo>
                  <a:lnTo>
                    <a:pt x="0" y="63500"/>
                  </a:lnTo>
                  <a:lnTo>
                    <a:pt x="3703637" y="63500"/>
                  </a:lnTo>
                  <a:lnTo>
                    <a:pt x="3703637" y="190500"/>
                  </a:lnTo>
                  <a:close/>
                </a:path>
                <a:path w="4338955" h="254000">
                  <a:moveTo>
                    <a:pt x="4021137" y="190500"/>
                  </a:moveTo>
                  <a:lnTo>
                    <a:pt x="4021137" y="63500"/>
                  </a:lnTo>
                  <a:lnTo>
                    <a:pt x="4338637" y="127000"/>
                  </a:lnTo>
                  <a:lnTo>
                    <a:pt x="4021137" y="19050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895" y="1453895"/>
              <a:ext cx="3185159" cy="3585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2819" y="1837982"/>
              <a:ext cx="2278380" cy="2818130"/>
            </a:xfrm>
            <a:custGeom>
              <a:avLst/>
              <a:gdLst/>
              <a:ahLst/>
              <a:cxnLst/>
              <a:rect l="l" t="t" r="r" b="b"/>
              <a:pathLst>
                <a:path w="2278379" h="2818129">
                  <a:moveTo>
                    <a:pt x="306832" y="1914740"/>
                  </a:moveTo>
                  <a:lnTo>
                    <a:pt x="296887" y="1897761"/>
                  </a:lnTo>
                  <a:lnTo>
                    <a:pt x="292392" y="1889937"/>
                  </a:lnTo>
                  <a:lnTo>
                    <a:pt x="317157" y="1875701"/>
                  </a:lnTo>
                  <a:lnTo>
                    <a:pt x="321614" y="1883422"/>
                  </a:lnTo>
                  <a:lnTo>
                    <a:pt x="331482" y="1900288"/>
                  </a:lnTo>
                  <a:lnTo>
                    <a:pt x="306832" y="1914740"/>
                  </a:lnTo>
                  <a:close/>
                </a:path>
                <a:path w="2278379" h="2818129">
                  <a:moveTo>
                    <a:pt x="325869" y="1946363"/>
                  </a:moveTo>
                  <a:lnTo>
                    <a:pt x="316847" y="1931530"/>
                  </a:lnTo>
                  <a:lnTo>
                    <a:pt x="311048" y="1921802"/>
                  </a:lnTo>
                  <a:lnTo>
                    <a:pt x="335584" y="1907158"/>
                  </a:lnTo>
                  <a:lnTo>
                    <a:pt x="341424" y="1916938"/>
                  </a:lnTo>
                  <a:lnTo>
                    <a:pt x="350278" y="1931530"/>
                  </a:lnTo>
                  <a:lnTo>
                    <a:pt x="325869" y="1946363"/>
                  </a:lnTo>
                  <a:close/>
                </a:path>
                <a:path w="2278379" h="2818129">
                  <a:moveTo>
                    <a:pt x="278218" y="1864994"/>
                  </a:moveTo>
                  <a:lnTo>
                    <a:pt x="277444" y="1863636"/>
                  </a:lnTo>
                  <a:lnTo>
                    <a:pt x="267970" y="1846529"/>
                  </a:lnTo>
                  <a:lnTo>
                    <a:pt x="264299" y="1839772"/>
                  </a:lnTo>
                  <a:lnTo>
                    <a:pt x="289407" y="1826132"/>
                  </a:lnTo>
                  <a:lnTo>
                    <a:pt x="293083" y="1832889"/>
                  </a:lnTo>
                  <a:lnTo>
                    <a:pt x="303098" y="1850948"/>
                  </a:lnTo>
                  <a:lnTo>
                    <a:pt x="278218" y="1864994"/>
                  </a:lnTo>
                  <a:close/>
                </a:path>
                <a:path w="2278379" h="2818129">
                  <a:moveTo>
                    <a:pt x="250723" y="1814512"/>
                  </a:moveTo>
                  <a:lnTo>
                    <a:pt x="249516" y="1812251"/>
                  </a:lnTo>
                  <a:lnTo>
                    <a:pt x="240550" y="1795081"/>
                  </a:lnTo>
                  <a:lnTo>
                    <a:pt x="237413" y="1788960"/>
                  </a:lnTo>
                  <a:lnTo>
                    <a:pt x="262839" y="1775929"/>
                  </a:lnTo>
                  <a:lnTo>
                    <a:pt x="265978" y="1782051"/>
                  </a:lnTo>
                  <a:lnTo>
                    <a:pt x="274844" y="1799018"/>
                  </a:lnTo>
                  <a:lnTo>
                    <a:pt x="275945" y="1801063"/>
                  </a:lnTo>
                  <a:lnTo>
                    <a:pt x="250723" y="1814512"/>
                  </a:lnTo>
                  <a:close/>
                </a:path>
                <a:path w="2278379" h="2818129">
                  <a:moveTo>
                    <a:pt x="224447" y="1763369"/>
                  </a:moveTo>
                  <a:lnTo>
                    <a:pt x="223088" y="1760677"/>
                  </a:lnTo>
                  <a:lnTo>
                    <a:pt x="214604" y="1743455"/>
                  </a:lnTo>
                  <a:lnTo>
                    <a:pt x="211747" y="1737512"/>
                  </a:lnTo>
                  <a:lnTo>
                    <a:pt x="237477" y="1725104"/>
                  </a:lnTo>
                  <a:lnTo>
                    <a:pt x="240298" y="1730946"/>
                  </a:lnTo>
                  <a:lnTo>
                    <a:pt x="248735" y="1748066"/>
                  </a:lnTo>
                  <a:lnTo>
                    <a:pt x="249974" y="1750542"/>
                  </a:lnTo>
                  <a:lnTo>
                    <a:pt x="224447" y="1763369"/>
                  </a:lnTo>
                  <a:close/>
                </a:path>
                <a:path w="2278379" h="2818129">
                  <a:moveTo>
                    <a:pt x="199390" y="1711617"/>
                  </a:moveTo>
                  <a:lnTo>
                    <a:pt x="198145" y="1708975"/>
                  </a:lnTo>
                  <a:lnTo>
                    <a:pt x="190157" y="1691716"/>
                  </a:lnTo>
                  <a:lnTo>
                    <a:pt x="187325" y="1685467"/>
                  </a:lnTo>
                  <a:lnTo>
                    <a:pt x="213360" y="1673669"/>
                  </a:lnTo>
                  <a:lnTo>
                    <a:pt x="216146" y="1679828"/>
                  </a:lnTo>
                  <a:lnTo>
                    <a:pt x="224031" y="1696872"/>
                  </a:lnTo>
                  <a:lnTo>
                    <a:pt x="225234" y="1699412"/>
                  </a:lnTo>
                  <a:lnTo>
                    <a:pt x="199390" y="1711617"/>
                  </a:lnTo>
                  <a:close/>
                </a:path>
                <a:path w="2278379" h="2818129">
                  <a:moveTo>
                    <a:pt x="175615" y="1659267"/>
                  </a:moveTo>
                  <a:lnTo>
                    <a:pt x="174688" y="1657184"/>
                  </a:lnTo>
                  <a:lnTo>
                    <a:pt x="167195" y="1639900"/>
                  </a:lnTo>
                  <a:lnTo>
                    <a:pt x="164198" y="1632826"/>
                  </a:lnTo>
                  <a:lnTo>
                    <a:pt x="190512" y="1621675"/>
                  </a:lnTo>
                  <a:lnTo>
                    <a:pt x="193466" y="1628648"/>
                  </a:lnTo>
                  <a:lnTo>
                    <a:pt x="200869" y="1645716"/>
                  </a:lnTo>
                  <a:lnTo>
                    <a:pt x="201739" y="1647698"/>
                  </a:lnTo>
                  <a:lnTo>
                    <a:pt x="175615" y="1659267"/>
                  </a:lnTo>
                  <a:close/>
                </a:path>
                <a:path w="2278379" h="2818129">
                  <a:moveTo>
                    <a:pt x="153136" y="1606346"/>
                  </a:moveTo>
                  <a:lnTo>
                    <a:pt x="145719" y="1588058"/>
                  </a:lnTo>
                  <a:lnTo>
                    <a:pt x="142392" y="1579626"/>
                  </a:lnTo>
                  <a:lnTo>
                    <a:pt x="168960" y="1569123"/>
                  </a:lnTo>
                  <a:lnTo>
                    <a:pt x="172255" y="1577441"/>
                  </a:lnTo>
                  <a:lnTo>
                    <a:pt x="179163" y="1594510"/>
                  </a:lnTo>
                  <a:lnTo>
                    <a:pt x="179539" y="1595412"/>
                  </a:lnTo>
                  <a:lnTo>
                    <a:pt x="153136" y="1606346"/>
                  </a:lnTo>
                  <a:close/>
                </a:path>
                <a:path w="2278379" h="2818129">
                  <a:moveTo>
                    <a:pt x="131953" y="1552765"/>
                  </a:moveTo>
                  <a:lnTo>
                    <a:pt x="125730" y="1536230"/>
                  </a:lnTo>
                  <a:lnTo>
                    <a:pt x="121932" y="1525892"/>
                  </a:lnTo>
                  <a:lnTo>
                    <a:pt x="148755" y="1516037"/>
                  </a:lnTo>
                  <a:lnTo>
                    <a:pt x="152557" y="1526387"/>
                  </a:lnTo>
                  <a:lnTo>
                    <a:pt x="158699" y="1542707"/>
                  </a:lnTo>
                  <a:lnTo>
                    <a:pt x="131953" y="1552765"/>
                  </a:lnTo>
                  <a:close/>
                </a:path>
                <a:path w="2278379" h="2818129">
                  <a:moveTo>
                    <a:pt x="112191" y="1498765"/>
                  </a:moveTo>
                  <a:lnTo>
                    <a:pt x="107213" y="1484477"/>
                  </a:lnTo>
                  <a:lnTo>
                    <a:pt x="102857" y="1471637"/>
                  </a:lnTo>
                  <a:lnTo>
                    <a:pt x="129921" y="1462455"/>
                  </a:lnTo>
                  <a:lnTo>
                    <a:pt x="134242" y="1475193"/>
                  </a:lnTo>
                  <a:lnTo>
                    <a:pt x="139179" y="1489367"/>
                  </a:lnTo>
                  <a:lnTo>
                    <a:pt x="112191" y="1498765"/>
                  </a:lnTo>
                  <a:close/>
                </a:path>
                <a:path w="2278379" h="2818129">
                  <a:moveTo>
                    <a:pt x="93840" y="1444269"/>
                  </a:moveTo>
                  <a:lnTo>
                    <a:pt x="90182" y="1432839"/>
                  </a:lnTo>
                  <a:lnTo>
                    <a:pt x="85217" y="1416900"/>
                  </a:lnTo>
                  <a:lnTo>
                    <a:pt x="112496" y="1408404"/>
                  </a:lnTo>
                  <a:lnTo>
                    <a:pt x="117426" y="1424228"/>
                  </a:lnTo>
                  <a:lnTo>
                    <a:pt x="121056" y="1435544"/>
                  </a:lnTo>
                  <a:lnTo>
                    <a:pt x="93840" y="1444269"/>
                  </a:lnTo>
                  <a:close/>
                </a:path>
                <a:path w="2278379" h="2818129">
                  <a:moveTo>
                    <a:pt x="76949" y="1389303"/>
                  </a:moveTo>
                  <a:lnTo>
                    <a:pt x="74599" y="1381264"/>
                  </a:lnTo>
                  <a:lnTo>
                    <a:pt x="69761" y="1364233"/>
                  </a:lnTo>
                  <a:lnTo>
                    <a:pt x="69037" y="1361592"/>
                  </a:lnTo>
                  <a:lnTo>
                    <a:pt x="96596" y="1354023"/>
                  </a:lnTo>
                  <a:lnTo>
                    <a:pt x="97288" y="1356550"/>
                  </a:lnTo>
                  <a:lnTo>
                    <a:pt x="102115" y="1373543"/>
                  </a:lnTo>
                  <a:lnTo>
                    <a:pt x="104368" y="1381264"/>
                  </a:lnTo>
                  <a:lnTo>
                    <a:pt x="76949" y="1389303"/>
                  </a:lnTo>
                  <a:close/>
                </a:path>
                <a:path w="2278379" h="2818129">
                  <a:moveTo>
                    <a:pt x="61544" y="1333893"/>
                  </a:moveTo>
                  <a:lnTo>
                    <a:pt x="60540" y="1330070"/>
                  </a:lnTo>
                  <a:lnTo>
                    <a:pt x="56172" y="1313040"/>
                  </a:lnTo>
                  <a:lnTo>
                    <a:pt x="54419" y="1305966"/>
                  </a:lnTo>
                  <a:lnTo>
                    <a:pt x="82169" y="1299108"/>
                  </a:lnTo>
                  <a:lnTo>
                    <a:pt x="83912" y="1306182"/>
                  </a:lnTo>
                  <a:lnTo>
                    <a:pt x="88222" y="1322984"/>
                  </a:lnTo>
                  <a:lnTo>
                    <a:pt x="89166" y="1326553"/>
                  </a:lnTo>
                  <a:lnTo>
                    <a:pt x="61544" y="1333893"/>
                  </a:lnTo>
                  <a:close/>
                </a:path>
                <a:path w="2278379" h="2818129">
                  <a:moveTo>
                    <a:pt x="47675" y="1277937"/>
                  </a:moveTo>
                  <a:lnTo>
                    <a:pt x="44056" y="1262113"/>
                  </a:lnTo>
                  <a:lnTo>
                    <a:pt x="41376" y="1249933"/>
                  </a:lnTo>
                  <a:lnTo>
                    <a:pt x="69291" y="1243812"/>
                  </a:lnTo>
                  <a:lnTo>
                    <a:pt x="71933" y="1255864"/>
                  </a:lnTo>
                  <a:lnTo>
                    <a:pt x="75526" y="1271562"/>
                  </a:lnTo>
                  <a:lnTo>
                    <a:pt x="47675" y="1277937"/>
                  </a:lnTo>
                  <a:close/>
                </a:path>
                <a:path w="2278379" h="2818129">
                  <a:moveTo>
                    <a:pt x="35458" y="1221727"/>
                  </a:moveTo>
                  <a:lnTo>
                    <a:pt x="33400" y="1211440"/>
                  </a:lnTo>
                  <a:lnTo>
                    <a:pt x="30035" y="1193482"/>
                  </a:lnTo>
                  <a:lnTo>
                    <a:pt x="58115" y="1188224"/>
                  </a:lnTo>
                  <a:lnTo>
                    <a:pt x="61444" y="1205991"/>
                  </a:lnTo>
                  <a:lnTo>
                    <a:pt x="63474" y="1216088"/>
                  </a:lnTo>
                  <a:lnTo>
                    <a:pt x="35458" y="1221727"/>
                  </a:lnTo>
                  <a:close/>
                </a:path>
                <a:path w="2278379" h="2818129">
                  <a:moveTo>
                    <a:pt x="24955" y="1165097"/>
                  </a:moveTo>
                  <a:lnTo>
                    <a:pt x="21488" y="1144536"/>
                  </a:lnTo>
                  <a:lnTo>
                    <a:pt x="20307" y="1136637"/>
                  </a:lnTo>
                  <a:lnTo>
                    <a:pt x="48564" y="1132408"/>
                  </a:lnTo>
                  <a:lnTo>
                    <a:pt x="49707" y="1140040"/>
                  </a:lnTo>
                  <a:lnTo>
                    <a:pt x="53136" y="1160348"/>
                  </a:lnTo>
                  <a:lnTo>
                    <a:pt x="24955" y="1165097"/>
                  </a:lnTo>
                  <a:close/>
                </a:path>
                <a:path w="2278379" h="2818129">
                  <a:moveTo>
                    <a:pt x="16090" y="1108113"/>
                  </a:moveTo>
                  <a:lnTo>
                    <a:pt x="12369" y="1079779"/>
                  </a:lnTo>
                  <a:lnTo>
                    <a:pt x="40703" y="1076058"/>
                  </a:lnTo>
                  <a:lnTo>
                    <a:pt x="44424" y="1104391"/>
                  </a:lnTo>
                  <a:lnTo>
                    <a:pt x="16090" y="1108113"/>
                  </a:lnTo>
                  <a:close/>
                </a:path>
                <a:path w="2278379" h="2818129">
                  <a:moveTo>
                    <a:pt x="9131" y="1051115"/>
                  </a:moveTo>
                  <a:lnTo>
                    <a:pt x="8521" y="1045641"/>
                  </a:lnTo>
                  <a:lnTo>
                    <a:pt x="6362" y="1022400"/>
                  </a:lnTo>
                  <a:lnTo>
                    <a:pt x="34823" y="1019759"/>
                  </a:lnTo>
                  <a:lnTo>
                    <a:pt x="36956" y="1042720"/>
                  </a:lnTo>
                  <a:lnTo>
                    <a:pt x="37528" y="1047940"/>
                  </a:lnTo>
                  <a:lnTo>
                    <a:pt x="9131" y="1051115"/>
                  </a:lnTo>
                  <a:close/>
                </a:path>
                <a:path w="2278379" h="2818129">
                  <a:moveTo>
                    <a:pt x="4076" y="993647"/>
                  </a:moveTo>
                  <a:lnTo>
                    <a:pt x="3136" y="980833"/>
                  </a:lnTo>
                  <a:lnTo>
                    <a:pt x="2286" y="964844"/>
                  </a:lnTo>
                  <a:lnTo>
                    <a:pt x="30822" y="963320"/>
                  </a:lnTo>
                  <a:lnTo>
                    <a:pt x="31681" y="979309"/>
                  </a:lnTo>
                  <a:lnTo>
                    <a:pt x="32575" y="991552"/>
                  </a:lnTo>
                  <a:lnTo>
                    <a:pt x="4076" y="993647"/>
                  </a:lnTo>
                  <a:close/>
                </a:path>
                <a:path w="2278379" h="2818129">
                  <a:moveTo>
                    <a:pt x="990" y="936015"/>
                  </a:moveTo>
                  <a:lnTo>
                    <a:pt x="355" y="917079"/>
                  </a:lnTo>
                  <a:lnTo>
                    <a:pt x="228" y="907160"/>
                  </a:lnTo>
                  <a:lnTo>
                    <a:pt x="28803" y="906779"/>
                  </a:lnTo>
                  <a:lnTo>
                    <a:pt x="28930" y="916698"/>
                  </a:lnTo>
                  <a:lnTo>
                    <a:pt x="29552" y="935062"/>
                  </a:lnTo>
                  <a:lnTo>
                    <a:pt x="990" y="936015"/>
                  </a:lnTo>
                  <a:close/>
                </a:path>
                <a:path w="2278379" h="2818129">
                  <a:moveTo>
                    <a:pt x="28940" y="916698"/>
                  </a:moveTo>
                  <a:lnTo>
                    <a:pt x="28930" y="916406"/>
                  </a:lnTo>
                  <a:lnTo>
                    <a:pt x="28940" y="916698"/>
                  </a:lnTo>
                  <a:close/>
                </a:path>
                <a:path w="2278379" h="2818129">
                  <a:moveTo>
                    <a:pt x="28575" y="878509"/>
                  </a:moveTo>
                  <a:lnTo>
                    <a:pt x="0" y="878293"/>
                  </a:lnTo>
                  <a:lnTo>
                    <a:pt x="177" y="854760"/>
                  </a:lnTo>
                  <a:lnTo>
                    <a:pt x="330" y="849414"/>
                  </a:lnTo>
                  <a:lnTo>
                    <a:pt x="28892" y="850239"/>
                  </a:lnTo>
                  <a:lnTo>
                    <a:pt x="28750" y="855281"/>
                  </a:lnTo>
                  <a:lnTo>
                    <a:pt x="28575" y="878509"/>
                  </a:lnTo>
                  <a:close/>
                </a:path>
                <a:path w="2278379" h="2818129">
                  <a:moveTo>
                    <a:pt x="29743" y="821905"/>
                  </a:moveTo>
                  <a:lnTo>
                    <a:pt x="1206" y="820623"/>
                  </a:lnTo>
                  <a:lnTo>
                    <a:pt x="1752" y="808393"/>
                  </a:lnTo>
                  <a:lnTo>
                    <a:pt x="2692" y="791781"/>
                  </a:lnTo>
                  <a:lnTo>
                    <a:pt x="31203" y="793686"/>
                  </a:lnTo>
                  <a:lnTo>
                    <a:pt x="30282" y="809980"/>
                  </a:lnTo>
                  <a:lnTo>
                    <a:pt x="29743" y="821905"/>
                  </a:lnTo>
                  <a:close/>
                </a:path>
                <a:path w="2278379" h="2818129">
                  <a:moveTo>
                    <a:pt x="31118" y="795083"/>
                  </a:moveTo>
                  <a:lnTo>
                    <a:pt x="31127" y="794918"/>
                  </a:lnTo>
                  <a:lnTo>
                    <a:pt x="31118" y="795083"/>
                  </a:lnTo>
                  <a:close/>
                </a:path>
                <a:path w="2278379" h="2818129">
                  <a:moveTo>
                    <a:pt x="30282" y="809980"/>
                  </a:moveTo>
                  <a:lnTo>
                    <a:pt x="30289" y="809828"/>
                  </a:lnTo>
                  <a:lnTo>
                    <a:pt x="30282" y="809980"/>
                  </a:lnTo>
                  <a:close/>
                </a:path>
                <a:path w="2278379" h="2818129">
                  <a:moveTo>
                    <a:pt x="33248" y="765505"/>
                  </a:moveTo>
                  <a:lnTo>
                    <a:pt x="4787" y="762965"/>
                  </a:lnTo>
                  <a:lnTo>
                    <a:pt x="6121" y="748055"/>
                  </a:lnTo>
                  <a:lnTo>
                    <a:pt x="7505" y="734352"/>
                  </a:lnTo>
                  <a:lnTo>
                    <a:pt x="35928" y="737222"/>
                  </a:lnTo>
                  <a:lnTo>
                    <a:pt x="34555" y="750912"/>
                  </a:lnTo>
                  <a:lnTo>
                    <a:pt x="33248" y="765505"/>
                  </a:lnTo>
                  <a:close/>
                </a:path>
                <a:path w="2278379" h="2818129">
                  <a:moveTo>
                    <a:pt x="34556" y="750912"/>
                  </a:moveTo>
                  <a:lnTo>
                    <a:pt x="34569" y="750760"/>
                  </a:lnTo>
                  <a:lnTo>
                    <a:pt x="34556" y="750912"/>
                  </a:lnTo>
                  <a:close/>
                </a:path>
                <a:path w="2278379" h="2818129">
                  <a:moveTo>
                    <a:pt x="39217" y="709167"/>
                  </a:moveTo>
                  <a:lnTo>
                    <a:pt x="10871" y="705650"/>
                  </a:lnTo>
                  <a:lnTo>
                    <a:pt x="11099" y="703745"/>
                  </a:lnTo>
                  <a:lnTo>
                    <a:pt x="13093" y="689165"/>
                  </a:lnTo>
                  <a:lnTo>
                    <a:pt x="14884" y="677011"/>
                  </a:lnTo>
                  <a:lnTo>
                    <a:pt x="43154" y="681202"/>
                  </a:lnTo>
                  <a:lnTo>
                    <a:pt x="41354" y="693356"/>
                  </a:lnTo>
                  <a:lnTo>
                    <a:pt x="39413" y="707593"/>
                  </a:lnTo>
                  <a:lnTo>
                    <a:pt x="39217" y="709167"/>
                  </a:lnTo>
                  <a:close/>
                </a:path>
                <a:path w="2278379" h="2818129">
                  <a:moveTo>
                    <a:pt x="41354" y="693356"/>
                  </a:moveTo>
                  <a:lnTo>
                    <a:pt x="41376" y="693191"/>
                  </a:lnTo>
                  <a:lnTo>
                    <a:pt x="41354" y="693356"/>
                  </a:lnTo>
                  <a:close/>
                </a:path>
                <a:path w="2278379" h="2818129">
                  <a:moveTo>
                    <a:pt x="39420" y="707593"/>
                  </a:moveTo>
                  <a:lnTo>
                    <a:pt x="39433" y="707428"/>
                  </a:lnTo>
                  <a:lnTo>
                    <a:pt x="39420" y="707593"/>
                  </a:lnTo>
                  <a:close/>
                </a:path>
                <a:path w="2278379" h="2818129">
                  <a:moveTo>
                    <a:pt x="47752" y="653351"/>
                  </a:moveTo>
                  <a:lnTo>
                    <a:pt x="19596" y="648474"/>
                  </a:lnTo>
                  <a:lnTo>
                    <a:pt x="20015" y="646023"/>
                  </a:lnTo>
                  <a:lnTo>
                    <a:pt x="22656" y="631837"/>
                  </a:lnTo>
                  <a:lnTo>
                    <a:pt x="24993" y="620064"/>
                  </a:lnTo>
                  <a:lnTo>
                    <a:pt x="53022" y="625627"/>
                  </a:lnTo>
                  <a:lnTo>
                    <a:pt x="50678" y="637413"/>
                  </a:lnTo>
                  <a:lnTo>
                    <a:pt x="48115" y="651243"/>
                  </a:lnTo>
                  <a:lnTo>
                    <a:pt x="47752" y="653351"/>
                  </a:lnTo>
                  <a:close/>
                </a:path>
                <a:path w="2278379" h="2818129">
                  <a:moveTo>
                    <a:pt x="50685" y="637413"/>
                  </a:moveTo>
                  <a:lnTo>
                    <a:pt x="50711" y="637235"/>
                  </a:lnTo>
                  <a:lnTo>
                    <a:pt x="50685" y="637413"/>
                  </a:lnTo>
                  <a:close/>
                </a:path>
                <a:path w="2278379" h="2818129">
                  <a:moveTo>
                    <a:pt x="48120" y="651243"/>
                  </a:moveTo>
                  <a:lnTo>
                    <a:pt x="48145" y="651065"/>
                  </a:lnTo>
                  <a:lnTo>
                    <a:pt x="48120" y="651243"/>
                  </a:lnTo>
                  <a:close/>
                </a:path>
                <a:path w="2278379" h="2818129">
                  <a:moveTo>
                    <a:pt x="59004" y="598055"/>
                  </a:moveTo>
                  <a:lnTo>
                    <a:pt x="31127" y="591781"/>
                  </a:lnTo>
                  <a:lnTo>
                    <a:pt x="31534" y="589940"/>
                  </a:lnTo>
                  <a:lnTo>
                    <a:pt x="34823" y="576198"/>
                  </a:lnTo>
                  <a:lnTo>
                    <a:pt x="37985" y="563664"/>
                  </a:lnTo>
                  <a:lnTo>
                    <a:pt x="65697" y="570661"/>
                  </a:lnTo>
                  <a:lnTo>
                    <a:pt x="62530" y="583196"/>
                  </a:lnTo>
                  <a:lnTo>
                    <a:pt x="59332" y="596582"/>
                  </a:lnTo>
                  <a:lnTo>
                    <a:pt x="59004" y="598055"/>
                  </a:lnTo>
                  <a:close/>
                </a:path>
                <a:path w="2278379" h="2818129">
                  <a:moveTo>
                    <a:pt x="62530" y="583196"/>
                  </a:moveTo>
                  <a:lnTo>
                    <a:pt x="62572" y="583018"/>
                  </a:lnTo>
                  <a:lnTo>
                    <a:pt x="62530" y="583196"/>
                  </a:lnTo>
                  <a:close/>
                </a:path>
                <a:path w="2278379" h="2818129">
                  <a:moveTo>
                    <a:pt x="59334" y="596582"/>
                  </a:moveTo>
                  <a:lnTo>
                    <a:pt x="59372" y="596404"/>
                  </a:lnTo>
                  <a:lnTo>
                    <a:pt x="59334" y="596582"/>
                  </a:lnTo>
                  <a:close/>
                </a:path>
                <a:path w="2278379" h="2818129">
                  <a:moveTo>
                    <a:pt x="73075" y="543648"/>
                  </a:moveTo>
                  <a:lnTo>
                    <a:pt x="45681" y="535546"/>
                  </a:lnTo>
                  <a:lnTo>
                    <a:pt x="49593" y="522338"/>
                  </a:lnTo>
                  <a:lnTo>
                    <a:pt x="53682" y="509168"/>
                  </a:lnTo>
                  <a:lnTo>
                    <a:pt x="54127" y="507834"/>
                  </a:lnTo>
                  <a:lnTo>
                    <a:pt x="81292" y="516699"/>
                  </a:lnTo>
                  <a:lnTo>
                    <a:pt x="80852" y="518032"/>
                  </a:lnTo>
                  <a:lnTo>
                    <a:pt x="76880" y="530821"/>
                  </a:lnTo>
                  <a:lnTo>
                    <a:pt x="73075" y="543648"/>
                  </a:lnTo>
                  <a:close/>
                </a:path>
                <a:path w="2278379" h="2818129">
                  <a:moveTo>
                    <a:pt x="80852" y="518032"/>
                  </a:moveTo>
                  <a:lnTo>
                    <a:pt x="80911" y="517842"/>
                  </a:lnTo>
                  <a:lnTo>
                    <a:pt x="80852" y="518032"/>
                  </a:lnTo>
                  <a:close/>
                </a:path>
                <a:path w="2278379" h="2818129">
                  <a:moveTo>
                    <a:pt x="76880" y="530821"/>
                  </a:moveTo>
                  <a:lnTo>
                    <a:pt x="76936" y="530631"/>
                  </a:lnTo>
                  <a:lnTo>
                    <a:pt x="76880" y="530821"/>
                  </a:lnTo>
                  <a:close/>
                </a:path>
                <a:path w="2278379" h="2818129">
                  <a:moveTo>
                    <a:pt x="90284" y="490004"/>
                  </a:moveTo>
                  <a:lnTo>
                    <a:pt x="63479" y="480402"/>
                  </a:lnTo>
                  <a:lnTo>
                    <a:pt x="63427" y="480212"/>
                  </a:lnTo>
                  <a:lnTo>
                    <a:pt x="66954" y="470382"/>
                  </a:lnTo>
                  <a:lnTo>
                    <a:pt x="71704" y="457707"/>
                  </a:lnTo>
                  <a:lnTo>
                    <a:pt x="73469" y="453199"/>
                  </a:lnTo>
                  <a:lnTo>
                    <a:pt x="100075" y="463600"/>
                  </a:lnTo>
                  <a:lnTo>
                    <a:pt x="98310" y="468121"/>
                  </a:lnTo>
                  <a:lnTo>
                    <a:pt x="93721" y="480402"/>
                  </a:lnTo>
                  <a:lnTo>
                    <a:pt x="90284" y="490004"/>
                  </a:lnTo>
                  <a:close/>
                </a:path>
                <a:path w="2278379" h="2818129">
                  <a:moveTo>
                    <a:pt x="98313" y="468113"/>
                  </a:moveTo>
                  <a:lnTo>
                    <a:pt x="98386" y="467918"/>
                  </a:lnTo>
                  <a:lnTo>
                    <a:pt x="98313" y="468113"/>
                  </a:lnTo>
                  <a:close/>
                </a:path>
                <a:path w="2278379" h="2818129">
                  <a:moveTo>
                    <a:pt x="98310" y="468121"/>
                  </a:moveTo>
                  <a:close/>
                </a:path>
                <a:path w="2278379" h="2818129">
                  <a:moveTo>
                    <a:pt x="93721" y="480402"/>
                  </a:moveTo>
                  <a:lnTo>
                    <a:pt x="93789" y="480212"/>
                  </a:lnTo>
                  <a:lnTo>
                    <a:pt x="93721" y="480402"/>
                  </a:lnTo>
                  <a:close/>
                </a:path>
                <a:path w="2278379" h="2818129">
                  <a:moveTo>
                    <a:pt x="110705" y="437540"/>
                  </a:moveTo>
                  <a:lnTo>
                    <a:pt x="84416" y="426338"/>
                  </a:lnTo>
                  <a:lnTo>
                    <a:pt x="87089" y="420090"/>
                  </a:lnTo>
                  <a:lnTo>
                    <a:pt x="92329" y="408292"/>
                  </a:lnTo>
                  <a:lnTo>
                    <a:pt x="96240" y="399846"/>
                  </a:lnTo>
                  <a:lnTo>
                    <a:pt x="122174" y="411848"/>
                  </a:lnTo>
                  <a:lnTo>
                    <a:pt x="118193" y="420446"/>
                  </a:lnTo>
                  <a:lnTo>
                    <a:pt x="113050" y="432041"/>
                  </a:lnTo>
                  <a:lnTo>
                    <a:pt x="110705" y="437540"/>
                  </a:lnTo>
                  <a:close/>
                </a:path>
                <a:path w="2278379" h="2818129">
                  <a:moveTo>
                    <a:pt x="118262" y="420293"/>
                  </a:moveTo>
                  <a:lnTo>
                    <a:pt x="118351" y="420090"/>
                  </a:lnTo>
                  <a:lnTo>
                    <a:pt x="118262" y="420293"/>
                  </a:lnTo>
                  <a:close/>
                </a:path>
                <a:path w="2278379" h="2818129">
                  <a:moveTo>
                    <a:pt x="113050" y="432041"/>
                  </a:moveTo>
                  <a:lnTo>
                    <a:pt x="113131" y="431850"/>
                  </a:lnTo>
                  <a:lnTo>
                    <a:pt x="113050" y="432041"/>
                  </a:lnTo>
                  <a:close/>
                </a:path>
                <a:path w="2278379" h="2818129">
                  <a:moveTo>
                    <a:pt x="134493" y="386562"/>
                  </a:moveTo>
                  <a:lnTo>
                    <a:pt x="108953" y="373760"/>
                  </a:lnTo>
                  <a:lnTo>
                    <a:pt x="109512" y="372643"/>
                  </a:lnTo>
                  <a:lnTo>
                    <a:pt x="115557" y="361048"/>
                  </a:lnTo>
                  <a:lnTo>
                    <a:pt x="121767" y="349592"/>
                  </a:lnTo>
                  <a:lnTo>
                    <a:pt x="122707" y="347929"/>
                  </a:lnTo>
                  <a:lnTo>
                    <a:pt x="147599" y="361962"/>
                  </a:lnTo>
                  <a:lnTo>
                    <a:pt x="146676" y="363613"/>
                  </a:lnTo>
                  <a:lnTo>
                    <a:pt x="140686" y="374662"/>
                  </a:lnTo>
                  <a:lnTo>
                    <a:pt x="134493" y="386562"/>
                  </a:lnTo>
                  <a:close/>
                </a:path>
                <a:path w="2278379" h="2818129">
                  <a:moveTo>
                    <a:pt x="146676" y="363613"/>
                  </a:moveTo>
                  <a:lnTo>
                    <a:pt x="146786" y="363410"/>
                  </a:lnTo>
                  <a:lnTo>
                    <a:pt x="146676" y="363613"/>
                  </a:lnTo>
                  <a:close/>
                </a:path>
                <a:path w="2278379" h="2818129">
                  <a:moveTo>
                    <a:pt x="140686" y="374662"/>
                  </a:moveTo>
                  <a:lnTo>
                    <a:pt x="140792" y="374459"/>
                  </a:lnTo>
                  <a:lnTo>
                    <a:pt x="140686" y="374662"/>
                  </a:lnTo>
                  <a:close/>
                </a:path>
                <a:path w="2278379" h="2818129">
                  <a:moveTo>
                    <a:pt x="134848" y="385864"/>
                  </a:moveTo>
                  <a:lnTo>
                    <a:pt x="134950" y="385660"/>
                  </a:lnTo>
                  <a:lnTo>
                    <a:pt x="134848" y="385864"/>
                  </a:lnTo>
                  <a:close/>
                </a:path>
                <a:path w="2278379" h="2818129">
                  <a:moveTo>
                    <a:pt x="161721" y="337654"/>
                  </a:moveTo>
                  <a:lnTo>
                    <a:pt x="137299" y="322808"/>
                  </a:lnTo>
                  <a:lnTo>
                    <a:pt x="141401" y="316077"/>
                  </a:lnTo>
                  <a:lnTo>
                    <a:pt x="148259" y="305219"/>
                  </a:lnTo>
                  <a:lnTo>
                    <a:pt x="152831" y="298246"/>
                  </a:lnTo>
                  <a:lnTo>
                    <a:pt x="176720" y="313918"/>
                  </a:lnTo>
                  <a:lnTo>
                    <a:pt x="172294" y="320675"/>
                  </a:lnTo>
                  <a:lnTo>
                    <a:pt x="165560" y="331342"/>
                  </a:lnTo>
                  <a:lnTo>
                    <a:pt x="161721" y="337654"/>
                  </a:lnTo>
                  <a:close/>
                </a:path>
                <a:path w="2278379" h="2818129">
                  <a:moveTo>
                    <a:pt x="172161" y="320878"/>
                  </a:moveTo>
                  <a:lnTo>
                    <a:pt x="172288" y="320675"/>
                  </a:lnTo>
                  <a:lnTo>
                    <a:pt x="172161" y="320878"/>
                  </a:lnTo>
                  <a:close/>
                </a:path>
                <a:path w="2278379" h="2818129">
                  <a:moveTo>
                    <a:pt x="165651" y="331192"/>
                  </a:moveTo>
                  <a:close/>
                </a:path>
                <a:path w="2278379" h="2818129">
                  <a:moveTo>
                    <a:pt x="165560" y="331342"/>
                  </a:moveTo>
                  <a:lnTo>
                    <a:pt x="165651" y="331192"/>
                  </a:lnTo>
                  <a:lnTo>
                    <a:pt x="165560" y="331342"/>
                  </a:lnTo>
                  <a:close/>
                </a:path>
                <a:path w="2278379" h="2818129">
                  <a:moveTo>
                    <a:pt x="192633" y="290779"/>
                  </a:moveTo>
                  <a:lnTo>
                    <a:pt x="169291" y="274294"/>
                  </a:lnTo>
                  <a:lnTo>
                    <a:pt x="177368" y="263283"/>
                  </a:lnTo>
                  <a:lnTo>
                    <a:pt x="185038" y="253187"/>
                  </a:lnTo>
                  <a:lnTo>
                    <a:pt x="186905" y="250837"/>
                  </a:lnTo>
                  <a:lnTo>
                    <a:pt x="209334" y="268541"/>
                  </a:lnTo>
                  <a:lnTo>
                    <a:pt x="207627" y="270700"/>
                  </a:lnTo>
                  <a:lnTo>
                    <a:pt x="200104" y="280581"/>
                  </a:lnTo>
                  <a:lnTo>
                    <a:pt x="192633" y="290779"/>
                  </a:lnTo>
                  <a:close/>
                </a:path>
                <a:path w="2278379" h="2818129">
                  <a:moveTo>
                    <a:pt x="207467" y="270903"/>
                  </a:moveTo>
                  <a:lnTo>
                    <a:pt x="207619" y="270700"/>
                  </a:lnTo>
                  <a:lnTo>
                    <a:pt x="207467" y="270903"/>
                  </a:lnTo>
                  <a:close/>
                </a:path>
                <a:path w="2278379" h="2818129">
                  <a:moveTo>
                    <a:pt x="200194" y="280458"/>
                  </a:moveTo>
                  <a:close/>
                </a:path>
                <a:path w="2278379" h="2818129">
                  <a:moveTo>
                    <a:pt x="200104" y="280581"/>
                  </a:moveTo>
                  <a:close/>
                </a:path>
                <a:path w="2278379" h="2818129">
                  <a:moveTo>
                    <a:pt x="192887" y="290423"/>
                  </a:moveTo>
                  <a:lnTo>
                    <a:pt x="193027" y="290220"/>
                  </a:lnTo>
                  <a:lnTo>
                    <a:pt x="192887" y="290423"/>
                  </a:lnTo>
                  <a:close/>
                </a:path>
                <a:path w="2278379" h="2818129">
                  <a:moveTo>
                    <a:pt x="227075" y="246824"/>
                  </a:moveTo>
                  <a:lnTo>
                    <a:pt x="205320" y="228307"/>
                  </a:lnTo>
                  <a:lnTo>
                    <a:pt x="209067" y="223900"/>
                  </a:lnTo>
                  <a:lnTo>
                    <a:pt x="217398" y="214464"/>
                  </a:lnTo>
                  <a:lnTo>
                    <a:pt x="224650" y="206552"/>
                  </a:lnTo>
                  <a:lnTo>
                    <a:pt x="245719" y="225869"/>
                  </a:lnTo>
                  <a:lnTo>
                    <a:pt x="238455" y="233781"/>
                  </a:lnTo>
                  <a:lnTo>
                    <a:pt x="230484" y="242823"/>
                  </a:lnTo>
                  <a:lnTo>
                    <a:pt x="227075" y="246824"/>
                  </a:lnTo>
                  <a:close/>
                </a:path>
                <a:path w="2278379" h="2818129">
                  <a:moveTo>
                    <a:pt x="238464" y="233781"/>
                  </a:moveTo>
                  <a:lnTo>
                    <a:pt x="238633" y="233591"/>
                  </a:lnTo>
                  <a:lnTo>
                    <a:pt x="238464" y="233781"/>
                  </a:lnTo>
                  <a:close/>
                </a:path>
                <a:path w="2278379" h="2818129">
                  <a:moveTo>
                    <a:pt x="230612" y="242673"/>
                  </a:moveTo>
                  <a:close/>
                </a:path>
                <a:path w="2278379" h="2818129">
                  <a:moveTo>
                    <a:pt x="230484" y="242823"/>
                  </a:moveTo>
                  <a:lnTo>
                    <a:pt x="230612" y="242673"/>
                  </a:lnTo>
                  <a:lnTo>
                    <a:pt x="230484" y="242823"/>
                  </a:lnTo>
                  <a:close/>
                </a:path>
                <a:path w="2278379" h="2818129">
                  <a:moveTo>
                    <a:pt x="265074" y="205968"/>
                  </a:moveTo>
                  <a:lnTo>
                    <a:pt x="245135" y="185483"/>
                  </a:lnTo>
                  <a:lnTo>
                    <a:pt x="252349" y="178473"/>
                  </a:lnTo>
                  <a:lnTo>
                    <a:pt x="261493" y="169913"/>
                  </a:lnTo>
                  <a:lnTo>
                    <a:pt x="266344" y="165531"/>
                  </a:lnTo>
                  <a:lnTo>
                    <a:pt x="285483" y="186766"/>
                  </a:lnTo>
                  <a:lnTo>
                    <a:pt x="280619" y="191134"/>
                  </a:lnTo>
                  <a:lnTo>
                    <a:pt x="271881" y="199326"/>
                  </a:lnTo>
                  <a:lnTo>
                    <a:pt x="265074" y="205968"/>
                  </a:lnTo>
                  <a:close/>
                </a:path>
                <a:path w="2278379" h="2818129">
                  <a:moveTo>
                    <a:pt x="280644" y="191134"/>
                  </a:moveTo>
                  <a:lnTo>
                    <a:pt x="280835" y="190957"/>
                  </a:lnTo>
                  <a:lnTo>
                    <a:pt x="280644" y="191134"/>
                  </a:lnTo>
                  <a:close/>
                </a:path>
                <a:path w="2278379" h="2818129">
                  <a:moveTo>
                    <a:pt x="272070" y="199149"/>
                  </a:moveTo>
                  <a:close/>
                </a:path>
                <a:path w="2278379" h="2818129">
                  <a:moveTo>
                    <a:pt x="271889" y="199326"/>
                  </a:moveTo>
                  <a:lnTo>
                    <a:pt x="272070" y="199149"/>
                  </a:lnTo>
                  <a:lnTo>
                    <a:pt x="271889" y="199326"/>
                  </a:lnTo>
                  <a:close/>
                </a:path>
                <a:path w="2278379" h="2818129">
                  <a:moveTo>
                    <a:pt x="306717" y="168490"/>
                  </a:moveTo>
                  <a:lnTo>
                    <a:pt x="288429" y="146532"/>
                  </a:lnTo>
                  <a:lnTo>
                    <a:pt x="289902" y="145313"/>
                  </a:lnTo>
                  <a:lnTo>
                    <a:pt x="299694" y="137477"/>
                  </a:lnTo>
                  <a:lnTo>
                    <a:pt x="309638" y="129844"/>
                  </a:lnTo>
                  <a:lnTo>
                    <a:pt x="311594" y="128396"/>
                  </a:lnTo>
                  <a:lnTo>
                    <a:pt x="328549" y="151396"/>
                  </a:lnTo>
                  <a:lnTo>
                    <a:pt x="326607" y="152831"/>
                  </a:lnTo>
                  <a:lnTo>
                    <a:pt x="317337" y="159969"/>
                  </a:lnTo>
                  <a:lnTo>
                    <a:pt x="307760" y="167627"/>
                  </a:lnTo>
                  <a:lnTo>
                    <a:pt x="306717" y="168490"/>
                  </a:lnTo>
                  <a:close/>
                </a:path>
                <a:path w="2278379" h="2818129">
                  <a:moveTo>
                    <a:pt x="326641" y="152805"/>
                  </a:moveTo>
                  <a:lnTo>
                    <a:pt x="326821" y="152666"/>
                  </a:lnTo>
                  <a:lnTo>
                    <a:pt x="326641" y="152805"/>
                  </a:lnTo>
                  <a:close/>
                </a:path>
                <a:path w="2278379" h="2818129">
                  <a:moveTo>
                    <a:pt x="326607" y="152831"/>
                  </a:moveTo>
                  <a:close/>
                </a:path>
                <a:path w="2278379" h="2818129">
                  <a:moveTo>
                    <a:pt x="317106" y="160146"/>
                  </a:moveTo>
                  <a:lnTo>
                    <a:pt x="317322" y="159969"/>
                  </a:lnTo>
                  <a:lnTo>
                    <a:pt x="317106" y="160146"/>
                  </a:lnTo>
                  <a:close/>
                </a:path>
                <a:path w="2278379" h="2818129">
                  <a:moveTo>
                    <a:pt x="307796" y="167597"/>
                  </a:moveTo>
                  <a:lnTo>
                    <a:pt x="307975" y="167449"/>
                  </a:lnTo>
                  <a:lnTo>
                    <a:pt x="307796" y="167597"/>
                  </a:lnTo>
                  <a:close/>
                </a:path>
                <a:path w="2278379" h="2818129">
                  <a:moveTo>
                    <a:pt x="307760" y="167627"/>
                  </a:moveTo>
                  <a:close/>
                </a:path>
                <a:path w="2278379" h="2818129">
                  <a:moveTo>
                    <a:pt x="351370" y="135178"/>
                  </a:moveTo>
                  <a:lnTo>
                    <a:pt x="335343" y="111518"/>
                  </a:lnTo>
                  <a:lnTo>
                    <a:pt x="340461" y="108051"/>
                  </a:lnTo>
                  <a:lnTo>
                    <a:pt x="351053" y="101180"/>
                  </a:lnTo>
                  <a:lnTo>
                    <a:pt x="359829" y="95732"/>
                  </a:lnTo>
                  <a:lnTo>
                    <a:pt x="374904" y="120002"/>
                  </a:lnTo>
                  <a:lnTo>
                    <a:pt x="366128" y="125450"/>
                  </a:lnTo>
                  <a:lnTo>
                    <a:pt x="356272" y="131864"/>
                  </a:lnTo>
                  <a:lnTo>
                    <a:pt x="351370" y="135178"/>
                  </a:lnTo>
                  <a:close/>
                </a:path>
                <a:path w="2278379" h="2818129">
                  <a:moveTo>
                    <a:pt x="366281" y="125355"/>
                  </a:moveTo>
                  <a:close/>
                </a:path>
                <a:path w="2278379" h="2818129">
                  <a:moveTo>
                    <a:pt x="366135" y="125450"/>
                  </a:moveTo>
                  <a:lnTo>
                    <a:pt x="366281" y="125355"/>
                  </a:lnTo>
                  <a:lnTo>
                    <a:pt x="366135" y="125450"/>
                  </a:lnTo>
                  <a:close/>
                </a:path>
                <a:path w="2278379" h="2818129">
                  <a:moveTo>
                    <a:pt x="356019" y="132029"/>
                  </a:moveTo>
                  <a:lnTo>
                    <a:pt x="356260" y="131864"/>
                  </a:lnTo>
                  <a:lnTo>
                    <a:pt x="356019" y="132029"/>
                  </a:lnTo>
                  <a:close/>
                </a:path>
                <a:path w="2278379" h="2818129">
                  <a:moveTo>
                    <a:pt x="398881" y="106083"/>
                  </a:moveTo>
                  <a:lnTo>
                    <a:pt x="385279" y="80949"/>
                  </a:lnTo>
                  <a:lnTo>
                    <a:pt x="394881" y="75755"/>
                  </a:lnTo>
                  <a:lnTo>
                    <a:pt x="406107" y="69964"/>
                  </a:lnTo>
                  <a:lnTo>
                    <a:pt x="411137" y="67500"/>
                  </a:lnTo>
                  <a:lnTo>
                    <a:pt x="423722" y="93154"/>
                  </a:lnTo>
                  <a:lnTo>
                    <a:pt x="418693" y="95618"/>
                  </a:lnTo>
                  <a:lnTo>
                    <a:pt x="408245" y="101015"/>
                  </a:lnTo>
                  <a:lnTo>
                    <a:pt x="398881" y="106083"/>
                  </a:lnTo>
                  <a:close/>
                </a:path>
                <a:path w="2278379" h="2818129">
                  <a:moveTo>
                    <a:pt x="418850" y="95541"/>
                  </a:moveTo>
                  <a:close/>
                </a:path>
                <a:path w="2278379" h="2818129">
                  <a:moveTo>
                    <a:pt x="418701" y="95618"/>
                  </a:moveTo>
                  <a:lnTo>
                    <a:pt x="418850" y="95541"/>
                  </a:lnTo>
                  <a:lnTo>
                    <a:pt x="418701" y="95618"/>
                  </a:lnTo>
                  <a:close/>
                </a:path>
                <a:path w="2278379" h="2818129">
                  <a:moveTo>
                    <a:pt x="407974" y="101155"/>
                  </a:moveTo>
                  <a:lnTo>
                    <a:pt x="408228" y="101015"/>
                  </a:lnTo>
                  <a:lnTo>
                    <a:pt x="407974" y="101155"/>
                  </a:lnTo>
                  <a:close/>
                </a:path>
                <a:path w="2278379" h="2818129">
                  <a:moveTo>
                    <a:pt x="449122" y="81381"/>
                  </a:moveTo>
                  <a:lnTo>
                    <a:pt x="437565" y="55244"/>
                  </a:lnTo>
                  <a:lnTo>
                    <a:pt x="440321" y="54025"/>
                  </a:lnTo>
                  <a:lnTo>
                    <a:pt x="451891" y="49187"/>
                  </a:lnTo>
                  <a:lnTo>
                    <a:pt x="463550" y="44576"/>
                  </a:lnTo>
                  <a:lnTo>
                    <a:pt x="464794" y="44107"/>
                  </a:lnTo>
                  <a:lnTo>
                    <a:pt x="474789" y="70878"/>
                  </a:lnTo>
                  <a:lnTo>
                    <a:pt x="473814" y="71246"/>
                  </a:lnTo>
                  <a:lnTo>
                    <a:pt x="462407" y="75755"/>
                  </a:lnTo>
                  <a:lnTo>
                    <a:pt x="451631" y="80276"/>
                  </a:lnTo>
                  <a:lnTo>
                    <a:pt x="449122" y="81381"/>
                  </a:lnTo>
                  <a:close/>
                </a:path>
                <a:path w="2278379" h="2818129">
                  <a:moveTo>
                    <a:pt x="473544" y="71348"/>
                  </a:moveTo>
                  <a:lnTo>
                    <a:pt x="473798" y="71246"/>
                  </a:lnTo>
                  <a:lnTo>
                    <a:pt x="473544" y="71348"/>
                  </a:lnTo>
                  <a:close/>
                </a:path>
                <a:path w="2278379" h="2818129">
                  <a:moveTo>
                    <a:pt x="462431" y="75755"/>
                  </a:moveTo>
                  <a:lnTo>
                    <a:pt x="462673" y="75653"/>
                  </a:lnTo>
                  <a:lnTo>
                    <a:pt x="462431" y="75755"/>
                  </a:lnTo>
                  <a:close/>
                </a:path>
                <a:path w="2278379" h="2818129">
                  <a:moveTo>
                    <a:pt x="451358" y="80390"/>
                  </a:moveTo>
                  <a:lnTo>
                    <a:pt x="451612" y="80276"/>
                  </a:lnTo>
                  <a:lnTo>
                    <a:pt x="451358" y="80390"/>
                  </a:lnTo>
                  <a:close/>
                </a:path>
                <a:path w="2278379" h="2818129">
                  <a:moveTo>
                    <a:pt x="501180" y="61493"/>
                  </a:moveTo>
                  <a:lnTo>
                    <a:pt x="492239" y="34353"/>
                  </a:lnTo>
                  <a:lnTo>
                    <a:pt x="498995" y="32130"/>
                  </a:lnTo>
                  <a:lnTo>
                    <a:pt x="510959" y="28435"/>
                  </a:lnTo>
                  <a:lnTo>
                    <a:pt x="520077" y="25819"/>
                  </a:lnTo>
                  <a:lnTo>
                    <a:pt x="527977" y="53276"/>
                  </a:lnTo>
                  <a:lnTo>
                    <a:pt x="518858" y="55905"/>
                  </a:lnTo>
                  <a:lnTo>
                    <a:pt x="507704" y="59347"/>
                  </a:lnTo>
                  <a:lnTo>
                    <a:pt x="501180" y="61493"/>
                  </a:lnTo>
                  <a:close/>
                </a:path>
                <a:path w="2278379" h="2818129">
                  <a:moveTo>
                    <a:pt x="518877" y="55905"/>
                  </a:moveTo>
                  <a:lnTo>
                    <a:pt x="519125" y="55829"/>
                  </a:lnTo>
                  <a:lnTo>
                    <a:pt x="518877" y="55905"/>
                  </a:lnTo>
                  <a:close/>
                </a:path>
                <a:path w="2278379" h="2818129">
                  <a:moveTo>
                    <a:pt x="507415" y="59435"/>
                  </a:moveTo>
                  <a:lnTo>
                    <a:pt x="507669" y="59347"/>
                  </a:lnTo>
                  <a:lnTo>
                    <a:pt x="507415" y="59435"/>
                  </a:lnTo>
                  <a:close/>
                </a:path>
                <a:path w="2278379" h="2818129">
                  <a:moveTo>
                    <a:pt x="554850" y="46329"/>
                  </a:moveTo>
                  <a:lnTo>
                    <a:pt x="548525" y="18465"/>
                  </a:lnTo>
                  <a:lnTo>
                    <a:pt x="559562" y="15963"/>
                  </a:lnTo>
                  <a:lnTo>
                    <a:pt x="571881" y="13411"/>
                  </a:lnTo>
                  <a:lnTo>
                    <a:pt x="576999" y="12445"/>
                  </a:lnTo>
                  <a:lnTo>
                    <a:pt x="582295" y="40525"/>
                  </a:lnTo>
                  <a:lnTo>
                    <a:pt x="577173" y="41490"/>
                  </a:lnTo>
                  <a:lnTo>
                    <a:pt x="565365" y="43941"/>
                  </a:lnTo>
                  <a:lnTo>
                    <a:pt x="554850" y="46329"/>
                  </a:lnTo>
                  <a:close/>
                </a:path>
                <a:path w="2278379" h="2818129">
                  <a:moveTo>
                    <a:pt x="577263" y="41472"/>
                  </a:moveTo>
                  <a:lnTo>
                    <a:pt x="577418" y="41440"/>
                  </a:lnTo>
                  <a:lnTo>
                    <a:pt x="577263" y="41472"/>
                  </a:lnTo>
                  <a:close/>
                </a:path>
                <a:path w="2278379" h="2818129">
                  <a:moveTo>
                    <a:pt x="577173" y="41490"/>
                  </a:moveTo>
                  <a:close/>
                </a:path>
                <a:path w="2278379" h="2818129">
                  <a:moveTo>
                    <a:pt x="565395" y="43941"/>
                  </a:moveTo>
                  <a:lnTo>
                    <a:pt x="565619" y="43891"/>
                  </a:lnTo>
                  <a:lnTo>
                    <a:pt x="565395" y="43941"/>
                  </a:lnTo>
                  <a:close/>
                </a:path>
                <a:path w="2278379" h="2818129">
                  <a:moveTo>
                    <a:pt x="609955" y="35877"/>
                  </a:moveTo>
                  <a:lnTo>
                    <a:pt x="605701" y="7619"/>
                  </a:lnTo>
                  <a:lnTo>
                    <a:pt x="609219" y="7099"/>
                  </a:lnTo>
                  <a:lnTo>
                    <a:pt x="621792" y="5435"/>
                  </a:lnTo>
                  <a:lnTo>
                    <a:pt x="634415" y="3987"/>
                  </a:lnTo>
                  <a:lnTo>
                    <a:pt x="634796" y="3962"/>
                  </a:lnTo>
                  <a:lnTo>
                    <a:pt x="637540" y="32397"/>
                  </a:lnTo>
                  <a:lnTo>
                    <a:pt x="637159" y="32435"/>
                  </a:lnTo>
                  <a:lnTo>
                    <a:pt x="625030" y="33820"/>
                  </a:lnTo>
                  <a:lnTo>
                    <a:pt x="612968" y="35420"/>
                  </a:lnTo>
                  <a:lnTo>
                    <a:pt x="609955" y="35877"/>
                  </a:lnTo>
                  <a:close/>
                </a:path>
                <a:path w="2278379" h="2818129">
                  <a:moveTo>
                    <a:pt x="637189" y="32435"/>
                  </a:moveTo>
                  <a:lnTo>
                    <a:pt x="637413" y="32410"/>
                  </a:lnTo>
                  <a:lnTo>
                    <a:pt x="637189" y="32435"/>
                  </a:lnTo>
                  <a:close/>
                </a:path>
                <a:path w="2278379" h="2818129">
                  <a:moveTo>
                    <a:pt x="625092" y="33820"/>
                  </a:moveTo>
                  <a:lnTo>
                    <a:pt x="625284" y="33794"/>
                  </a:lnTo>
                  <a:lnTo>
                    <a:pt x="625092" y="33820"/>
                  </a:lnTo>
                  <a:close/>
                </a:path>
                <a:path w="2278379" h="2818129">
                  <a:moveTo>
                    <a:pt x="612987" y="35417"/>
                  </a:moveTo>
                  <a:lnTo>
                    <a:pt x="613219" y="35382"/>
                  </a:lnTo>
                  <a:lnTo>
                    <a:pt x="612987" y="35417"/>
                  </a:lnTo>
                  <a:close/>
                </a:path>
                <a:path w="2278379" h="2818129">
                  <a:moveTo>
                    <a:pt x="612968" y="35420"/>
                  </a:moveTo>
                  <a:close/>
                </a:path>
                <a:path w="2278379" h="2818129">
                  <a:moveTo>
                    <a:pt x="665518" y="30048"/>
                  </a:moveTo>
                  <a:lnTo>
                    <a:pt x="663765" y="1523"/>
                  </a:lnTo>
                  <a:lnTo>
                    <a:pt x="672630" y="990"/>
                  </a:lnTo>
                  <a:lnTo>
                    <a:pt x="685469" y="419"/>
                  </a:lnTo>
                  <a:lnTo>
                    <a:pt x="692797" y="215"/>
                  </a:lnTo>
                  <a:lnTo>
                    <a:pt x="693585" y="28778"/>
                  </a:lnTo>
                  <a:lnTo>
                    <a:pt x="686244" y="28981"/>
                  </a:lnTo>
                  <a:lnTo>
                    <a:pt x="686485" y="28981"/>
                  </a:lnTo>
                  <a:lnTo>
                    <a:pt x="673923" y="29527"/>
                  </a:lnTo>
                  <a:lnTo>
                    <a:pt x="665518" y="30048"/>
                  </a:lnTo>
                  <a:close/>
                </a:path>
                <a:path w="2278379" h="2818129">
                  <a:moveTo>
                    <a:pt x="674008" y="29522"/>
                  </a:moveTo>
                  <a:lnTo>
                    <a:pt x="674180" y="29514"/>
                  </a:lnTo>
                  <a:lnTo>
                    <a:pt x="674008" y="29522"/>
                  </a:lnTo>
                  <a:close/>
                </a:path>
                <a:path w="2278379" h="2818129">
                  <a:moveTo>
                    <a:pt x="673923" y="29527"/>
                  </a:moveTo>
                  <a:close/>
                </a:path>
                <a:path w="2278379" h="2818129">
                  <a:moveTo>
                    <a:pt x="736447" y="28867"/>
                  </a:moveTo>
                  <a:lnTo>
                    <a:pt x="723646" y="28575"/>
                  </a:lnTo>
                  <a:lnTo>
                    <a:pt x="721677" y="28562"/>
                  </a:lnTo>
                  <a:lnTo>
                    <a:pt x="721842" y="0"/>
                  </a:lnTo>
                  <a:lnTo>
                    <a:pt x="724052" y="12"/>
                  </a:lnTo>
                  <a:lnTo>
                    <a:pt x="737311" y="304"/>
                  </a:lnTo>
                  <a:lnTo>
                    <a:pt x="751103" y="838"/>
                  </a:lnTo>
                  <a:lnTo>
                    <a:pt x="749582" y="28854"/>
                  </a:lnTo>
                  <a:lnTo>
                    <a:pt x="736219" y="28854"/>
                  </a:lnTo>
                  <a:lnTo>
                    <a:pt x="736447" y="28867"/>
                  </a:lnTo>
                  <a:close/>
                </a:path>
                <a:path w="2278379" h="2818129">
                  <a:moveTo>
                    <a:pt x="749554" y="29375"/>
                  </a:moveTo>
                  <a:lnTo>
                    <a:pt x="736219" y="28854"/>
                  </a:lnTo>
                  <a:lnTo>
                    <a:pt x="749582" y="28854"/>
                  </a:lnTo>
                  <a:lnTo>
                    <a:pt x="749554" y="29375"/>
                  </a:lnTo>
                  <a:close/>
                </a:path>
                <a:path w="2278379" h="2818129">
                  <a:moveTo>
                    <a:pt x="805611" y="33985"/>
                  </a:moveTo>
                  <a:lnTo>
                    <a:pt x="799769" y="33299"/>
                  </a:lnTo>
                  <a:lnTo>
                    <a:pt x="786968" y="32003"/>
                  </a:lnTo>
                  <a:lnTo>
                    <a:pt x="777608" y="31203"/>
                  </a:lnTo>
                  <a:lnTo>
                    <a:pt x="780059" y="2730"/>
                  </a:lnTo>
                  <a:lnTo>
                    <a:pt x="789851" y="3581"/>
                  </a:lnTo>
                  <a:lnTo>
                    <a:pt x="803084" y="4914"/>
                  </a:lnTo>
                  <a:lnTo>
                    <a:pt x="808926" y="5600"/>
                  </a:lnTo>
                  <a:lnTo>
                    <a:pt x="805611" y="33985"/>
                  </a:lnTo>
                  <a:close/>
                </a:path>
                <a:path w="2278379" h="2818129">
                  <a:moveTo>
                    <a:pt x="861606" y="40525"/>
                  </a:moveTo>
                  <a:lnTo>
                    <a:pt x="851560" y="40525"/>
                  </a:lnTo>
                  <a:lnTo>
                    <a:pt x="838403" y="38392"/>
                  </a:lnTo>
                  <a:lnTo>
                    <a:pt x="833513" y="37680"/>
                  </a:lnTo>
                  <a:lnTo>
                    <a:pt x="837679" y="9410"/>
                  </a:lnTo>
                  <a:lnTo>
                    <a:pt x="842975" y="10185"/>
                  </a:lnTo>
                  <a:lnTo>
                    <a:pt x="856335" y="12357"/>
                  </a:lnTo>
                  <a:lnTo>
                    <a:pt x="866279" y="14122"/>
                  </a:lnTo>
                  <a:lnTo>
                    <a:pt x="861606" y="40525"/>
                  </a:lnTo>
                  <a:close/>
                </a:path>
                <a:path w="2278379" h="2818129">
                  <a:moveTo>
                    <a:pt x="861301" y="42252"/>
                  </a:moveTo>
                  <a:lnTo>
                    <a:pt x="851357" y="40500"/>
                  </a:lnTo>
                  <a:lnTo>
                    <a:pt x="851560" y="40525"/>
                  </a:lnTo>
                  <a:lnTo>
                    <a:pt x="861606" y="40525"/>
                  </a:lnTo>
                  <a:lnTo>
                    <a:pt x="861301" y="42252"/>
                  </a:lnTo>
                  <a:close/>
                </a:path>
                <a:path w="2278379" h="2818129">
                  <a:moveTo>
                    <a:pt x="917807" y="48018"/>
                  </a:moveTo>
                  <a:lnTo>
                    <a:pt x="890612" y="48018"/>
                  </a:lnTo>
                  <a:lnTo>
                    <a:pt x="888936" y="47675"/>
                  </a:lnTo>
                  <a:lnTo>
                    <a:pt x="894715" y="19684"/>
                  </a:lnTo>
                  <a:lnTo>
                    <a:pt x="910043" y="23050"/>
                  </a:lnTo>
                  <a:lnTo>
                    <a:pt x="922972" y="26098"/>
                  </a:lnTo>
                  <a:lnTo>
                    <a:pt x="917807" y="48018"/>
                  </a:lnTo>
                  <a:close/>
                </a:path>
                <a:path w="2278379" h="2818129">
                  <a:moveTo>
                    <a:pt x="916419" y="53911"/>
                  </a:moveTo>
                  <a:lnTo>
                    <a:pt x="903503" y="50863"/>
                  </a:lnTo>
                  <a:lnTo>
                    <a:pt x="890422" y="47980"/>
                  </a:lnTo>
                  <a:lnTo>
                    <a:pt x="890612" y="48018"/>
                  </a:lnTo>
                  <a:lnTo>
                    <a:pt x="917807" y="48018"/>
                  </a:lnTo>
                  <a:lnTo>
                    <a:pt x="916419" y="53911"/>
                  </a:lnTo>
                  <a:close/>
                </a:path>
                <a:path w="2278379" h="2818129">
                  <a:moveTo>
                    <a:pt x="971942" y="64427"/>
                  </a:moveTo>
                  <a:lnTo>
                    <a:pt x="956284" y="64427"/>
                  </a:lnTo>
                  <a:lnTo>
                    <a:pt x="943533" y="60883"/>
                  </a:lnTo>
                  <a:lnTo>
                    <a:pt x="951204" y="33350"/>
                  </a:lnTo>
                  <a:lnTo>
                    <a:pt x="964133" y="36956"/>
                  </a:lnTo>
                  <a:lnTo>
                    <a:pt x="977696" y="40919"/>
                  </a:lnTo>
                  <a:lnTo>
                    <a:pt x="979030" y="41325"/>
                  </a:lnTo>
                  <a:lnTo>
                    <a:pt x="971942" y="64427"/>
                  </a:lnTo>
                  <a:close/>
                </a:path>
                <a:path w="2278379" h="2818129">
                  <a:moveTo>
                    <a:pt x="970757" y="68287"/>
                  </a:moveTo>
                  <a:lnTo>
                    <a:pt x="969492" y="68287"/>
                  </a:lnTo>
                  <a:lnTo>
                    <a:pt x="956203" y="64404"/>
                  </a:lnTo>
                  <a:lnTo>
                    <a:pt x="971942" y="64427"/>
                  </a:lnTo>
                  <a:lnTo>
                    <a:pt x="970757" y="68287"/>
                  </a:lnTo>
                  <a:close/>
                </a:path>
                <a:path w="2278379" h="2818129">
                  <a:moveTo>
                    <a:pt x="970648" y="68643"/>
                  </a:moveTo>
                  <a:lnTo>
                    <a:pt x="969314" y="68237"/>
                  </a:lnTo>
                  <a:lnTo>
                    <a:pt x="969492" y="68287"/>
                  </a:lnTo>
                  <a:lnTo>
                    <a:pt x="970757" y="68287"/>
                  </a:lnTo>
                  <a:lnTo>
                    <a:pt x="970648" y="68643"/>
                  </a:lnTo>
                  <a:close/>
                </a:path>
                <a:path w="2278379" h="2818129">
                  <a:moveTo>
                    <a:pt x="1024484" y="85661"/>
                  </a:moveTo>
                  <a:lnTo>
                    <a:pt x="1022515" y="85661"/>
                  </a:lnTo>
                  <a:lnTo>
                    <a:pt x="1009065" y="80975"/>
                  </a:lnTo>
                  <a:lnTo>
                    <a:pt x="997559" y="77127"/>
                  </a:lnTo>
                  <a:lnTo>
                    <a:pt x="1006627" y="50025"/>
                  </a:lnTo>
                  <a:lnTo>
                    <a:pt x="1018463" y="54000"/>
                  </a:lnTo>
                  <a:lnTo>
                    <a:pt x="1032090" y="58737"/>
                  </a:lnTo>
                  <a:lnTo>
                    <a:pt x="1033983" y="59423"/>
                  </a:lnTo>
                  <a:lnTo>
                    <a:pt x="1024484" y="85661"/>
                  </a:lnTo>
                  <a:close/>
                </a:path>
                <a:path w="2278379" h="2818129">
                  <a:moveTo>
                    <a:pt x="1024255" y="86296"/>
                  </a:moveTo>
                  <a:lnTo>
                    <a:pt x="1022350" y="85610"/>
                  </a:lnTo>
                  <a:lnTo>
                    <a:pt x="1022515" y="85661"/>
                  </a:lnTo>
                  <a:lnTo>
                    <a:pt x="1024484" y="85661"/>
                  </a:lnTo>
                  <a:lnTo>
                    <a:pt x="1024255" y="86296"/>
                  </a:lnTo>
                  <a:close/>
                </a:path>
                <a:path w="2278379" h="2818129">
                  <a:moveTo>
                    <a:pt x="1079401" y="100685"/>
                  </a:moveTo>
                  <a:lnTo>
                    <a:pt x="1062443" y="100685"/>
                  </a:lnTo>
                  <a:lnTo>
                    <a:pt x="1050709" y="96113"/>
                  </a:lnTo>
                  <a:lnTo>
                    <a:pt x="1061097" y="69494"/>
                  </a:lnTo>
                  <a:lnTo>
                    <a:pt x="1072984" y="74129"/>
                  </a:lnTo>
                  <a:lnTo>
                    <a:pt x="1086624" y="79628"/>
                  </a:lnTo>
                  <a:lnTo>
                    <a:pt x="1087958" y="80187"/>
                  </a:lnTo>
                  <a:lnTo>
                    <a:pt x="1079401" y="100685"/>
                  </a:lnTo>
                  <a:close/>
                </a:path>
                <a:path w="2278379" h="2818129">
                  <a:moveTo>
                    <a:pt x="1077154" y="106070"/>
                  </a:moveTo>
                  <a:lnTo>
                    <a:pt x="1075742" y="106060"/>
                  </a:lnTo>
                  <a:lnTo>
                    <a:pt x="1062278" y="100622"/>
                  </a:lnTo>
                  <a:lnTo>
                    <a:pt x="1062443" y="100685"/>
                  </a:lnTo>
                  <a:lnTo>
                    <a:pt x="1079401" y="100685"/>
                  </a:lnTo>
                  <a:lnTo>
                    <a:pt x="1077154" y="106070"/>
                  </a:lnTo>
                  <a:close/>
                </a:path>
                <a:path w="2278379" h="2818129">
                  <a:moveTo>
                    <a:pt x="1076947" y="106565"/>
                  </a:moveTo>
                  <a:lnTo>
                    <a:pt x="1075742" y="106060"/>
                  </a:lnTo>
                  <a:lnTo>
                    <a:pt x="1077154" y="106070"/>
                  </a:lnTo>
                  <a:lnTo>
                    <a:pt x="1076947" y="106565"/>
                  </a:lnTo>
                  <a:close/>
                </a:path>
                <a:path w="2278379" h="2818129">
                  <a:moveTo>
                    <a:pt x="1131569" y="123329"/>
                  </a:moveTo>
                  <a:lnTo>
                    <a:pt x="1115796" y="123329"/>
                  </a:lnTo>
                  <a:lnTo>
                    <a:pt x="1102944" y="117614"/>
                  </a:lnTo>
                  <a:lnTo>
                    <a:pt x="1114552" y="91503"/>
                  </a:lnTo>
                  <a:lnTo>
                    <a:pt x="1127556" y="97281"/>
                  </a:lnTo>
                  <a:lnTo>
                    <a:pt x="1140739" y="103327"/>
                  </a:lnTo>
                  <a:lnTo>
                    <a:pt x="1131569" y="123329"/>
                  </a:lnTo>
                  <a:close/>
                </a:path>
                <a:path w="2278379" h="2818129">
                  <a:moveTo>
                    <a:pt x="1128826" y="129311"/>
                  </a:moveTo>
                  <a:lnTo>
                    <a:pt x="1115644" y="123266"/>
                  </a:lnTo>
                  <a:lnTo>
                    <a:pt x="1115796" y="123329"/>
                  </a:lnTo>
                  <a:lnTo>
                    <a:pt x="1131569" y="123329"/>
                  </a:lnTo>
                  <a:lnTo>
                    <a:pt x="1128826" y="129311"/>
                  </a:lnTo>
                  <a:close/>
                </a:path>
                <a:path w="2278379" h="2818129">
                  <a:moveTo>
                    <a:pt x="1179550" y="154228"/>
                  </a:moveTo>
                  <a:lnTo>
                    <a:pt x="1169060" y="148844"/>
                  </a:lnTo>
                  <a:lnTo>
                    <a:pt x="1155712" y="142176"/>
                  </a:lnTo>
                  <a:lnTo>
                    <a:pt x="1154315" y="141503"/>
                  </a:lnTo>
                  <a:lnTo>
                    <a:pt x="1166812" y="115798"/>
                  </a:lnTo>
                  <a:lnTo>
                    <a:pt x="1168476" y="116611"/>
                  </a:lnTo>
                  <a:lnTo>
                    <a:pt x="1182116" y="123431"/>
                  </a:lnTo>
                  <a:lnTo>
                    <a:pt x="1192606" y="128803"/>
                  </a:lnTo>
                  <a:lnTo>
                    <a:pt x="1179550" y="154228"/>
                  </a:lnTo>
                  <a:close/>
                </a:path>
                <a:path w="2278379" h="2818129">
                  <a:moveTo>
                    <a:pt x="1229283" y="181279"/>
                  </a:moveTo>
                  <a:lnTo>
                    <a:pt x="1209027" y="169900"/>
                  </a:lnTo>
                  <a:lnTo>
                    <a:pt x="1204582" y="167538"/>
                  </a:lnTo>
                  <a:lnTo>
                    <a:pt x="1218044" y="142328"/>
                  </a:lnTo>
                  <a:lnTo>
                    <a:pt x="1223010" y="144983"/>
                  </a:lnTo>
                  <a:lnTo>
                    <a:pt x="1243279" y="156362"/>
                  </a:lnTo>
                  <a:lnTo>
                    <a:pt x="1229283" y="181279"/>
                  </a:lnTo>
                  <a:close/>
                </a:path>
                <a:path w="2278379" h="2818129">
                  <a:moveTo>
                    <a:pt x="1277912" y="210159"/>
                  </a:moveTo>
                  <a:lnTo>
                    <a:pt x="1262291" y="200520"/>
                  </a:lnTo>
                  <a:lnTo>
                    <a:pt x="1253731" y="195491"/>
                  </a:lnTo>
                  <a:lnTo>
                    <a:pt x="1268234" y="170865"/>
                  </a:lnTo>
                  <a:lnTo>
                    <a:pt x="1277289" y="176199"/>
                  </a:lnTo>
                  <a:lnTo>
                    <a:pt x="1292910" y="185839"/>
                  </a:lnTo>
                  <a:lnTo>
                    <a:pt x="1277912" y="210159"/>
                  </a:lnTo>
                  <a:close/>
                </a:path>
                <a:path w="2278379" h="2818129">
                  <a:moveTo>
                    <a:pt x="1329976" y="234111"/>
                  </a:moveTo>
                  <a:lnTo>
                    <a:pt x="1315542" y="234111"/>
                  </a:lnTo>
                  <a:lnTo>
                    <a:pt x="1301826" y="225272"/>
                  </a:lnTo>
                  <a:lnTo>
                    <a:pt x="1317307" y="201256"/>
                  </a:lnTo>
                  <a:lnTo>
                    <a:pt x="1331264" y="210248"/>
                  </a:lnTo>
                  <a:lnTo>
                    <a:pt x="1341424" y="217093"/>
                  </a:lnTo>
                  <a:lnTo>
                    <a:pt x="1329976" y="234111"/>
                  </a:lnTo>
                  <a:close/>
                </a:path>
                <a:path w="2278379" h="2818129">
                  <a:moveTo>
                    <a:pt x="1325473" y="240804"/>
                  </a:moveTo>
                  <a:lnTo>
                    <a:pt x="1315300" y="233959"/>
                  </a:lnTo>
                  <a:lnTo>
                    <a:pt x="1315542" y="234111"/>
                  </a:lnTo>
                  <a:lnTo>
                    <a:pt x="1329976" y="234111"/>
                  </a:lnTo>
                  <a:lnTo>
                    <a:pt x="1325473" y="240804"/>
                  </a:lnTo>
                  <a:close/>
                </a:path>
                <a:path w="2278379" h="2818129">
                  <a:moveTo>
                    <a:pt x="1371981" y="273062"/>
                  </a:moveTo>
                  <a:lnTo>
                    <a:pt x="1367993" y="270141"/>
                  </a:lnTo>
                  <a:lnTo>
                    <a:pt x="1348867" y="256730"/>
                  </a:lnTo>
                  <a:lnTo>
                    <a:pt x="1365275" y="233337"/>
                  </a:lnTo>
                  <a:lnTo>
                    <a:pt x="1384846" y="247065"/>
                  </a:lnTo>
                  <a:lnTo>
                    <a:pt x="1388833" y="249986"/>
                  </a:lnTo>
                  <a:lnTo>
                    <a:pt x="1371981" y="273062"/>
                  </a:lnTo>
                  <a:close/>
                </a:path>
                <a:path w="2278379" h="2818129">
                  <a:moveTo>
                    <a:pt x="1417599" y="307035"/>
                  </a:moveTo>
                  <a:lnTo>
                    <a:pt x="1394841" y="289763"/>
                  </a:lnTo>
                  <a:lnTo>
                    <a:pt x="1412113" y="267004"/>
                  </a:lnTo>
                  <a:lnTo>
                    <a:pt x="1434871" y="284276"/>
                  </a:lnTo>
                  <a:lnTo>
                    <a:pt x="1417599" y="307035"/>
                  </a:lnTo>
                  <a:close/>
                </a:path>
                <a:path w="2278379" h="2818129">
                  <a:moveTo>
                    <a:pt x="1472256" y="329653"/>
                  </a:moveTo>
                  <a:lnTo>
                    <a:pt x="1446364" y="329653"/>
                  </a:lnTo>
                  <a:lnTo>
                    <a:pt x="1439862" y="324523"/>
                  </a:lnTo>
                  <a:lnTo>
                    <a:pt x="1457553" y="302094"/>
                  </a:lnTo>
                  <a:lnTo>
                    <a:pt x="1464271" y="307390"/>
                  </a:lnTo>
                  <a:lnTo>
                    <a:pt x="1479969" y="320243"/>
                  </a:lnTo>
                  <a:lnTo>
                    <a:pt x="1472256" y="329653"/>
                  </a:lnTo>
                  <a:close/>
                </a:path>
                <a:path w="2278379" h="2818129">
                  <a:moveTo>
                    <a:pt x="1461858" y="342341"/>
                  </a:moveTo>
                  <a:lnTo>
                    <a:pt x="1446322" y="329620"/>
                  </a:lnTo>
                  <a:lnTo>
                    <a:pt x="1472256" y="329653"/>
                  </a:lnTo>
                  <a:lnTo>
                    <a:pt x="1461858" y="342341"/>
                  </a:lnTo>
                  <a:close/>
                </a:path>
                <a:path w="2278379" h="2818129">
                  <a:moveTo>
                    <a:pt x="1510762" y="372529"/>
                  </a:moveTo>
                  <a:lnTo>
                    <a:pt x="1497761" y="372529"/>
                  </a:lnTo>
                  <a:lnTo>
                    <a:pt x="1483601" y="360502"/>
                  </a:lnTo>
                  <a:lnTo>
                    <a:pt x="1502092" y="338721"/>
                  </a:lnTo>
                  <a:lnTo>
                    <a:pt x="1516405" y="350862"/>
                  </a:lnTo>
                  <a:lnTo>
                    <a:pt x="1523936" y="357441"/>
                  </a:lnTo>
                  <a:lnTo>
                    <a:pt x="1510762" y="372529"/>
                  </a:lnTo>
                  <a:close/>
                </a:path>
                <a:path w="2278379" h="2818129">
                  <a:moveTo>
                    <a:pt x="1505140" y="378967"/>
                  </a:moveTo>
                  <a:lnTo>
                    <a:pt x="1497609" y="372402"/>
                  </a:lnTo>
                  <a:lnTo>
                    <a:pt x="1497761" y="372529"/>
                  </a:lnTo>
                  <a:lnTo>
                    <a:pt x="1510762" y="372529"/>
                  </a:lnTo>
                  <a:lnTo>
                    <a:pt x="1505140" y="378967"/>
                  </a:lnTo>
                  <a:close/>
                </a:path>
                <a:path w="2278379" h="2818129">
                  <a:moveTo>
                    <a:pt x="1557125" y="406323"/>
                  </a:moveTo>
                  <a:lnTo>
                    <a:pt x="1535798" y="406323"/>
                  </a:lnTo>
                  <a:lnTo>
                    <a:pt x="1526336" y="397763"/>
                  </a:lnTo>
                  <a:lnTo>
                    <a:pt x="1545501" y="376567"/>
                  </a:lnTo>
                  <a:lnTo>
                    <a:pt x="1555064" y="385216"/>
                  </a:lnTo>
                  <a:lnTo>
                    <a:pt x="1566697" y="395922"/>
                  </a:lnTo>
                  <a:lnTo>
                    <a:pt x="1557125" y="406323"/>
                  </a:lnTo>
                  <a:close/>
                </a:path>
                <a:path w="2278379" h="2818129">
                  <a:moveTo>
                    <a:pt x="1547342" y="416953"/>
                  </a:moveTo>
                  <a:lnTo>
                    <a:pt x="1535709" y="406247"/>
                  </a:lnTo>
                  <a:lnTo>
                    <a:pt x="1557125" y="406323"/>
                  </a:lnTo>
                  <a:lnTo>
                    <a:pt x="1547342" y="416953"/>
                  </a:lnTo>
                  <a:close/>
                </a:path>
                <a:path w="2278379" h="2818129">
                  <a:moveTo>
                    <a:pt x="1588338" y="456056"/>
                  </a:moveTo>
                  <a:lnTo>
                    <a:pt x="1585823" y="453580"/>
                  </a:lnTo>
                  <a:lnTo>
                    <a:pt x="1573377" y="441515"/>
                  </a:lnTo>
                  <a:lnTo>
                    <a:pt x="1567967" y="436359"/>
                  </a:lnTo>
                  <a:lnTo>
                    <a:pt x="1587677" y="415670"/>
                  </a:lnTo>
                  <a:lnTo>
                    <a:pt x="1593265" y="420992"/>
                  </a:lnTo>
                  <a:lnTo>
                    <a:pt x="1605889" y="433235"/>
                  </a:lnTo>
                  <a:lnTo>
                    <a:pt x="1608404" y="435711"/>
                  </a:lnTo>
                  <a:lnTo>
                    <a:pt x="1588338" y="456056"/>
                  </a:lnTo>
                  <a:close/>
                </a:path>
                <a:path w="2278379" h="2818129">
                  <a:moveTo>
                    <a:pt x="1647099" y="478281"/>
                  </a:moveTo>
                  <a:lnTo>
                    <a:pt x="1610652" y="478281"/>
                  </a:lnTo>
                  <a:lnTo>
                    <a:pt x="1608505" y="476122"/>
                  </a:lnTo>
                  <a:lnTo>
                    <a:pt x="1628736" y="455955"/>
                  </a:lnTo>
                  <a:lnTo>
                    <a:pt x="1630972" y="458190"/>
                  </a:lnTo>
                  <a:lnTo>
                    <a:pt x="1643430" y="470903"/>
                  </a:lnTo>
                  <a:lnTo>
                    <a:pt x="1648879" y="476567"/>
                  </a:lnTo>
                  <a:lnTo>
                    <a:pt x="1647099" y="478281"/>
                  </a:lnTo>
                  <a:close/>
                </a:path>
                <a:path w="2278379" h="2818129">
                  <a:moveTo>
                    <a:pt x="1634091" y="490816"/>
                  </a:moveTo>
                  <a:lnTo>
                    <a:pt x="1622933" y="490816"/>
                  </a:lnTo>
                  <a:lnTo>
                    <a:pt x="1610563" y="478193"/>
                  </a:lnTo>
                  <a:lnTo>
                    <a:pt x="1647099" y="478281"/>
                  </a:lnTo>
                  <a:lnTo>
                    <a:pt x="1634091" y="490816"/>
                  </a:lnTo>
                  <a:close/>
                </a:path>
                <a:path w="2278379" h="2818129">
                  <a:moveTo>
                    <a:pt x="1628305" y="496392"/>
                  </a:moveTo>
                  <a:lnTo>
                    <a:pt x="1622844" y="490727"/>
                  </a:lnTo>
                  <a:lnTo>
                    <a:pt x="1634091" y="490816"/>
                  </a:lnTo>
                  <a:lnTo>
                    <a:pt x="1628305" y="496392"/>
                  </a:lnTo>
                  <a:close/>
                </a:path>
                <a:path w="2278379" h="2818129">
                  <a:moveTo>
                    <a:pt x="1667167" y="537794"/>
                  </a:moveTo>
                  <a:lnTo>
                    <a:pt x="1659343" y="529247"/>
                  </a:lnTo>
                  <a:lnTo>
                    <a:pt x="1647837" y="516902"/>
                  </a:lnTo>
                  <a:lnTo>
                    <a:pt x="1668754" y="497433"/>
                  </a:lnTo>
                  <a:lnTo>
                    <a:pt x="1680413" y="509943"/>
                  </a:lnTo>
                  <a:lnTo>
                    <a:pt x="1688236" y="518490"/>
                  </a:lnTo>
                  <a:lnTo>
                    <a:pt x="1667167" y="537794"/>
                  </a:lnTo>
                  <a:close/>
                </a:path>
                <a:path w="2278379" h="2818129">
                  <a:moveTo>
                    <a:pt x="1704924" y="580224"/>
                  </a:moveTo>
                  <a:lnTo>
                    <a:pt x="1695259" y="569125"/>
                  </a:lnTo>
                  <a:lnTo>
                    <a:pt x="1686140" y="558838"/>
                  </a:lnTo>
                  <a:lnTo>
                    <a:pt x="1707540" y="539889"/>
                  </a:lnTo>
                  <a:lnTo>
                    <a:pt x="1716798" y="550354"/>
                  </a:lnTo>
                  <a:lnTo>
                    <a:pt x="1726463" y="561454"/>
                  </a:lnTo>
                  <a:lnTo>
                    <a:pt x="1704924" y="580224"/>
                  </a:lnTo>
                  <a:close/>
                </a:path>
                <a:path w="2278379" h="2818129">
                  <a:moveTo>
                    <a:pt x="1757478" y="610425"/>
                  </a:moveTo>
                  <a:lnTo>
                    <a:pt x="1730629" y="610425"/>
                  </a:lnTo>
                  <a:lnTo>
                    <a:pt x="1723326" y="601764"/>
                  </a:lnTo>
                  <a:lnTo>
                    <a:pt x="1745183" y="583349"/>
                  </a:lnTo>
                  <a:lnTo>
                    <a:pt x="1752561" y="592112"/>
                  </a:lnTo>
                  <a:lnTo>
                    <a:pt x="1763560" y="605383"/>
                  </a:lnTo>
                  <a:lnTo>
                    <a:pt x="1757478" y="610425"/>
                  </a:lnTo>
                  <a:close/>
                </a:path>
                <a:path w="2278379" h="2818129">
                  <a:moveTo>
                    <a:pt x="1741563" y="623620"/>
                  </a:moveTo>
                  <a:lnTo>
                    <a:pt x="1730552" y="610336"/>
                  </a:lnTo>
                  <a:lnTo>
                    <a:pt x="1757478" y="610425"/>
                  </a:lnTo>
                  <a:lnTo>
                    <a:pt x="1741563" y="623620"/>
                  </a:lnTo>
                  <a:close/>
                </a:path>
                <a:path w="2278379" h="2818129">
                  <a:moveTo>
                    <a:pt x="1776996" y="667854"/>
                  </a:moveTo>
                  <a:lnTo>
                    <a:pt x="1765198" y="652856"/>
                  </a:lnTo>
                  <a:lnTo>
                    <a:pt x="1759407" y="645629"/>
                  </a:lnTo>
                  <a:lnTo>
                    <a:pt x="1781708" y="627760"/>
                  </a:lnTo>
                  <a:lnTo>
                    <a:pt x="1787639" y="635177"/>
                  </a:lnTo>
                  <a:lnTo>
                    <a:pt x="1799590" y="650354"/>
                  </a:lnTo>
                  <a:lnTo>
                    <a:pt x="1776996" y="667854"/>
                  </a:lnTo>
                  <a:close/>
                </a:path>
                <a:path w="2278379" h="2818129">
                  <a:moveTo>
                    <a:pt x="1811388" y="713054"/>
                  </a:moveTo>
                  <a:lnTo>
                    <a:pt x="1810283" y="711555"/>
                  </a:lnTo>
                  <a:lnTo>
                    <a:pt x="1799132" y="696671"/>
                  </a:lnTo>
                  <a:lnTo>
                    <a:pt x="1794357" y="690397"/>
                  </a:lnTo>
                  <a:lnTo>
                    <a:pt x="1817090" y="673087"/>
                  </a:lnTo>
                  <a:lnTo>
                    <a:pt x="1822005" y="679538"/>
                  </a:lnTo>
                  <a:lnTo>
                    <a:pt x="1834400" y="696112"/>
                  </a:lnTo>
                  <a:lnTo>
                    <a:pt x="1811388" y="713054"/>
                  </a:lnTo>
                  <a:close/>
                </a:path>
                <a:path w="2278379" h="2818129">
                  <a:moveTo>
                    <a:pt x="1867453" y="741845"/>
                  </a:moveTo>
                  <a:lnTo>
                    <a:pt x="1832394" y="741845"/>
                  </a:lnTo>
                  <a:lnTo>
                    <a:pt x="1828190" y="736028"/>
                  </a:lnTo>
                  <a:lnTo>
                    <a:pt x="1851329" y="719277"/>
                  </a:lnTo>
                  <a:lnTo>
                    <a:pt x="1855609" y="725182"/>
                  </a:lnTo>
                  <a:lnTo>
                    <a:pt x="1867453" y="741845"/>
                  </a:lnTo>
                  <a:close/>
                </a:path>
                <a:path w="2278379" h="2818129">
                  <a:moveTo>
                    <a:pt x="1844649" y="759104"/>
                  </a:moveTo>
                  <a:lnTo>
                    <a:pt x="1843214" y="757046"/>
                  </a:lnTo>
                  <a:lnTo>
                    <a:pt x="1832317" y="741743"/>
                  </a:lnTo>
                  <a:lnTo>
                    <a:pt x="1867453" y="741845"/>
                  </a:lnTo>
                  <a:lnTo>
                    <a:pt x="1868068" y="742721"/>
                  </a:lnTo>
                  <a:lnTo>
                    <a:pt x="1844649" y="759104"/>
                  </a:lnTo>
                  <a:close/>
                </a:path>
                <a:path w="2278379" h="2818129">
                  <a:moveTo>
                    <a:pt x="1899263" y="788161"/>
                  </a:moveTo>
                  <a:lnTo>
                    <a:pt x="1864791" y="788161"/>
                  </a:lnTo>
                  <a:lnTo>
                    <a:pt x="1860880" y="782485"/>
                  </a:lnTo>
                  <a:lnTo>
                    <a:pt x="1884426" y="766292"/>
                  </a:lnTo>
                  <a:lnTo>
                    <a:pt x="1888401" y="772071"/>
                  </a:lnTo>
                  <a:lnTo>
                    <a:pt x="1899263" y="788161"/>
                  </a:lnTo>
                  <a:close/>
                </a:path>
                <a:path w="2278379" h="2818129">
                  <a:moveTo>
                    <a:pt x="1876780" y="805941"/>
                  </a:moveTo>
                  <a:lnTo>
                    <a:pt x="1875345" y="803782"/>
                  </a:lnTo>
                  <a:lnTo>
                    <a:pt x="1864728" y="788073"/>
                  </a:lnTo>
                  <a:lnTo>
                    <a:pt x="1899263" y="788161"/>
                  </a:lnTo>
                  <a:lnTo>
                    <a:pt x="1900580" y="790143"/>
                  </a:lnTo>
                  <a:lnTo>
                    <a:pt x="1876780" y="805941"/>
                  </a:lnTo>
                  <a:close/>
                </a:path>
                <a:path w="2278379" h="2818129">
                  <a:moveTo>
                    <a:pt x="1930306" y="835710"/>
                  </a:moveTo>
                  <a:lnTo>
                    <a:pt x="1896364" y="835710"/>
                  </a:lnTo>
                  <a:lnTo>
                    <a:pt x="1892439" y="829703"/>
                  </a:lnTo>
                  <a:lnTo>
                    <a:pt x="1916379" y="814095"/>
                  </a:lnTo>
                  <a:lnTo>
                    <a:pt x="1920354" y="820191"/>
                  </a:lnTo>
                  <a:lnTo>
                    <a:pt x="1930306" y="835710"/>
                  </a:lnTo>
                  <a:close/>
                </a:path>
                <a:path w="2278379" h="2818129">
                  <a:moveTo>
                    <a:pt x="1907781" y="853541"/>
                  </a:moveTo>
                  <a:lnTo>
                    <a:pt x="1896300" y="835621"/>
                  </a:lnTo>
                  <a:lnTo>
                    <a:pt x="1930306" y="835710"/>
                  </a:lnTo>
                  <a:lnTo>
                    <a:pt x="1931949" y="838314"/>
                  </a:lnTo>
                  <a:lnTo>
                    <a:pt x="1907781" y="853541"/>
                  </a:lnTo>
                  <a:close/>
                </a:path>
                <a:path w="2278379" h="2818129">
                  <a:moveTo>
                    <a:pt x="1960495" y="884466"/>
                  </a:moveTo>
                  <a:lnTo>
                    <a:pt x="1927072" y="884466"/>
                  </a:lnTo>
                  <a:lnTo>
                    <a:pt x="1922868" y="877671"/>
                  </a:lnTo>
                  <a:lnTo>
                    <a:pt x="1947164" y="862647"/>
                  </a:lnTo>
                  <a:lnTo>
                    <a:pt x="1951431" y="869530"/>
                  </a:lnTo>
                  <a:lnTo>
                    <a:pt x="1960495" y="884466"/>
                  </a:lnTo>
                  <a:close/>
                </a:path>
                <a:path w="2278379" h="2818129">
                  <a:moveTo>
                    <a:pt x="1939137" y="900976"/>
                  </a:moveTo>
                  <a:lnTo>
                    <a:pt x="1937105" y="900976"/>
                  </a:lnTo>
                  <a:lnTo>
                    <a:pt x="1927009" y="884364"/>
                  </a:lnTo>
                  <a:lnTo>
                    <a:pt x="1960495" y="884466"/>
                  </a:lnTo>
                  <a:lnTo>
                    <a:pt x="1962175" y="887234"/>
                  </a:lnTo>
                  <a:lnTo>
                    <a:pt x="1939137" y="900976"/>
                  </a:lnTo>
                  <a:close/>
                </a:path>
                <a:path w="2278379" h="2818129">
                  <a:moveTo>
                    <a:pt x="1937626" y="901877"/>
                  </a:moveTo>
                  <a:lnTo>
                    <a:pt x="1937042" y="900887"/>
                  </a:lnTo>
                  <a:lnTo>
                    <a:pt x="1939137" y="900976"/>
                  </a:lnTo>
                  <a:lnTo>
                    <a:pt x="1937626" y="901877"/>
                  </a:lnTo>
                  <a:close/>
                </a:path>
                <a:path w="2278379" h="2818129">
                  <a:moveTo>
                    <a:pt x="1966391" y="950988"/>
                  </a:moveTo>
                  <a:lnTo>
                    <a:pt x="1956803" y="934300"/>
                  </a:lnTo>
                  <a:lnTo>
                    <a:pt x="1952142" y="926350"/>
                  </a:lnTo>
                  <a:lnTo>
                    <a:pt x="1976805" y="911910"/>
                  </a:lnTo>
                  <a:lnTo>
                    <a:pt x="1981568" y="920051"/>
                  </a:lnTo>
                  <a:lnTo>
                    <a:pt x="1991169" y="936739"/>
                  </a:lnTo>
                  <a:lnTo>
                    <a:pt x="1966391" y="950988"/>
                  </a:lnTo>
                  <a:close/>
                </a:path>
                <a:path w="2278379" h="2818129">
                  <a:moveTo>
                    <a:pt x="1993938" y="1000671"/>
                  </a:moveTo>
                  <a:lnTo>
                    <a:pt x="1985378" y="984935"/>
                  </a:lnTo>
                  <a:lnTo>
                    <a:pt x="1980272" y="975702"/>
                  </a:lnTo>
                  <a:lnTo>
                    <a:pt x="2005266" y="961859"/>
                  </a:lnTo>
                  <a:lnTo>
                    <a:pt x="2010486" y="971283"/>
                  </a:lnTo>
                  <a:lnTo>
                    <a:pt x="2019046" y="987031"/>
                  </a:lnTo>
                  <a:lnTo>
                    <a:pt x="1993938" y="1000671"/>
                  </a:lnTo>
                  <a:close/>
                </a:path>
                <a:path w="2278379" h="2818129">
                  <a:moveTo>
                    <a:pt x="2020290" y="1050988"/>
                  </a:moveTo>
                  <a:lnTo>
                    <a:pt x="2012480" y="1035773"/>
                  </a:lnTo>
                  <a:lnTo>
                    <a:pt x="2007222" y="1025702"/>
                  </a:lnTo>
                  <a:lnTo>
                    <a:pt x="2032546" y="1012469"/>
                  </a:lnTo>
                  <a:lnTo>
                    <a:pt x="2037918" y="1022730"/>
                  </a:lnTo>
                  <a:lnTo>
                    <a:pt x="2045716" y="1037958"/>
                  </a:lnTo>
                  <a:lnTo>
                    <a:pt x="2020290" y="1050988"/>
                  </a:lnTo>
                  <a:close/>
                </a:path>
                <a:path w="2278379" h="2818129">
                  <a:moveTo>
                    <a:pt x="2069892" y="1086878"/>
                  </a:moveTo>
                  <a:lnTo>
                    <a:pt x="2038159" y="1086878"/>
                  </a:lnTo>
                  <a:lnTo>
                    <a:pt x="2032977" y="1076337"/>
                  </a:lnTo>
                  <a:lnTo>
                    <a:pt x="2058606" y="1063713"/>
                  </a:lnTo>
                  <a:lnTo>
                    <a:pt x="2063851" y="1074356"/>
                  </a:lnTo>
                  <a:lnTo>
                    <a:pt x="2069892" y="1086878"/>
                  </a:lnTo>
                  <a:close/>
                </a:path>
                <a:path w="2278379" h="2818129">
                  <a:moveTo>
                    <a:pt x="2045423" y="1101928"/>
                  </a:moveTo>
                  <a:lnTo>
                    <a:pt x="2038108" y="1086777"/>
                  </a:lnTo>
                  <a:lnTo>
                    <a:pt x="2069892" y="1086878"/>
                  </a:lnTo>
                  <a:lnTo>
                    <a:pt x="2071166" y="1089520"/>
                  </a:lnTo>
                  <a:lnTo>
                    <a:pt x="2045423" y="1101928"/>
                  </a:lnTo>
                  <a:close/>
                </a:path>
                <a:path w="2278379" h="2818129">
                  <a:moveTo>
                    <a:pt x="2069325" y="1153464"/>
                  </a:moveTo>
                  <a:lnTo>
                    <a:pt x="2062264" y="1137881"/>
                  </a:lnTo>
                  <a:lnTo>
                    <a:pt x="2057501" y="1127582"/>
                  </a:lnTo>
                  <a:lnTo>
                    <a:pt x="2083435" y="1115580"/>
                  </a:lnTo>
                  <a:lnTo>
                    <a:pt x="2088299" y="1126096"/>
                  </a:lnTo>
                  <a:lnTo>
                    <a:pt x="2095347" y="1141679"/>
                  </a:lnTo>
                  <a:lnTo>
                    <a:pt x="2069325" y="1153464"/>
                  </a:lnTo>
                  <a:close/>
                </a:path>
                <a:path w="2278379" h="2818129">
                  <a:moveTo>
                    <a:pt x="2116024" y="1189164"/>
                  </a:moveTo>
                  <a:lnTo>
                    <a:pt x="2084997" y="1189164"/>
                  </a:lnTo>
                  <a:lnTo>
                    <a:pt x="2080755" y="1179398"/>
                  </a:lnTo>
                  <a:lnTo>
                    <a:pt x="2106968" y="1168031"/>
                  </a:lnTo>
                  <a:lnTo>
                    <a:pt x="2111260" y="1177912"/>
                  </a:lnTo>
                  <a:lnTo>
                    <a:pt x="2116024" y="1189164"/>
                  </a:lnTo>
                  <a:close/>
                </a:path>
                <a:path w="2278379" h="2818129">
                  <a:moveTo>
                    <a:pt x="2091944" y="1205560"/>
                  </a:moveTo>
                  <a:lnTo>
                    <a:pt x="2084946" y="1189062"/>
                  </a:lnTo>
                  <a:lnTo>
                    <a:pt x="2116024" y="1189164"/>
                  </a:lnTo>
                  <a:lnTo>
                    <a:pt x="2118245" y="1194409"/>
                  </a:lnTo>
                  <a:lnTo>
                    <a:pt x="2091944" y="1205560"/>
                  </a:lnTo>
                  <a:close/>
                </a:path>
                <a:path w="2278379" h="2818129">
                  <a:moveTo>
                    <a:pt x="2136933" y="1240370"/>
                  </a:moveTo>
                  <a:lnTo>
                    <a:pt x="2106206" y="1240370"/>
                  </a:lnTo>
                  <a:lnTo>
                    <a:pt x="2102726" y="1231772"/>
                  </a:lnTo>
                  <a:lnTo>
                    <a:pt x="2129218" y="1221054"/>
                  </a:lnTo>
                  <a:lnTo>
                    <a:pt x="2132736" y="1229753"/>
                  </a:lnTo>
                  <a:lnTo>
                    <a:pt x="2136933" y="1240370"/>
                  </a:lnTo>
                  <a:close/>
                </a:path>
                <a:path w="2278379" h="2818129">
                  <a:moveTo>
                    <a:pt x="2114950" y="1257427"/>
                  </a:moveTo>
                  <a:lnTo>
                    <a:pt x="2112949" y="1257427"/>
                  </a:lnTo>
                  <a:lnTo>
                    <a:pt x="2106155" y="1240256"/>
                  </a:lnTo>
                  <a:lnTo>
                    <a:pt x="2136933" y="1240370"/>
                  </a:lnTo>
                  <a:lnTo>
                    <a:pt x="2139569" y="1247038"/>
                  </a:lnTo>
                  <a:lnTo>
                    <a:pt x="2139861" y="1247825"/>
                  </a:lnTo>
                  <a:lnTo>
                    <a:pt x="2114950" y="1257427"/>
                  </a:lnTo>
                  <a:close/>
                </a:path>
                <a:path w="2278379" h="2818129">
                  <a:moveTo>
                    <a:pt x="2113203" y="1258100"/>
                  </a:moveTo>
                  <a:lnTo>
                    <a:pt x="2112899" y="1257325"/>
                  </a:lnTo>
                  <a:lnTo>
                    <a:pt x="2114950" y="1257427"/>
                  </a:lnTo>
                  <a:lnTo>
                    <a:pt x="2113203" y="1258100"/>
                  </a:lnTo>
                  <a:close/>
                </a:path>
                <a:path w="2278379" h="2818129">
                  <a:moveTo>
                    <a:pt x="2133168" y="1311275"/>
                  </a:moveTo>
                  <a:lnTo>
                    <a:pt x="2132164" y="1308468"/>
                  </a:lnTo>
                  <a:lnTo>
                    <a:pt x="2125903" y="1291424"/>
                  </a:lnTo>
                  <a:lnTo>
                    <a:pt x="2123363" y="1284693"/>
                  </a:lnTo>
                  <a:lnTo>
                    <a:pt x="2150110" y="1274622"/>
                  </a:lnTo>
                  <a:lnTo>
                    <a:pt x="2152726" y="1281582"/>
                  </a:lnTo>
                  <a:lnTo>
                    <a:pt x="2159063" y="1298841"/>
                  </a:lnTo>
                  <a:lnTo>
                    <a:pt x="2160066" y="1301648"/>
                  </a:lnTo>
                  <a:lnTo>
                    <a:pt x="2133168" y="1311275"/>
                  </a:lnTo>
                  <a:close/>
                </a:path>
                <a:path w="2278379" h="2818129">
                  <a:moveTo>
                    <a:pt x="2167827" y="1359636"/>
                  </a:moveTo>
                  <a:lnTo>
                    <a:pt x="2149983" y="1359636"/>
                  </a:lnTo>
                  <a:lnTo>
                    <a:pt x="2144179" y="1342516"/>
                  </a:lnTo>
                  <a:lnTo>
                    <a:pt x="2142642" y="1338110"/>
                  </a:lnTo>
                  <a:lnTo>
                    <a:pt x="2169629" y="1328712"/>
                  </a:lnTo>
                  <a:lnTo>
                    <a:pt x="2171242" y="1333334"/>
                  </a:lnTo>
                  <a:lnTo>
                    <a:pt x="2177084" y="1350568"/>
                  </a:lnTo>
                  <a:lnTo>
                    <a:pt x="2178875" y="1355991"/>
                  </a:lnTo>
                  <a:lnTo>
                    <a:pt x="2167827" y="1359636"/>
                  </a:lnTo>
                  <a:close/>
                </a:path>
                <a:path w="2278379" h="2818129">
                  <a:moveTo>
                    <a:pt x="2151735" y="1364945"/>
                  </a:moveTo>
                  <a:lnTo>
                    <a:pt x="2149969" y="1359596"/>
                  </a:lnTo>
                  <a:lnTo>
                    <a:pt x="2167827" y="1359636"/>
                  </a:lnTo>
                  <a:lnTo>
                    <a:pt x="2151735" y="1364945"/>
                  </a:lnTo>
                  <a:close/>
                </a:path>
                <a:path w="2278379" h="2818129">
                  <a:moveTo>
                    <a:pt x="2190957" y="1393596"/>
                  </a:moveTo>
                  <a:lnTo>
                    <a:pt x="2161032" y="1393596"/>
                  </a:lnTo>
                  <a:lnTo>
                    <a:pt x="2160524" y="1392008"/>
                  </a:lnTo>
                  <a:lnTo>
                    <a:pt x="2187740" y="1383283"/>
                  </a:lnTo>
                  <a:lnTo>
                    <a:pt x="2190957" y="1393596"/>
                  </a:lnTo>
                  <a:close/>
                </a:path>
                <a:path w="2278379" h="2818129">
                  <a:moveTo>
                    <a:pt x="2168893" y="1419085"/>
                  </a:moveTo>
                  <a:lnTo>
                    <a:pt x="2166277" y="1410423"/>
                  </a:lnTo>
                  <a:lnTo>
                    <a:pt x="2160993" y="1393482"/>
                  </a:lnTo>
                  <a:lnTo>
                    <a:pt x="2190957" y="1393596"/>
                  </a:lnTo>
                  <a:lnTo>
                    <a:pt x="2193632" y="1402168"/>
                  </a:lnTo>
                  <a:lnTo>
                    <a:pt x="2196249" y="1410817"/>
                  </a:lnTo>
                  <a:lnTo>
                    <a:pt x="2168893" y="1419085"/>
                  </a:lnTo>
                  <a:close/>
                </a:path>
                <a:path w="2278379" h="2818129">
                  <a:moveTo>
                    <a:pt x="2210809" y="1461262"/>
                  </a:moveTo>
                  <a:lnTo>
                    <a:pt x="2181174" y="1461262"/>
                  </a:lnTo>
                  <a:lnTo>
                    <a:pt x="2176919" y="1446263"/>
                  </a:lnTo>
                  <a:lnTo>
                    <a:pt x="2204402" y="1438452"/>
                  </a:lnTo>
                  <a:lnTo>
                    <a:pt x="2208695" y="1453578"/>
                  </a:lnTo>
                  <a:lnTo>
                    <a:pt x="2210809" y="1461262"/>
                  </a:lnTo>
                  <a:close/>
                </a:path>
                <a:path w="2278379" h="2818129">
                  <a:moveTo>
                    <a:pt x="2184577" y="1473657"/>
                  </a:moveTo>
                  <a:lnTo>
                    <a:pt x="2181136" y="1461147"/>
                  </a:lnTo>
                  <a:lnTo>
                    <a:pt x="2210809" y="1461262"/>
                  </a:lnTo>
                  <a:lnTo>
                    <a:pt x="2212136" y="1466088"/>
                  </a:lnTo>
                  <a:lnTo>
                    <a:pt x="2184577" y="1473657"/>
                  </a:lnTo>
                  <a:close/>
                </a:path>
                <a:path w="2278379" h="2818129">
                  <a:moveTo>
                    <a:pt x="2198725" y="1528521"/>
                  </a:moveTo>
                  <a:lnTo>
                    <a:pt x="2194547" y="1511630"/>
                  </a:lnTo>
                  <a:lnTo>
                    <a:pt x="2191829" y="1501051"/>
                  </a:lnTo>
                  <a:lnTo>
                    <a:pt x="2219515" y="1493951"/>
                  </a:lnTo>
                  <a:lnTo>
                    <a:pt x="2222284" y="1504772"/>
                  </a:lnTo>
                  <a:lnTo>
                    <a:pt x="2226513" y="1521904"/>
                  </a:lnTo>
                  <a:lnTo>
                    <a:pt x="2198725" y="1528521"/>
                  </a:lnTo>
                  <a:close/>
                </a:path>
                <a:path w="2278379" h="2818129">
                  <a:moveTo>
                    <a:pt x="2235774" y="1561947"/>
                  </a:moveTo>
                  <a:lnTo>
                    <a:pt x="2206523" y="1561947"/>
                  </a:lnTo>
                  <a:lnTo>
                    <a:pt x="2205215" y="1556219"/>
                  </a:lnTo>
                  <a:lnTo>
                    <a:pt x="2233066" y="1549844"/>
                  </a:lnTo>
                  <a:lnTo>
                    <a:pt x="2234514" y="1556219"/>
                  </a:lnTo>
                  <a:lnTo>
                    <a:pt x="2235774" y="1561947"/>
                  </a:lnTo>
                  <a:close/>
                </a:path>
                <a:path w="2278379" h="2818129">
                  <a:moveTo>
                    <a:pt x="2236352" y="1578610"/>
                  </a:moveTo>
                  <a:lnTo>
                    <a:pt x="2210181" y="1578610"/>
                  </a:lnTo>
                  <a:lnTo>
                    <a:pt x="2206515" y="1561912"/>
                  </a:lnTo>
                  <a:lnTo>
                    <a:pt x="2235774" y="1561947"/>
                  </a:lnTo>
                  <a:lnTo>
                    <a:pt x="2238121" y="1572615"/>
                  </a:lnTo>
                  <a:lnTo>
                    <a:pt x="2239251" y="1578000"/>
                  </a:lnTo>
                  <a:lnTo>
                    <a:pt x="2236352" y="1578610"/>
                  </a:lnTo>
                  <a:close/>
                </a:path>
                <a:path w="2278379" h="2818129">
                  <a:moveTo>
                    <a:pt x="2211285" y="1583880"/>
                  </a:moveTo>
                  <a:lnTo>
                    <a:pt x="2210155" y="1578495"/>
                  </a:lnTo>
                  <a:lnTo>
                    <a:pt x="2236352" y="1578610"/>
                  </a:lnTo>
                  <a:lnTo>
                    <a:pt x="2211285" y="1583880"/>
                  </a:lnTo>
                  <a:close/>
                </a:path>
                <a:path w="2278379" h="2818129">
                  <a:moveTo>
                    <a:pt x="2246085" y="1611820"/>
                  </a:moveTo>
                  <a:lnTo>
                    <a:pt x="2217013" y="1611820"/>
                  </a:lnTo>
                  <a:lnTo>
                    <a:pt x="2245017" y="1606118"/>
                  </a:lnTo>
                  <a:lnTo>
                    <a:pt x="2246085" y="1611820"/>
                  </a:lnTo>
                  <a:close/>
                </a:path>
                <a:path w="2278379" h="2818129">
                  <a:moveTo>
                    <a:pt x="2222220" y="1639658"/>
                  </a:moveTo>
                  <a:lnTo>
                    <a:pt x="2217006" y="1611795"/>
                  </a:lnTo>
                  <a:lnTo>
                    <a:pt x="2246085" y="1611820"/>
                  </a:lnTo>
                  <a:lnTo>
                    <a:pt x="2250313" y="1634388"/>
                  </a:lnTo>
                  <a:lnTo>
                    <a:pt x="2222220" y="1639658"/>
                  </a:lnTo>
                  <a:close/>
                </a:path>
                <a:path w="2278379" h="2818129">
                  <a:moveTo>
                    <a:pt x="2231415" y="1695538"/>
                  </a:moveTo>
                  <a:lnTo>
                    <a:pt x="2228710" y="1677517"/>
                  </a:lnTo>
                  <a:lnTo>
                    <a:pt x="2227033" y="1667560"/>
                  </a:lnTo>
                  <a:lnTo>
                    <a:pt x="2255202" y="1662811"/>
                  </a:lnTo>
                  <a:lnTo>
                    <a:pt x="2256967" y="1673275"/>
                  </a:lnTo>
                  <a:lnTo>
                    <a:pt x="2259672" y="1691297"/>
                  </a:lnTo>
                  <a:lnTo>
                    <a:pt x="2231415" y="1695538"/>
                  </a:lnTo>
                  <a:close/>
                </a:path>
                <a:path w="2278379" h="2818129">
                  <a:moveTo>
                    <a:pt x="2266651" y="1742871"/>
                  </a:moveTo>
                  <a:lnTo>
                    <a:pt x="2237905" y="1742871"/>
                  </a:lnTo>
                  <a:lnTo>
                    <a:pt x="2235365" y="1723567"/>
                  </a:lnTo>
                  <a:lnTo>
                    <a:pt x="2263698" y="1719846"/>
                  </a:lnTo>
                  <a:lnTo>
                    <a:pt x="2266264" y="1739417"/>
                  </a:lnTo>
                  <a:lnTo>
                    <a:pt x="2266651" y="1742871"/>
                  </a:lnTo>
                  <a:close/>
                </a:path>
                <a:path w="2278379" h="2818129">
                  <a:moveTo>
                    <a:pt x="2238883" y="1751647"/>
                  </a:moveTo>
                  <a:lnTo>
                    <a:pt x="2237867" y="1742605"/>
                  </a:lnTo>
                  <a:lnTo>
                    <a:pt x="2237905" y="1742871"/>
                  </a:lnTo>
                  <a:lnTo>
                    <a:pt x="2266651" y="1742871"/>
                  </a:lnTo>
                  <a:lnTo>
                    <a:pt x="2267280" y="1748472"/>
                  </a:lnTo>
                  <a:lnTo>
                    <a:pt x="2238883" y="1751647"/>
                  </a:lnTo>
                  <a:close/>
                </a:path>
                <a:path w="2278379" h="2818129">
                  <a:moveTo>
                    <a:pt x="2244534" y="1807972"/>
                  </a:moveTo>
                  <a:lnTo>
                    <a:pt x="2244458" y="1806790"/>
                  </a:lnTo>
                  <a:lnTo>
                    <a:pt x="2241943" y="1779790"/>
                  </a:lnTo>
                  <a:lnTo>
                    <a:pt x="2270391" y="1777149"/>
                  </a:lnTo>
                  <a:lnTo>
                    <a:pt x="2272957" y="1804695"/>
                  </a:lnTo>
                  <a:lnTo>
                    <a:pt x="2273033" y="1805876"/>
                  </a:lnTo>
                  <a:lnTo>
                    <a:pt x="2244534" y="1807972"/>
                  </a:lnTo>
                  <a:close/>
                </a:path>
                <a:path w="2278379" h="2818129">
                  <a:moveTo>
                    <a:pt x="2244471" y="1807070"/>
                  </a:moveTo>
                  <a:lnTo>
                    <a:pt x="2244445" y="1806790"/>
                  </a:lnTo>
                  <a:lnTo>
                    <a:pt x="2244471" y="1807070"/>
                  </a:lnTo>
                  <a:close/>
                </a:path>
                <a:path w="2278379" h="2818129">
                  <a:moveTo>
                    <a:pt x="2275417" y="1838794"/>
                  </a:moveTo>
                  <a:lnTo>
                    <a:pt x="2246807" y="1838794"/>
                  </a:lnTo>
                  <a:lnTo>
                    <a:pt x="2246630" y="1836470"/>
                  </a:lnTo>
                  <a:lnTo>
                    <a:pt x="2275128" y="1834375"/>
                  </a:lnTo>
                  <a:lnTo>
                    <a:pt x="2275282" y="1836470"/>
                  </a:lnTo>
                  <a:lnTo>
                    <a:pt x="2275417" y="1838794"/>
                  </a:lnTo>
                  <a:close/>
                </a:path>
                <a:path w="2278379" h="2818129">
                  <a:moveTo>
                    <a:pt x="2248192" y="1864715"/>
                  </a:moveTo>
                  <a:lnTo>
                    <a:pt x="2246782" y="1838502"/>
                  </a:lnTo>
                  <a:lnTo>
                    <a:pt x="2246807" y="1838794"/>
                  </a:lnTo>
                  <a:lnTo>
                    <a:pt x="2275417" y="1838794"/>
                  </a:lnTo>
                  <a:lnTo>
                    <a:pt x="2276729" y="1863178"/>
                  </a:lnTo>
                  <a:lnTo>
                    <a:pt x="2248192" y="1864715"/>
                  </a:lnTo>
                  <a:close/>
                </a:path>
                <a:path w="2278379" h="2818129">
                  <a:moveTo>
                    <a:pt x="2278109" y="1901405"/>
                  </a:moveTo>
                  <a:lnTo>
                    <a:pt x="2249538" y="1901405"/>
                  </a:lnTo>
                  <a:lnTo>
                    <a:pt x="2249246" y="1892985"/>
                  </a:lnTo>
                  <a:lnTo>
                    <a:pt x="2277808" y="1892020"/>
                  </a:lnTo>
                  <a:lnTo>
                    <a:pt x="2278109" y="1901405"/>
                  </a:lnTo>
                  <a:close/>
                </a:path>
                <a:path w="2278379" h="2818129">
                  <a:moveTo>
                    <a:pt x="2249792" y="1921268"/>
                  </a:moveTo>
                  <a:lnTo>
                    <a:pt x="2249525" y="1901126"/>
                  </a:lnTo>
                  <a:lnTo>
                    <a:pt x="2249538" y="1901405"/>
                  </a:lnTo>
                  <a:lnTo>
                    <a:pt x="2278109" y="1901405"/>
                  </a:lnTo>
                  <a:lnTo>
                    <a:pt x="2278367" y="1920887"/>
                  </a:lnTo>
                  <a:lnTo>
                    <a:pt x="2249792" y="1921268"/>
                  </a:lnTo>
                  <a:close/>
                </a:path>
                <a:path w="2278379" h="2818129">
                  <a:moveTo>
                    <a:pt x="2277833" y="1978621"/>
                  </a:moveTo>
                  <a:lnTo>
                    <a:pt x="2249271" y="1977809"/>
                  </a:lnTo>
                  <a:lnTo>
                    <a:pt x="2249716" y="1962543"/>
                  </a:lnTo>
                  <a:lnTo>
                    <a:pt x="2249805" y="1949538"/>
                  </a:lnTo>
                  <a:lnTo>
                    <a:pt x="2278380" y="1949754"/>
                  </a:lnTo>
                  <a:lnTo>
                    <a:pt x="2278278" y="1963051"/>
                  </a:lnTo>
                  <a:lnTo>
                    <a:pt x="2277833" y="1978621"/>
                  </a:lnTo>
                  <a:close/>
                </a:path>
                <a:path w="2278379" h="2818129">
                  <a:moveTo>
                    <a:pt x="2249703" y="1962848"/>
                  </a:moveTo>
                  <a:lnTo>
                    <a:pt x="2249705" y="1962543"/>
                  </a:lnTo>
                  <a:lnTo>
                    <a:pt x="2249703" y="1962848"/>
                  </a:lnTo>
                  <a:close/>
                </a:path>
                <a:path w="2278379" h="2818129">
                  <a:moveTo>
                    <a:pt x="2275950" y="2022894"/>
                  </a:moveTo>
                  <a:lnTo>
                    <a:pt x="2247341" y="2022894"/>
                  </a:lnTo>
                  <a:lnTo>
                    <a:pt x="2248179" y="2007831"/>
                  </a:lnTo>
                  <a:lnTo>
                    <a:pt x="2248255" y="2006130"/>
                  </a:lnTo>
                  <a:lnTo>
                    <a:pt x="2276792" y="2007412"/>
                  </a:lnTo>
                  <a:lnTo>
                    <a:pt x="2276703" y="2009419"/>
                  </a:lnTo>
                  <a:lnTo>
                    <a:pt x="2275950" y="2022894"/>
                  </a:lnTo>
                  <a:close/>
                </a:path>
                <a:path w="2278379" h="2818129">
                  <a:moveTo>
                    <a:pt x="2248166" y="2007984"/>
                  </a:moveTo>
                  <a:lnTo>
                    <a:pt x="2248174" y="2007831"/>
                  </a:lnTo>
                  <a:lnTo>
                    <a:pt x="2248166" y="2007984"/>
                  </a:lnTo>
                  <a:close/>
                </a:path>
                <a:path w="2278379" h="2818129">
                  <a:moveTo>
                    <a:pt x="2275078" y="2036241"/>
                  </a:moveTo>
                  <a:lnTo>
                    <a:pt x="2246566" y="2034336"/>
                  </a:lnTo>
                  <a:lnTo>
                    <a:pt x="2247341" y="2022741"/>
                  </a:lnTo>
                  <a:lnTo>
                    <a:pt x="2247341" y="2022894"/>
                  </a:lnTo>
                  <a:lnTo>
                    <a:pt x="2275950" y="2022894"/>
                  </a:lnTo>
                  <a:lnTo>
                    <a:pt x="2275852" y="2024633"/>
                  </a:lnTo>
                  <a:lnTo>
                    <a:pt x="2275078" y="2036241"/>
                  </a:lnTo>
                  <a:close/>
                </a:path>
                <a:path w="2278379" h="2818129">
                  <a:moveTo>
                    <a:pt x="2271142" y="2081593"/>
                  </a:moveTo>
                  <a:lnTo>
                    <a:pt x="2242426" y="2081593"/>
                  </a:lnTo>
                  <a:lnTo>
                    <a:pt x="2243912" y="2066899"/>
                  </a:lnTo>
                  <a:lnTo>
                    <a:pt x="2244293" y="2062505"/>
                  </a:lnTo>
                  <a:lnTo>
                    <a:pt x="2272753" y="2065045"/>
                  </a:lnTo>
                  <a:lnTo>
                    <a:pt x="2272334" y="2069769"/>
                  </a:lnTo>
                  <a:lnTo>
                    <a:pt x="2271142" y="2081593"/>
                  </a:lnTo>
                  <a:close/>
                </a:path>
                <a:path w="2278379" h="2818129">
                  <a:moveTo>
                    <a:pt x="2243886" y="2067064"/>
                  </a:moveTo>
                  <a:lnTo>
                    <a:pt x="2243901" y="2066899"/>
                  </a:lnTo>
                  <a:lnTo>
                    <a:pt x="2243886" y="2067064"/>
                  </a:lnTo>
                  <a:close/>
                </a:path>
                <a:path w="2278379" h="2818129">
                  <a:moveTo>
                    <a:pt x="2269807" y="2093798"/>
                  </a:moveTo>
                  <a:lnTo>
                    <a:pt x="2241410" y="2090610"/>
                  </a:lnTo>
                  <a:lnTo>
                    <a:pt x="2242439" y="2081441"/>
                  </a:lnTo>
                  <a:lnTo>
                    <a:pt x="2242426" y="2081593"/>
                  </a:lnTo>
                  <a:lnTo>
                    <a:pt x="2271142" y="2081593"/>
                  </a:lnTo>
                  <a:lnTo>
                    <a:pt x="2270836" y="2084628"/>
                  </a:lnTo>
                  <a:lnTo>
                    <a:pt x="2269807" y="2093798"/>
                  </a:lnTo>
                  <a:close/>
                </a:path>
                <a:path w="2278379" h="2818129">
                  <a:moveTo>
                    <a:pt x="2265920" y="2124633"/>
                  </a:moveTo>
                  <a:lnTo>
                    <a:pt x="2237079" y="2124633"/>
                  </a:lnTo>
                  <a:lnTo>
                    <a:pt x="2237105" y="2124455"/>
                  </a:lnTo>
                  <a:lnTo>
                    <a:pt x="2237892" y="2118626"/>
                  </a:lnTo>
                  <a:lnTo>
                    <a:pt x="2266213" y="2122474"/>
                  </a:lnTo>
                  <a:lnTo>
                    <a:pt x="2265920" y="2124633"/>
                  </a:lnTo>
                  <a:close/>
                </a:path>
                <a:path w="2278379" h="2818129">
                  <a:moveTo>
                    <a:pt x="2237089" y="2124560"/>
                  </a:moveTo>
                  <a:close/>
                </a:path>
                <a:path w="2278379" h="2818129">
                  <a:moveTo>
                    <a:pt x="2263867" y="2138768"/>
                  </a:moveTo>
                  <a:lnTo>
                    <a:pt x="2234984" y="2138768"/>
                  </a:lnTo>
                  <a:lnTo>
                    <a:pt x="2235009" y="2138603"/>
                  </a:lnTo>
                  <a:lnTo>
                    <a:pt x="2237089" y="2124560"/>
                  </a:lnTo>
                  <a:lnTo>
                    <a:pt x="2265920" y="2124633"/>
                  </a:lnTo>
                  <a:lnTo>
                    <a:pt x="2265375" y="2128647"/>
                  </a:lnTo>
                  <a:lnTo>
                    <a:pt x="2263867" y="2138768"/>
                  </a:lnTo>
                  <a:close/>
                </a:path>
                <a:path w="2278379" h="2818129">
                  <a:moveTo>
                    <a:pt x="2234998" y="2138674"/>
                  </a:moveTo>
                  <a:close/>
                </a:path>
                <a:path w="2278379" h="2818129">
                  <a:moveTo>
                    <a:pt x="2261946" y="2151075"/>
                  </a:moveTo>
                  <a:lnTo>
                    <a:pt x="2233726" y="2146554"/>
                  </a:lnTo>
                  <a:lnTo>
                    <a:pt x="2234998" y="2138674"/>
                  </a:lnTo>
                  <a:lnTo>
                    <a:pt x="2263867" y="2138768"/>
                  </a:lnTo>
                  <a:lnTo>
                    <a:pt x="2263216" y="2143137"/>
                  </a:lnTo>
                  <a:lnTo>
                    <a:pt x="2261946" y="2151075"/>
                  </a:lnTo>
                  <a:close/>
                </a:path>
                <a:path w="2278379" h="2818129">
                  <a:moveTo>
                    <a:pt x="2256806" y="2180577"/>
                  </a:moveTo>
                  <a:lnTo>
                    <a:pt x="2227745" y="2180577"/>
                  </a:lnTo>
                  <a:lnTo>
                    <a:pt x="2228900" y="2174354"/>
                  </a:lnTo>
                  <a:lnTo>
                    <a:pt x="2256993" y="2179574"/>
                  </a:lnTo>
                  <a:lnTo>
                    <a:pt x="2256806" y="2180577"/>
                  </a:lnTo>
                  <a:close/>
                </a:path>
                <a:path w="2278379" h="2818129">
                  <a:moveTo>
                    <a:pt x="2251329" y="2207945"/>
                  </a:moveTo>
                  <a:lnTo>
                    <a:pt x="2223376" y="2202027"/>
                  </a:lnTo>
                  <a:lnTo>
                    <a:pt x="2225052" y="2194128"/>
                  </a:lnTo>
                  <a:lnTo>
                    <a:pt x="2227770" y="2180412"/>
                  </a:lnTo>
                  <a:lnTo>
                    <a:pt x="2227745" y="2180577"/>
                  </a:lnTo>
                  <a:lnTo>
                    <a:pt x="2256806" y="2180577"/>
                  </a:lnTo>
                  <a:lnTo>
                    <a:pt x="2255799" y="2185974"/>
                  </a:lnTo>
                  <a:lnTo>
                    <a:pt x="2253005" y="2200046"/>
                  </a:lnTo>
                  <a:lnTo>
                    <a:pt x="2251329" y="2207945"/>
                  </a:lnTo>
                  <a:close/>
                </a:path>
                <a:path w="2278379" h="2818129">
                  <a:moveTo>
                    <a:pt x="2225014" y="2194305"/>
                  </a:moveTo>
                  <a:lnTo>
                    <a:pt x="2225049" y="2194128"/>
                  </a:lnTo>
                  <a:lnTo>
                    <a:pt x="2225014" y="2194305"/>
                  </a:lnTo>
                  <a:close/>
                </a:path>
                <a:path w="2278379" h="2818129">
                  <a:moveTo>
                    <a:pt x="2242003" y="2248077"/>
                  </a:moveTo>
                  <a:lnTo>
                    <a:pt x="2212530" y="2248077"/>
                  </a:lnTo>
                  <a:lnTo>
                    <a:pt x="2212581" y="2247887"/>
                  </a:lnTo>
                  <a:lnTo>
                    <a:pt x="2215934" y="2234615"/>
                  </a:lnTo>
                  <a:lnTo>
                    <a:pt x="2217140" y="2229535"/>
                  </a:lnTo>
                  <a:lnTo>
                    <a:pt x="2244940" y="2236177"/>
                  </a:lnTo>
                  <a:lnTo>
                    <a:pt x="2243632" y="2241626"/>
                  </a:lnTo>
                  <a:lnTo>
                    <a:pt x="2242003" y="2248077"/>
                  </a:lnTo>
                  <a:close/>
                </a:path>
                <a:path w="2278379" h="2818129">
                  <a:moveTo>
                    <a:pt x="2215883" y="2234806"/>
                  </a:moveTo>
                  <a:lnTo>
                    <a:pt x="2215928" y="2234615"/>
                  </a:lnTo>
                  <a:lnTo>
                    <a:pt x="2215883" y="2234806"/>
                  </a:lnTo>
                  <a:close/>
                </a:path>
                <a:path w="2278379" h="2818129">
                  <a:moveTo>
                    <a:pt x="2212532" y="2248069"/>
                  </a:moveTo>
                  <a:lnTo>
                    <a:pt x="2212578" y="2247887"/>
                  </a:lnTo>
                  <a:lnTo>
                    <a:pt x="2212532" y="2248069"/>
                  </a:lnTo>
                  <a:close/>
                </a:path>
                <a:path w="2278379" h="2818129">
                  <a:moveTo>
                    <a:pt x="2237790" y="2264232"/>
                  </a:moveTo>
                  <a:lnTo>
                    <a:pt x="2210181" y="2256866"/>
                  </a:lnTo>
                  <a:lnTo>
                    <a:pt x="2212532" y="2248069"/>
                  </a:lnTo>
                  <a:lnTo>
                    <a:pt x="2242003" y="2248077"/>
                  </a:lnTo>
                  <a:lnTo>
                    <a:pt x="2240191" y="2255253"/>
                  </a:lnTo>
                  <a:lnTo>
                    <a:pt x="2237790" y="2264232"/>
                  </a:lnTo>
                  <a:close/>
                </a:path>
                <a:path w="2278379" h="2818129">
                  <a:moveTo>
                    <a:pt x="2213297" y="2287181"/>
                  </a:moveTo>
                  <a:lnTo>
                    <a:pt x="2201532" y="2287181"/>
                  </a:lnTo>
                  <a:lnTo>
                    <a:pt x="2202472" y="2283980"/>
                  </a:lnTo>
                  <a:lnTo>
                    <a:pt x="2213297" y="2287181"/>
                  </a:lnTo>
                  <a:close/>
                </a:path>
                <a:path w="2278379" h="2818129">
                  <a:moveTo>
                    <a:pt x="2221166" y="2319718"/>
                  </a:moveTo>
                  <a:lnTo>
                    <a:pt x="2194001" y="2310841"/>
                  </a:lnTo>
                  <a:lnTo>
                    <a:pt x="2197608" y="2299779"/>
                  </a:lnTo>
                  <a:lnTo>
                    <a:pt x="2201583" y="2286990"/>
                  </a:lnTo>
                  <a:lnTo>
                    <a:pt x="2201532" y="2287181"/>
                  </a:lnTo>
                  <a:lnTo>
                    <a:pt x="2213297" y="2287181"/>
                  </a:lnTo>
                  <a:lnTo>
                    <a:pt x="2229878" y="2292083"/>
                  </a:lnTo>
                  <a:lnTo>
                    <a:pt x="2228875" y="2295474"/>
                  </a:lnTo>
                  <a:lnTo>
                    <a:pt x="2224773" y="2308656"/>
                  </a:lnTo>
                  <a:lnTo>
                    <a:pt x="2221166" y="2319718"/>
                  </a:lnTo>
                  <a:close/>
                </a:path>
                <a:path w="2278379" h="2818129">
                  <a:moveTo>
                    <a:pt x="2197544" y="2299969"/>
                  </a:moveTo>
                  <a:lnTo>
                    <a:pt x="2197603" y="2299779"/>
                  </a:lnTo>
                  <a:lnTo>
                    <a:pt x="2197544" y="2299969"/>
                  </a:lnTo>
                  <a:close/>
                </a:path>
                <a:path w="2278379" h="2818129">
                  <a:moveTo>
                    <a:pt x="2205991" y="2362047"/>
                  </a:moveTo>
                  <a:lnTo>
                    <a:pt x="2175306" y="2362047"/>
                  </a:lnTo>
                  <a:lnTo>
                    <a:pt x="2175383" y="2361857"/>
                  </a:lnTo>
                  <a:lnTo>
                    <a:pt x="2180145" y="2349703"/>
                  </a:lnTo>
                  <a:lnTo>
                    <a:pt x="2184730" y="2337447"/>
                  </a:lnTo>
                  <a:lnTo>
                    <a:pt x="2211628" y="2347074"/>
                  </a:lnTo>
                  <a:lnTo>
                    <a:pt x="2206752" y="2360104"/>
                  </a:lnTo>
                  <a:lnTo>
                    <a:pt x="2205991" y="2362047"/>
                  </a:lnTo>
                  <a:close/>
                </a:path>
                <a:path w="2278379" h="2818129">
                  <a:moveTo>
                    <a:pt x="2180069" y="2349893"/>
                  </a:moveTo>
                  <a:lnTo>
                    <a:pt x="2180140" y="2349703"/>
                  </a:lnTo>
                  <a:lnTo>
                    <a:pt x="2180069" y="2349893"/>
                  </a:lnTo>
                  <a:close/>
                </a:path>
                <a:path w="2278379" h="2818129">
                  <a:moveTo>
                    <a:pt x="2175346" y="2361946"/>
                  </a:moveTo>
                  <a:close/>
                </a:path>
                <a:path w="2278379" h="2818129">
                  <a:moveTo>
                    <a:pt x="2201151" y="2374341"/>
                  </a:moveTo>
                  <a:lnTo>
                    <a:pt x="2174697" y="2363533"/>
                  </a:lnTo>
                  <a:lnTo>
                    <a:pt x="2175346" y="2361946"/>
                  </a:lnTo>
                  <a:lnTo>
                    <a:pt x="2205991" y="2362047"/>
                  </a:lnTo>
                  <a:lnTo>
                    <a:pt x="2201837" y="2372664"/>
                  </a:lnTo>
                  <a:lnTo>
                    <a:pt x="2201151" y="2374341"/>
                  </a:lnTo>
                  <a:close/>
                </a:path>
                <a:path w="2278379" h="2818129">
                  <a:moveTo>
                    <a:pt x="2182364" y="2397721"/>
                  </a:moveTo>
                  <a:lnTo>
                    <a:pt x="2160104" y="2397721"/>
                  </a:lnTo>
                  <a:lnTo>
                    <a:pt x="2163775" y="2389466"/>
                  </a:lnTo>
                  <a:lnTo>
                    <a:pt x="2182364" y="2397721"/>
                  </a:lnTo>
                  <a:close/>
                </a:path>
                <a:path w="2278379" h="2818129">
                  <a:moveTo>
                    <a:pt x="2186206" y="2409342"/>
                  </a:moveTo>
                  <a:lnTo>
                    <a:pt x="2154732" y="2409342"/>
                  </a:lnTo>
                  <a:lnTo>
                    <a:pt x="2160193" y="2397518"/>
                  </a:lnTo>
                  <a:lnTo>
                    <a:pt x="2160104" y="2397721"/>
                  </a:lnTo>
                  <a:lnTo>
                    <a:pt x="2182364" y="2397721"/>
                  </a:lnTo>
                  <a:lnTo>
                    <a:pt x="2189886" y="2401062"/>
                  </a:lnTo>
                  <a:lnTo>
                    <a:pt x="2186206" y="2409342"/>
                  </a:lnTo>
                  <a:close/>
                </a:path>
                <a:path w="2278379" h="2818129">
                  <a:moveTo>
                    <a:pt x="2177732" y="2427414"/>
                  </a:moveTo>
                  <a:lnTo>
                    <a:pt x="2151989" y="2415006"/>
                  </a:lnTo>
                  <a:lnTo>
                    <a:pt x="2154821" y="2409139"/>
                  </a:lnTo>
                  <a:lnTo>
                    <a:pt x="2154732" y="2409342"/>
                  </a:lnTo>
                  <a:lnTo>
                    <a:pt x="2186206" y="2409342"/>
                  </a:lnTo>
                  <a:lnTo>
                    <a:pt x="2180564" y="2421547"/>
                  </a:lnTo>
                  <a:lnTo>
                    <a:pt x="2177732" y="2427414"/>
                  </a:lnTo>
                  <a:close/>
                </a:path>
                <a:path w="2278379" h="2818129">
                  <a:moveTo>
                    <a:pt x="2145541" y="2443353"/>
                  </a:moveTo>
                  <a:lnTo>
                    <a:pt x="2137676" y="2443353"/>
                  </a:lnTo>
                  <a:lnTo>
                    <a:pt x="2139353" y="2440127"/>
                  </a:lnTo>
                  <a:lnTo>
                    <a:pt x="2145541" y="2443353"/>
                  </a:lnTo>
                  <a:close/>
                </a:path>
                <a:path w="2278379" h="2818129">
                  <a:moveTo>
                    <a:pt x="2164132" y="2454402"/>
                  </a:moveTo>
                  <a:lnTo>
                    <a:pt x="2131682" y="2454402"/>
                  </a:lnTo>
                  <a:lnTo>
                    <a:pt x="2137778" y="2443149"/>
                  </a:lnTo>
                  <a:lnTo>
                    <a:pt x="2137676" y="2443353"/>
                  </a:lnTo>
                  <a:lnTo>
                    <a:pt x="2145541" y="2443353"/>
                  </a:lnTo>
                  <a:lnTo>
                    <a:pt x="2164689" y="2453335"/>
                  </a:lnTo>
                  <a:lnTo>
                    <a:pt x="2164132" y="2454402"/>
                  </a:lnTo>
                  <a:close/>
                </a:path>
                <a:path w="2278379" h="2818129">
                  <a:moveTo>
                    <a:pt x="2150732" y="2478798"/>
                  </a:moveTo>
                  <a:lnTo>
                    <a:pt x="2125827" y="2464777"/>
                  </a:lnTo>
                  <a:lnTo>
                    <a:pt x="2131783" y="2454198"/>
                  </a:lnTo>
                  <a:lnTo>
                    <a:pt x="2131682" y="2454402"/>
                  </a:lnTo>
                  <a:lnTo>
                    <a:pt x="2164132" y="2454402"/>
                  </a:lnTo>
                  <a:lnTo>
                    <a:pt x="2162898" y="2456764"/>
                  </a:lnTo>
                  <a:lnTo>
                    <a:pt x="2156688" y="2468232"/>
                  </a:lnTo>
                  <a:lnTo>
                    <a:pt x="2150732" y="2478798"/>
                  </a:lnTo>
                  <a:close/>
                </a:path>
                <a:path w="2278379" h="2818129">
                  <a:moveTo>
                    <a:pt x="2124918" y="2497137"/>
                  </a:moveTo>
                  <a:lnTo>
                    <a:pt x="2106168" y="2497137"/>
                  </a:lnTo>
                  <a:lnTo>
                    <a:pt x="2111514" y="2488666"/>
                  </a:lnTo>
                  <a:lnTo>
                    <a:pt x="2124918" y="2497137"/>
                  </a:lnTo>
                  <a:close/>
                </a:path>
                <a:path w="2278379" h="2818129">
                  <a:moveTo>
                    <a:pt x="2133450" y="2507449"/>
                  </a:moveTo>
                  <a:lnTo>
                    <a:pt x="2099411" y="2507449"/>
                  </a:lnTo>
                  <a:lnTo>
                    <a:pt x="2106295" y="2496934"/>
                  </a:lnTo>
                  <a:lnTo>
                    <a:pt x="2106168" y="2497137"/>
                  </a:lnTo>
                  <a:lnTo>
                    <a:pt x="2124918" y="2497137"/>
                  </a:lnTo>
                  <a:lnTo>
                    <a:pt x="2135670" y="2503931"/>
                  </a:lnTo>
                  <a:lnTo>
                    <a:pt x="2133450" y="2507449"/>
                  </a:lnTo>
                  <a:close/>
                </a:path>
                <a:path w="2278379" h="2818129">
                  <a:moveTo>
                    <a:pt x="2119795" y="2528265"/>
                  </a:moveTo>
                  <a:lnTo>
                    <a:pt x="2096173" y="2512187"/>
                  </a:lnTo>
                  <a:lnTo>
                    <a:pt x="2099538" y="2507246"/>
                  </a:lnTo>
                  <a:lnTo>
                    <a:pt x="2099411" y="2507449"/>
                  </a:lnTo>
                  <a:lnTo>
                    <a:pt x="2133450" y="2507449"/>
                  </a:lnTo>
                  <a:lnTo>
                    <a:pt x="2130196" y="2512606"/>
                  </a:lnTo>
                  <a:lnTo>
                    <a:pt x="2123160" y="2523324"/>
                  </a:lnTo>
                  <a:lnTo>
                    <a:pt x="2119795" y="2528265"/>
                  </a:lnTo>
                  <a:close/>
                </a:path>
                <a:path w="2278379" h="2818129">
                  <a:moveTo>
                    <a:pt x="2083133" y="2537434"/>
                  </a:moveTo>
                  <a:lnTo>
                    <a:pt x="2078202" y="2537434"/>
                  </a:lnTo>
                  <a:lnTo>
                    <a:pt x="2078355" y="2537231"/>
                  </a:lnTo>
                  <a:lnTo>
                    <a:pt x="2079929" y="2535085"/>
                  </a:lnTo>
                  <a:lnTo>
                    <a:pt x="2083133" y="2537434"/>
                  </a:lnTo>
                  <a:close/>
                </a:path>
                <a:path w="2278379" h="2818129">
                  <a:moveTo>
                    <a:pt x="2078262" y="2537353"/>
                  </a:moveTo>
                  <a:close/>
                </a:path>
                <a:path w="2278379" h="2818129">
                  <a:moveTo>
                    <a:pt x="2096347" y="2547124"/>
                  </a:moveTo>
                  <a:lnTo>
                    <a:pt x="2070836" y="2547124"/>
                  </a:lnTo>
                  <a:lnTo>
                    <a:pt x="2078262" y="2537353"/>
                  </a:lnTo>
                  <a:lnTo>
                    <a:pt x="2083133" y="2537434"/>
                  </a:lnTo>
                  <a:lnTo>
                    <a:pt x="2096347" y="2547124"/>
                  </a:lnTo>
                  <a:close/>
                </a:path>
                <a:path w="2278379" h="2818129">
                  <a:moveTo>
                    <a:pt x="2085035" y="2575204"/>
                  </a:moveTo>
                  <a:lnTo>
                    <a:pt x="2062937" y="2557094"/>
                  </a:lnTo>
                  <a:lnTo>
                    <a:pt x="2063470" y="2556433"/>
                  </a:lnTo>
                  <a:lnTo>
                    <a:pt x="2070989" y="2546921"/>
                  </a:lnTo>
                  <a:lnTo>
                    <a:pt x="2070836" y="2547124"/>
                  </a:lnTo>
                  <a:lnTo>
                    <a:pt x="2096347" y="2547124"/>
                  </a:lnTo>
                  <a:lnTo>
                    <a:pt x="2102980" y="2551988"/>
                  </a:lnTo>
                  <a:lnTo>
                    <a:pt x="2101100" y="2554541"/>
                  </a:lnTo>
                  <a:lnTo>
                    <a:pt x="2093417" y="2564625"/>
                  </a:lnTo>
                  <a:lnTo>
                    <a:pt x="2085568" y="2574556"/>
                  </a:lnTo>
                  <a:lnTo>
                    <a:pt x="2085035" y="2575204"/>
                  </a:lnTo>
                  <a:close/>
                </a:path>
                <a:path w="2278379" h="2818129">
                  <a:moveTo>
                    <a:pt x="2063305" y="2556637"/>
                  </a:moveTo>
                  <a:lnTo>
                    <a:pt x="2063466" y="2556433"/>
                  </a:lnTo>
                  <a:lnTo>
                    <a:pt x="2063305" y="2556637"/>
                  </a:lnTo>
                  <a:close/>
                </a:path>
                <a:path w="2278379" h="2818129">
                  <a:moveTo>
                    <a:pt x="2051312" y="2584234"/>
                  </a:moveTo>
                  <a:lnTo>
                    <a:pt x="2039823" y="2584234"/>
                  </a:lnTo>
                  <a:lnTo>
                    <a:pt x="2044852" y="2578531"/>
                  </a:lnTo>
                  <a:lnTo>
                    <a:pt x="2051312" y="2584234"/>
                  </a:lnTo>
                  <a:close/>
                </a:path>
                <a:path w="2278379" h="2818129">
                  <a:moveTo>
                    <a:pt x="2061356" y="2593098"/>
                  </a:moveTo>
                  <a:lnTo>
                    <a:pt x="2031682" y="2593098"/>
                  </a:lnTo>
                  <a:lnTo>
                    <a:pt x="2031873" y="2592895"/>
                  </a:lnTo>
                  <a:lnTo>
                    <a:pt x="2040001" y="2584030"/>
                  </a:lnTo>
                  <a:lnTo>
                    <a:pt x="2039823" y="2584234"/>
                  </a:lnTo>
                  <a:lnTo>
                    <a:pt x="2051312" y="2584234"/>
                  </a:lnTo>
                  <a:lnTo>
                    <a:pt x="2061356" y="2593098"/>
                  </a:lnTo>
                  <a:close/>
                </a:path>
                <a:path w="2278379" h="2818129">
                  <a:moveTo>
                    <a:pt x="2031759" y="2593015"/>
                  </a:moveTo>
                  <a:close/>
                </a:path>
                <a:path w="2278379" h="2818129">
                  <a:moveTo>
                    <a:pt x="2046579" y="2618879"/>
                  </a:moveTo>
                  <a:lnTo>
                    <a:pt x="2025891" y="2599181"/>
                  </a:lnTo>
                  <a:lnTo>
                    <a:pt x="2031759" y="2593015"/>
                  </a:lnTo>
                  <a:lnTo>
                    <a:pt x="2061356" y="2593098"/>
                  </a:lnTo>
                  <a:lnTo>
                    <a:pt x="2066277" y="2597442"/>
                  </a:lnTo>
                  <a:lnTo>
                    <a:pt x="2061057" y="2603347"/>
                  </a:lnTo>
                  <a:lnTo>
                    <a:pt x="2052561" y="2612605"/>
                  </a:lnTo>
                  <a:lnTo>
                    <a:pt x="2046579" y="2618879"/>
                  </a:lnTo>
                  <a:close/>
                </a:path>
                <a:path w="2278379" h="2818129">
                  <a:moveTo>
                    <a:pt x="2013822" y="2626867"/>
                  </a:moveTo>
                  <a:lnTo>
                    <a:pt x="1997633" y="2626867"/>
                  </a:lnTo>
                  <a:lnTo>
                    <a:pt x="2006257" y="2618790"/>
                  </a:lnTo>
                  <a:lnTo>
                    <a:pt x="2013822" y="2626867"/>
                  </a:lnTo>
                  <a:close/>
                </a:path>
                <a:path w="2278379" h="2818129">
                  <a:moveTo>
                    <a:pt x="2021328" y="2634881"/>
                  </a:moveTo>
                  <a:lnTo>
                    <a:pt x="1988731" y="2634881"/>
                  </a:lnTo>
                  <a:lnTo>
                    <a:pt x="1988947" y="2634691"/>
                  </a:lnTo>
                  <a:lnTo>
                    <a:pt x="1997837" y="2626677"/>
                  </a:lnTo>
                  <a:lnTo>
                    <a:pt x="1997633" y="2626867"/>
                  </a:lnTo>
                  <a:lnTo>
                    <a:pt x="2013822" y="2626867"/>
                  </a:lnTo>
                  <a:lnTo>
                    <a:pt x="2021328" y="2634881"/>
                  </a:lnTo>
                  <a:close/>
                </a:path>
                <a:path w="2278379" h="2818129">
                  <a:moveTo>
                    <a:pt x="1988831" y="2634791"/>
                  </a:moveTo>
                  <a:close/>
                </a:path>
                <a:path w="2278379" h="2818129">
                  <a:moveTo>
                    <a:pt x="2004237" y="2659240"/>
                  </a:moveTo>
                  <a:lnTo>
                    <a:pt x="1985530" y="2637650"/>
                  </a:lnTo>
                  <a:lnTo>
                    <a:pt x="1988831" y="2634791"/>
                  </a:lnTo>
                  <a:lnTo>
                    <a:pt x="2021328" y="2634881"/>
                  </a:lnTo>
                  <a:lnTo>
                    <a:pt x="2025789" y="2639644"/>
                  </a:lnTo>
                  <a:lnTo>
                    <a:pt x="2016963" y="2647911"/>
                  </a:lnTo>
                  <a:lnTo>
                    <a:pt x="2007654" y="2656293"/>
                  </a:lnTo>
                  <a:lnTo>
                    <a:pt x="2004237" y="2659240"/>
                  </a:lnTo>
                  <a:close/>
                </a:path>
                <a:path w="2278379" h="2818129">
                  <a:moveTo>
                    <a:pt x="1965821" y="2657855"/>
                  </a:moveTo>
                  <a:lnTo>
                    <a:pt x="1961134" y="2657855"/>
                  </a:lnTo>
                  <a:lnTo>
                    <a:pt x="1961362" y="2657678"/>
                  </a:lnTo>
                  <a:lnTo>
                    <a:pt x="1963991" y="2655569"/>
                  </a:lnTo>
                  <a:lnTo>
                    <a:pt x="1965821" y="2657855"/>
                  </a:lnTo>
                  <a:close/>
                </a:path>
                <a:path w="2278379" h="2818129">
                  <a:moveTo>
                    <a:pt x="1961205" y="2657798"/>
                  </a:moveTo>
                  <a:lnTo>
                    <a:pt x="1961356" y="2657678"/>
                  </a:lnTo>
                  <a:lnTo>
                    <a:pt x="1961205" y="2657798"/>
                  </a:lnTo>
                  <a:close/>
                </a:path>
                <a:path w="2278379" h="2818129">
                  <a:moveTo>
                    <a:pt x="1958403" y="2695651"/>
                  </a:moveTo>
                  <a:lnTo>
                    <a:pt x="1941906" y="2672321"/>
                  </a:lnTo>
                  <a:lnTo>
                    <a:pt x="1942211" y="2672105"/>
                  </a:lnTo>
                  <a:lnTo>
                    <a:pt x="1951863" y="2664980"/>
                  </a:lnTo>
                  <a:lnTo>
                    <a:pt x="1961205" y="2657798"/>
                  </a:lnTo>
                  <a:lnTo>
                    <a:pt x="1965821" y="2657855"/>
                  </a:lnTo>
                  <a:lnTo>
                    <a:pt x="1981847" y="2677871"/>
                  </a:lnTo>
                  <a:lnTo>
                    <a:pt x="1978774" y="2680335"/>
                  </a:lnTo>
                  <a:lnTo>
                    <a:pt x="1968817" y="2687980"/>
                  </a:lnTo>
                  <a:lnTo>
                    <a:pt x="1958403" y="2695651"/>
                  </a:lnTo>
                  <a:close/>
                </a:path>
                <a:path w="2278379" h="2818129">
                  <a:moveTo>
                    <a:pt x="1951634" y="2665145"/>
                  </a:moveTo>
                  <a:lnTo>
                    <a:pt x="1951849" y="2664980"/>
                  </a:lnTo>
                  <a:lnTo>
                    <a:pt x="1951634" y="2665145"/>
                  </a:lnTo>
                  <a:close/>
                </a:path>
                <a:path w="2278379" h="2818129">
                  <a:moveTo>
                    <a:pt x="1941969" y="2672270"/>
                  </a:moveTo>
                  <a:lnTo>
                    <a:pt x="1942193" y="2672105"/>
                  </a:lnTo>
                  <a:lnTo>
                    <a:pt x="1941969" y="2672270"/>
                  </a:lnTo>
                  <a:close/>
                </a:path>
                <a:path w="2278379" h="2818129">
                  <a:moveTo>
                    <a:pt x="1921632" y="2692514"/>
                  </a:moveTo>
                  <a:lnTo>
                    <a:pt x="1912086" y="2692514"/>
                  </a:lnTo>
                  <a:lnTo>
                    <a:pt x="1912327" y="2692361"/>
                  </a:lnTo>
                  <a:lnTo>
                    <a:pt x="1918804" y="2688158"/>
                  </a:lnTo>
                  <a:lnTo>
                    <a:pt x="1921632" y="2692514"/>
                  </a:lnTo>
                  <a:close/>
                </a:path>
                <a:path w="2278379" h="2818129">
                  <a:moveTo>
                    <a:pt x="1912176" y="2692455"/>
                  </a:moveTo>
                  <a:lnTo>
                    <a:pt x="1912321" y="2692361"/>
                  </a:lnTo>
                  <a:lnTo>
                    <a:pt x="1912176" y="2692455"/>
                  </a:lnTo>
                  <a:close/>
                </a:path>
                <a:path w="2278379" h="2818129">
                  <a:moveTo>
                    <a:pt x="1925771" y="2698889"/>
                  </a:moveTo>
                  <a:lnTo>
                    <a:pt x="1901825" y="2698889"/>
                  </a:lnTo>
                  <a:lnTo>
                    <a:pt x="1912176" y="2692455"/>
                  </a:lnTo>
                  <a:lnTo>
                    <a:pt x="1921632" y="2692514"/>
                  </a:lnTo>
                  <a:lnTo>
                    <a:pt x="1925771" y="2698889"/>
                  </a:lnTo>
                  <a:close/>
                </a:path>
                <a:path w="2278379" h="2818129">
                  <a:moveTo>
                    <a:pt x="1909610" y="2727490"/>
                  </a:moveTo>
                  <a:lnTo>
                    <a:pt x="1895017" y="2702928"/>
                  </a:lnTo>
                  <a:lnTo>
                    <a:pt x="1902066" y="2698737"/>
                  </a:lnTo>
                  <a:lnTo>
                    <a:pt x="1901825" y="2698889"/>
                  </a:lnTo>
                  <a:lnTo>
                    <a:pt x="1925771" y="2698889"/>
                  </a:lnTo>
                  <a:lnTo>
                    <a:pt x="1934362" y="2712123"/>
                  </a:lnTo>
                  <a:lnTo>
                    <a:pt x="1927402" y="2716631"/>
                  </a:lnTo>
                  <a:lnTo>
                    <a:pt x="1916658" y="2723311"/>
                  </a:lnTo>
                  <a:lnTo>
                    <a:pt x="1909610" y="2727490"/>
                  </a:lnTo>
                  <a:close/>
                </a:path>
                <a:path w="2278379" h="2818129">
                  <a:moveTo>
                    <a:pt x="1873675" y="2722321"/>
                  </a:moveTo>
                  <a:lnTo>
                    <a:pt x="1859508" y="2722321"/>
                  </a:lnTo>
                  <a:lnTo>
                    <a:pt x="1859762" y="2722194"/>
                  </a:lnTo>
                  <a:lnTo>
                    <a:pt x="1870583" y="2716606"/>
                  </a:lnTo>
                  <a:lnTo>
                    <a:pt x="1873675" y="2722321"/>
                  </a:lnTo>
                  <a:close/>
                </a:path>
                <a:path w="2278379" h="2818129">
                  <a:moveTo>
                    <a:pt x="1870227" y="2716796"/>
                  </a:moveTo>
                  <a:lnTo>
                    <a:pt x="1870464" y="2716669"/>
                  </a:lnTo>
                  <a:lnTo>
                    <a:pt x="1870227" y="2716796"/>
                  </a:lnTo>
                  <a:close/>
                </a:path>
                <a:path w="2278379" h="2818129">
                  <a:moveTo>
                    <a:pt x="1859608" y="2722269"/>
                  </a:moveTo>
                  <a:lnTo>
                    <a:pt x="1859755" y="2722194"/>
                  </a:lnTo>
                  <a:lnTo>
                    <a:pt x="1859608" y="2722269"/>
                  </a:lnTo>
                  <a:close/>
                </a:path>
                <a:path w="2278379" h="2818129">
                  <a:moveTo>
                    <a:pt x="1876541" y="2727617"/>
                  </a:moveTo>
                  <a:lnTo>
                    <a:pt x="1848700" y="2727617"/>
                  </a:lnTo>
                  <a:lnTo>
                    <a:pt x="1859608" y="2722269"/>
                  </a:lnTo>
                  <a:lnTo>
                    <a:pt x="1873675" y="2722321"/>
                  </a:lnTo>
                  <a:lnTo>
                    <a:pt x="1876541" y="2727617"/>
                  </a:lnTo>
                  <a:close/>
                </a:path>
                <a:path w="2278379" h="2818129">
                  <a:moveTo>
                    <a:pt x="1857857" y="2754871"/>
                  </a:moveTo>
                  <a:lnTo>
                    <a:pt x="1845779" y="2728976"/>
                  </a:lnTo>
                  <a:lnTo>
                    <a:pt x="1848954" y="2727490"/>
                  </a:lnTo>
                  <a:lnTo>
                    <a:pt x="1848700" y="2727617"/>
                  </a:lnTo>
                  <a:lnTo>
                    <a:pt x="1876541" y="2727617"/>
                  </a:lnTo>
                  <a:lnTo>
                    <a:pt x="1884184" y="2741739"/>
                  </a:lnTo>
                  <a:lnTo>
                    <a:pt x="1883575" y="2742069"/>
                  </a:lnTo>
                  <a:lnTo>
                    <a:pt x="1872348" y="2747848"/>
                  </a:lnTo>
                  <a:lnTo>
                    <a:pt x="1861032" y="2753398"/>
                  </a:lnTo>
                  <a:lnTo>
                    <a:pt x="1857857" y="2754871"/>
                  </a:lnTo>
                  <a:close/>
                </a:path>
                <a:path w="2278379" h="2818129">
                  <a:moveTo>
                    <a:pt x="1820947" y="2742171"/>
                  </a:moveTo>
                  <a:lnTo>
                    <a:pt x="1815795" y="2742171"/>
                  </a:lnTo>
                  <a:lnTo>
                    <a:pt x="1820176" y="2740329"/>
                  </a:lnTo>
                  <a:lnTo>
                    <a:pt x="1820947" y="2742171"/>
                  </a:lnTo>
                  <a:close/>
                </a:path>
                <a:path w="2278379" h="2818129">
                  <a:moveTo>
                    <a:pt x="1822793" y="2746578"/>
                  </a:moveTo>
                  <a:lnTo>
                    <a:pt x="1804657" y="2746578"/>
                  </a:lnTo>
                  <a:lnTo>
                    <a:pt x="1804924" y="2746476"/>
                  </a:lnTo>
                  <a:lnTo>
                    <a:pt x="1816049" y="2742056"/>
                  </a:lnTo>
                  <a:lnTo>
                    <a:pt x="1815795" y="2742171"/>
                  </a:lnTo>
                  <a:lnTo>
                    <a:pt x="1820947" y="2742171"/>
                  </a:lnTo>
                  <a:lnTo>
                    <a:pt x="1822793" y="2746578"/>
                  </a:lnTo>
                  <a:close/>
                </a:path>
                <a:path w="2278379" h="2818129">
                  <a:moveTo>
                    <a:pt x="1804750" y="2746541"/>
                  </a:moveTo>
                  <a:lnTo>
                    <a:pt x="1804913" y="2746476"/>
                  </a:lnTo>
                  <a:lnTo>
                    <a:pt x="1804750" y="2746541"/>
                  </a:lnTo>
                  <a:close/>
                </a:path>
                <a:path w="2278379" h="2818129">
                  <a:moveTo>
                    <a:pt x="1804085" y="2777286"/>
                  </a:moveTo>
                  <a:lnTo>
                    <a:pt x="1794078" y="2750515"/>
                  </a:lnTo>
                  <a:lnTo>
                    <a:pt x="1804750" y="2746541"/>
                  </a:lnTo>
                  <a:lnTo>
                    <a:pt x="1822793" y="2746578"/>
                  </a:lnTo>
                  <a:lnTo>
                    <a:pt x="1831213" y="2766682"/>
                  </a:lnTo>
                  <a:lnTo>
                    <a:pt x="1826564" y="2768625"/>
                  </a:lnTo>
                  <a:lnTo>
                    <a:pt x="1814918" y="2773248"/>
                  </a:lnTo>
                  <a:lnTo>
                    <a:pt x="1804085" y="2777286"/>
                  </a:lnTo>
                  <a:close/>
                </a:path>
                <a:path w="2278379" h="2818129">
                  <a:moveTo>
                    <a:pt x="1768608" y="2761995"/>
                  </a:moveTo>
                  <a:lnTo>
                    <a:pt x="1759343" y="2761995"/>
                  </a:lnTo>
                  <a:lnTo>
                    <a:pt x="1759597" y="2761919"/>
                  </a:lnTo>
                  <a:lnTo>
                    <a:pt x="1767801" y="2759379"/>
                  </a:lnTo>
                  <a:lnTo>
                    <a:pt x="1768608" y="2761995"/>
                  </a:lnTo>
                  <a:close/>
                </a:path>
                <a:path w="2278379" h="2818129">
                  <a:moveTo>
                    <a:pt x="1759491" y="2761950"/>
                  </a:moveTo>
                  <a:close/>
                </a:path>
                <a:path w="2278379" h="2818129">
                  <a:moveTo>
                    <a:pt x="1769626" y="2765298"/>
                  </a:moveTo>
                  <a:lnTo>
                    <a:pt x="1747824" y="2765298"/>
                  </a:lnTo>
                  <a:lnTo>
                    <a:pt x="1759491" y="2761950"/>
                  </a:lnTo>
                  <a:lnTo>
                    <a:pt x="1759343" y="2761995"/>
                  </a:lnTo>
                  <a:lnTo>
                    <a:pt x="1768608" y="2761995"/>
                  </a:lnTo>
                  <a:lnTo>
                    <a:pt x="1769626" y="2765298"/>
                  </a:lnTo>
                  <a:close/>
                </a:path>
                <a:path w="2278379" h="2818129">
                  <a:moveTo>
                    <a:pt x="1748243" y="2794762"/>
                  </a:moveTo>
                  <a:lnTo>
                    <a:pt x="1740877" y="2767152"/>
                  </a:lnTo>
                  <a:lnTo>
                    <a:pt x="1748078" y="2765221"/>
                  </a:lnTo>
                  <a:lnTo>
                    <a:pt x="1747824" y="2765298"/>
                  </a:lnTo>
                  <a:lnTo>
                    <a:pt x="1769626" y="2765298"/>
                  </a:lnTo>
                  <a:lnTo>
                    <a:pt x="1776222" y="2786684"/>
                  </a:lnTo>
                  <a:lnTo>
                    <a:pt x="1767497" y="2789377"/>
                  </a:lnTo>
                  <a:lnTo>
                    <a:pt x="1755457" y="2792831"/>
                  </a:lnTo>
                  <a:lnTo>
                    <a:pt x="1748243" y="2794762"/>
                  </a:lnTo>
                  <a:close/>
                </a:path>
                <a:path w="2278379" h="2818129">
                  <a:moveTo>
                    <a:pt x="1713666" y="2773933"/>
                  </a:moveTo>
                  <a:lnTo>
                    <a:pt x="1712836" y="2773933"/>
                  </a:lnTo>
                  <a:lnTo>
                    <a:pt x="1713103" y="2773870"/>
                  </a:lnTo>
                  <a:lnTo>
                    <a:pt x="1713623" y="2773743"/>
                  </a:lnTo>
                  <a:lnTo>
                    <a:pt x="1713666" y="2773933"/>
                  </a:lnTo>
                  <a:close/>
                </a:path>
                <a:path w="2278379" h="2818129">
                  <a:moveTo>
                    <a:pt x="1713073" y="2773876"/>
                  </a:moveTo>
                  <a:close/>
                </a:path>
                <a:path w="2278379" h="2818129">
                  <a:moveTo>
                    <a:pt x="1714220" y="2776372"/>
                  </a:moveTo>
                  <a:lnTo>
                    <a:pt x="1701038" y="2776372"/>
                  </a:lnTo>
                  <a:lnTo>
                    <a:pt x="1701292" y="2776321"/>
                  </a:lnTo>
                  <a:lnTo>
                    <a:pt x="1713073" y="2773876"/>
                  </a:lnTo>
                  <a:lnTo>
                    <a:pt x="1712836" y="2773933"/>
                  </a:lnTo>
                  <a:lnTo>
                    <a:pt x="1713666" y="2773933"/>
                  </a:lnTo>
                  <a:lnTo>
                    <a:pt x="1714220" y="2776372"/>
                  </a:lnTo>
                  <a:close/>
                </a:path>
                <a:path w="2278379" h="2818129">
                  <a:moveTo>
                    <a:pt x="1701192" y="2776340"/>
                  </a:moveTo>
                  <a:close/>
                </a:path>
                <a:path w="2278379" h="2818129">
                  <a:moveTo>
                    <a:pt x="1714727" y="2778607"/>
                  </a:moveTo>
                  <a:lnTo>
                    <a:pt x="1689163" y="2778607"/>
                  </a:lnTo>
                  <a:lnTo>
                    <a:pt x="1701192" y="2776340"/>
                  </a:lnTo>
                  <a:lnTo>
                    <a:pt x="1701038" y="2776372"/>
                  </a:lnTo>
                  <a:lnTo>
                    <a:pt x="1714220" y="2776372"/>
                  </a:lnTo>
                  <a:lnTo>
                    <a:pt x="1714727" y="2778607"/>
                  </a:lnTo>
                  <a:close/>
                </a:path>
                <a:path w="2278379" h="2818129">
                  <a:moveTo>
                    <a:pt x="1691132" y="2807246"/>
                  </a:moveTo>
                  <a:lnTo>
                    <a:pt x="1686356" y="2779077"/>
                  </a:lnTo>
                  <a:lnTo>
                    <a:pt x="1689430" y="2778556"/>
                  </a:lnTo>
                  <a:lnTo>
                    <a:pt x="1689163" y="2778607"/>
                  </a:lnTo>
                  <a:lnTo>
                    <a:pt x="1714727" y="2778607"/>
                  </a:lnTo>
                  <a:lnTo>
                    <a:pt x="1719948" y="2801619"/>
                  </a:lnTo>
                  <a:lnTo>
                    <a:pt x="1706587" y="2804401"/>
                  </a:lnTo>
                  <a:lnTo>
                    <a:pt x="1694192" y="2806738"/>
                  </a:lnTo>
                  <a:lnTo>
                    <a:pt x="1691132" y="2807246"/>
                  </a:lnTo>
                  <a:close/>
                </a:path>
                <a:path w="2278379" h="2818129">
                  <a:moveTo>
                    <a:pt x="1658898" y="2785402"/>
                  </a:moveTo>
                  <a:lnTo>
                    <a:pt x="1641055" y="2785402"/>
                  </a:lnTo>
                  <a:lnTo>
                    <a:pt x="1641297" y="2785376"/>
                  </a:lnTo>
                  <a:lnTo>
                    <a:pt x="1653425" y="2783992"/>
                  </a:lnTo>
                  <a:lnTo>
                    <a:pt x="1658620" y="2783306"/>
                  </a:lnTo>
                  <a:lnTo>
                    <a:pt x="1658898" y="2785402"/>
                  </a:lnTo>
                  <a:close/>
                </a:path>
                <a:path w="2278379" h="2818129">
                  <a:moveTo>
                    <a:pt x="1653171" y="2784017"/>
                  </a:moveTo>
                  <a:lnTo>
                    <a:pt x="1653366" y="2783992"/>
                  </a:lnTo>
                  <a:lnTo>
                    <a:pt x="1653171" y="2784017"/>
                  </a:lnTo>
                  <a:close/>
                </a:path>
                <a:path w="2278379" h="2818129">
                  <a:moveTo>
                    <a:pt x="1641170" y="2785389"/>
                  </a:moveTo>
                  <a:close/>
                </a:path>
                <a:path w="2278379" h="2818129">
                  <a:moveTo>
                    <a:pt x="1633474" y="2814840"/>
                  </a:moveTo>
                  <a:lnTo>
                    <a:pt x="1630730" y="2786405"/>
                  </a:lnTo>
                  <a:lnTo>
                    <a:pt x="1641170" y="2785389"/>
                  </a:lnTo>
                  <a:lnTo>
                    <a:pt x="1658898" y="2785402"/>
                  </a:lnTo>
                  <a:lnTo>
                    <a:pt x="1662379" y="2811627"/>
                  </a:lnTo>
                  <a:lnTo>
                    <a:pt x="1656676" y="2812376"/>
                  </a:lnTo>
                  <a:lnTo>
                    <a:pt x="1644040" y="2813824"/>
                  </a:lnTo>
                  <a:lnTo>
                    <a:pt x="1633474" y="2814840"/>
                  </a:lnTo>
                  <a:close/>
                </a:path>
                <a:path w="2278379" h="2818129">
                  <a:moveTo>
                    <a:pt x="1602990" y="2788843"/>
                  </a:moveTo>
                  <a:lnTo>
                    <a:pt x="1591970" y="2788843"/>
                  </a:lnTo>
                  <a:lnTo>
                    <a:pt x="1602968" y="2788348"/>
                  </a:lnTo>
                  <a:lnTo>
                    <a:pt x="1602990" y="2788843"/>
                  </a:lnTo>
                  <a:close/>
                </a:path>
                <a:path w="2278379" h="2818129">
                  <a:moveTo>
                    <a:pt x="1575193" y="2817799"/>
                  </a:moveTo>
                  <a:lnTo>
                    <a:pt x="1574888" y="2789224"/>
                  </a:lnTo>
                  <a:lnTo>
                    <a:pt x="1579791" y="2789174"/>
                  </a:lnTo>
                  <a:lnTo>
                    <a:pt x="1579562" y="2789174"/>
                  </a:lnTo>
                  <a:lnTo>
                    <a:pt x="1592211" y="2788831"/>
                  </a:lnTo>
                  <a:lnTo>
                    <a:pt x="1591970" y="2788843"/>
                  </a:lnTo>
                  <a:lnTo>
                    <a:pt x="1602990" y="2788843"/>
                  </a:lnTo>
                  <a:lnTo>
                    <a:pt x="1604225" y="2816898"/>
                  </a:lnTo>
                  <a:lnTo>
                    <a:pt x="1593227" y="2817393"/>
                  </a:lnTo>
                  <a:lnTo>
                    <a:pt x="1580337" y="2817749"/>
                  </a:lnTo>
                  <a:lnTo>
                    <a:pt x="1575193" y="2817799"/>
                  </a:lnTo>
                  <a:close/>
                </a:path>
                <a:path w="2278379" h="2818129">
                  <a:moveTo>
                    <a:pt x="1546148" y="2817634"/>
                  </a:moveTo>
                  <a:lnTo>
                    <a:pt x="1541373" y="2817520"/>
                  </a:lnTo>
                  <a:lnTo>
                    <a:pt x="1528076" y="2817012"/>
                  </a:lnTo>
                  <a:lnTo>
                    <a:pt x="1517142" y="2816415"/>
                  </a:lnTo>
                  <a:lnTo>
                    <a:pt x="1518691" y="2787891"/>
                  </a:lnTo>
                  <a:lnTo>
                    <a:pt x="1529626" y="2788475"/>
                  </a:lnTo>
                  <a:lnTo>
                    <a:pt x="1529397" y="2788475"/>
                  </a:lnTo>
                  <a:lnTo>
                    <a:pt x="1542237" y="2788958"/>
                  </a:lnTo>
                  <a:lnTo>
                    <a:pt x="1542008" y="2788958"/>
                  </a:lnTo>
                  <a:lnTo>
                    <a:pt x="1546783" y="2789059"/>
                  </a:lnTo>
                  <a:lnTo>
                    <a:pt x="1546148" y="2817634"/>
                  </a:lnTo>
                  <a:close/>
                </a:path>
                <a:path w="2278379" h="2818129">
                  <a:moveTo>
                    <a:pt x="1487982" y="2814180"/>
                  </a:moveTo>
                  <a:lnTo>
                    <a:pt x="1475384" y="2812897"/>
                  </a:lnTo>
                  <a:lnTo>
                    <a:pt x="1462112" y="2811348"/>
                  </a:lnTo>
                  <a:lnTo>
                    <a:pt x="1459166" y="2810954"/>
                  </a:lnTo>
                  <a:lnTo>
                    <a:pt x="1462900" y="2782633"/>
                  </a:lnTo>
                  <a:lnTo>
                    <a:pt x="1465650" y="2782989"/>
                  </a:lnTo>
                  <a:lnTo>
                    <a:pt x="1478686" y="2784513"/>
                  </a:lnTo>
                  <a:lnTo>
                    <a:pt x="1490865" y="2785744"/>
                  </a:lnTo>
                  <a:lnTo>
                    <a:pt x="1487982" y="2814180"/>
                  </a:lnTo>
                  <a:close/>
                </a:path>
                <a:path w="2278379" h="2818129">
                  <a:moveTo>
                    <a:pt x="1430464" y="2806814"/>
                  </a:moveTo>
                  <a:lnTo>
                    <a:pt x="1422120" y="2805455"/>
                  </a:lnTo>
                  <a:lnTo>
                    <a:pt x="1408734" y="2803093"/>
                  </a:lnTo>
                  <a:lnTo>
                    <a:pt x="1401927" y="2801785"/>
                  </a:lnTo>
                  <a:lnTo>
                    <a:pt x="1407299" y="2773718"/>
                  </a:lnTo>
                  <a:lnTo>
                    <a:pt x="1413920" y="2774988"/>
                  </a:lnTo>
                  <a:lnTo>
                    <a:pt x="1427099" y="2777324"/>
                  </a:lnTo>
                  <a:lnTo>
                    <a:pt x="1435036" y="2778607"/>
                  </a:lnTo>
                  <a:lnTo>
                    <a:pt x="1430464" y="2806814"/>
                  </a:lnTo>
                  <a:close/>
                </a:path>
                <a:path w="2278379" h="2818129">
                  <a:moveTo>
                    <a:pt x="1373555" y="2795904"/>
                  </a:moveTo>
                  <a:lnTo>
                    <a:pt x="1368412" y="2794762"/>
                  </a:lnTo>
                  <a:lnTo>
                    <a:pt x="1354924" y="2791587"/>
                  </a:lnTo>
                  <a:lnTo>
                    <a:pt x="1345374" y="2789199"/>
                  </a:lnTo>
                  <a:lnTo>
                    <a:pt x="1352296" y="2761475"/>
                  </a:lnTo>
                  <a:lnTo>
                    <a:pt x="1361846" y="2763862"/>
                  </a:lnTo>
                  <a:lnTo>
                    <a:pt x="1374791" y="2766910"/>
                  </a:lnTo>
                  <a:lnTo>
                    <a:pt x="1379715" y="2768003"/>
                  </a:lnTo>
                  <a:lnTo>
                    <a:pt x="1373555" y="2795904"/>
                  </a:lnTo>
                  <a:close/>
                </a:path>
                <a:path w="2278379" h="2818129">
                  <a:moveTo>
                    <a:pt x="1317396" y="2781719"/>
                  </a:moveTo>
                  <a:lnTo>
                    <a:pt x="1314335" y="2780868"/>
                  </a:lnTo>
                  <a:lnTo>
                    <a:pt x="1300772" y="2776893"/>
                  </a:lnTo>
                  <a:lnTo>
                    <a:pt x="1289646" y="2773489"/>
                  </a:lnTo>
                  <a:lnTo>
                    <a:pt x="1298028" y="2746171"/>
                  </a:lnTo>
                  <a:lnTo>
                    <a:pt x="1308975" y="2749524"/>
                  </a:lnTo>
                  <a:lnTo>
                    <a:pt x="1322175" y="2753385"/>
                  </a:lnTo>
                  <a:lnTo>
                    <a:pt x="1325067" y="2754198"/>
                  </a:lnTo>
                  <a:lnTo>
                    <a:pt x="1317396" y="2781719"/>
                  </a:lnTo>
                  <a:close/>
                </a:path>
                <a:path w="2278379" h="2818129">
                  <a:moveTo>
                    <a:pt x="1262138" y="2764536"/>
                  </a:moveTo>
                  <a:lnTo>
                    <a:pt x="1259992" y="2763824"/>
                  </a:lnTo>
                  <a:lnTo>
                    <a:pt x="1246378" y="2759075"/>
                  </a:lnTo>
                  <a:lnTo>
                    <a:pt x="1234859" y="2754909"/>
                  </a:lnTo>
                  <a:lnTo>
                    <a:pt x="1244587" y="2728036"/>
                  </a:lnTo>
                  <a:lnTo>
                    <a:pt x="1256106" y="2732214"/>
                  </a:lnTo>
                  <a:lnTo>
                    <a:pt x="1269244" y="2736786"/>
                  </a:lnTo>
                  <a:lnTo>
                    <a:pt x="1271193" y="2737446"/>
                  </a:lnTo>
                  <a:lnTo>
                    <a:pt x="1262138" y="2764536"/>
                  </a:lnTo>
                  <a:close/>
                </a:path>
                <a:path w="2278379" h="2818129">
                  <a:moveTo>
                    <a:pt x="1207833" y="2744609"/>
                  </a:moveTo>
                  <a:lnTo>
                    <a:pt x="1205484" y="2743695"/>
                  </a:lnTo>
                  <a:lnTo>
                    <a:pt x="1191831" y="2738183"/>
                  </a:lnTo>
                  <a:lnTo>
                    <a:pt x="1181061" y="2733687"/>
                  </a:lnTo>
                  <a:lnTo>
                    <a:pt x="1192072" y="2707309"/>
                  </a:lnTo>
                  <a:lnTo>
                    <a:pt x="1202690" y="2711754"/>
                  </a:lnTo>
                  <a:lnTo>
                    <a:pt x="1216019" y="2717126"/>
                  </a:lnTo>
                  <a:lnTo>
                    <a:pt x="1218209" y="2717990"/>
                  </a:lnTo>
                  <a:lnTo>
                    <a:pt x="1207833" y="2744609"/>
                  </a:lnTo>
                  <a:close/>
                </a:path>
                <a:path w="2278379" h="2818129">
                  <a:moveTo>
                    <a:pt x="1154557" y="2722156"/>
                  </a:moveTo>
                  <a:lnTo>
                    <a:pt x="1150899" y="2720530"/>
                  </a:lnTo>
                  <a:lnTo>
                    <a:pt x="1137259" y="2714269"/>
                  </a:lnTo>
                  <a:lnTo>
                    <a:pt x="1128318" y="2710053"/>
                  </a:lnTo>
                  <a:lnTo>
                    <a:pt x="1140523" y="2684208"/>
                  </a:lnTo>
                  <a:lnTo>
                    <a:pt x="1149451" y="2688437"/>
                  </a:lnTo>
                  <a:lnTo>
                    <a:pt x="1162812" y="2694558"/>
                  </a:lnTo>
                  <a:lnTo>
                    <a:pt x="1166164" y="2696044"/>
                  </a:lnTo>
                  <a:lnTo>
                    <a:pt x="1154557" y="2722156"/>
                  </a:lnTo>
                  <a:close/>
                </a:path>
                <a:path w="2278379" h="2818129">
                  <a:moveTo>
                    <a:pt x="1102347" y="2697391"/>
                  </a:moveTo>
                  <a:lnTo>
                    <a:pt x="1096352" y="2694393"/>
                  </a:lnTo>
                  <a:lnTo>
                    <a:pt x="1082662" y="2687358"/>
                  </a:lnTo>
                  <a:lnTo>
                    <a:pt x="1076604" y="2684132"/>
                  </a:lnTo>
                  <a:lnTo>
                    <a:pt x="1090053" y="2658922"/>
                  </a:lnTo>
                  <a:lnTo>
                    <a:pt x="1095920" y="2662047"/>
                  </a:lnTo>
                  <a:lnTo>
                    <a:pt x="1109272" y="2668904"/>
                  </a:lnTo>
                  <a:lnTo>
                    <a:pt x="1115123" y="2671826"/>
                  </a:lnTo>
                  <a:lnTo>
                    <a:pt x="1102347" y="2697391"/>
                  </a:lnTo>
                  <a:close/>
                </a:path>
                <a:path w="2278379" h="2818129">
                  <a:moveTo>
                    <a:pt x="1051179" y="2670441"/>
                  </a:moveTo>
                  <a:lnTo>
                    <a:pt x="1028280" y="2657576"/>
                  </a:lnTo>
                  <a:lnTo>
                    <a:pt x="1026033" y="2656255"/>
                  </a:lnTo>
                  <a:lnTo>
                    <a:pt x="1040536" y="2631630"/>
                  </a:lnTo>
                  <a:lnTo>
                    <a:pt x="1042546" y="2632811"/>
                  </a:lnTo>
                  <a:lnTo>
                    <a:pt x="1065161" y="2645524"/>
                  </a:lnTo>
                  <a:lnTo>
                    <a:pt x="1051179" y="2670441"/>
                  </a:lnTo>
                  <a:close/>
                </a:path>
                <a:path w="2278379" h="2818129">
                  <a:moveTo>
                    <a:pt x="1042784" y="2632951"/>
                  </a:moveTo>
                  <a:lnTo>
                    <a:pt x="1042517" y="2632811"/>
                  </a:lnTo>
                  <a:lnTo>
                    <a:pt x="1042784" y="2632951"/>
                  </a:lnTo>
                  <a:close/>
                </a:path>
                <a:path w="2278379" h="2818129">
                  <a:moveTo>
                    <a:pt x="1001166" y="2641600"/>
                  </a:moveTo>
                  <a:lnTo>
                    <a:pt x="976833" y="2626601"/>
                  </a:lnTo>
                  <a:lnTo>
                    <a:pt x="991831" y="2602280"/>
                  </a:lnTo>
                  <a:lnTo>
                    <a:pt x="1016165" y="2617279"/>
                  </a:lnTo>
                  <a:lnTo>
                    <a:pt x="1001166" y="2641600"/>
                  </a:lnTo>
                  <a:close/>
                </a:path>
                <a:path w="2278379" h="2818129">
                  <a:moveTo>
                    <a:pt x="952550" y="2611018"/>
                  </a:moveTo>
                  <a:lnTo>
                    <a:pt x="947204" y="2607564"/>
                  </a:lnTo>
                  <a:lnTo>
                    <a:pt x="928535" y="2595016"/>
                  </a:lnTo>
                  <a:lnTo>
                    <a:pt x="944486" y="2571305"/>
                  </a:lnTo>
                  <a:lnTo>
                    <a:pt x="963155" y="2583865"/>
                  </a:lnTo>
                  <a:lnTo>
                    <a:pt x="968032" y="2587002"/>
                  </a:lnTo>
                  <a:lnTo>
                    <a:pt x="952550" y="2611018"/>
                  </a:lnTo>
                  <a:close/>
                </a:path>
                <a:path w="2278379" h="2818129">
                  <a:moveTo>
                    <a:pt x="904811" y="2578607"/>
                  </a:moveTo>
                  <a:lnTo>
                    <a:pt x="893622" y="2570746"/>
                  </a:lnTo>
                  <a:lnTo>
                    <a:pt x="881367" y="2561805"/>
                  </a:lnTo>
                  <a:lnTo>
                    <a:pt x="898207" y="2538717"/>
                  </a:lnTo>
                  <a:lnTo>
                    <a:pt x="910463" y="2547670"/>
                  </a:lnTo>
                  <a:lnTo>
                    <a:pt x="921219" y="2555201"/>
                  </a:lnTo>
                  <a:lnTo>
                    <a:pt x="904811" y="2578607"/>
                  </a:lnTo>
                  <a:close/>
                </a:path>
                <a:path w="2278379" h="2818129">
                  <a:moveTo>
                    <a:pt x="858189" y="2544622"/>
                  </a:moveTo>
                  <a:lnTo>
                    <a:pt x="840524" y="2531211"/>
                  </a:lnTo>
                  <a:lnTo>
                    <a:pt x="835304" y="2527084"/>
                  </a:lnTo>
                  <a:lnTo>
                    <a:pt x="852995" y="2504655"/>
                  </a:lnTo>
                  <a:lnTo>
                    <a:pt x="858215" y="2508770"/>
                  </a:lnTo>
                  <a:lnTo>
                    <a:pt x="875474" y="2521864"/>
                  </a:lnTo>
                  <a:lnTo>
                    <a:pt x="858189" y="2544622"/>
                  </a:lnTo>
                  <a:close/>
                </a:path>
                <a:path w="2278379" h="2818129">
                  <a:moveTo>
                    <a:pt x="812685" y="2509202"/>
                  </a:moveTo>
                  <a:lnTo>
                    <a:pt x="790575" y="2491092"/>
                  </a:lnTo>
                  <a:lnTo>
                    <a:pt x="808685" y="2468994"/>
                  </a:lnTo>
                  <a:lnTo>
                    <a:pt x="830783" y="2487091"/>
                  </a:lnTo>
                  <a:lnTo>
                    <a:pt x="812685" y="2509202"/>
                  </a:lnTo>
                  <a:close/>
                </a:path>
                <a:path w="2278379" h="2818129">
                  <a:moveTo>
                    <a:pt x="768565" y="2472474"/>
                  </a:moveTo>
                  <a:lnTo>
                    <a:pt x="762063" y="2466949"/>
                  </a:lnTo>
                  <a:lnTo>
                    <a:pt x="749122" y="2455659"/>
                  </a:lnTo>
                  <a:lnTo>
                    <a:pt x="746734" y="2453538"/>
                  </a:lnTo>
                  <a:lnTo>
                    <a:pt x="765721" y="2432177"/>
                  </a:lnTo>
                  <a:lnTo>
                    <a:pt x="768108" y="2434297"/>
                  </a:lnTo>
                  <a:lnTo>
                    <a:pt x="780846" y="2445423"/>
                  </a:lnTo>
                  <a:lnTo>
                    <a:pt x="787057" y="2450693"/>
                  </a:lnTo>
                  <a:lnTo>
                    <a:pt x="768565" y="2472474"/>
                  </a:lnTo>
                  <a:close/>
                </a:path>
                <a:path w="2278379" h="2818129">
                  <a:moveTo>
                    <a:pt x="725373" y="2434386"/>
                  </a:moveTo>
                  <a:lnTo>
                    <a:pt x="723392" y="2432596"/>
                  </a:lnTo>
                  <a:lnTo>
                    <a:pt x="710615" y="2420835"/>
                  </a:lnTo>
                  <a:lnTo>
                    <a:pt x="704202" y="2414828"/>
                  </a:lnTo>
                  <a:lnTo>
                    <a:pt x="723734" y="2393975"/>
                  </a:lnTo>
                  <a:lnTo>
                    <a:pt x="730066" y="2399893"/>
                  </a:lnTo>
                  <a:lnTo>
                    <a:pt x="742756" y="2411577"/>
                  </a:lnTo>
                  <a:lnTo>
                    <a:pt x="744537" y="2413190"/>
                  </a:lnTo>
                  <a:lnTo>
                    <a:pt x="725373" y="2434386"/>
                  </a:lnTo>
                  <a:close/>
                </a:path>
                <a:path w="2278379" h="2818129">
                  <a:moveTo>
                    <a:pt x="683298" y="2394978"/>
                  </a:moveTo>
                  <a:lnTo>
                    <a:pt x="672566" y="2384577"/>
                  </a:lnTo>
                  <a:lnTo>
                    <a:pt x="662774" y="2374925"/>
                  </a:lnTo>
                  <a:lnTo>
                    <a:pt x="682840" y="2354579"/>
                  </a:lnTo>
                  <a:lnTo>
                    <a:pt x="692635" y="2364231"/>
                  </a:lnTo>
                  <a:lnTo>
                    <a:pt x="703186" y="2374468"/>
                  </a:lnTo>
                  <a:lnTo>
                    <a:pt x="683298" y="2394978"/>
                  </a:lnTo>
                  <a:close/>
                </a:path>
                <a:path w="2278379" h="2818129">
                  <a:moveTo>
                    <a:pt x="642454" y="2354491"/>
                  </a:moveTo>
                  <a:lnTo>
                    <a:pt x="635025" y="2346909"/>
                  </a:lnTo>
                  <a:lnTo>
                    <a:pt x="622401" y="2333790"/>
                  </a:lnTo>
                  <a:lnTo>
                    <a:pt x="643140" y="2314143"/>
                  </a:lnTo>
                  <a:lnTo>
                    <a:pt x="655538" y="2327008"/>
                  </a:lnTo>
                  <a:lnTo>
                    <a:pt x="662863" y="2334488"/>
                  </a:lnTo>
                  <a:lnTo>
                    <a:pt x="642454" y="2354491"/>
                  </a:lnTo>
                  <a:close/>
                </a:path>
                <a:path w="2278379" h="2818129">
                  <a:moveTo>
                    <a:pt x="602729" y="2312898"/>
                  </a:moveTo>
                  <a:lnTo>
                    <a:pt x="598043" y="2307869"/>
                  </a:lnTo>
                  <a:lnTo>
                    <a:pt x="585851" y="2294547"/>
                  </a:lnTo>
                  <a:lnTo>
                    <a:pt x="583247" y="2291664"/>
                  </a:lnTo>
                  <a:lnTo>
                    <a:pt x="604481" y="2272538"/>
                  </a:lnTo>
                  <a:lnTo>
                    <a:pt x="607005" y="2275331"/>
                  </a:lnTo>
                  <a:lnTo>
                    <a:pt x="619118" y="2288565"/>
                  </a:lnTo>
                  <a:lnTo>
                    <a:pt x="623646" y="2293429"/>
                  </a:lnTo>
                  <a:lnTo>
                    <a:pt x="602729" y="2312898"/>
                  </a:lnTo>
                  <a:close/>
                </a:path>
                <a:path w="2278379" h="2818129">
                  <a:moveTo>
                    <a:pt x="564134" y="2270264"/>
                  </a:moveTo>
                  <a:lnTo>
                    <a:pt x="561657" y="2267457"/>
                  </a:lnTo>
                  <a:lnTo>
                    <a:pt x="549668" y="2253691"/>
                  </a:lnTo>
                  <a:lnTo>
                    <a:pt x="545236" y="2248522"/>
                  </a:lnTo>
                  <a:lnTo>
                    <a:pt x="566940" y="2229929"/>
                  </a:lnTo>
                  <a:lnTo>
                    <a:pt x="571284" y="2235009"/>
                  </a:lnTo>
                  <a:lnTo>
                    <a:pt x="583199" y="2248687"/>
                  </a:lnTo>
                  <a:lnTo>
                    <a:pt x="585533" y="2251316"/>
                  </a:lnTo>
                  <a:lnTo>
                    <a:pt x="564134" y="2270264"/>
                  </a:lnTo>
                  <a:close/>
                </a:path>
                <a:path w="2278379" h="2818129">
                  <a:moveTo>
                    <a:pt x="526681" y="2226640"/>
                  </a:moveTo>
                  <a:lnTo>
                    <a:pt x="525894" y="2225713"/>
                  </a:lnTo>
                  <a:lnTo>
                    <a:pt x="514134" y="2211501"/>
                  </a:lnTo>
                  <a:lnTo>
                    <a:pt x="508355" y="2204415"/>
                  </a:lnTo>
                  <a:lnTo>
                    <a:pt x="530504" y="2186368"/>
                  </a:lnTo>
                  <a:lnTo>
                    <a:pt x="536210" y="2193366"/>
                  </a:lnTo>
                  <a:lnTo>
                    <a:pt x="547829" y="2207387"/>
                  </a:lnTo>
                  <a:lnTo>
                    <a:pt x="548538" y="2208225"/>
                  </a:lnTo>
                  <a:lnTo>
                    <a:pt x="526681" y="2226640"/>
                  </a:lnTo>
                  <a:close/>
                </a:path>
                <a:path w="2278379" h="2818129">
                  <a:moveTo>
                    <a:pt x="490283" y="2181974"/>
                  </a:moveTo>
                  <a:lnTo>
                    <a:pt x="479348" y="2168093"/>
                  </a:lnTo>
                  <a:lnTo>
                    <a:pt x="472605" y="2159380"/>
                  </a:lnTo>
                  <a:lnTo>
                    <a:pt x="495198" y="2141880"/>
                  </a:lnTo>
                  <a:lnTo>
                    <a:pt x="501882" y="2150503"/>
                  </a:lnTo>
                  <a:lnTo>
                    <a:pt x="512737" y="2164283"/>
                  </a:lnTo>
                  <a:lnTo>
                    <a:pt x="490283" y="2181974"/>
                  </a:lnTo>
                  <a:close/>
                </a:path>
                <a:path w="2278379" h="2818129">
                  <a:moveTo>
                    <a:pt x="455117" y="2136482"/>
                  </a:moveTo>
                  <a:lnTo>
                    <a:pt x="445173" y="2123198"/>
                  </a:lnTo>
                  <a:lnTo>
                    <a:pt x="437997" y="2113457"/>
                  </a:lnTo>
                  <a:lnTo>
                    <a:pt x="461010" y="2096515"/>
                  </a:lnTo>
                  <a:lnTo>
                    <a:pt x="468120" y="2106167"/>
                  </a:lnTo>
                  <a:lnTo>
                    <a:pt x="477989" y="2119350"/>
                  </a:lnTo>
                  <a:lnTo>
                    <a:pt x="455117" y="2136482"/>
                  </a:lnTo>
                  <a:close/>
                </a:path>
                <a:path w="2278379" h="2818129">
                  <a:moveTo>
                    <a:pt x="421081" y="2090140"/>
                  </a:moveTo>
                  <a:lnTo>
                    <a:pt x="411835" y="2077148"/>
                  </a:lnTo>
                  <a:lnTo>
                    <a:pt x="404533" y="2066709"/>
                  </a:lnTo>
                  <a:lnTo>
                    <a:pt x="427939" y="2050326"/>
                  </a:lnTo>
                  <a:lnTo>
                    <a:pt x="435179" y="2060676"/>
                  </a:lnTo>
                  <a:lnTo>
                    <a:pt x="444360" y="2073579"/>
                  </a:lnTo>
                  <a:lnTo>
                    <a:pt x="421081" y="2090140"/>
                  </a:lnTo>
                  <a:close/>
                </a:path>
                <a:path w="2278379" h="2818129">
                  <a:moveTo>
                    <a:pt x="388188" y="2042985"/>
                  </a:moveTo>
                  <a:lnTo>
                    <a:pt x="379310" y="2029840"/>
                  </a:lnTo>
                  <a:lnTo>
                    <a:pt x="372211" y="2019160"/>
                  </a:lnTo>
                  <a:lnTo>
                    <a:pt x="396024" y="2003348"/>
                  </a:lnTo>
                  <a:lnTo>
                    <a:pt x="403051" y="2013940"/>
                  </a:lnTo>
                  <a:lnTo>
                    <a:pt x="411861" y="2026983"/>
                  </a:lnTo>
                  <a:lnTo>
                    <a:pt x="388188" y="2042985"/>
                  </a:lnTo>
                  <a:close/>
                </a:path>
                <a:path w="2278379" h="2818129">
                  <a:moveTo>
                    <a:pt x="356450" y="1995042"/>
                  </a:moveTo>
                  <a:lnTo>
                    <a:pt x="347637" y="1981314"/>
                  </a:lnTo>
                  <a:lnTo>
                    <a:pt x="341045" y="1970836"/>
                  </a:lnTo>
                  <a:lnTo>
                    <a:pt x="365226" y="1955609"/>
                  </a:lnTo>
                  <a:lnTo>
                    <a:pt x="371761" y="1965985"/>
                  </a:lnTo>
                  <a:lnTo>
                    <a:pt x="380504" y="1979625"/>
                  </a:lnTo>
                  <a:lnTo>
                    <a:pt x="356450" y="1995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0" name="object 20"/>
            <p:cNvSpPr/>
            <p:nvPr/>
          </p:nvSpPr>
          <p:spPr>
            <a:xfrm>
              <a:off x="5241480" y="3058706"/>
              <a:ext cx="5050790" cy="1524000"/>
            </a:xfrm>
            <a:custGeom>
              <a:avLst/>
              <a:gdLst/>
              <a:ahLst/>
              <a:cxnLst/>
              <a:rect l="l" t="t" r="r" b="b"/>
              <a:pathLst>
                <a:path w="5050790" h="1524000">
                  <a:moveTo>
                    <a:pt x="4473346" y="12700"/>
                  </a:moveTo>
                  <a:lnTo>
                    <a:pt x="3732301" y="12700"/>
                  </a:lnTo>
                  <a:lnTo>
                    <a:pt x="3785146" y="0"/>
                  </a:lnTo>
                  <a:lnTo>
                    <a:pt x="4434332" y="0"/>
                  </a:lnTo>
                  <a:lnTo>
                    <a:pt x="4473346" y="12700"/>
                  </a:lnTo>
                  <a:close/>
                </a:path>
                <a:path w="5050790" h="1524000">
                  <a:moveTo>
                    <a:pt x="3838168" y="25400"/>
                  </a:moveTo>
                  <a:lnTo>
                    <a:pt x="3513251" y="25400"/>
                  </a:lnTo>
                  <a:lnTo>
                    <a:pt x="3569017" y="12700"/>
                  </a:lnTo>
                  <a:lnTo>
                    <a:pt x="3889413" y="12700"/>
                  </a:lnTo>
                  <a:lnTo>
                    <a:pt x="3838168" y="25400"/>
                  </a:lnTo>
                  <a:close/>
                </a:path>
                <a:path w="5050790" h="1524000">
                  <a:moveTo>
                    <a:pt x="4583785" y="25400"/>
                  </a:moveTo>
                  <a:lnTo>
                    <a:pt x="4392980" y="25400"/>
                  </a:lnTo>
                  <a:lnTo>
                    <a:pt x="4351972" y="12700"/>
                  </a:lnTo>
                  <a:lnTo>
                    <a:pt x="4548098" y="12700"/>
                  </a:lnTo>
                  <a:lnTo>
                    <a:pt x="4583785" y="25400"/>
                  </a:lnTo>
                  <a:close/>
                </a:path>
                <a:path w="5050790" h="1524000">
                  <a:moveTo>
                    <a:pt x="3625621" y="38100"/>
                  </a:moveTo>
                  <a:lnTo>
                    <a:pt x="3399548" y="38100"/>
                  </a:lnTo>
                  <a:lnTo>
                    <a:pt x="3456673" y="25400"/>
                  </a:lnTo>
                  <a:lnTo>
                    <a:pt x="3679964" y="25400"/>
                  </a:lnTo>
                  <a:lnTo>
                    <a:pt x="3625621" y="38100"/>
                  </a:lnTo>
                  <a:close/>
                </a:path>
                <a:path w="5050790" h="1524000">
                  <a:moveTo>
                    <a:pt x="4667910" y="38100"/>
                  </a:moveTo>
                  <a:lnTo>
                    <a:pt x="4545787" y="38100"/>
                  </a:lnTo>
                  <a:lnTo>
                    <a:pt x="4509109" y="25400"/>
                  </a:lnTo>
                  <a:lnTo>
                    <a:pt x="4651667" y="25400"/>
                  </a:lnTo>
                  <a:lnTo>
                    <a:pt x="4667910" y="38100"/>
                  </a:lnTo>
                  <a:close/>
                </a:path>
                <a:path w="5050790" h="1524000">
                  <a:moveTo>
                    <a:pt x="3458514" y="50800"/>
                  </a:moveTo>
                  <a:lnTo>
                    <a:pt x="3283229" y="50800"/>
                  </a:lnTo>
                  <a:lnTo>
                    <a:pt x="3341725" y="38100"/>
                  </a:lnTo>
                  <a:lnTo>
                    <a:pt x="3514966" y="38100"/>
                  </a:lnTo>
                  <a:lnTo>
                    <a:pt x="3458514" y="50800"/>
                  </a:lnTo>
                  <a:close/>
                </a:path>
                <a:path w="5050790" h="1524000">
                  <a:moveTo>
                    <a:pt x="4729886" y="50800"/>
                  </a:moveTo>
                  <a:lnTo>
                    <a:pt x="4615395" y="50800"/>
                  </a:lnTo>
                  <a:lnTo>
                    <a:pt x="4581017" y="38100"/>
                  </a:lnTo>
                  <a:lnTo>
                    <a:pt x="4714849" y="38100"/>
                  </a:lnTo>
                  <a:lnTo>
                    <a:pt x="4729886" y="50800"/>
                  </a:lnTo>
                  <a:close/>
                </a:path>
                <a:path w="5050790" h="1524000">
                  <a:moveTo>
                    <a:pt x="3343757" y="63500"/>
                  </a:moveTo>
                  <a:lnTo>
                    <a:pt x="3164636" y="63500"/>
                  </a:lnTo>
                  <a:lnTo>
                    <a:pt x="3224199" y="50800"/>
                  </a:lnTo>
                  <a:lnTo>
                    <a:pt x="3401517" y="50800"/>
                  </a:lnTo>
                  <a:lnTo>
                    <a:pt x="3343757" y="63500"/>
                  </a:lnTo>
                  <a:close/>
                </a:path>
                <a:path w="5050790" h="1524000">
                  <a:moveTo>
                    <a:pt x="4773129" y="63500"/>
                  </a:moveTo>
                  <a:lnTo>
                    <a:pt x="4695672" y="63500"/>
                  </a:lnTo>
                  <a:lnTo>
                    <a:pt x="4680127" y="50800"/>
                  </a:lnTo>
                  <a:lnTo>
                    <a:pt x="4759020" y="50800"/>
                  </a:lnTo>
                  <a:lnTo>
                    <a:pt x="4773129" y="63500"/>
                  </a:lnTo>
                  <a:close/>
                </a:path>
                <a:path w="5050790" h="1524000">
                  <a:moveTo>
                    <a:pt x="3046349" y="101600"/>
                  </a:moveTo>
                  <a:lnTo>
                    <a:pt x="2920784" y="101600"/>
                  </a:lnTo>
                  <a:lnTo>
                    <a:pt x="3104464" y="63500"/>
                  </a:lnTo>
                  <a:lnTo>
                    <a:pt x="3285490" y="63500"/>
                  </a:lnTo>
                  <a:lnTo>
                    <a:pt x="3226511" y="76200"/>
                  </a:lnTo>
                  <a:lnTo>
                    <a:pt x="3167062" y="76200"/>
                  </a:lnTo>
                  <a:lnTo>
                    <a:pt x="3106940" y="88900"/>
                  </a:lnTo>
                  <a:lnTo>
                    <a:pt x="3046349" y="101600"/>
                  </a:lnTo>
                  <a:close/>
                </a:path>
                <a:path w="5050790" h="1524000">
                  <a:moveTo>
                    <a:pt x="4826368" y="76200"/>
                  </a:moveTo>
                  <a:lnTo>
                    <a:pt x="4754346" y="76200"/>
                  </a:lnTo>
                  <a:lnTo>
                    <a:pt x="4740033" y="63500"/>
                  </a:lnTo>
                  <a:lnTo>
                    <a:pt x="4813541" y="63500"/>
                  </a:lnTo>
                  <a:lnTo>
                    <a:pt x="4826368" y="76200"/>
                  </a:lnTo>
                  <a:close/>
                </a:path>
                <a:path w="5050790" h="1524000">
                  <a:moveTo>
                    <a:pt x="4862893" y="88900"/>
                  </a:moveTo>
                  <a:lnTo>
                    <a:pt x="4794973" y="88900"/>
                  </a:lnTo>
                  <a:lnTo>
                    <a:pt x="4781626" y="76200"/>
                  </a:lnTo>
                  <a:lnTo>
                    <a:pt x="4851044" y="76200"/>
                  </a:lnTo>
                  <a:lnTo>
                    <a:pt x="4862893" y="88900"/>
                  </a:lnTo>
                  <a:close/>
                </a:path>
                <a:path w="5050790" h="1524000">
                  <a:moveTo>
                    <a:pt x="4885588" y="101600"/>
                  </a:moveTo>
                  <a:lnTo>
                    <a:pt x="4832629" y="101600"/>
                  </a:lnTo>
                  <a:lnTo>
                    <a:pt x="4820272" y="88900"/>
                  </a:lnTo>
                  <a:lnTo>
                    <a:pt x="4874412" y="88900"/>
                  </a:lnTo>
                  <a:lnTo>
                    <a:pt x="4885588" y="101600"/>
                  </a:lnTo>
                  <a:close/>
                </a:path>
                <a:path w="5050790" h="1524000">
                  <a:moveTo>
                    <a:pt x="280631" y="927100"/>
                  </a:moveTo>
                  <a:lnTo>
                    <a:pt x="256755" y="927100"/>
                  </a:lnTo>
                  <a:lnTo>
                    <a:pt x="270319" y="914400"/>
                  </a:lnTo>
                  <a:lnTo>
                    <a:pt x="284226" y="901700"/>
                  </a:lnTo>
                  <a:lnTo>
                    <a:pt x="312928" y="889000"/>
                  </a:lnTo>
                  <a:lnTo>
                    <a:pt x="342861" y="863600"/>
                  </a:lnTo>
                  <a:lnTo>
                    <a:pt x="374015" y="850900"/>
                  </a:lnTo>
                  <a:lnTo>
                    <a:pt x="406387" y="838200"/>
                  </a:lnTo>
                  <a:lnTo>
                    <a:pt x="439940" y="812800"/>
                  </a:lnTo>
                  <a:lnTo>
                    <a:pt x="474662" y="800100"/>
                  </a:lnTo>
                  <a:lnTo>
                    <a:pt x="510540" y="774700"/>
                  </a:lnTo>
                  <a:lnTo>
                    <a:pt x="547535" y="762000"/>
                  </a:lnTo>
                  <a:lnTo>
                    <a:pt x="585660" y="736600"/>
                  </a:lnTo>
                  <a:lnTo>
                    <a:pt x="665175" y="711200"/>
                  </a:lnTo>
                  <a:lnTo>
                    <a:pt x="706526" y="685800"/>
                  </a:lnTo>
                  <a:lnTo>
                    <a:pt x="748919" y="673100"/>
                  </a:lnTo>
                  <a:lnTo>
                    <a:pt x="792340" y="647700"/>
                  </a:lnTo>
                  <a:lnTo>
                    <a:pt x="836752" y="635000"/>
                  </a:lnTo>
                  <a:lnTo>
                    <a:pt x="882154" y="609600"/>
                  </a:lnTo>
                  <a:lnTo>
                    <a:pt x="975829" y="584200"/>
                  </a:lnTo>
                  <a:lnTo>
                    <a:pt x="1024077" y="558800"/>
                  </a:lnTo>
                  <a:lnTo>
                    <a:pt x="1123276" y="533400"/>
                  </a:lnTo>
                  <a:lnTo>
                    <a:pt x="1174191" y="508000"/>
                  </a:lnTo>
                  <a:lnTo>
                    <a:pt x="1225956" y="495300"/>
                  </a:lnTo>
                  <a:lnTo>
                    <a:pt x="1278559" y="469900"/>
                  </a:lnTo>
                  <a:lnTo>
                    <a:pt x="1441183" y="431800"/>
                  </a:lnTo>
                  <a:lnTo>
                    <a:pt x="1496936" y="406400"/>
                  </a:lnTo>
                  <a:lnTo>
                    <a:pt x="1610639" y="381000"/>
                  </a:lnTo>
                  <a:lnTo>
                    <a:pt x="1668551" y="355600"/>
                  </a:lnTo>
                  <a:lnTo>
                    <a:pt x="1906879" y="304800"/>
                  </a:lnTo>
                  <a:lnTo>
                    <a:pt x="1968030" y="279400"/>
                  </a:lnTo>
                  <a:lnTo>
                    <a:pt x="2858579" y="101600"/>
                  </a:lnTo>
                  <a:lnTo>
                    <a:pt x="2985274" y="101600"/>
                  </a:lnTo>
                  <a:lnTo>
                    <a:pt x="2923603" y="114300"/>
                  </a:lnTo>
                  <a:lnTo>
                    <a:pt x="2861513" y="127000"/>
                  </a:lnTo>
                  <a:lnTo>
                    <a:pt x="2798965" y="139700"/>
                  </a:lnTo>
                  <a:lnTo>
                    <a:pt x="2736024" y="139700"/>
                  </a:lnTo>
                  <a:lnTo>
                    <a:pt x="2672575" y="152400"/>
                  </a:lnTo>
                  <a:lnTo>
                    <a:pt x="2608783" y="165100"/>
                  </a:lnTo>
                  <a:lnTo>
                    <a:pt x="2544610" y="177800"/>
                  </a:lnTo>
                  <a:lnTo>
                    <a:pt x="2480094" y="190500"/>
                  </a:lnTo>
                  <a:lnTo>
                    <a:pt x="2415235" y="203200"/>
                  </a:lnTo>
                  <a:lnTo>
                    <a:pt x="2350452" y="215900"/>
                  </a:lnTo>
                  <a:lnTo>
                    <a:pt x="2286152" y="228600"/>
                  </a:lnTo>
                  <a:lnTo>
                    <a:pt x="2222334" y="241300"/>
                  </a:lnTo>
                  <a:lnTo>
                    <a:pt x="2159050" y="254000"/>
                  </a:lnTo>
                  <a:lnTo>
                    <a:pt x="2096287" y="266700"/>
                  </a:lnTo>
                  <a:lnTo>
                    <a:pt x="2034082" y="292100"/>
                  </a:lnTo>
                  <a:lnTo>
                    <a:pt x="1972449" y="304800"/>
                  </a:lnTo>
                  <a:lnTo>
                    <a:pt x="1911400" y="317500"/>
                  </a:lnTo>
                  <a:lnTo>
                    <a:pt x="1850974" y="330200"/>
                  </a:lnTo>
                  <a:lnTo>
                    <a:pt x="1791169" y="342900"/>
                  </a:lnTo>
                  <a:lnTo>
                    <a:pt x="1732013" y="368300"/>
                  </a:lnTo>
                  <a:lnTo>
                    <a:pt x="1673517" y="381000"/>
                  </a:lnTo>
                  <a:lnTo>
                    <a:pt x="1615706" y="393700"/>
                  </a:lnTo>
                  <a:lnTo>
                    <a:pt x="1558607" y="406400"/>
                  </a:lnTo>
                  <a:lnTo>
                    <a:pt x="1502232" y="431800"/>
                  </a:lnTo>
                  <a:lnTo>
                    <a:pt x="1446593" y="444500"/>
                  </a:lnTo>
                  <a:lnTo>
                    <a:pt x="1391716" y="457200"/>
                  </a:lnTo>
                  <a:lnTo>
                    <a:pt x="1337614" y="482600"/>
                  </a:lnTo>
                  <a:lnTo>
                    <a:pt x="1284325" y="495300"/>
                  </a:lnTo>
                  <a:lnTo>
                    <a:pt x="1231836" y="508000"/>
                  </a:lnTo>
                  <a:lnTo>
                    <a:pt x="1180198" y="533400"/>
                  </a:lnTo>
                  <a:lnTo>
                    <a:pt x="1129411" y="546100"/>
                  </a:lnTo>
                  <a:lnTo>
                    <a:pt x="1079500" y="558800"/>
                  </a:lnTo>
                  <a:lnTo>
                    <a:pt x="1030478" y="584200"/>
                  </a:lnTo>
                  <a:lnTo>
                    <a:pt x="982383" y="596900"/>
                  </a:lnTo>
                  <a:lnTo>
                    <a:pt x="935202" y="609600"/>
                  </a:lnTo>
                  <a:lnTo>
                    <a:pt x="888987" y="635000"/>
                  </a:lnTo>
                  <a:lnTo>
                    <a:pt x="843724" y="647700"/>
                  </a:lnTo>
                  <a:lnTo>
                    <a:pt x="799465" y="673100"/>
                  </a:lnTo>
                  <a:lnTo>
                    <a:pt x="756208" y="685800"/>
                  </a:lnTo>
                  <a:lnTo>
                    <a:pt x="713981" y="711200"/>
                  </a:lnTo>
                  <a:lnTo>
                    <a:pt x="672795" y="723900"/>
                  </a:lnTo>
                  <a:lnTo>
                    <a:pt x="632675" y="736600"/>
                  </a:lnTo>
                  <a:lnTo>
                    <a:pt x="593648" y="762000"/>
                  </a:lnTo>
                  <a:lnTo>
                    <a:pt x="555713" y="774700"/>
                  </a:lnTo>
                  <a:lnTo>
                    <a:pt x="518909" y="800100"/>
                  </a:lnTo>
                  <a:lnTo>
                    <a:pt x="483235" y="812800"/>
                  </a:lnTo>
                  <a:lnTo>
                    <a:pt x="448741" y="825500"/>
                  </a:lnTo>
                  <a:lnTo>
                    <a:pt x="415417" y="850900"/>
                  </a:lnTo>
                  <a:lnTo>
                    <a:pt x="383286" y="863600"/>
                  </a:lnTo>
                  <a:lnTo>
                    <a:pt x="352386" y="889000"/>
                  </a:lnTo>
                  <a:lnTo>
                    <a:pt x="352526" y="889000"/>
                  </a:lnTo>
                  <a:lnTo>
                    <a:pt x="322719" y="901700"/>
                  </a:lnTo>
                  <a:lnTo>
                    <a:pt x="322859" y="901700"/>
                  </a:lnTo>
                  <a:lnTo>
                    <a:pt x="294309" y="914400"/>
                  </a:lnTo>
                  <a:lnTo>
                    <a:pt x="280631" y="927100"/>
                  </a:lnTo>
                  <a:close/>
                </a:path>
                <a:path w="5050790" h="1524000">
                  <a:moveTo>
                    <a:pt x="4917109" y="114300"/>
                  </a:moveTo>
                  <a:lnTo>
                    <a:pt x="4867236" y="114300"/>
                  </a:lnTo>
                  <a:lnTo>
                    <a:pt x="4855895" y="101600"/>
                  </a:lnTo>
                  <a:lnTo>
                    <a:pt x="4906949" y="101600"/>
                  </a:lnTo>
                  <a:lnTo>
                    <a:pt x="4917109" y="114300"/>
                  </a:lnTo>
                  <a:close/>
                </a:path>
                <a:path w="5050790" h="1524000">
                  <a:moveTo>
                    <a:pt x="4936413" y="127000"/>
                  </a:moveTo>
                  <a:lnTo>
                    <a:pt x="4898720" y="127000"/>
                  </a:lnTo>
                  <a:lnTo>
                    <a:pt x="4888407" y="114300"/>
                  </a:lnTo>
                  <a:lnTo>
                    <a:pt x="4926939" y="114300"/>
                  </a:lnTo>
                  <a:lnTo>
                    <a:pt x="4936413" y="127000"/>
                  </a:lnTo>
                  <a:close/>
                </a:path>
                <a:path w="5050790" h="1524000">
                  <a:moveTo>
                    <a:pt x="4962753" y="139700"/>
                  </a:moveTo>
                  <a:lnTo>
                    <a:pt x="4927003" y="139700"/>
                  </a:lnTo>
                  <a:lnTo>
                    <a:pt x="4917732" y="127000"/>
                  </a:lnTo>
                  <a:lnTo>
                    <a:pt x="4954320" y="127000"/>
                  </a:lnTo>
                  <a:lnTo>
                    <a:pt x="4962753" y="139700"/>
                  </a:lnTo>
                  <a:close/>
                </a:path>
                <a:path w="5050790" h="1524000">
                  <a:moveTo>
                    <a:pt x="4978539" y="152400"/>
                  </a:moveTo>
                  <a:lnTo>
                    <a:pt x="4944033" y="152400"/>
                  </a:lnTo>
                  <a:lnTo>
                    <a:pt x="4935474" y="139700"/>
                  </a:lnTo>
                  <a:lnTo>
                    <a:pt x="4970830" y="139700"/>
                  </a:lnTo>
                  <a:lnTo>
                    <a:pt x="4978539" y="152400"/>
                  </a:lnTo>
                  <a:close/>
                </a:path>
                <a:path w="5050790" h="1524000">
                  <a:moveTo>
                    <a:pt x="4992865" y="165100"/>
                  </a:moveTo>
                  <a:lnTo>
                    <a:pt x="4966804" y="165100"/>
                  </a:lnTo>
                  <a:lnTo>
                    <a:pt x="4959337" y="152400"/>
                  </a:lnTo>
                  <a:lnTo>
                    <a:pt x="4985893" y="152400"/>
                  </a:lnTo>
                  <a:lnTo>
                    <a:pt x="4992865" y="165100"/>
                  </a:lnTo>
                  <a:close/>
                </a:path>
                <a:path w="5050790" h="1524000">
                  <a:moveTo>
                    <a:pt x="5005717" y="177800"/>
                  </a:moveTo>
                  <a:lnTo>
                    <a:pt x="4980101" y="177800"/>
                  </a:lnTo>
                  <a:lnTo>
                    <a:pt x="4973383" y="165100"/>
                  </a:lnTo>
                  <a:lnTo>
                    <a:pt x="4999482" y="165100"/>
                  </a:lnTo>
                  <a:lnTo>
                    <a:pt x="5005717" y="177800"/>
                  </a:lnTo>
                  <a:close/>
                </a:path>
                <a:path w="5050790" h="1524000">
                  <a:moveTo>
                    <a:pt x="5016792" y="190500"/>
                  </a:moveTo>
                  <a:lnTo>
                    <a:pt x="4991887" y="190500"/>
                  </a:lnTo>
                  <a:lnTo>
                    <a:pt x="4985918" y="177800"/>
                  </a:lnTo>
                  <a:lnTo>
                    <a:pt x="5011585" y="177800"/>
                  </a:lnTo>
                  <a:lnTo>
                    <a:pt x="5016792" y="190500"/>
                  </a:lnTo>
                  <a:close/>
                </a:path>
                <a:path w="5050790" h="1524000">
                  <a:moveTo>
                    <a:pt x="5026837" y="203200"/>
                  </a:moveTo>
                  <a:lnTo>
                    <a:pt x="5002136" y="203200"/>
                  </a:lnTo>
                  <a:lnTo>
                    <a:pt x="4996929" y="190500"/>
                  </a:lnTo>
                  <a:lnTo>
                    <a:pt x="5021884" y="190500"/>
                  </a:lnTo>
                  <a:lnTo>
                    <a:pt x="5026837" y="203200"/>
                  </a:lnTo>
                  <a:close/>
                </a:path>
                <a:path w="5050790" h="1524000">
                  <a:moveTo>
                    <a:pt x="5035003" y="215900"/>
                  </a:moveTo>
                  <a:lnTo>
                    <a:pt x="5010861" y="215900"/>
                  </a:lnTo>
                  <a:lnTo>
                    <a:pt x="5006428" y="203200"/>
                  </a:lnTo>
                  <a:lnTo>
                    <a:pt x="5031130" y="203200"/>
                  </a:lnTo>
                  <a:lnTo>
                    <a:pt x="5035003" y="215900"/>
                  </a:lnTo>
                  <a:close/>
                </a:path>
                <a:path w="5050790" h="1524000">
                  <a:moveTo>
                    <a:pt x="5044147" y="241300"/>
                  </a:moveTo>
                  <a:lnTo>
                    <a:pt x="5023739" y="241300"/>
                  </a:lnTo>
                  <a:lnTo>
                    <a:pt x="5020881" y="228600"/>
                  </a:lnTo>
                  <a:lnTo>
                    <a:pt x="5018062" y="228600"/>
                  </a:lnTo>
                  <a:lnTo>
                    <a:pt x="5014404" y="215900"/>
                  </a:lnTo>
                  <a:lnTo>
                    <a:pt x="5038267" y="215900"/>
                  </a:lnTo>
                  <a:lnTo>
                    <a:pt x="5041341" y="228600"/>
                  </a:lnTo>
                  <a:lnTo>
                    <a:pt x="5044147" y="241300"/>
                  </a:lnTo>
                  <a:close/>
                </a:path>
                <a:path w="5050790" h="1524000">
                  <a:moveTo>
                    <a:pt x="5047996" y="254000"/>
                  </a:moveTo>
                  <a:lnTo>
                    <a:pt x="5027904" y="254000"/>
                  </a:lnTo>
                  <a:lnTo>
                    <a:pt x="5025847" y="241300"/>
                  </a:lnTo>
                  <a:lnTo>
                    <a:pt x="5046345" y="241300"/>
                  </a:lnTo>
                  <a:lnTo>
                    <a:pt x="5047996" y="254000"/>
                  </a:lnTo>
                  <a:close/>
                </a:path>
                <a:path w="5050790" h="1524000">
                  <a:moveTo>
                    <a:pt x="5049405" y="304800"/>
                  </a:moveTo>
                  <a:lnTo>
                    <a:pt x="5029377" y="304800"/>
                  </a:lnTo>
                  <a:lnTo>
                    <a:pt x="5030584" y="292100"/>
                  </a:lnTo>
                  <a:lnTo>
                    <a:pt x="5031295" y="292100"/>
                  </a:lnTo>
                  <a:lnTo>
                    <a:pt x="5031689" y="279400"/>
                  </a:lnTo>
                  <a:lnTo>
                    <a:pt x="5031270" y="266700"/>
                  </a:lnTo>
                  <a:lnTo>
                    <a:pt x="5030558" y="266700"/>
                  </a:lnTo>
                  <a:lnTo>
                    <a:pt x="5029314" y="254000"/>
                  </a:lnTo>
                  <a:lnTo>
                    <a:pt x="5049418" y="254000"/>
                  </a:lnTo>
                  <a:lnTo>
                    <a:pt x="5050294" y="266700"/>
                  </a:lnTo>
                  <a:lnTo>
                    <a:pt x="5050701" y="279400"/>
                  </a:lnTo>
                  <a:lnTo>
                    <a:pt x="5050269" y="292100"/>
                  </a:lnTo>
                  <a:lnTo>
                    <a:pt x="5049405" y="304800"/>
                  </a:lnTo>
                  <a:close/>
                </a:path>
                <a:path w="5050790" h="1524000">
                  <a:moveTo>
                    <a:pt x="5027853" y="317500"/>
                  </a:moveTo>
                  <a:lnTo>
                    <a:pt x="5025961" y="317500"/>
                  </a:lnTo>
                  <a:lnTo>
                    <a:pt x="5027955" y="304800"/>
                  </a:lnTo>
                  <a:lnTo>
                    <a:pt x="5027853" y="317500"/>
                  </a:lnTo>
                  <a:close/>
                </a:path>
                <a:path w="5050790" h="1524000">
                  <a:moveTo>
                    <a:pt x="5046408" y="317500"/>
                  </a:moveTo>
                  <a:lnTo>
                    <a:pt x="5027853" y="317500"/>
                  </a:lnTo>
                  <a:lnTo>
                    <a:pt x="5029466" y="304800"/>
                  </a:lnTo>
                  <a:lnTo>
                    <a:pt x="5048199" y="304800"/>
                  </a:lnTo>
                  <a:lnTo>
                    <a:pt x="5046408" y="317500"/>
                  </a:lnTo>
                  <a:close/>
                </a:path>
                <a:path w="5050790" h="1524000">
                  <a:moveTo>
                    <a:pt x="5038813" y="342900"/>
                  </a:moveTo>
                  <a:lnTo>
                    <a:pt x="5017973" y="342900"/>
                  </a:lnTo>
                  <a:lnTo>
                    <a:pt x="5021148" y="330200"/>
                  </a:lnTo>
                  <a:lnTo>
                    <a:pt x="5023675" y="330200"/>
                  </a:lnTo>
                  <a:lnTo>
                    <a:pt x="5026075" y="317500"/>
                  </a:lnTo>
                  <a:lnTo>
                    <a:pt x="5044401" y="317500"/>
                  </a:lnTo>
                  <a:lnTo>
                    <a:pt x="5041747" y="330200"/>
                  </a:lnTo>
                  <a:lnTo>
                    <a:pt x="5038813" y="342900"/>
                  </a:lnTo>
                  <a:close/>
                </a:path>
                <a:path w="5050790" h="1524000">
                  <a:moveTo>
                    <a:pt x="5027650" y="368300"/>
                  </a:moveTo>
                  <a:lnTo>
                    <a:pt x="5006555" y="368300"/>
                  </a:lnTo>
                  <a:lnTo>
                    <a:pt x="5010899" y="355600"/>
                  </a:lnTo>
                  <a:lnTo>
                    <a:pt x="5010746" y="355600"/>
                  </a:lnTo>
                  <a:lnTo>
                    <a:pt x="5014696" y="342900"/>
                  </a:lnTo>
                  <a:lnTo>
                    <a:pt x="5035638" y="342900"/>
                  </a:lnTo>
                  <a:lnTo>
                    <a:pt x="5031765" y="355600"/>
                  </a:lnTo>
                  <a:lnTo>
                    <a:pt x="5027650" y="368300"/>
                  </a:lnTo>
                  <a:close/>
                </a:path>
                <a:path w="5050790" h="1524000">
                  <a:moveTo>
                    <a:pt x="5013020" y="393700"/>
                  </a:moveTo>
                  <a:lnTo>
                    <a:pt x="4991735" y="393700"/>
                  </a:lnTo>
                  <a:lnTo>
                    <a:pt x="4997208" y="381000"/>
                  </a:lnTo>
                  <a:lnTo>
                    <a:pt x="4997043" y="381000"/>
                  </a:lnTo>
                  <a:lnTo>
                    <a:pt x="5002149" y="368300"/>
                  </a:lnTo>
                  <a:lnTo>
                    <a:pt x="5023154" y="368300"/>
                  </a:lnTo>
                  <a:lnTo>
                    <a:pt x="5018278" y="381000"/>
                  </a:lnTo>
                  <a:lnTo>
                    <a:pt x="5013020" y="393700"/>
                  </a:lnTo>
                  <a:close/>
                </a:path>
                <a:path w="5050790" h="1524000">
                  <a:moveTo>
                    <a:pt x="4995024" y="419100"/>
                  </a:moveTo>
                  <a:lnTo>
                    <a:pt x="4966716" y="419100"/>
                  </a:lnTo>
                  <a:lnTo>
                    <a:pt x="4973662" y="406400"/>
                  </a:lnTo>
                  <a:lnTo>
                    <a:pt x="4979962" y="406400"/>
                  </a:lnTo>
                  <a:lnTo>
                    <a:pt x="4986185" y="393700"/>
                  </a:lnTo>
                  <a:lnTo>
                    <a:pt x="5007394" y="393700"/>
                  </a:lnTo>
                  <a:lnTo>
                    <a:pt x="5001387" y="406400"/>
                  </a:lnTo>
                  <a:lnTo>
                    <a:pt x="4995024" y="419100"/>
                  </a:lnTo>
                  <a:close/>
                </a:path>
                <a:path w="5050790" h="1524000">
                  <a:moveTo>
                    <a:pt x="4973726" y="444500"/>
                  </a:moveTo>
                  <a:lnTo>
                    <a:pt x="4944071" y="444500"/>
                  </a:lnTo>
                  <a:lnTo>
                    <a:pt x="4952123" y="431800"/>
                  </a:lnTo>
                  <a:lnTo>
                    <a:pt x="4959527" y="431800"/>
                  </a:lnTo>
                  <a:lnTo>
                    <a:pt x="4966855" y="419100"/>
                  </a:lnTo>
                  <a:lnTo>
                    <a:pt x="4988280" y="419100"/>
                  </a:lnTo>
                  <a:lnTo>
                    <a:pt x="4981181" y="431800"/>
                  </a:lnTo>
                  <a:lnTo>
                    <a:pt x="4973726" y="444500"/>
                  </a:lnTo>
                  <a:close/>
                </a:path>
                <a:path w="5050790" h="1524000">
                  <a:moveTo>
                    <a:pt x="4949202" y="469900"/>
                  </a:moveTo>
                  <a:lnTo>
                    <a:pt x="4918189" y="469900"/>
                  </a:lnTo>
                  <a:lnTo>
                    <a:pt x="4927295" y="457200"/>
                  </a:lnTo>
                  <a:lnTo>
                    <a:pt x="4935804" y="457200"/>
                  </a:lnTo>
                  <a:lnTo>
                    <a:pt x="4944211" y="444500"/>
                  </a:lnTo>
                  <a:lnTo>
                    <a:pt x="4965903" y="444500"/>
                  </a:lnTo>
                  <a:lnTo>
                    <a:pt x="4957724" y="457200"/>
                  </a:lnTo>
                  <a:lnTo>
                    <a:pt x="4949202" y="469900"/>
                  </a:lnTo>
                  <a:close/>
                </a:path>
                <a:path w="5050790" h="1524000">
                  <a:moveTo>
                    <a:pt x="4921516" y="495300"/>
                  </a:moveTo>
                  <a:lnTo>
                    <a:pt x="4889106" y="495300"/>
                  </a:lnTo>
                  <a:lnTo>
                    <a:pt x="4899266" y="482600"/>
                  </a:lnTo>
                  <a:lnTo>
                    <a:pt x="4908842" y="482600"/>
                  </a:lnTo>
                  <a:lnTo>
                    <a:pt x="4918303" y="469900"/>
                  </a:lnTo>
                  <a:lnTo>
                    <a:pt x="4940325" y="469900"/>
                  </a:lnTo>
                  <a:lnTo>
                    <a:pt x="4931092" y="482600"/>
                  </a:lnTo>
                  <a:lnTo>
                    <a:pt x="4921516" y="495300"/>
                  </a:lnTo>
                  <a:close/>
                </a:path>
                <a:path w="5050790" h="1524000">
                  <a:moveTo>
                    <a:pt x="4879797" y="533400"/>
                  </a:moveTo>
                  <a:lnTo>
                    <a:pt x="4845494" y="533400"/>
                  </a:lnTo>
                  <a:lnTo>
                    <a:pt x="4857013" y="520700"/>
                  </a:lnTo>
                  <a:lnTo>
                    <a:pt x="4868087" y="508000"/>
                  </a:lnTo>
                  <a:lnTo>
                    <a:pt x="4878717" y="508000"/>
                  </a:lnTo>
                  <a:lnTo>
                    <a:pt x="4889220" y="495300"/>
                  </a:lnTo>
                  <a:lnTo>
                    <a:pt x="4911598" y="495300"/>
                  </a:lnTo>
                  <a:lnTo>
                    <a:pt x="4901336" y="508000"/>
                  </a:lnTo>
                  <a:lnTo>
                    <a:pt x="4890731" y="520700"/>
                  </a:lnTo>
                  <a:lnTo>
                    <a:pt x="4879797" y="533400"/>
                  </a:lnTo>
                  <a:close/>
                </a:path>
                <a:path w="5050790" h="1524000">
                  <a:moveTo>
                    <a:pt x="4844986" y="558800"/>
                  </a:moveTo>
                  <a:lnTo>
                    <a:pt x="4809248" y="558800"/>
                  </a:lnTo>
                  <a:lnTo>
                    <a:pt x="4821745" y="546100"/>
                  </a:lnTo>
                  <a:lnTo>
                    <a:pt x="4833835" y="533400"/>
                  </a:lnTo>
                  <a:lnTo>
                    <a:pt x="4868519" y="533400"/>
                  </a:lnTo>
                  <a:lnTo>
                    <a:pt x="4856924" y="546100"/>
                  </a:lnTo>
                  <a:lnTo>
                    <a:pt x="4844986" y="558800"/>
                  </a:lnTo>
                  <a:close/>
                </a:path>
                <a:path w="5050790" h="1524000">
                  <a:moveTo>
                    <a:pt x="4807204" y="584200"/>
                  </a:moveTo>
                  <a:lnTo>
                    <a:pt x="4770018" y="584200"/>
                  </a:lnTo>
                  <a:lnTo>
                    <a:pt x="4783505" y="571500"/>
                  </a:lnTo>
                  <a:lnTo>
                    <a:pt x="4796574" y="558800"/>
                  </a:lnTo>
                  <a:lnTo>
                    <a:pt x="4832718" y="558800"/>
                  </a:lnTo>
                  <a:lnTo>
                    <a:pt x="4820119" y="571500"/>
                  </a:lnTo>
                  <a:lnTo>
                    <a:pt x="4807204" y="584200"/>
                  </a:lnTo>
                  <a:close/>
                </a:path>
                <a:path w="5050790" h="1524000">
                  <a:moveTo>
                    <a:pt x="2192147" y="1409700"/>
                  </a:moveTo>
                  <a:lnTo>
                    <a:pt x="2065451" y="1409700"/>
                  </a:lnTo>
                  <a:lnTo>
                    <a:pt x="2127123" y="1397000"/>
                  </a:lnTo>
                  <a:lnTo>
                    <a:pt x="2189213" y="1384300"/>
                  </a:lnTo>
                  <a:lnTo>
                    <a:pt x="2251760" y="1371600"/>
                  </a:lnTo>
                  <a:lnTo>
                    <a:pt x="2314702" y="1371600"/>
                  </a:lnTo>
                  <a:lnTo>
                    <a:pt x="2378151" y="1358900"/>
                  </a:lnTo>
                  <a:lnTo>
                    <a:pt x="2441943" y="1346200"/>
                  </a:lnTo>
                  <a:lnTo>
                    <a:pt x="2506116" y="1333500"/>
                  </a:lnTo>
                  <a:lnTo>
                    <a:pt x="2570632" y="1320800"/>
                  </a:lnTo>
                  <a:lnTo>
                    <a:pt x="2635491" y="1308100"/>
                  </a:lnTo>
                  <a:lnTo>
                    <a:pt x="2700274" y="1295400"/>
                  </a:lnTo>
                  <a:lnTo>
                    <a:pt x="2764574" y="1282700"/>
                  </a:lnTo>
                  <a:lnTo>
                    <a:pt x="2828391" y="1270000"/>
                  </a:lnTo>
                  <a:lnTo>
                    <a:pt x="2891675" y="1257300"/>
                  </a:lnTo>
                  <a:lnTo>
                    <a:pt x="2954439" y="1244600"/>
                  </a:lnTo>
                  <a:lnTo>
                    <a:pt x="3016643" y="1219200"/>
                  </a:lnTo>
                  <a:lnTo>
                    <a:pt x="3078276" y="1206500"/>
                  </a:lnTo>
                  <a:lnTo>
                    <a:pt x="3139325" y="1193800"/>
                  </a:lnTo>
                  <a:lnTo>
                    <a:pt x="3199752" y="1181100"/>
                  </a:lnTo>
                  <a:lnTo>
                    <a:pt x="3259556" y="1168400"/>
                  </a:lnTo>
                  <a:lnTo>
                    <a:pt x="3318713" y="1143000"/>
                  </a:lnTo>
                  <a:lnTo>
                    <a:pt x="3377209" y="1130300"/>
                  </a:lnTo>
                  <a:lnTo>
                    <a:pt x="3435019" y="1117600"/>
                  </a:lnTo>
                  <a:lnTo>
                    <a:pt x="3492118" y="1104900"/>
                  </a:lnTo>
                  <a:lnTo>
                    <a:pt x="3548494" y="1079500"/>
                  </a:lnTo>
                  <a:lnTo>
                    <a:pt x="3604133" y="1066800"/>
                  </a:lnTo>
                  <a:lnTo>
                    <a:pt x="3659009" y="1054100"/>
                  </a:lnTo>
                  <a:lnTo>
                    <a:pt x="3713111" y="1028700"/>
                  </a:lnTo>
                  <a:lnTo>
                    <a:pt x="3766400" y="1016000"/>
                  </a:lnTo>
                  <a:lnTo>
                    <a:pt x="3818877" y="1003300"/>
                  </a:lnTo>
                  <a:lnTo>
                    <a:pt x="3870528" y="977900"/>
                  </a:lnTo>
                  <a:lnTo>
                    <a:pt x="3921315" y="965200"/>
                  </a:lnTo>
                  <a:lnTo>
                    <a:pt x="3971226" y="952500"/>
                  </a:lnTo>
                  <a:lnTo>
                    <a:pt x="4020248" y="927100"/>
                  </a:lnTo>
                  <a:lnTo>
                    <a:pt x="4068343" y="914400"/>
                  </a:lnTo>
                  <a:lnTo>
                    <a:pt x="4115523" y="901700"/>
                  </a:lnTo>
                  <a:lnTo>
                    <a:pt x="4161739" y="876300"/>
                  </a:lnTo>
                  <a:lnTo>
                    <a:pt x="4207002" y="863600"/>
                  </a:lnTo>
                  <a:lnTo>
                    <a:pt x="4251261" y="838200"/>
                  </a:lnTo>
                  <a:lnTo>
                    <a:pt x="4294517" y="825500"/>
                  </a:lnTo>
                  <a:lnTo>
                    <a:pt x="4336745" y="800100"/>
                  </a:lnTo>
                  <a:lnTo>
                    <a:pt x="4377931" y="787400"/>
                  </a:lnTo>
                  <a:lnTo>
                    <a:pt x="4418050" y="774700"/>
                  </a:lnTo>
                  <a:lnTo>
                    <a:pt x="4457077" y="749300"/>
                  </a:lnTo>
                  <a:lnTo>
                    <a:pt x="4495012" y="736600"/>
                  </a:lnTo>
                  <a:lnTo>
                    <a:pt x="4531817" y="711200"/>
                  </a:lnTo>
                  <a:lnTo>
                    <a:pt x="4567491" y="698500"/>
                  </a:lnTo>
                  <a:lnTo>
                    <a:pt x="4601984" y="685800"/>
                  </a:lnTo>
                  <a:lnTo>
                    <a:pt x="4635309" y="660400"/>
                  </a:lnTo>
                  <a:lnTo>
                    <a:pt x="4667440" y="647700"/>
                  </a:lnTo>
                  <a:lnTo>
                    <a:pt x="4698339" y="622300"/>
                  </a:lnTo>
                  <a:lnTo>
                    <a:pt x="4698199" y="622300"/>
                  </a:lnTo>
                  <a:lnTo>
                    <a:pt x="4728006" y="609600"/>
                  </a:lnTo>
                  <a:lnTo>
                    <a:pt x="4727867" y="609600"/>
                  </a:lnTo>
                  <a:lnTo>
                    <a:pt x="4756416" y="596900"/>
                  </a:lnTo>
                  <a:lnTo>
                    <a:pt x="4770094" y="584200"/>
                  </a:lnTo>
                  <a:lnTo>
                    <a:pt x="4793970" y="584200"/>
                  </a:lnTo>
                  <a:lnTo>
                    <a:pt x="4780407" y="596900"/>
                  </a:lnTo>
                  <a:lnTo>
                    <a:pt x="4766500" y="609600"/>
                  </a:lnTo>
                  <a:lnTo>
                    <a:pt x="4737798" y="622300"/>
                  </a:lnTo>
                  <a:lnTo>
                    <a:pt x="4707864" y="647700"/>
                  </a:lnTo>
                  <a:lnTo>
                    <a:pt x="4676711" y="660400"/>
                  </a:lnTo>
                  <a:lnTo>
                    <a:pt x="4644339" y="673100"/>
                  </a:lnTo>
                  <a:lnTo>
                    <a:pt x="4610785" y="698500"/>
                  </a:lnTo>
                  <a:lnTo>
                    <a:pt x="4576064" y="711200"/>
                  </a:lnTo>
                  <a:lnTo>
                    <a:pt x="4540199" y="736600"/>
                  </a:lnTo>
                  <a:lnTo>
                    <a:pt x="4503191" y="749300"/>
                  </a:lnTo>
                  <a:lnTo>
                    <a:pt x="4465066" y="774700"/>
                  </a:lnTo>
                  <a:lnTo>
                    <a:pt x="4385551" y="800100"/>
                  </a:lnTo>
                  <a:lnTo>
                    <a:pt x="4344200" y="825500"/>
                  </a:lnTo>
                  <a:lnTo>
                    <a:pt x="4301807" y="838200"/>
                  </a:lnTo>
                  <a:lnTo>
                    <a:pt x="4258386" y="863600"/>
                  </a:lnTo>
                  <a:lnTo>
                    <a:pt x="4213974" y="876300"/>
                  </a:lnTo>
                  <a:lnTo>
                    <a:pt x="4168571" y="901700"/>
                  </a:lnTo>
                  <a:lnTo>
                    <a:pt x="4074896" y="927100"/>
                  </a:lnTo>
                  <a:lnTo>
                    <a:pt x="4026649" y="952500"/>
                  </a:lnTo>
                  <a:lnTo>
                    <a:pt x="3927449" y="977900"/>
                  </a:lnTo>
                  <a:lnTo>
                    <a:pt x="3876535" y="1003300"/>
                  </a:lnTo>
                  <a:lnTo>
                    <a:pt x="3824770" y="1016000"/>
                  </a:lnTo>
                  <a:lnTo>
                    <a:pt x="3772166" y="1041400"/>
                  </a:lnTo>
                  <a:lnTo>
                    <a:pt x="3609543" y="1079500"/>
                  </a:lnTo>
                  <a:lnTo>
                    <a:pt x="3553790" y="1104900"/>
                  </a:lnTo>
                  <a:lnTo>
                    <a:pt x="3440087" y="1130300"/>
                  </a:lnTo>
                  <a:lnTo>
                    <a:pt x="3382175" y="1155700"/>
                  </a:lnTo>
                  <a:lnTo>
                    <a:pt x="3143846" y="1206500"/>
                  </a:lnTo>
                  <a:lnTo>
                    <a:pt x="3082696" y="1231900"/>
                  </a:lnTo>
                  <a:lnTo>
                    <a:pt x="2192147" y="1409700"/>
                  </a:lnTo>
                  <a:close/>
                </a:path>
                <a:path w="5050790" h="1524000">
                  <a:moveTo>
                    <a:pt x="254152" y="952500"/>
                  </a:moveTo>
                  <a:lnTo>
                    <a:pt x="218008" y="952500"/>
                  </a:lnTo>
                  <a:lnTo>
                    <a:pt x="230606" y="939800"/>
                  </a:lnTo>
                  <a:lnTo>
                    <a:pt x="243522" y="927100"/>
                  </a:lnTo>
                  <a:lnTo>
                    <a:pt x="280708" y="927100"/>
                  </a:lnTo>
                  <a:lnTo>
                    <a:pt x="267220" y="939800"/>
                  </a:lnTo>
                  <a:lnTo>
                    <a:pt x="254152" y="952500"/>
                  </a:lnTo>
                  <a:close/>
                </a:path>
                <a:path w="5050790" h="1524000">
                  <a:moveTo>
                    <a:pt x="216890" y="977900"/>
                  </a:moveTo>
                  <a:lnTo>
                    <a:pt x="182206" y="977900"/>
                  </a:lnTo>
                  <a:lnTo>
                    <a:pt x="193802" y="965200"/>
                  </a:lnTo>
                  <a:lnTo>
                    <a:pt x="205740" y="952500"/>
                  </a:lnTo>
                  <a:lnTo>
                    <a:pt x="241477" y="952500"/>
                  </a:lnTo>
                  <a:lnTo>
                    <a:pt x="228981" y="965200"/>
                  </a:lnTo>
                  <a:lnTo>
                    <a:pt x="216890" y="977900"/>
                  </a:lnTo>
                  <a:close/>
                </a:path>
                <a:path w="5050790" h="1524000">
                  <a:moveTo>
                    <a:pt x="161505" y="1016000"/>
                  </a:moveTo>
                  <a:lnTo>
                    <a:pt x="139128" y="1016000"/>
                  </a:lnTo>
                  <a:lnTo>
                    <a:pt x="149390" y="1003300"/>
                  </a:lnTo>
                  <a:lnTo>
                    <a:pt x="159994" y="990600"/>
                  </a:lnTo>
                  <a:lnTo>
                    <a:pt x="170929" y="977900"/>
                  </a:lnTo>
                  <a:lnTo>
                    <a:pt x="205232" y="977900"/>
                  </a:lnTo>
                  <a:lnTo>
                    <a:pt x="193713" y="990600"/>
                  </a:lnTo>
                  <a:lnTo>
                    <a:pt x="182638" y="1003300"/>
                  </a:lnTo>
                  <a:lnTo>
                    <a:pt x="172008" y="1003300"/>
                  </a:lnTo>
                  <a:lnTo>
                    <a:pt x="161505" y="1016000"/>
                  </a:lnTo>
                  <a:close/>
                </a:path>
                <a:path w="5050790" h="1524000">
                  <a:moveTo>
                    <a:pt x="132422" y="1041400"/>
                  </a:moveTo>
                  <a:lnTo>
                    <a:pt x="110401" y="1041400"/>
                  </a:lnTo>
                  <a:lnTo>
                    <a:pt x="119634" y="1028700"/>
                  </a:lnTo>
                  <a:lnTo>
                    <a:pt x="129209" y="1016000"/>
                  </a:lnTo>
                  <a:lnTo>
                    <a:pt x="161620" y="1016000"/>
                  </a:lnTo>
                  <a:lnTo>
                    <a:pt x="151460" y="1028700"/>
                  </a:lnTo>
                  <a:lnTo>
                    <a:pt x="141884" y="1028700"/>
                  </a:lnTo>
                  <a:lnTo>
                    <a:pt x="132422" y="1041400"/>
                  </a:lnTo>
                  <a:close/>
                </a:path>
                <a:path w="5050790" h="1524000">
                  <a:moveTo>
                    <a:pt x="106514" y="1066800"/>
                  </a:moveTo>
                  <a:lnTo>
                    <a:pt x="84823" y="1066800"/>
                  </a:lnTo>
                  <a:lnTo>
                    <a:pt x="93002" y="1054100"/>
                  </a:lnTo>
                  <a:lnTo>
                    <a:pt x="101523" y="1041400"/>
                  </a:lnTo>
                  <a:lnTo>
                    <a:pt x="132537" y="1041400"/>
                  </a:lnTo>
                  <a:lnTo>
                    <a:pt x="123431" y="1054100"/>
                  </a:lnTo>
                  <a:lnTo>
                    <a:pt x="114922" y="1054100"/>
                  </a:lnTo>
                  <a:lnTo>
                    <a:pt x="106514" y="1066800"/>
                  </a:lnTo>
                  <a:close/>
                </a:path>
                <a:path w="5050790" h="1524000">
                  <a:moveTo>
                    <a:pt x="83870" y="1092200"/>
                  </a:moveTo>
                  <a:lnTo>
                    <a:pt x="62445" y="1092200"/>
                  </a:lnTo>
                  <a:lnTo>
                    <a:pt x="69545" y="1079500"/>
                  </a:lnTo>
                  <a:lnTo>
                    <a:pt x="77000" y="1066800"/>
                  </a:lnTo>
                  <a:lnTo>
                    <a:pt x="106654" y="1066800"/>
                  </a:lnTo>
                  <a:lnTo>
                    <a:pt x="98602" y="1079500"/>
                  </a:lnTo>
                  <a:lnTo>
                    <a:pt x="91198" y="1079500"/>
                  </a:lnTo>
                  <a:lnTo>
                    <a:pt x="83870" y="1092200"/>
                  </a:lnTo>
                  <a:close/>
                </a:path>
                <a:path w="5050790" h="1524000">
                  <a:moveTo>
                    <a:pt x="64541" y="1117600"/>
                  </a:moveTo>
                  <a:lnTo>
                    <a:pt x="43332" y="1117600"/>
                  </a:lnTo>
                  <a:lnTo>
                    <a:pt x="49339" y="1104900"/>
                  </a:lnTo>
                  <a:lnTo>
                    <a:pt x="55702" y="1092200"/>
                  </a:lnTo>
                  <a:lnTo>
                    <a:pt x="84010" y="1092200"/>
                  </a:lnTo>
                  <a:lnTo>
                    <a:pt x="77063" y="1104900"/>
                  </a:lnTo>
                  <a:lnTo>
                    <a:pt x="70764" y="1104900"/>
                  </a:lnTo>
                  <a:lnTo>
                    <a:pt x="64541" y="1117600"/>
                  </a:lnTo>
                  <a:close/>
                </a:path>
                <a:path w="5050790" h="1524000">
                  <a:moveTo>
                    <a:pt x="48577" y="1143000"/>
                  </a:moveTo>
                  <a:lnTo>
                    <a:pt x="27571" y="1143000"/>
                  </a:lnTo>
                  <a:lnTo>
                    <a:pt x="32448" y="1130300"/>
                  </a:lnTo>
                  <a:lnTo>
                    <a:pt x="37706" y="1117600"/>
                  </a:lnTo>
                  <a:lnTo>
                    <a:pt x="59004" y="1117600"/>
                  </a:lnTo>
                  <a:lnTo>
                    <a:pt x="53517" y="1130300"/>
                  </a:lnTo>
                  <a:lnTo>
                    <a:pt x="53682" y="1130300"/>
                  </a:lnTo>
                  <a:lnTo>
                    <a:pt x="48577" y="1143000"/>
                  </a:lnTo>
                  <a:close/>
                </a:path>
                <a:path w="5050790" h="1524000">
                  <a:moveTo>
                    <a:pt x="36029" y="1168400"/>
                  </a:moveTo>
                  <a:lnTo>
                    <a:pt x="15087" y="1168400"/>
                  </a:lnTo>
                  <a:lnTo>
                    <a:pt x="18961" y="1155700"/>
                  </a:lnTo>
                  <a:lnTo>
                    <a:pt x="23075" y="1143000"/>
                  </a:lnTo>
                  <a:lnTo>
                    <a:pt x="44170" y="1143000"/>
                  </a:lnTo>
                  <a:lnTo>
                    <a:pt x="39827" y="1155700"/>
                  </a:lnTo>
                  <a:lnTo>
                    <a:pt x="39979" y="1155700"/>
                  </a:lnTo>
                  <a:lnTo>
                    <a:pt x="36029" y="1168400"/>
                  </a:lnTo>
                  <a:close/>
                </a:path>
                <a:path w="5050790" h="1524000">
                  <a:moveTo>
                    <a:pt x="24650" y="1193800"/>
                  </a:moveTo>
                  <a:lnTo>
                    <a:pt x="6324" y="1193800"/>
                  </a:lnTo>
                  <a:lnTo>
                    <a:pt x="8978" y="1181100"/>
                  </a:lnTo>
                  <a:lnTo>
                    <a:pt x="11912" y="1168400"/>
                  </a:lnTo>
                  <a:lnTo>
                    <a:pt x="32753" y="1168400"/>
                  </a:lnTo>
                  <a:lnTo>
                    <a:pt x="29578" y="1181100"/>
                  </a:lnTo>
                  <a:lnTo>
                    <a:pt x="27051" y="1181100"/>
                  </a:lnTo>
                  <a:lnTo>
                    <a:pt x="24650" y="1193800"/>
                  </a:lnTo>
                  <a:close/>
                </a:path>
                <a:path w="5050790" h="1524000">
                  <a:moveTo>
                    <a:pt x="21259" y="1206500"/>
                  </a:moveTo>
                  <a:lnTo>
                    <a:pt x="2527" y="1206500"/>
                  </a:lnTo>
                  <a:lnTo>
                    <a:pt x="4318" y="1193800"/>
                  </a:lnTo>
                  <a:lnTo>
                    <a:pt x="22872" y="1193800"/>
                  </a:lnTo>
                  <a:lnTo>
                    <a:pt x="21259" y="1206500"/>
                  </a:lnTo>
                  <a:close/>
                </a:path>
                <a:path w="5050790" h="1524000">
                  <a:moveTo>
                    <a:pt x="22771" y="1206500"/>
                  </a:moveTo>
                  <a:lnTo>
                    <a:pt x="22872" y="1193800"/>
                  </a:lnTo>
                  <a:lnTo>
                    <a:pt x="24765" y="1193800"/>
                  </a:lnTo>
                  <a:lnTo>
                    <a:pt x="22771" y="1206500"/>
                  </a:lnTo>
                  <a:close/>
                </a:path>
                <a:path w="5050790" h="1524000">
                  <a:moveTo>
                    <a:pt x="21412" y="1257300"/>
                  </a:moveTo>
                  <a:lnTo>
                    <a:pt x="1308" y="1257300"/>
                  </a:lnTo>
                  <a:lnTo>
                    <a:pt x="431" y="1244600"/>
                  </a:lnTo>
                  <a:lnTo>
                    <a:pt x="25" y="1231900"/>
                  </a:lnTo>
                  <a:lnTo>
                    <a:pt x="457" y="1219200"/>
                  </a:lnTo>
                  <a:lnTo>
                    <a:pt x="1320" y="1206500"/>
                  </a:lnTo>
                  <a:lnTo>
                    <a:pt x="21348" y="1206500"/>
                  </a:lnTo>
                  <a:lnTo>
                    <a:pt x="20142" y="1219200"/>
                  </a:lnTo>
                  <a:lnTo>
                    <a:pt x="19431" y="1219200"/>
                  </a:lnTo>
                  <a:lnTo>
                    <a:pt x="19037" y="1231900"/>
                  </a:lnTo>
                  <a:lnTo>
                    <a:pt x="19456" y="1244600"/>
                  </a:lnTo>
                  <a:lnTo>
                    <a:pt x="20167" y="1244600"/>
                  </a:lnTo>
                  <a:lnTo>
                    <a:pt x="21412" y="1257300"/>
                  </a:lnTo>
                  <a:close/>
                </a:path>
                <a:path w="5050790" h="1524000">
                  <a:moveTo>
                    <a:pt x="24879" y="1270000"/>
                  </a:moveTo>
                  <a:lnTo>
                    <a:pt x="4381" y="1270000"/>
                  </a:lnTo>
                  <a:lnTo>
                    <a:pt x="2730" y="1257300"/>
                  </a:lnTo>
                  <a:lnTo>
                    <a:pt x="22821" y="1257300"/>
                  </a:lnTo>
                  <a:lnTo>
                    <a:pt x="24879" y="1270000"/>
                  </a:lnTo>
                  <a:close/>
                </a:path>
                <a:path w="5050790" h="1524000">
                  <a:moveTo>
                    <a:pt x="36322" y="1295400"/>
                  </a:moveTo>
                  <a:lnTo>
                    <a:pt x="12458" y="1295400"/>
                  </a:lnTo>
                  <a:lnTo>
                    <a:pt x="9385" y="1282700"/>
                  </a:lnTo>
                  <a:lnTo>
                    <a:pt x="6578" y="1270000"/>
                  </a:lnTo>
                  <a:lnTo>
                    <a:pt x="26987" y="1270000"/>
                  </a:lnTo>
                  <a:lnTo>
                    <a:pt x="29845" y="1282700"/>
                  </a:lnTo>
                  <a:lnTo>
                    <a:pt x="32664" y="1282700"/>
                  </a:lnTo>
                  <a:lnTo>
                    <a:pt x="36322" y="1295400"/>
                  </a:lnTo>
                  <a:close/>
                </a:path>
                <a:path w="5050790" h="1524000">
                  <a:moveTo>
                    <a:pt x="44297" y="1308100"/>
                  </a:moveTo>
                  <a:lnTo>
                    <a:pt x="19596" y="1308100"/>
                  </a:lnTo>
                  <a:lnTo>
                    <a:pt x="15722" y="1295400"/>
                  </a:lnTo>
                  <a:lnTo>
                    <a:pt x="39865" y="1295400"/>
                  </a:lnTo>
                  <a:lnTo>
                    <a:pt x="44297" y="1308100"/>
                  </a:lnTo>
                  <a:close/>
                </a:path>
                <a:path w="5050790" h="1524000">
                  <a:moveTo>
                    <a:pt x="53797" y="1320800"/>
                  </a:moveTo>
                  <a:lnTo>
                    <a:pt x="28841" y="1320800"/>
                  </a:lnTo>
                  <a:lnTo>
                    <a:pt x="23888" y="1308100"/>
                  </a:lnTo>
                  <a:lnTo>
                    <a:pt x="48590" y="1308100"/>
                  </a:lnTo>
                  <a:lnTo>
                    <a:pt x="53797" y="1320800"/>
                  </a:lnTo>
                  <a:close/>
                </a:path>
                <a:path w="5050790" h="1524000">
                  <a:moveTo>
                    <a:pt x="64808" y="1333500"/>
                  </a:moveTo>
                  <a:lnTo>
                    <a:pt x="39141" y="1333500"/>
                  </a:lnTo>
                  <a:lnTo>
                    <a:pt x="33934" y="1320800"/>
                  </a:lnTo>
                  <a:lnTo>
                    <a:pt x="58839" y="1320800"/>
                  </a:lnTo>
                  <a:lnTo>
                    <a:pt x="64808" y="1333500"/>
                  </a:lnTo>
                  <a:close/>
                </a:path>
                <a:path w="5050790" h="1524000">
                  <a:moveTo>
                    <a:pt x="77343" y="1346200"/>
                  </a:moveTo>
                  <a:lnTo>
                    <a:pt x="51244" y="1346200"/>
                  </a:lnTo>
                  <a:lnTo>
                    <a:pt x="45008" y="1333500"/>
                  </a:lnTo>
                  <a:lnTo>
                    <a:pt x="70624" y="1333500"/>
                  </a:lnTo>
                  <a:lnTo>
                    <a:pt x="77343" y="1346200"/>
                  </a:lnTo>
                  <a:close/>
                </a:path>
                <a:path w="5050790" h="1524000">
                  <a:moveTo>
                    <a:pt x="91389" y="1358900"/>
                  </a:moveTo>
                  <a:lnTo>
                    <a:pt x="64833" y="1358900"/>
                  </a:lnTo>
                  <a:lnTo>
                    <a:pt x="57861" y="1346200"/>
                  </a:lnTo>
                  <a:lnTo>
                    <a:pt x="83921" y="1346200"/>
                  </a:lnTo>
                  <a:lnTo>
                    <a:pt x="91389" y="1358900"/>
                  </a:lnTo>
                  <a:close/>
                </a:path>
                <a:path w="5050790" h="1524000">
                  <a:moveTo>
                    <a:pt x="115252" y="1371600"/>
                  </a:moveTo>
                  <a:lnTo>
                    <a:pt x="79895" y="1371600"/>
                  </a:lnTo>
                  <a:lnTo>
                    <a:pt x="72186" y="1358900"/>
                  </a:lnTo>
                  <a:lnTo>
                    <a:pt x="106692" y="1358900"/>
                  </a:lnTo>
                  <a:lnTo>
                    <a:pt x="115252" y="1371600"/>
                  </a:lnTo>
                  <a:close/>
                </a:path>
                <a:path w="5050790" h="1524000">
                  <a:moveTo>
                    <a:pt x="132994" y="1384300"/>
                  </a:moveTo>
                  <a:lnTo>
                    <a:pt x="96405" y="1384300"/>
                  </a:lnTo>
                  <a:lnTo>
                    <a:pt x="87972" y="1371600"/>
                  </a:lnTo>
                  <a:lnTo>
                    <a:pt x="123723" y="1371600"/>
                  </a:lnTo>
                  <a:lnTo>
                    <a:pt x="132994" y="1384300"/>
                  </a:lnTo>
                  <a:close/>
                </a:path>
                <a:path w="5050790" h="1524000">
                  <a:moveTo>
                    <a:pt x="162318" y="1397000"/>
                  </a:moveTo>
                  <a:lnTo>
                    <a:pt x="123786" y="1397000"/>
                  </a:lnTo>
                  <a:lnTo>
                    <a:pt x="114312" y="1384300"/>
                  </a:lnTo>
                  <a:lnTo>
                    <a:pt x="152006" y="1384300"/>
                  </a:lnTo>
                  <a:lnTo>
                    <a:pt x="162318" y="1397000"/>
                  </a:lnTo>
                  <a:close/>
                </a:path>
                <a:path w="5050790" h="1524000">
                  <a:moveTo>
                    <a:pt x="194830" y="1409700"/>
                  </a:moveTo>
                  <a:lnTo>
                    <a:pt x="143789" y="1409700"/>
                  </a:lnTo>
                  <a:lnTo>
                    <a:pt x="133616" y="1397000"/>
                  </a:lnTo>
                  <a:lnTo>
                    <a:pt x="183489" y="1397000"/>
                  </a:lnTo>
                  <a:lnTo>
                    <a:pt x="194830" y="1409700"/>
                  </a:lnTo>
                  <a:close/>
                </a:path>
                <a:path w="5050790" h="1524000">
                  <a:moveTo>
                    <a:pt x="230454" y="1422400"/>
                  </a:moveTo>
                  <a:lnTo>
                    <a:pt x="176314" y="1422400"/>
                  </a:lnTo>
                  <a:lnTo>
                    <a:pt x="165138" y="1409700"/>
                  </a:lnTo>
                  <a:lnTo>
                    <a:pt x="218097" y="1409700"/>
                  </a:lnTo>
                  <a:lnTo>
                    <a:pt x="230454" y="1422400"/>
                  </a:lnTo>
                  <a:close/>
                </a:path>
                <a:path w="5050790" h="1524000">
                  <a:moveTo>
                    <a:pt x="1946275" y="1447800"/>
                  </a:moveTo>
                  <a:lnTo>
                    <a:pt x="1765236" y="1447800"/>
                  </a:lnTo>
                  <a:lnTo>
                    <a:pt x="1824215" y="1435100"/>
                  </a:lnTo>
                  <a:lnTo>
                    <a:pt x="1883664" y="1435100"/>
                  </a:lnTo>
                  <a:lnTo>
                    <a:pt x="1943785" y="1422400"/>
                  </a:lnTo>
                  <a:lnTo>
                    <a:pt x="2004377" y="1409700"/>
                  </a:lnTo>
                  <a:lnTo>
                    <a:pt x="2129942" y="1409700"/>
                  </a:lnTo>
                  <a:lnTo>
                    <a:pt x="1946275" y="1447800"/>
                  </a:lnTo>
                  <a:close/>
                </a:path>
                <a:path w="5050790" h="1524000">
                  <a:moveTo>
                    <a:pt x="269100" y="1435100"/>
                  </a:moveTo>
                  <a:lnTo>
                    <a:pt x="199682" y="1435100"/>
                  </a:lnTo>
                  <a:lnTo>
                    <a:pt x="187833" y="1422400"/>
                  </a:lnTo>
                  <a:lnTo>
                    <a:pt x="255752" y="1422400"/>
                  </a:lnTo>
                  <a:lnTo>
                    <a:pt x="269100" y="1435100"/>
                  </a:lnTo>
                  <a:close/>
                </a:path>
                <a:path w="5050790" h="1524000">
                  <a:moveTo>
                    <a:pt x="310692" y="1447800"/>
                  </a:moveTo>
                  <a:lnTo>
                    <a:pt x="237185" y="1447800"/>
                  </a:lnTo>
                  <a:lnTo>
                    <a:pt x="224358" y="1435100"/>
                  </a:lnTo>
                  <a:lnTo>
                    <a:pt x="296379" y="1435100"/>
                  </a:lnTo>
                  <a:lnTo>
                    <a:pt x="310692" y="1447800"/>
                  </a:lnTo>
                  <a:close/>
                </a:path>
                <a:path w="5050790" h="1524000">
                  <a:moveTo>
                    <a:pt x="370598" y="1460500"/>
                  </a:moveTo>
                  <a:lnTo>
                    <a:pt x="291706" y="1460500"/>
                  </a:lnTo>
                  <a:lnTo>
                    <a:pt x="277596" y="1447800"/>
                  </a:lnTo>
                  <a:lnTo>
                    <a:pt x="355053" y="1447800"/>
                  </a:lnTo>
                  <a:lnTo>
                    <a:pt x="370598" y="1460500"/>
                  </a:lnTo>
                  <a:close/>
                </a:path>
                <a:path w="5050790" h="1524000">
                  <a:moveTo>
                    <a:pt x="1826526" y="1460500"/>
                  </a:moveTo>
                  <a:lnTo>
                    <a:pt x="1649209" y="1460500"/>
                  </a:lnTo>
                  <a:lnTo>
                    <a:pt x="1706968" y="1447800"/>
                  </a:lnTo>
                  <a:lnTo>
                    <a:pt x="1886089" y="1447800"/>
                  </a:lnTo>
                  <a:lnTo>
                    <a:pt x="1826526" y="1460500"/>
                  </a:lnTo>
                  <a:close/>
                </a:path>
                <a:path w="5050790" h="1524000">
                  <a:moveTo>
                    <a:pt x="469709" y="1473200"/>
                  </a:moveTo>
                  <a:lnTo>
                    <a:pt x="335876" y="1473200"/>
                  </a:lnTo>
                  <a:lnTo>
                    <a:pt x="320840" y="1460500"/>
                  </a:lnTo>
                  <a:lnTo>
                    <a:pt x="435330" y="1460500"/>
                  </a:lnTo>
                  <a:lnTo>
                    <a:pt x="469709" y="1473200"/>
                  </a:lnTo>
                  <a:close/>
                </a:path>
                <a:path w="5050790" h="1524000">
                  <a:moveTo>
                    <a:pt x="1709000" y="1473200"/>
                  </a:moveTo>
                  <a:lnTo>
                    <a:pt x="1535760" y="1473200"/>
                  </a:lnTo>
                  <a:lnTo>
                    <a:pt x="1592211" y="1460500"/>
                  </a:lnTo>
                  <a:lnTo>
                    <a:pt x="1767497" y="1460500"/>
                  </a:lnTo>
                  <a:lnTo>
                    <a:pt x="1709000" y="1473200"/>
                  </a:lnTo>
                  <a:close/>
                </a:path>
                <a:path w="5050790" h="1524000">
                  <a:moveTo>
                    <a:pt x="541616" y="1485900"/>
                  </a:moveTo>
                  <a:lnTo>
                    <a:pt x="399059" y="1485900"/>
                  </a:lnTo>
                  <a:lnTo>
                    <a:pt x="382816" y="1473200"/>
                  </a:lnTo>
                  <a:lnTo>
                    <a:pt x="504939" y="1473200"/>
                  </a:lnTo>
                  <a:lnTo>
                    <a:pt x="541616" y="1485900"/>
                  </a:lnTo>
                  <a:close/>
                </a:path>
                <a:path w="5050790" h="1524000">
                  <a:moveTo>
                    <a:pt x="1594053" y="1485900"/>
                  </a:moveTo>
                  <a:lnTo>
                    <a:pt x="1370761" y="1485900"/>
                  </a:lnTo>
                  <a:lnTo>
                    <a:pt x="1425117" y="1473200"/>
                  </a:lnTo>
                  <a:lnTo>
                    <a:pt x="1651177" y="1473200"/>
                  </a:lnTo>
                  <a:lnTo>
                    <a:pt x="1594053" y="1485900"/>
                  </a:lnTo>
                  <a:close/>
                </a:path>
                <a:path w="5050790" h="1524000">
                  <a:moveTo>
                    <a:pt x="698754" y="1498600"/>
                  </a:moveTo>
                  <a:lnTo>
                    <a:pt x="502627" y="1498600"/>
                  </a:lnTo>
                  <a:lnTo>
                    <a:pt x="466940" y="1485900"/>
                  </a:lnTo>
                  <a:lnTo>
                    <a:pt x="657745" y="1485900"/>
                  </a:lnTo>
                  <a:lnTo>
                    <a:pt x="698754" y="1498600"/>
                  </a:lnTo>
                  <a:close/>
                </a:path>
                <a:path w="5050790" h="1524000">
                  <a:moveTo>
                    <a:pt x="1481709" y="1498600"/>
                  </a:moveTo>
                  <a:lnTo>
                    <a:pt x="1161313" y="1498600"/>
                  </a:lnTo>
                  <a:lnTo>
                    <a:pt x="1212557" y="1485900"/>
                  </a:lnTo>
                  <a:lnTo>
                    <a:pt x="1537538" y="1485900"/>
                  </a:lnTo>
                  <a:lnTo>
                    <a:pt x="1481709" y="1498600"/>
                  </a:lnTo>
                  <a:close/>
                </a:path>
                <a:path w="5050790" h="1524000">
                  <a:moveTo>
                    <a:pt x="1265580" y="1511300"/>
                  </a:moveTo>
                  <a:lnTo>
                    <a:pt x="616394" y="1511300"/>
                  </a:lnTo>
                  <a:lnTo>
                    <a:pt x="577380" y="1498600"/>
                  </a:lnTo>
                  <a:lnTo>
                    <a:pt x="1318425" y="1498600"/>
                  </a:lnTo>
                  <a:lnTo>
                    <a:pt x="1265580" y="1511300"/>
                  </a:lnTo>
                  <a:close/>
                </a:path>
                <a:path w="5050790" h="1524000">
                  <a:moveTo>
                    <a:pt x="918349" y="1524000"/>
                  </a:moveTo>
                  <a:lnTo>
                    <a:pt x="872185" y="1511300"/>
                  </a:lnTo>
                  <a:lnTo>
                    <a:pt x="965327" y="1511300"/>
                  </a:lnTo>
                  <a:lnTo>
                    <a:pt x="918349" y="15240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7929" y="2638640"/>
              <a:ext cx="1645919" cy="7842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2" name="object 22"/>
            <p:cNvSpPr/>
            <p:nvPr/>
          </p:nvSpPr>
          <p:spPr>
            <a:xfrm>
              <a:off x="5579364" y="1405127"/>
              <a:ext cx="3285743" cy="35874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47752" y="1818601"/>
              <a:ext cx="2348865" cy="2760345"/>
            </a:xfrm>
            <a:custGeom>
              <a:avLst/>
              <a:gdLst/>
              <a:ahLst/>
              <a:cxnLst/>
              <a:rect l="l" t="t" r="r" b="b"/>
              <a:pathLst>
                <a:path w="2348865" h="2760345">
                  <a:moveTo>
                    <a:pt x="378205" y="869569"/>
                  </a:moveTo>
                  <a:lnTo>
                    <a:pt x="354406" y="853744"/>
                  </a:lnTo>
                  <a:lnTo>
                    <a:pt x="365302" y="837361"/>
                  </a:lnTo>
                  <a:lnTo>
                    <a:pt x="370357" y="829894"/>
                  </a:lnTo>
                  <a:lnTo>
                    <a:pt x="394017" y="845908"/>
                  </a:lnTo>
                  <a:lnTo>
                    <a:pt x="388967" y="853376"/>
                  </a:lnTo>
                  <a:lnTo>
                    <a:pt x="378205" y="869569"/>
                  </a:lnTo>
                  <a:close/>
                </a:path>
                <a:path w="2348865" h="2760345">
                  <a:moveTo>
                    <a:pt x="388967" y="853376"/>
                  </a:moveTo>
                  <a:close/>
                </a:path>
                <a:path w="2348865" h="2760345">
                  <a:moveTo>
                    <a:pt x="358381" y="900163"/>
                  </a:moveTo>
                  <a:lnTo>
                    <a:pt x="334327" y="884720"/>
                  </a:lnTo>
                  <a:lnTo>
                    <a:pt x="343687" y="870165"/>
                  </a:lnTo>
                  <a:lnTo>
                    <a:pt x="349910" y="860628"/>
                  </a:lnTo>
                  <a:lnTo>
                    <a:pt x="373824" y="876261"/>
                  </a:lnTo>
                  <a:lnTo>
                    <a:pt x="367607" y="885786"/>
                  </a:lnTo>
                  <a:lnTo>
                    <a:pt x="358381" y="900163"/>
                  </a:lnTo>
                  <a:close/>
                </a:path>
                <a:path w="2348865" h="2760345">
                  <a:moveTo>
                    <a:pt x="367607" y="885786"/>
                  </a:moveTo>
                  <a:close/>
                </a:path>
                <a:path w="2348865" h="2760345">
                  <a:moveTo>
                    <a:pt x="410095" y="822413"/>
                  </a:moveTo>
                  <a:lnTo>
                    <a:pt x="386549" y="806208"/>
                  </a:lnTo>
                  <a:lnTo>
                    <a:pt x="398652" y="788911"/>
                  </a:lnTo>
                  <a:lnTo>
                    <a:pt x="403110" y="782650"/>
                  </a:lnTo>
                  <a:lnTo>
                    <a:pt x="426389" y="799223"/>
                  </a:lnTo>
                  <a:lnTo>
                    <a:pt x="421933" y="805484"/>
                  </a:lnTo>
                  <a:lnTo>
                    <a:pt x="410095" y="822413"/>
                  </a:lnTo>
                  <a:close/>
                </a:path>
                <a:path w="2348865" h="2760345">
                  <a:moveTo>
                    <a:pt x="421933" y="805484"/>
                  </a:moveTo>
                  <a:close/>
                </a:path>
                <a:path w="2348865" h="2760345">
                  <a:moveTo>
                    <a:pt x="410859" y="821308"/>
                  </a:moveTo>
                  <a:close/>
                </a:path>
                <a:path w="2348865" h="2760345">
                  <a:moveTo>
                    <a:pt x="443014" y="776122"/>
                  </a:moveTo>
                  <a:lnTo>
                    <a:pt x="419874" y="759358"/>
                  </a:lnTo>
                  <a:lnTo>
                    <a:pt x="421373" y="757288"/>
                  </a:lnTo>
                  <a:lnTo>
                    <a:pt x="432866" y="741692"/>
                  </a:lnTo>
                  <a:lnTo>
                    <a:pt x="436981" y="736193"/>
                  </a:lnTo>
                  <a:lnTo>
                    <a:pt x="459854" y="753325"/>
                  </a:lnTo>
                  <a:lnTo>
                    <a:pt x="455737" y="758825"/>
                  </a:lnTo>
                  <a:lnTo>
                    <a:pt x="443014" y="776122"/>
                  </a:lnTo>
                  <a:close/>
                </a:path>
                <a:path w="2348865" h="2760345">
                  <a:moveTo>
                    <a:pt x="455739" y="758825"/>
                  </a:moveTo>
                  <a:close/>
                </a:path>
                <a:path w="2348865" h="2760345">
                  <a:moveTo>
                    <a:pt x="444384" y="774242"/>
                  </a:moveTo>
                  <a:close/>
                </a:path>
                <a:path w="2348865" h="2760345">
                  <a:moveTo>
                    <a:pt x="477024" y="730631"/>
                  </a:moveTo>
                  <a:lnTo>
                    <a:pt x="454291" y="713308"/>
                  </a:lnTo>
                  <a:lnTo>
                    <a:pt x="456120" y="710920"/>
                  </a:lnTo>
                  <a:lnTo>
                    <a:pt x="467880" y="695744"/>
                  </a:lnTo>
                  <a:lnTo>
                    <a:pt x="471957" y="690562"/>
                  </a:lnTo>
                  <a:lnTo>
                    <a:pt x="494410" y="708240"/>
                  </a:lnTo>
                  <a:lnTo>
                    <a:pt x="490328" y="713422"/>
                  </a:lnTo>
                  <a:lnTo>
                    <a:pt x="478709" y="728421"/>
                  </a:lnTo>
                  <a:lnTo>
                    <a:pt x="477024" y="730631"/>
                  </a:lnTo>
                  <a:close/>
                </a:path>
                <a:path w="2348865" h="2760345">
                  <a:moveTo>
                    <a:pt x="490328" y="713422"/>
                  </a:moveTo>
                  <a:close/>
                </a:path>
                <a:path w="2348865" h="2760345">
                  <a:moveTo>
                    <a:pt x="478713" y="728421"/>
                  </a:moveTo>
                  <a:close/>
                </a:path>
                <a:path w="2348865" h="2760345">
                  <a:moveTo>
                    <a:pt x="512127" y="685965"/>
                  </a:moveTo>
                  <a:lnTo>
                    <a:pt x="489813" y="668108"/>
                  </a:lnTo>
                  <a:lnTo>
                    <a:pt x="491642" y="665822"/>
                  </a:lnTo>
                  <a:lnTo>
                    <a:pt x="503656" y="651078"/>
                  </a:lnTo>
                  <a:lnTo>
                    <a:pt x="508038" y="645782"/>
                  </a:lnTo>
                  <a:lnTo>
                    <a:pt x="530047" y="664006"/>
                  </a:lnTo>
                  <a:lnTo>
                    <a:pt x="525669" y="669302"/>
                  </a:lnTo>
                  <a:lnTo>
                    <a:pt x="513808" y="683869"/>
                  </a:lnTo>
                  <a:lnTo>
                    <a:pt x="512127" y="685965"/>
                  </a:lnTo>
                  <a:close/>
                </a:path>
                <a:path w="2348865" h="2760345">
                  <a:moveTo>
                    <a:pt x="525669" y="669302"/>
                  </a:moveTo>
                  <a:close/>
                </a:path>
                <a:path w="2348865" h="2760345">
                  <a:moveTo>
                    <a:pt x="513808" y="683869"/>
                  </a:moveTo>
                  <a:close/>
                </a:path>
                <a:path w="2348865" h="2760345">
                  <a:moveTo>
                    <a:pt x="548297" y="642175"/>
                  </a:moveTo>
                  <a:lnTo>
                    <a:pt x="526427" y="623773"/>
                  </a:lnTo>
                  <a:lnTo>
                    <a:pt x="527900" y="622020"/>
                  </a:lnTo>
                  <a:lnTo>
                    <a:pt x="540143" y="607720"/>
                  </a:lnTo>
                  <a:lnTo>
                    <a:pt x="545198" y="601916"/>
                  </a:lnTo>
                  <a:lnTo>
                    <a:pt x="566750" y="620661"/>
                  </a:lnTo>
                  <a:lnTo>
                    <a:pt x="561708" y="626465"/>
                  </a:lnTo>
                  <a:lnTo>
                    <a:pt x="549619" y="640600"/>
                  </a:lnTo>
                  <a:lnTo>
                    <a:pt x="548297" y="642175"/>
                  </a:lnTo>
                  <a:close/>
                </a:path>
                <a:path w="2348865" h="2760345">
                  <a:moveTo>
                    <a:pt x="561718" y="626453"/>
                  </a:moveTo>
                  <a:close/>
                </a:path>
                <a:path w="2348865" h="2760345">
                  <a:moveTo>
                    <a:pt x="561708" y="626465"/>
                  </a:moveTo>
                  <a:close/>
                </a:path>
                <a:path w="2348865" h="2760345">
                  <a:moveTo>
                    <a:pt x="549619" y="640600"/>
                  </a:moveTo>
                  <a:close/>
                </a:path>
                <a:path w="2348865" h="2760345">
                  <a:moveTo>
                    <a:pt x="585533" y="599287"/>
                  </a:moveTo>
                  <a:lnTo>
                    <a:pt x="564133" y="580364"/>
                  </a:lnTo>
                  <a:lnTo>
                    <a:pt x="577316" y="565670"/>
                  </a:lnTo>
                  <a:lnTo>
                    <a:pt x="583437" y="558977"/>
                  </a:lnTo>
                  <a:lnTo>
                    <a:pt x="604532" y="578256"/>
                  </a:lnTo>
                  <a:lnTo>
                    <a:pt x="598407" y="584949"/>
                  </a:lnTo>
                  <a:lnTo>
                    <a:pt x="585533" y="599287"/>
                  </a:lnTo>
                  <a:close/>
                </a:path>
                <a:path w="2348865" h="2760345">
                  <a:moveTo>
                    <a:pt x="598411" y="584949"/>
                  </a:moveTo>
                  <a:close/>
                </a:path>
                <a:path w="2348865" h="2760345">
                  <a:moveTo>
                    <a:pt x="586104" y="598639"/>
                  </a:moveTo>
                  <a:close/>
                </a:path>
                <a:path w="2348865" h="2760345">
                  <a:moveTo>
                    <a:pt x="623773" y="557441"/>
                  </a:moveTo>
                  <a:lnTo>
                    <a:pt x="602996" y="537819"/>
                  </a:lnTo>
                  <a:lnTo>
                    <a:pt x="615124" y="524979"/>
                  </a:lnTo>
                  <a:lnTo>
                    <a:pt x="622757" y="517017"/>
                  </a:lnTo>
                  <a:lnTo>
                    <a:pt x="643369" y="536803"/>
                  </a:lnTo>
                  <a:lnTo>
                    <a:pt x="635728" y="544766"/>
                  </a:lnTo>
                  <a:lnTo>
                    <a:pt x="623773" y="557441"/>
                  </a:lnTo>
                  <a:close/>
                </a:path>
                <a:path w="2348865" h="2760345">
                  <a:moveTo>
                    <a:pt x="635736" y="544766"/>
                  </a:moveTo>
                  <a:close/>
                </a:path>
                <a:path w="2348865" h="2760345">
                  <a:moveTo>
                    <a:pt x="663143" y="516508"/>
                  </a:moveTo>
                  <a:lnTo>
                    <a:pt x="642848" y="496379"/>
                  </a:lnTo>
                  <a:lnTo>
                    <a:pt x="653516" y="485635"/>
                  </a:lnTo>
                  <a:lnTo>
                    <a:pt x="663143" y="476084"/>
                  </a:lnTo>
                  <a:lnTo>
                    <a:pt x="683259" y="496379"/>
                  </a:lnTo>
                  <a:lnTo>
                    <a:pt x="673621" y="505929"/>
                  </a:lnTo>
                  <a:lnTo>
                    <a:pt x="663143" y="516508"/>
                  </a:lnTo>
                  <a:close/>
                </a:path>
                <a:path w="2348865" h="2760345">
                  <a:moveTo>
                    <a:pt x="673633" y="505929"/>
                  </a:moveTo>
                  <a:close/>
                </a:path>
                <a:path w="2348865" h="2760345">
                  <a:moveTo>
                    <a:pt x="703554" y="476605"/>
                  </a:moveTo>
                  <a:lnTo>
                    <a:pt x="683780" y="455980"/>
                  </a:lnTo>
                  <a:lnTo>
                    <a:pt x="692454" y="447675"/>
                  </a:lnTo>
                  <a:lnTo>
                    <a:pt x="704596" y="436232"/>
                  </a:lnTo>
                  <a:lnTo>
                    <a:pt x="724192" y="457022"/>
                  </a:lnTo>
                  <a:lnTo>
                    <a:pt x="712047" y="468464"/>
                  </a:lnTo>
                  <a:lnTo>
                    <a:pt x="703554" y="476605"/>
                  </a:lnTo>
                  <a:close/>
                </a:path>
                <a:path w="2348865" h="2760345">
                  <a:moveTo>
                    <a:pt x="712050" y="468464"/>
                  </a:moveTo>
                  <a:close/>
                </a:path>
                <a:path w="2348865" h="2760345">
                  <a:moveTo>
                    <a:pt x="745020" y="437807"/>
                  </a:moveTo>
                  <a:lnTo>
                    <a:pt x="725766" y="416687"/>
                  </a:lnTo>
                  <a:lnTo>
                    <a:pt x="731888" y="411111"/>
                  </a:lnTo>
                  <a:lnTo>
                    <a:pt x="745147" y="399237"/>
                  </a:lnTo>
                  <a:lnTo>
                    <a:pt x="747204" y="397421"/>
                  </a:lnTo>
                  <a:lnTo>
                    <a:pt x="766089" y="418871"/>
                  </a:lnTo>
                  <a:lnTo>
                    <a:pt x="764035" y="420674"/>
                  </a:lnTo>
                  <a:lnTo>
                    <a:pt x="750969" y="432384"/>
                  </a:lnTo>
                  <a:lnTo>
                    <a:pt x="745020" y="437807"/>
                  </a:lnTo>
                  <a:close/>
                </a:path>
                <a:path w="2348865" h="2760345">
                  <a:moveTo>
                    <a:pt x="764035" y="420674"/>
                  </a:moveTo>
                  <a:close/>
                </a:path>
                <a:path w="2348865" h="2760345">
                  <a:moveTo>
                    <a:pt x="750969" y="432384"/>
                  </a:moveTo>
                  <a:close/>
                </a:path>
                <a:path w="2348865" h="2760345">
                  <a:moveTo>
                    <a:pt x="787514" y="400151"/>
                  </a:moveTo>
                  <a:lnTo>
                    <a:pt x="768807" y="378548"/>
                  </a:lnTo>
                  <a:lnTo>
                    <a:pt x="771791" y="375958"/>
                  </a:lnTo>
                  <a:lnTo>
                    <a:pt x="785190" y="364566"/>
                  </a:lnTo>
                  <a:lnTo>
                    <a:pt x="790778" y="359892"/>
                  </a:lnTo>
                  <a:lnTo>
                    <a:pt x="809116" y="381812"/>
                  </a:lnTo>
                  <a:lnTo>
                    <a:pt x="803528" y="386486"/>
                  </a:lnTo>
                  <a:lnTo>
                    <a:pt x="790321" y="397725"/>
                  </a:lnTo>
                  <a:lnTo>
                    <a:pt x="787514" y="400151"/>
                  </a:lnTo>
                  <a:close/>
                </a:path>
                <a:path w="2348865" h="2760345">
                  <a:moveTo>
                    <a:pt x="803528" y="386486"/>
                  </a:moveTo>
                  <a:close/>
                </a:path>
                <a:path w="2348865" h="2760345">
                  <a:moveTo>
                    <a:pt x="790321" y="397725"/>
                  </a:moveTo>
                  <a:close/>
                </a:path>
                <a:path w="2348865" h="2760345">
                  <a:moveTo>
                    <a:pt x="830948" y="363766"/>
                  </a:moveTo>
                  <a:lnTo>
                    <a:pt x="813003" y="341528"/>
                  </a:lnTo>
                  <a:lnTo>
                    <a:pt x="825639" y="331343"/>
                  </a:lnTo>
                  <a:lnTo>
                    <a:pt x="835405" y="323595"/>
                  </a:lnTo>
                  <a:lnTo>
                    <a:pt x="853160" y="345986"/>
                  </a:lnTo>
                  <a:lnTo>
                    <a:pt x="843388" y="353733"/>
                  </a:lnTo>
                  <a:lnTo>
                    <a:pt x="830948" y="363766"/>
                  </a:lnTo>
                  <a:close/>
                </a:path>
                <a:path w="2348865" h="2760345">
                  <a:moveTo>
                    <a:pt x="843394" y="353733"/>
                  </a:moveTo>
                  <a:close/>
                </a:path>
                <a:path w="2348865" h="2760345">
                  <a:moveTo>
                    <a:pt x="875525" y="328612"/>
                  </a:moveTo>
                  <a:lnTo>
                    <a:pt x="858164" y="305904"/>
                  </a:lnTo>
                  <a:lnTo>
                    <a:pt x="866508" y="299529"/>
                  </a:lnTo>
                  <a:lnTo>
                    <a:pt x="881164" y="288632"/>
                  </a:lnTo>
                  <a:lnTo>
                    <a:pt x="898220" y="311569"/>
                  </a:lnTo>
                  <a:lnTo>
                    <a:pt x="883554" y="322465"/>
                  </a:lnTo>
                  <a:lnTo>
                    <a:pt x="875525" y="328612"/>
                  </a:lnTo>
                  <a:close/>
                </a:path>
                <a:path w="2348865" h="2760345">
                  <a:moveTo>
                    <a:pt x="883656" y="322388"/>
                  </a:moveTo>
                  <a:close/>
                </a:path>
                <a:path w="2348865" h="2760345">
                  <a:moveTo>
                    <a:pt x="883554" y="322465"/>
                  </a:moveTo>
                  <a:close/>
                </a:path>
                <a:path w="2348865" h="2760345">
                  <a:moveTo>
                    <a:pt x="921080" y="294855"/>
                  </a:moveTo>
                  <a:lnTo>
                    <a:pt x="904443" y="271627"/>
                  </a:lnTo>
                  <a:lnTo>
                    <a:pt x="921410" y="259486"/>
                  </a:lnTo>
                  <a:lnTo>
                    <a:pt x="927988" y="254965"/>
                  </a:lnTo>
                  <a:lnTo>
                    <a:pt x="944181" y="278498"/>
                  </a:lnTo>
                  <a:lnTo>
                    <a:pt x="937605" y="283032"/>
                  </a:lnTo>
                  <a:lnTo>
                    <a:pt x="921080" y="294855"/>
                  </a:lnTo>
                  <a:close/>
                </a:path>
                <a:path w="2348865" h="2760345">
                  <a:moveTo>
                    <a:pt x="937681" y="282977"/>
                  </a:moveTo>
                  <a:lnTo>
                    <a:pt x="937818" y="282879"/>
                  </a:lnTo>
                  <a:lnTo>
                    <a:pt x="937681" y="282977"/>
                  </a:lnTo>
                  <a:close/>
                </a:path>
                <a:path w="2348865" h="2760345">
                  <a:moveTo>
                    <a:pt x="937605" y="283032"/>
                  </a:moveTo>
                  <a:close/>
                </a:path>
                <a:path w="2348865" h="2760345">
                  <a:moveTo>
                    <a:pt x="967536" y="262496"/>
                  </a:moveTo>
                  <a:lnTo>
                    <a:pt x="951776" y="238658"/>
                  </a:lnTo>
                  <a:lnTo>
                    <a:pt x="975601" y="222897"/>
                  </a:lnTo>
                  <a:lnTo>
                    <a:pt x="991374" y="246722"/>
                  </a:lnTo>
                  <a:lnTo>
                    <a:pt x="967536" y="262496"/>
                  </a:lnTo>
                  <a:close/>
                </a:path>
                <a:path w="2348865" h="2760345">
                  <a:moveTo>
                    <a:pt x="1015250" y="231533"/>
                  </a:moveTo>
                  <a:lnTo>
                    <a:pt x="999934" y="207416"/>
                  </a:lnTo>
                  <a:lnTo>
                    <a:pt x="1004595" y="204457"/>
                  </a:lnTo>
                  <a:lnTo>
                    <a:pt x="1024534" y="192328"/>
                  </a:lnTo>
                  <a:lnTo>
                    <a:pt x="1039380" y="216738"/>
                  </a:lnTo>
                  <a:lnTo>
                    <a:pt x="1019454" y="228866"/>
                  </a:lnTo>
                  <a:lnTo>
                    <a:pt x="1015250" y="231533"/>
                  </a:lnTo>
                  <a:close/>
                </a:path>
                <a:path w="2348865" h="2760345">
                  <a:moveTo>
                    <a:pt x="1019660" y="228741"/>
                  </a:moveTo>
                  <a:close/>
                </a:path>
                <a:path w="2348865" h="2760345">
                  <a:moveTo>
                    <a:pt x="1019462" y="228866"/>
                  </a:moveTo>
                  <a:lnTo>
                    <a:pt x="1019660" y="228741"/>
                  </a:lnTo>
                  <a:lnTo>
                    <a:pt x="1019462" y="228866"/>
                  </a:lnTo>
                  <a:close/>
                </a:path>
                <a:path w="2348865" h="2760345">
                  <a:moveTo>
                    <a:pt x="1063752" y="202349"/>
                  </a:moveTo>
                  <a:lnTo>
                    <a:pt x="1049375" y="177660"/>
                  </a:lnTo>
                  <a:lnTo>
                    <a:pt x="1060462" y="171195"/>
                  </a:lnTo>
                  <a:lnTo>
                    <a:pt x="1074458" y="163410"/>
                  </a:lnTo>
                  <a:lnTo>
                    <a:pt x="1088351" y="188379"/>
                  </a:lnTo>
                  <a:lnTo>
                    <a:pt x="1074358" y="196164"/>
                  </a:lnTo>
                  <a:lnTo>
                    <a:pt x="1063752" y="202349"/>
                  </a:lnTo>
                  <a:close/>
                </a:path>
                <a:path w="2348865" h="2760345">
                  <a:moveTo>
                    <a:pt x="1074394" y="196143"/>
                  </a:moveTo>
                  <a:lnTo>
                    <a:pt x="1074597" y="196024"/>
                  </a:lnTo>
                  <a:lnTo>
                    <a:pt x="1074394" y="196143"/>
                  </a:lnTo>
                  <a:close/>
                </a:path>
                <a:path w="2348865" h="2760345">
                  <a:moveTo>
                    <a:pt x="1074358" y="196164"/>
                  </a:moveTo>
                  <a:close/>
                </a:path>
                <a:path w="2348865" h="2760345">
                  <a:moveTo>
                    <a:pt x="1113193" y="174853"/>
                  </a:moveTo>
                  <a:lnTo>
                    <a:pt x="1099807" y="149606"/>
                  </a:lnTo>
                  <a:lnTo>
                    <a:pt x="1116545" y="140728"/>
                  </a:lnTo>
                  <a:lnTo>
                    <a:pt x="1125397" y="136270"/>
                  </a:lnTo>
                  <a:lnTo>
                    <a:pt x="1138275" y="161772"/>
                  </a:lnTo>
                  <a:lnTo>
                    <a:pt x="1129700" y="166103"/>
                  </a:lnTo>
                  <a:lnTo>
                    <a:pt x="1113193" y="174853"/>
                  </a:lnTo>
                  <a:close/>
                </a:path>
                <a:path w="2348865" h="2760345">
                  <a:moveTo>
                    <a:pt x="1129423" y="166243"/>
                  </a:moveTo>
                  <a:lnTo>
                    <a:pt x="1129677" y="166103"/>
                  </a:lnTo>
                  <a:lnTo>
                    <a:pt x="1129423" y="166243"/>
                  </a:lnTo>
                  <a:close/>
                </a:path>
                <a:path w="2348865" h="2760345">
                  <a:moveTo>
                    <a:pt x="1163586" y="149174"/>
                  </a:moveTo>
                  <a:lnTo>
                    <a:pt x="1151242" y="123393"/>
                  </a:lnTo>
                  <a:lnTo>
                    <a:pt x="1172743" y="113106"/>
                  </a:lnTo>
                  <a:lnTo>
                    <a:pt x="1177340" y="111023"/>
                  </a:lnTo>
                  <a:lnTo>
                    <a:pt x="1189126" y="137058"/>
                  </a:lnTo>
                  <a:lnTo>
                    <a:pt x="1184543" y="139128"/>
                  </a:lnTo>
                  <a:lnTo>
                    <a:pt x="1163586" y="149174"/>
                  </a:lnTo>
                  <a:close/>
                </a:path>
                <a:path w="2348865" h="2760345">
                  <a:moveTo>
                    <a:pt x="1184572" y="139114"/>
                  </a:moveTo>
                  <a:lnTo>
                    <a:pt x="1184808" y="139001"/>
                  </a:lnTo>
                  <a:lnTo>
                    <a:pt x="1184572" y="139114"/>
                  </a:lnTo>
                  <a:close/>
                </a:path>
                <a:path w="2348865" h="2760345">
                  <a:moveTo>
                    <a:pt x="1184543" y="139128"/>
                  </a:moveTo>
                  <a:close/>
                </a:path>
                <a:path w="2348865" h="2760345">
                  <a:moveTo>
                    <a:pt x="1214970" y="125399"/>
                  </a:moveTo>
                  <a:lnTo>
                    <a:pt x="1203591" y="99187"/>
                  </a:lnTo>
                  <a:lnTo>
                    <a:pt x="1214831" y="94310"/>
                  </a:lnTo>
                  <a:lnTo>
                    <a:pt x="1230172" y="87871"/>
                  </a:lnTo>
                  <a:lnTo>
                    <a:pt x="1240967" y="114325"/>
                  </a:lnTo>
                  <a:lnTo>
                    <a:pt x="1226068" y="120586"/>
                  </a:lnTo>
                  <a:lnTo>
                    <a:pt x="1214970" y="125399"/>
                  </a:lnTo>
                  <a:close/>
                </a:path>
                <a:path w="2348865" h="2760345">
                  <a:moveTo>
                    <a:pt x="1239672" y="114858"/>
                  </a:moveTo>
                  <a:lnTo>
                    <a:pt x="1239812" y="114795"/>
                  </a:lnTo>
                  <a:lnTo>
                    <a:pt x="1239672" y="114858"/>
                  </a:lnTo>
                  <a:close/>
                </a:path>
                <a:path w="2348865" h="2760345">
                  <a:moveTo>
                    <a:pt x="1225918" y="120650"/>
                  </a:moveTo>
                  <a:lnTo>
                    <a:pt x="1226057" y="120586"/>
                  </a:lnTo>
                  <a:lnTo>
                    <a:pt x="1225918" y="120650"/>
                  </a:lnTo>
                  <a:close/>
                </a:path>
                <a:path w="2348865" h="2760345">
                  <a:moveTo>
                    <a:pt x="1267193" y="103809"/>
                  </a:moveTo>
                  <a:lnTo>
                    <a:pt x="1256995" y="77114"/>
                  </a:lnTo>
                  <a:lnTo>
                    <a:pt x="1270977" y="71767"/>
                  </a:lnTo>
                  <a:lnTo>
                    <a:pt x="1283893" y="67005"/>
                  </a:lnTo>
                  <a:lnTo>
                    <a:pt x="1293787" y="93802"/>
                  </a:lnTo>
                  <a:lnTo>
                    <a:pt x="1281042" y="98513"/>
                  </a:lnTo>
                  <a:lnTo>
                    <a:pt x="1267193" y="103809"/>
                  </a:lnTo>
                  <a:close/>
                </a:path>
                <a:path w="2348865" h="2760345">
                  <a:moveTo>
                    <a:pt x="1280871" y="98577"/>
                  </a:moveTo>
                  <a:lnTo>
                    <a:pt x="1281023" y="98513"/>
                  </a:lnTo>
                  <a:lnTo>
                    <a:pt x="1280871" y="98577"/>
                  </a:lnTo>
                  <a:close/>
                </a:path>
                <a:path w="2348865" h="2760345">
                  <a:moveTo>
                    <a:pt x="1320444" y="84467"/>
                  </a:moveTo>
                  <a:lnTo>
                    <a:pt x="1311173" y="57429"/>
                  </a:lnTo>
                  <a:lnTo>
                    <a:pt x="1312976" y="56807"/>
                  </a:lnTo>
                  <a:lnTo>
                    <a:pt x="1326946" y="52196"/>
                  </a:lnTo>
                  <a:lnTo>
                    <a:pt x="1338656" y="48488"/>
                  </a:lnTo>
                  <a:lnTo>
                    <a:pt x="1347292" y="75730"/>
                  </a:lnTo>
                  <a:lnTo>
                    <a:pt x="1335582" y="79438"/>
                  </a:lnTo>
                  <a:lnTo>
                    <a:pt x="1321930" y="83946"/>
                  </a:lnTo>
                  <a:lnTo>
                    <a:pt x="1320444" y="84467"/>
                  </a:lnTo>
                  <a:close/>
                </a:path>
                <a:path w="2348865" h="2760345">
                  <a:moveTo>
                    <a:pt x="1335593" y="79438"/>
                  </a:moveTo>
                  <a:lnTo>
                    <a:pt x="1335747" y="79387"/>
                  </a:lnTo>
                  <a:lnTo>
                    <a:pt x="1335593" y="79438"/>
                  </a:lnTo>
                  <a:close/>
                </a:path>
                <a:path w="2348865" h="2760345">
                  <a:moveTo>
                    <a:pt x="1321948" y="83946"/>
                  </a:moveTo>
                  <a:lnTo>
                    <a:pt x="1322095" y="83896"/>
                  </a:lnTo>
                  <a:lnTo>
                    <a:pt x="1321948" y="83946"/>
                  </a:lnTo>
                  <a:close/>
                </a:path>
                <a:path w="2348865" h="2760345">
                  <a:moveTo>
                    <a:pt x="1374343" y="67640"/>
                  </a:moveTo>
                  <a:lnTo>
                    <a:pt x="1366367" y="40195"/>
                  </a:lnTo>
                  <a:lnTo>
                    <a:pt x="1382661" y="35661"/>
                  </a:lnTo>
                  <a:lnTo>
                    <a:pt x="1394282" y="32588"/>
                  </a:lnTo>
                  <a:lnTo>
                    <a:pt x="1401559" y="60223"/>
                  </a:lnTo>
                  <a:lnTo>
                    <a:pt x="1390144" y="63233"/>
                  </a:lnTo>
                  <a:lnTo>
                    <a:pt x="1376583" y="66992"/>
                  </a:lnTo>
                  <a:lnTo>
                    <a:pt x="1374343" y="67640"/>
                  </a:lnTo>
                  <a:close/>
                </a:path>
                <a:path w="2348865" h="2760345">
                  <a:moveTo>
                    <a:pt x="1389951" y="63284"/>
                  </a:moveTo>
                  <a:lnTo>
                    <a:pt x="1390116" y="63233"/>
                  </a:lnTo>
                  <a:lnTo>
                    <a:pt x="1389951" y="63284"/>
                  </a:lnTo>
                  <a:close/>
                </a:path>
                <a:path w="2348865" h="2760345">
                  <a:moveTo>
                    <a:pt x="1376400" y="67043"/>
                  </a:moveTo>
                  <a:lnTo>
                    <a:pt x="1376565" y="66992"/>
                  </a:lnTo>
                  <a:lnTo>
                    <a:pt x="1376400" y="67043"/>
                  </a:lnTo>
                  <a:close/>
                </a:path>
                <a:path w="2348865" h="2760345">
                  <a:moveTo>
                    <a:pt x="1428965" y="53492"/>
                  </a:moveTo>
                  <a:lnTo>
                    <a:pt x="1422374" y="25692"/>
                  </a:lnTo>
                  <a:lnTo>
                    <a:pt x="1424216" y="25260"/>
                  </a:lnTo>
                  <a:lnTo>
                    <a:pt x="1438008" y="22186"/>
                  </a:lnTo>
                  <a:lnTo>
                    <a:pt x="1450657" y="19532"/>
                  </a:lnTo>
                  <a:lnTo>
                    <a:pt x="1456524" y="47498"/>
                  </a:lnTo>
                  <a:lnTo>
                    <a:pt x="1443862" y="50152"/>
                  </a:lnTo>
                  <a:lnTo>
                    <a:pt x="1430439" y="53149"/>
                  </a:lnTo>
                  <a:lnTo>
                    <a:pt x="1428965" y="53492"/>
                  </a:lnTo>
                  <a:close/>
                </a:path>
                <a:path w="2348865" h="2760345">
                  <a:moveTo>
                    <a:pt x="1443882" y="50152"/>
                  </a:moveTo>
                  <a:lnTo>
                    <a:pt x="1444053" y="50114"/>
                  </a:lnTo>
                  <a:lnTo>
                    <a:pt x="1443882" y="50152"/>
                  </a:lnTo>
                  <a:close/>
                </a:path>
                <a:path w="2348865" h="2760345">
                  <a:moveTo>
                    <a:pt x="1430451" y="53149"/>
                  </a:moveTo>
                  <a:lnTo>
                    <a:pt x="1430616" y="53111"/>
                  </a:lnTo>
                  <a:lnTo>
                    <a:pt x="1430451" y="53149"/>
                  </a:lnTo>
                  <a:close/>
                </a:path>
                <a:path w="2348865" h="2760345">
                  <a:moveTo>
                    <a:pt x="1484033" y="42290"/>
                  </a:moveTo>
                  <a:lnTo>
                    <a:pt x="1479296" y="14109"/>
                  </a:lnTo>
                  <a:lnTo>
                    <a:pt x="1492884" y="11823"/>
                  </a:lnTo>
                  <a:lnTo>
                    <a:pt x="1506512" y="9728"/>
                  </a:lnTo>
                  <a:lnTo>
                    <a:pt x="1507909" y="9537"/>
                  </a:lnTo>
                  <a:lnTo>
                    <a:pt x="1511858" y="37845"/>
                  </a:lnTo>
                  <a:lnTo>
                    <a:pt x="1510461" y="38036"/>
                  </a:lnTo>
                  <a:lnTo>
                    <a:pt x="1497228" y="40068"/>
                  </a:lnTo>
                  <a:lnTo>
                    <a:pt x="1484033" y="42290"/>
                  </a:lnTo>
                  <a:close/>
                </a:path>
                <a:path w="2348865" h="2760345">
                  <a:moveTo>
                    <a:pt x="1510499" y="38036"/>
                  </a:moveTo>
                  <a:lnTo>
                    <a:pt x="1510664" y="38011"/>
                  </a:lnTo>
                  <a:lnTo>
                    <a:pt x="1510499" y="38036"/>
                  </a:lnTo>
                  <a:close/>
                </a:path>
                <a:path w="2348865" h="2760345">
                  <a:moveTo>
                    <a:pt x="1497267" y="40068"/>
                  </a:moveTo>
                  <a:lnTo>
                    <a:pt x="1497418" y="40043"/>
                  </a:lnTo>
                  <a:lnTo>
                    <a:pt x="1497267" y="40068"/>
                  </a:lnTo>
                  <a:close/>
                </a:path>
                <a:path w="2348865" h="2760345">
                  <a:moveTo>
                    <a:pt x="1539786" y="34213"/>
                  </a:moveTo>
                  <a:lnTo>
                    <a:pt x="1536649" y="5816"/>
                  </a:lnTo>
                  <a:lnTo>
                    <a:pt x="1547190" y="4648"/>
                  </a:lnTo>
                  <a:lnTo>
                    <a:pt x="1560664" y="3352"/>
                  </a:lnTo>
                  <a:lnTo>
                    <a:pt x="1565490" y="2959"/>
                  </a:lnTo>
                  <a:lnTo>
                    <a:pt x="1567814" y="31445"/>
                  </a:lnTo>
                  <a:lnTo>
                    <a:pt x="1563300" y="31813"/>
                  </a:lnTo>
                  <a:lnTo>
                    <a:pt x="1550183" y="33070"/>
                  </a:lnTo>
                  <a:lnTo>
                    <a:pt x="1539786" y="34213"/>
                  </a:lnTo>
                  <a:close/>
                </a:path>
                <a:path w="2348865" h="2760345">
                  <a:moveTo>
                    <a:pt x="1562988" y="31838"/>
                  </a:moveTo>
                  <a:lnTo>
                    <a:pt x="1563192" y="31813"/>
                  </a:lnTo>
                  <a:lnTo>
                    <a:pt x="1562988" y="31838"/>
                  </a:lnTo>
                  <a:close/>
                </a:path>
                <a:path w="2348865" h="2760345">
                  <a:moveTo>
                    <a:pt x="1549920" y="33096"/>
                  </a:moveTo>
                  <a:lnTo>
                    <a:pt x="1550123" y="33070"/>
                  </a:lnTo>
                  <a:lnTo>
                    <a:pt x="1549920" y="33096"/>
                  </a:lnTo>
                  <a:close/>
                </a:path>
                <a:path w="2348865" h="2760345">
                  <a:moveTo>
                    <a:pt x="1595894" y="29552"/>
                  </a:moveTo>
                  <a:lnTo>
                    <a:pt x="1594434" y="1015"/>
                  </a:lnTo>
                  <a:lnTo>
                    <a:pt x="1600606" y="698"/>
                  </a:lnTo>
                  <a:lnTo>
                    <a:pt x="1613903" y="215"/>
                  </a:lnTo>
                  <a:lnTo>
                    <a:pt x="1623428" y="25"/>
                  </a:lnTo>
                  <a:lnTo>
                    <a:pt x="1624012" y="28587"/>
                  </a:lnTo>
                  <a:lnTo>
                    <a:pt x="1615297" y="28778"/>
                  </a:lnTo>
                  <a:lnTo>
                    <a:pt x="1614931" y="28778"/>
                  </a:lnTo>
                  <a:lnTo>
                    <a:pt x="1602216" y="29235"/>
                  </a:lnTo>
                  <a:lnTo>
                    <a:pt x="1595894" y="29552"/>
                  </a:lnTo>
                  <a:close/>
                </a:path>
                <a:path w="2348865" h="2760345">
                  <a:moveTo>
                    <a:pt x="1614716" y="28790"/>
                  </a:moveTo>
                  <a:lnTo>
                    <a:pt x="1614931" y="28778"/>
                  </a:lnTo>
                  <a:lnTo>
                    <a:pt x="1615297" y="28778"/>
                  </a:lnTo>
                  <a:lnTo>
                    <a:pt x="1614716" y="28790"/>
                  </a:lnTo>
                  <a:close/>
                </a:path>
                <a:path w="2348865" h="2760345">
                  <a:moveTo>
                    <a:pt x="1601863" y="29248"/>
                  </a:moveTo>
                  <a:lnTo>
                    <a:pt x="1602079" y="29235"/>
                  </a:lnTo>
                  <a:lnTo>
                    <a:pt x="1602216" y="29235"/>
                  </a:lnTo>
                  <a:lnTo>
                    <a:pt x="1601863" y="29248"/>
                  </a:lnTo>
                  <a:close/>
                </a:path>
                <a:path w="2348865" h="2760345">
                  <a:moveTo>
                    <a:pt x="1665782" y="28930"/>
                  </a:moveTo>
                  <a:lnTo>
                    <a:pt x="1652930" y="28587"/>
                  </a:lnTo>
                  <a:lnTo>
                    <a:pt x="1653158" y="28587"/>
                  </a:lnTo>
                  <a:lnTo>
                    <a:pt x="1652143" y="28575"/>
                  </a:lnTo>
                  <a:lnTo>
                    <a:pt x="1652447" y="0"/>
                  </a:lnTo>
                  <a:lnTo>
                    <a:pt x="1653463" y="12"/>
                  </a:lnTo>
                  <a:lnTo>
                    <a:pt x="1666773" y="368"/>
                  </a:lnTo>
                  <a:lnTo>
                    <a:pt x="1679790" y="927"/>
                  </a:lnTo>
                  <a:lnTo>
                    <a:pt x="1681695" y="1041"/>
                  </a:lnTo>
                  <a:lnTo>
                    <a:pt x="1680045" y="28917"/>
                  </a:lnTo>
                  <a:lnTo>
                    <a:pt x="1665541" y="28917"/>
                  </a:lnTo>
                  <a:lnTo>
                    <a:pt x="1665782" y="28930"/>
                  </a:lnTo>
                  <a:close/>
                </a:path>
                <a:path w="2348865" h="2760345">
                  <a:moveTo>
                    <a:pt x="1680012" y="29463"/>
                  </a:moveTo>
                  <a:lnTo>
                    <a:pt x="1678101" y="29451"/>
                  </a:lnTo>
                  <a:lnTo>
                    <a:pt x="1665541" y="28917"/>
                  </a:lnTo>
                  <a:lnTo>
                    <a:pt x="1680045" y="28917"/>
                  </a:lnTo>
                  <a:lnTo>
                    <a:pt x="1680012" y="29463"/>
                  </a:lnTo>
                  <a:close/>
                </a:path>
                <a:path w="2348865" h="2760345">
                  <a:moveTo>
                    <a:pt x="1680006" y="29565"/>
                  </a:moveTo>
                  <a:lnTo>
                    <a:pt x="1678240" y="29459"/>
                  </a:lnTo>
                  <a:lnTo>
                    <a:pt x="1680012" y="29463"/>
                  </a:lnTo>
                  <a:close/>
                </a:path>
                <a:path w="2348865" h="2760345">
                  <a:moveTo>
                    <a:pt x="1736251" y="32296"/>
                  </a:moveTo>
                  <a:lnTo>
                    <a:pt x="1715580" y="32290"/>
                  </a:lnTo>
                  <a:lnTo>
                    <a:pt x="1708035" y="31597"/>
                  </a:lnTo>
                  <a:lnTo>
                    <a:pt x="1710664" y="3136"/>
                  </a:lnTo>
                  <a:lnTo>
                    <a:pt x="1718513" y="3860"/>
                  </a:lnTo>
                  <a:lnTo>
                    <a:pt x="1731289" y="5270"/>
                  </a:lnTo>
                  <a:lnTo>
                    <a:pt x="1739544" y="6324"/>
                  </a:lnTo>
                  <a:lnTo>
                    <a:pt x="1736251" y="32296"/>
                  </a:lnTo>
                  <a:close/>
                </a:path>
                <a:path w="2348865" h="2760345">
                  <a:moveTo>
                    <a:pt x="1736080" y="33642"/>
                  </a:moveTo>
                  <a:lnTo>
                    <a:pt x="1727923" y="33642"/>
                  </a:lnTo>
                  <a:lnTo>
                    <a:pt x="1715572" y="32290"/>
                  </a:lnTo>
                  <a:lnTo>
                    <a:pt x="1736251" y="32296"/>
                  </a:lnTo>
                  <a:lnTo>
                    <a:pt x="1736080" y="33642"/>
                  </a:lnTo>
                  <a:close/>
                </a:path>
                <a:path w="2348865" h="2760345">
                  <a:moveTo>
                    <a:pt x="1735950" y="34670"/>
                  </a:moveTo>
                  <a:lnTo>
                    <a:pt x="1727682" y="33616"/>
                  </a:lnTo>
                  <a:lnTo>
                    <a:pt x="1727923" y="33642"/>
                  </a:lnTo>
                  <a:lnTo>
                    <a:pt x="1736080" y="33642"/>
                  </a:lnTo>
                  <a:lnTo>
                    <a:pt x="1735950" y="34670"/>
                  </a:lnTo>
                  <a:close/>
                </a:path>
                <a:path w="2348865" h="2760345">
                  <a:moveTo>
                    <a:pt x="1792148" y="38925"/>
                  </a:moveTo>
                  <a:lnTo>
                    <a:pt x="1764398" y="38925"/>
                  </a:lnTo>
                  <a:lnTo>
                    <a:pt x="1763712" y="38811"/>
                  </a:lnTo>
                  <a:lnTo>
                    <a:pt x="1768297" y="10604"/>
                  </a:lnTo>
                  <a:lnTo>
                    <a:pt x="1769224" y="10756"/>
                  </a:lnTo>
                  <a:lnTo>
                    <a:pt x="1781733" y="13030"/>
                  </a:lnTo>
                  <a:lnTo>
                    <a:pt x="1794179" y="15506"/>
                  </a:lnTo>
                  <a:lnTo>
                    <a:pt x="1797113" y="16141"/>
                  </a:lnTo>
                  <a:lnTo>
                    <a:pt x="1792148" y="38925"/>
                  </a:lnTo>
                  <a:close/>
                </a:path>
                <a:path w="2348865" h="2760345">
                  <a:moveTo>
                    <a:pt x="1791157" y="43472"/>
                  </a:moveTo>
                  <a:lnTo>
                    <a:pt x="1788337" y="43472"/>
                  </a:lnTo>
                  <a:lnTo>
                    <a:pt x="1776158" y="41046"/>
                  </a:lnTo>
                  <a:lnTo>
                    <a:pt x="1764144" y="38887"/>
                  </a:lnTo>
                  <a:lnTo>
                    <a:pt x="1764398" y="38925"/>
                  </a:lnTo>
                  <a:lnTo>
                    <a:pt x="1792148" y="38925"/>
                  </a:lnTo>
                  <a:lnTo>
                    <a:pt x="1791157" y="43472"/>
                  </a:lnTo>
                  <a:close/>
                </a:path>
                <a:path w="2348865" h="2760345">
                  <a:moveTo>
                    <a:pt x="1791030" y="44056"/>
                  </a:moveTo>
                  <a:lnTo>
                    <a:pt x="1788255" y="43455"/>
                  </a:lnTo>
                  <a:lnTo>
                    <a:pt x="1791157" y="43472"/>
                  </a:lnTo>
                  <a:lnTo>
                    <a:pt x="1791030" y="44056"/>
                  </a:lnTo>
                  <a:close/>
                </a:path>
                <a:path w="2348865" h="2760345">
                  <a:moveTo>
                    <a:pt x="1847167" y="51854"/>
                  </a:moveTo>
                  <a:lnTo>
                    <a:pt x="1823681" y="51854"/>
                  </a:lnTo>
                  <a:lnTo>
                    <a:pt x="1818335" y="50482"/>
                  </a:lnTo>
                  <a:lnTo>
                    <a:pt x="1825434" y="22809"/>
                  </a:lnTo>
                  <a:lnTo>
                    <a:pt x="1831035" y="24244"/>
                  </a:lnTo>
                  <a:lnTo>
                    <a:pt x="1843163" y="27597"/>
                  </a:lnTo>
                  <a:lnTo>
                    <a:pt x="1853450" y="30645"/>
                  </a:lnTo>
                  <a:lnTo>
                    <a:pt x="1847167" y="51854"/>
                  </a:lnTo>
                  <a:close/>
                </a:path>
                <a:path w="2348865" h="2760345">
                  <a:moveTo>
                    <a:pt x="1846215" y="55067"/>
                  </a:moveTo>
                  <a:lnTo>
                    <a:pt x="1835302" y="55067"/>
                  </a:lnTo>
                  <a:lnTo>
                    <a:pt x="1823427" y="51790"/>
                  </a:lnTo>
                  <a:lnTo>
                    <a:pt x="1823681" y="51854"/>
                  </a:lnTo>
                  <a:lnTo>
                    <a:pt x="1847167" y="51854"/>
                  </a:lnTo>
                  <a:lnTo>
                    <a:pt x="1846215" y="55067"/>
                  </a:lnTo>
                  <a:close/>
                </a:path>
                <a:path w="2348865" h="2760345">
                  <a:moveTo>
                    <a:pt x="1845335" y="58038"/>
                  </a:moveTo>
                  <a:lnTo>
                    <a:pt x="1835166" y="55029"/>
                  </a:lnTo>
                  <a:lnTo>
                    <a:pt x="1835302" y="55067"/>
                  </a:lnTo>
                  <a:lnTo>
                    <a:pt x="1846215" y="55067"/>
                  </a:lnTo>
                  <a:lnTo>
                    <a:pt x="1845335" y="58038"/>
                  </a:lnTo>
                  <a:close/>
                </a:path>
                <a:path w="2348865" h="2760345">
                  <a:moveTo>
                    <a:pt x="1900582" y="70015"/>
                  </a:moveTo>
                  <a:lnTo>
                    <a:pt x="1880933" y="70015"/>
                  </a:lnTo>
                  <a:lnTo>
                    <a:pt x="1871713" y="66700"/>
                  </a:lnTo>
                  <a:lnTo>
                    <a:pt x="1881377" y="39814"/>
                  </a:lnTo>
                  <a:lnTo>
                    <a:pt x="1890839" y="43218"/>
                  </a:lnTo>
                  <a:lnTo>
                    <a:pt x="1902548" y="47675"/>
                  </a:lnTo>
                  <a:lnTo>
                    <a:pt x="1908606" y="50126"/>
                  </a:lnTo>
                  <a:lnTo>
                    <a:pt x="1900582" y="70015"/>
                  </a:lnTo>
                  <a:close/>
                </a:path>
                <a:path w="2348865" h="2760345">
                  <a:moveTo>
                    <a:pt x="1898861" y="74282"/>
                  </a:moveTo>
                  <a:lnTo>
                    <a:pt x="1892122" y="74282"/>
                  </a:lnTo>
                  <a:lnTo>
                    <a:pt x="1880666" y="69926"/>
                  </a:lnTo>
                  <a:lnTo>
                    <a:pt x="1880933" y="70015"/>
                  </a:lnTo>
                  <a:lnTo>
                    <a:pt x="1900582" y="70015"/>
                  </a:lnTo>
                  <a:lnTo>
                    <a:pt x="1898861" y="74282"/>
                  </a:lnTo>
                  <a:close/>
                </a:path>
                <a:path w="2348865" h="2760345">
                  <a:moveTo>
                    <a:pt x="1897913" y="76631"/>
                  </a:moveTo>
                  <a:lnTo>
                    <a:pt x="1891863" y="74183"/>
                  </a:lnTo>
                  <a:lnTo>
                    <a:pt x="1892122" y="74282"/>
                  </a:lnTo>
                  <a:lnTo>
                    <a:pt x="1898861" y="74282"/>
                  </a:lnTo>
                  <a:lnTo>
                    <a:pt x="1897913" y="76631"/>
                  </a:lnTo>
                  <a:close/>
                </a:path>
                <a:path w="2348865" h="2760345">
                  <a:moveTo>
                    <a:pt x="1954572" y="88366"/>
                  </a:moveTo>
                  <a:lnTo>
                    <a:pt x="1925142" y="88366"/>
                  </a:lnTo>
                  <a:lnTo>
                    <a:pt x="1923656" y="87693"/>
                  </a:lnTo>
                  <a:lnTo>
                    <a:pt x="1935365" y="61633"/>
                  </a:lnTo>
                  <a:lnTo>
                    <a:pt x="1937105" y="62420"/>
                  </a:lnTo>
                  <a:lnTo>
                    <a:pt x="1948446" y="67779"/>
                  </a:lnTo>
                  <a:lnTo>
                    <a:pt x="1959673" y="73367"/>
                  </a:lnTo>
                  <a:lnTo>
                    <a:pt x="1961819" y="74498"/>
                  </a:lnTo>
                  <a:lnTo>
                    <a:pt x="1954572" y="88366"/>
                  </a:lnTo>
                  <a:close/>
                </a:path>
                <a:path w="2348865" h="2760345">
                  <a:moveTo>
                    <a:pt x="1951898" y="93484"/>
                  </a:moveTo>
                  <a:lnTo>
                    <a:pt x="1935975" y="93484"/>
                  </a:lnTo>
                  <a:lnTo>
                    <a:pt x="1924888" y="88252"/>
                  </a:lnTo>
                  <a:lnTo>
                    <a:pt x="1925142" y="88366"/>
                  </a:lnTo>
                  <a:lnTo>
                    <a:pt x="1954572" y="88366"/>
                  </a:lnTo>
                  <a:lnTo>
                    <a:pt x="1951898" y="93484"/>
                  </a:lnTo>
                  <a:close/>
                </a:path>
                <a:path w="2348865" h="2760345">
                  <a:moveTo>
                    <a:pt x="1948586" y="99821"/>
                  </a:moveTo>
                  <a:lnTo>
                    <a:pt x="1946452" y="98704"/>
                  </a:lnTo>
                  <a:lnTo>
                    <a:pt x="1935721" y="93370"/>
                  </a:lnTo>
                  <a:lnTo>
                    <a:pt x="1935975" y="93484"/>
                  </a:lnTo>
                  <a:lnTo>
                    <a:pt x="1951898" y="93484"/>
                  </a:lnTo>
                  <a:lnTo>
                    <a:pt x="1948586" y="99821"/>
                  </a:lnTo>
                  <a:close/>
                </a:path>
                <a:path w="2348865" h="2760345">
                  <a:moveTo>
                    <a:pt x="2004400" y="116154"/>
                  </a:moveTo>
                  <a:lnTo>
                    <a:pt x="1978292" y="116146"/>
                  </a:lnTo>
                  <a:lnTo>
                    <a:pt x="1973186" y="113220"/>
                  </a:lnTo>
                  <a:lnTo>
                    <a:pt x="1987410" y="88430"/>
                  </a:lnTo>
                  <a:lnTo>
                    <a:pt x="1992769" y="91516"/>
                  </a:lnTo>
                  <a:lnTo>
                    <a:pt x="2003590" y="98018"/>
                  </a:lnTo>
                  <a:lnTo>
                    <a:pt x="2012340" y="103517"/>
                  </a:lnTo>
                  <a:lnTo>
                    <a:pt x="2004400" y="116154"/>
                  </a:lnTo>
                  <a:close/>
                </a:path>
                <a:path w="2348865" h="2760345">
                  <a:moveTo>
                    <a:pt x="1997138" y="127711"/>
                  </a:moveTo>
                  <a:lnTo>
                    <a:pt x="1988388" y="122212"/>
                  </a:lnTo>
                  <a:lnTo>
                    <a:pt x="1978291" y="116146"/>
                  </a:lnTo>
                  <a:lnTo>
                    <a:pt x="2004400" y="116154"/>
                  </a:lnTo>
                  <a:lnTo>
                    <a:pt x="1997138" y="127711"/>
                  </a:lnTo>
                  <a:close/>
                </a:path>
                <a:path w="2348865" h="2760345">
                  <a:moveTo>
                    <a:pt x="2050817" y="149326"/>
                  </a:moveTo>
                  <a:lnTo>
                    <a:pt x="2028825" y="149326"/>
                  </a:lnTo>
                  <a:lnTo>
                    <a:pt x="2020163" y="143141"/>
                  </a:lnTo>
                  <a:lnTo>
                    <a:pt x="2036787" y="119900"/>
                  </a:lnTo>
                  <a:lnTo>
                    <a:pt x="2045677" y="126250"/>
                  </a:lnTo>
                  <a:lnTo>
                    <a:pt x="2055571" y="133629"/>
                  </a:lnTo>
                  <a:lnTo>
                    <a:pt x="2060206" y="137236"/>
                  </a:lnTo>
                  <a:lnTo>
                    <a:pt x="2050817" y="149326"/>
                  </a:lnTo>
                  <a:close/>
                </a:path>
                <a:path w="2348865" h="2760345">
                  <a:moveTo>
                    <a:pt x="2045215" y="156540"/>
                  </a:moveTo>
                  <a:lnTo>
                    <a:pt x="2038483" y="156535"/>
                  </a:lnTo>
                  <a:lnTo>
                    <a:pt x="2028655" y="149205"/>
                  </a:lnTo>
                  <a:lnTo>
                    <a:pt x="2028825" y="149326"/>
                  </a:lnTo>
                  <a:lnTo>
                    <a:pt x="2050817" y="149326"/>
                  </a:lnTo>
                  <a:lnTo>
                    <a:pt x="2045215" y="156540"/>
                  </a:lnTo>
                  <a:close/>
                </a:path>
                <a:path w="2348865" h="2760345">
                  <a:moveTo>
                    <a:pt x="2042680" y="159804"/>
                  </a:moveTo>
                  <a:lnTo>
                    <a:pt x="2038483" y="156535"/>
                  </a:lnTo>
                  <a:lnTo>
                    <a:pt x="2045215" y="156540"/>
                  </a:lnTo>
                  <a:lnTo>
                    <a:pt x="2042680" y="159804"/>
                  </a:lnTo>
                  <a:close/>
                </a:path>
                <a:path w="2348865" h="2760345">
                  <a:moveTo>
                    <a:pt x="2093452" y="187121"/>
                  </a:moveTo>
                  <a:lnTo>
                    <a:pt x="2075497" y="187121"/>
                  </a:lnTo>
                  <a:lnTo>
                    <a:pt x="2066277" y="179031"/>
                  </a:lnTo>
                  <a:lnTo>
                    <a:pt x="2064410" y="177469"/>
                  </a:lnTo>
                  <a:lnTo>
                    <a:pt x="2082825" y="155613"/>
                  </a:lnTo>
                  <a:lnTo>
                    <a:pt x="2085124" y="157556"/>
                  </a:lnTo>
                  <a:lnTo>
                    <a:pt x="2094547" y="165823"/>
                  </a:lnTo>
                  <a:lnTo>
                    <a:pt x="2103805" y="174282"/>
                  </a:lnTo>
                  <a:lnTo>
                    <a:pt x="2104771" y="175196"/>
                  </a:lnTo>
                  <a:lnTo>
                    <a:pt x="2093452" y="187121"/>
                  </a:lnTo>
                  <a:close/>
                </a:path>
                <a:path w="2348865" h="2760345">
                  <a:moveTo>
                    <a:pt x="2085785" y="195199"/>
                  </a:moveTo>
                  <a:lnTo>
                    <a:pt x="2084336" y="195199"/>
                  </a:lnTo>
                  <a:lnTo>
                    <a:pt x="2075311" y="186958"/>
                  </a:lnTo>
                  <a:lnTo>
                    <a:pt x="2075497" y="187121"/>
                  </a:lnTo>
                  <a:lnTo>
                    <a:pt x="2093452" y="187121"/>
                  </a:lnTo>
                  <a:lnTo>
                    <a:pt x="2085785" y="195199"/>
                  </a:lnTo>
                  <a:close/>
                </a:path>
                <a:path w="2348865" h="2760345">
                  <a:moveTo>
                    <a:pt x="2085098" y="195922"/>
                  </a:moveTo>
                  <a:lnTo>
                    <a:pt x="2084278" y="195145"/>
                  </a:lnTo>
                  <a:lnTo>
                    <a:pt x="2085785" y="195199"/>
                  </a:lnTo>
                  <a:lnTo>
                    <a:pt x="2085098" y="195922"/>
                  </a:lnTo>
                  <a:close/>
                </a:path>
                <a:path w="2348865" h="2760345">
                  <a:moveTo>
                    <a:pt x="2141518" y="220421"/>
                  </a:moveTo>
                  <a:lnTo>
                    <a:pt x="2109882" y="220414"/>
                  </a:lnTo>
                  <a:lnTo>
                    <a:pt x="2105113" y="215531"/>
                  </a:lnTo>
                  <a:lnTo>
                    <a:pt x="2125573" y="195580"/>
                  </a:lnTo>
                  <a:lnTo>
                    <a:pt x="2130539" y="200672"/>
                  </a:lnTo>
                  <a:lnTo>
                    <a:pt x="2139099" y="209816"/>
                  </a:lnTo>
                  <a:lnTo>
                    <a:pt x="2145461" y="216865"/>
                  </a:lnTo>
                  <a:lnTo>
                    <a:pt x="2141518" y="220421"/>
                  </a:lnTo>
                  <a:close/>
                </a:path>
                <a:path w="2348865" h="2760345">
                  <a:moveTo>
                    <a:pt x="2124240" y="236004"/>
                  </a:moveTo>
                  <a:lnTo>
                    <a:pt x="2117890" y="228955"/>
                  </a:lnTo>
                  <a:lnTo>
                    <a:pt x="2109882" y="220414"/>
                  </a:lnTo>
                  <a:lnTo>
                    <a:pt x="2141518" y="220421"/>
                  </a:lnTo>
                  <a:lnTo>
                    <a:pt x="2124240" y="236004"/>
                  </a:lnTo>
                  <a:close/>
                </a:path>
                <a:path w="2348865" h="2760345">
                  <a:moveTo>
                    <a:pt x="2177668" y="265709"/>
                  </a:moveTo>
                  <a:lnTo>
                    <a:pt x="2149195" y="265709"/>
                  </a:lnTo>
                  <a:lnTo>
                    <a:pt x="2142274" y="257111"/>
                  </a:lnTo>
                  <a:lnTo>
                    <a:pt x="2164549" y="239204"/>
                  </a:lnTo>
                  <a:lnTo>
                    <a:pt x="2171623" y="248018"/>
                  </a:lnTo>
                  <a:lnTo>
                    <a:pt x="2179332" y="257962"/>
                  </a:lnTo>
                  <a:lnTo>
                    <a:pt x="2182444" y="262153"/>
                  </a:lnTo>
                  <a:lnTo>
                    <a:pt x="2177668" y="265709"/>
                  </a:lnTo>
                  <a:close/>
                </a:path>
                <a:path w="2348865" h="2760345">
                  <a:moveTo>
                    <a:pt x="2164859" y="275247"/>
                  </a:moveTo>
                  <a:lnTo>
                    <a:pt x="2156574" y="275247"/>
                  </a:lnTo>
                  <a:lnTo>
                    <a:pt x="2149030" y="265506"/>
                  </a:lnTo>
                  <a:lnTo>
                    <a:pt x="2149195" y="265709"/>
                  </a:lnTo>
                  <a:lnTo>
                    <a:pt x="2177668" y="265709"/>
                  </a:lnTo>
                  <a:lnTo>
                    <a:pt x="2164859" y="275247"/>
                  </a:lnTo>
                  <a:close/>
                </a:path>
                <a:path w="2348865" h="2760345">
                  <a:moveTo>
                    <a:pt x="2159520" y="279222"/>
                  </a:moveTo>
                  <a:lnTo>
                    <a:pt x="2156457" y="275096"/>
                  </a:lnTo>
                  <a:lnTo>
                    <a:pt x="2156574" y="275247"/>
                  </a:lnTo>
                  <a:lnTo>
                    <a:pt x="2164859" y="275247"/>
                  </a:lnTo>
                  <a:lnTo>
                    <a:pt x="2159520" y="279222"/>
                  </a:lnTo>
                  <a:close/>
                </a:path>
                <a:path w="2348865" h="2760345">
                  <a:moveTo>
                    <a:pt x="2211855" y="304761"/>
                  </a:moveTo>
                  <a:lnTo>
                    <a:pt x="2177719" y="304761"/>
                  </a:lnTo>
                  <a:lnTo>
                    <a:pt x="2175840" y="302044"/>
                  </a:lnTo>
                  <a:lnTo>
                    <a:pt x="2199360" y="285826"/>
                  </a:lnTo>
                  <a:lnTo>
                    <a:pt x="2201379" y="288759"/>
                  </a:lnTo>
                  <a:lnTo>
                    <a:pt x="2208390" y="299326"/>
                  </a:lnTo>
                  <a:lnTo>
                    <a:pt x="2211855" y="304761"/>
                  </a:lnTo>
                  <a:close/>
                </a:path>
                <a:path w="2348865" h="2760345">
                  <a:moveTo>
                    <a:pt x="2208037" y="314896"/>
                  </a:moveTo>
                  <a:lnTo>
                    <a:pt x="2184438" y="314896"/>
                  </a:lnTo>
                  <a:lnTo>
                    <a:pt x="2177567" y="304545"/>
                  </a:lnTo>
                  <a:lnTo>
                    <a:pt x="2177719" y="304761"/>
                  </a:lnTo>
                  <a:lnTo>
                    <a:pt x="2211855" y="304761"/>
                  </a:lnTo>
                  <a:lnTo>
                    <a:pt x="2215426" y="310362"/>
                  </a:lnTo>
                  <a:lnTo>
                    <a:pt x="2208037" y="314896"/>
                  </a:lnTo>
                  <a:close/>
                </a:path>
                <a:path w="2348865" h="2760345">
                  <a:moveTo>
                    <a:pt x="2191253" y="325196"/>
                  </a:moveTo>
                  <a:lnTo>
                    <a:pt x="2191004" y="325196"/>
                  </a:lnTo>
                  <a:lnTo>
                    <a:pt x="2184298" y="314693"/>
                  </a:lnTo>
                  <a:lnTo>
                    <a:pt x="2184438" y="314896"/>
                  </a:lnTo>
                  <a:lnTo>
                    <a:pt x="2208037" y="314896"/>
                  </a:lnTo>
                  <a:lnTo>
                    <a:pt x="2191253" y="325196"/>
                  </a:lnTo>
                  <a:close/>
                </a:path>
                <a:path w="2348865" h="2760345">
                  <a:moveTo>
                    <a:pt x="2191067" y="325310"/>
                  </a:moveTo>
                  <a:lnTo>
                    <a:pt x="2190864" y="324980"/>
                  </a:lnTo>
                  <a:lnTo>
                    <a:pt x="2191004" y="325196"/>
                  </a:lnTo>
                  <a:lnTo>
                    <a:pt x="2191253" y="325196"/>
                  </a:lnTo>
                  <a:lnTo>
                    <a:pt x="2191067" y="325310"/>
                  </a:lnTo>
                  <a:close/>
                </a:path>
                <a:path w="2348865" h="2760345">
                  <a:moveTo>
                    <a:pt x="2230929" y="367792"/>
                  </a:moveTo>
                  <a:lnTo>
                    <a:pt x="2215616" y="367792"/>
                  </a:lnTo>
                  <a:lnTo>
                    <a:pt x="2209584" y="356717"/>
                  </a:lnTo>
                  <a:lnTo>
                    <a:pt x="2205456" y="349427"/>
                  </a:lnTo>
                  <a:lnTo>
                    <a:pt x="2230310" y="335330"/>
                  </a:lnTo>
                  <a:lnTo>
                    <a:pt x="2234679" y="343052"/>
                  </a:lnTo>
                  <a:lnTo>
                    <a:pt x="2240826" y="354342"/>
                  </a:lnTo>
                  <a:lnTo>
                    <a:pt x="2244229" y="360845"/>
                  </a:lnTo>
                  <a:lnTo>
                    <a:pt x="2230929" y="367792"/>
                  </a:lnTo>
                  <a:close/>
                </a:path>
                <a:path w="2348865" h="2760345">
                  <a:moveTo>
                    <a:pt x="2218893" y="374078"/>
                  </a:moveTo>
                  <a:lnTo>
                    <a:pt x="2215576" y="367718"/>
                  </a:lnTo>
                  <a:lnTo>
                    <a:pt x="2230929" y="367792"/>
                  </a:lnTo>
                  <a:lnTo>
                    <a:pt x="2218893" y="374078"/>
                  </a:lnTo>
                  <a:close/>
                </a:path>
                <a:path w="2348865" h="2760345">
                  <a:moveTo>
                    <a:pt x="2263818" y="401218"/>
                  </a:moveTo>
                  <a:lnTo>
                    <a:pt x="2232367" y="401218"/>
                  </a:lnTo>
                  <a:lnTo>
                    <a:pt x="2231415" y="399237"/>
                  </a:lnTo>
                  <a:lnTo>
                    <a:pt x="2257171" y="386854"/>
                  </a:lnTo>
                  <a:lnTo>
                    <a:pt x="2258225" y="389051"/>
                  </a:lnTo>
                  <a:lnTo>
                    <a:pt x="2263818" y="401218"/>
                  </a:lnTo>
                  <a:close/>
                </a:path>
                <a:path w="2348865" h="2760345">
                  <a:moveTo>
                    <a:pt x="2243960" y="424192"/>
                  </a:moveTo>
                  <a:lnTo>
                    <a:pt x="2242731" y="424192"/>
                  </a:lnTo>
                  <a:lnTo>
                    <a:pt x="2237536" y="412432"/>
                  </a:lnTo>
                  <a:lnTo>
                    <a:pt x="2232266" y="401015"/>
                  </a:lnTo>
                  <a:lnTo>
                    <a:pt x="2232367" y="401218"/>
                  </a:lnTo>
                  <a:lnTo>
                    <a:pt x="2263818" y="401218"/>
                  </a:lnTo>
                  <a:lnTo>
                    <a:pt x="2269235" y="413512"/>
                  </a:lnTo>
                  <a:lnTo>
                    <a:pt x="2243960" y="424192"/>
                  </a:lnTo>
                  <a:close/>
                </a:path>
                <a:path w="2348865" h="2760345">
                  <a:moveTo>
                    <a:pt x="2242908" y="424637"/>
                  </a:moveTo>
                  <a:lnTo>
                    <a:pt x="2242629" y="423976"/>
                  </a:lnTo>
                  <a:lnTo>
                    <a:pt x="2242731" y="424192"/>
                  </a:lnTo>
                  <a:lnTo>
                    <a:pt x="2243960" y="424192"/>
                  </a:lnTo>
                  <a:lnTo>
                    <a:pt x="2242908" y="424637"/>
                  </a:lnTo>
                  <a:close/>
                </a:path>
                <a:path w="2348865" h="2760345">
                  <a:moveTo>
                    <a:pt x="2287494" y="459625"/>
                  </a:moveTo>
                  <a:lnTo>
                    <a:pt x="2257044" y="459625"/>
                  </a:lnTo>
                  <a:lnTo>
                    <a:pt x="2253576" y="450659"/>
                  </a:lnTo>
                  <a:lnTo>
                    <a:pt x="2280234" y="440372"/>
                  </a:lnTo>
                  <a:lnTo>
                    <a:pt x="2283777" y="449541"/>
                  </a:lnTo>
                  <a:lnTo>
                    <a:pt x="2287494" y="459625"/>
                  </a:lnTo>
                  <a:close/>
                </a:path>
                <a:path w="2348865" h="2760345">
                  <a:moveTo>
                    <a:pt x="2278592" y="471690"/>
                  </a:moveTo>
                  <a:lnTo>
                    <a:pt x="2261488" y="471690"/>
                  </a:lnTo>
                  <a:lnTo>
                    <a:pt x="2257015" y="459553"/>
                  </a:lnTo>
                  <a:lnTo>
                    <a:pt x="2287494" y="459625"/>
                  </a:lnTo>
                  <a:lnTo>
                    <a:pt x="2288374" y="462013"/>
                  </a:lnTo>
                  <a:lnTo>
                    <a:pt x="2290318" y="467575"/>
                  </a:lnTo>
                  <a:lnTo>
                    <a:pt x="2278592" y="471690"/>
                  </a:lnTo>
                  <a:close/>
                </a:path>
                <a:path w="2348865" h="2760345">
                  <a:moveTo>
                    <a:pt x="2263355" y="477037"/>
                  </a:moveTo>
                  <a:lnTo>
                    <a:pt x="2261412" y="471487"/>
                  </a:lnTo>
                  <a:lnTo>
                    <a:pt x="2261488" y="471690"/>
                  </a:lnTo>
                  <a:lnTo>
                    <a:pt x="2278592" y="471690"/>
                  </a:lnTo>
                  <a:lnTo>
                    <a:pt x="2263355" y="477037"/>
                  </a:lnTo>
                  <a:close/>
                </a:path>
                <a:path w="2348865" h="2760345">
                  <a:moveTo>
                    <a:pt x="2303693" y="508647"/>
                  </a:moveTo>
                  <a:lnTo>
                    <a:pt x="2273846" y="508647"/>
                  </a:lnTo>
                  <a:lnTo>
                    <a:pt x="2272283" y="503732"/>
                  </a:lnTo>
                  <a:lnTo>
                    <a:pt x="2299512" y="495071"/>
                  </a:lnTo>
                  <a:lnTo>
                    <a:pt x="2301138" y="500176"/>
                  </a:lnTo>
                  <a:lnTo>
                    <a:pt x="2303693" y="508647"/>
                  </a:lnTo>
                  <a:close/>
                </a:path>
                <a:path w="2348865" h="2760345">
                  <a:moveTo>
                    <a:pt x="2280361" y="530707"/>
                  </a:moveTo>
                  <a:lnTo>
                    <a:pt x="2277579" y="521004"/>
                  </a:lnTo>
                  <a:lnTo>
                    <a:pt x="2273802" y="508510"/>
                  </a:lnTo>
                  <a:lnTo>
                    <a:pt x="2273846" y="508647"/>
                  </a:lnTo>
                  <a:lnTo>
                    <a:pt x="2303693" y="508647"/>
                  </a:lnTo>
                  <a:lnTo>
                    <a:pt x="2305050" y="513143"/>
                  </a:lnTo>
                  <a:lnTo>
                    <a:pt x="2307831" y="522846"/>
                  </a:lnTo>
                  <a:lnTo>
                    <a:pt x="2280361" y="530707"/>
                  </a:lnTo>
                  <a:close/>
                </a:path>
                <a:path w="2348865" h="2760345">
                  <a:moveTo>
                    <a:pt x="2317427" y="559587"/>
                  </a:moveTo>
                  <a:lnTo>
                    <a:pt x="2288031" y="559587"/>
                  </a:lnTo>
                  <a:lnTo>
                    <a:pt x="2287612" y="557936"/>
                  </a:lnTo>
                  <a:lnTo>
                    <a:pt x="2315286" y="550849"/>
                  </a:lnTo>
                  <a:lnTo>
                    <a:pt x="2315768" y="552691"/>
                  </a:lnTo>
                  <a:lnTo>
                    <a:pt x="2317427" y="559587"/>
                  </a:lnTo>
                  <a:close/>
                </a:path>
                <a:path w="2348865" h="2760345">
                  <a:moveTo>
                    <a:pt x="2294064" y="585368"/>
                  </a:moveTo>
                  <a:lnTo>
                    <a:pt x="2291130" y="572414"/>
                  </a:lnTo>
                  <a:lnTo>
                    <a:pt x="2287981" y="559396"/>
                  </a:lnTo>
                  <a:lnTo>
                    <a:pt x="2288031" y="559587"/>
                  </a:lnTo>
                  <a:lnTo>
                    <a:pt x="2317427" y="559587"/>
                  </a:lnTo>
                  <a:lnTo>
                    <a:pt x="2318994" y="566102"/>
                  </a:lnTo>
                  <a:lnTo>
                    <a:pt x="2321928" y="579043"/>
                  </a:lnTo>
                  <a:lnTo>
                    <a:pt x="2294064" y="585368"/>
                  </a:lnTo>
                  <a:close/>
                </a:path>
                <a:path w="2348865" h="2760345">
                  <a:moveTo>
                    <a:pt x="2331079" y="625805"/>
                  </a:moveTo>
                  <a:lnTo>
                    <a:pt x="2302090" y="625805"/>
                  </a:lnTo>
                  <a:lnTo>
                    <a:pt x="2299690" y="612787"/>
                  </a:lnTo>
                  <a:lnTo>
                    <a:pt x="2327782" y="607606"/>
                  </a:lnTo>
                  <a:lnTo>
                    <a:pt x="2330221" y="620801"/>
                  </a:lnTo>
                  <a:lnTo>
                    <a:pt x="2331079" y="625805"/>
                  </a:lnTo>
                  <a:close/>
                </a:path>
                <a:path w="2348865" h="2760345">
                  <a:moveTo>
                    <a:pt x="2312162" y="639368"/>
                  </a:moveTo>
                  <a:lnTo>
                    <a:pt x="2304414" y="639368"/>
                  </a:lnTo>
                  <a:lnTo>
                    <a:pt x="2302052" y="625614"/>
                  </a:lnTo>
                  <a:lnTo>
                    <a:pt x="2302090" y="625805"/>
                  </a:lnTo>
                  <a:lnTo>
                    <a:pt x="2331079" y="625805"/>
                  </a:lnTo>
                  <a:lnTo>
                    <a:pt x="2332608" y="634720"/>
                  </a:lnTo>
                  <a:lnTo>
                    <a:pt x="2332824" y="636104"/>
                  </a:lnTo>
                  <a:lnTo>
                    <a:pt x="2312162" y="639368"/>
                  </a:lnTo>
                  <a:close/>
                </a:path>
                <a:path w="2348865" h="2760345">
                  <a:moveTo>
                    <a:pt x="2304605" y="640562"/>
                  </a:moveTo>
                  <a:lnTo>
                    <a:pt x="2304376" y="639178"/>
                  </a:lnTo>
                  <a:lnTo>
                    <a:pt x="2304414" y="639368"/>
                  </a:lnTo>
                  <a:lnTo>
                    <a:pt x="2312162" y="639368"/>
                  </a:lnTo>
                  <a:lnTo>
                    <a:pt x="2304605" y="640562"/>
                  </a:lnTo>
                  <a:close/>
                </a:path>
                <a:path w="2348865" h="2760345">
                  <a:moveTo>
                    <a:pt x="2339169" y="680669"/>
                  </a:moveTo>
                  <a:lnTo>
                    <a:pt x="2310396" y="680669"/>
                  </a:lnTo>
                  <a:lnTo>
                    <a:pt x="2308783" y="668464"/>
                  </a:lnTo>
                  <a:lnTo>
                    <a:pt x="2337104" y="664718"/>
                  </a:lnTo>
                  <a:lnTo>
                    <a:pt x="2338743" y="677113"/>
                  </a:lnTo>
                  <a:lnTo>
                    <a:pt x="2339169" y="680669"/>
                  </a:lnTo>
                  <a:close/>
                </a:path>
                <a:path w="2348865" h="2760345">
                  <a:moveTo>
                    <a:pt x="2329368" y="694639"/>
                  </a:moveTo>
                  <a:lnTo>
                    <a:pt x="2312060" y="694639"/>
                  </a:lnTo>
                  <a:lnTo>
                    <a:pt x="2310371" y="680491"/>
                  </a:lnTo>
                  <a:lnTo>
                    <a:pt x="2310396" y="680669"/>
                  </a:lnTo>
                  <a:lnTo>
                    <a:pt x="2339169" y="680669"/>
                  </a:lnTo>
                  <a:lnTo>
                    <a:pt x="2340457" y="691426"/>
                  </a:lnTo>
                  <a:lnTo>
                    <a:pt x="2340660" y="693432"/>
                  </a:lnTo>
                  <a:lnTo>
                    <a:pt x="2329368" y="694639"/>
                  </a:lnTo>
                  <a:close/>
                </a:path>
                <a:path w="2348865" h="2760345">
                  <a:moveTo>
                    <a:pt x="2312250" y="696468"/>
                  </a:moveTo>
                  <a:lnTo>
                    <a:pt x="2312034" y="694461"/>
                  </a:lnTo>
                  <a:lnTo>
                    <a:pt x="2312060" y="694639"/>
                  </a:lnTo>
                  <a:lnTo>
                    <a:pt x="2329368" y="694639"/>
                  </a:lnTo>
                  <a:lnTo>
                    <a:pt x="2312250" y="696468"/>
                  </a:lnTo>
                  <a:close/>
                </a:path>
                <a:path w="2348865" h="2760345">
                  <a:moveTo>
                    <a:pt x="2344714" y="737107"/>
                  </a:moveTo>
                  <a:lnTo>
                    <a:pt x="2316073" y="737107"/>
                  </a:lnTo>
                  <a:lnTo>
                    <a:pt x="2315032" y="724560"/>
                  </a:lnTo>
                  <a:lnTo>
                    <a:pt x="2343518" y="722210"/>
                  </a:lnTo>
                  <a:lnTo>
                    <a:pt x="2344559" y="734923"/>
                  </a:lnTo>
                  <a:lnTo>
                    <a:pt x="2344714" y="737107"/>
                  </a:lnTo>
                  <a:close/>
                </a:path>
                <a:path w="2348865" h="2760345">
                  <a:moveTo>
                    <a:pt x="2338762" y="751446"/>
                  </a:moveTo>
                  <a:lnTo>
                    <a:pt x="2317076" y="751446"/>
                  </a:lnTo>
                  <a:lnTo>
                    <a:pt x="2316071" y="737088"/>
                  </a:lnTo>
                  <a:lnTo>
                    <a:pt x="2344714" y="737107"/>
                  </a:lnTo>
                  <a:lnTo>
                    <a:pt x="2345601" y="749604"/>
                  </a:lnTo>
                  <a:lnTo>
                    <a:pt x="2345677" y="751039"/>
                  </a:lnTo>
                  <a:lnTo>
                    <a:pt x="2338762" y="751446"/>
                  </a:lnTo>
                  <a:close/>
                </a:path>
                <a:path w="2348865" h="2760345">
                  <a:moveTo>
                    <a:pt x="2317153" y="752716"/>
                  </a:moveTo>
                  <a:lnTo>
                    <a:pt x="2317064" y="751268"/>
                  </a:lnTo>
                  <a:lnTo>
                    <a:pt x="2317076" y="751446"/>
                  </a:lnTo>
                  <a:lnTo>
                    <a:pt x="2338762" y="751446"/>
                  </a:lnTo>
                  <a:lnTo>
                    <a:pt x="2317153" y="752716"/>
                  </a:lnTo>
                  <a:close/>
                </a:path>
                <a:path w="2348865" h="2760345">
                  <a:moveTo>
                    <a:pt x="2319464" y="809320"/>
                  </a:moveTo>
                  <a:lnTo>
                    <a:pt x="2319121" y="794816"/>
                  </a:lnTo>
                  <a:lnTo>
                    <a:pt x="2318626" y="780923"/>
                  </a:lnTo>
                  <a:lnTo>
                    <a:pt x="2347188" y="779907"/>
                  </a:lnTo>
                  <a:lnTo>
                    <a:pt x="2347708" y="794981"/>
                  </a:lnTo>
                  <a:lnTo>
                    <a:pt x="2348039" y="808634"/>
                  </a:lnTo>
                  <a:lnTo>
                    <a:pt x="2319464" y="809320"/>
                  </a:lnTo>
                  <a:close/>
                </a:path>
                <a:path w="2348865" h="2760345">
                  <a:moveTo>
                    <a:pt x="2319121" y="794981"/>
                  </a:moveTo>
                  <a:lnTo>
                    <a:pt x="2319115" y="794816"/>
                  </a:lnTo>
                  <a:lnTo>
                    <a:pt x="2319121" y="794981"/>
                  </a:lnTo>
                  <a:close/>
                </a:path>
                <a:path w="2348865" h="2760345">
                  <a:moveTo>
                    <a:pt x="2348268" y="839279"/>
                  </a:moveTo>
                  <a:lnTo>
                    <a:pt x="2319693" y="839279"/>
                  </a:lnTo>
                  <a:lnTo>
                    <a:pt x="2319693" y="837577"/>
                  </a:lnTo>
                  <a:lnTo>
                    <a:pt x="2348268" y="837526"/>
                  </a:lnTo>
                  <a:lnTo>
                    <a:pt x="2348268" y="839279"/>
                  </a:lnTo>
                  <a:close/>
                </a:path>
                <a:path w="2348865" h="2760345">
                  <a:moveTo>
                    <a:pt x="2348130" y="854201"/>
                  </a:moveTo>
                  <a:lnTo>
                    <a:pt x="2319553" y="854201"/>
                  </a:lnTo>
                  <a:lnTo>
                    <a:pt x="2319693" y="839114"/>
                  </a:lnTo>
                  <a:lnTo>
                    <a:pt x="2319693" y="839279"/>
                  </a:lnTo>
                  <a:lnTo>
                    <a:pt x="2348268" y="839279"/>
                  </a:lnTo>
                  <a:lnTo>
                    <a:pt x="2348130" y="854201"/>
                  </a:lnTo>
                  <a:close/>
                </a:path>
                <a:path w="2348865" h="2760345">
                  <a:moveTo>
                    <a:pt x="2347887" y="866406"/>
                  </a:moveTo>
                  <a:lnTo>
                    <a:pt x="2319324" y="865835"/>
                  </a:lnTo>
                  <a:lnTo>
                    <a:pt x="2319553" y="854049"/>
                  </a:lnTo>
                  <a:lnTo>
                    <a:pt x="2319553" y="854201"/>
                  </a:lnTo>
                  <a:lnTo>
                    <a:pt x="2348130" y="854201"/>
                  </a:lnTo>
                  <a:lnTo>
                    <a:pt x="2347887" y="866406"/>
                  </a:lnTo>
                  <a:close/>
                </a:path>
                <a:path w="2348865" h="2760345">
                  <a:moveTo>
                    <a:pt x="2345359" y="924026"/>
                  </a:moveTo>
                  <a:lnTo>
                    <a:pt x="2316835" y="922388"/>
                  </a:lnTo>
                  <a:lnTo>
                    <a:pt x="2318169" y="899198"/>
                  </a:lnTo>
                  <a:lnTo>
                    <a:pt x="2318346" y="894156"/>
                  </a:lnTo>
                  <a:lnTo>
                    <a:pt x="2346896" y="895197"/>
                  </a:lnTo>
                  <a:lnTo>
                    <a:pt x="2346693" y="900836"/>
                  </a:lnTo>
                  <a:lnTo>
                    <a:pt x="2345359" y="924026"/>
                  </a:lnTo>
                  <a:close/>
                </a:path>
                <a:path w="2348865" h="2760345">
                  <a:moveTo>
                    <a:pt x="2318143" y="899502"/>
                  </a:moveTo>
                  <a:lnTo>
                    <a:pt x="2318155" y="899198"/>
                  </a:lnTo>
                  <a:lnTo>
                    <a:pt x="2318143" y="899502"/>
                  </a:lnTo>
                  <a:close/>
                </a:path>
                <a:path w="2348865" h="2760345">
                  <a:moveTo>
                    <a:pt x="2342637" y="960780"/>
                  </a:moveTo>
                  <a:lnTo>
                    <a:pt x="2313978" y="960780"/>
                  </a:lnTo>
                  <a:lnTo>
                    <a:pt x="2314003" y="960488"/>
                  </a:lnTo>
                  <a:lnTo>
                    <a:pt x="2314778" y="950594"/>
                  </a:lnTo>
                  <a:lnTo>
                    <a:pt x="2343264" y="952830"/>
                  </a:lnTo>
                  <a:lnTo>
                    <a:pt x="2342637" y="960780"/>
                  </a:lnTo>
                  <a:close/>
                </a:path>
                <a:path w="2348865" h="2760345">
                  <a:moveTo>
                    <a:pt x="2313991" y="960610"/>
                  </a:moveTo>
                  <a:close/>
                </a:path>
                <a:path w="2348865" h="2760345">
                  <a:moveTo>
                    <a:pt x="2340635" y="981570"/>
                  </a:moveTo>
                  <a:lnTo>
                    <a:pt x="2312200" y="978763"/>
                  </a:lnTo>
                  <a:lnTo>
                    <a:pt x="2313991" y="960610"/>
                  </a:lnTo>
                  <a:lnTo>
                    <a:pt x="2313978" y="960780"/>
                  </a:lnTo>
                  <a:lnTo>
                    <a:pt x="2342637" y="960780"/>
                  </a:lnTo>
                  <a:lnTo>
                    <a:pt x="2342438" y="963294"/>
                  </a:lnTo>
                  <a:lnTo>
                    <a:pt x="2340635" y="981570"/>
                  </a:lnTo>
                  <a:close/>
                </a:path>
                <a:path w="2348865" h="2760345">
                  <a:moveTo>
                    <a:pt x="2335954" y="1023086"/>
                  </a:moveTo>
                  <a:lnTo>
                    <a:pt x="2307183" y="1023086"/>
                  </a:lnTo>
                  <a:lnTo>
                    <a:pt x="2307221" y="1022807"/>
                  </a:lnTo>
                  <a:lnTo>
                    <a:pt x="2309113" y="1006881"/>
                  </a:lnTo>
                  <a:lnTo>
                    <a:pt x="2337485" y="1010259"/>
                  </a:lnTo>
                  <a:lnTo>
                    <a:pt x="2335954" y="1023086"/>
                  </a:lnTo>
                  <a:close/>
                </a:path>
                <a:path w="2348865" h="2760345">
                  <a:moveTo>
                    <a:pt x="2307188" y="1023048"/>
                  </a:moveTo>
                  <a:lnTo>
                    <a:pt x="2307216" y="1022807"/>
                  </a:lnTo>
                  <a:lnTo>
                    <a:pt x="2307188" y="1023048"/>
                  </a:lnTo>
                  <a:close/>
                </a:path>
                <a:path w="2348865" h="2760345">
                  <a:moveTo>
                    <a:pt x="2333828" y="1038885"/>
                  </a:moveTo>
                  <a:lnTo>
                    <a:pt x="2305532" y="1034948"/>
                  </a:lnTo>
                  <a:lnTo>
                    <a:pt x="2307188" y="1023048"/>
                  </a:lnTo>
                  <a:lnTo>
                    <a:pt x="2335954" y="1023086"/>
                  </a:lnTo>
                  <a:lnTo>
                    <a:pt x="2335517" y="1026744"/>
                  </a:lnTo>
                  <a:lnTo>
                    <a:pt x="2333828" y="1038885"/>
                  </a:lnTo>
                  <a:close/>
                </a:path>
                <a:path w="2348865" h="2760345">
                  <a:moveTo>
                    <a:pt x="2326685" y="1086294"/>
                  </a:moveTo>
                  <a:lnTo>
                    <a:pt x="2297760" y="1086294"/>
                  </a:lnTo>
                  <a:lnTo>
                    <a:pt x="2301468" y="1062951"/>
                  </a:lnTo>
                  <a:lnTo>
                    <a:pt x="2329687" y="1067435"/>
                  </a:lnTo>
                  <a:lnTo>
                    <a:pt x="2326685" y="1086294"/>
                  </a:lnTo>
                  <a:close/>
                </a:path>
                <a:path w="2348865" h="2760345">
                  <a:moveTo>
                    <a:pt x="2325065" y="1095908"/>
                  </a:moveTo>
                  <a:lnTo>
                    <a:pt x="2296934" y="1090891"/>
                  </a:lnTo>
                  <a:lnTo>
                    <a:pt x="2297798" y="1086027"/>
                  </a:lnTo>
                  <a:lnTo>
                    <a:pt x="2297760" y="1086294"/>
                  </a:lnTo>
                  <a:lnTo>
                    <a:pt x="2326685" y="1086294"/>
                  </a:lnTo>
                  <a:lnTo>
                    <a:pt x="2325928" y="1091044"/>
                  </a:lnTo>
                  <a:lnTo>
                    <a:pt x="2325065" y="1095908"/>
                  </a:lnTo>
                  <a:close/>
                </a:path>
                <a:path w="2348865" h="2760345">
                  <a:moveTo>
                    <a:pt x="2314435" y="1152334"/>
                  </a:moveTo>
                  <a:lnTo>
                    <a:pt x="2286406" y="1146784"/>
                  </a:lnTo>
                  <a:lnTo>
                    <a:pt x="2291956" y="1118755"/>
                  </a:lnTo>
                  <a:lnTo>
                    <a:pt x="2319985" y="1124292"/>
                  </a:lnTo>
                  <a:lnTo>
                    <a:pt x="2314435" y="1152334"/>
                  </a:lnTo>
                  <a:close/>
                </a:path>
                <a:path w="2348865" h="2760345">
                  <a:moveTo>
                    <a:pt x="2301900" y="1208620"/>
                  </a:moveTo>
                  <a:lnTo>
                    <a:pt x="2274100" y="1202055"/>
                  </a:lnTo>
                  <a:lnTo>
                    <a:pt x="2278760" y="1182306"/>
                  </a:lnTo>
                  <a:lnTo>
                    <a:pt x="2280462" y="1174457"/>
                  </a:lnTo>
                  <a:lnTo>
                    <a:pt x="2308390" y="1180528"/>
                  </a:lnTo>
                  <a:lnTo>
                    <a:pt x="2306574" y="1188872"/>
                  </a:lnTo>
                  <a:lnTo>
                    <a:pt x="2301900" y="1208620"/>
                  </a:lnTo>
                  <a:close/>
                </a:path>
                <a:path w="2348865" h="2760345">
                  <a:moveTo>
                    <a:pt x="2278697" y="1182560"/>
                  </a:moveTo>
                  <a:lnTo>
                    <a:pt x="2278752" y="1182306"/>
                  </a:lnTo>
                  <a:lnTo>
                    <a:pt x="2278697" y="1182560"/>
                  </a:lnTo>
                  <a:close/>
                </a:path>
                <a:path w="2348865" h="2760345">
                  <a:moveTo>
                    <a:pt x="2292209" y="1247546"/>
                  </a:moveTo>
                  <a:lnTo>
                    <a:pt x="2262720" y="1247546"/>
                  </a:lnTo>
                  <a:lnTo>
                    <a:pt x="2262771" y="1247355"/>
                  </a:lnTo>
                  <a:lnTo>
                    <a:pt x="2267318" y="1229537"/>
                  </a:lnTo>
                  <a:lnTo>
                    <a:pt x="2295004" y="1236611"/>
                  </a:lnTo>
                  <a:lnTo>
                    <a:pt x="2292209" y="1247546"/>
                  </a:lnTo>
                  <a:close/>
                </a:path>
                <a:path w="2348865" h="2760345">
                  <a:moveTo>
                    <a:pt x="2262731" y="1247505"/>
                  </a:moveTo>
                  <a:lnTo>
                    <a:pt x="2262769" y="1247355"/>
                  </a:lnTo>
                  <a:lnTo>
                    <a:pt x="2262731" y="1247505"/>
                  </a:lnTo>
                  <a:close/>
                </a:path>
                <a:path w="2348865" h="2760345">
                  <a:moveTo>
                    <a:pt x="2287752" y="1264450"/>
                  </a:moveTo>
                  <a:lnTo>
                    <a:pt x="2260168" y="1257007"/>
                  </a:lnTo>
                  <a:lnTo>
                    <a:pt x="2262731" y="1247505"/>
                  </a:lnTo>
                  <a:lnTo>
                    <a:pt x="2292209" y="1247546"/>
                  </a:lnTo>
                  <a:lnTo>
                    <a:pt x="2290356" y="1254798"/>
                  </a:lnTo>
                  <a:lnTo>
                    <a:pt x="2287752" y="1264450"/>
                  </a:lnTo>
                  <a:close/>
                </a:path>
                <a:path w="2348865" h="2760345">
                  <a:moveTo>
                    <a:pt x="2271928" y="1319758"/>
                  </a:moveTo>
                  <a:lnTo>
                    <a:pt x="2244547" y="1311592"/>
                  </a:lnTo>
                  <a:lnTo>
                    <a:pt x="2249068" y="1296441"/>
                  </a:lnTo>
                  <a:lnTo>
                    <a:pt x="2252573" y="1284300"/>
                  </a:lnTo>
                  <a:lnTo>
                    <a:pt x="2280018" y="1292225"/>
                  </a:lnTo>
                  <a:lnTo>
                    <a:pt x="2276449" y="1304607"/>
                  </a:lnTo>
                  <a:lnTo>
                    <a:pt x="2271928" y="1319758"/>
                  </a:lnTo>
                  <a:close/>
                </a:path>
                <a:path w="2348865" h="2760345">
                  <a:moveTo>
                    <a:pt x="2249030" y="1296555"/>
                  </a:moveTo>
                  <a:close/>
                </a:path>
                <a:path w="2348865" h="2760345">
                  <a:moveTo>
                    <a:pt x="2258974" y="1345882"/>
                  </a:moveTo>
                  <a:lnTo>
                    <a:pt x="2233853" y="1345882"/>
                  </a:lnTo>
                  <a:lnTo>
                    <a:pt x="2236139" y="1338643"/>
                  </a:lnTo>
                  <a:lnTo>
                    <a:pt x="2258974" y="1345882"/>
                  </a:lnTo>
                  <a:close/>
                </a:path>
                <a:path w="2348865" h="2760345">
                  <a:moveTo>
                    <a:pt x="2258519" y="1362367"/>
                  </a:moveTo>
                  <a:lnTo>
                    <a:pt x="2228469" y="1362367"/>
                  </a:lnTo>
                  <a:lnTo>
                    <a:pt x="2233891" y="1345755"/>
                  </a:lnTo>
                  <a:lnTo>
                    <a:pt x="2258974" y="1345882"/>
                  </a:lnTo>
                  <a:lnTo>
                    <a:pt x="2263381" y="1347279"/>
                  </a:lnTo>
                  <a:lnTo>
                    <a:pt x="2261044" y="1354632"/>
                  </a:lnTo>
                  <a:lnTo>
                    <a:pt x="2258519" y="1362367"/>
                  </a:lnTo>
                  <a:close/>
                </a:path>
                <a:path w="2348865" h="2760345">
                  <a:moveTo>
                    <a:pt x="2254465" y="1374686"/>
                  </a:moveTo>
                  <a:lnTo>
                    <a:pt x="2227376" y="1365580"/>
                  </a:lnTo>
                  <a:lnTo>
                    <a:pt x="2228507" y="1362240"/>
                  </a:lnTo>
                  <a:lnTo>
                    <a:pt x="2258519" y="1362367"/>
                  </a:lnTo>
                  <a:lnTo>
                    <a:pt x="2255583" y="1371358"/>
                  </a:lnTo>
                  <a:lnTo>
                    <a:pt x="2254465" y="1374686"/>
                  </a:lnTo>
                  <a:close/>
                </a:path>
                <a:path w="2348865" h="2760345">
                  <a:moveTo>
                    <a:pt x="2226522" y="1395387"/>
                  </a:moveTo>
                  <a:lnTo>
                    <a:pt x="2217204" y="1395387"/>
                  </a:lnTo>
                  <a:lnTo>
                    <a:pt x="2218194" y="1392504"/>
                  </a:lnTo>
                  <a:lnTo>
                    <a:pt x="2226522" y="1395387"/>
                  </a:lnTo>
                  <a:close/>
                </a:path>
                <a:path w="2348865" h="2760345">
                  <a:moveTo>
                    <a:pt x="2241648" y="1411922"/>
                  </a:moveTo>
                  <a:lnTo>
                    <a:pt x="2211324" y="1411922"/>
                  </a:lnTo>
                  <a:lnTo>
                    <a:pt x="2217242" y="1395272"/>
                  </a:lnTo>
                  <a:lnTo>
                    <a:pt x="2226522" y="1395387"/>
                  </a:lnTo>
                  <a:lnTo>
                    <a:pt x="2245194" y="1401851"/>
                  </a:lnTo>
                  <a:lnTo>
                    <a:pt x="2244166" y="1404835"/>
                  </a:lnTo>
                  <a:lnTo>
                    <a:pt x="2241648" y="1411922"/>
                  </a:lnTo>
                  <a:close/>
                </a:path>
                <a:path w="2348865" h="2760345">
                  <a:moveTo>
                    <a:pt x="2235504" y="1428991"/>
                  </a:moveTo>
                  <a:lnTo>
                    <a:pt x="2208669" y="1419186"/>
                  </a:lnTo>
                  <a:lnTo>
                    <a:pt x="2211362" y="1411808"/>
                  </a:lnTo>
                  <a:lnTo>
                    <a:pt x="2241648" y="1411922"/>
                  </a:lnTo>
                  <a:lnTo>
                    <a:pt x="2238209" y="1421599"/>
                  </a:lnTo>
                  <a:lnTo>
                    <a:pt x="2235504" y="1428991"/>
                  </a:lnTo>
                  <a:close/>
                </a:path>
                <a:path w="2348865" h="2760345">
                  <a:moveTo>
                    <a:pt x="2223319" y="1461604"/>
                  </a:moveTo>
                  <a:lnTo>
                    <a:pt x="2192705" y="1461604"/>
                  </a:lnTo>
                  <a:lnTo>
                    <a:pt x="2198801" y="1445755"/>
                  </a:lnTo>
                  <a:lnTo>
                    <a:pt x="2225471" y="1456004"/>
                  </a:lnTo>
                  <a:lnTo>
                    <a:pt x="2223319" y="1461604"/>
                  </a:lnTo>
                  <a:close/>
                </a:path>
                <a:path w="2348865" h="2760345">
                  <a:moveTo>
                    <a:pt x="2215083" y="1482750"/>
                  </a:moveTo>
                  <a:lnTo>
                    <a:pt x="2188502" y="1472272"/>
                  </a:lnTo>
                  <a:lnTo>
                    <a:pt x="2192743" y="1461490"/>
                  </a:lnTo>
                  <a:lnTo>
                    <a:pt x="2223319" y="1461604"/>
                  </a:lnTo>
                  <a:lnTo>
                    <a:pt x="2219217" y="1472272"/>
                  </a:lnTo>
                  <a:lnTo>
                    <a:pt x="2215083" y="1482750"/>
                  </a:lnTo>
                  <a:close/>
                </a:path>
                <a:path w="2348865" h="2760345">
                  <a:moveTo>
                    <a:pt x="2193251" y="1535950"/>
                  </a:moveTo>
                  <a:lnTo>
                    <a:pt x="2166937" y="1524812"/>
                  </a:lnTo>
                  <a:lnTo>
                    <a:pt x="2172665" y="1511261"/>
                  </a:lnTo>
                  <a:lnTo>
                    <a:pt x="2177910" y="1498561"/>
                  </a:lnTo>
                  <a:lnTo>
                    <a:pt x="2204326" y="1509471"/>
                  </a:lnTo>
                  <a:lnTo>
                    <a:pt x="2198979" y="1522399"/>
                  </a:lnTo>
                  <a:lnTo>
                    <a:pt x="2193251" y="1535950"/>
                  </a:lnTo>
                  <a:close/>
                </a:path>
                <a:path w="2348865" h="2760345">
                  <a:moveTo>
                    <a:pt x="2172614" y="1511376"/>
                  </a:moveTo>
                  <a:close/>
                </a:path>
                <a:path w="2348865" h="2760345">
                  <a:moveTo>
                    <a:pt x="2179058" y="1561172"/>
                  </a:moveTo>
                  <a:lnTo>
                    <a:pt x="2151062" y="1561172"/>
                  </a:lnTo>
                  <a:lnTo>
                    <a:pt x="2155647" y="1550809"/>
                  </a:lnTo>
                  <a:lnTo>
                    <a:pt x="2179058" y="1561172"/>
                  </a:lnTo>
                  <a:close/>
                </a:path>
                <a:path w="2348865" h="2760345">
                  <a:moveTo>
                    <a:pt x="2151102" y="1561082"/>
                  </a:moveTo>
                  <a:close/>
                </a:path>
                <a:path w="2348865" h="2760345">
                  <a:moveTo>
                    <a:pt x="2170036" y="1588554"/>
                  </a:moveTo>
                  <a:lnTo>
                    <a:pt x="2144001" y="1576781"/>
                  </a:lnTo>
                  <a:lnTo>
                    <a:pt x="2151102" y="1561082"/>
                  </a:lnTo>
                  <a:lnTo>
                    <a:pt x="2179058" y="1561172"/>
                  </a:lnTo>
                  <a:lnTo>
                    <a:pt x="2181783" y="1562379"/>
                  </a:lnTo>
                  <a:lnTo>
                    <a:pt x="2177148" y="1572844"/>
                  </a:lnTo>
                  <a:lnTo>
                    <a:pt x="2170036" y="1588554"/>
                  </a:lnTo>
                  <a:close/>
                </a:path>
                <a:path w="2348865" h="2760345">
                  <a:moveTo>
                    <a:pt x="2151770" y="1627530"/>
                  </a:moveTo>
                  <a:lnTo>
                    <a:pt x="2120049" y="1627530"/>
                  </a:lnTo>
                  <a:lnTo>
                    <a:pt x="2128100" y="1610842"/>
                  </a:lnTo>
                  <a:lnTo>
                    <a:pt x="2132050" y="1602473"/>
                  </a:lnTo>
                  <a:lnTo>
                    <a:pt x="2157882" y="1614677"/>
                  </a:lnTo>
                  <a:lnTo>
                    <a:pt x="2153831" y="1623263"/>
                  </a:lnTo>
                  <a:lnTo>
                    <a:pt x="2151770" y="1627530"/>
                  </a:lnTo>
                  <a:close/>
                </a:path>
                <a:path w="2348865" h="2760345">
                  <a:moveTo>
                    <a:pt x="2128050" y="1610944"/>
                  </a:moveTo>
                  <a:close/>
                </a:path>
                <a:path w="2348865" h="2760345">
                  <a:moveTo>
                    <a:pt x="2145436" y="1640649"/>
                  </a:moveTo>
                  <a:lnTo>
                    <a:pt x="2119795" y="1628025"/>
                  </a:lnTo>
                  <a:lnTo>
                    <a:pt x="2120099" y="1627416"/>
                  </a:lnTo>
                  <a:lnTo>
                    <a:pt x="2151770" y="1627530"/>
                  </a:lnTo>
                  <a:lnTo>
                    <a:pt x="2145436" y="1640649"/>
                  </a:lnTo>
                  <a:close/>
                </a:path>
                <a:path w="2348865" h="2760345">
                  <a:moveTo>
                    <a:pt x="2127184" y="1677212"/>
                  </a:moveTo>
                  <a:lnTo>
                    <a:pt x="2095068" y="1677212"/>
                  </a:lnTo>
                  <a:lnTo>
                    <a:pt x="2103615" y="1660550"/>
                  </a:lnTo>
                  <a:lnTo>
                    <a:pt x="2107145" y="1653514"/>
                  </a:lnTo>
                  <a:lnTo>
                    <a:pt x="2132672" y="1666354"/>
                  </a:lnTo>
                  <a:lnTo>
                    <a:pt x="2129040" y="1673593"/>
                  </a:lnTo>
                  <a:lnTo>
                    <a:pt x="2127184" y="1677212"/>
                  </a:lnTo>
                  <a:close/>
                </a:path>
                <a:path w="2348865" h="2760345">
                  <a:moveTo>
                    <a:pt x="2103551" y="1660664"/>
                  </a:moveTo>
                  <a:close/>
                </a:path>
                <a:path w="2348865" h="2760345">
                  <a:moveTo>
                    <a:pt x="2119579" y="1692008"/>
                  </a:moveTo>
                  <a:lnTo>
                    <a:pt x="2094255" y="1678762"/>
                  </a:lnTo>
                  <a:lnTo>
                    <a:pt x="2095119" y="1677098"/>
                  </a:lnTo>
                  <a:lnTo>
                    <a:pt x="2127184" y="1677212"/>
                  </a:lnTo>
                  <a:lnTo>
                    <a:pt x="2120442" y="1690357"/>
                  </a:lnTo>
                  <a:lnTo>
                    <a:pt x="2119579" y="1692008"/>
                  </a:lnTo>
                  <a:close/>
                </a:path>
                <a:path w="2348865" h="2760345">
                  <a:moveTo>
                    <a:pt x="2092832" y="1710258"/>
                  </a:moveTo>
                  <a:lnTo>
                    <a:pt x="2077605" y="1710258"/>
                  </a:lnTo>
                  <a:lnTo>
                    <a:pt x="2080971" y="1703933"/>
                  </a:lnTo>
                  <a:lnTo>
                    <a:pt x="2092832" y="1710258"/>
                  </a:lnTo>
                  <a:close/>
                </a:path>
                <a:path w="2348865" h="2760345">
                  <a:moveTo>
                    <a:pt x="2101149" y="1726755"/>
                  </a:moveTo>
                  <a:lnTo>
                    <a:pt x="2068626" y="1726755"/>
                  </a:lnTo>
                  <a:lnTo>
                    <a:pt x="2077656" y="1710156"/>
                  </a:lnTo>
                  <a:lnTo>
                    <a:pt x="2092832" y="1710258"/>
                  </a:lnTo>
                  <a:lnTo>
                    <a:pt x="2106193" y="1717382"/>
                  </a:lnTo>
                  <a:lnTo>
                    <a:pt x="2102751" y="1723809"/>
                  </a:lnTo>
                  <a:lnTo>
                    <a:pt x="2101149" y="1726755"/>
                  </a:lnTo>
                  <a:close/>
                </a:path>
                <a:path w="2348865" h="2760345">
                  <a:moveTo>
                    <a:pt x="2092452" y="1742706"/>
                  </a:moveTo>
                  <a:lnTo>
                    <a:pt x="2067471" y="1728851"/>
                  </a:lnTo>
                  <a:lnTo>
                    <a:pt x="2068677" y="1726653"/>
                  </a:lnTo>
                  <a:lnTo>
                    <a:pt x="2101149" y="1726755"/>
                  </a:lnTo>
                  <a:lnTo>
                    <a:pt x="2093671" y="1740509"/>
                  </a:lnTo>
                  <a:lnTo>
                    <a:pt x="2092452" y="1742706"/>
                  </a:lnTo>
                  <a:close/>
                </a:path>
                <a:path w="2348865" h="2760345">
                  <a:moveTo>
                    <a:pt x="2064207" y="1759699"/>
                  </a:moveTo>
                  <a:lnTo>
                    <a:pt x="2050186" y="1759699"/>
                  </a:lnTo>
                  <a:lnTo>
                    <a:pt x="2053577" y="1753692"/>
                  </a:lnTo>
                  <a:lnTo>
                    <a:pt x="2064207" y="1759699"/>
                  </a:lnTo>
                  <a:close/>
                </a:path>
                <a:path w="2348865" h="2760345">
                  <a:moveTo>
                    <a:pt x="2064105" y="1792732"/>
                  </a:moveTo>
                  <a:lnTo>
                    <a:pt x="2039467" y="1778266"/>
                  </a:lnTo>
                  <a:lnTo>
                    <a:pt x="2040775" y="1776031"/>
                  </a:lnTo>
                  <a:lnTo>
                    <a:pt x="2050237" y="1759597"/>
                  </a:lnTo>
                  <a:lnTo>
                    <a:pt x="2064207" y="1759699"/>
                  </a:lnTo>
                  <a:lnTo>
                    <a:pt x="2078456" y="1767751"/>
                  </a:lnTo>
                  <a:lnTo>
                    <a:pt x="2075002" y="1773859"/>
                  </a:lnTo>
                  <a:lnTo>
                    <a:pt x="2065426" y="1790496"/>
                  </a:lnTo>
                  <a:lnTo>
                    <a:pt x="2064105" y="1792732"/>
                  </a:lnTo>
                  <a:close/>
                </a:path>
                <a:path w="2348865" h="2760345">
                  <a:moveTo>
                    <a:pt x="2040712" y="1776133"/>
                  </a:moveTo>
                  <a:close/>
                </a:path>
                <a:path w="2348865" h="2760345">
                  <a:moveTo>
                    <a:pt x="2035288" y="1808924"/>
                  </a:moveTo>
                  <a:lnTo>
                    <a:pt x="2021306" y="1808924"/>
                  </a:lnTo>
                  <a:lnTo>
                    <a:pt x="2024976" y="1802764"/>
                  </a:lnTo>
                  <a:lnTo>
                    <a:pt x="2035288" y="1808924"/>
                  </a:lnTo>
                  <a:close/>
                </a:path>
                <a:path w="2348865" h="2760345">
                  <a:moveTo>
                    <a:pt x="2034578" y="1842058"/>
                  </a:moveTo>
                  <a:lnTo>
                    <a:pt x="2010282" y="1827009"/>
                  </a:lnTo>
                  <a:lnTo>
                    <a:pt x="2011413" y="1825180"/>
                  </a:lnTo>
                  <a:lnTo>
                    <a:pt x="2021357" y="1808835"/>
                  </a:lnTo>
                  <a:lnTo>
                    <a:pt x="2035288" y="1808924"/>
                  </a:lnTo>
                  <a:lnTo>
                    <a:pt x="2049513" y="1817420"/>
                  </a:lnTo>
                  <a:lnTo>
                    <a:pt x="2044792" y="1825282"/>
                  </a:lnTo>
                  <a:lnTo>
                    <a:pt x="2034578" y="1842058"/>
                  </a:lnTo>
                  <a:close/>
                </a:path>
                <a:path w="2348865" h="2760345">
                  <a:moveTo>
                    <a:pt x="2011349" y="1825282"/>
                  </a:moveTo>
                  <a:close/>
                </a:path>
                <a:path w="2348865" h="2760345">
                  <a:moveTo>
                    <a:pt x="2005935" y="1857908"/>
                  </a:moveTo>
                  <a:lnTo>
                    <a:pt x="1990953" y="1857908"/>
                  </a:lnTo>
                  <a:lnTo>
                    <a:pt x="1995220" y="1851152"/>
                  </a:lnTo>
                  <a:lnTo>
                    <a:pt x="2005935" y="1857908"/>
                  </a:lnTo>
                  <a:close/>
                </a:path>
                <a:path w="2348865" h="2760345">
                  <a:moveTo>
                    <a:pt x="2014470" y="1874164"/>
                  </a:moveTo>
                  <a:lnTo>
                    <a:pt x="1980514" y="1874164"/>
                  </a:lnTo>
                  <a:lnTo>
                    <a:pt x="1991017" y="1857806"/>
                  </a:lnTo>
                  <a:lnTo>
                    <a:pt x="2005935" y="1857908"/>
                  </a:lnTo>
                  <a:lnTo>
                    <a:pt x="2019388" y="1866391"/>
                  </a:lnTo>
                  <a:lnTo>
                    <a:pt x="2014470" y="1874164"/>
                  </a:lnTo>
                  <a:close/>
                </a:path>
                <a:path w="2348865" h="2760345">
                  <a:moveTo>
                    <a:pt x="2003869" y="1890661"/>
                  </a:moveTo>
                  <a:lnTo>
                    <a:pt x="1979942" y="1875027"/>
                  </a:lnTo>
                  <a:lnTo>
                    <a:pt x="1980577" y="1874062"/>
                  </a:lnTo>
                  <a:lnTo>
                    <a:pt x="2014470" y="1874164"/>
                  </a:lnTo>
                  <a:lnTo>
                    <a:pt x="2003869" y="1890661"/>
                  </a:lnTo>
                  <a:close/>
                </a:path>
                <a:path w="2348865" h="2760345">
                  <a:moveTo>
                    <a:pt x="1975979" y="1906574"/>
                  </a:moveTo>
                  <a:lnTo>
                    <a:pt x="1959152" y="1906574"/>
                  </a:lnTo>
                  <a:lnTo>
                    <a:pt x="1964308" y="1898815"/>
                  </a:lnTo>
                  <a:lnTo>
                    <a:pt x="1975979" y="1906574"/>
                  </a:lnTo>
                  <a:close/>
                </a:path>
                <a:path w="2348865" h="2760345">
                  <a:moveTo>
                    <a:pt x="1972094" y="1938439"/>
                  </a:moveTo>
                  <a:lnTo>
                    <a:pt x="1948421" y="1922424"/>
                  </a:lnTo>
                  <a:lnTo>
                    <a:pt x="1959216" y="1906473"/>
                  </a:lnTo>
                  <a:lnTo>
                    <a:pt x="1975979" y="1906574"/>
                  </a:lnTo>
                  <a:lnTo>
                    <a:pt x="1988108" y="1914639"/>
                  </a:lnTo>
                  <a:lnTo>
                    <a:pt x="1982876" y="1922487"/>
                  </a:lnTo>
                  <a:lnTo>
                    <a:pt x="1972094" y="1938439"/>
                  </a:lnTo>
                  <a:close/>
                </a:path>
                <a:path w="2348865" h="2760345">
                  <a:moveTo>
                    <a:pt x="1939124" y="1985543"/>
                  </a:moveTo>
                  <a:lnTo>
                    <a:pt x="1915858" y="1968969"/>
                  </a:lnTo>
                  <a:lnTo>
                    <a:pt x="1926247" y="1954377"/>
                  </a:lnTo>
                  <a:lnTo>
                    <a:pt x="1932292" y="1945728"/>
                  </a:lnTo>
                  <a:lnTo>
                    <a:pt x="1955698" y="1962124"/>
                  </a:lnTo>
                  <a:lnTo>
                    <a:pt x="1949526" y="1970951"/>
                  </a:lnTo>
                  <a:lnTo>
                    <a:pt x="1939124" y="1985543"/>
                  </a:lnTo>
                  <a:close/>
                </a:path>
                <a:path w="2348865" h="2760345">
                  <a:moveTo>
                    <a:pt x="1926183" y="1954466"/>
                  </a:moveTo>
                  <a:close/>
                </a:path>
                <a:path w="2348865" h="2760345">
                  <a:moveTo>
                    <a:pt x="1905063" y="2031847"/>
                  </a:moveTo>
                  <a:lnTo>
                    <a:pt x="1882190" y="2014715"/>
                  </a:lnTo>
                  <a:lnTo>
                    <a:pt x="1892452" y="2001024"/>
                  </a:lnTo>
                  <a:lnTo>
                    <a:pt x="1899183" y="1991893"/>
                  </a:lnTo>
                  <a:lnTo>
                    <a:pt x="1922195" y="2008835"/>
                  </a:lnTo>
                  <a:lnTo>
                    <a:pt x="1915312" y="2018169"/>
                  </a:lnTo>
                  <a:lnTo>
                    <a:pt x="1905063" y="2031847"/>
                  </a:lnTo>
                  <a:close/>
                </a:path>
                <a:path w="2348865" h="2760345">
                  <a:moveTo>
                    <a:pt x="1892376" y="2001126"/>
                  </a:moveTo>
                  <a:close/>
                </a:path>
                <a:path w="2348865" h="2760345">
                  <a:moveTo>
                    <a:pt x="1869884" y="2077339"/>
                  </a:moveTo>
                  <a:lnTo>
                    <a:pt x="1847443" y="2059647"/>
                  </a:lnTo>
                  <a:lnTo>
                    <a:pt x="1857857" y="2046427"/>
                  </a:lnTo>
                  <a:lnTo>
                    <a:pt x="1864982" y="2037232"/>
                  </a:lnTo>
                  <a:lnTo>
                    <a:pt x="1887562" y="2054733"/>
                  </a:lnTo>
                  <a:lnTo>
                    <a:pt x="1880298" y="2064118"/>
                  </a:lnTo>
                  <a:lnTo>
                    <a:pt x="1869884" y="2077339"/>
                  </a:lnTo>
                  <a:close/>
                </a:path>
                <a:path w="2348865" h="2760345">
                  <a:moveTo>
                    <a:pt x="1857781" y="2046516"/>
                  </a:moveTo>
                  <a:close/>
                </a:path>
                <a:path w="2348865" h="2760345">
                  <a:moveTo>
                    <a:pt x="1840621" y="2090648"/>
                  </a:moveTo>
                  <a:lnTo>
                    <a:pt x="1822450" y="2090648"/>
                  </a:lnTo>
                  <a:lnTo>
                    <a:pt x="1829688" y="2081745"/>
                  </a:lnTo>
                  <a:lnTo>
                    <a:pt x="1840621" y="2090648"/>
                  </a:lnTo>
                  <a:close/>
                </a:path>
                <a:path w="2348865" h="2760345">
                  <a:moveTo>
                    <a:pt x="1833626" y="2121954"/>
                  </a:moveTo>
                  <a:lnTo>
                    <a:pt x="1811616" y="2103729"/>
                  </a:lnTo>
                  <a:lnTo>
                    <a:pt x="1822513" y="2090559"/>
                  </a:lnTo>
                  <a:lnTo>
                    <a:pt x="1840621" y="2090648"/>
                  </a:lnTo>
                  <a:lnTo>
                    <a:pt x="1851850" y="2099792"/>
                  </a:lnTo>
                  <a:lnTo>
                    <a:pt x="1844535" y="2108784"/>
                  </a:lnTo>
                  <a:lnTo>
                    <a:pt x="1833626" y="2121954"/>
                  </a:lnTo>
                  <a:close/>
                </a:path>
                <a:path w="2348865" h="2760345">
                  <a:moveTo>
                    <a:pt x="1802779" y="2133473"/>
                  </a:moveTo>
                  <a:lnTo>
                    <a:pt x="1786394" y="2133473"/>
                  </a:lnTo>
                  <a:lnTo>
                    <a:pt x="1793328" y="2125383"/>
                  </a:lnTo>
                  <a:lnTo>
                    <a:pt x="1802779" y="2133473"/>
                  </a:lnTo>
                  <a:close/>
                </a:path>
                <a:path w="2348865" h="2760345">
                  <a:moveTo>
                    <a:pt x="1796275" y="2165667"/>
                  </a:moveTo>
                  <a:lnTo>
                    <a:pt x="1774710" y="2146909"/>
                  </a:lnTo>
                  <a:lnTo>
                    <a:pt x="1786470" y="2133384"/>
                  </a:lnTo>
                  <a:lnTo>
                    <a:pt x="1802779" y="2133473"/>
                  </a:lnTo>
                  <a:lnTo>
                    <a:pt x="1815033" y="2143963"/>
                  </a:lnTo>
                  <a:lnTo>
                    <a:pt x="1808035" y="2152141"/>
                  </a:lnTo>
                  <a:lnTo>
                    <a:pt x="1796275" y="2165667"/>
                  </a:lnTo>
                  <a:close/>
                </a:path>
                <a:path w="2348865" h="2760345">
                  <a:moveTo>
                    <a:pt x="1775927" y="2188540"/>
                  </a:moveTo>
                  <a:lnTo>
                    <a:pt x="1737321" y="2188540"/>
                  </a:lnTo>
                  <a:lnTo>
                    <a:pt x="1749767" y="2174913"/>
                  </a:lnTo>
                  <a:lnTo>
                    <a:pt x="1755889" y="2168093"/>
                  </a:lnTo>
                  <a:lnTo>
                    <a:pt x="1777136" y="2187193"/>
                  </a:lnTo>
                  <a:lnTo>
                    <a:pt x="1775927" y="2188540"/>
                  </a:lnTo>
                  <a:close/>
                </a:path>
                <a:path w="2348865" h="2760345">
                  <a:moveTo>
                    <a:pt x="1749691" y="2174989"/>
                  </a:moveTo>
                  <a:close/>
                </a:path>
                <a:path w="2348865" h="2760345">
                  <a:moveTo>
                    <a:pt x="1757756" y="2208517"/>
                  </a:moveTo>
                  <a:lnTo>
                    <a:pt x="1736826" y="2189073"/>
                  </a:lnTo>
                  <a:lnTo>
                    <a:pt x="1737398" y="2188451"/>
                  </a:lnTo>
                  <a:lnTo>
                    <a:pt x="1775927" y="2188540"/>
                  </a:lnTo>
                  <a:lnTo>
                    <a:pt x="1770862" y="2194179"/>
                  </a:lnTo>
                  <a:lnTo>
                    <a:pt x="1757756" y="2208517"/>
                  </a:lnTo>
                  <a:close/>
                </a:path>
                <a:path w="2348865" h="2760345">
                  <a:moveTo>
                    <a:pt x="1723033" y="2215184"/>
                  </a:moveTo>
                  <a:lnTo>
                    <a:pt x="1712366" y="2215184"/>
                  </a:lnTo>
                  <a:lnTo>
                    <a:pt x="1717395" y="2209863"/>
                  </a:lnTo>
                  <a:lnTo>
                    <a:pt x="1723033" y="2215184"/>
                  </a:lnTo>
                  <a:close/>
                </a:path>
                <a:path w="2348865" h="2760345">
                  <a:moveTo>
                    <a:pt x="1718246" y="2250287"/>
                  </a:moveTo>
                  <a:lnTo>
                    <a:pt x="1697786" y="2230323"/>
                  </a:lnTo>
                  <a:lnTo>
                    <a:pt x="1699882" y="2228189"/>
                  </a:lnTo>
                  <a:lnTo>
                    <a:pt x="1712442" y="2215095"/>
                  </a:lnTo>
                  <a:lnTo>
                    <a:pt x="1723033" y="2215184"/>
                  </a:lnTo>
                  <a:lnTo>
                    <a:pt x="1738172" y="2229472"/>
                  </a:lnTo>
                  <a:lnTo>
                    <a:pt x="1733067" y="2234882"/>
                  </a:lnTo>
                  <a:lnTo>
                    <a:pt x="1720329" y="2248141"/>
                  </a:lnTo>
                  <a:lnTo>
                    <a:pt x="1718246" y="2250287"/>
                  </a:lnTo>
                  <a:close/>
                </a:path>
                <a:path w="2348865" h="2760345">
                  <a:moveTo>
                    <a:pt x="1699793" y="2228278"/>
                  </a:moveTo>
                  <a:close/>
                </a:path>
                <a:path w="2348865" h="2760345">
                  <a:moveTo>
                    <a:pt x="1694006" y="2266657"/>
                  </a:moveTo>
                  <a:lnTo>
                    <a:pt x="1661718" y="2266657"/>
                  </a:lnTo>
                  <a:lnTo>
                    <a:pt x="1674558" y="2253932"/>
                  </a:lnTo>
                  <a:lnTo>
                    <a:pt x="1677835" y="2250617"/>
                  </a:lnTo>
                  <a:lnTo>
                    <a:pt x="1694006" y="2266657"/>
                  </a:lnTo>
                  <a:close/>
                </a:path>
                <a:path w="2348865" h="2760345">
                  <a:moveTo>
                    <a:pt x="1674469" y="2254008"/>
                  </a:moveTo>
                  <a:close/>
                </a:path>
                <a:path w="2348865" h="2760345">
                  <a:moveTo>
                    <a:pt x="1677657" y="2291016"/>
                  </a:moveTo>
                  <a:lnTo>
                    <a:pt x="1657705" y="2270556"/>
                  </a:lnTo>
                  <a:lnTo>
                    <a:pt x="1661807" y="2266568"/>
                  </a:lnTo>
                  <a:lnTo>
                    <a:pt x="1694006" y="2266657"/>
                  </a:lnTo>
                  <a:lnTo>
                    <a:pt x="1698129" y="2270747"/>
                  </a:lnTo>
                  <a:lnTo>
                    <a:pt x="1694675" y="2274227"/>
                  </a:lnTo>
                  <a:lnTo>
                    <a:pt x="1681746" y="2287028"/>
                  </a:lnTo>
                  <a:lnTo>
                    <a:pt x="1677657" y="2291016"/>
                  </a:lnTo>
                  <a:close/>
                </a:path>
                <a:path w="2348865" h="2760345">
                  <a:moveTo>
                    <a:pt x="1636013" y="2330678"/>
                  </a:moveTo>
                  <a:lnTo>
                    <a:pt x="1616582" y="2309723"/>
                  </a:lnTo>
                  <a:lnTo>
                    <a:pt x="1623212" y="2303576"/>
                  </a:lnTo>
                  <a:lnTo>
                    <a:pt x="1636128" y="2291397"/>
                  </a:lnTo>
                  <a:lnTo>
                    <a:pt x="1637245" y="2290330"/>
                  </a:lnTo>
                  <a:lnTo>
                    <a:pt x="1657019" y="2310955"/>
                  </a:lnTo>
                  <a:lnTo>
                    <a:pt x="1655737" y="2312187"/>
                  </a:lnTo>
                  <a:lnTo>
                    <a:pt x="1642643" y="2324531"/>
                  </a:lnTo>
                  <a:lnTo>
                    <a:pt x="1636013" y="2330678"/>
                  </a:lnTo>
                  <a:close/>
                </a:path>
                <a:path w="2348865" h="2760345">
                  <a:moveTo>
                    <a:pt x="1636039" y="2291473"/>
                  </a:moveTo>
                  <a:close/>
                </a:path>
                <a:path w="2348865" h="2760345">
                  <a:moveTo>
                    <a:pt x="1623123" y="2303653"/>
                  </a:moveTo>
                  <a:close/>
                </a:path>
                <a:path w="2348865" h="2760345">
                  <a:moveTo>
                    <a:pt x="1605017" y="2339263"/>
                  </a:moveTo>
                  <a:lnTo>
                    <a:pt x="1584058" y="2339263"/>
                  </a:lnTo>
                  <a:lnTo>
                    <a:pt x="1595678" y="2328849"/>
                  </a:lnTo>
                  <a:lnTo>
                    <a:pt x="1605017" y="2339263"/>
                  </a:lnTo>
                  <a:close/>
                </a:path>
                <a:path w="2348865" h="2760345">
                  <a:moveTo>
                    <a:pt x="1593303" y="2369197"/>
                  </a:moveTo>
                  <a:lnTo>
                    <a:pt x="1574419" y="2347747"/>
                  </a:lnTo>
                  <a:lnTo>
                    <a:pt x="1584147" y="2339174"/>
                  </a:lnTo>
                  <a:lnTo>
                    <a:pt x="1605017" y="2339263"/>
                  </a:lnTo>
                  <a:lnTo>
                    <a:pt x="1614754" y="2350122"/>
                  </a:lnTo>
                  <a:lnTo>
                    <a:pt x="1603032" y="2360625"/>
                  </a:lnTo>
                  <a:lnTo>
                    <a:pt x="1593303" y="2369197"/>
                  </a:lnTo>
                  <a:close/>
                </a:path>
                <a:path w="2348865" h="2760345">
                  <a:moveTo>
                    <a:pt x="1559090" y="2373452"/>
                  </a:moveTo>
                  <a:lnTo>
                    <a:pt x="1544574" y="2373452"/>
                  </a:lnTo>
                  <a:lnTo>
                    <a:pt x="1552994" y="2366289"/>
                  </a:lnTo>
                  <a:lnTo>
                    <a:pt x="1559090" y="2373452"/>
                  </a:lnTo>
                  <a:close/>
                </a:path>
                <a:path w="2348865" h="2760345">
                  <a:moveTo>
                    <a:pt x="1549450" y="2406611"/>
                  </a:moveTo>
                  <a:lnTo>
                    <a:pt x="1531315" y="2384526"/>
                  </a:lnTo>
                  <a:lnTo>
                    <a:pt x="1544662" y="2373363"/>
                  </a:lnTo>
                  <a:lnTo>
                    <a:pt x="1559090" y="2373452"/>
                  </a:lnTo>
                  <a:lnTo>
                    <a:pt x="1571510" y="2388044"/>
                  </a:lnTo>
                  <a:lnTo>
                    <a:pt x="1562988" y="2395296"/>
                  </a:lnTo>
                  <a:lnTo>
                    <a:pt x="1549450" y="2406611"/>
                  </a:lnTo>
                  <a:close/>
                </a:path>
                <a:path w="2348865" h="2760345">
                  <a:moveTo>
                    <a:pt x="1531315" y="2384526"/>
                  </a:moveTo>
                  <a:close/>
                </a:path>
                <a:path w="2348865" h="2760345">
                  <a:moveTo>
                    <a:pt x="1504632" y="2442654"/>
                  </a:moveTo>
                  <a:lnTo>
                    <a:pt x="1487081" y="2420112"/>
                  </a:lnTo>
                  <a:lnTo>
                    <a:pt x="1491424" y="2416721"/>
                  </a:lnTo>
                  <a:lnTo>
                    <a:pt x="1504797" y="2406129"/>
                  </a:lnTo>
                  <a:lnTo>
                    <a:pt x="1509268" y="2402509"/>
                  </a:lnTo>
                  <a:lnTo>
                    <a:pt x="1527213" y="2424747"/>
                  </a:lnTo>
                  <a:lnTo>
                    <a:pt x="1522539" y="2428519"/>
                  </a:lnTo>
                  <a:lnTo>
                    <a:pt x="1508975" y="2439276"/>
                  </a:lnTo>
                  <a:lnTo>
                    <a:pt x="1504632" y="2442654"/>
                  </a:lnTo>
                  <a:close/>
                </a:path>
                <a:path w="2348865" h="2760345">
                  <a:moveTo>
                    <a:pt x="1504696" y="2406205"/>
                  </a:moveTo>
                  <a:close/>
                </a:path>
                <a:path w="2348865" h="2760345">
                  <a:moveTo>
                    <a:pt x="1491322" y="2416797"/>
                  </a:moveTo>
                  <a:close/>
                </a:path>
                <a:path w="2348865" h="2760345">
                  <a:moveTo>
                    <a:pt x="1464487" y="2437498"/>
                  </a:moveTo>
                  <a:lnTo>
                    <a:pt x="1464627" y="2437384"/>
                  </a:lnTo>
                  <a:lnTo>
                    <a:pt x="1464487" y="2437498"/>
                  </a:lnTo>
                  <a:close/>
                </a:path>
                <a:path w="2348865" h="2760345">
                  <a:moveTo>
                    <a:pt x="1464567" y="2437498"/>
                  </a:moveTo>
                  <a:close/>
                </a:path>
                <a:path w="2348865" h="2760345">
                  <a:moveTo>
                    <a:pt x="1458798" y="2477325"/>
                  </a:moveTo>
                  <a:lnTo>
                    <a:pt x="1441754" y="2454389"/>
                  </a:lnTo>
                  <a:lnTo>
                    <a:pt x="1464473" y="2437498"/>
                  </a:lnTo>
                  <a:lnTo>
                    <a:pt x="1481886" y="2460167"/>
                  </a:lnTo>
                  <a:lnTo>
                    <a:pt x="1458798" y="2477325"/>
                  </a:lnTo>
                  <a:close/>
                </a:path>
                <a:path w="2348865" h="2760345">
                  <a:moveTo>
                    <a:pt x="1423098" y="2476982"/>
                  </a:moveTo>
                  <a:lnTo>
                    <a:pt x="1410360" y="2476982"/>
                  </a:lnTo>
                  <a:lnTo>
                    <a:pt x="1410576" y="2476830"/>
                  </a:lnTo>
                  <a:lnTo>
                    <a:pt x="1418780" y="2470950"/>
                  </a:lnTo>
                  <a:lnTo>
                    <a:pt x="1423098" y="2476982"/>
                  </a:lnTo>
                  <a:close/>
                </a:path>
                <a:path w="2348865" h="2760345">
                  <a:moveTo>
                    <a:pt x="1410494" y="2476886"/>
                  </a:moveTo>
                  <a:close/>
                </a:path>
                <a:path w="2348865" h="2760345">
                  <a:moveTo>
                    <a:pt x="1411770" y="2510701"/>
                  </a:moveTo>
                  <a:lnTo>
                    <a:pt x="1395564" y="2487167"/>
                  </a:lnTo>
                  <a:lnTo>
                    <a:pt x="1410494" y="2476886"/>
                  </a:lnTo>
                  <a:lnTo>
                    <a:pt x="1410360" y="2476982"/>
                  </a:lnTo>
                  <a:lnTo>
                    <a:pt x="1423098" y="2476982"/>
                  </a:lnTo>
                  <a:lnTo>
                    <a:pt x="1435417" y="2494191"/>
                  </a:lnTo>
                  <a:lnTo>
                    <a:pt x="1426781" y="2500363"/>
                  </a:lnTo>
                  <a:lnTo>
                    <a:pt x="1411770" y="2510701"/>
                  </a:lnTo>
                  <a:close/>
                </a:path>
                <a:path w="2348865" h="2760345">
                  <a:moveTo>
                    <a:pt x="1379221" y="2513761"/>
                  </a:moveTo>
                  <a:lnTo>
                    <a:pt x="1355864" y="2513761"/>
                  </a:lnTo>
                  <a:lnTo>
                    <a:pt x="1372107" y="2503017"/>
                  </a:lnTo>
                  <a:lnTo>
                    <a:pt x="1379221" y="2513761"/>
                  </a:lnTo>
                  <a:close/>
                </a:path>
                <a:path w="2348865" h="2760345">
                  <a:moveTo>
                    <a:pt x="1363726" y="2542616"/>
                  </a:moveTo>
                  <a:lnTo>
                    <a:pt x="1348409" y="2518486"/>
                  </a:lnTo>
                  <a:lnTo>
                    <a:pt x="1356093" y="2513609"/>
                  </a:lnTo>
                  <a:lnTo>
                    <a:pt x="1355864" y="2513761"/>
                  </a:lnTo>
                  <a:lnTo>
                    <a:pt x="1379221" y="2513761"/>
                  </a:lnTo>
                  <a:lnTo>
                    <a:pt x="1387881" y="2526842"/>
                  </a:lnTo>
                  <a:lnTo>
                    <a:pt x="1371409" y="2537739"/>
                  </a:lnTo>
                  <a:lnTo>
                    <a:pt x="1363726" y="2542616"/>
                  </a:lnTo>
                  <a:close/>
                </a:path>
                <a:path w="2348865" h="2760345">
                  <a:moveTo>
                    <a:pt x="1314665" y="2572969"/>
                  </a:moveTo>
                  <a:lnTo>
                    <a:pt x="1300289" y="2548280"/>
                  </a:lnTo>
                  <a:lnTo>
                    <a:pt x="1301305" y="2547683"/>
                  </a:lnTo>
                  <a:lnTo>
                    <a:pt x="1324470" y="2533586"/>
                  </a:lnTo>
                  <a:lnTo>
                    <a:pt x="1339329" y="2557995"/>
                  </a:lnTo>
                  <a:lnTo>
                    <a:pt x="1315681" y="2572372"/>
                  </a:lnTo>
                  <a:lnTo>
                    <a:pt x="1314665" y="2572969"/>
                  </a:lnTo>
                  <a:close/>
                </a:path>
                <a:path w="2348865" h="2760345">
                  <a:moveTo>
                    <a:pt x="1301064" y="2547823"/>
                  </a:moveTo>
                  <a:lnTo>
                    <a:pt x="1301293" y="2547683"/>
                  </a:lnTo>
                  <a:lnTo>
                    <a:pt x="1301064" y="2547823"/>
                  </a:lnTo>
                  <a:close/>
                </a:path>
                <a:path w="2348865" h="2760345">
                  <a:moveTo>
                    <a:pt x="1276268" y="2563825"/>
                  </a:moveTo>
                  <a:lnTo>
                    <a:pt x="1273581" y="2563825"/>
                  </a:lnTo>
                  <a:lnTo>
                    <a:pt x="1273822" y="2563685"/>
                  </a:lnTo>
                  <a:lnTo>
                    <a:pt x="1275587" y="2562656"/>
                  </a:lnTo>
                  <a:lnTo>
                    <a:pt x="1276268" y="2563825"/>
                  </a:lnTo>
                  <a:close/>
                </a:path>
                <a:path w="2348865" h="2760345">
                  <a:moveTo>
                    <a:pt x="1273791" y="2563702"/>
                  </a:moveTo>
                  <a:close/>
                </a:path>
                <a:path w="2348865" h="2760345">
                  <a:moveTo>
                    <a:pt x="1264780" y="2601417"/>
                  </a:moveTo>
                  <a:lnTo>
                    <a:pt x="1250886" y="2576449"/>
                  </a:lnTo>
                  <a:lnTo>
                    <a:pt x="1273791" y="2563702"/>
                  </a:lnTo>
                  <a:lnTo>
                    <a:pt x="1273581" y="2563825"/>
                  </a:lnTo>
                  <a:lnTo>
                    <a:pt x="1276268" y="2563825"/>
                  </a:lnTo>
                  <a:lnTo>
                    <a:pt x="1289977" y="2587345"/>
                  </a:lnTo>
                  <a:lnTo>
                    <a:pt x="1287716" y="2588653"/>
                  </a:lnTo>
                  <a:lnTo>
                    <a:pt x="1264780" y="2601417"/>
                  </a:lnTo>
                  <a:close/>
                </a:path>
                <a:path w="2348865" h="2760345">
                  <a:moveTo>
                    <a:pt x="1213650" y="2628201"/>
                  </a:moveTo>
                  <a:lnTo>
                    <a:pt x="1200772" y="2602687"/>
                  </a:lnTo>
                  <a:lnTo>
                    <a:pt x="1218755" y="2593619"/>
                  </a:lnTo>
                  <a:lnTo>
                    <a:pt x="1225943" y="2589796"/>
                  </a:lnTo>
                  <a:lnTo>
                    <a:pt x="1239342" y="2615044"/>
                  </a:lnTo>
                  <a:lnTo>
                    <a:pt x="1231633" y="2619121"/>
                  </a:lnTo>
                  <a:lnTo>
                    <a:pt x="1213650" y="2628201"/>
                  </a:lnTo>
                  <a:close/>
                </a:path>
                <a:path w="2348865" h="2760345">
                  <a:moveTo>
                    <a:pt x="1218501" y="2593746"/>
                  </a:moveTo>
                  <a:lnTo>
                    <a:pt x="1218740" y="2593619"/>
                  </a:lnTo>
                  <a:lnTo>
                    <a:pt x="1218501" y="2593746"/>
                  </a:lnTo>
                  <a:close/>
                </a:path>
                <a:path w="2348865" h="2760345">
                  <a:moveTo>
                    <a:pt x="1178119" y="2620848"/>
                  </a:moveTo>
                  <a:lnTo>
                    <a:pt x="1163370" y="2620848"/>
                  </a:lnTo>
                  <a:lnTo>
                    <a:pt x="1163637" y="2620721"/>
                  </a:lnTo>
                  <a:lnTo>
                    <a:pt x="1175372" y="2615107"/>
                  </a:lnTo>
                  <a:lnTo>
                    <a:pt x="1178119" y="2620848"/>
                  </a:lnTo>
                  <a:close/>
                </a:path>
                <a:path w="2348865" h="2760345">
                  <a:moveTo>
                    <a:pt x="1163615" y="2620731"/>
                  </a:moveTo>
                  <a:close/>
                </a:path>
                <a:path w="2348865" h="2760345">
                  <a:moveTo>
                    <a:pt x="1161529" y="2653055"/>
                  </a:moveTo>
                  <a:lnTo>
                    <a:pt x="1149730" y="2627020"/>
                  </a:lnTo>
                  <a:lnTo>
                    <a:pt x="1163615" y="2620731"/>
                  </a:lnTo>
                  <a:lnTo>
                    <a:pt x="1163370" y="2620848"/>
                  </a:lnTo>
                  <a:lnTo>
                    <a:pt x="1178119" y="2620848"/>
                  </a:lnTo>
                  <a:lnTo>
                    <a:pt x="1187703" y="2640876"/>
                  </a:lnTo>
                  <a:lnTo>
                    <a:pt x="1175435" y="2646756"/>
                  </a:lnTo>
                  <a:lnTo>
                    <a:pt x="1161529" y="2653055"/>
                  </a:lnTo>
                  <a:close/>
                </a:path>
                <a:path w="2348865" h="2760345">
                  <a:moveTo>
                    <a:pt x="1124148" y="2639275"/>
                  </a:moveTo>
                  <a:lnTo>
                    <a:pt x="1122121" y="2639275"/>
                  </a:lnTo>
                  <a:lnTo>
                    <a:pt x="1123823" y="2638526"/>
                  </a:lnTo>
                  <a:lnTo>
                    <a:pt x="1124148" y="2639275"/>
                  </a:lnTo>
                  <a:close/>
                </a:path>
                <a:path w="2348865" h="2760345">
                  <a:moveTo>
                    <a:pt x="1108532" y="2675851"/>
                  </a:moveTo>
                  <a:lnTo>
                    <a:pt x="1097737" y="2649397"/>
                  </a:lnTo>
                  <a:lnTo>
                    <a:pt x="1108506" y="2645003"/>
                  </a:lnTo>
                  <a:lnTo>
                    <a:pt x="1122260" y="2639212"/>
                  </a:lnTo>
                  <a:lnTo>
                    <a:pt x="1122121" y="2639275"/>
                  </a:lnTo>
                  <a:lnTo>
                    <a:pt x="1124148" y="2639275"/>
                  </a:lnTo>
                  <a:lnTo>
                    <a:pt x="1135202" y="2664739"/>
                  </a:lnTo>
                  <a:lnTo>
                    <a:pt x="1133348" y="2665552"/>
                  </a:lnTo>
                  <a:lnTo>
                    <a:pt x="1119301" y="2671457"/>
                  </a:lnTo>
                  <a:lnTo>
                    <a:pt x="1108532" y="2675851"/>
                  </a:lnTo>
                  <a:close/>
                </a:path>
                <a:path w="2348865" h="2760345">
                  <a:moveTo>
                    <a:pt x="1108367" y="2645054"/>
                  </a:moveTo>
                  <a:lnTo>
                    <a:pt x="1108506" y="2645003"/>
                  </a:lnTo>
                  <a:lnTo>
                    <a:pt x="1108367" y="2645054"/>
                  </a:lnTo>
                  <a:close/>
                </a:path>
                <a:path w="2348865" h="2760345">
                  <a:moveTo>
                    <a:pt x="1073993" y="2666403"/>
                  </a:moveTo>
                  <a:lnTo>
                    <a:pt x="1053452" y="2666403"/>
                  </a:lnTo>
                  <a:lnTo>
                    <a:pt x="1067307" y="2661285"/>
                  </a:lnTo>
                  <a:lnTo>
                    <a:pt x="1071435" y="2659710"/>
                  </a:lnTo>
                  <a:lnTo>
                    <a:pt x="1073993" y="2666403"/>
                  </a:lnTo>
                  <a:close/>
                </a:path>
                <a:path w="2348865" h="2760345">
                  <a:moveTo>
                    <a:pt x="1067155" y="2661335"/>
                  </a:moveTo>
                  <a:lnTo>
                    <a:pt x="1067289" y="2661285"/>
                  </a:lnTo>
                  <a:lnTo>
                    <a:pt x="1067155" y="2661335"/>
                  </a:lnTo>
                  <a:close/>
                </a:path>
                <a:path w="2348865" h="2760345">
                  <a:moveTo>
                    <a:pt x="1054506" y="2696349"/>
                  </a:moveTo>
                  <a:lnTo>
                    <a:pt x="1044917" y="2669438"/>
                  </a:lnTo>
                  <a:lnTo>
                    <a:pt x="1053604" y="2666339"/>
                  </a:lnTo>
                  <a:lnTo>
                    <a:pt x="1053452" y="2666403"/>
                  </a:lnTo>
                  <a:lnTo>
                    <a:pt x="1073993" y="2666403"/>
                  </a:lnTo>
                  <a:lnTo>
                    <a:pt x="1081633" y="2686392"/>
                  </a:lnTo>
                  <a:lnTo>
                    <a:pt x="1077213" y="2688082"/>
                  </a:lnTo>
                  <a:lnTo>
                    <a:pt x="1063193" y="2693263"/>
                  </a:lnTo>
                  <a:lnTo>
                    <a:pt x="1054506" y="2696349"/>
                  </a:lnTo>
                  <a:close/>
                </a:path>
                <a:path w="2348865" h="2760345">
                  <a:moveTo>
                    <a:pt x="1020245" y="2684779"/>
                  </a:moveTo>
                  <a:lnTo>
                    <a:pt x="998804" y="2684779"/>
                  </a:lnTo>
                  <a:lnTo>
                    <a:pt x="998969" y="2684729"/>
                  </a:lnTo>
                  <a:lnTo>
                    <a:pt x="1012596" y="2680411"/>
                  </a:lnTo>
                  <a:lnTo>
                    <a:pt x="1018197" y="2678569"/>
                  </a:lnTo>
                  <a:lnTo>
                    <a:pt x="1020245" y="2684779"/>
                  </a:lnTo>
                  <a:close/>
                </a:path>
                <a:path w="2348865" h="2760345">
                  <a:moveTo>
                    <a:pt x="1012431" y="2680462"/>
                  </a:moveTo>
                  <a:lnTo>
                    <a:pt x="1012586" y="2680411"/>
                  </a:lnTo>
                  <a:lnTo>
                    <a:pt x="1012431" y="2680462"/>
                  </a:lnTo>
                  <a:close/>
                </a:path>
                <a:path w="2348865" h="2760345">
                  <a:moveTo>
                    <a:pt x="998838" y="2684769"/>
                  </a:moveTo>
                  <a:lnTo>
                    <a:pt x="998969" y="2684729"/>
                  </a:lnTo>
                  <a:lnTo>
                    <a:pt x="998838" y="2684769"/>
                  </a:lnTo>
                  <a:close/>
                </a:path>
                <a:path w="2348865" h="2760345">
                  <a:moveTo>
                    <a:pt x="999578" y="2714409"/>
                  </a:moveTo>
                  <a:lnTo>
                    <a:pt x="991273" y="2687078"/>
                  </a:lnTo>
                  <a:lnTo>
                    <a:pt x="998838" y="2684769"/>
                  </a:lnTo>
                  <a:lnTo>
                    <a:pt x="1020245" y="2684779"/>
                  </a:lnTo>
                  <a:lnTo>
                    <a:pt x="1027150" y="2705709"/>
                  </a:lnTo>
                  <a:lnTo>
                    <a:pt x="1021232" y="2707652"/>
                  </a:lnTo>
                  <a:lnTo>
                    <a:pt x="1007275" y="2712072"/>
                  </a:lnTo>
                  <a:lnTo>
                    <a:pt x="999578" y="2714409"/>
                  </a:lnTo>
                  <a:close/>
                </a:path>
                <a:path w="2348865" h="2760345">
                  <a:moveTo>
                    <a:pt x="964626" y="2696616"/>
                  </a:moveTo>
                  <a:lnTo>
                    <a:pt x="958062" y="2696616"/>
                  </a:lnTo>
                  <a:lnTo>
                    <a:pt x="964158" y="2694927"/>
                  </a:lnTo>
                  <a:lnTo>
                    <a:pt x="964626" y="2696616"/>
                  </a:lnTo>
                  <a:close/>
                </a:path>
                <a:path w="2348865" h="2760345">
                  <a:moveTo>
                    <a:pt x="965616" y="2700185"/>
                  </a:moveTo>
                  <a:lnTo>
                    <a:pt x="944537" y="2700185"/>
                  </a:lnTo>
                  <a:lnTo>
                    <a:pt x="958227" y="2696565"/>
                  </a:lnTo>
                  <a:lnTo>
                    <a:pt x="958062" y="2696616"/>
                  </a:lnTo>
                  <a:lnTo>
                    <a:pt x="964626" y="2696616"/>
                  </a:lnTo>
                  <a:lnTo>
                    <a:pt x="965616" y="2700185"/>
                  </a:lnTo>
                  <a:close/>
                </a:path>
                <a:path w="2348865" h="2760345">
                  <a:moveTo>
                    <a:pt x="943813" y="2729814"/>
                  </a:moveTo>
                  <a:lnTo>
                    <a:pt x="936878" y="2702102"/>
                  </a:lnTo>
                  <a:lnTo>
                    <a:pt x="944702" y="2700134"/>
                  </a:lnTo>
                  <a:lnTo>
                    <a:pt x="944537" y="2700185"/>
                  </a:lnTo>
                  <a:lnTo>
                    <a:pt x="965616" y="2700185"/>
                  </a:lnTo>
                  <a:lnTo>
                    <a:pt x="971791" y="2722460"/>
                  </a:lnTo>
                  <a:lnTo>
                    <a:pt x="965517" y="2724200"/>
                  </a:lnTo>
                  <a:lnTo>
                    <a:pt x="951649" y="2727858"/>
                  </a:lnTo>
                  <a:lnTo>
                    <a:pt x="943813" y="2729814"/>
                  </a:lnTo>
                  <a:close/>
                </a:path>
                <a:path w="2348865" h="2760345">
                  <a:moveTo>
                    <a:pt x="909685" y="2709748"/>
                  </a:moveTo>
                  <a:lnTo>
                    <a:pt x="904138" y="2709748"/>
                  </a:lnTo>
                  <a:lnTo>
                    <a:pt x="904316" y="2709710"/>
                  </a:lnTo>
                  <a:lnTo>
                    <a:pt x="909421" y="2708567"/>
                  </a:lnTo>
                  <a:lnTo>
                    <a:pt x="909685" y="2709748"/>
                  </a:lnTo>
                  <a:close/>
                </a:path>
                <a:path w="2348865" h="2760345">
                  <a:moveTo>
                    <a:pt x="904198" y="2709734"/>
                  </a:moveTo>
                  <a:close/>
                </a:path>
                <a:path w="2348865" h="2760345">
                  <a:moveTo>
                    <a:pt x="910311" y="2712554"/>
                  </a:moveTo>
                  <a:lnTo>
                    <a:pt x="890739" y="2712554"/>
                  </a:lnTo>
                  <a:lnTo>
                    <a:pt x="904198" y="2709734"/>
                  </a:lnTo>
                  <a:lnTo>
                    <a:pt x="909685" y="2709748"/>
                  </a:lnTo>
                  <a:lnTo>
                    <a:pt x="910311" y="2712554"/>
                  </a:lnTo>
                  <a:close/>
                </a:path>
                <a:path w="2348865" h="2760345">
                  <a:moveTo>
                    <a:pt x="887298" y="2742336"/>
                  </a:moveTo>
                  <a:lnTo>
                    <a:pt x="881811" y="2714294"/>
                  </a:lnTo>
                  <a:lnTo>
                    <a:pt x="890917" y="2712516"/>
                  </a:lnTo>
                  <a:lnTo>
                    <a:pt x="890739" y="2712554"/>
                  </a:lnTo>
                  <a:lnTo>
                    <a:pt x="910311" y="2712554"/>
                  </a:lnTo>
                  <a:lnTo>
                    <a:pt x="915644" y="2736456"/>
                  </a:lnTo>
                  <a:lnTo>
                    <a:pt x="910170" y="2737675"/>
                  </a:lnTo>
                  <a:lnTo>
                    <a:pt x="896404" y="2740558"/>
                  </a:lnTo>
                  <a:lnTo>
                    <a:pt x="887298" y="2742336"/>
                  </a:lnTo>
                  <a:close/>
                </a:path>
                <a:path w="2348865" h="2760345">
                  <a:moveTo>
                    <a:pt x="854155" y="2719819"/>
                  </a:moveTo>
                  <a:lnTo>
                    <a:pt x="850760" y="2719819"/>
                  </a:lnTo>
                  <a:lnTo>
                    <a:pt x="854062" y="2719260"/>
                  </a:lnTo>
                  <a:lnTo>
                    <a:pt x="854155" y="2719819"/>
                  </a:lnTo>
                  <a:close/>
                </a:path>
                <a:path w="2348865" h="2760345">
                  <a:moveTo>
                    <a:pt x="830135" y="2751734"/>
                  </a:moveTo>
                  <a:lnTo>
                    <a:pt x="826198" y="2723426"/>
                  </a:lnTo>
                  <a:lnTo>
                    <a:pt x="837717" y="2721825"/>
                  </a:lnTo>
                  <a:lnTo>
                    <a:pt x="850963" y="2719781"/>
                  </a:lnTo>
                  <a:lnTo>
                    <a:pt x="850760" y="2719819"/>
                  </a:lnTo>
                  <a:lnTo>
                    <a:pt x="854155" y="2719819"/>
                  </a:lnTo>
                  <a:lnTo>
                    <a:pt x="858786" y="2747441"/>
                  </a:lnTo>
                  <a:lnTo>
                    <a:pt x="855294" y="2748026"/>
                  </a:lnTo>
                  <a:lnTo>
                    <a:pt x="841667" y="2750121"/>
                  </a:lnTo>
                  <a:lnTo>
                    <a:pt x="830135" y="2751734"/>
                  </a:lnTo>
                  <a:close/>
                </a:path>
                <a:path w="2348865" h="2760345">
                  <a:moveTo>
                    <a:pt x="837514" y="2721851"/>
                  </a:moveTo>
                  <a:lnTo>
                    <a:pt x="837679" y="2721825"/>
                  </a:lnTo>
                  <a:lnTo>
                    <a:pt x="837514" y="2721851"/>
                  </a:lnTo>
                  <a:close/>
                </a:path>
                <a:path w="2348865" h="2760345">
                  <a:moveTo>
                    <a:pt x="798223" y="2726791"/>
                  </a:moveTo>
                  <a:lnTo>
                    <a:pt x="798055" y="2726791"/>
                  </a:lnTo>
                  <a:lnTo>
                    <a:pt x="798220" y="2726770"/>
                  </a:lnTo>
                  <a:close/>
                </a:path>
                <a:path w="2348865" h="2760345">
                  <a:moveTo>
                    <a:pt x="772274" y="2757716"/>
                  </a:moveTo>
                  <a:lnTo>
                    <a:pt x="770381" y="2729204"/>
                  </a:lnTo>
                  <a:lnTo>
                    <a:pt x="772185" y="2729077"/>
                  </a:lnTo>
                  <a:lnTo>
                    <a:pt x="785202" y="2728023"/>
                  </a:lnTo>
                  <a:lnTo>
                    <a:pt x="798157" y="2726775"/>
                  </a:lnTo>
                  <a:lnTo>
                    <a:pt x="801370" y="2755163"/>
                  </a:lnTo>
                  <a:lnTo>
                    <a:pt x="800988" y="2755214"/>
                  </a:lnTo>
                  <a:lnTo>
                    <a:pt x="787514" y="2756496"/>
                  </a:lnTo>
                  <a:lnTo>
                    <a:pt x="774077" y="2757589"/>
                  </a:lnTo>
                  <a:lnTo>
                    <a:pt x="772274" y="2757716"/>
                  </a:lnTo>
                  <a:close/>
                </a:path>
                <a:path w="2348865" h="2760345">
                  <a:moveTo>
                    <a:pt x="784986" y="2728036"/>
                  </a:moveTo>
                  <a:lnTo>
                    <a:pt x="785119" y="2728023"/>
                  </a:lnTo>
                  <a:lnTo>
                    <a:pt x="784986" y="2728036"/>
                  </a:lnTo>
                  <a:close/>
                </a:path>
                <a:path w="2348865" h="2760345">
                  <a:moveTo>
                    <a:pt x="771982" y="2729090"/>
                  </a:moveTo>
                  <a:lnTo>
                    <a:pt x="772139" y="2729077"/>
                  </a:lnTo>
                  <a:lnTo>
                    <a:pt x="771982" y="2729090"/>
                  </a:lnTo>
                  <a:close/>
                </a:path>
                <a:path w="2348865" h="2760345">
                  <a:moveTo>
                    <a:pt x="742288" y="2731084"/>
                  </a:moveTo>
                  <a:lnTo>
                    <a:pt x="733247" y="2731084"/>
                  </a:lnTo>
                  <a:lnTo>
                    <a:pt x="742276" y="2730754"/>
                  </a:lnTo>
                  <a:lnTo>
                    <a:pt x="742288" y="2731084"/>
                  </a:lnTo>
                  <a:close/>
                </a:path>
                <a:path w="2348865" h="2760345">
                  <a:moveTo>
                    <a:pt x="714311" y="2759951"/>
                  </a:moveTo>
                  <a:lnTo>
                    <a:pt x="714159" y="2731376"/>
                  </a:lnTo>
                  <a:lnTo>
                    <a:pt x="720674" y="2731338"/>
                  </a:lnTo>
                  <a:lnTo>
                    <a:pt x="720458" y="2731338"/>
                  </a:lnTo>
                  <a:lnTo>
                    <a:pt x="733475" y="2731071"/>
                  </a:lnTo>
                  <a:lnTo>
                    <a:pt x="733247" y="2731084"/>
                  </a:lnTo>
                  <a:lnTo>
                    <a:pt x="742288" y="2731084"/>
                  </a:lnTo>
                  <a:lnTo>
                    <a:pt x="743318" y="2759303"/>
                  </a:lnTo>
                  <a:lnTo>
                    <a:pt x="734059" y="2759646"/>
                  </a:lnTo>
                  <a:lnTo>
                    <a:pt x="721042" y="2759913"/>
                  </a:lnTo>
                  <a:lnTo>
                    <a:pt x="714311" y="2759951"/>
                  </a:lnTo>
                  <a:close/>
                </a:path>
                <a:path w="2348865" h="2760345">
                  <a:moveTo>
                    <a:pt x="685279" y="2759595"/>
                  </a:moveTo>
                  <a:lnTo>
                    <a:pt x="681647" y="2759494"/>
                  </a:lnTo>
                  <a:lnTo>
                    <a:pt x="668629" y="2758935"/>
                  </a:lnTo>
                  <a:lnTo>
                    <a:pt x="668388" y="2758935"/>
                  </a:lnTo>
                  <a:lnTo>
                    <a:pt x="656272" y="2758211"/>
                  </a:lnTo>
                  <a:lnTo>
                    <a:pt x="657961" y="2729687"/>
                  </a:lnTo>
                  <a:lnTo>
                    <a:pt x="670077" y="2730398"/>
                  </a:lnTo>
                  <a:lnTo>
                    <a:pt x="669848" y="2730398"/>
                  </a:lnTo>
                  <a:lnTo>
                    <a:pt x="682637" y="2730944"/>
                  </a:lnTo>
                  <a:lnTo>
                    <a:pt x="686041" y="2731033"/>
                  </a:lnTo>
                  <a:lnTo>
                    <a:pt x="685279" y="2759595"/>
                  </a:lnTo>
                  <a:close/>
                </a:path>
                <a:path w="2348865" h="2760345">
                  <a:moveTo>
                    <a:pt x="627100" y="2755709"/>
                  </a:moveTo>
                  <a:lnTo>
                    <a:pt x="616889" y="2754591"/>
                  </a:lnTo>
                  <a:lnTo>
                    <a:pt x="604177" y="2752966"/>
                  </a:lnTo>
                  <a:lnTo>
                    <a:pt x="598258" y="2752115"/>
                  </a:lnTo>
                  <a:lnTo>
                    <a:pt x="602348" y="2723832"/>
                  </a:lnTo>
                  <a:lnTo>
                    <a:pt x="608089" y="2724658"/>
                  </a:lnTo>
                  <a:lnTo>
                    <a:pt x="620496" y="2726245"/>
                  </a:lnTo>
                  <a:lnTo>
                    <a:pt x="630212" y="2727299"/>
                  </a:lnTo>
                  <a:lnTo>
                    <a:pt x="627100" y="2755709"/>
                  </a:lnTo>
                  <a:close/>
                </a:path>
                <a:path w="2348865" h="2760345">
                  <a:moveTo>
                    <a:pt x="569569" y="2747403"/>
                  </a:moveTo>
                  <a:lnTo>
                    <a:pt x="566445" y="2746832"/>
                  </a:lnTo>
                  <a:lnTo>
                    <a:pt x="554012" y="2744355"/>
                  </a:lnTo>
                  <a:lnTo>
                    <a:pt x="541642" y="2741663"/>
                  </a:lnTo>
                  <a:lnTo>
                    <a:pt x="540829" y="2741460"/>
                  </a:lnTo>
                  <a:lnTo>
                    <a:pt x="547420" y="2713659"/>
                  </a:lnTo>
                  <a:lnTo>
                    <a:pt x="548016" y="2713799"/>
                  </a:lnTo>
                  <a:lnTo>
                    <a:pt x="559861" y="2716377"/>
                  </a:lnTo>
                  <a:lnTo>
                    <a:pt x="571829" y="2718765"/>
                  </a:lnTo>
                  <a:lnTo>
                    <a:pt x="574649" y="2719273"/>
                  </a:lnTo>
                  <a:lnTo>
                    <a:pt x="569569" y="2747403"/>
                  </a:lnTo>
                  <a:close/>
                </a:path>
                <a:path w="2348865" h="2760345">
                  <a:moveTo>
                    <a:pt x="512610" y="2734360"/>
                  </a:moveTo>
                  <a:lnTo>
                    <a:pt x="505028" y="2732265"/>
                  </a:lnTo>
                  <a:lnTo>
                    <a:pt x="492975" y="2728683"/>
                  </a:lnTo>
                  <a:lnTo>
                    <a:pt x="484708" y="2726067"/>
                  </a:lnTo>
                  <a:lnTo>
                    <a:pt x="493344" y="2698826"/>
                  </a:lnTo>
                  <a:lnTo>
                    <a:pt x="501371" y="2701366"/>
                  </a:lnTo>
                  <a:lnTo>
                    <a:pt x="512928" y="2704795"/>
                  </a:lnTo>
                  <a:lnTo>
                    <a:pt x="520217" y="2706814"/>
                  </a:lnTo>
                  <a:lnTo>
                    <a:pt x="512610" y="2734360"/>
                  </a:lnTo>
                  <a:close/>
                </a:path>
                <a:path w="2348865" h="2760345">
                  <a:moveTo>
                    <a:pt x="456933" y="2716479"/>
                  </a:moveTo>
                  <a:lnTo>
                    <a:pt x="445630" y="2712173"/>
                  </a:lnTo>
                  <a:lnTo>
                    <a:pt x="434022" y="2707487"/>
                  </a:lnTo>
                  <a:lnTo>
                    <a:pt x="429869" y="2705722"/>
                  </a:lnTo>
                  <a:lnTo>
                    <a:pt x="441070" y="2679433"/>
                  </a:lnTo>
                  <a:lnTo>
                    <a:pt x="444984" y="2681097"/>
                  </a:lnTo>
                  <a:lnTo>
                    <a:pt x="456071" y="2685567"/>
                  </a:lnTo>
                  <a:lnTo>
                    <a:pt x="467105" y="2689783"/>
                  </a:lnTo>
                  <a:lnTo>
                    <a:pt x="456933" y="2716479"/>
                  </a:lnTo>
                  <a:close/>
                </a:path>
                <a:path w="2348865" h="2760345">
                  <a:moveTo>
                    <a:pt x="403301" y="2693758"/>
                  </a:moveTo>
                  <a:lnTo>
                    <a:pt x="399745" y="2692069"/>
                  </a:lnTo>
                  <a:lnTo>
                    <a:pt x="388505" y="2686481"/>
                  </a:lnTo>
                  <a:lnTo>
                    <a:pt x="377050" y="2680487"/>
                  </a:lnTo>
                  <a:lnTo>
                    <a:pt x="390778" y="2655430"/>
                  </a:lnTo>
                  <a:lnTo>
                    <a:pt x="401496" y="2661030"/>
                  </a:lnTo>
                  <a:lnTo>
                    <a:pt x="412470" y="2666491"/>
                  </a:lnTo>
                  <a:lnTo>
                    <a:pt x="415518" y="2667927"/>
                  </a:lnTo>
                  <a:lnTo>
                    <a:pt x="403301" y="2693758"/>
                  </a:lnTo>
                  <a:close/>
                </a:path>
                <a:path w="2348865" h="2760345">
                  <a:moveTo>
                    <a:pt x="351701" y="2666111"/>
                  </a:moveTo>
                  <a:lnTo>
                    <a:pt x="344589" y="2661843"/>
                  </a:lnTo>
                  <a:lnTo>
                    <a:pt x="333870" y="2655100"/>
                  </a:lnTo>
                  <a:lnTo>
                    <a:pt x="327025" y="2650604"/>
                  </a:lnTo>
                  <a:lnTo>
                    <a:pt x="342696" y="2626715"/>
                  </a:lnTo>
                  <a:lnTo>
                    <a:pt x="349322" y="2631059"/>
                  </a:lnTo>
                  <a:lnTo>
                    <a:pt x="359568" y="2637497"/>
                  </a:lnTo>
                  <a:lnTo>
                    <a:pt x="366407" y="2641612"/>
                  </a:lnTo>
                  <a:lnTo>
                    <a:pt x="351701" y="2666111"/>
                  </a:lnTo>
                  <a:close/>
                </a:path>
                <a:path w="2348865" h="2760345">
                  <a:moveTo>
                    <a:pt x="303072" y="2634005"/>
                  </a:moveTo>
                  <a:lnTo>
                    <a:pt x="292392" y="2626055"/>
                  </a:lnTo>
                  <a:lnTo>
                    <a:pt x="282447" y="2618320"/>
                  </a:lnTo>
                  <a:lnTo>
                    <a:pt x="279717" y="2616111"/>
                  </a:lnTo>
                  <a:lnTo>
                    <a:pt x="297688" y="2593898"/>
                  </a:lnTo>
                  <a:lnTo>
                    <a:pt x="300418" y="2596108"/>
                  </a:lnTo>
                  <a:lnTo>
                    <a:pt x="309705" y="2603322"/>
                  </a:lnTo>
                  <a:lnTo>
                    <a:pt x="319373" y="2610523"/>
                  </a:lnTo>
                  <a:lnTo>
                    <a:pt x="319697" y="2610764"/>
                  </a:lnTo>
                  <a:lnTo>
                    <a:pt x="303072" y="2634005"/>
                  </a:lnTo>
                  <a:close/>
                </a:path>
                <a:path w="2348865" h="2760345">
                  <a:moveTo>
                    <a:pt x="257416" y="2597353"/>
                  </a:moveTo>
                  <a:lnTo>
                    <a:pt x="253631" y="2594025"/>
                  </a:lnTo>
                  <a:lnTo>
                    <a:pt x="244373" y="2585580"/>
                  </a:lnTo>
                  <a:lnTo>
                    <a:pt x="235991" y="2577617"/>
                  </a:lnTo>
                  <a:lnTo>
                    <a:pt x="255663" y="2556891"/>
                  </a:lnTo>
                  <a:lnTo>
                    <a:pt x="263845" y="2564663"/>
                  </a:lnTo>
                  <a:lnTo>
                    <a:pt x="272688" y="2572727"/>
                  </a:lnTo>
                  <a:lnTo>
                    <a:pt x="276263" y="2575864"/>
                  </a:lnTo>
                  <a:lnTo>
                    <a:pt x="257416" y="2597353"/>
                  </a:lnTo>
                  <a:close/>
                </a:path>
                <a:path w="2348865" h="2760345">
                  <a:moveTo>
                    <a:pt x="215315" y="2556700"/>
                  </a:moveTo>
                  <a:lnTo>
                    <a:pt x="209080" y="2550045"/>
                  </a:lnTo>
                  <a:lnTo>
                    <a:pt x="200685" y="2540736"/>
                  </a:lnTo>
                  <a:lnTo>
                    <a:pt x="195795" y="2535097"/>
                  </a:lnTo>
                  <a:lnTo>
                    <a:pt x="217373" y="2516365"/>
                  </a:lnTo>
                  <a:lnTo>
                    <a:pt x="222086" y="2521800"/>
                  </a:lnTo>
                  <a:lnTo>
                    <a:pt x="230129" y="2530703"/>
                  </a:lnTo>
                  <a:lnTo>
                    <a:pt x="236169" y="2537155"/>
                  </a:lnTo>
                  <a:lnTo>
                    <a:pt x="215315" y="2556700"/>
                  </a:lnTo>
                  <a:close/>
                </a:path>
                <a:path w="2348865" h="2760345">
                  <a:moveTo>
                    <a:pt x="230301" y="2530894"/>
                  </a:moveTo>
                  <a:lnTo>
                    <a:pt x="230111" y="2530703"/>
                  </a:lnTo>
                  <a:lnTo>
                    <a:pt x="230301" y="2530894"/>
                  </a:lnTo>
                  <a:close/>
                </a:path>
                <a:path w="2348865" h="2760345">
                  <a:moveTo>
                    <a:pt x="177228" y="2512682"/>
                  </a:moveTo>
                  <a:lnTo>
                    <a:pt x="176555" y="2511844"/>
                  </a:lnTo>
                  <a:lnTo>
                    <a:pt x="168859" y="2501887"/>
                  </a:lnTo>
                  <a:lnTo>
                    <a:pt x="161328" y="2491778"/>
                  </a:lnTo>
                  <a:lnTo>
                    <a:pt x="159524" y="2489250"/>
                  </a:lnTo>
                  <a:lnTo>
                    <a:pt x="182740" y="2472613"/>
                  </a:lnTo>
                  <a:lnTo>
                    <a:pt x="184556" y="2475141"/>
                  </a:lnTo>
                  <a:lnTo>
                    <a:pt x="191618" y="2484615"/>
                  </a:lnTo>
                  <a:lnTo>
                    <a:pt x="199148" y="2494356"/>
                  </a:lnTo>
                  <a:lnTo>
                    <a:pt x="199491" y="2494775"/>
                  </a:lnTo>
                  <a:lnTo>
                    <a:pt x="177228" y="2512682"/>
                  </a:lnTo>
                  <a:close/>
                </a:path>
                <a:path w="2348865" h="2760345">
                  <a:moveTo>
                    <a:pt x="142976" y="2465336"/>
                  </a:moveTo>
                  <a:lnTo>
                    <a:pt x="139788" y="2460536"/>
                  </a:lnTo>
                  <a:lnTo>
                    <a:pt x="132956" y="2449817"/>
                  </a:lnTo>
                  <a:lnTo>
                    <a:pt x="127406" y="2440762"/>
                  </a:lnTo>
                  <a:lnTo>
                    <a:pt x="151764" y="2425827"/>
                  </a:lnTo>
                  <a:lnTo>
                    <a:pt x="157314" y="2434882"/>
                  </a:lnTo>
                  <a:lnTo>
                    <a:pt x="163743" y="2444953"/>
                  </a:lnTo>
                  <a:lnTo>
                    <a:pt x="166789" y="2449537"/>
                  </a:lnTo>
                  <a:lnTo>
                    <a:pt x="142976" y="2465336"/>
                  </a:lnTo>
                  <a:close/>
                </a:path>
                <a:path w="2348865" h="2760345">
                  <a:moveTo>
                    <a:pt x="112725" y="2415387"/>
                  </a:moveTo>
                  <a:lnTo>
                    <a:pt x="107353" y="2405507"/>
                  </a:lnTo>
                  <a:lnTo>
                    <a:pt x="101384" y="2394077"/>
                  </a:lnTo>
                  <a:lnTo>
                    <a:pt x="99187" y="2389695"/>
                  </a:lnTo>
                  <a:lnTo>
                    <a:pt x="124726" y="2376881"/>
                  </a:lnTo>
                  <a:lnTo>
                    <a:pt x="126934" y="2381275"/>
                  </a:lnTo>
                  <a:lnTo>
                    <a:pt x="132564" y="2392057"/>
                  </a:lnTo>
                  <a:lnTo>
                    <a:pt x="137833" y="2401735"/>
                  </a:lnTo>
                  <a:lnTo>
                    <a:pt x="112725" y="2415387"/>
                  </a:lnTo>
                  <a:close/>
                </a:path>
                <a:path w="2348865" h="2760345">
                  <a:moveTo>
                    <a:pt x="86601" y="2363520"/>
                  </a:moveTo>
                  <a:lnTo>
                    <a:pt x="84505" y="2358961"/>
                  </a:lnTo>
                  <a:lnTo>
                    <a:pt x="79222" y="2346998"/>
                  </a:lnTo>
                  <a:lnTo>
                    <a:pt x="74968" y="2336914"/>
                  </a:lnTo>
                  <a:lnTo>
                    <a:pt x="101282" y="2325801"/>
                  </a:lnTo>
                  <a:lnTo>
                    <a:pt x="105463" y="2335669"/>
                  </a:lnTo>
                  <a:lnTo>
                    <a:pt x="110652" y="2347429"/>
                  </a:lnTo>
                  <a:lnTo>
                    <a:pt x="112547" y="2351557"/>
                  </a:lnTo>
                  <a:lnTo>
                    <a:pt x="86601" y="2363520"/>
                  </a:lnTo>
                  <a:close/>
                </a:path>
                <a:path w="2348865" h="2760345">
                  <a:moveTo>
                    <a:pt x="64198" y="2309736"/>
                  </a:moveTo>
                  <a:lnTo>
                    <a:pt x="59816" y="2297836"/>
                  </a:lnTo>
                  <a:lnTo>
                    <a:pt x="55384" y="2285238"/>
                  </a:lnTo>
                  <a:lnTo>
                    <a:pt x="54444" y="2282418"/>
                  </a:lnTo>
                  <a:lnTo>
                    <a:pt x="81546" y="2273350"/>
                  </a:lnTo>
                  <a:lnTo>
                    <a:pt x="82418" y="2275966"/>
                  </a:lnTo>
                  <a:lnTo>
                    <a:pt x="86777" y="2288362"/>
                  </a:lnTo>
                  <a:lnTo>
                    <a:pt x="91008" y="2299855"/>
                  </a:lnTo>
                  <a:lnTo>
                    <a:pt x="64198" y="2309736"/>
                  </a:lnTo>
                  <a:close/>
                </a:path>
                <a:path w="2348865" h="2760345">
                  <a:moveTo>
                    <a:pt x="45580" y="2254808"/>
                  </a:moveTo>
                  <a:lnTo>
                    <a:pt x="43090" y="2246541"/>
                  </a:lnTo>
                  <a:lnTo>
                    <a:pt x="39395" y="2233650"/>
                  </a:lnTo>
                  <a:lnTo>
                    <a:pt x="37579" y="2226945"/>
                  </a:lnTo>
                  <a:lnTo>
                    <a:pt x="65163" y="2219477"/>
                  </a:lnTo>
                  <a:lnTo>
                    <a:pt x="66928" y="2225979"/>
                  </a:lnTo>
                  <a:lnTo>
                    <a:pt x="70553" y="2238654"/>
                  </a:lnTo>
                  <a:lnTo>
                    <a:pt x="72936" y="2246541"/>
                  </a:lnTo>
                  <a:lnTo>
                    <a:pt x="45580" y="2254808"/>
                  </a:lnTo>
                  <a:close/>
                </a:path>
                <a:path w="2348865" h="2760345">
                  <a:moveTo>
                    <a:pt x="30416" y="2198878"/>
                  </a:moveTo>
                  <a:lnTo>
                    <a:pt x="29184" y="2193759"/>
                  </a:lnTo>
                  <a:lnTo>
                    <a:pt x="26123" y="2180234"/>
                  </a:lnTo>
                  <a:lnTo>
                    <a:pt x="24079" y="2170607"/>
                  </a:lnTo>
                  <a:lnTo>
                    <a:pt x="52031" y="2164676"/>
                  </a:lnTo>
                  <a:lnTo>
                    <a:pt x="54081" y="2174303"/>
                  </a:lnTo>
                  <a:lnTo>
                    <a:pt x="57017" y="2187244"/>
                  </a:lnTo>
                  <a:lnTo>
                    <a:pt x="58204" y="2192172"/>
                  </a:lnTo>
                  <a:lnTo>
                    <a:pt x="30416" y="2198878"/>
                  </a:lnTo>
                  <a:close/>
                </a:path>
                <a:path w="2348865" h="2760345">
                  <a:moveTo>
                    <a:pt x="18541" y="2142197"/>
                  </a:moveTo>
                  <a:lnTo>
                    <a:pt x="17957" y="2139061"/>
                  </a:lnTo>
                  <a:lnTo>
                    <a:pt x="15570" y="2125129"/>
                  </a:lnTo>
                  <a:lnTo>
                    <a:pt x="13766" y="2113648"/>
                  </a:lnTo>
                  <a:lnTo>
                    <a:pt x="41986" y="2109190"/>
                  </a:lnTo>
                  <a:lnTo>
                    <a:pt x="43774" y="2120493"/>
                  </a:lnTo>
                  <a:lnTo>
                    <a:pt x="46095" y="2134057"/>
                  </a:lnTo>
                  <a:lnTo>
                    <a:pt x="46634" y="2137003"/>
                  </a:lnTo>
                  <a:lnTo>
                    <a:pt x="18541" y="2142197"/>
                  </a:lnTo>
                  <a:close/>
                </a:path>
                <a:path w="2348865" h="2760345">
                  <a:moveTo>
                    <a:pt x="9728" y="2084997"/>
                  </a:moveTo>
                  <a:lnTo>
                    <a:pt x="9436" y="2082749"/>
                  </a:lnTo>
                  <a:lnTo>
                    <a:pt x="7734" y="2068436"/>
                  </a:lnTo>
                  <a:lnTo>
                    <a:pt x="6426" y="2056257"/>
                  </a:lnTo>
                  <a:lnTo>
                    <a:pt x="34848" y="2053209"/>
                  </a:lnTo>
                  <a:lnTo>
                    <a:pt x="36125" y="2065223"/>
                  </a:lnTo>
                  <a:lnTo>
                    <a:pt x="37818" y="2079358"/>
                  </a:lnTo>
                  <a:lnTo>
                    <a:pt x="38061" y="2081250"/>
                  </a:lnTo>
                  <a:lnTo>
                    <a:pt x="9728" y="2084997"/>
                  </a:lnTo>
                  <a:close/>
                </a:path>
                <a:path w="2348865" h="2760345">
                  <a:moveTo>
                    <a:pt x="3822" y="2027453"/>
                  </a:moveTo>
                  <a:lnTo>
                    <a:pt x="3466" y="2022754"/>
                  </a:lnTo>
                  <a:lnTo>
                    <a:pt x="2590" y="2010257"/>
                  </a:lnTo>
                  <a:lnTo>
                    <a:pt x="1904" y="1998599"/>
                  </a:lnTo>
                  <a:lnTo>
                    <a:pt x="30429" y="1996922"/>
                  </a:lnTo>
                  <a:lnTo>
                    <a:pt x="31105" y="2008416"/>
                  </a:lnTo>
                  <a:lnTo>
                    <a:pt x="32106" y="2022754"/>
                  </a:lnTo>
                  <a:lnTo>
                    <a:pt x="32308" y="2025103"/>
                  </a:lnTo>
                  <a:lnTo>
                    <a:pt x="3822" y="2027453"/>
                  </a:lnTo>
                  <a:close/>
                </a:path>
                <a:path w="2348865" h="2760345">
                  <a:moveTo>
                    <a:pt x="634" y="1969719"/>
                  </a:moveTo>
                  <a:lnTo>
                    <a:pt x="471" y="1964867"/>
                  </a:lnTo>
                  <a:lnTo>
                    <a:pt x="139" y="1950885"/>
                  </a:lnTo>
                  <a:lnTo>
                    <a:pt x="12" y="1940839"/>
                  </a:lnTo>
                  <a:lnTo>
                    <a:pt x="28575" y="1940471"/>
                  </a:lnTo>
                  <a:lnTo>
                    <a:pt x="28718" y="1950885"/>
                  </a:lnTo>
                  <a:lnTo>
                    <a:pt x="29094" y="1965883"/>
                  </a:lnTo>
                  <a:lnTo>
                    <a:pt x="29197" y="1968715"/>
                  </a:lnTo>
                  <a:lnTo>
                    <a:pt x="634" y="1969719"/>
                  </a:lnTo>
                  <a:close/>
                </a:path>
                <a:path w="2348865" h="2760345">
                  <a:moveTo>
                    <a:pt x="28705" y="1950351"/>
                  </a:moveTo>
                  <a:lnTo>
                    <a:pt x="28701" y="1950186"/>
                  </a:lnTo>
                  <a:lnTo>
                    <a:pt x="28705" y="1950351"/>
                  </a:lnTo>
                  <a:close/>
                </a:path>
                <a:path w="2348865" h="2760345">
                  <a:moveTo>
                    <a:pt x="29063" y="1965032"/>
                  </a:moveTo>
                  <a:lnTo>
                    <a:pt x="29057" y="1964867"/>
                  </a:lnTo>
                  <a:lnTo>
                    <a:pt x="29063" y="1965032"/>
                  </a:lnTo>
                  <a:close/>
                </a:path>
                <a:path w="2348865" h="2760345">
                  <a:moveTo>
                    <a:pt x="28562" y="1912213"/>
                  </a:moveTo>
                  <a:lnTo>
                    <a:pt x="0" y="1911946"/>
                  </a:lnTo>
                  <a:lnTo>
                    <a:pt x="50" y="1905393"/>
                  </a:lnTo>
                  <a:lnTo>
                    <a:pt x="368" y="1890077"/>
                  </a:lnTo>
                  <a:lnTo>
                    <a:pt x="622" y="1882990"/>
                  </a:lnTo>
                  <a:lnTo>
                    <a:pt x="29171" y="1884032"/>
                  </a:lnTo>
                  <a:lnTo>
                    <a:pt x="28926" y="1890890"/>
                  </a:lnTo>
                  <a:lnTo>
                    <a:pt x="28625" y="1905660"/>
                  </a:lnTo>
                  <a:lnTo>
                    <a:pt x="28562" y="1912213"/>
                  </a:lnTo>
                  <a:close/>
                </a:path>
                <a:path w="2348865" h="2760345">
                  <a:moveTo>
                    <a:pt x="30302" y="1855774"/>
                  </a:moveTo>
                  <a:lnTo>
                    <a:pt x="1777" y="1854136"/>
                  </a:lnTo>
                  <a:lnTo>
                    <a:pt x="3306" y="1827555"/>
                  </a:lnTo>
                  <a:lnTo>
                    <a:pt x="3492" y="1825320"/>
                  </a:lnTo>
                  <a:lnTo>
                    <a:pt x="31978" y="1827555"/>
                  </a:lnTo>
                  <a:lnTo>
                    <a:pt x="31771" y="1830146"/>
                  </a:lnTo>
                  <a:lnTo>
                    <a:pt x="30302" y="1855774"/>
                  </a:lnTo>
                  <a:close/>
                </a:path>
                <a:path w="2348865" h="2760345">
                  <a:moveTo>
                    <a:pt x="31775" y="1830146"/>
                  </a:moveTo>
                  <a:lnTo>
                    <a:pt x="31788" y="1829854"/>
                  </a:lnTo>
                  <a:lnTo>
                    <a:pt x="31775" y="1830146"/>
                  </a:lnTo>
                  <a:close/>
                </a:path>
                <a:path w="2348865" h="2760345">
                  <a:moveTo>
                    <a:pt x="34175" y="1799348"/>
                  </a:moveTo>
                  <a:lnTo>
                    <a:pt x="5740" y="1796541"/>
                  </a:lnTo>
                  <a:lnTo>
                    <a:pt x="8559" y="1768106"/>
                  </a:lnTo>
                  <a:lnTo>
                    <a:pt x="36995" y="1770913"/>
                  </a:lnTo>
                  <a:lnTo>
                    <a:pt x="34175" y="1799348"/>
                  </a:lnTo>
                  <a:close/>
                </a:path>
                <a:path w="2348865" h="2760345">
                  <a:moveTo>
                    <a:pt x="40284" y="1742821"/>
                  </a:moveTo>
                  <a:lnTo>
                    <a:pt x="11912" y="1739442"/>
                  </a:lnTo>
                  <a:lnTo>
                    <a:pt x="12661" y="1733118"/>
                  </a:lnTo>
                  <a:lnTo>
                    <a:pt x="15760" y="1710842"/>
                  </a:lnTo>
                  <a:lnTo>
                    <a:pt x="44068" y="1714779"/>
                  </a:lnTo>
                  <a:lnTo>
                    <a:pt x="41009" y="1736775"/>
                  </a:lnTo>
                  <a:lnTo>
                    <a:pt x="40284" y="1742821"/>
                  </a:lnTo>
                  <a:close/>
                </a:path>
                <a:path w="2348865" h="2760345">
                  <a:moveTo>
                    <a:pt x="40970" y="1737055"/>
                  </a:moveTo>
                  <a:lnTo>
                    <a:pt x="40995" y="1736775"/>
                  </a:lnTo>
                  <a:lnTo>
                    <a:pt x="40970" y="1737055"/>
                  </a:lnTo>
                  <a:close/>
                </a:path>
                <a:path w="2348865" h="2760345">
                  <a:moveTo>
                    <a:pt x="48323" y="1686801"/>
                  </a:moveTo>
                  <a:lnTo>
                    <a:pt x="20104" y="1682318"/>
                  </a:lnTo>
                  <a:lnTo>
                    <a:pt x="22250" y="1668818"/>
                  </a:lnTo>
                  <a:lnTo>
                    <a:pt x="24917" y="1653882"/>
                  </a:lnTo>
                  <a:lnTo>
                    <a:pt x="53047" y="1658899"/>
                  </a:lnTo>
                  <a:lnTo>
                    <a:pt x="50376" y="1673834"/>
                  </a:lnTo>
                  <a:lnTo>
                    <a:pt x="48323" y="1686801"/>
                  </a:lnTo>
                  <a:close/>
                </a:path>
                <a:path w="2348865" h="2760345">
                  <a:moveTo>
                    <a:pt x="50380" y="1673834"/>
                  </a:moveTo>
                  <a:lnTo>
                    <a:pt x="50418" y="1673567"/>
                  </a:lnTo>
                  <a:lnTo>
                    <a:pt x="50380" y="1673834"/>
                  </a:lnTo>
                  <a:close/>
                </a:path>
                <a:path w="2348865" h="2760345">
                  <a:moveTo>
                    <a:pt x="58216" y="1631073"/>
                  </a:moveTo>
                  <a:lnTo>
                    <a:pt x="30187" y="1625523"/>
                  </a:lnTo>
                  <a:lnTo>
                    <a:pt x="34586" y="1603324"/>
                  </a:lnTo>
                  <a:lnTo>
                    <a:pt x="35902" y="1597253"/>
                  </a:lnTo>
                  <a:lnTo>
                    <a:pt x="63830" y="1603324"/>
                  </a:lnTo>
                  <a:lnTo>
                    <a:pt x="62421" y="1609813"/>
                  </a:lnTo>
                  <a:lnTo>
                    <a:pt x="58216" y="1631073"/>
                  </a:lnTo>
                  <a:close/>
                </a:path>
                <a:path w="2348865" h="2760345">
                  <a:moveTo>
                    <a:pt x="62426" y="1609784"/>
                  </a:moveTo>
                  <a:lnTo>
                    <a:pt x="62471" y="1609559"/>
                  </a:lnTo>
                  <a:lnTo>
                    <a:pt x="62426" y="1609784"/>
                  </a:lnTo>
                  <a:close/>
                </a:path>
                <a:path w="2348865" h="2760345">
                  <a:moveTo>
                    <a:pt x="62421" y="1609813"/>
                  </a:moveTo>
                  <a:close/>
                </a:path>
                <a:path w="2348865" h="2760345">
                  <a:moveTo>
                    <a:pt x="69875" y="1575663"/>
                  </a:moveTo>
                  <a:lnTo>
                    <a:pt x="42062" y="1569085"/>
                  </a:lnTo>
                  <a:lnTo>
                    <a:pt x="48628" y="1541272"/>
                  </a:lnTo>
                  <a:lnTo>
                    <a:pt x="76441" y="1547850"/>
                  </a:lnTo>
                  <a:lnTo>
                    <a:pt x="69875" y="1575663"/>
                  </a:lnTo>
                  <a:close/>
                </a:path>
                <a:path w="2348865" h="2760345">
                  <a:moveTo>
                    <a:pt x="83400" y="1520405"/>
                  </a:moveTo>
                  <a:lnTo>
                    <a:pt x="55714" y="1513332"/>
                  </a:lnTo>
                  <a:lnTo>
                    <a:pt x="57823" y="1505051"/>
                  </a:lnTo>
                  <a:lnTo>
                    <a:pt x="62293" y="1488478"/>
                  </a:lnTo>
                  <a:lnTo>
                    <a:pt x="63157" y="1485417"/>
                  </a:lnTo>
                  <a:lnTo>
                    <a:pt x="90677" y="1493100"/>
                  </a:lnTo>
                  <a:lnTo>
                    <a:pt x="89821" y="1496161"/>
                  </a:lnTo>
                  <a:lnTo>
                    <a:pt x="85413" y="1512493"/>
                  </a:lnTo>
                  <a:lnTo>
                    <a:pt x="83400" y="1520405"/>
                  </a:lnTo>
                  <a:close/>
                </a:path>
                <a:path w="2348865" h="2760345">
                  <a:moveTo>
                    <a:pt x="89821" y="1496161"/>
                  </a:moveTo>
                  <a:close/>
                </a:path>
                <a:path w="2348865" h="2760345">
                  <a:moveTo>
                    <a:pt x="85420" y="1512493"/>
                  </a:moveTo>
                  <a:lnTo>
                    <a:pt x="85458" y="1512315"/>
                  </a:lnTo>
                  <a:lnTo>
                    <a:pt x="85420" y="1512493"/>
                  </a:lnTo>
                  <a:close/>
                </a:path>
                <a:path w="2348865" h="2760345">
                  <a:moveTo>
                    <a:pt x="98450" y="1465732"/>
                  </a:moveTo>
                  <a:lnTo>
                    <a:pt x="70992" y="1457807"/>
                  </a:lnTo>
                  <a:lnTo>
                    <a:pt x="71729" y="1455254"/>
                  </a:lnTo>
                  <a:lnTo>
                    <a:pt x="76707" y="1438592"/>
                  </a:lnTo>
                  <a:lnTo>
                    <a:pt x="79286" y="1430197"/>
                  </a:lnTo>
                  <a:lnTo>
                    <a:pt x="106603" y="1438605"/>
                  </a:lnTo>
                  <a:lnTo>
                    <a:pt x="104017" y="1446999"/>
                  </a:lnTo>
                  <a:lnTo>
                    <a:pt x="99112" y="1463421"/>
                  </a:lnTo>
                  <a:lnTo>
                    <a:pt x="98450" y="1465732"/>
                  </a:lnTo>
                  <a:close/>
                </a:path>
                <a:path w="2348865" h="2760345">
                  <a:moveTo>
                    <a:pt x="104017" y="1446999"/>
                  </a:moveTo>
                  <a:close/>
                </a:path>
                <a:path w="2348865" h="2760345">
                  <a:moveTo>
                    <a:pt x="99123" y="1463421"/>
                  </a:moveTo>
                  <a:lnTo>
                    <a:pt x="99148" y="1463293"/>
                  </a:lnTo>
                  <a:lnTo>
                    <a:pt x="99123" y="1463421"/>
                  </a:lnTo>
                  <a:close/>
                </a:path>
                <a:path w="2348865" h="2760345">
                  <a:moveTo>
                    <a:pt x="115112" y="1411592"/>
                  </a:moveTo>
                  <a:lnTo>
                    <a:pt x="87947" y="1402714"/>
                  </a:lnTo>
                  <a:lnTo>
                    <a:pt x="92595" y="1388503"/>
                  </a:lnTo>
                  <a:lnTo>
                    <a:pt x="96977" y="1375473"/>
                  </a:lnTo>
                  <a:lnTo>
                    <a:pt x="124066" y="1384579"/>
                  </a:lnTo>
                  <a:lnTo>
                    <a:pt x="119685" y="1397609"/>
                  </a:lnTo>
                  <a:lnTo>
                    <a:pt x="115112" y="1411592"/>
                  </a:lnTo>
                  <a:close/>
                </a:path>
                <a:path w="2348865" h="2760345">
                  <a:moveTo>
                    <a:pt x="119711" y="1397531"/>
                  </a:moveTo>
                  <a:close/>
                </a:path>
                <a:path w="2348865" h="2760345">
                  <a:moveTo>
                    <a:pt x="119685" y="1397609"/>
                  </a:moveTo>
                  <a:close/>
                </a:path>
                <a:path w="2348865" h="2760345">
                  <a:moveTo>
                    <a:pt x="133350" y="1357807"/>
                  </a:moveTo>
                  <a:lnTo>
                    <a:pt x="106425" y="1348244"/>
                  </a:lnTo>
                  <a:lnTo>
                    <a:pt x="109981" y="1338249"/>
                  </a:lnTo>
                  <a:lnTo>
                    <a:pt x="116230" y="1321142"/>
                  </a:lnTo>
                  <a:lnTo>
                    <a:pt x="142989" y="1331163"/>
                  </a:lnTo>
                  <a:lnTo>
                    <a:pt x="136759" y="1348244"/>
                  </a:lnTo>
                  <a:lnTo>
                    <a:pt x="133350" y="1357807"/>
                  </a:lnTo>
                  <a:close/>
                </a:path>
                <a:path w="2348865" h="2760345">
                  <a:moveTo>
                    <a:pt x="142862" y="1331493"/>
                  </a:moveTo>
                  <a:close/>
                </a:path>
                <a:path w="2348865" h="2760345">
                  <a:moveTo>
                    <a:pt x="136827" y="1348054"/>
                  </a:moveTo>
                  <a:close/>
                </a:path>
                <a:path w="2348865" h="2760345">
                  <a:moveTo>
                    <a:pt x="153060" y="1304556"/>
                  </a:moveTo>
                  <a:lnTo>
                    <a:pt x="126377" y="1294307"/>
                  </a:lnTo>
                  <a:lnTo>
                    <a:pt x="128841" y="1287894"/>
                  </a:lnTo>
                  <a:lnTo>
                    <a:pt x="135470" y="1271079"/>
                  </a:lnTo>
                  <a:lnTo>
                    <a:pt x="136918" y="1267485"/>
                  </a:lnTo>
                  <a:lnTo>
                    <a:pt x="163410" y="1278178"/>
                  </a:lnTo>
                  <a:lnTo>
                    <a:pt x="161973" y="1281772"/>
                  </a:lnTo>
                  <a:lnTo>
                    <a:pt x="155429" y="1298359"/>
                  </a:lnTo>
                  <a:lnTo>
                    <a:pt x="153060" y="1304556"/>
                  </a:lnTo>
                  <a:close/>
                </a:path>
                <a:path w="2348865" h="2760345">
                  <a:moveTo>
                    <a:pt x="161973" y="1281772"/>
                  </a:moveTo>
                  <a:close/>
                </a:path>
                <a:path w="2348865" h="2760345">
                  <a:moveTo>
                    <a:pt x="155435" y="1298359"/>
                  </a:moveTo>
                  <a:close/>
                </a:path>
                <a:path w="2348865" h="2760345">
                  <a:moveTo>
                    <a:pt x="174180" y="1251839"/>
                  </a:moveTo>
                  <a:lnTo>
                    <a:pt x="147764" y="1240929"/>
                  </a:lnTo>
                  <a:lnTo>
                    <a:pt x="149199" y="1237462"/>
                  </a:lnTo>
                  <a:lnTo>
                    <a:pt x="156311" y="1220647"/>
                  </a:lnTo>
                  <a:lnTo>
                    <a:pt x="159016" y="1214399"/>
                  </a:lnTo>
                  <a:lnTo>
                    <a:pt x="185242" y="1225753"/>
                  </a:lnTo>
                  <a:lnTo>
                    <a:pt x="182544" y="1231988"/>
                  </a:lnTo>
                  <a:lnTo>
                    <a:pt x="175522" y="1248587"/>
                  </a:lnTo>
                  <a:lnTo>
                    <a:pt x="174180" y="1251839"/>
                  </a:lnTo>
                  <a:close/>
                </a:path>
                <a:path w="2348865" h="2760345">
                  <a:moveTo>
                    <a:pt x="182544" y="1231988"/>
                  </a:moveTo>
                  <a:close/>
                </a:path>
                <a:path w="2348865" h="2760345">
                  <a:moveTo>
                    <a:pt x="175522" y="1248587"/>
                  </a:moveTo>
                  <a:close/>
                </a:path>
                <a:path w="2348865" h="2760345">
                  <a:moveTo>
                    <a:pt x="196672" y="1199692"/>
                  </a:moveTo>
                  <a:lnTo>
                    <a:pt x="170548" y="1188123"/>
                  </a:lnTo>
                  <a:lnTo>
                    <a:pt x="171030" y="1187018"/>
                  </a:lnTo>
                  <a:lnTo>
                    <a:pt x="178638" y="1170203"/>
                  </a:lnTo>
                  <a:lnTo>
                    <a:pt x="182486" y="1161910"/>
                  </a:lnTo>
                  <a:lnTo>
                    <a:pt x="208419" y="1173899"/>
                  </a:lnTo>
                  <a:lnTo>
                    <a:pt x="204576" y="1182192"/>
                  </a:lnTo>
                  <a:lnTo>
                    <a:pt x="196672" y="1199692"/>
                  </a:lnTo>
                  <a:close/>
                </a:path>
                <a:path w="2348865" h="2760345">
                  <a:moveTo>
                    <a:pt x="204576" y="1182192"/>
                  </a:moveTo>
                  <a:close/>
                </a:path>
                <a:path w="2348865" h="2760345">
                  <a:moveTo>
                    <a:pt x="197071" y="1198791"/>
                  </a:moveTo>
                  <a:close/>
                </a:path>
                <a:path w="2348865" h="2760345">
                  <a:moveTo>
                    <a:pt x="220459" y="1148245"/>
                  </a:moveTo>
                  <a:lnTo>
                    <a:pt x="194729" y="1135824"/>
                  </a:lnTo>
                  <a:lnTo>
                    <a:pt x="202450" y="1119809"/>
                  </a:lnTo>
                  <a:lnTo>
                    <a:pt x="207276" y="1110030"/>
                  </a:lnTo>
                  <a:lnTo>
                    <a:pt x="232905" y="1122654"/>
                  </a:lnTo>
                  <a:lnTo>
                    <a:pt x="228093" y="1132433"/>
                  </a:lnTo>
                  <a:lnTo>
                    <a:pt x="220459" y="1148245"/>
                  </a:lnTo>
                  <a:close/>
                </a:path>
                <a:path w="2348865" h="2760345">
                  <a:moveTo>
                    <a:pt x="228093" y="1132433"/>
                  </a:moveTo>
                  <a:close/>
                </a:path>
                <a:path w="2348865" h="2760345">
                  <a:moveTo>
                    <a:pt x="245592" y="1097305"/>
                  </a:moveTo>
                  <a:lnTo>
                    <a:pt x="220167" y="1084262"/>
                  </a:lnTo>
                  <a:lnTo>
                    <a:pt x="227749" y="1069505"/>
                  </a:lnTo>
                  <a:lnTo>
                    <a:pt x="233349" y="1058786"/>
                  </a:lnTo>
                  <a:lnTo>
                    <a:pt x="258673" y="1072032"/>
                  </a:lnTo>
                  <a:lnTo>
                    <a:pt x="253058" y="1082751"/>
                  </a:lnTo>
                  <a:lnTo>
                    <a:pt x="245592" y="1097305"/>
                  </a:lnTo>
                  <a:close/>
                </a:path>
                <a:path w="2348865" h="2760345">
                  <a:moveTo>
                    <a:pt x="253060" y="1082751"/>
                  </a:moveTo>
                  <a:close/>
                </a:path>
                <a:path w="2348865" h="2760345">
                  <a:moveTo>
                    <a:pt x="271983" y="1047013"/>
                  </a:moveTo>
                  <a:lnTo>
                    <a:pt x="246887" y="1033360"/>
                  </a:lnTo>
                  <a:lnTo>
                    <a:pt x="254507" y="1019340"/>
                  </a:lnTo>
                  <a:lnTo>
                    <a:pt x="260692" y="1008202"/>
                  </a:lnTo>
                  <a:lnTo>
                    <a:pt x="285673" y="1022057"/>
                  </a:lnTo>
                  <a:lnTo>
                    <a:pt x="279407" y="1033360"/>
                  </a:lnTo>
                  <a:lnTo>
                    <a:pt x="271983" y="1047013"/>
                  </a:lnTo>
                  <a:close/>
                </a:path>
                <a:path w="2348865" h="2760345">
                  <a:moveTo>
                    <a:pt x="279501" y="1033195"/>
                  </a:moveTo>
                  <a:close/>
                </a:path>
                <a:path w="2348865" h="2760345">
                  <a:moveTo>
                    <a:pt x="299605" y="997369"/>
                  </a:moveTo>
                  <a:lnTo>
                    <a:pt x="274840" y="983119"/>
                  </a:lnTo>
                  <a:lnTo>
                    <a:pt x="282765" y="969365"/>
                  </a:lnTo>
                  <a:lnTo>
                    <a:pt x="289242" y="958303"/>
                  </a:lnTo>
                  <a:lnTo>
                    <a:pt x="313893" y="972756"/>
                  </a:lnTo>
                  <a:lnTo>
                    <a:pt x="307415" y="983818"/>
                  </a:lnTo>
                  <a:lnTo>
                    <a:pt x="299605" y="997369"/>
                  </a:lnTo>
                  <a:close/>
                </a:path>
                <a:path w="2348865" h="2760345">
                  <a:moveTo>
                    <a:pt x="307415" y="983818"/>
                  </a:moveTo>
                  <a:close/>
                </a:path>
                <a:path w="2348865" h="2760345">
                  <a:moveTo>
                    <a:pt x="328409" y="948410"/>
                  </a:moveTo>
                  <a:lnTo>
                    <a:pt x="303999" y="933564"/>
                  </a:lnTo>
                  <a:lnTo>
                    <a:pt x="312483" y="919619"/>
                  </a:lnTo>
                  <a:lnTo>
                    <a:pt x="318998" y="909104"/>
                  </a:lnTo>
                  <a:lnTo>
                    <a:pt x="343293" y="924153"/>
                  </a:lnTo>
                  <a:lnTo>
                    <a:pt x="336767" y="934669"/>
                  </a:lnTo>
                  <a:lnTo>
                    <a:pt x="328409" y="948410"/>
                  </a:lnTo>
                  <a:close/>
                </a:path>
                <a:path w="2348865" h="2760345">
                  <a:moveTo>
                    <a:pt x="336778" y="934669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3255" y="2450071"/>
              <a:ext cx="1655063" cy="7547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sz="135"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2000" y="4325724"/>
              <a:ext cx="1858172" cy="9727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64266" y="4453228"/>
            <a:ext cx="939893" cy="751205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领导小组 工作小组 监督小组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89588" y="4274057"/>
            <a:ext cx="2025426" cy="11812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28" name="object 28"/>
          <p:cNvSpPr txBox="1"/>
          <p:nvPr/>
        </p:nvSpPr>
        <p:spPr>
          <a:xfrm>
            <a:off x="7982169" y="4452818"/>
            <a:ext cx="939893" cy="751205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100" dirty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分岗设权 分事行权 分级授权</a:t>
            </a:r>
            <a:endParaRPr sz="1600" spc="100" dirty="0">
              <a:solidFill>
                <a:srgbClr val="FFFFFF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36386" y="4264742"/>
            <a:ext cx="2066070" cy="1149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"/>
          </a:p>
        </p:txBody>
      </p:sp>
      <p:sp>
        <p:nvSpPr>
          <p:cNvPr id="30" name="object 30"/>
          <p:cNvSpPr txBox="1"/>
          <p:nvPr/>
        </p:nvSpPr>
        <p:spPr>
          <a:xfrm>
            <a:off x="5427668" y="3353639"/>
            <a:ext cx="1481813" cy="50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359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实现目标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 flipV="1">
            <a:off x="11127015" y="472675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4" name="圆角矩形 33"/>
          <p:cNvSpPr/>
          <p:nvPr/>
        </p:nvSpPr>
        <p:spPr>
          <a:xfrm rot="18900000">
            <a:off x="499583" y="320468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5" name="文本框 34"/>
          <p:cNvSpPr txBox="1"/>
          <p:nvPr/>
        </p:nvSpPr>
        <p:spPr>
          <a:xfrm>
            <a:off x="527525" y="404296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277746" y="404296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465262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单位层面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16493" y="4409537"/>
            <a:ext cx="111950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1600" spc="1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人民满意</a:t>
            </a:r>
            <a:endParaRPr sz="1600" spc="100" dirty="0"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1600" spc="1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效率提高 </a:t>
            </a:r>
            <a:endParaRPr sz="1600" spc="100" dirty="0"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sz="1600" spc="1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防范风险</a:t>
            </a:r>
            <a:endParaRPr lang="zh-CN" altLang="en-US" sz="1600"/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flipV="1">
            <a:off x="11121300" y="472548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03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业务层面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4945" y="5904230"/>
            <a:ext cx="1938020" cy="411480"/>
          </a:xfrm>
          <a:prstGeom prst="rect">
            <a:avLst/>
          </a:prstGeom>
          <a:solidFill>
            <a:srgbClr val="145FD7"/>
          </a:solidFill>
        </p:spPr>
        <p:txBody>
          <a:bodyPr vert="horz" wrap="square" lIns="120238" tIns="62659" rIns="120238" bIns="62659" rtlCol="0" anchor="b" anchorCtr="1">
            <a:spAutoFit/>
          </a:bodyPr>
          <a:p>
            <a:pPr marL="468630">
              <a:lnSpc>
                <a:spcPct val="100000"/>
              </a:lnSpc>
              <a:spcBef>
                <a:spcPts val="1030"/>
              </a:spcBef>
            </a:pPr>
            <a:r>
              <a:rPr sz="1865" spc="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风险评</a:t>
            </a:r>
            <a:r>
              <a:rPr sz="1865" spc="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估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9630" y="5903595"/>
            <a:ext cx="2374265" cy="4114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120238" tIns="62659" rIns="120238" bIns="62659" rtlCol="0">
            <a:spAutoFit/>
          </a:bodyPr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1865" spc="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制度建</a:t>
            </a:r>
            <a:r>
              <a:rPr sz="1865" spc="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立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6750" y="5903595"/>
            <a:ext cx="2242185" cy="411480"/>
          </a:xfrm>
          <a:prstGeom prst="rect">
            <a:avLst/>
          </a:prstGeom>
          <a:solidFill>
            <a:srgbClr val="145FD7"/>
          </a:solidFill>
        </p:spPr>
        <p:txBody>
          <a:bodyPr vert="horz" wrap="square" lIns="120238" tIns="62659" rIns="120238" bIns="62659" rtlCol="0">
            <a:spAutoFit/>
          </a:bodyPr>
          <a:p>
            <a:pPr marR="1905" algn="ctr">
              <a:lnSpc>
                <a:spcPct val="100000"/>
              </a:lnSpc>
              <a:spcBef>
                <a:spcPts val="1030"/>
              </a:spcBef>
            </a:pPr>
            <a:r>
              <a:rPr sz="1865" spc="2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业务流</a:t>
            </a:r>
            <a:r>
              <a:rPr sz="1865" spc="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程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49" name="object 26"/>
          <p:cNvSpPr txBox="1"/>
          <p:nvPr/>
        </p:nvSpPr>
        <p:spPr>
          <a:xfrm>
            <a:off x="7946390" y="5903595"/>
            <a:ext cx="1812925" cy="4114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120238" tIns="62659" rIns="120238" bIns="62659" rtlCol="0">
            <a:spAutoFit/>
          </a:bodyPr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lang="zh-CN" altLang="en-US" sz="18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岗位权限</a:t>
            </a:r>
            <a:endParaRPr lang="zh-CN" altLang="en-US" sz="18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5433149" y="1286944"/>
            <a:ext cx="1410321" cy="1619329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rgbClr val="6B6BCE"/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63D8D4">
              <a:hueOff val="0"/>
              <a:satOff val="0"/>
              <a:lumOff val="0"/>
              <a:alphaOff val="0"/>
            </a:srgbClr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90008" tIns="46804" rIns="90008" bIns="46804" spcCol="1270" anchor="ctr">
            <a:normAutofit/>
          </a:bodyPr>
          <a:lstStyle/>
          <a:p>
            <a:pPr algn="ctr" defTabSz="4889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合</a:t>
            </a:r>
            <a:r>
              <a:rPr lang="en-US" altLang="zh-CN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同</a:t>
            </a:r>
            <a:endParaRPr lang="zh-CN" altLang="en-US" sz="266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2"/>
            </p:custDataLst>
          </p:nvPr>
        </p:nvSpPr>
        <p:spPr>
          <a:xfrm>
            <a:off x="3911735" y="1286944"/>
            <a:ext cx="1408439" cy="1619329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rgbClr val="F95647"/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63D8D4">
              <a:hueOff val="0"/>
              <a:satOff val="0"/>
              <a:lumOff val="0"/>
              <a:alphaOff val="0"/>
            </a:srgbClr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176810" tIns="203230" rIns="176810" bIns="203230" spcCol="1270" anchor="ctr"/>
          <a:lstStyle/>
          <a:p>
            <a:pPr algn="ctr" defTabSz="16002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3600">
              <a:solidFill>
                <a:srgbClr val="FFFFFF"/>
              </a:solidFill>
            </a:endParaRPr>
          </a:p>
        </p:txBody>
      </p:sp>
      <p:sp>
        <p:nvSpPr>
          <p:cNvPr id="37" name="任意多边形 36"/>
          <p:cNvSpPr/>
          <p:nvPr>
            <p:custDataLst>
              <p:tags r:id="rId3"/>
            </p:custDataLst>
          </p:nvPr>
        </p:nvSpPr>
        <p:spPr>
          <a:xfrm>
            <a:off x="3169572" y="2644541"/>
            <a:ext cx="1410323" cy="1619329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90008" tIns="46804" rIns="90008" bIns="46804" spcCol="1270" anchor="ctr">
            <a:normAutofit/>
          </a:bodyPr>
          <a:lstStyle/>
          <a:p>
            <a:pPr algn="ctr" eaLnBrk="1" hangingPunct="1">
              <a:defRPr/>
            </a:pP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收</a:t>
            </a:r>
            <a:r>
              <a:rPr lang="en-US" altLang="zh-CN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支</a:t>
            </a:r>
            <a:endParaRPr lang="zh-CN" altLang="en-US" sz="266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4"/>
            </p:custDataLst>
          </p:nvPr>
        </p:nvSpPr>
        <p:spPr>
          <a:xfrm>
            <a:off x="6182561" y="2644541"/>
            <a:ext cx="1410321" cy="1619329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crgbClr r="0" g="0" b="0"/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176810" tIns="203230" rIns="176810" bIns="203230" spcCol="1270" anchor="ctr"/>
          <a:lstStyle/>
          <a:p>
            <a:pPr algn="ctr" defTabSz="16002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3600">
              <a:solidFill>
                <a:srgbClr val="FFFFFF"/>
              </a:solidFill>
            </a:endParaRPr>
          </a:p>
        </p:txBody>
      </p:sp>
      <p:sp>
        <p:nvSpPr>
          <p:cNvPr id="41" name="任意多边形 40"/>
          <p:cNvSpPr/>
          <p:nvPr>
            <p:custDataLst>
              <p:tags r:id="rId5"/>
            </p:custDataLst>
          </p:nvPr>
        </p:nvSpPr>
        <p:spPr>
          <a:xfrm>
            <a:off x="5433149" y="4000257"/>
            <a:ext cx="1410321" cy="1621211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63D8D4">
              <a:hueOff val="0"/>
              <a:satOff val="0"/>
              <a:lumOff val="0"/>
              <a:alphaOff val="0"/>
            </a:srgbClr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90008" tIns="46804" rIns="90008" bIns="46804" spcCol="1270" anchor="ctr">
            <a:normAutofit/>
          </a:bodyPr>
          <a:lstStyle/>
          <a:p>
            <a:pPr algn="ctr" eaLnBrk="1" hangingPunct="1">
              <a:defRPr/>
            </a:pP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项</a:t>
            </a:r>
            <a:r>
              <a:rPr lang="en-US" altLang="zh-CN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66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目</a:t>
            </a:r>
            <a:endParaRPr lang="zh-CN" altLang="en-US" sz="266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2" name="任意多边形 41"/>
          <p:cNvSpPr/>
          <p:nvPr>
            <p:custDataLst>
              <p:tags r:id="rId6"/>
            </p:custDataLst>
          </p:nvPr>
        </p:nvSpPr>
        <p:spPr>
          <a:xfrm>
            <a:off x="3911735" y="4000257"/>
            <a:ext cx="1408439" cy="1621211"/>
          </a:xfrm>
          <a:custGeom>
            <a:avLst/>
            <a:gdLst>
              <a:gd name="connsiteX0" fmla="*/ 0 w 1304029"/>
              <a:gd name="connsiteY0" fmla="*/ 567253 h 1134505"/>
              <a:gd name="connsiteX1" fmla="*/ 283626 w 1304029"/>
              <a:gd name="connsiteY1" fmla="*/ 0 h 1134505"/>
              <a:gd name="connsiteX2" fmla="*/ 1020403 w 1304029"/>
              <a:gd name="connsiteY2" fmla="*/ 0 h 1134505"/>
              <a:gd name="connsiteX3" fmla="*/ 1304029 w 1304029"/>
              <a:gd name="connsiteY3" fmla="*/ 567253 h 1134505"/>
              <a:gd name="connsiteX4" fmla="*/ 1020403 w 1304029"/>
              <a:gd name="connsiteY4" fmla="*/ 1134505 h 1134505"/>
              <a:gd name="connsiteX5" fmla="*/ 283626 w 1304029"/>
              <a:gd name="connsiteY5" fmla="*/ 1134505 h 1134505"/>
              <a:gd name="connsiteX6" fmla="*/ 0 w 1304029"/>
              <a:gd name="connsiteY6" fmla="*/ 567253 h 11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029" h="1134505">
                <a:moveTo>
                  <a:pt x="652014" y="0"/>
                </a:moveTo>
                <a:lnTo>
                  <a:pt x="1304029" y="246755"/>
                </a:lnTo>
                <a:lnTo>
                  <a:pt x="1304029" y="887750"/>
                </a:lnTo>
                <a:lnTo>
                  <a:pt x="652014" y="1134505"/>
                </a:lnTo>
                <a:lnTo>
                  <a:pt x="0" y="887750"/>
                </a:lnTo>
                <a:lnTo>
                  <a:pt x="0" y="246755"/>
                </a:lnTo>
                <a:lnTo>
                  <a:pt x="652014" y="0"/>
                </a:lnTo>
                <a:close/>
              </a:path>
            </a:pathLst>
          </a:custGeom>
          <a:solidFill>
            <a:srgbClr val="5AB42A"/>
          </a:solidFill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63D8D4">
              <a:hueOff val="0"/>
              <a:satOff val="0"/>
              <a:lumOff val="0"/>
              <a:alphaOff val="0"/>
            </a:srgbClr>
          </a:fillRef>
          <a:effectRef idx="0">
            <a:srgbClr val="63D8D4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176810" tIns="203230" rIns="176812" bIns="203230" spcCol="1270" anchor="ctr"/>
          <a:lstStyle/>
          <a:p>
            <a:pPr algn="ctr" defTabSz="16002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th-TH" sz="3600">
              <a:solidFill>
                <a:srgbClr val="FFFFFF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943999" y="3093886"/>
            <a:ext cx="10001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业</a:t>
            </a:r>
            <a:r>
              <a:rPr lang="en-US" altLang="zh-CN" sz="28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务</a:t>
            </a:r>
            <a:endParaRPr lang="zh-CN" altLang="en-US" sz="2800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438772" y="3148916"/>
            <a:ext cx="96202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</a:t>
            </a:r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购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144023" y="1794716"/>
            <a:ext cx="102202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预</a:t>
            </a:r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算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144023" y="4562798"/>
            <a:ext cx="1187144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</a:t>
            </a:r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5" name="圆角矩形 84"/>
          <p:cNvSpPr/>
          <p:nvPr/>
        </p:nvSpPr>
        <p:spPr>
          <a:xfrm>
            <a:off x="2752784" y="5541641"/>
            <a:ext cx="5761287" cy="66893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任意多边形 19"/>
          <p:cNvSpPr/>
          <p:nvPr/>
        </p:nvSpPr>
        <p:spPr>
          <a:xfrm flipV="1">
            <a:off x="11121300" y="472548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04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003458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7714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以业务为核心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50"/>
          <p:cNvSpPr txBox="1"/>
          <p:nvPr>
            <p:custDataLst>
              <p:tags r:id="rId1"/>
            </p:custDataLst>
          </p:nvPr>
        </p:nvSpPr>
        <p:spPr>
          <a:xfrm>
            <a:off x="3426465" y="5541333"/>
            <a:ext cx="4413927" cy="5779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665" b="1" spc="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sym typeface="+mn-ea"/>
              </a:rPr>
              <a:t>业务为主，财务不再兜底</a:t>
            </a:r>
            <a:endParaRPr lang="zh-CN" altLang="en-US" sz="2665" b="1" spc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>
            <a:off x="1292701" y="5108294"/>
            <a:ext cx="205091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202760" y="5236651"/>
            <a:ext cx="2751995" cy="0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1202385" y="1702829"/>
            <a:ext cx="2908586" cy="2739236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49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647776" y="1736699"/>
            <a:ext cx="2463196" cy="21134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内控是科学化、系 统化的管理体系。 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是十九大提出要推 进国家治理体系和治理 能力的现代化。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2" name="直接连接符 61"/>
          <p:cNvCxnSpPr/>
          <p:nvPr>
            <p:custDataLst>
              <p:tags r:id="rId6"/>
            </p:custDataLst>
          </p:nvPr>
        </p:nvCxnSpPr>
        <p:spPr>
          <a:xfrm>
            <a:off x="4715264" y="5086279"/>
            <a:ext cx="205091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cxnSp>
        <p:nvCxnSpPr>
          <p:cNvPr id="63" name="直接连接符 62"/>
          <p:cNvCxnSpPr/>
          <p:nvPr>
            <p:custDataLst>
              <p:tags r:id="rId7"/>
            </p:custDataLst>
          </p:nvPr>
        </p:nvCxnSpPr>
        <p:spPr>
          <a:xfrm>
            <a:off x="4625323" y="5214635"/>
            <a:ext cx="2751995" cy="0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sp>
        <p:nvSpPr>
          <p:cNvPr id="64" name="任意多边形 63"/>
          <p:cNvSpPr/>
          <p:nvPr>
            <p:custDataLst>
              <p:tags r:id="rId8"/>
            </p:custDataLst>
          </p:nvPr>
        </p:nvSpPr>
        <p:spPr>
          <a:xfrm>
            <a:off x="4624949" y="1680814"/>
            <a:ext cx="2908586" cy="2739236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49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5" name="文本框 64"/>
          <p:cNvSpPr txBox="1"/>
          <p:nvPr>
            <p:custDataLst>
              <p:tags r:id="rId9"/>
            </p:custDataLst>
          </p:nvPr>
        </p:nvSpPr>
        <p:spPr>
          <a:xfrm>
            <a:off x="5091508" y="1894195"/>
            <a:ext cx="2442027" cy="179680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运用资金的目的 是更好服务业务。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业务是渠，资金 是水，业务管理好 ，资金自然规范</a:t>
            </a:r>
            <a:r>
              <a:rPr lang="zh-CN" altLang="en-US" sz="1465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65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6" name="直接连接符 65"/>
          <p:cNvCxnSpPr/>
          <p:nvPr>
            <p:custDataLst>
              <p:tags r:id="rId10"/>
            </p:custDataLst>
          </p:nvPr>
        </p:nvCxnSpPr>
        <p:spPr>
          <a:xfrm>
            <a:off x="8137828" y="5064263"/>
            <a:ext cx="2050917" cy="0"/>
          </a:xfrm>
          <a:prstGeom prst="line">
            <a:avLst/>
          </a:prstGeom>
          <a:ln>
            <a:solidFill>
              <a:srgbClr val="5AB42A"/>
            </a:solidFill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>
            <a:off x="8047887" y="5205321"/>
            <a:ext cx="2751995" cy="0"/>
          </a:xfrm>
          <a:prstGeom prst="line">
            <a:avLst/>
          </a:prstGeom>
          <a:ln>
            <a:solidFill>
              <a:srgbClr val="5AB42A"/>
            </a:solidFill>
            <a:tailEnd type="oval"/>
          </a:ln>
        </p:spPr>
        <p:style>
          <a:lnRef idx="1">
            <a:srgbClr val="70CFE2"/>
          </a:lnRef>
          <a:fillRef idx="0">
            <a:srgbClr val="70CFE2"/>
          </a:fillRef>
          <a:effectRef idx="0">
            <a:srgbClr val="70CFE2"/>
          </a:effectRef>
          <a:fontRef idx="minor">
            <a:srgbClr val="5F5F5F"/>
          </a:fontRef>
        </p:style>
      </p:cxnSp>
      <p:sp>
        <p:nvSpPr>
          <p:cNvPr id="68" name="任意多边形 67"/>
          <p:cNvSpPr/>
          <p:nvPr>
            <p:custDataLst>
              <p:tags r:id="rId12"/>
            </p:custDataLst>
          </p:nvPr>
        </p:nvSpPr>
        <p:spPr>
          <a:xfrm>
            <a:off x="8047512" y="1658798"/>
            <a:ext cx="2908586" cy="2739236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solidFill>
            <a:srgbClr val="5AB42A"/>
          </a:solidFill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49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9" name="文本框 68"/>
          <p:cNvSpPr txBox="1"/>
          <p:nvPr>
            <p:custDataLst>
              <p:tags r:id="rId13"/>
            </p:custDataLst>
          </p:nvPr>
        </p:nvSpPr>
        <p:spPr>
          <a:xfrm>
            <a:off x="8514072" y="1894195"/>
            <a:ext cx="2457269" cy="14030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管理的根本目的 是提高效率。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16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业务高效、风险 降低、人民满意。</a:t>
            </a:r>
            <a:endParaRPr lang="zh-CN" altLang="en-US" sz="1600" spc="1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399678" y="4406502"/>
            <a:ext cx="2437765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通过业务 规范管理</a:t>
            </a:r>
            <a:endParaRPr lang="zh-CN" altLang="en-US" sz="213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090661" y="4341303"/>
            <a:ext cx="20853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资金为业务服务</a:t>
            </a:r>
            <a:endParaRPr lang="zh-CN" altLang="en-US" sz="213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198234" y="4341303"/>
            <a:ext cx="2437765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13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提高单位 工作效率</a:t>
            </a:r>
            <a:endParaRPr lang="zh-CN" altLang="en-US" sz="213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3" name="图片 72" descr="31393935333939383b31373432363536313bbcc7bac5b1c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40000">
            <a:off x="1337865" y="1967862"/>
            <a:ext cx="322612" cy="322612"/>
          </a:xfrm>
          <a:prstGeom prst="rect">
            <a:avLst/>
          </a:prstGeom>
        </p:spPr>
      </p:pic>
      <p:pic>
        <p:nvPicPr>
          <p:cNvPr id="74" name="图片 73" descr="31393935333939383b31373432363536313bbcc7bac5b1c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40000">
            <a:off x="1315850" y="2806991"/>
            <a:ext cx="322612" cy="322612"/>
          </a:xfrm>
          <a:prstGeom prst="rect">
            <a:avLst/>
          </a:prstGeom>
        </p:spPr>
      </p:pic>
      <p:pic>
        <p:nvPicPr>
          <p:cNvPr id="77" name="图片 76" descr="31393935333939383b31373432363536313bbcc7bac5b1c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40000">
            <a:off x="8205008" y="1909436"/>
            <a:ext cx="322612" cy="322612"/>
          </a:xfrm>
          <a:prstGeom prst="rect">
            <a:avLst/>
          </a:prstGeom>
        </p:spPr>
      </p:pic>
      <p:pic>
        <p:nvPicPr>
          <p:cNvPr id="78" name="图片 77" descr="31393935333939383b31373432363536313bbcc7bac5b1ca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40000">
            <a:off x="8182992" y="2652883"/>
            <a:ext cx="322612" cy="322612"/>
          </a:xfrm>
          <a:prstGeom prst="rect">
            <a:avLst/>
          </a:prstGeom>
        </p:spPr>
      </p:pic>
      <p:pic>
        <p:nvPicPr>
          <p:cNvPr id="79" name="图片 78" descr="31393935333939383b31373432363534373bbbd8d0ced5eb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80000">
            <a:off x="4762969" y="1891655"/>
            <a:ext cx="356482" cy="356482"/>
          </a:xfrm>
          <a:prstGeom prst="rect">
            <a:avLst/>
          </a:prstGeom>
        </p:spPr>
      </p:pic>
      <p:pic>
        <p:nvPicPr>
          <p:cNvPr id="80" name="图片 79" descr="31393935333939383b31373432363534373bbbd8d0ced5eb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180000">
            <a:off x="4740953" y="2826467"/>
            <a:ext cx="356482" cy="356482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bject 7"/>
          <p:cNvSpPr/>
          <p:nvPr/>
        </p:nvSpPr>
        <p:spPr>
          <a:xfrm>
            <a:off x="1760855" y="1745615"/>
            <a:ext cx="8873490" cy="4216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0" name="任意多边形 19"/>
          <p:cNvSpPr/>
          <p:nvPr/>
        </p:nvSpPr>
        <p:spPr>
          <a:xfrm flipV="1">
            <a:off x="1112130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05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003458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7714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以业务为核心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任意多边形 4"/>
          <p:cNvSpPr/>
          <p:nvPr/>
        </p:nvSpPr>
        <p:spPr>
          <a:xfrm flipV="1">
            <a:off x="11127015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圆角矩形 8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" name="文本框 7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06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277746" y="476051"/>
            <a:ext cx="6204138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4" name="文本框 13"/>
          <p:cNvSpPr txBox="1"/>
          <p:nvPr/>
        </p:nvSpPr>
        <p:spPr>
          <a:xfrm>
            <a:off x="1488587" y="537017"/>
            <a:ext cx="5912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建设核心要点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Freeform 55"/>
          <p:cNvSpPr/>
          <p:nvPr>
            <p:custDataLst>
              <p:tags r:id="rId1"/>
            </p:custDataLst>
          </p:nvPr>
        </p:nvSpPr>
        <p:spPr bwMode="auto">
          <a:xfrm>
            <a:off x="1441597" y="2932247"/>
            <a:ext cx="2775379" cy="1157373"/>
          </a:xfrm>
          <a:custGeom>
            <a:avLst/>
            <a:gdLst>
              <a:gd name="T0" fmla="*/ 1155 w 1155"/>
              <a:gd name="T1" fmla="*/ 0 h 482"/>
              <a:gd name="T2" fmla="*/ 792 w 1155"/>
              <a:gd name="T3" fmla="*/ 363 h 482"/>
              <a:gd name="T4" fmla="*/ 362 w 1155"/>
              <a:gd name="T5" fmla="*/ 363 h 482"/>
              <a:gd name="T6" fmla="*/ 0 w 1155"/>
              <a:gd name="T7" fmla="*/ 0 h 482"/>
              <a:gd name="T8" fmla="*/ 1155 w 1155"/>
              <a:gd name="T9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482">
                <a:moveTo>
                  <a:pt x="1155" y="0"/>
                </a:moveTo>
                <a:cubicBezTo>
                  <a:pt x="792" y="363"/>
                  <a:pt x="792" y="363"/>
                  <a:pt x="792" y="363"/>
                </a:cubicBezTo>
                <a:cubicBezTo>
                  <a:pt x="674" y="482"/>
                  <a:pt x="481" y="482"/>
                  <a:pt x="362" y="363"/>
                </a:cubicBezTo>
                <a:cubicBezTo>
                  <a:pt x="0" y="0"/>
                  <a:pt x="0" y="0"/>
                  <a:pt x="0" y="0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8590CA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9" name="Freeform 56"/>
          <p:cNvSpPr/>
          <p:nvPr>
            <p:custDataLst>
              <p:tags r:id="rId2"/>
            </p:custDataLst>
          </p:nvPr>
        </p:nvSpPr>
        <p:spPr bwMode="auto">
          <a:xfrm>
            <a:off x="1441597" y="1762144"/>
            <a:ext cx="2775379" cy="1170103"/>
          </a:xfrm>
          <a:custGeom>
            <a:avLst/>
            <a:gdLst>
              <a:gd name="T0" fmla="*/ 0 w 1155"/>
              <a:gd name="T1" fmla="*/ 487 h 487"/>
              <a:gd name="T2" fmla="*/ 0 w 1155"/>
              <a:gd name="T3" fmla="*/ 138 h 487"/>
              <a:gd name="T4" fmla="*/ 137 w 1155"/>
              <a:gd name="T5" fmla="*/ 0 h 487"/>
              <a:gd name="T6" fmla="*/ 1018 w 1155"/>
              <a:gd name="T7" fmla="*/ 0 h 487"/>
              <a:gd name="T8" fmla="*/ 1155 w 1155"/>
              <a:gd name="T9" fmla="*/ 138 h 487"/>
              <a:gd name="T10" fmla="*/ 1155 w 1155"/>
              <a:gd name="T11" fmla="*/ 487 h 487"/>
              <a:gd name="T12" fmla="*/ 0 w 1155"/>
              <a:gd name="T13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487">
                <a:moveTo>
                  <a:pt x="0" y="487"/>
                </a:moveTo>
                <a:cubicBezTo>
                  <a:pt x="0" y="138"/>
                  <a:pt x="0" y="138"/>
                  <a:pt x="0" y="138"/>
                </a:cubicBezTo>
                <a:cubicBezTo>
                  <a:pt x="0" y="62"/>
                  <a:pt x="61" y="0"/>
                  <a:pt x="137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94" y="0"/>
                  <a:pt x="1155" y="62"/>
                  <a:pt x="1155" y="138"/>
                </a:cubicBezTo>
                <a:cubicBezTo>
                  <a:pt x="1155" y="487"/>
                  <a:pt x="1155" y="487"/>
                  <a:pt x="1155" y="487"/>
                </a:cubicBezTo>
                <a:lnTo>
                  <a:pt x="0" y="487"/>
                </a:lnTo>
                <a:close/>
              </a:path>
            </a:pathLst>
          </a:custGeom>
          <a:solidFill>
            <a:srgbClr val="8590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0" name="Oval 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9576" y="3042198"/>
            <a:ext cx="819419" cy="821734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>
            <p:custDataLst>
              <p:tags r:id="rId4"/>
            </p:custDataLst>
          </p:nvPr>
        </p:nvSpPr>
        <p:spPr>
          <a:xfrm>
            <a:off x="1784596" y="1818876"/>
            <a:ext cx="2086392" cy="483172"/>
          </a:xfrm>
          <a:prstGeom prst="rect">
            <a:avLst/>
          </a:prstGeom>
        </p:spPr>
        <p:txBody>
          <a:bodyPr wrap="square">
            <a:normAutofit lnSpcReduction="10000"/>
          </a:bodyPr>
          <a:p>
            <a:pPr algn="ctr" defTabSz="685800">
              <a:lnSpc>
                <a:spcPct val="120000"/>
              </a:lnSpc>
            </a:pPr>
            <a:r>
              <a:rPr lang="zh-CN" altLang="en-US" sz="2135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全面性</a:t>
            </a:r>
            <a:endParaRPr lang="zh-CN" altLang="en-US" sz="2135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Freeform 52"/>
          <p:cNvSpPr/>
          <p:nvPr>
            <p:custDataLst>
              <p:tags r:id="rId5"/>
            </p:custDataLst>
          </p:nvPr>
        </p:nvSpPr>
        <p:spPr bwMode="auto">
          <a:xfrm>
            <a:off x="4721856" y="2932247"/>
            <a:ext cx="2776536" cy="1157373"/>
          </a:xfrm>
          <a:custGeom>
            <a:avLst/>
            <a:gdLst>
              <a:gd name="T0" fmla="*/ 1155 w 1155"/>
              <a:gd name="T1" fmla="*/ 0 h 482"/>
              <a:gd name="T2" fmla="*/ 792 w 1155"/>
              <a:gd name="T3" fmla="*/ 363 h 482"/>
              <a:gd name="T4" fmla="*/ 362 w 1155"/>
              <a:gd name="T5" fmla="*/ 363 h 482"/>
              <a:gd name="T6" fmla="*/ 0 w 1155"/>
              <a:gd name="T7" fmla="*/ 0 h 482"/>
              <a:gd name="T8" fmla="*/ 1155 w 1155"/>
              <a:gd name="T9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482">
                <a:moveTo>
                  <a:pt x="1155" y="0"/>
                </a:moveTo>
                <a:cubicBezTo>
                  <a:pt x="792" y="363"/>
                  <a:pt x="792" y="363"/>
                  <a:pt x="792" y="363"/>
                </a:cubicBezTo>
                <a:cubicBezTo>
                  <a:pt x="673" y="482"/>
                  <a:pt x="481" y="482"/>
                  <a:pt x="362" y="363"/>
                </a:cubicBezTo>
                <a:cubicBezTo>
                  <a:pt x="0" y="0"/>
                  <a:pt x="0" y="0"/>
                  <a:pt x="0" y="0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EA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6" name="Freeform 53"/>
          <p:cNvSpPr/>
          <p:nvPr>
            <p:custDataLst>
              <p:tags r:id="rId6"/>
            </p:custDataLst>
          </p:nvPr>
        </p:nvSpPr>
        <p:spPr bwMode="auto">
          <a:xfrm>
            <a:off x="4721856" y="1762144"/>
            <a:ext cx="2776536" cy="1170103"/>
          </a:xfrm>
          <a:custGeom>
            <a:avLst/>
            <a:gdLst>
              <a:gd name="T0" fmla="*/ 0 w 1155"/>
              <a:gd name="T1" fmla="*/ 487 h 487"/>
              <a:gd name="T2" fmla="*/ 0 w 1155"/>
              <a:gd name="T3" fmla="*/ 137 h 487"/>
              <a:gd name="T4" fmla="*/ 137 w 1155"/>
              <a:gd name="T5" fmla="*/ 0 h 487"/>
              <a:gd name="T6" fmla="*/ 1018 w 1155"/>
              <a:gd name="T7" fmla="*/ 0 h 487"/>
              <a:gd name="T8" fmla="*/ 1155 w 1155"/>
              <a:gd name="T9" fmla="*/ 137 h 487"/>
              <a:gd name="T10" fmla="*/ 1155 w 1155"/>
              <a:gd name="T11" fmla="*/ 487 h 487"/>
              <a:gd name="T12" fmla="*/ 0 w 1155"/>
              <a:gd name="T13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487">
                <a:moveTo>
                  <a:pt x="0" y="487"/>
                </a:moveTo>
                <a:cubicBezTo>
                  <a:pt x="0" y="137"/>
                  <a:pt x="0" y="137"/>
                  <a:pt x="0" y="137"/>
                </a:cubicBezTo>
                <a:cubicBezTo>
                  <a:pt x="0" y="62"/>
                  <a:pt x="61" y="0"/>
                  <a:pt x="137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94" y="0"/>
                  <a:pt x="1155" y="62"/>
                  <a:pt x="1155" y="137"/>
                </a:cubicBezTo>
                <a:cubicBezTo>
                  <a:pt x="1155" y="487"/>
                  <a:pt x="1155" y="487"/>
                  <a:pt x="1155" y="487"/>
                </a:cubicBezTo>
                <a:lnTo>
                  <a:pt x="0" y="4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7" name="Oval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00415" y="3043355"/>
            <a:ext cx="819419" cy="819419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>
            <p:custDataLst>
              <p:tags r:id="rId8"/>
            </p:custDataLst>
          </p:nvPr>
        </p:nvSpPr>
        <p:spPr>
          <a:xfrm>
            <a:off x="5131683" y="1818876"/>
            <a:ext cx="1954299" cy="483172"/>
          </a:xfrm>
          <a:prstGeom prst="rect">
            <a:avLst/>
          </a:prstGeom>
        </p:spPr>
        <p:txBody>
          <a:bodyPr wrap="square">
            <a:normAutofit lnSpcReduction="10000"/>
          </a:bodyPr>
          <a:p>
            <a:pPr algn="ctr" defTabSz="685800">
              <a:lnSpc>
                <a:spcPct val="120000"/>
              </a:lnSpc>
            </a:pPr>
            <a:r>
              <a:rPr lang="zh-CN" altLang="en-US" sz="2135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岗位流程</a:t>
            </a:r>
            <a:endParaRPr lang="zh-CN" altLang="en-US" sz="2135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2" name="Freeform 46"/>
          <p:cNvSpPr/>
          <p:nvPr>
            <p:custDataLst>
              <p:tags r:id="rId9"/>
            </p:custDataLst>
          </p:nvPr>
        </p:nvSpPr>
        <p:spPr bwMode="auto">
          <a:xfrm>
            <a:off x="3080145" y="3473373"/>
            <a:ext cx="2777693" cy="1155058"/>
          </a:xfrm>
          <a:custGeom>
            <a:avLst/>
            <a:gdLst>
              <a:gd name="T0" fmla="*/ 1156 w 1156"/>
              <a:gd name="T1" fmla="*/ 481 h 481"/>
              <a:gd name="T2" fmla="*/ 793 w 1156"/>
              <a:gd name="T3" fmla="*/ 118 h 481"/>
              <a:gd name="T4" fmla="*/ 363 w 1156"/>
              <a:gd name="T5" fmla="*/ 118 h 481"/>
              <a:gd name="T6" fmla="*/ 0 w 1156"/>
              <a:gd name="T7" fmla="*/ 481 h 481"/>
              <a:gd name="T8" fmla="*/ 1156 w 1156"/>
              <a:gd name="T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481">
                <a:moveTo>
                  <a:pt x="1156" y="481"/>
                </a:moveTo>
                <a:cubicBezTo>
                  <a:pt x="793" y="118"/>
                  <a:pt x="793" y="118"/>
                  <a:pt x="793" y="118"/>
                </a:cubicBezTo>
                <a:cubicBezTo>
                  <a:pt x="674" y="0"/>
                  <a:pt x="482" y="0"/>
                  <a:pt x="363" y="118"/>
                </a:cubicBezTo>
                <a:cubicBezTo>
                  <a:pt x="0" y="481"/>
                  <a:pt x="0" y="481"/>
                  <a:pt x="0" y="481"/>
                </a:cubicBezTo>
                <a:lnTo>
                  <a:pt x="1156" y="481"/>
                </a:lnTo>
                <a:close/>
              </a:path>
            </a:pathLst>
          </a:custGeom>
          <a:solidFill>
            <a:srgbClr val="00B8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3" name="Freeform 47"/>
          <p:cNvSpPr/>
          <p:nvPr>
            <p:custDataLst>
              <p:tags r:id="rId10"/>
            </p:custDataLst>
          </p:nvPr>
        </p:nvSpPr>
        <p:spPr bwMode="auto">
          <a:xfrm>
            <a:off x="3080145" y="4628431"/>
            <a:ext cx="2777693" cy="1170103"/>
          </a:xfrm>
          <a:custGeom>
            <a:avLst/>
            <a:gdLst>
              <a:gd name="T0" fmla="*/ 0 w 1156"/>
              <a:gd name="T1" fmla="*/ 0 h 487"/>
              <a:gd name="T2" fmla="*/ 0 w 1156"/>
              <a:gd name="T3" fmla="*/ 350 h 487"/>
              <a:gd name="T4" fmla="*/ 138 w 1156"/>
              <a:gd name="T5" fmla="*/ 487 h 487"/>
              <a:gd name="T6" fmla="*/ 1019 w 1156"/>
              <a:gd name="T7" fmla="*/ 487 h 487"/>
              <a:gd name="T8" fmla="*/ 1156 w 1156"/>
              <a:gd name="T9" fmla="*/ 350 h 487"/>
              <a:gd name="T10" fmla="*/ 1156 w 1156"/>
              <a:gd name="T11" fmla="*/ 0 h 487"/>
              <a:gd name="T12" fmla="*/ 0 w 1156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6" h="487">
                <a:moveTo>
                  <a:pt x="0" y="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426"/>
                  <a:pt x="62" y="487"/>
                  <a:pt x="138" y="487"/>
                </a:cubicBezTo>
                <a:cubicBezTo>
                  <a:pt x="1019" y="487"/>
                  <a:pt x="1019" y="487"/>
                  <a:pt x="1019" y="487"/>
                </a:cubicBezTo>
                <a:cubicBezTo>
                  <a:pt x="1094" y="487"/>
                  <a:pt x="1156" y="426"/>
                  <a:pt x="1156" y="350"/>
                </a:cubicBezTo>
                <a:cubicBezTo>
                  <a:pt x="1156" y="0"/>
                  <a:pt x="1156" y="0"/>
                  <a:pt x="115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4" name="Oval 4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59282" y="3699062"/>
            <a:ext cx="819419" cy="819419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>
            <p:custDataLst>
              <p:tags r:id="rId12"/>
            </p:custDataLst>
          </p:nvPr>
        </p:nvSpPr>
        <p:spPr>
          <a:xfrm>
            <a:off x="3359572" y="4652896"/>
            <a:ext cx="2221025" cy="483172"/>
          </a:xfrm>
          <a:prstGeom prst="rect">
            <a:avLst/>
          </a:prstGeom>
        </p:spPr>
        <p:txBody>
          <a:bodyPr wrap="square">
            <a:normAutofit lnSpcReduction="10000"/>
          </a:bodyPr>
          <a:p>
            <a:pPr algn="ctr" defTabSz="685800">
              <a:lnSpc>
                <a:spcPct val="120000"/>
              </a:lnSpc>
            </a:pPr>
            <a:r>
              <a:rPr lang="zh-CN" altLang="en-US" sz="2135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制衡性</a:t>
            </a:r>
            <a:endParaRPr lang="zh-CN" altLang="en-US" sz="2135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0" name="文本框 79"/>
          <p:cNvSpPr txBox="1"/>
          <p:nvPr>
            <p:custDataLst>
              <p:tags r:id="rId13"/>
            </p:custDataLst>
          </p:nvPr>
        </p:nvSpPr>
        <p:spPr>
          <a:xfrm>
            <a:off x="1718127" y="2391273"/>
            <a:ext cx="2219332" cy="43811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1865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人员、业务 全覆盖</a:t>
            </a:r>
            <a:endParaRPr lang="zh-CN" altLang="en-US" sz="1865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14"/>
            </p:custDataLst>
          </p:nvPr>
        </p:nvSpPr>
        <p:spPr>
          <a:xfrm>
            <a:off x="4999771" y="2391273"/>
            <a:ext cx="2219332" cy="43811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以岗定责</a:t>
            </a:r>
            <a:endParaRPr lang="zh-CN" altLang="en-US" sz="2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15"/>
            </p:custDataLst>
          </p:nvPr>
        </p:nvSpPr>
        <p:spPr>
          <a:xfrm>
            <a:off x="3359616" y="5272764"/>
            <a:ext cx="2219332" cy="43811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865">
                <a:solidFill>
                  <a:sysClr val="window" lastClr="FFFFFF"/>
                </a:solidFill>
                <a:ea typeface="微软雅黑" panose="020B0503020204020204" charset="-122"/>
                <a:sym typeface="微软雅黑" panose="020B0503020204020204" charset="-122"/>
              </a:rPr>
              <a:t>决策、执行、 监督</a:t>
            </a:r>
            <a:endParaRPr lang="zh-CN" altLang="en-US" sz="1865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6" name="Freeform 52"/>
          <p:cNvSpPr/>
          <p:nvPr>
            <p:custDataLst>
              <p:tags r:id="rId16"/>
            </p:custDataLst>
          </p:nvPr>
        </p:nvSpPr>
        <p:spPr bwMode="auto">
          <a:xfrm>
            <a:off x="8048736" y="2910231"/>
            <a:ext cx="2776536" cy="1157373"/>
          </a:xfrm>
          <a:custGeom>
            <a:avLst/>
            <a:gdLst>
              <a:gd name="T0" fmla="*/ 1155 w 1155"/>
              <a:gd name="T1" fmla="*/ 0 h 482"/>
              <a:gd name="T2" fmla="*/ 792 w 1155"/>
              <a:gd name="T3" fmla="*/ 363 h 482"/>
              <a:gd name="T4" fmla="*/ 362 w 1155"/>
              <a:gd name="T5" fmla="*/ 363 h 482"/>
              <a:gd name="T6" fmla="*/ 0 w 1155"/>
              <a:gd name="T7" fmla="*/ 0 h 482"/>
              <a:gd name="T8" fmla="*/ 1155 w 1155"/>
              <a:gd name="T9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482">
                <a:moveTo>
                  <a:pt x="1155" y="0"/>
                </a:moveTo>
                <a:cubicBezTo>
                  <a:pt x="792" y="363"/>
                  <a:pt x="792" y="363"/>
                  <a:pt x="792" y="363"/>
                </a:cubicBezTo>
                <a:cubicBezTo>
                  <a:pt x="673" y="482"/>
                  <a:pt x="481" y="482"/>
                  <a:pt x="362" y="363"/>
                </a:cubicBezTo>
                <a:cubicBezTo>
                  <a:pt x="0" y="0"/>
                  <a:pt x="0" y="0"/>
                  <a:pt x="0" y="0"/>
                </a:cubicBezTo>
                <a:lnTo>
                  <a:pt x="1155" y="0"/>
                </a:lnTo>
                <a:close/>
              </a:path>
            </a:pathLst>
          </a:custGeom>
          <a:solidFill>
            <a:srgbClr val="00A9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baseline="-25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7" name="Freeform 53"/>
          <p:cNvSpPr/>
          <p:nvPr>
            <p:custDataLst>
              <p:tags r:id="rId17"/>
            </p:custDataLst>
          </p:nvPr>
        </p:nvSpPr>
        <p:spPr bwMode="auto">
          <a:xfrm>
            <a:off x="8048736" y="1740128"/>
            <a:ext cx="2776536" cy="1170103"/>
          </a:xfrm>
          <a:custGeom>
            <a:avLst/>
            <a:gdLst>
              <a:gd name="T0" fmla="*/ 0 w 1155"/>
              <a:gd name="T1" fmla="*/ 487 h 487"/>
              <a:gd name="T2" fmla="*/ 0 w 1155"/>
              <a:gd name="T3" fmla="*/ 137 h 487"/>
              <a:gd name="T4" fmla="*/ 137 w 1155"/>
              <a:gd name="T5" fmla="*/ 0 h 487"/>
              <a:gd name="T6" fmla="*/ 1018 w 1155"/>
              <a:gd name="T7" fmla="*/ 0 h 487"/>
              <a:gd name="T8" fmla="*/ 1155 w 1155"/>
              <a:gd name="T9" fmla="*/ 137 h 487"/>
              <a:gd name="T10" fmla="*/ 1155 w 1155"/>
              <a:gd name="T11" fmla="*/ 487 h 487"/>
              <a:gd name="T12" fmla="*/ 0 w 1155"/>
              <a:gd name="T13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487">
                <a:moveTo>
                  <a:pt x="0" y="487"/>
                </a:moveTo>
                <a:cubicBezTo>
                  <a:pt x="0" y="137"/>
                  <a:pt x="0" y="137"/>
                  <a:pt x="0" y="137"/>
                </a:cubicBezTo>
                <a:cubicBezTo>
                  <a:pt x="0" y="62"/>
                  <a:pt x="61" y="0"/>
                  <a:pt x="137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94" y="0"/>
                  <a:pt x="1155" y="62"/>
                  <a:pt x="1155" y="137"/>
                </a:cubicBezTo>
                <a:cubicBezTo>
                  <a:pt x="1155" y="487"/>
                  <a:pt x="1155" y="487"/>
                  <a:pt x="1155" y="487"/>
                </a:cubicBezTo>
                <a:lnTo>
                  <a:pt x="0" y="48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baseline="-25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8" name="Oval 5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027295" y="3021340"/>
            <a:ext cx="819419" cy="819419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baseline="-25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2" name="矩形 121"/>
          <p:cNvSpPr/>
          <p:nvPr>
            <p:custDataLst>
              <p:tags r:id="rId19"/>
            </p:custDataLst>
          </p:nvPr>
        </p:nvSpPr>
        <p:spPr>
          <a:xfrm>
            <a:off x="8458563" y="1796860"/>
            <a:ext cx="1954299" cy="483172"/>
          </a:xfrm>
          <a:prstGeom prst="rect">
            <a:avLst/>
          </a:prstGeom>
        </p:spPr>
        <p:txBody>
          <a:bodyPr wrap="square">
            <a:normAutofit lnSpcReduction="10000"/>
          </a:bodyPr>
          <a:p>
            <a:pPr algn="ctr" defTabSz="685800">
              <a:lnSpc>
                <a:spcPct val="120000"/>
              </a:lnSpc>
            </a:pPr>
            <a:r>
              <a:rPr lang="zh-CN" altLang="en-US" sz="2135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信息化</a:t>
            </a:r>
            <a:endParaRPr lang="zh-CN" altLang="en-US" sz="2135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3" name="Freeform 46"/>
          <p:cNvSpPr/>
          <p:nvPr>
            <p:custDataLst>
              <p:tags r:id="rId20"/>
            </p:custDataLst>
          </p:nvPr>
        </p:nvSpPr>
        <p:spPr bwMode="auto">
          <a:xfrm>
            <a:off x="6407026" y="3451358"/>
            <a:ext cx="2777693" cy="1155058"/>
          </a:xfrm>
          <a:custGeom>
            <a:avLst/>
            <a:gdLst>
              <a:gd name="T0" fmla="*/ 1156 w 1156"/>
              <a:gd name="T1" fmla="*/ 481 h 481"/>
              <a:gd name="T2" fmla="*/ 793 w 1156"/>
              <a:gd name="T3" fmla="*/ 118 h 481"/>
              <a:gd name="T4" fmla="*/ 363 w 1156"/>
              <a:gd name="T5" fmla="*/ 118 h 481"/>
              <a:gd name="T6" fmla="*/ 0 w 1156"/>
              <a:gd name="T7" fmla="*/ 481 h 481"/>
              <a:gd name="T8" fmla="*/ 1156 w 1156"/>
              <a:gd name="T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481">
                <a:moveTo>
                  <a:pt x="1156" y="481"/>
                </a:moveTo>
                <a:cubicBezTo>
                  <a:pt x="793" y="118"/>
                  <a:pt x="793" y="118"/>
                  <a:pt x="793" y="118"/>
                </a:cubicBezTo>
                <a:cubicBezTo>
                  <a:pt x="674" y="0"/>
                  <a:pt x="482" y="0"/>
                  <a:pt x="363" y="118"/>
                </a:cubicBezTo>
                <a:cubicBezTo>
                  <a:pt x="0" y="481"/>
                  <a:pt x="0" y="481"/>
                  <a:pt x="0" y="481"/>
                </a:cubicBezTo>
                <a:lnTo>
                  <a:pt x="1156" y="481"/>
                </a:lnTo>
                <a:close/>
              </a:path>
            </a:pathLst>
          </a:custGeom>
          <a:solidFill>
            <a:srgbClr val="525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baseline="-25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4" name="Freeform 47"/>
          <p:cNvSpPr/>
          <p:nvPr>
            <p:custDataLst>
              <p:tags r:id="rId21"/>
            </p:custDataLst>
          </p:nvPr>
        </p:nvSpPr>
        <p:spPr bwMode="auto">
          <a:xfrm>
            <a:off x="6407026" y="4606416"/>
            <a:ext cx="2777693" cy="1170103"/>
          </a:xfrm>
          <a:custGeom>
            <a:avLst/>
            <a:gdLst>
              <a:gd name="T0" fmla="*/ 0 w 1156"/>
              <a:gd name="T1" fmla="*/ 0 h 487"/>
              <a:gd name="T2" fmla="*/ 0 w 1156"/>
              <a:gd name="T3" fmla="*/ 350 h 487"/>
              <a:gd name="T4" fmla="*/ 138 w 1156"/>
              <a:gd name="T5" fmla="*/ 487 h 487"/>
              <a:gd name="T6" fmla="*/ 1019 w 1156"/>
              <a:gd name="T7" fmla="*/ 487 h 487"/>
              <a:gd name="T8" fmla="*/ 1156 w 1156"/>
              <a:gd name="T9" fmla="*/ 350 h 487"/>
              <a:gd name="T10" fmla="*/ 1156 w 1156"/>
              <a:gd name="T11" fmla="*/ 0 h 487"/>
              <a:gd name="T12" fmla="*/ 0 w 1156"/>
              <a:gd name="T13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6" h="487">
                <a:moveTo>
                  <a:pt x="0" y="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426"/>
                  <a:pt x="62" y="487"/>
                  <a:pt x="138" y="487"/>
                </a:cubicBezTo>
                <a:cubicBezTo>
                  <a:pt x="1019" y="487"/>
                  <a:pt x="1019" y="487"/>
                  <a:pt x="1019" y="487"/>
                </a:cubicBezTo>
                <a:cubicBezTo>
                  <a:pt x="1094" y="487"/>
                  <a:pt x="1156" y="426"/>
                  <a:pt x="1156" y="350"/>
                </a:cubicBezTo>
                <a:cubicBezTo>
                  <a:pt x="1156" y="0"/>
                  <a:pt x="1156" y="0"/>
                  <a:pt x="115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B6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9BB8F"/>
                </a:solidFill>
                <a:round/>
              </a14:hiddenLine>
            </a:ext>
          </a:extLst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5" name="Oval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86163" y="3677047"/>
            <a:ext cx="819419" cy="819419"/>
          </a:xfrm>
          <a:prstGeom prst="ellipse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wrap="square" lIns="91449" tIns="45724" rIns="91449" bIns="45724" numCol="1" anchor="t" anchorCtr="0" compatLnSpc="1"/>
          <a:p>
            <a:pPr algn="ctr">
              <a:lnSpc>
                <a:spcPct val="120000"/>
              </a:lnSpc>
            </a:pPr>
            <a:endParaRPr lang="zh-CN" altLang="en-US" sz="1800" baseline="-25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0" name="矩形 129"/>
          <p:cNvSpPr/>
          <p:nvPr>
            <p:custDataLst>
              <p:tags r:id="rId23"/>
            </p:custDataLst>
          </p:nvPr>
        </p:nvSpPr>
        <p:spPr>
          <a:xfrm>
            <a:off x="6686453" y="4630881"/>
            <a:ext cx="2221025" cy="483172"/>
          </a:xfrm>
          <a:prstGeom prst="rect">
            <a:avLst/>
          </a:prstGeom>
        </p:spPr>
        <p:txBody>
          <a:bodyPr wrap="square">
            <a:normAutofit lnSpcReduction="10000"/>
          </a:bodyPr>
          <a:p>
            <a:pPr algn="ctr" defTabSz="685800">
              <a:lnSpc>
                <a:spcPct val="120000"/>
              </a:lnSpc>
            </a:pPr>
            <a:r>
              <a:rPr lang="zh-CN" altLang="en-US" sz="2135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归口管理</a:t>
            </a:r>
            <a:endParaRPr lang="zh-CN" altLang="en-US" sz="2135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2" name="文本框 131"/>
          <p:cNvSpPr txBox="1"/>
          <p:nvPr>
            <p:custDataLst>
              <p:tags r:id="rId24"/>
            </p:custDataLst>
          </p:nvPr>
        </p:nvSpPr>
        <p:spPr>
          <a:xfrm>
            <a:off x="8326652" y="2369258"/>
            <a:ext cx="2219332" cy="43811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1865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应用、落地</a:t>
            </a:r>
            <a:endParaRPr lang="zh-CN" altLang="en-US" sz="1865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3" name="文本框 132"/>
          <p:cNvSpPr txBox="1"/>
          <p:nvPr>
            <p:custDataLst>
              <p:tags r:id="rId25"/>
            </p:custDataLst>
          </p:nvPr>
        </p:nvSpPr>
        <p:spPr>
          <a:xfrm>
            <a:off x="6686497" y="5250748"/>
            <a:ext cx="2219332" cy="43811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1865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约束、责任</a:t>
            </a:r>
            <a:endParaRPr lang="zh-CN" altLang="en-US" sz="1865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554645" y="3104448"/>
            <a:ext cx="44704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735" b="1">
                <a:solidFill>
                  <a:srgbClr val="4C5CAF"/>
                </a:solidFill>
              </a:rPr>
              <a:t>1</a:t>
            </a:r>
            <a:endParaRPr lang="en-US" altLang="zh-CN" sz="3735" b="1">
              <a:solidFill>
                <a:srgbClr val="4C5CAF"/>
              </a:solidFill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4175324" y="3754752"/>
            <a:ext cx="41321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35" b="1">
                <a:solidFill>
                  <a:srgbClr val="00B852"/>
                </a:solidFill>
              </a:rPr>
              <a:t>2</a:t>
            </a:r>
            <a:endParaRPr lang="en-US" altLang="zh-CN" sz="3735" b="1">
              <a:solidFill>
                <a:srgbClr val="00B852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876445" y="3083279"/>
            <a:ext cx="41321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35" b="1">
                <a:solidFill>
                  <a:srgbClr val="EAB000"/>
                </a:solidFill>
              </a:rPr>
              <a:t>3</a:t>
            </a:r>
            <a:endParaRPr lang="en-US" altLang="zh-CN" sz="3735" b="1">
              <a:solidFill>
                <a:srgbClr val="EAB000"/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7530995" y="3731043"/>
            <a:ext cx="41321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35" b="1">
                <a:solidFill>
                  <a:srgbClr val="5252C6"/>
                </a:solidFill>
              </a:rPr>
              <a:t>4</a:t>
            </a:r>
            <a:endParaRPr lang="en-US" altLang="zh-CN" sz="3735" b="1">
              <a:solidFill>
                <a:srgbClr val="5252C6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9203326" y="3061263"/>
            <a:ext cx="41321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35" b="1">
                <a:solidFill>
                  <a:srgbClr val="00A9E0"/>
                </a:solidFill>
              </a:rPr>
              <a:t>5</a:t>
            </a:r>
            <a:endParaRPr lang="en-US" altLang="zh-CN" sz="3735" b="1">
              <a:solidFill>
                <a:srgbClr val="00A9E0"/>
              </a:solidFill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任意多边形 4"/>
          <p:cNvSpPr/>
          <p:nvPr/>
        </p:nvSpPr>
        <p:spPr>
          <a:xfrm flipV="1">
            <a:off x="11121300" y="472866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圆角矩形 8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" name="文本框 7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07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277746" y="476051"/>
            <a:ext cx="6204138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4" name="文本框 13"/>
          <p:cNvSpPr txBox="1"/>
          <p:nvPr/>
        </p:nvSpPr>
        <p:spPr>
          <a:xfrm>
            <a:off x="1488587" y="537017"/>
            <a:ext cx="5912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建设核心要点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3221355" y="1349375"/>
            <a:ext cx="4309110" cy="515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/>
        </p:nvSpPr>
        <p:spPr>
          <a:xfrm flipV="1">
            <a:off x="11121300" y="472675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" name="圆角矩形 8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0" name="文本框 9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08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管理流程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3" name="图片 4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642" y="2442261"/>
            <a:ext cx="9810446" cy="293229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621526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预算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编制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621538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预算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审核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621550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预算审批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621562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预算申请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621574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借款报销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621585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支付审核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621597" y="3499005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会计审核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834990" y="3536262"/>
            <a:ext cx="1022027" cy="838835"/>
          </a:xfrm>
          <a:custGeom>
            <a:avLst/>
            <a:gdLst>
              <a:gd name="connsiteX0" fmla="*/ 0 w 1140"/>
              <a:gd name="connsiteY0" fmla="*/ 0 h 1161"/>
              <a:gd name="connsiteX1" fmla="*/ 1140 w 1140"/>
              <a:gd name="connsiteY1" fmla="*/ 0 h 1161"/>
              <a:gd name="connsiteX2" fmla="*/ 666 w 1140"/>
              <a:gd name="connsiteY2" fmla="*/ 1160 h 1161"/>
              <a:gd name="connsiteX3" fmla="*/ 0 w 1140"/>
              <a:gd name="connsiteY3" fmla="*/ 1161 h 1161"/>
              <a:gd name="connsiteX4" fmla="*/ 0 w 1140"/>
              <a:gd name="connsiteY4" fmla="*/ 0 h 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" h="1161">
                <a:moveTo>
                  <a:pt x="0" y="0"/>
                </a:moveTo>
                <a:lnTo>
                  <a:pt x="1140" y="0"/>
                </a:lnTo>
                <a:lnTo>
                  <a:pt x="666" y="1160"/>
                </a:lnTo>
                <a:lnTo>
                  <a:pt x="0" y="116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65" b="1" i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财务报告</a:t>
            </a:r>
            <a:endParaRPr lang="zh-CN" altLang="en-US" sz="1865" b="1" i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2204937" y="2824145"/>
            <a:ext cx="1147346" cy="480047"/>
          </a:xfrm>
          <a:custGeom>
            <a:avLst/>
            <a:gdLst>
              <a:gd name="connsiteX0" fmla="*/ 0 w 1355"/>
              <a:gd name="connsiteY0" fmla="*/ 542 h 542"/>
              <a:gd name="connsiteX1" fmla="*/ 0 w 1355"/>
              <a:gd name="connsiteY1" fmla="*/ 0 h 542"/>
              <a:gd name="connsiteX2" fmla="*/ 1355 w 1355"/>
              <a:gd name="connsiteY2" fmla="*/ 0 h 542"/>
              <a:gd name="connsiteX3" fmla="*/ 1355 w 1355"/>
              <a:gd name="connsiteY3" fmla="*/ 542 h 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" h="542">
                <a:moveTo>
                  <a:pt x="0" y="542"/>
                </a:moveTo>
                <a:lnTo>
                  <a:pt x="0" y="0"/>
                </a:lnTo>
                <a:lnTo>
                  <a:pt x="1355" y="0"/>
                </a:lnTo>
                <a:lnTo>
                  <a:pt x="1355" y="5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2" name="文本框 81"/>
          <p:cNvSpPr txBox="1"/>
          <p:nvPr/>
        </p:nvSpPr>
        <p:spPr>
          <a:xfrm>
            <a:off x="2182922" y="2346578"/>
            <a:ext cx="113284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事前计划</a:t>
            </a:r>
            <a:endParaRPr lang="zh-CN" altLang="en-US" sz="186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4155849" y="2824145"/>
            <a:ext cx="3121967" cy="480107"/>
          </a:xfrm>
          <a:custGeom>
            <a:avLst/>
            <a:gdLst>
              <a:gd name="connsiteX0" fmla="*/ 0 w 1355"/>
              <a:gd name="connsiteY0" fmla="*/ 542 h 542"/>
              <a:gd name="connsiteX1" fmla="*/ 0 w 1355"/>
              <a:gd name="connsiteY1" fmla="*/ 0 h 542"/>
              <a:gd name="connsiteX2" fmla="*/ 1355 w 1355"/>
              <a:gd name="connsiteY2" fmla="*/ 0 h 542"/>
              <a:gd name="connsiteX3" fmla="*/ 1355 w 1355"/>
              <a:gd name="connsiteY3" fmla="*/ 542 h 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" h="542">
                <a:moveTo>
                  <a:pt x="0" y="542"/>
                </a:moveTo>
                <a:lnTo>
                  <a:pt x="0" y="0"/>
                </a:lnTo>
                <a:lnTo>
                  <a:pt x="1355" y="0"/>
                </a:lnTo>
                <a:lnTo>
                  <a:pt x="1355" y="5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4" name="文本框 83"/>
          <p:cNvSpPr txBox="1"/>
          <p:nvPr/>
        </p:nvSpPr>
        <p:spPr>
          <a:xfrm>
            <a:off x="5031389" y="2324563"/>
            <a:ext cx="113284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事中控制</a:t>
            </a:r>
            <a:endParaRPr lang="zh-CN" altLang="en-US" sz="186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8019570" y="2824145"/>
            <a:ext cx="1147346" cy="480047"/>
          </a:xfrm>
          <a:custGeom>
            <a:avLst/>
            <a:gdLst>
              <a:gd name="connsiteX0" fmla="*/ 0 w 1355"/>
              <a:gd name="connsiteY0" fmla="*/ 542 h 542"/>
              <a:gd name="connsiteX1" fmla="*/ 0 w 1355"/>
              <a:gd name="connsiteY1" fmla="*/ 0 h 542"/>
              <a:gd name="connsiteX2" fmla="*/ 1355 w 1355"/>
              <a:gd name="connsiteY2" fmla="*/ 0 h 542"/>
              <a:gd name="connsiteX3" fmla="*/ 1355 w 1355"/>
              <a:gd name="connsiteY3" fmla="*/ 542 h 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" h="542">
                <a:moveTo>
                  <a:pt x="0" y="542"/>
                </a:moveTo>
                <a:lnTo>
                  <a:pt x="0" y="0"/>
                </a:lnTo>
                <a:lnTo>
                  <a:pt x="1355" y="0"/>
                </a:lnTo>
                <a:lnTo>
                  <a:pt x="1355" y="5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6" name="文本框 85"/>
          <p:cNvSpPr txBox="1"/>
          <p:nvPr/>
        </p:nvSpPr>
        <p:spPr>
          <a:xfrm>
            <a:off x="7975539" y="2302547"/>
            <a:ext cx="113284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事后分析</a:t>
            </a:r>
            <a:endParaRPr lang="zh-CN" altLang="en-US" sz="186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013572" y="1546371"/>
            <a:ext cx="7434465" cy="477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95682" bIns="95682" rtlCol="0">
            <a:spAutoFit/>
          </a:bodyPr>
          <a:p>
            <a:pPr algn="ctr"/>
            <a:r>
              <a: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以预算为主线，以资金为核心，对单位经济活动的全面管控</a:t>
            </a:r>
            <a:endParaRPr lang="zh-CN" altLang="en-US" sz="1865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420000" y="5223863"/>
            <a:ext cx="1920429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立项评审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8111865" y="5223863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绩效考核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5881526" y="5223863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合同管理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3651186" y="5223863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65"/>
              <a:t>政府采购</a:t>
            </a:r>
            <a:endParaRPr lang="zh-CN" altLang="en-US" sz="1865"/>
          </a:p>
        </p:txBody>
      </p:sp>
      <p:sp>
        <p:nvSpPr>
          <p:cNvPr id="92" name="圆角矩形 91"/>
          <p:cNvSpPr/>
          <p:nvPr/>
        </p:nvSpPr>
        <p:spPr>
          <a:xfrm>
            <a:off x="1420000" y="5887715"/>
            <a:ext cx="1920429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经费收支管理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8111865" y="5900416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其他资金管理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5881526" y="5887715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工程项目管理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3651186" y="5887715"/>
            <a:ext cx="1919582" cy="431843"/>
          </a:xfrm>
          <a:prstGeom prst="roundRect">
            <a:avLst/>
          </a:prstGeom>
          <a:solidFill>
            <a:srgbClr val="145FD7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spc="1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固定资产管理</a:t>
            </a:r>
            <a:endParaRPr lang="zh-CN" altLang="en-US" sz="1600" spc="1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 rot="18900000">
            <a:off x="499583" y="320468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04296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09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04296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465262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应用架构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11103" y="1983598"/>
            <a:ext cx="10337124" cy="4331973"/>
            <a:chOff x="3004" y="3568"/>
            <a:chExt cx="12208" cy="5116"/>
          </a:xfrm>
        </p:grpSpPr>
        <p:sp>
          <p:nvSpPr>
            <p:cNvPr id="36" name="圆角矩形 35"/>
            <p:cNvSpPr/>
            <p:nvPr/>
          </p:nvSpPr>
          <p:spPr>
            <a:xfrm>
              <a:off x="4798" y="3653"/>
              <a:ext cx="10382" cy="454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Portal</a:t>
              </a:r>
              <a:r>
                <a:rPr lang="zh-CN" altLang="en-US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Jquery</a:t>
              </a:r>
              <a:r>
                <a:rPr lang="zh-CN" altLang="en-US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JSP</a:t>
              </a:r>
              <a:r>
                <a:rPr lang="zh-CN" altLang="en-US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标签、</a:t>
              </a:r>
              <a:r>
                <a:rPr lang="en-US" altLang="zh-CN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Flash/Flex</a:t>
              </a:r>
              <a:r>
                <a:rPr lang="zh-CN" altLang="en-US" sz="18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</a:t>
              </a:r>
              <a:endParaRPr lang="zh-CN" altLang="en-US" sz="18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005" y="3568"/>
              <a:ext cx="1599" cy="454"/>
            </a:xfrm>
            <a:prstGeom prst="roundRect">
              <a:avLst/>
            </a:prstGeom>
            <a:solidFill>
              <a:srgbClr val="F95647"/>
            </a:soli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65" b="1">
                  <a:latin typeface="微软雅黑" panose="020B0503020204020204" charset="-122"/>
                  <a:ea typeface="微软雅黑" panose="020B0503020204020204" charset="-122"/>
                </a:rPr>
                <a:t>表现层</a:t>
              </a:r>
              <a:endParaRPr lang="zh-CN" altLang="en-US" sz="186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004" y="4130"/>
              <a:ext cx="1600" cy="3124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65" b="1">
                  <a:latin typeface="微软雅黑" panose="020B0503020204020204" charset="-122"/>
                  <a:ea typeface="微软雅黑" panose="020B0503020204020204" charset="-122"/>
                </a:rPr>
                <a:t>业务</a:t>
              </a:r>
              <a:endParaRPr lang="zh-CN" altLang="en-US" sz="1865" b="1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865" b="1">
                  <a:latin typeface="微软雅黑" panose="020B0503020204020204" charset="-122"/>
                  <a:ea typeface="微软雅黑" panose="020B0503020204020204" charset="-122"/>
                </a:rPr>
                <a:t>应用层</a:t>
              </a:r>
              <a:endParaRPr lang="zh-CN" altLang="en-US" sz="186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798" y="4186"/>
              <a:ext cx="6531" cy="454"/>
            </a:xfrm>
            <a:prstGeom prst="roundRect">
              <a:avLst/>
            </a:prstGeom>
            <a:noFill/>
            <a:ln w="19050">
              <a:solidFill>
                <a:srgbClr val="F95647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65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行政事业单位内部控制业务领域</a:t>
              </a:r>
              <a:endPara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2963" y="4146"/>
              <a:ext cx="2248" cy="575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/>
                <a:t>财政预算决算系统</a:t>
              </a:r>
              <a:endParaRPr lang="zh-CN" altLang="en-US" sz="160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2963" y="4779"/>
              <a:ext cx="2248" cy="574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/>
                <a:t>国库支付</a:t>
              </a:r>
              <a:endParaRPr lang="zh-CN" altLang="en-US" sz="160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2963" y="5412"/>
              <a:ext cx="2248" cy="574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/>
                <a:t>会计核算系统</a:t>
              </a:r>
              <a:endParaRPr lang="zh-CN" altLang="en-US" sz="160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2963" y="6045"/>
              <a:ext cx="2248" cy="574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/>
                <a:t>OA</a:t>
              </a:r>
              <a:r>
                <a:rPr lang="zh-CN" altLang="en-US" sz="1600"/>
                <a:t>办公系统</a:t>
              </a:r>
              <a:endParaRPr lang="zh-CN" altLang="en-US" sz="1600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2963" y="6678"/>
              <a:ext cx="2248" cy="574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/>
                <a:t>实物资产管理系统</a:t>
              </a:r>
              <a:endParaRPr lang="zh-CN" altLang="en-US" sz="160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1823" y="4131"/>
              <a:ext cx="473" cy="3122"/>
            </a:xfrm>
            <a:prstGeom prst="roundRect">
              <a:avLst>
                <a:gd name="adj" fmla="val 6213"/>
              </a:avLst>
            </a:prstGeom>
            <a:solidFill>
              <a:srgbClr val="145FD7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标准服务接口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798" y="4779"/>
              <a:ext cx="1975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预算绩效管理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22" y="4779"/>
              <a:ext cx="1897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管理驾驶舱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9446" y="4779"/>
              <a:ext cx="1870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我的待办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807" y="5277"/>
              <a:ext cx="1966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预算编制控制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126" y="5277"/>
              <a:ext cx="1902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收入支出管理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9445" y="5277"/>
              <a:ext cx="1868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一事一议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807" y="5781"/>
              <a:ext cx="1966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采购业务管理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126" y="5781"/>
              <a:ext cx="1897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合同业务管理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9445" y="5781"/>
              <a:ext cx="1884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资产物资管理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798" y="6285"/>
              <a:ext cx="1976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项目业务管理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122" y="6285"/>
              <a:ext cx="1911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薪酬管理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9446" y="6285"/>
              <a:ext cx="1869" cy="454"/>
            </a:xfrm>
            <a:prstGeom prst="round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票据管理</a:t>
              </a:r>
              <a:endParaRPr lang="zh-CN" altLang="en-US" sz="16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798" y="6808"/>
              <a:ext cx="1462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基础库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508" y="6807"/>
              <a:ext cx="1424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标准库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8180" y="6808"/>
              <a:ext cx="1436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资产库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9864" y="6808"/>
              <a:ext cx="1410" cy="454"/>
            </a:xfrm>
            <a:prstGeom prst="roundRect">
              <a:avLst/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项目库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004" y="7419"/>
              <a:ext cx="1600" cy="567"/>
            </a:xfrm>
            <a:prstGeom prst="roundRect">
              <a:avLst>
                <a:gd name="adj" fmla="val 7272"/>
              </a:avLst>
            </a:prstGeom>
            <a:solidFill>
              <a:srgbClr val="5AB42A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平台服务层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798" y="7466"/>
              <a:ext cx="10414" cy="454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65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操作系统、数据库、</a:t>
              </a:r>
              <a:r>
                <a:rPr lang="en-US" altLang="zh-CN" sz="1865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J2EE</a:t>
              </a:r>
              <a:r>
                <a:rPr lang="zh-CN" altLang="en-US" sz="1865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应用中间件、工作流引擎、报表引擎</a:t>
              </a:r>
              <a:endPara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005" y="8117"/>
              <a:ext cx="1599" cy="567"/>
            </a:xfrm>
            <a:prstGeom prst="roundRect">
              <a:avLst>
                <a:gd name="adj" fmla="val 7272"/>
              </a:avLst>
            </a:prstGeom>
            <a:solidFill>
              <a:srgbClr val="7030A0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</a:rPr>
                <a:t>基础设施层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808" y="8164"/>
              <a:ext cx="10404" cy="454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65" b="1">
                  <a:solidFill>
                    <a:srgbClr val="232323"/>
                  </a:solidFill>
                  <a:latin typeface="微软雅黑" panose="020B0503020204020204" charset="-122"/>
                  <a:ea typeface="微软雅黑" panose="020B0503020204020204" charset="-122"/>
                </a:rPr>
                <a:t>网络设施、硬件平台、安全设施、数据存储设备</a:t>
              </a:r>
              <a:endParaRPr lang="zh-CN" altLang="en-US" sz="1865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" name="矩形 13"/>
          <p:cNvSpPr>
            <a:spLocks noChangeArrowheads="1"/>
          </p:cNvSpPr>
          <p:nvPr/>
        </p:nvSpPr>
        <p:spPr bwMode="auto">
          <a:xfrm>
            <a:off x="869315" y="1772920"/>
            <a:ext cx="10632440" cy="4881245"/>
          </a:xfrm>
          <a:prstGeom prst="rect">
            <a:avLst/>
          </a:prstGeom>
          <a:noFill/>
          <a:ln w="6350">
            <a:solidFill>
              <a:srgbClr val="827C7A"/>
            </a:solidFill>
            <a:prstDash val="sysDash"/>
            <a:miter lim="800000"/>
          </a:ln>
          <a:effectLst/>
        </p:spPr>
        <p:txBody>
          <a:bodyPr anchor="ctr"/>
          <a:p>
            <a:pPr algn="ctr">
              <a:defRPr/>
            </a:pPr>
            <a:endParaRPr lang="zh-CN" altLang="zh-CN" sz="100" kern="0">
              <a:solidFill>
                <a:srgbClr val="FFFFFF"/>
              </a:solidFill>
              <a:effectLst/>
              <a:latin typeface="Calibri" panose="020F0502020204030204" charset="0"/>
            </a:endParaRPr>
          </a:p>
        </p:txBody>
      </p:sp>
      <p:cxnSp>
        <p:nvCxnSpPr>
          <p:cNvPr id="83" name="直接连接符 82"/>
          <p:cNvCxnSpPr>
            <a:stCxn id="16" idx="3"/>
          </p:cNvCxnSpPr>
          <p:nvPr/>
        </p:nvCxnSpPr>
        <p:spPr>
          <a:xfrm flipV="1">
            <a:off x="8779739" y="2709350"/>
            <a:ext cx="485140" cy="10731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6" idx="3"/>
          </p:cNvCxnSpPr>
          <p:nvPr/>
        </p:nvCxnSpPr>
        <p:spPr>
          <a:xfrm>
            <a:off x="8779528" y="3782502"/>
            <a:ext cx="468630" cy="107759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4368385" y="1385083"/>
            <a:ext cx="3635098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纵横内控信息化管理平台</a:t>
            </a:r>
            <a:endParaRPr lang="zh-CN" altLang="en-US" sz="2400" b="1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flipV="1">
            <a:off x="1112130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10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087286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8772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业务规则内嵌</a:t>
            </a:r>
            <a:endParaRPr lang="zh-CN" altLang="en-US" sz="2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4780" y="2633980"/>
            <a:ext cx="19215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>
              <a:lnSpc>
                <a:spcPct val="150000"/>
              </a:lnSpc>
              <a:spcBef>
                <a:spcPts val="770"/>
              </a:spcBef>
            </a:pPr>
            <a:r>
              <a:rPr sz="2000" b="1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核心规则有</a:t>
            </a:r>
            <a:r>
              <a:rPr lang="zh-CN" sz="2000" b="1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sz="2000" b="1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Rounded Rectangle 1"/>
          <p:cNvSpPr/>
          <p:nvPr>
            <p:custDataLst>
              <p:tags r:id="rId1"/>
            </p:custDataLst>
          </p:nvPr>
        </p:nvSpPr>
        <p:spPr>
          <a:xfrm flipH="1">
            <a:off x="3643978" y="2825113"/>
            <a:ext cx="61738" cy="535415"/>
          </a:xfrm>
          <a:prstGeom prst="roundRect">
            <a:avLst>
              <a:gd name="adj" fmla="val 0"/>
            </a:avLst>
          </a:prstGeom>
          <a:solidFill>
            <a:srgbClr val="1D6DC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tr-TR" sz="18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"/>
          <p:cNvSpPr txBox="1"/>
          <p:nvPr>
            <p:custDataLst>
              <p:tags r:id="rId2"/>
            </p:custDataLst>
          </p:nvPr>
        </p:nvSpPr>
        <p:spPr>
          <a:xfrm>
            <a:off x="3922499" y="2688094"/>
            <a:ext cx="3830697" cy="804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30000"/>
              </a:lnSpc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预算、支出范围、支出标准规则内嵌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11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3"/>
            </p:custDataLst>
          </p:nvPr>
        </p:nvSpPr>
        <p:spPr>
          <a:xfrm>
            <a:off x="3290903" y="2765441"/>
            <a:ext cx="353075" cy="63272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rgbClr val="1D6DC2"/>
                </a:solidFill>
                <a:latin typeface="Arial" panose="020B0604020202020204" pitchFamily="34" charset="0"/>
                <a:ea typeface="微软雅黑" panose="020B0503020204020204" charset="-122"/>
                <a:cs typeface="Montserrat Black" panose="00000A00000000000000"/>
              </a:rPr>
              <a:t>1</a:t>
            </a:r>
            <a:endParaRPr lang="en-US" sz="2000" b="1" spc="300" dirty="0">
              <a:solidFill>
                <a:srgbClr val="1D6DC2"/>
              </a:solidFill>
              <a:latin typeface="Arial" panose="020B0604020202020204" pitchFamily="34" charset="0"/>
              <a:ea typeface="微软雅黑" panose="020B0503020204020204" charset="-122"/>
              <a:cs typeface="Montserrat Black" panose="00000A00000000000000"/>
            </a:endParaRPr>
          </a:p>
        </p:txBody>
      </p:sp>
      <p:sp>
        <p:nvSpPr>
          <p:cNvPr id="12" name="Rounded Rectangle 1"/>
          <p:cNvSpPr/>
          <p:nvPr>
            <p:custDataLst>
              <p:tags r:id="rId4"/>
            </p:custDataLst>
          </p:nvPr>
        </p:nvSpPr>
        <p:spPr>
          <a:xfrm flipH="1">
            <a:off x="3643978" y="3402103"/>
            <a:ext cx="61738" cy="535415"/>
          </a:xfrm>
          <a:prstGeom prst="roundRect">
            <a:avLst>
              <a:gd name="adj" fmla="val 0"/>
            </a:avLst>
          </a:prstGeom>
          <a:solidFill>
            <a:srgbClr val="E34C3F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tr-TR" sz="18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"/>
          <p:cNvSpPr txBox="1"/>
          <p:nvPr>
            <p:custDataLst>
              <p:tags r:id="rId5"/>
            </p:custDataLst>
          </p:nvPr>
        </p:nvSpPr>
        <p:spPr>
          <a:xfrm>
            <a:off x="3922499" y="3265387"/>
            <a:ext cx="4264233" cy="8044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30000"/>
              </a:lnSpc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判断采购方式、选择招标代理的规则内嵌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14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6"/>
            </p:custDataLst>
          </p:nvPr>
        </p:nvSpPr>
        <p:spPr>
          <a:xfrm>
            <a:off x="3290903" y="3342432"/>
            <a:ext cx="353075" cy="63272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rgbClr val="E34C3F"/>
                </a:solidFill>
                <a:latin typeface="Arial" panose="020B0604020202020204" pitchFamily="34" charset="0"/>
                <a:ea typeface="微软雅黑" panose="020B0503020204020204" charset="-122"/>
                <a:cs typeface="Montserrat Black" panose="00000A00000000000000"/>
              </a:rPr>
              <a:t>2</a:t>
            </a:r>
            <a:endParaRPr lang="en-US" sz="2000" b="1" spc="300" dirty="0">
              <a:solidFill>
                <a:srgbClr val="E34C3F"/>
              </a:solidFill>
              <a:latin typeface="Arial" panose="020B0604020202020204" pitchFamily="34" charset="0"/>
              <a:ea typeface="微软雅黑" panose="020B0503020204020204" charset="-122"/>
              <a:cs typeface="Montserrat Black" panose="00000A00000000000000"/>
            </a:endParaRPr>
          </a:p>
        </p:txBody>
      </p:sp>
      <p:sp>
        <p:nvSpPr>
          <p:cNvPr id="15" name="Rounded Rectangle 1"/>
          <p:cNvSpPr/>
          <p:nvPr>
            <p:custDataLst>
              <p:tags r:id="rId7"/>
            </p:custDataLst>
          </p:nvPr>
        </p:nvSpPr>
        <p:spPr>
          <a:xfrm flipH="1">
            <a:off x="3643978" y="3979093"/>
            <a:ext cx="61738" cy="535415"/>
          </a:xfrm>
          <a:prstGeom prst="roundRect">
            <a:avLst>
              <a:gd name="adj" fmla="val 0"/>
            </a:avLst>
          </a:prstGeom>
          <a:solidFill>
            <a:srgbClr val="0AD0DA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tr-TR" sz="18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"/>
          <p:cNvSpPr txBox="1"/>
          <p:nvPr>
            <p:custDataLst>
              <p:tags r:id="rId8"/>
            </p:custDataLst>
          </p:nvPr>
        </p:nvSpPr>
        <p:spPr>
          <a:xfrm>
            <a:off x="3922906" y="3842296"/>
            <a:ext cx="3572794" cy="80457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30000"/>
              </a:lnSpc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资产强制登记的规则内嵌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17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9"/>
            </p:custDataLst>
          </p:nvPr>
        </p:nvSpPr>
        <p:spPr>
          <a:xfrm>
            <a:off x="3290903" y="3919422"/>
            <a:ext cx="353075" cy="63272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rgbClr val="0AD0DA"/>
                </a:solidFill>
                <a:latin typeface="Arial" panose="020B0604020202020204" pitchFamily="34" charset="0"/>
                <a:ea typeface="微软雅黑" panose="020B0503020204020204" charset="-122"/>
                <a:cs typeface="Montserrat Black" panose="00000A00000000000000"/>
              </a:rPr>
              <a:t>3</a:t>
            </a:r>
            <a:endParaRPr lang="en-US" sz="2000" b="1" spc="300" dirty="0">
              <a:solidFill>
                <a:srgbClr val="0AD0DA"/>
              </a:solidFill>
              <a:latin typeface="Arial" panose="020B0604020202020204" pitchFamily="34" charset="0"/>
              <a:ea typeface="微软雅黑" panose="020B0503020204020204" charset="-122"/>
              <a:cs typeface="Montserrat Black" panose="00000A00000000000000"/>
            </a:endParaRPr>
          </a:p>
        </p:txBody>
      </p:sp>
      <p:sp>
        <p:nvSpPr>
          <p:cNvPr id="18" name="Rounded Rectangle 1"/>
          <p:cNvSpPr/>
          <p:nvPr>
            <p:custDataLst>
              <p:tags r:id="rId10"/>
            </p:custDataLst>
          </p:nvPr>
        </p:nvSpPr>
        <p:spPr>
          <a:xfrm flipH="1">
            <a:off x="3643978" y="4593643"/>
            <a:ext cx="61738" cy="535415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tr-TR" sz="18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"/>
          <p:cNvSpPr txBox="1"/>
          <p:nvPr>
            <p:custDataLst>
              <p:tags r:id="rId11"/>
            </p:custDataLst>
          </p:nvPr>
        </p:nvSpPr>
        <p:spPr>
          <a:xfrm>
            <a:off x="3922906" y="4456846"/>
            <a:ext cx="3572794" cy="80457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30000"/>
              </a:lnSpc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必交附件、必填单据规则内嵌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22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2"/>
            </p:custDataLst>
          </p:nvPr>
        </p:nvSpPr>
        <p:spPr>
          <a:xfrm>
            <a:off x="3290903" y="4533972"/>
            <a:ext cx="353075" cy="63272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Montserrat Black" panose="00000A00000000000000"/>
              </a:rPr>
              <a:t>4</a:t>
            </a:r>
            <a:endParaRPr lang="en-US" sz="2000" b="1" spc="3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Montserrat Black" panose="00000A00000000000000"/>
            </a:endParaRPr>
          </a:p>
        </p:txBody>
      </p:sp>
      <p:sp>
        <p:nvSpPr>
          <p:cNvPr id="23" name="Rounded Rectangle 1"/>
          <p:cNvSpPr/>
          <p:nvPr>
            <p:custDataLst>
              <p:tags r:id="rId13"/>
            </p:custDataLst>
          </p:nvPr>
        </p:nvSpPr>
        <p:spPr>
          <a:xfrm flipH="1">
            <a:off x="3643978" y="5143840"/>
            <a:ext cx="61738" cy="53541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tr-TR" sz="18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"/>
          <p:cNvSpPr txBox="1"/>
          <p:nvPr>
            <p:custDataLst>
              <p:tags r:id="rId14"/>
            </p:custDataLst>
          </p:nvPr>
        </p:nvSpPr>
        <p:spPr>
          <a:xfrm>
            <a:off x="3922906" y="5007043"/>
            <a:ext cx="3572794" cy="80457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>
              <a:lnSpc>
                <a:spcPct val="130000"/>
              </a:lnSpc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审批流程、报销清单规则内嵌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2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5"/>
            </p:custDataLst>
          </p:nvPr>
        </p:nvSpPr>
        <p:spPr>
          <a:xfrm>
            <a:off x="3290903" y="5084169"/>
            <a:ext cx="353075" cy="63272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sz="2000" b="1" spc="300" dirty="0">
                <a:solidFill>
                  <a:srgbClr val="00B852"/>
                </a:solidFill>
                <a:latin typeface="Arial" panose="020B0604020202020204" pitchFamily="34" charset="0"/>
                <a:ea typeface="微软雅黑" panose="020B0503020204020204" charset="-122"/>
                <a:cs typeface="Montserrat Black" panose="00000A00000000000000"/>
              </a:rPr>
              <a:t>5</a:t>
            </a:r>
            <a:endParaRPr lang="en-US" sz="2000" b="1" spc="300" dirty="0">
              <a:solidFill>
                <a:srgbClr val="00B852"/>
              </a:solidFill>
              <a:latin typeface="Arial" panose="020B0604020202020204" pitchFamily="34" charset="0"/>
              <a:ea typeface="微软雅黑" panose="020B0503020204020204" charset="-122"/>
              <a:cs typeface="Montserrat Black" panose="00000A0000000000000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1557020"/>
            <a:ext cx="78867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嵌入固化了120多种事项规则、600多种提醒</a:t>
            </a:r>
            <a:r>
              <a:rPr lang="zh-CN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包括了中央8项规定、</a:t>
            </a:r>
            <a:endParaRPr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差旅规定等。</a:t>
            </a:r>
            <a:endParaRPr lang="zh-CN" altLang="en-US"/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六边形 8"/>
          <p:cNvSpPr/>
          <p:nvPr/>
        </p:nvSpPr>
        <p:spPr>
          <a:xfrm>
            <a:off x="720584" y="168166"/>
            <a:ext cx="915337" cy="795945"/>
          </a:xfrm>
          <a:prstGeom prst="hexagon">
            <a:avLst/>
          </a:prstGeom>
          <a:gradFill>
            <a:gsLst>
              <a:gs pos="0">
                <a:srgbClr val="AEF6FF"/>
              </a:gs>
              <a:gs pos="100000">
                <a:srgbClr val="83B3F3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" name="六边形 2"/>
          <p:cNvSpPr/>
          <p:nvPr/>
        </p:nvSpPr>
        <p:spPr>
          <a:xfrm>
            <a:off x="1007633" y="679603"/>
            <a:ext cx="1626607" cy="1414073"/>
          </a:xfrm>
          <a:prstGeom prst="hexagon">
            <a:avLst/>
          </a:prstGeom>
          <a:gradFill>
            <a:gsLst>
              <a:gs pos="0">
                <a:srgbClr val="AEDFFF"/>
              </a:gs>
              <a:gs pos="100000">
                <a:srgbClr val="4186ED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5914549" y="1405648"/>
            <a:ext cx="700262" cy="707883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8" name="六边形 7"/>
          <p:cNvSpPr/>
          <p:nvPr/>
        </p:nvSpPr>
        <p:spPr>
          <a:xfrm>
            <a:off x="1370888" y="1700783"/>
            <a:ext cx="2958545" cy="2573273"/>
          </a:xfrm>
          <a:prstGeom prst="hexagon">
            <a:avLst/>
          </a:prstGeom>
          <a:gradFill>
            <a:gsLst>
              <a:gs pos="0">
                <a:srgbClr val="82CBFE"/>
              </a:gs>
              <a:gs pos="100000">
                <a:srgbClr val="145FD7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5904388" y="1452220"/>
            <a:ext cx="7722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7847" y="2468785"/>
            <a:ext cx="189611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5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58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zh-CN" altLang="en-US" sz="58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73833" y="1423430"/>
            <a:ext cx="3474720" cy="542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935" b="1" spc="3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charset="-122"/>
                <a:sym typeface="+mn-ea"/>
              </a:rPr>
              <a:t>内控的背景与价值</a:t>
            </a:r>
            <a:endParaRPr lang="zh-CN" altLang="en-US" sz="2935"/>
          </a:p>
        </p:txBody>
      </p:sp>
      <p:sp>
        <p:nvSpPr>
          <p:cNvPr id="44" name="圆角矩形 43"/>
          <p:cNvSpPr/>
          <p:nvPr/>
        </p:nvSpPr>
        <p:spPr>
          <a:xfrm rot="18900000">
            <a:off x="5901001" y="2595332"/>
            <a:ext cx="700262" cy="707883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5" name="文本框 44"/>
          <p:cNvSpPr txBox="1"/>
          <p:nvPr/>
        </p:nvSpPr>
        <p:spPr>
          <a:xfrm>
            <a:off x="5890840" y="2641903"/>
            <a:ext cx="7722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60285" y="2613114"/>
            <a:ext cx="3063240" cy="542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935" b="1" spc="3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charset="-122"/>
                <a:sym typeface="+mn-ea"/>
              </a:rPr>
              <a:t>内控的构架设计</a:t>
            </a:r>
            <a:endParaRPr lang="zh-CN" altLang="en-US" sz="2935"/>
          </a:p>
        </p:txBody>
      </p:sp>
      <p:sp>
        <p:nvSpPr>
          <p:cNvPr id="47" name="圆角矩形 46"/>
          <p:cNvSpPr/>
          <p:nvPr/>
        </p:nvSpPr>
        <p:spPr>
          <a:xfrm rot="18900000">
            <a:off x="5939952" y="3807878"/>
            <a:ext cx="700262" cy="707883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8" name="文本框 47"/>
          <p:cNvSpPr txBox="1"/>
          <p:nvPr/>
        </p:nvSpPr>
        <p:spPr>
          <a:xfrm>
            <a:off x="5929791" y="3854449"/>
            <a:ext cx="7722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03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99236" y="3825660"/>
            <a:ext cx="3063240" cy="542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935" b="1" spc="3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charset="-122"/>
                <a:sym typeface="+mn-ea"/>
              </a:rPr>
              <a:t>内控的功能介绍</a:t>
            </a:r>
            <a:endParaRPr lang="zh-CN" altLang="en-US" sz="2935"/>
          </a:p>
        </p:txBody>
      </p:sp>
      <p:sp>
        <p:nvSpPr>
          <p:cNvPr id="51" name="圆角矩形 50"/>
          <p:cNvSpPr/>
          <p:nvPr/>
        </p:nvSpPr>
        <p:spPr>
          <a:xfrm rot="18900000">
            <a:off x="5939952" y="5025505"/>
            <a:ext cx="700262" cy="707883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2" name="文本框 51"/>
          <p:cNvSpPr txBox="1"/>
          <p:nvPr/>
        </p:nvSpPr>
        <p:spPr>
          <a:xfrm>
            <a:off x="5929791" y="5072076"/>
            <a:ext cx="7722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04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999236" y="5043287"/>
            <a:ext cx="2651760" cy="542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935" b="1" spc="300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charset="-122"/>
                <a:sym typeface="+mn-ea"/>
              </a:rPr>
              <a:t>部分经典客户</a:t>
            </a:r>
            <a:endParaRPr lang="zh-CN" altLang="en-US" sz="2935"/>
          </a:p>
        </p:txBody>
      </p:sp>
      <p:sp>
        <p:nvSpPr>
          <p:cNvPr id="54" name="任意多边形 53"/>
          <p:cNvSpPr/>
          <p:nvPr/>
        </p:nvSpPr>
        <p:spPr>
          <a:xfrm flipV="1">
            <a:off x="11127015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flipV="1">
            <a:off x="1112130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499583" y="-110062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-26234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11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-26234"/>
            <a:ext cx="6087286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34732"/>
            <a:ext cx="58772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</a:t>
            </a:r>
            <a:r>
              <a:rPr lang="zh-CN"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</a:t>
            </a:r>
            <a:r>
              <a:rPr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内嵌</a:t>
            </a:r>
            <a:endParaRPr lang="zh-CN" altLang="en-US" sz="2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object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31900" y="1113155"/>
          <a:ext cx="9729470" cy="477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035"/>
                <a:gridCol w="7163435"/>
              </a:tblGrid>
              <a:tr h="948055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管理制度化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p>
                      <a:pPr marL="90805" marR="291465">
                        <a:lnSpc>
                          <a:spcPct val="150000"/>
                        </a:lnSpc>
                        <a:spcBef>
                          <a:spcPts val="8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将管理理念内嵌到新的制度体系中，形成“</a:t>
                      </a:r>
                      <a:r>
                        <a:rPr sz="1865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1+7+N</a:t>
                      </a: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”经济活 动管理制度体系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548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25475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制度流程化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制度体现管理流程，可操作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流程岗位化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流程与岗位相匹配，各司其职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97535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岗位标准化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界定每个岗位在每个经济活动中的职责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535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标准表单化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、岗位标准的嵌入表单</a:t>
                      </a:r>
                      <a:r>
                        <a:rPr sz="1865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；2</a:t>
                      </a: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、财政标准嵌入表单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4040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表单信息化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表单内嵌到信息化平台中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65" b="1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信息透明化</a:t>
                      </a:r>
                      <a:endParaRPr sz="1865" b="1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241323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p>
                      <a:pPr marL="908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65" dirty="0">
                          <a:latin typeface="微软雅黑" panose="020B0503020204020204" charset="-122"/>
                          <a:ea typeface="微软雅黑" panose="020B0503020204020204" charset="-122"/>
                          <a:cs typeface="Noto Sans CJK JP Black"/>
                        </a:rPr>
                        <a:t>各类业务数据库，财务、个人、处室、领导可实时查询</a:t>
                      </a:r>
                      <a:endParaRPr sz="1865" dirty="0">
                        <a:latin typeface="微软雅黑" panose="020B0503020204020204" charset="-122"/>
                        <a:ea typeface="微软雅黑" panose="020B0503020204020204" charset="-122"/>
                        <a:cs typeface="Noto Sans CJK JP Black"/>
                      </a:endParaRPr>
                    </a:p>
                  </a:txBody>
                  <a:tcPr marL="0" marR="0" marT="196446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flipV="1">
            <a:off x="11064785" y="458070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12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087286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8772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</a:t>
            </a:r>
            <a:r>
              <a:rPr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</a:t>
            </a:r>
            <a:r>
              <a:rPr lang="zh-CN" sz="2400" b="1" spc="1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量化统计</a:t>
            </a:r>
            <a:endParaRPr lang="zh-CN" sz="2400" b="1" spc="1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object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6365" y="1623060"/>
          <a:ext cx="9316720" cy="463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830"/>
                <a:gridCol w="3497580"/>
                <a:gridCol w="2607310"/>
              </a:tblGrid>
              <a:tr h="4400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135" b="1" spc="1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单据类</a:t>
                      </a:r>
                      <a:r>
                        <a:rPr sz="2135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型</a:t>
                      </a:r>
                      <a:endParaRPr sz="2135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1431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135" b="1" spc="1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单据数</a:t>
                      </a:r>
                      <a:r>
                        <a:rPr sz="2135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量</a:t>
                      </a:r>
                      <a:endParaRPr sz="2135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1431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135" b="1" spc="1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平均耗时（天</a:t>
                      </a:r>
                      <a:r>
                        <a:rPr sz="2135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）</a:t>
                      </a:r>
                      <a:endParaRPr sz="2135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1431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采购结果确认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3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3.0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呈批报销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290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11.7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2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合同报销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51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13.3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合同用印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59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5.5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项目分解及采购登记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24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8.7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招标书确认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2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7.0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直接报销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23</a:t>
                      </a:r>
                      <a:endParaRPr sz="213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12.9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0" spc="10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费用申请</a:t>
                      </a:r>
                      <a:r>
                        <a:rPr sz="2135" b="0" spc="-5" dirty="0"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单</a:t>
                      </a:r>
                      <a:endParaRPr sz="2135" b="0" dirty="0"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372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spc="-5" dirty="0"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4.7</a:t>
                      </a:r>
                      <a:endParaRPr sz="2135" spc="-5" dirty="0"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135" b="1" spc="1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总</a:t>
                      </a:r>
                      <a:r>
                        <a:rPr sz="2135" b="1" spc="-5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WenQuanYi Zen Hei Mono"/>
                        </a:rPr>
                        <a:t>计</a:t>
                      </a:r>
                      <a:endParaRPr sz="2135" b="1" spc="-5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WenQuanYi Zen Hei Mono"/>
                      </a:endParaRPr>
                    </a:p>
                  </a:txBody>
                  <a:tcPr marL="0" marR="0" marT="136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b="1" spc="-5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824</a:t>
                      </a:r>
                      <a:endParaRPr sz="2135" b="1" spc="-5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135" b="1" spc="-5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Carlito"/>
                        </a:rPr>
                        <a:t>8.1</a:t>
                      </a:r>
                      <a:endParaRPr sz="2135" b="1" spc="-5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Carlito"/>
                      </a:endParaRPr>
                    </a:p>
                  </a:txBody>
                  <a:tcPr marL="0" marR="0" marT="92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技边框渐变几何圆框方框对话框套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8073" y="644039"/>
            <a:ext cx="5436135" cy="46969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52427" y="2705236"/>
            <a:ext cx="3112653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</a:t>
            </a:r>
            <a:endParaRPr lang="zh-CN" altLang="en-US" sz="4500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功能介绍</a:t>
            </a:r>
            <a:endParaRPr lang="zh-CN" altLang="en-US" sz="4500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04860" y="2705100"/>
            <a:ext cx="1355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blipFill>
                  <a:blip r:embed="rId3"/>
                  <a:tile tx="0" ty="0" sx="100000" sy="100000" flip="none" algn="tl"/>
                </a:blip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6600" b="1">
              <a:blipFill>
                <a:blip r:embed="rId3"/>
                <a:tile tx="0" ty="0" sx="100000" sy="100000" flip="none" algn="tl"/>
              </a:blip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1113273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" name="文本框 1"/>
          <p:cNvSpPr txBox="1"/>
          <p:nvPr/>
        </p:nvSpPr>
        <p:spPr>
          <a:xfrm>
            <a:off x="1200451" y="644194"/>
            <a:ext cx="72041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pc="2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纵横内控信息化管理平台</a:t>
            </a:r>
            <a:r>
              <a:rPr lang="en-US" altLang="zh-CN" sz="3200" b="1" spc="2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b="1" spc="2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特点</a:t>
            </a:r>
            <a:endParaRPr lang="zh-CN" altLang="en-US" sz="3200" b="1" spc="2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3130" y="1362083"/>
            <a:ext cx="3151604" cy="4434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内嵌外接多种系统</a:t>
            </a:r>
            <a:endParaRPr kumimoji="0" lang="zh-CN" altLang="en-US" sz="2135" b="1" i="0" spc="20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分事行权多种管控</a:t>
            </a:r>
            <a:endParaRPr lang="zh-CN" altLang="en-US" sz="2135" b="1" spc="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事前管理强化流程</a:t>
            </a:r>
            <a:endParaRPr lang="zh-CN" altLang="en-US" sz="2135" b="1" spc="200" smtClean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多层组织统分结合</a:t>
            </a:r>
            <a:endParaRPr lang="zh-CN" altLang="en-US" sz="2135" b="1" spc="200" smtClean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功能灵活管理自如</a:t>
            </a:r>
            <a:endParaRPr lang="zh-CN" altLang="en-US" sz="2135" b="1" spc="200" smtClean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zh-CN" altLang="en-US" sz="2135" b="1" spc="200" smtClean="0">
                <a:solidFill>
                  <a:schemeClr val="tx1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界面简洁操作便捷</a:t>
            </a:r>
            <a:endParaRPr lang="zh-CN" altLang="en-US" sz="2135" b="1" spc="20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KSO_Shape"/>
          <p:cNvSpPr/>
          <p:nvPr>
            <p:custDataLst>
              <p:tags r:id="rId4"/>
            </p:custDataLst>
          </p:nvPr>
        </p:nvSpPr>
        <p:spPr bwMode="auto">
          <a:xfrm>
            <a:off x="1296566" y="1700837"/>
            <a:ext cx="468746" cy="409371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" name="KSO_Shape"/>
          <p:cNvSpPr/>
          <p:nvPr>
            <p:custDataLst>
              <p:tags r:id="rId5"/>
            </p:custDataLst>
          </p:nvPr>
        </p:nvSpPr>
        <p:spPr bwMode="auto">
          <a:xfrm>
            <a:off x="1296566" y="2404876"/>
            <a:ext cx="468746" cy="408980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 bwMode="auto">
          <a:xfrm>
            <a:off x="1296566" y="3108526"/>
            <a:ext cx="468746" cy="408980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 bwMode="auto">
          <a:xfrm>
            <a:off x="1296566" y="3812175"/>
            <a:ext cx="468746" cy="408980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8"/>
            </p:custDataLst>
          </p:nvPr>
        </p:nvSpPr>
        <p:spPr bwMode="auto">
          <a:xfrm>
            <a:off x="1296566" y="4515824"/>
            <a:ext cx="468746" cy="408980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9"/>
            </p:custDataLst>
          </p:nvPr>
        </p:nvSpPr>
        <p:spPr bwMode="auto">
          <a:xfrm>
            <a:off x="1296566" y="5219474"/>
            <a:ext cx="468746" cy="408980"/>
          </a:xfrm>
          <a:custGeom>
            <a:avLst/>
            <a:gdLst>
              <a:gd name="T0" fmla="*/ 979217 w 2433638"/>
              <a:gd name="T1" fmla="*/ 1098870 h 2124076"/>
              <a:gd name="T2" fmla="*/ 173881 w 2433638"/>
              <a:gd name="T3" fmla="*/ 432901 h 2124076"/>
              <a:gd name="T4" fmla="*/ 155458 w 2433638"/>
              <a:gd name="T5" fmla="*/ 437460 h 2124076"/>
              <a:gd name="T6" fmla="*/ 139312 w 2433638"/>
              <a:gd name="T7" fmla="*/ 446991 h 2124076"/>
              <a:gd name="T8" fmla="*/ 126684 w 2433638"/>
              <a:gd name="T9" fmla="*/ 460667 h 2124076"/>
              <a:gd name="T10" fmla="*/ 118611 w 2433638"/>
              <a:gd name="T11" fmla="*/ 477036 h 2124076"/>
              <a:gd name="T12" fmla="*/ 115713 w 2433638"/>
              <a:gd name="T13" fmla="*/ 496099 h 2124076"/>
              <a:gd name="T14" fmla="*/ 117576 w 2433638"/>
              <a:gd name="T15" fmla="*/ 1502909 h 2124076"/>
              <a:gd name="T16" fmla="*/ 125029 w 2433638"/>
              <a:gd name="T17" fmla="*/ 1520107 h 2124076"/>
              <a:gd name="T18" fmla="*/ 137035 w 2433638"/>
              <a:gd name="T19" fmla="*/ 1534197 h 2124076"/>
              <a:gd name="T20" fmla="*/ 152560 w 2433638"/>
              <a:gd name="T21" fmla="*/ 1544350 h 2124076"/>
              <a:gd name="T22" fmla="*/ 170776 w 2433638"/>
              <a:gd name="T23" fmla="*/ 1549944 h 2124076"/>
              <a:gd name="T24" fmla="*/ 1002920 w 2433638"/>
              <a:gd name="T25" fmla="*/ 1550566 h 2124076"/>
              <a:gd name="T26" fmla="*/ 1021550 w 2433638"/>
              <a:gd name="T27" fmla="*/ 1545800 h 2124076"/>
              <a:gd name="T28" fmla="*/ 1037696 w 2433638"/>
              <a:gd name="T29" fmla="*/ 1536269 h 2124076"/>
              <a:gd name="T30" fmla="*/ 1050116 w 2433638"/>
              <a:gd name="T31" fmla="*/ 1522800 h 2124076"/>
              <a:gd name="T32" fmla="*/ 1058396 w 2433638"/>
              <a:gd name="T33" fmla="*/ 1506017 h 2124076"/>
              <a:gd name="T34" fmla="*/ 1061294 w 2433638"/>
              <a:gd name="T35" fmla="*/ 1487161 h 2124076"/>
              <a:gd name="T36" fmla="*/ 1061087 w 2433638"/>
              <a:gd name="T37" fmla="*/ 492784 h 2124076"/>
              <a:gd name="T38" fmla="*/ 1057361 w 2433638"/>
              <a:gd name="T39" fmla="*/ 474342 h 2124076"/>
              <a:gd name="T40" fmla="*/ 1048253 w 2433638"/>
              <a:gd name="T41" fmla="*/ 457973 h 2124076"/>
              <a:gd name="T42" fmla="*/ 1035212 w 2433638"/>
              <a:gd name="T43" fmla="*/ 445126 h 2124076"/>
              <a:gd name="T44" fmla="*/ 1018859 w 2433638"/>
              <a:gd name="T45" fmla="*/ 436424 h 2124076"/>
              <a:gd name="T46" fmla="*/ 999608 w 2433638"/>
              <a:gd name="T47" fmla="*/ 432694 h 2124076"/>
              <a:gd name="T48" fmla="*/ 1176801 w 2433638"/>
              <a:gd name="T49" fmla="*/ 1487161 h 2124076"/>
              <a:gd name="T50" fmla="*/ 1168728 w 2433638"/>
              <a:gd name="T51" fmla="*/ 1539792 h 2124076"/>
              <a:gd name="T52" fmla="*/ 1145957 w 2433638"/>
              <a:gd name="T53" fmla="*/ 1585998 h 2124076"/>
              <a:gd name="T54" fmla="*/ 1111182 w 2433638"/>
              <a:gd name="T55" fmla="*/ 1623502 h 2124076"/>
              <a:gd name="T56" fmla="*/ 1066469 w 2433638"/>
              <a:gd name="T57" fmla="*/ 1649818 h 2124076"/>
              <a:gd name="T58" fmla="*/ 1014719 w 2433638"/>
              <a:gd name="T59" fmla="*/ 1662871 h 2124076"/>
              <a:gd name="T60" fmla="*/ 153180 w 2433638"/>
              <a:gd name="T61" fmla="*/ 1661628 h 2124076"/>
              <a:gd name="T62" fmla="*/ 102466 w 2433638"/>
              <a:gd name="T63" fmla="*/ 1646295 h 2124076"/>
              <a:gd name="T64" fmla="*/ 59409 w 2433638"/>
              <a:gd name="T65" fmla="*/ 1617908 h 2124076"/>
              <a:gd name="T66" fmla="*/ 26289 w 2433638"/>
              <a:gd name="T67" fmla="*/ 1578746 h 2124076"/>
              <a:gd name="T68" fmla="*/ 6003 w 2433638"/>
              <a:gd name="T69" fmla="*/ 1531296 h 2124076"/>
              <a:gd name="T70" fmla="*/ 0 w 2433638"/>
              <a:gd name="T71" fmla="*/ 496099 h 2124076"/>
              <a:gd name="T72" fmla="*/ 8280 w 2433638"/>
              <a:gd name="T73" fmla="*/ 443676 h 2124076"/>
              <a:gd name="T74" fmla="*/ 31050 w 2433638"/>
              <a:gd name="T75" fmla="*/ 397469 h 2124076"/>
              <a:gd name="T76" fmla="*/ 66033 w 2433638"/>
              <a:gd name="T77" fmla="*/ 359965 h 2124076"/>
              <a:gd name="T78" fmla="*/ 110331 w 2433638"/>
              <a:gd name="T79" fmla="*/ 333442 h 2124076"/>
              <a:gd name="T80" fmla="*/ 162081 w 2433638"/>
              <a:gd name="T81" fmla="*/ 320596 h 2124076"/>
              <a:gd name="T82" fmla="*/ 1023827 w 2433638"/>
              <a:gd name="T83" fmla="*/ 321425 h 2124076"/>
              <a:gd name="T84" fmla="*/ 1074749 w 2433638"/>
              <a:gd name="T85" fmla="*/ 336966 h 2124076"/>
              <a:gd name="T86" fmla="*/ 1117806 w 2433638"/>
              <a:gd name="T87" fmla="*/ 365352 h 2124076"/>
              <a:gd name="T88" fmla="*/ 1150512 w 2433638"/>
              <a:gd name="T89" fmla="*/ 404514 h 2124076"/>
              <a:gd name="T90" fmla="*/ 1171005 w 2433638"/>
              <a:gd name="T91" fmla="*/ 451964 h 2124076"/>
              <a:gd name="T92" fmla="*/ 1176801 w 2433638"/>
              <a:gd name="T93" fmla="*/ 497443 h 2124076"/>
              <a:gd name="T94" fmla="*/ 1779124 w 2433638"/>
              <a:gd name="T95" fmla="*/ 2694 h 2124076"/>
              <a:gd name="T96" fmla="*/ 1821773 w 2433638"/>
              <a:gd name="T97" fmla="*/ 17411 h 2124076"/>
              <a:gd name="T98" fmla="*/ 1859246 w 2433638"/>
              <a:gd name="T99" fmla="*/ 44565 h 2124076"/>
              <a:gd name="T100" fmla="*/ 1887196 w 2433638"/>
              <a:gd name="T101" fmla="*/ 81253 h 2124076"/>
              <a:gd name="T102" fmla="*/ 1902101 w 2433638"/>
              <a:gd name="T103" fmla="*/ 122915 h 2124076"/>
              <a:gd name="T104" fmla="*/ 1904172 w 2433638"/>
              <a:gd name="T105" fmla="*/ 166444 h 2124076"/>
              <a:gd name="T106" fmla="*/ 1893406 w 2433638"/>
              <a:gd name="T107" fmla="*/ 209142 h 2124076"/>
              <a:gd name="T108" fmla="*/ 1870011 w 2433638"/>
              <a:gd name="T109" fmla="*/ 247696 h 2124076"/>
              <a:gd name="T110" fmla="*/ 1645796 w 2433638"/>
              <a:gd name="T111" fmla="*/ 39175 h 2124076"/>
              <a:gd name="T112" fmla="*/ 1684511 w 2433638"/>
              <a:gd name="T113" fmla="*/ 14302 h 2124076"/>
              <a:gd name="T114" fmla="*/ 1727160 w 2433638"/>
              <a:gd name="T115" fmla="*/ 1658 h 21240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433638" h="2124076">
                <a:moveTo>
                  <a:pt x="713371" y="1577975"/>
                </a:moveTo>
                <a:lnTo>
                  <a:pt x="804863" y="1667192"/>
                </a:lnTo>
                <a:lnTo>
                  <a:pt x="574675" y="1801813"/>
                </a:lnTo>
                <a:lnTo>
                  <a:pt x="713371" y="1577975"/>
                </a:lnTo>
                <a:close/>
                <a:moveTo>
                  <a:pt x="994071" y="1152525"/>
                </a:moveTo>
                <a:lnTo>
                  <a:pt x="1250950" y="1402947"/>
                </a:lnTo>
                <a:lnTo>
                  <a:pt x="852445" y="1631950"/>
                </a:lnTo>
                <a:lnTo>
                  <a:pt x="757237" y="1538868"/>
                </a:lnTo>
                <a:lnTo>
                  <a:pt x="994071" y="1152525"/>
                </a:lnTo>
                <a:close/>
                <a:moveTo>
                  <a:pt x="230859" y="552164"/>
                </a:moveTo>
                <a:lnTo>
                  <a:pt x="226364" y="552428"/>
                </a:lnTo>
                <a:lnTo>
                  <a:pt x="222133" y="552693"/>
                </a:lnTo>
                <a:lnTo>
                  <a:pt x="218166" y="553222"/>
                </a:lnTo>
                <a:lnTo>
                  <a:pt x="213935" y="553751"/>
                </a:lnTo>
                <a:lnTo>
                  <a:pt x="209968" y="554809"/>
                </a:lnTo>
                <a:lnTo>
                  <a:pt x="206266" y="555867"/>
                </a:lnTo>
                <a:lnTo>
                  <a:pt x="202299" y="557190"/>
                </a:lnTo>
                <a:lnTo>
                  <a:pt x="198597" y="558513"/>
                </a:lnTo>
                <a:lnTo>
                  <a:pt x="194895" y="560100"/>
                </a:lnTo>
                <a:lnTo>
                  <a:pt x="191457" y="561952"/>
                </a:lnTo>
                <a:lnTo>
                  <a:pt x="187755" y="564068"/>
                </a:lnTo>
                <a:lnTo>
                  <a:pt x="184582" y="565920"/>
                </a:lnTo>
                <a:lnTo>
                  <a:pt x="181144" y="568301"/>
                </a:lnTo>
                <a:lnTo>
                  <a:pt x="177971" y="570682"/>
                </a:lnTo>
                <a:lnTo>
                  <a:pt x="175062" y="573063"/>
                </a:lnTo>
                <a:lnTo>
                  <a:pt x="171888" y="575708"/>
                </a:lnTo>
                <a:lnTo>
                  <a:pt x="169244" y="578883"/>
                </a:lnTo>
                <a:lnTo>
                  <a:pt x="166599" y="581793"/>
                </a:lnTo>
                <a:lnTo>
                  <a:pt x="164219" y="584703"/>
                </a:lnTo>
                <a:lnTo>
                  <a:pt x="161839" y="588142"/>
                </a:lnTo>
                <a:lnTo>
                  <a:pt x="159724" y="591316"/>
                </a:lnTo>
                <a:lnTo>
                  <a:pt x="157608" y="594491"/>
                </a:lnTo>
                <a:lnTo>
                  <a:pt x="156022" y="598194"/>
                </a:lnTo>
                <a:lnTo>
                  <a:pt x="154435" y="601633"/>
                </a:lnTo>
                <a:lnTo>
                  <a:pt x="152848" y="605601"/>
                </a:lnTo>
                <a:lnTo>
                  <a:pt x="151526" y="609041"/>
                </a:lnTo>
                <a:lnTo>
                  <a:pt x="150204" y="613009"/>
                </a:lnTo>
                <a:lnTo>
                  <a:pt x="149411" y="616977"/>
                </a:lnTo>
                <a:lnTo>
                  <a:pt x="148882" y="620945"/>
                </a:lnTo>
                <a:lnTo>
                  <a:pt x="148088" y="624913"/>
                </a:lnTo>
                <a:lnTo>
                  <a:pt x="147824" y="629146"/>
                </a:lnTo>
                <a:lnTo>
                  <a:pt x="147824" y="633378"/>
                </a:lnTo>
                <a:lnTo>
                  <a:pt x="147824" y="1898686"/>
                </a:lnTo>
                <a:lnTo>
                  <a:pt x="147824" y="1902918"/>
                </a:lnTo>
                <a:lnTo>
                  <a:pt x="148088" y="1906887"/>
                </a:lnTo>
                <a:lnTo>
                  <a:pt x="148882" y="1911119"/>
                </a:lnTo>
                <a:lnTo>
                  <a:pt x="149411" y="1915087"/>
                </a:lnTo>
                <a:lnTo>
                  <a:pt x="150204" y="1918791"/>
                </a:lnTo>
                <a:lnTo>
                  <a:pt x="151526" y="1922759"/>
                </a:lnTo>
                <a:lnTo>
                  <a:pt x="152848" y="1926463"/>
                </a:lnTo>
                <a:lnTo>
                  <a:pt x="154435" y="1930166"/>
                </a:lnTo>
                <a:lnTo>
                  <a:pt x="156022" y="1933605"/>
                </a:lnTo>
                <a:lnTo>
                  <a:pt x="157608" y="1937309"/>
                </a:lnTo>
                <a:lnTo>
                  <a:pt x="159724" y="1940748"/>
                </a:lnTo>
                <a:lnTo>
                  <a:pt x="161839" y="1944187"/>
                </a:lnTo>
                <a:lnTo>
                  <a:pt x="164219" y="1947097"/>
                </a:lnTo>
                <a:lnTo>
                  <a:pt x="166599" y="1950272"/>
                </a:lnTo>
                <a:lnTo>
                  <a:pt x="169244" y="1953446"/>
                </a:lnTo>
                <a:lnTo>
                  <a:pt x="171888" y="1956091"/>
                </a:lnTo>
                <a:lnTo>
                  <a:pt x="175062" y="1958737"/>
                </a:lnTo>
                <a:lnTo>
                  <a:pt x="177971" y="1961382"/>
                </a:lnTo>
                <a:lnTo>
                  <a:pt x="181144" y="1963763"/>
                </a:lnTo>
                <a:lnTo>
                  <a:pt x="184582" y="1965880"/>
                </a:lnTo>
                <a:lnTo>
                  <a:pt x="187755" y="1967996"/>
                </a:lnTo>
                <a:lnTo>
                  <a:pt x="191457" y="1970112"/>
                </a:lnTo>
                <a:lnTo>
                  <a:pt x="194895" y="1971700"/>
                </a:lnTo>
                <a:lnTo>
                  <a:pt x="198597" y="1973551"/>
                </a:lnTo>
                <a:lnTo>
                  <a:pt x="202299" y="1974874"/>
                </a:lnTo>
                <a:lnTo>
                  <a:pt x="206266" y="1976197"/>
                </a:lnTo>
                <a:lnTo>
                  <a:pt x="209968" y="1977255"/>
                </a:lnTo>
                <a:lnTo>
                  <a:pt x="213935" y="1978049"/>
                </a:lnTo>
                <a:lnTo>
                  <a:pt x="218166" y="1978842"/>
                </a:lnTo>
                <a:lnTo>
                  <a:pt x="222133" y="1979636"/>
                </a:lnTo>
                <a:lnTo>
                  <a:pt x="226364" y="1979900"/>
                </a:lnTo>
                <a:lnTo>
                  <a:pt x="230859" y="1979900"/>
                </a:lnTo>
                <a:lnTo>
                  <a:pt x="1273033" y="1979900"/>
                </a:lnTo>
                <a:lnTo>
                  <a:pt x="1276999" y="1979900"/>
                </a:lnTo>
                <a:lnTo>
                  <a:pt x="1281230" y="1979636"/>
                </a:lnTo>
                <a:lnTo>
                  <a:pt x="1285461" y="1978842"/>
                </a:lnTo>
                <a:lnTo>
                  <a:pt x="1289693" y="1978049"/>
                </a:lnTo>
                <a:lnTo>
                  <a:pt x="1293395" y="1977255"/>
                </a:lnTo>
                <a:lnTo>
                  <a:pt x="1297626" y="1976197"/>
                </a:lnTo>
                <a:lnTo>
                  <a:pt x="1301593" y="1974874"/>
                </a:lnTo>
                <a:lnTo>
                  <a:pt x="1305030" y="1973551"/>
                </a:lnTo>
                <a:lnTo>
                  <a:pt x="1308997" y="1971700"/>
                </a:lnTo>
                <a:lnTo>
                  <a:pt x="1312435" y="1970112"/>
                </a:lnTo>
                <a:lnTo>
                  <a:pt x="1315873" y="1967996"/>
                </a:lnTo>
                <a:lnTo>
                  <a:pt x="1319310" y="1965880"/>
                </a:lnTo>
                <a:lnTo>
                  <a:pt x="1322484" y="1963763"/>
                </a:lnTo>
                <a:lnTo>
                  <a:pt x="1325657" y="1961382"/>
                </a:lnTo>
                <a:lnTo>
                  <a:pt x="1328566" y="1958737"/>
                </a:lnTo>
                <a:lnTo>
                  <a:pt x="1331475" y="1956091"/>
                </a:lnTo>
                <a:lnTo>
                  <a:pt x="1334119" y="1953446"/>
                </a:lnTo>
                <a:lnTo>
                  <a:pt x="1336764" y="1950272"/>
                </a:lnTo>
                <a:lnTo>
                  <a:pt x="1339144" y="1947097"/>
                </a:lnTo>
                <a:lnTo>
                  <a:pt x="1341524" y="1944187"/>
                </a:lnTo>
                <a:lnTo>
                  <a:pt x="1343639" y="1940748"/>
                </a:lnTo>
                <a:lnTo>
                  <a:pt x="1345755" y="1937309"/>
                </a:lnTo>
                <a:lnTo>
                  <a:pt x="1347606" y="1933605"/>
                </a:lnTo>
                <a:lnTo>
                  <a:pt x="1349457" y="1930166"/>
                </a:lnTo>
                <a:lnTo>
                  <a:pt x="1350779" y="1926463"/>
                </a:lnTo>
                <a:lnTo>
                  <a:pt x="1352101" y="1922759"/>
                </a:lnTo>
                <a:lnTo>
                  <a:pt x="1353159" y="1918791"/>
                </a:lnTo>
                <a:lnTo>
                  <a:pt x="1354217" y="1915087"/>
                </a:lnTo>
                <a:lnTo>
                  <a:pt x="1354746" y="1911119"/>
                </a:lnTo>
                <a:lnTo>
                  <a:pt x="1355275" y="1906887"/>
                </a:lnTo>
                <a:lnTo>
                  <a:pt x="1355539" y="1902918"/>
                </a:lnTo>
                <a:lnTo>
                  <a:pt x="1355804" y="1898686"/>
                </a:lnTo>
                <a:lnTo>
                  <a:pt x="1355804" y="1327749"/>
                </a:lnTo>
                <a:lnTo>
                  <a:pt x="1312492" y="1370013"/>
                </a:lnTo>
                <a:lnTo>
                  <a:pt x="1031875" y="1095852"/>
                </a:lnTo>
                <a:lnTo>
                  <a:pt x="1355804" y="779295"/>
                </a:lnTo>
                <a:lnTo>
                  <a:pt x="1355804" y="633378"/>
                </a:lnTo>
                <a:lnTo>
                  <a:pt x="1355539" y="629146"/>
                </a:lnTo>
                <a:lnTo>
                  <a:pt x="1355275" y="624913"/>
                </a:lnTo>
                <a:lnTo>
                  <a:pt x="1354746" y="620945"/>
                </a:lnTo>
                <a:lnTo>
                  <a:pt x="1354217" y="616977"/>
                </a:lnTo>
                <a:lnTo>
                  <a:pt x="1353159" y="613009"/>
                </a:lnTo>
                <a:lnTo>
                  <a:pt x="1352101" y="609041"/>
                </a:lnTo>
                <a:lnTo>
                  <a:pt x="1350779" y="605601"/>
                </a:lnTo>
                <a:lnTo>
                  <a:pt x="1349457" y="601633"/>
                </a:lnTo>
                <a:lnTo>
                  <a:pt x="1347606" y="598194"/>
                </a:lnTo>
                <a:lnTo>
                  <a:pt x="1345755" y="594491"/>
                </a:lnTo>
                <a:lnTo>
                  <a:pt x="1343639" y="591316"/>
                </a:lnTo>
                <a:lnTo>
                  <a:pt x="1341524" y="588142"/>
                </a:lnTo>
                <a:lnTo>
                  <a:pt x="1339144" y="584703"/>
                </a:lnTo>
                <a:lnTo>
                  <a:pt x="1336764" y="581793"/>
                </a:lnTo>
                <a:lnTo>
                  <a:pt x="1334119" y="578883"/>
                </a:lnTo>
                <a:lnTo>
                  <a:pt x="1331475" y="575708"/>
                </a:lnTo>
                <a:lnTo>
                  <a:pt x="1328566" y="573063"/>
                </a:lnTo>
                <a:lnTo>
                  <a:pt x="1325657" y="570682"/>
                </a:lnTo>
                <a:lnTo>
                  <a:pt x="1322484" y="568301"/>
                </a:lnTo>
                <a:lnTo>
                  <a:pt x="1319310" y="565920"/>
                </a:lnTo>
                <a:lnTo>
                  <a:pt x="1315873" y="564068"/>
                </a:lnTo>
                <a:lnTo>
                  <a:pt x="1312435" y="561952"/>
                </a:lnTo>
                <a:lnTo>
                  <a:pt x="1308997" y="560100"/>
                </a:lnTo>
                <a:lnTo>
                  <a:pt x="1305030" y="558513"/>
                </a:lnTo>
                <a:lnTo>
                  <a:pt x="1301593" y="557190"/>
                </a:lnTo>
                <a:lnTo>
                  <a:pt x="1297626" y="555867"/>
                </a:lnTo>
                <a:lnTo>
                  <a:pt x="1293395" y="554809"/>
                </a:lnTo>
                <a:lnTo>
                  <a:pt x="1289693" y="553751"/>
                </a:lnTo>
                <a:lnTo>
                  <a:pt x="1285461" y="553222"/>
                </a:lnTo>
                <a:lnTo>
                  <a:pt x="1281230" y="552693"/>
                </a:lnTo>
                <a:lnTo>
                  <a:pt x="1276999" y="552428"/>
                </a:lnTo>
                <a:lnTo>
                  <a:pt x="1273033" y="552164"/>
                </a:lnTo>
                <a:lnTo>
                  <a:pt x="230859" y="552164"/>
                </a:lnTo>
                <a:close/>
                <a:moveTo>
                  <a:pt x="1950691" y="197947"/>
                </a:moveTo>
                <a:lnTo>
                  <a:pt x="2231837" y="472902"/>
                </a:lnTo>
                <a:lnTo>
                  <a:pt x="1503363" y="1183758"/>
                </a:lnTo>
                <a:lnTo>
                  <a:pt x="1503363" y="1898686"/>
                </a:lnTo>
                <a:lnTo>
                  <a:pt x="1503099" y="1910326"/>
                </a:lnTo>
                <a:lnTo>
                  <a:pt x="1502305" y="1921701"/>
                </a:lnTo>
                <a:lnTo>
                  <a:pt x="1500719" y="1933076"/>
                </a:lnTo>
                <a:lnTo>
                  <a:pt x="1498603" y="1944187"/>
                </a:lnTo>
                <a:lnTo>
                  <a:pt x="1495959" y="1955033"/>
                </a:lnTo>
                <a:lnTo>
                  <a:pt x="1493050" y="1965880"/>
                </a:lnTo>
                <a:lnTo>
                  <a:pt x="1489348" y="1976197"/>
                </a:lnTo>
                <a:lnTo>
                  <a:pt x="1485381" y="1986249"/>
                </a:lnTo>
                <a:lnTo>
                  <a:pt x="1480621" y="1996567"/>
                </a:lnTo>
                <a:lnTo>
                  <a:pt x="1475332" y="2006090"/>
                </a:lnTo>
                <a:lnTo>
                  <a:pt x="1469779" y="2015614"/>
                </a:lnTo>
                <a:lnTo>
                  <a:pt x="1463961" y="2024873"/>
                </a:lnTo>
                <a:lnTo>
                  <a:pt x="1457614" y="2033338"/>
                </a:lnTo>
                <a:lnTo>
                  <a:pt x="1450739" y="2042068"/>
                </a:lnTo>
                <a:lnTo>
                  <a:pt x="1443334" y="2050004"/>
                </a:lnTo>
                <a:lnTo>
                  <a:pt x="1435930" y="2057940"/>
                </a:lnTo>
                <a:lnTo>
                  <a:pt x="1427997" y="2065612"/>
                </a:lnTo>
                <a:lnTo>
                  <a:pt x="1419535" y="2072755"/>
                </a:lnTo>
                <a:lnTo>
                  <a:pt x="1410543" y="2079104"/>
                </a:lnTo>
                <a:lnTo>
                  <a:pt x="1401817" y="2085453"/>
                </a:lnTo>
                <a:lnTo>
                  <a:pt x="1392561" y="2091273"/>
                </a:lnTo>
                <a:lnTo>
                  <a:pt x="1382777" y="2096828"/>
                </a:lnTo>
                <a:lnTo>
                  <a:pt x="1372992" y="2101855"/>
                </a:lnTo>
                <a:lnTo>
                  <a:pt x="1362415" y="2106352"/>
                </a:lnTo>
                <a:lnTo>
                  <a:pt x="1352101" y="2110320"/>
                </a:lnTo>
                <a:lnTo>
                  <a:pt x="1341259" y="2114024"/>
                </a:lnTo>
                <a:lnTo>
                  <a:pt x="1330417" y="2116934"/>
                </a:lnTo>
                <a:lnTo>
                  <a:pt x="1319310" y="2119314"/>
                </a:lnTo>
                <a:lnTo>
                  <a:pt x="1307939" y="2121431"/>
                </a:lnTo>
                <a:lnTo>
                  <a:pt x="1296304" y="2123018"/>
                </a:lnTo>
                <a:lnTo>
                  <a:pt x="1284933" y="2123812"/>
                </a:lnTo>
                <a:lnTo>
                  <a:pt x="1273033" y="2124076"/>
                </a:lnTo>
                <a:lnTo>
                  <a:pt x="230859" y="2124076"/>
                </a:lnTo>
                <a:lnTo>
                  <a:pt x="218959" y="2123812"/>
                </a:lnTo>
                <a:lnTo>
                  <a:pt x="207059" y="2123018"/>
                </a:lnTo>
                <a:lnTo>
                  <a:pt x="195688" y="2121431"/>
                </a:lnTo>
                <a:lnTo>
                  <a:pt x="184582" y="2119314"/>
                </a:lnTo>
                <a:lnTo>
                  <a:pt x="173211" y="2116934"/>
                </a:lnTo>
                <a:lnTo>
                  <a:pt x="162104" y="2114024"/>
                </a:lnTo>
                <a:lnTo>
                  <a:pt x="151526" y="2110320"/>
                </a:lnTo>
                <a:lnTo>
                  <a:pt x="140948" y="2106352"/>
                </a:lnTo>
                <a:lnTo>
                  <a:pt x="130900" y="2101855"/>
                </a:lnTo>
                <a:lnTo>
                  <a:pt x="120851" y="2096828"/>
                </a:lnTo>
                <a:lnTo>
                  <a:pt x="111331" y="2091273"/>
                </a:lnTo>
                <a:lnTo>
                  <a:pt x="101811" y="2085453"/>
                </a:lnTo>
                <a:lnTo>
                  <a:pt x="92820" y="2079104"/>
                </a:lnTo>
                <a:lnTo>
                  <a:pt x="84357" y="2072755"/>
                </a:lnTo>
                <a:lnTo>
                  <a:pt x="75895" y="2065612"/>
                </a:lnTo>
                <a:lnTo>
                  <a:pt x="67962" y="2057940"/>
                </a:lnTo>
                <a:lnTo>
                  <a:pt x="60293" y="2050004"/>
                </a:lnTo>
                <a:lnTo>
                  <a:pt x="53153" y="2042068"/>
                </a:lnTo>
                <a:lnTo>
                  <a:pt x="46278" y="2033338"/>
                </a:lnTo>
                <a:lnTo>
                  <a:pt x="39666" y="2024873"/>
                </a:lnTo>
                <a:lnTo>
                  <a:pt x="33584" y="2015614"/>
                </a:lnTo>
                <a:lnTo>
                  <a:pt x="28031" y="2006090"/>
                </a:lnTo>
                <a:lnTo>
                  <a:pt x="23006" y="1996567"/>
                </a:lnTo>
                <a:lnTo>
                  <a:pt x="18511" y="1986249"/>
                </a:lnTo>
                <a:lnTo>
                  <a:pt x="14280" y="1976197"/>
                </a:lnTo>
                <a:lnTo>
                  <a:pt x="10578" y="1965880"/>
                </a:lnTo>
                <a:lnTo>
                  <a:pt x="7669" y="1955033"/>
                </a:lnTo>
                <a:lnTo>
                  <a:pt x="4760" y="1944187"/>
                </a:lnTo>
                <a:lnTo>
                  <a:pt x="2909" y="1933076"/>
                </a:lnTo>
                <a:lnTo>
                  <a:pt x="1322" y="1921701"/>
                </a:lnTo>
                <a:lnTo>
                  <a:pt x="529" y="1910326"/>
                </a:lnTo>
                <a:lnTo>
                  <a:pt x="0" y="1898686"/>
                </a:lnTo>
                <a:lnTo>
                  <a:pt x="0" y="633378"/>
                </a:lnTo>
                <a:lnTo>
                  <a:pt x="529" y="621739"/>
                </a:lnTo>
                <a:lnTo>
                  <a:pt x="1322" y="610363"/>
                </a:lnTo>
                <a:lnTo>
                  <a:pt x="2909" y="598988"/>
                </a:lnTo>
                <a:lnTo>
                  <a:pt x="4760" y="587613"/>
                </a:lnTo>
                <a:lnTo>
                  <a:pt x="7669" y="577031"/>
                </a:lnTo>
                <a:lnTo>
                  <a:pt x="10578" y="566449"/>
                </a:lnTo>
                <a:lnTo>
                  <a:pt x="14280" y="555867"/>
                </a:lnTo>
                <a:lnTo>
                  <a:pt x="18511" y="545550"/>
                </a:lnTo>
                <a:lnTo>
                  <a:pt x="23006" y="535762"/>
                </a:lnTo>
                <a:lnTo>
                  <a:pt x="28031" y="525974"/>
                </a:lnTo>
                <a:lnTo>
                  <a:pt x="33584" y="516451"/>
                </a:lnTo>
                <a:lnTo>
                  <a:pt x="39666" y="507456"/>
                </a:lnTo>
                <a:lnTo>
                  <a:pt x="46278" y="498462"/>
                </a:lnTo>
                <a:lnTo>
                  <a:pt x="53153" y="489996"/>
                </a:lnTo>
                <a:lnTo>
                  <a:pt x="60293" y="481795"/>
                </a:lnTo>
                <a:lnTo>
                  <a:pt x="67962" y="474124"/>
                </a:lnTo>
                <a:lnTo>
                  <a:pt x="75895" y="466717"/>
                </a:lnTo>
                <a:lnTo>
                  <a:pt x="84357" y="459574"/>
                </a:lnTo>
                <a:lnTo>
                  <a:pt x="92820" y="452696"/>
                </a:lnTo>
                <a:lnTo>
                  <a:pt x="101811" y="446347"/>
                </a:lnTo>
                <a:lnTo>
                  <a:pt x="111331" y="440527"/>
                </a:lnTo>
                <a:lnTo>
                  <a:pt x="120851" y="435236"/>
                </a:lnTo>
                <a:lnTo>
                  <a:pt x="130900" y="430474"/>
                </a:lnTo>
                <a:lnTo>
                  <a:pt x="140948" y="425712"/>
                </a:lnTo>
                <a:lnTo>
                  <a:pt x="151526" y="421744"/>
                </a:lnTo>
                <a:lnTo>
                  <a:pt x="162104" y="418305"/>
                </a:lnTo>
                <a:lnTo>
                  <a:pt x="173211" y="415131"/>
                </a:lnTo>
                <a:lnTo>
                  <a:pt x="184582" y="412485"/>
                </a:lnTo>
                <a:lnTo>
                  <a:pt x="195688" y="410634"/>
                </a:lnTo>
                <a:lnTo>
                  <a:pt x="207059" y="409311"/>
                </a:lnTo>
                <a:lnTo>
                  <a:pt x="218959" y="408253"/>
                </a:lnTo>
                <a:lnTo>
                  <a:pt x="230859" y="407988"/>
                </a:lnTo>
                <a:lnTo>
                  <a:pt x="1273033" y="407988"/>
                </a:lnTo>
                <a:lnTo>
                  <a:pt x="1284933" y="408253"/>
                </a:lnTo>
                <a:lnTo>
                  <a:pt x="1296304" y="409311"/>
                </a:lnTo>
                <a:lnTo>
                  <a:pt x="1307939" y="410369"/>
                </a:lnTo>
                <a:lnTo>
                  <a:pt x="1319310" y="412485"/>
                </a:lnTo>
                <a:lnTo>
                  <a:pt x="1330417" y="415131"/>
                </a:lnTo>
                <a:lnTo>
                  <a:pt x="1341259" y="418305"/>
                </a:lnTo>
                <a:lnTo>
                  <a:pt x="1352101" y="421744"/>
                </a:lnTo>
                <a:lnTo>
                  <a:pt x="1362415" y="425712"/>
                </a:lnTo>
                <a:lnTo>
                  <a:pt x="1372992" y="430210"/>
                </a:lnTo>
                <a:lnTo>
                  <a:pt x="1382777" y="435236"/>
                </a:lnTo>
                <a:lnTo>
                  <a:pt x="1392561" y="440527"/>
                </a:lnTo>
                <a:lnTo>
                  <a:pt x="1401817" y="446347"/>
                </a:lnTo>
                <a:lnTo>
                  <a:pt x="1410543" y="452696"/>
                </a:lnTo>
                <a:lnTo>
                  <a:pt x="1419535" y="459574"/>
                </a:lnTo>
                <a:lnTo>
                  <a:pt x="1427997" y="466452"/>
                </a:lnTo>
                <a:lnTo>
                  <a:pt x="1435930" y="473859"/>
                </a:lnTo>
                <a:lnTo>
                  <a:pt x="1443334" y="481795"/>
                </a:lnTo>
                <a:lnTo>
                  <a:pt x="1450739" y="489996"/>
                </a:lnTo>
                <a:lnTo>
                  <a:pt x="1457614" y="498462"/>
                </a:lnTo>
                <a:lnTo>
                  <a:pt x="1463961" y="507456"/>
                </a:lnTo>
                <a:lnTo>
                  <a:pt x="1469779" y="516451"/>
                </a:lnTo>
                <a:lnTo>
                  <a:pt x="1475332" y="525974"/>
                </a:lnTo>
                <a:lnTo>
                  <a:pt x="1480621" y="535762"/>
                </a:lnTo>
                <a:lnTo>
                  <a:pt x="1485381" y="545550"/>
                </a:lnTo>
                <a:lnTo>
                  <a:pt x="1489348" y="555867"/>
                </a:lnTo>
                <a:lnTo>
                  <a:pt x="1493050" y="566449"/>
                </a:lnTo>
                <a:lnTo>
                  <a:pt x="1495959" y="577031"/>
                </a:lnTo>
                <a:lnTo>
                  <a:pt x="1498603" y="587613"/>
                </a:lnTo>
                <a:lnTo>
                  <a:pt x="1500719" y="598988"/>
                </a:lnTo>
                <a:lnTo>
                  <a:pt x="1502305" y="610363"/>
                </a:lnTo>
                <a:lnTo>
                  <a:pt x="1503099" y="621739"/>
                </a:lnTo>
                <a:lnTo>
                  <a:pt x="1503363" y="633378"/>
                </a:lnTo>
                <a:lnTo>
                  <a:pt x="1503363" y="635094"/>
                </a:lnTo>
                <a:lnTo>
                  <a:pt x="1950691" y="197947"/>
                </a:lnTo>
                <a:close/>
                <a:moveTo>
                  <a:pt x="2235011" y="0"/>
                </a:moveTo>
                <a:lnTo>
                  <a:pt x="2244532" y="265"/>
                </a:lnTo>
                <a:lnTo>
                  <a:pt x="2254054" y="794"/>
                </a:lnTo>
                <a:lnTo>
                  <a:pt x="2263575" y="2117"/>
                </a:lnTo>
                <a:lnTo>
                  <a:pt x="2272832" y="3440"/>
                </a:lnTo>
                <a:lnTo>
                  <a:pt x="2282354" y="5557"/>
                </a:lnTo>
                <a:lnTo>
                  <a:pt x="2291611" y="7939"/>
                </a:lnTo>
                <a:lnTo>
                  <a:pt x="2300867" y="11115"/>
                </a:lnTo>
                <a:lnTo>
                  <a:pt x="2309860" y="14290"/>
                </a:lnTo>
                <a:lnTo>
                  <a:pt x="2318588" y="18260"/>
                </a:lnTo>
                <a:lnTo>
                  <a:pt x="2327316" y="22229"/>
                </a:lnTo>
                <a:lnTo>
                  <a:pt x="2336044" y="26728"/>
                </a:lnTo>
                <a:lnTo>
                  <a:pt x="2344243" y="32021"/>
                </a:lnTo>
                <a:lnTo>
                  <a:pt x="2352442" y="37578"/>
                </a:lnTo>
                <a:lnTo>
                  <a:pt x="2360376" y="43400"/>
                </a:lnTo>
                <a:lnTo>
                  <a:pt x="2368046" y="50016"/>
                </a:lnTo>
                <a:lnTo>
                  <a:pt x="2375187" y="56897"/>
                </a:lnTo>
                <a:lnTo>
                  <a:pt x="2382328" y="64042"/>
                </a:lnTo>
                <a:lnTo>
                  <a:pt x="2388940" y="71451"/>
                </a:lnTo>
                <a:lnTo>
                  <a:pt x="2395024" y="79126"/>
                </a:lnTo>
                <a:lnTo>
                  <a:pt x="2400842" y="87065"/>
                </a:lnTo>
                <a:lnTo>
                  <a:pt x="2406132" y="95533"/>
                </a:lnTo>
                <a:lnTo>
                  <a:pt x="2410893" y="103737"/>
                </a:lnTo>
                <a:lnTo>
                  <a:pt x="2415124" y="112205"/>
                </a:lnTo>
                <a:lnTo>
                  <a:pt x="2418827" y="120938"/>
                </a:lnTo>
                <a:lnTo>
                  <a:pt x="2422265" y="129671"/>
                </a:lnTo>
                <a:lnTo>
                  <a:pt x="2425175" y="138669"/>
                </a:lnTo>
                <a:lnTo>
                  <a:pt x="2427820" y="147666"/>
                </a:lnTo>
                <a:lnTo>
                  <a:pt x="2429935" y="156928"/>
                </a:lnTo>
                <a:lnTo>
                  <a:pt x="2431522" y="165926"/>
                </a:lnTo>
                <a:lnTo>
                  <a:pt x="2432580" y="175188"/>
                </a:lnTo>
                <a:lnTo>
                  <a:pt x="2433109" y="184450"/>
                </a:lnTo>
                <a:lnTo>
                  <a:pt x="2433638" y="193713"/>
                </a:lnTo>
                <a:lnTo>
                  <a:pt x="2433109" y="203239"/>
                </a:lnTo>
                <a:lnTo>
                  <a:pt x="2432580" y="212502"/>
                </a:lnTo>
                <a:lnTo>
                  <a:pt x="2431522" y="221764"/>
                </a:lnTo>
                <a:lnTo>
                  <a:pt x="2429935" y="231026"/>
                </a:lnTo>
                <a:lnTo>
                  <a:pt x="2427820" y="240024"/>
                </a:lnTo>
                <a:lnTo>
                  <a:pt x="2425175" y="249021"/>
                </a:lnTo>
                <a:lnTo>
                  <a:pt x="2422265" y="258019"/>
                </a:lnTo>
                <a:lnTo>
                  <a:pt x="2418827" y="267016"/>
                </a:lnTo>
                <a:lnTo>
                  <a:pt x="2415124" y="275485"/>
                </a:lnTo>
                <a:lnTo>
                  <a:pt x="2410893" y="283953"/>
                </a:lnTo>
                <a:lnTo>
                  <a:pt x="2406132" y="292157"/>
                </a:lnTo>
                <a:lnTo>
                  <a:pt x="2400842" y="300625"/>
                </a:lnTo>
                <a:lnTo>
                  <a:pt x="2395024" y="308564"/>
                </a:lnTo>
                <a:lnTo>
                  <a:pt x="2388940" y="316238"/>
                </a:lnTo>
                <a:lnTo>
                  <a:pt x="2382328" y="323648"/>
                </a:lnTo>
                <a:lnTo>
                  <a:pt x="2375187" y="330793"/>
                </a:lnTo>
                <a:lnTo>
                  <a:pt x="2295842" y="408596"/>
                </a:lnTo>
                <a:lnTo>
                  <a:pt x="2015490" y="134434"/>
                </a:lnTo>
                <a:lnTo>
                  <a:pt x="2095099" y="56897"/>
                </a:lnTo>
                <a:lnTo>
                  <a:pt x="2102505" y="50016"/>
                </a:lnTo>
                <a:lnTo>
                  <a:pt x="2110175" y="43400"/>
                </a:lnTo>
                <a:lnTo>
                  <a:pt x="2117845" y="37578"/>
                </a:lnTo>
                <a:lnTo>
                  <a:pt x="2126044" y="32021"/>
                </a:lnTo>
                <a:lnTo>
                  <a:pt x="2134507" y="26728"/>
                </a:lnTo>
                <a:lnTo>
                  <a:pt x="2142971" y="22229"/>
                </a:lnTo>
                <a:lnTo>
                  <a:pt x="2151963" y="18260"/>
                </a:lnTo>
                <a:lnTo>
                  <a:pt x="2160427" y="14290"/>
                </a:lnTo>
                <a:lnTo>
                  <a:pt x="2169684" y="11115"/>
                </a:lnTo>
                <a:lnTo>
                  <a:pt x="2178676" y="7939"/>
                </a:lnTo>
                <a:lnTo>
                  <a:pt x="2187933" y="5557"/>
                </a:lnTo>
                <a:lnTo>
                  <a:pt x="2197454" y="3440"/>
                </a:lnTo>
                <a:lnTo>
                  <a:pt x="2206447" y="2117"/>
                </a:lnTo>
                <a:lnTo>
                  <a:pt x="2215968" y="794"/>
                </a:lnTo>
                <a:lnTo>
                  <a:pt x="2225490" y="265"/>
                </a:lnTo>
                <a:lnTo>
                  <a:pt x="2235011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100">
              <a:solidFill>
                <a:srgbClr val="3498DB">
                  <a:lumMod val="75000"/>
                </a:srgbClr>
              </a:solidFill>
              <a:sym typeface="Arial" panose="020B0604020202020204" pitchFamily="34" charset="0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主要功能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后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810" y="1351280"/>
            <a:ext cx="10114280" cy="5098415"/>
          </a:xfrm>
          <a:prstGeom prst="rect">
            <a:avLst/>
          </a:prstGeom>
        </p:spPr>
      </p:pic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预算管理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276350" y="1549400"/>
            <a:ext cx="10180955" cy="476186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03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7952" y="544002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预算管理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455" y="1692910"/>
            <a:ext cx="10898505" cy="34988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矩形 42"/>
          <p:cNvSpPr/>
          <p:nvPr/>
        </p:nvSpPr>
        <p:spPr>
          <a:xfrm>
            <a:off x="8905875" y="2173605"/>
            <a:ext cx="2109470" cy="2981325"/>
          </a:xfrm>
          <a:prstGeom prst="rect">
            <a:avLst/>
          </a:prstGeom>
          <a:solidFill>
            <a:srgbClr val="BFF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2" name="矩形 41"/>
          <p:cNvSpPr/>
          <p:nvPr/>
        </p:nvSpPr>
        <p:spPr>
          <a:xfrm>
            <a:off x="6515735" y="2131060"/>
            <a:ext cx="2265680" cy="3032125"/>
          </a:xfrm>
          <a:prstGeom prst="rect">
            <a:avLst/>
          </a:prstGeom>
          <a:solidFill>
            <a:srgbClr val="FF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1" name="矩形 40"/>
          <p:cNvSpPr/>
          <p:nvPr/>
        </p:nvSpPr>
        <p:spPr>
          <a:xfrm>
            <a:off x="3121660" y="2141220"/>
            <a:ext cx="3282315" cy="3246755"/>
          </a:xfrm>
          <a:prstGeom prst="rect">
            <a:avLst/>
          </a:prstGeom>
          <a:solidFill>
            <a:srgbClr val="B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0" name="矩形 39"/>
          <p:cNvSpPr/>
          <p:nvPr/>
        </p:nvSpPr>
        <p:spPr>
          <a:xfrm>
            <a:off x="996315" y="2131060"/>
            <a:ext cx="2016760" cy="3246755"/>
          </a:xfrm>
          <a:prstGeom prst="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04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支出管理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object 8"/>
          <p:cNvSpPr/>
          <p:nvPr/>
        </p:nvSpPr>
        <p:spPr>
          <a:xfrm>
            <a:off x="8897649" y="1539435"/>
            <a:ext cx="2118569" cy="634216"/>
          </a:xfrm>
          <a:custGeom>
            <a:avLst/>
            <a:gdLst/>
            <a:ahLst/>
            <a:cxnLst/>
            <a:rect l="l" t="t" r="r" b="b"/>
            <a:pathLst>
              <a:path w="1671954" h="647700">
                <a:moveTo>
                  <a:pt x="1623059" y="647700"/>
                </a:moveTo>
                <a:lnTo>
                  <a:pt x="48767" y="647700"/>
                </a:lnTo>
                <a:lnTo>
                  <a:pt x="29482" y="643839"/>
                </a:lnTo>
                <a:lnTo>
                  <a:pt x="13868" y="633369"/>
                </a:lnTo>
                <a:lnTo>
                  <a:pt x="3512" y="617873"/>
                </a:lnTo>
                <a:lnTo>
                  <a:pt x="0" y="598932"/>
                </a:lnTo>
                <a:lnTo>
                  <a:pt x="0" y="48768"/>
                </a:lnTo>
                <a:lnTo>
                  <a:pt x="3512" y="29619"/>
                </a:lnTo>
                <a:lnTo>
                  <a:pt x="13868" y="14054"/>
                </a:lnTo>
                <a:lnTo>
                  <a:pt x="29482" y="3653"/>
                </a:lnTo>
                <a:lnTo>
                  <a:pt x="48767" y="0"/>
                </a:lnTo>
                <a:lnTo>
                  <a:pt x="1623059" y="0"/>
                </a:lnTo>
                <a:lnTo>
                  <a:pt x="1642065" y="3653"/>
                </a:lnTo>
                <a:lnTo>
                  <a:pt x="1657583" y="14054"/>
                </a:lnTo>
                <a:lnTo>
                  <a:pt x="1668031" y="29619"/>
                </a:lnTo>
                <a:lnTo>
                  <a:pt x="1671827" y="48768"/>
                </a:lnTo>
                <a:lnTo>
                  <a:pt x="1671827" y="598932"/>
                </a:lnTo>
                <a:lnTo>
                  <a:pt x="1668031" y="617873"/>
                </a:lnTo>
                <a:lnTo>
                  <a:pt x="1657583" y="633369"/>
                </a:lnTo>
                <a:lnTo>
                  <a:pt x="1642065" y="643839"/>
                </a:lnTo>
                <a:lnTo>
                  <a:pt x="1623059" y="6477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1" name="object 11"/>
          <p:cNvSpPr/>
          <p:nvPr/>
        </p:nvSpPr>
        <p:spPr>
          <a:xfrm>
            <a:off x="981383" y="1538588"/>
            <a:ext cx="2032200" cy="614741"/>
          </a:xfrm>
          <a:custGeom>
            <a:avLst/>
            <a:gdLst/>
            <a:ahLst/>
            <a:cxnLst/>
            <a:rect l="l" t="t" r="r" b="b"/>
            <a:pathLst>
              <a:path w="1874520" h="647700">
                <a:moveTo>
                  <a:pt x="1825752" y="647700"/>
                </a:moveTo>
                <a:lnTo>
                  <a:pt x="48768" y="647700"/>
                </a:lnTo>
                <a:lnTo>
                  <a:pt x="30162" y="644037"/>
                </a:lnTo>
                <a:lnTo>
                  <a:pt x="14778" y="633631"/>
                </a:lnTo>
                <a:lnTo>
                  <a:pt x="4196" y="618067"/>
                </a:lnTo>
                <a:lnTo>
                  <a:pt x="0" y="598932"/>
                </a:lnTo>
                <a:lnTo>
                  <a:pt x="0" y="48768"/>
                </a:lnTo>
                <a:lnTo>
                  <a:pt x="4196" y="29818"/>
                </a:lnTo>
                <a:lnTo>
                  <a:pt x="14778" y="14316"/>
                </a:lnTo>
                <a:lnTo>
                  <a:pt x="30162" y="3848"/>
                </a:lnTo>
                <a:lnTo>
                  <a:pt x="48768" y="0"/>
                </a:lnTo>
                <a:lnTo>
                  <a:pt x="1825752" y="0"/>
                </a:lnTo>
                <a:lnTo>
                  <a:pt x="1844551" y="3848"/>
                </a:lnTo>
                <a:lnTo>
                  <a:pt x="1860003" y="14316"/>
                </a:lnTo>
                <a:lnTo>
                  <a:pt x="1870521" y="29818"/>
                </a:lnTo>
                <a:lnTo>
                  <a:pt x="1874520" y="48768"/>
                </a:lnTo>
                <a:lnTo>
                  <a:pt x="1874520" y="598932"/>
                </a:lnTo>
                <a:lnTo>
                  <a:pt x="1870521" y="618067"/>
                </a:lnTo>
                <a:lnTo>
                  <a:pt x="1860003" y="633631"/>
                </a:lnTo>
                <a:lnTo>
                  <a:pt x="1844551" y="644037"/>
                </a:lnTo>
                <a:lnTo>
                  <a:pt x="1825752" y="647700"/>
                </a:lnTo>
                <a:close/>
              </a:path>
            </a:pathLst>
          </a:custGeom>
          <a:solidFill>
            <a:srgbClr val="F95647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2" name="object 12"/>
          <p:cNvSpPr txBox="1"/>
          <p:nvPr/>
        </p:nvSpPr>
        <p:spPr>
          <a:xfrm>
            <a:off x="1393751" y="1704551"/>
            <a:ext cx="1355647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经常性支出</a:t>
            </a:r>
            <a:endParaRPr sz="186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07573" y="1538588"/>
            <a:ext cx="3315026" cy="635909"/>
          </a:xfrm>
          <a:custGeom>
            <a:avLst/>
            <a:gdLst/>
            <a:ahLst/>
            <a:cxnLst/>
            <a:rect l="l" t="t" r="r" b="b"/>
            <a:pathLst>
              <a:path w="3055620" h="647700">
                <a:moveTo>
                  <a:pt x="3006852" y="647700"/>
                </a:moveTo>
                <a:lnTo>
                  <a:pt x="48768" y="647700"/>
                </a:lnTo>
                <a:lnTo>
                  <a:pt x="29432" y="644037"/>
                </a:lnTo>
                <a:lnTo>
                  <a:pt x="13801" y="633631"/>
                </a:lnTo>
                <a:lnTo>
                  <a:pt x="3462" y="618067"/>
                </a:lnTo>
                <a:lnTo>
                  <a:pt x="0" y="598932"/>
                </a:lnTo>
                <a:lnTo>
                  <a:pt x="0" y="48768"/>
                </a:lnTo>
                <a:lnTo>
                  <a:pt x="3462" y="29818"/>
                </a:lnTo>
                <a:lnTo>
                  <a:pt x="13801" y="14316"/>
                </a:lnTo>
                <a:lnTo>
                  <a:pt x="29432" y="3848"/>
                </a:lnTo>
                <a:lnTo>
                  <a:pt x="48768" y="0"/>
                </a:lnTo>
                <a:lnTo>
                  <a:pt x="3006852" y="0"/>
                </a:lnTo>
                <a:lnTo>
                  <a:pt x="3025728" y="3848"/>
                </a:lnTo>
                <a:lnTo>
                  <a:pt x="3041203" y="14316"/>
                </a:lnTo>
                <a:lnTo>
                  <a:pt x="3051695" y="29818"/>
                </a:lnTo>
                <a:lnTo>
                  <a:pt x="3055620" y="48768"/>
                </a:lnTo>
                <a:lnTo>
                  <a:pt x="3055620" y="598932"/>
                </a:lnTo>
                <a:lnTo>
                  <a:pt x="3051695" y="618067"/>
                </a:lnTo>
                <a:lnTo>
                  <a:pt x="3041203" y="633631"/>
                </a:lnTo>
                <a:lnTo>
                  <a:pt x="3025728" y="644037"/>
                </a:lnTo>
                <a:lnTo>
                  <a:pt x="3006852" y="6477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5" name="object 15"/>
          <p:cNvSpPr txBox="1"/>
          <p:nvPr/>
        </p:nvSpPr>
        <p:spPr>
          <a:xfrm>
            <a:off x="3599534" y="1693543"/>
            <a:ext cx="2330256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基本支出（网上报销）</a:t>
            </a:r>
            <a:endParaRPr sz="1865" b="1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16588" y="1544515"/>
            <a:ext cx="2263363" cy="638450"/>
          </a:xfrm>
          <a:custGeom>
            <a:avLst/>
            <a:gdLst/>
            <a:ahLst/>
            <a:cxnLst/>
            <a:rect l="l" t="t" r="r" b="b"/>
            <a:pathLst>
              <a:path w="1754504" h="649605">
                <a:moveTo>
                  <a:pt x="1705355" y="649224"/>
                </a:moveTo>
                <a:lnTo>
                  <a:pt x="48767" y="649224"/>
                </a:lnTo>
                <a:lnTo>
                  <a:pt x="29505" y="645106"/>
                </a:lnTo>
                <a:lnTo>
                  <a:pt x="13901" y="634550"/>
                </a:lnTo>
                <a:lnTo>
                  <a:pt x="3539" y="619139"/>
                </a:lnTo>
                <a:lnTo>
                  <a:pt x="0" y="600456"/>
                </a:lnTo>
                <a:lnTo>
                  <a:pt x="0" y="50292"/>
                </a:lnTo>
                <a:lnTo>
                  <a:pt x="3539" y="30862"/>
                </a:lnTo>
                <a:lnTo>
                  <a:pt x="13901" y="15044"/>
                </a:lnTo>
                <a:lnTo>
                  <a:pt x="29505" y="4277"/>
                </a:lnTo>
                <a:lnTo>
                  <a:pt x="48767" y="0"/>
                </a:lnTo>
                <a:lnTo>
                  <a:pt x="1705355" y="0"/>
                </a:lnTo>
                <a:lnTo>
                  <a:pt x="1724211" y="4277"/>
                </a:lnTo>
                <a:lnTo>
                  <a:pt x="1739679" y="15044"/>
                </a:lnTo>
                <a:lnTo>
                  <a:pt x="1750177" y="30862"/>
                </a:lnTo>
                <a:lnTo>
                  <a:pt x="1754124" y="50292"/>
                </a:lnTo>
                <a:lnTo>
                  <a:pt x="1754124" y="600456"/>
                </a:lnTo>
                <a:lnTo>
                  <a:pt x="1750177" y="619139"/>
                </a:lnTo>
                <a:lnTo>
                  <a:pt x="1739679" y="634550"/>
                </a:lnTo>
                <a:lnTo>
                  <a:pt x="1724211" y="645106"/>
                </a:lnTo>
                <a:lnTo>
                  <a:pt x="1705355" y="649224"/>
                </a:lnTo>
                <a:close/>
              </a:path>
            </a:pathLst>
          </a:custGeom>
          <a:solidFill>
            <a:srgbClr val="F6AB0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7" name="object 17"/>
          <p:cNvSpPr txBox="1"/>
          <p:nvPr/>
        </p:nvSpPr>
        <p:spPr>
          <a:xfrm>
            <a:off x="7154715" y="1694644"/>
            <a:ext cx="125319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项目支出</a:t>
            </a:r>
            <a:endParaRPr sz="1865" b="1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9315" y="1698877"/>
            <a:ext cx="125319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补助支出</a:t>
            </a:r>
            <a:endParaRPr sz="1865" b="1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6073" y="2392563"/>
            <a:ext cx="643530" cy="76771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zh-CN"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水电</a:t>
            </a:r>
            <a:endParaRPr lang="zh-CN"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工资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7177" y="2324671"/>
            <a:ext cx="1558020" cy="191452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招待费报销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会议费报销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差旅报销 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培训费报销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事项报销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21967" y="2324400"/>
            <a:ext cx="1396291" cy="191452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招待费申请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会议费申请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出差申请 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培训申请  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r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事项申请</a:t>
            </a:r>
            <a:endParaRPr sz="1600" b="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78789" y="2358354"/>
            <a:ext cx="2167680" cy="186309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合同支出</a:t>
            </a:r>
            <a:endParaRPr sz="16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50000"/>
              </a:lnSpc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招待费申请报销 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50000"/>
              </a:lnSpc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会议费申请报销 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ct val="150000"/>
              </a:lnSpc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差旅费申请报销</a:t>
            </a:r>
            <a:endParaRPr sz="16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。。。。。。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53859" y="2392207"/>
            <a:ext cx="1558020" cy="76771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 marR="5080" indent="114300" algn="ctr">
              <a:lnSpc>
                <a:spcPct val="150000"/>
              </a:lnSpc>
              <a:spcBef>
                <a:spcPts val="100"/>
              </a:spcBef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附属单位 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114300" algn="ctr">
              <a:lnSpc>
                <a:spcPct val="150000"/>
              </a:lnSpc>
              <a:spcBef>
                <a:spcPts val="100"/>
              </a:spcBef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补助性支出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11"/>
          <p:cNvSpPr/>
          <p:nvPr/>
        </p:nvSpPr>
        <p:spPr>
          <a:xfrm>
            <a:off x="989851" y="4856021"/>
            <a:ext cx="2032200" cy="614741"/>
          </a:xfrm>
          <a:custGeom>
            <a:avLst/>
            <a:gdLst/>
            <a:ahLst/>
            <a:cxnLst/>
            <a:rect l="l" t="t" r="r" b="b"/>
            <a:pathLst>
              <a:path w="1874520" h="647700">
                <a:moveTo>
                  <a:pt x="1825752" y="647700"/>
                </a:moveTo>
                <a:lnTo>
                  <a:pt x="48768" y="647700"/>
                </a:lnTo>
                <a:lnTo>
                  <a:pt x="30162" y="644037"/>
                </a:lnTo>
                <a:lnTo>
                  <a:pt x="14778" y="633631"/>
                </a:lnTo>
                <a:lnTo>
                  <a:pt x="4196" y="618067"/>
                </a:lnTo>
                <a:lnTo>
                  <a:pt x="0" y="598932"/>
                </a:lnTo>
                <a:lnTo>
                  <a:pt x="0" y="48768"/>
                </a:lnTo>
                <a:lnTo>
                  <a:pt x="4196" y="29818"/>
                </a:lnTo>
                <a:lnTo>
                  <a:pt x="14778" y="14316"/>
                </a:lnTo>
                <a:lnTo>
                  <a:pt x="30162" y="3848"/>
                </a:lnTo>
                <a:lnTo>
                  <a:pt x="48768" y="0"/>
                </a:lnTo>
                <a:lnTo>
                  <a:pt x="1825752" y="0"/>
                </a:lnTo>
                <a:lnTo>
                  <a:pt x="1844551" y="3848"/>
                </a:lnTo>
                <a:lnTo>
                  <a:pt x="1860003" y="14316"/>
                </a:lnTo>
                <a:lnTo>
                  <a:pt x="1870521" y="29818"/>
                </a:lnTo>
                <a:lnTo>
                  <a:pt x="1874520" y="48768"/>
                </a:lnTo>
                <a:lnTo>
                  <a:pt x="1874520" y="598932"/>
                </a:lnTo>
                <a:lnTo>
                  <a:pt x="1870521" y="618067"/>
                </a:lnTo>
                <a:lnTo>
                  <a:pt x="1860003" y="633631"/>
                </a:lnTo>
                <a:lnTo>
                  <a:pt x="1844551" y="644037"/>
                </a:lnTo>
                <a:lnTo>
                  <a:pt x="1825752" y="647700"/>
                </a:lnTo>
                <a:close/>
              </a:path>
            </a:pathLst>
          </a:custGeom>
          <a:solidFill>
            <a:srgbClr val="F95647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5" name="object 14"/>
          <p:cNvSpPr/>
          <p:nvPr/>
        </p:nvSpPr>
        <p:spPr>
          <a:xfrm>
            <a:off x="3121967" y="4834852"/>
            <a:ext cx="3315026" cy="635909"/>
          </a:xfrm>
          <a:custGeom>
            <a:avLst/>
            <a:gdLst/>
            <a:ahLst/>
            <a:cxnLst/>
            <a:rect l="l" t="t" r="r" b="b"/>
            <a:pathLst>
              <a:path w="3055620" h="647700">
                <a:moveTo>
                  <a:pt x="3006852" y="647700"/>
                </a:moveTo>
                <a:lnTo>
                  <a:pt x="48768" y="647700"/>
                </a:lnTo>
                <a:lnTo>
                  <a:pt x="29432" y="644037"/>
                </a:lnTo>
                <a:lnTo>
                  <a:pt x="13801" y="633631"/>
                </a:lnTo>
                <a:lnTo>
                  <a:pt x="3462" y="618067"/>
                </a:lnTo>
                <a:lnTo>
                  <a:pt x="0" y="598932"/>
                </a:lnTo>
                <a:lnTo>
                  <a:pt x="0" y="48768"/>
                </a:lnTo>
                <a:lnTo>
                  <a:pt x="3462" y="29818"/>
                </a:lnTo>
                <a:lnTo>
                  <a:pt x="13801" y="14316"/>
                </a:lnTo>
                <a:lnTo>
                  <a:pt x="29432" y="3848"/>
                </a:lnTo>
                <a:lnTo>
                  <a:pt x="48768" y="0"/>
                </a:lnTo>
                <a:lnTo>
                  <a:pt x="3006852" y="0"/>
                </a:lnTo>
                <a:lnTo>
                  <a:pt x="3025728" y="3848"/>
                </a:lnTo>
                <a:lnTo>
                  <a:pt x="3041203" y="14316"/>
                </a:lnTo>
                <a:lnTo>
                  <a:pt x="3051695" y="29818"/>
                </a:lnTo>
                <a:lnTo>
                  <a:pt x="3055620" y="48768"/>
                </a:lnTo>
                <a:lnTo>
                  <a:pt x="3055620" y="598932"/>
                </a:lnTo>
                <a:lnTo>
                  <a:pt x="3051695" y="618067"/>
                </a:lnTo>
                <a:lnTo>
                  <a:pt x="3041203" y="633631"/>
                </a:lnTo>
                <a:lnTo>
                  <a:pt x="3025728" y="644037"/>
                </a:lnTo>
                <a:lnTo>
                  <a:pt x="3006852" y="6477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6" name="object 16"/>
          <p:cNvSpPr/>
          <p:nvPr/>
        </p:nvSpPr>
        <p:spPr>
          <a:xfrm>
            <a:off x="6540297" y="4798442"/>
            <a:ext cx="2263363" cy="638450"/>
          </a:xfrm>
          <a:custGeom>
            <a:avLst/>
            <a:gdLst/>
            <a:ahLst/>
            <a:cxnLst/>
            <a:rect l="l" t="t" r="r" b="b"/>
            <a:pathLst>
              <a:path w="1754504" h="649605">
                <a:moveTo>
                  <a:pt x="1705355" y="649224"/>
                </a:moveTo>
                <a:lnTo>
                  <a:pt x="48767" y="649224"/>
                </a:lnTo>
                <a:lnTo>
                  <a:pt x="29505" y="645106"/>
                </a:lnTo>
                <a:lnTo>
                  <a:pt x="13901" y="634550"/>
                </a:lnTo>
                <a:lnTo>
                  <a:pt x="3539" y="619139"/>
                </a:lnTo>
                <a:lnTo>
                  <a:pt x="0" y="600456"/>
                </a:lnTo>
                <a:lnTo>
                  <a:pt x="0" y="50292"/>
                </a:lnTo>
                <a:lnTo>
                  <a:pt x="3539" y="30862"/>
                </a:lnTo>
                <a:lnTo>
                  <a:pt x="13901" y="15044"/>
                </a:lnTo>
                <a:lnTo>
                  <a:pt x="29505" y="4277"/>
                </a:lnTo>
                <a:lnTo>
                  <a:pt x="48767" y="0"/>
                </a:lnTo>
                <a:lnTo>
                  <a:pt x="1705355" y="0"/>
                </a:lnTo>
                <a:lnTo>
                  <a:pt x="1724211" y="4277"/>
                </a:lnTo>
                <a:lnTo>
                  <a:pt x="1739679" y="15044"/>
                </a:lnTo>
                <a:lnTo>
                  <a:pt x="1750177" y="30862"/>
                </a:lnTo>
                <a:lnTo>
                  <a:pt x="1754124" y="50292"/>
                </a:lnTo>
                <a:lnTo>
                  <a:pt x="1754124" y="600456"/>
                </a:lnTo>
                <a:lnTo>
                  <a:pt x="1750177" y="619139"/>
                </a:lnTo>
                <a:lnTo>
                  <a:pt x="1739679" y="634550"/>
                </a:lnTo>
                <a:lnTo>
                  <a:pt x="1724211" y="645106"/>
                </a:lnTo>
                <a:lnTo>
                  <a:pt x="1705355" y="649224"/>
                </a:lnTo>
                <a:close/>
              </a:path>
            </a:pathLst>
          </a:custGeom>
          <a:solidFill>
            <a:srgbClr val="F6AB0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7" name="object 8"/>
          <p:cNvSpPr/>
          <p:nvPr/>
        </p:nvSpPr>
        <p:spPr>
          <a:xfrm>
            <a:off x="8906117" y="4798442"/>
            <a:ext cx="2118569" cy="634216"/>
          </a:xfrm>
          <a:custGeom>
            <a:avLst/>
            <a:gdLst/>
            <a:ahLst/>
            <a:cxnLst/>
            <a:rect l="l" t="t" r="r" b="b"/>
            <a:pathLst>
              <a:path w="1671954" h="647700">
                <a:moveTo>
                  <a:pt x="1623059" y="647700"/>
                </a:moveTo>
                <a:lnTo>
                  <a:pt x="48767" y="647700"/>
                </a:lnTo>
                <a:lnTo>
                  <a:pt x="29482" y="643839"/>
                </a:lnTo>
                <a:lnTo>
                  <a:pt x="13868" y="633369"/>
                </a:lnTo>
                <a:lnTo>
                  <a:pt x="3512" y="617873"/>
                </a:lnTo>
                <a:lnTo>
                  <a:pt x="0" y="598932"/>
                </a:lnTo>
                <a:lnTo>
                  <a:pt x="0" y="48768"/>
                </a:lnTo>
                <a:lnTo>
                  <a:pt x="3512" y="29619"/>
                </a:lnTo>
                <a:lnTo>
                  <a:pt x="13868" y="14054"/>
                </a:lnTo>
                <a:lnTo>
                  <a:pt x="29482" y="3653"/>
                </a:lnTo>
                <a:lnTo>
                  <a:pt x="48767" y="0"/>
                </a:lnTo>
                <a:lnTo>
                  <a:pt x="1623059" y="0"/>
                </a:lnTo>
                <a:lnTo>
                  <a:pt x="1642065" y="3653"/>
                </a:lnTo>
                <a:lnTo>
                  <a:pt x="1657583" y="14054"/>
                </a:lnTo>
                <a:lnTo>
                  <a:pt x="1668031" y="29619"/>
                </a:lnTo>
                <a:lnTo>
                  <a:pt x="1671827" y="48768"/>
                </a:lnTo>
                <a:lnTo>
                  <a:pt x="1671827" y="598932"/>
                </a:lnTo>
                <a:lnTo>
                  <a:pt x="1668031" y="617873"/>
                </a:lnTo>
                <a:lnTo>
                  <a:pt x="1657583" y="633369"/>
                </a:lnTo>
                <a:lnTo>
                  <a:pt x="1642065" y="643839"/>
                </a:lnTo>
                <a:lnTo>
                  <a:pt x="1623059" y="6477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6" name="object 21"/>
          <p:cNvSpPr txBox="1"/>
          <p:nvPr/>
        </p:nvSpPr>
        <p:spPr>
          <a:xfrm>
            <a:off x="1166822" y="5007589"/>
            <a:ext cx="1818819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直接报销、支付</a:t>
            </a:r>
            <a:endParaRPr sz="1865" b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0392" y="5010959"/>
            <a:ext cx="186285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提前业务申请</a:t>
            </a:r>
            <a:endParaRPr sz="1865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70530" y="4990654"/>
            <a:ext cx="1603745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业务审核管控</a:t>
            </a:r>
            <a:endParaRPr sz="1865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48" name="object 27"/>
          <p:cNvSpPr txBox="1"/>
          <p:nvPr/>
        </p:nvSpPr>
        <p:spPr>
          <a:xfrm>
            <a:off x="9171150" y="4966098"/>
            <a:ext cx="1603745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65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领导审核管控</a:t>
            </a:r>
            <a:endParaRPr lang="zh-CN" sz="1865" b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pic>
        <p:nvPicPr>
          <p:cNvPr id="3" name="图片 2" descr="科技边框渐变几何圆框方框对话框套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05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支出管理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0150" y="1339850"/>
            <a:ext cx="9658350" cy="5059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06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548765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61440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采购精细化管理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object 9"/>
          <p:cNvSpPr/>
          <p:nvPr/>
        </p:nvSpPr>
        <p:spPr>
          <a:xfrm>
            <a:off x="1238885" y="1340485"/>
            <a:ext cx="2160905" cy="483235"/>
          </a:xfrm>
          <a:custGeom>
            <a:avLst/>
            <a:gdLst/>
            <a:ahLst/>
            <a:cxnLst/>
            <a:rect l="l" t="t" r="r" b="b"/>
            <a:pathLst>
              <a:path w="1818639" h="524510">
                <a:moveTo>
                  <a:pt x="1818131" y="524256"/>
                </a:moveTo>
                <a:lnTo>
                  <a:pt x="0" y="524256"/>
                </a:lnTo>
                <a:lnTo>
                  <a:pt x="0" y="0"/>
                </a:lnTo>
                <a:lnTo>
                  <a:pt x="1818131" y="0"/>
                </a:lnTo>
                <a:lnTo>
                  <a:pt x="1818131" y="5242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0" name="object 10"/>
          <p:cNvSpPr txBox="1"/>
          <p:nvPr/>
        </p:nvSpPr>
        <p:spPr>
          <a:xfrm>
            <a:off x="1416050" y="1243330"/>
            <a:ext cx="1517650" cy="494030"/>
          </a:xfrm>
          <a:prstGeom prst="rect">
            <a:avLst/>
          </a:prstGeom>
        </p:spPr>
        <p:txBody>
          <a:bodyPr vert="horz" wrap="square" lIns="0" tIns="207453" rIns="0" bIns="0" rtlCol="0">
            <a:spAutoFit/>
          </a:bodyPr>
          <a:p>
            <a:pPr marL="452120">
              <a:lnSpc>
                <a:spcPct val="100000"/>
              </a:lnSpc>
              <a:spcBef>
                <a:spcPts val="1225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事项申请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0775" y="1339850"/>
            <a:ext cx="2110105" cy="502920"/>
          </a:xfrm>
          <a:custGeom>
            <a:avLst/>
            <a:gdLst/>
            <a:ahLst/>
            <a:cxnLst/>
            <a:rect l="l" t="t" r="r" b="b"/>
            <a:pathLst>
              <a:path w="1819909" h="524510">
                <a:moveTo>
                  <a:pt x="1819655" y="524256"/>
                </a:moveTo>
                <a:lnTo>
                  <a:pt x="0" y="524256"/>
                </a:lnTo>
                <a:lnTo>
                  <a:pt x="0" y="0"/>
                </a:lnTo>
                <a:lnTo>
                  <a:pt x="1819655" y="0"/>
                </a:lnTo>
                <a:lnTo>
                  <a:pt x="1819655" y="5242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2" name="object 12"/>
          <p:cNvSpPr txBox="1"/>
          <p:nvPr/>
        </p:nvSpPr>
        <p:spPr>
          <a:xfrm>
            <a:off x="8786495" y="1264285"/>
            <a:ext cx="2074545" cy="506730"/>
          </a:xfrm>
          <a:prstGeom prst="rect">
            <a:avLst/>
          </a:prstGeom>
        </p:spPr>
        <p:txBody>
          <a:bodyPr vert="horz" wrap="square" lIns="0" tIns="220155" rIns="0" bIns="0" rtlCol="0">
            <a:spAutoFit/>
          </a:bodyPr>
          <a:p>
            <a:pPr marL="452120">
              <a:lnSpc>
                <a:spcPct val="100000"/>
              </a:lnSpc>
              <a:spcBef>
                <a:spcPts val="130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采购申请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8885" y="2244090"/>
            <a:ext cx="2105025" cy="467995"/>
          </a:xfrm>
          <a:custGeom>
            <a:avLst/>
            <a:gdLst/>
            <a:ahLst/>
            <a:cxnLst/>
            <a:rect l="l" t="t" r="r" b="b"/>
            <a:pathLst>
              <a:path w="1818639" h="524510">
                <a:moveTo>
                  <a:pt x="1818131" y="524255"/>
                </a:moveTo>
                <a:lnTo>
                  <a:pt x="0" y="524255"/>
                </a:lnTo>
                <a:lnTo>
                  <a:pt x="0" y="0"/>
                </a:lnTo>
                <a:lnTo>
                  <a:pt x="1818131" y="0"/>
                </a:lnTo>
                <a:lnTo>
                  <a:pt x="1818131" y="5242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5" name="object 15"/>
          <p:cNvSpPr txBox="1"/>
          <p:nvPr/>
        </p:nvSpPr>
        <p:spPr>
          <a:xfrm>
            <a:off x="1687790" y="2347263"/>
            <a:ext cx="138359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判定</a:t>
            </a:r>
            <a:r>
              <a:rPr sz="1865" spc="9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/审批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40775" y="2234565"/>
            <a:ext cx="2104390" cy="478155"/>
          </a:xfrm>
          <a:custGeom>
            <a:avLst/>
            <a:gdLst/>
            <a:ahLst/>
            <a:cxnLst/>
            <a:rect l="l" t="t" r="r" b="b"/>
            <a:pathLst>
              <a:path w="1819909" h="524510">
                <a:moveTo>
                  <a:pt x="1819655" y="524255"/>
                </a:moveTo>
                <a:lnTo>
                  <a:pt x="0" y="524255"/>
                </a:lnTo>
                <a:lnTo>
                  <a:pt x="0" y="0"/>
                </a:lnTo>
                <a:lnTo>
                  <a:pt x="1819655" y="0"/>
                </a:lnTo>
                <a:lnTo>
                  <a:pt x="1819655" y="5242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7" name="object 17"/>
          <p:cNvSpPr txBox="1"/>
          <p:nvPr/>
        </p:nvSpPr>
        <p:spPr>
          <a:xfrm>
            <a:off x="9631782" y="2347263"/>
            <a:ext cx="64353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审批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5510" y="2205990"/>
            <a:ext cx="2425065" cy="468630"/>
          </a:xfrm>
          <a:custGeom>
            <a:avLst/>
            <a:gdLst/>
            <a:ahLst/>
            <a:cxnLst/>
            <a:rect l="l" t="t" r="r" b="b"/>
            <a:pathLst>
              <a:path w="1818640" h="524510">
                <a:moveTo>
                  <a:pt x="1818131" y="524255"/>
                </a:moveTo>
                <a:lnTo>
                  <a:pt x="0" y="524255"/>
                </a:lnTo>
                <a:lnTo>
                  <a:pt x="0" y="0"/>
                </a:lnTo>
                <a:lnTo>
                  <a:pt x="1818131" y="0"/>
                </a:lnTo>
                <a:lnTo>
                  <a:pt x="1818131" y="5242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9" name="object 19"/>
          <p:cNvSpPr txBox="1"/>
          <p:nvPr/>
        </p:nvSpPr>
        <p:spPr>
          <a:xfrm>
            <a:off x="5381943" y="2275508"/>
            <a:ext cx="1253190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采购管理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10735" y="3248660"/>
            <a:ext cx="2686050" cy="494030"/>
          </a:xfrm>
          <a:custGeom>
            <a:avLst/>
            <a:gdLst/>
            <a:ahLst/>
            <a:cxnLst/>
            <a:rect l="l" t="t" r="r" b="b"/>
            <a:pathLst>
              <a:path w="2406650" h="524510">
                <a:moveTo>
                  <a:pt x="2406396" y="524255"/>
                </a:moveTo>
                <a:lnTo>
                  <a:pt x="0" y="524255"/>
                </a:lnTo>
                <a:lnTo>
                  <a:pt x="0" y="0"/>
                </a:lnTo>
                <a:lnTo>
                  <a:pt x="2406396" y="0"/>
                </a:lnTo>
                <a:lnTo>
                  <a:pt x="2406396" y="52425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3" name="object 21"/>
          <p:cNvSpPr txBox="1"/>
          <p:nvPr/>
        </p:nvSpPr>
        <p:spPr>
          <a:xfrm>
            <a:off x="4760429" y="3321054"/>
            <a:ext cx="2436947" cy="303530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发起：采购</a:t>
            </a:r>
            <a:r>
              <a:rPr sz="1865" spc="9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/合并采购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53190" y="2288428"/>
            <a:ext cx="7490354" cy="1456054"/>
            <a:chOff x="1709927" y="2890164"/>
            <a:chExt cx="6471236" cy="1091933"/>
          </a:xfrm>
        </p:grpSpPr>
        <p:sp>
          <p:nvSpPr>
            <p:cNvPr id="23" name="object 23"/>
            <p:cNvSpPr/>
            <p:nvPr/>
          </p:nvSpPr>
          <p:spPr>
            <a:xfrm>
              <a:off x="3479531" y="2890164"/>
              <a:ext cx="1181443" cy="19939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789767" y="2890164"/>
              <a:ext cx="1391396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3867" y="3238269"/>
              <a:ext cx="199692" cy="3419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709927" y="3608278"/>
              <a:ext cx="1818621" cy="373819"/>
            </a:xfrm>
            <a:custGeom>
              <a:avLst/>
              <a:gdLst/>
              <a:ahLst/>
              <a:cxnLst/>
              <a:rect l="l" t="t" r="r" b="b"/>
              <a:pathLst>
                <a:path w="1818639" h="524510">
                  <a:moveTo>
                    <a:pt x="1818131" y="524255"/>
                  </a:moveTo>
                  <a:lnTo>
                    <a:pt x="0" y="524255"/>
                  </a:lnTo>
                  <a:lnTo>
                    <a:pt x="0" y="0"/>
                  </a:lnTo>
                  <a:lnTo>
                    <a:pt x="1818131" y="0"/>
                  </a:lnTo>
                  <a:lnTo>
                    <a:pt x="1818131" y="5242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43794" y="3143025"/>
            <a:ext cx="2183768" cy="494030"/>
          </a:xfrm>
          <a:prstGeom prst="rect">
            <a:avLst/>
          </a:prstGeom>
        </p:spPr>
        <p:txBody>
          <a:bodyPr vert="horz" wrap="square" lIns="0" tIns="207453" rIns="0" bIns="0" rtlCol="0">
            <a:spAutoFit/>
          </a:bodyPr>
          <a:p>
            <a:pPr marL="223520">
              <a:lnSpc>
                <a:spcPct val="100000"/>
              </a:lnSpc>
              <a:spcBef>
                <a:spcPts val="1225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事项申请报销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26984" y="2803998"/>
            <a:ext cx="5013326" cy="1875790"/>
            <a:chOff x="3380701" y="3310180"/>
            <a:chExt cx="3759624" cy="1406704"/>
          </a:xfrm>
        </p:grpSpPr>
        <p:sp>
          <p:nvSpPr>
            <p:cNvPr id="29" name="object 29"/>
            <p:cNvSpPr/>
            <p:nvPr/>
          </p:nvSpPr>
          <p:spPr>
            <a:xfrm>
              <a:off x="3380701" y="3310180"/>
              <a:ext cx="199529" cy="2566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1705" y="4358779"/>
              <a:ext cx="1818620" cy="358105"/>
            </a:xfrm>
            <a:custGeom>
              <a:avLst/>
              <a:gdLst/>
              <a:ahLst/>
              <a:cxnLst/>
              <a:rect l="l" t="t" r="r" b="b"/>
              <a:pathLst>
                <a:path w="1818640" h="524510">
                  <a:moveTo>
                    <a:pt x="1818131" y="524256"/>
                  </a:moveTo>
                  <a:lnTo>
                    <a:pt x="0" y="524256"/>
                  </a:lnTo>
                  <a:lnTo>
                    <a:pt x="0" y="0"/>
                  </a:lnTo>
                  <a:lnTo>
                    <a:pt x="1818131" y="0"/>
                  </a:lnTo>
                  <a:lnTo>
                    <a:pt x="1818131" y="52425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48407" y="4066003"/>
            <a:ext cx="1927203" cy="495300"/>
          </a:xfrm>
          <a:prstGeom prst="rect">
            <a:avLst/>
          </a:prstGeom>
        </p:spPr>
        <p:txBody>
          <a:bodyPr vert="horz" wrap="square" lIns="0" tIns="208300" rIns="0" bIns="0" rtlCol="0">
            <a:spAutoFit/>
          </a:bodyPr>
          <a:p>
            <a:pPr marL="222885">
              <a:lnSpc>
                <a:spcPct val="100000"/>
              </a:lnSpc>
              <a:spcBef>
                <a:spcPts val="1230"/>
              </a:spcBef>
            </a:pPr>
            <a:r>
              <a:rPr sz="186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采购执行进度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5615" y="1832610"/>
            <a:ext cx="10454005" cy="4518661"/>
            <a:chOff x="1353820" y="2380075"/>
            <a:chExt cx="7839710" cy="3573940"/>
          </a:xfrm>
        </p:grpSpPr>
        <p:sp>
          <p:nvSpPr>
            <p:cNvPr id="33" name="object 33"/>
            <p:cNvSpPr/>
            <p:nvPr/>
          </p:nvSpPr>
          <p:spPr>
            <a:xfrm>
              <a:off x="5269627" y="3977700"/>
              <a:ext cx="199529" cy="2656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591468" y="2380577"/>
              <a:ext cx="199529" cy="3375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269222" y="2380075"/>
              <a:ext cx="199529" cy="3385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53820" y="5197095"/>
              <a:ext cx="7839710" cy="756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270500" y="4672426"/>
              <a:ext cx="199390" cy="4762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5055" y="4797918"/>
              <a:ext cx="1500505" cy="329565"/>
            </a:xfrm>
            <a:custGeom>
              <a:avLst/>
              <a:gdLst/>
              <a:ahLst/>
              <a:cxnLst/>
              <a:rect l="l" t="t" r="r" b="b"/>
              <a:pathLst>
                <a:path w="2021204" h="346710">
                  <a:moveTo>
                    <a:pt x="6667" y="341947"/>
                  </a:moveTo>
                  <a:lnTo>
                    <a:pt x="0" y="341947"/>
                  </a:lnTo>
                  <a:lnTo>
                    <a:pt x="0" y="332422"/>
                  </a:lnTo>
                  <a:lnTo>
                    <a:pt x="9525" y="332422"/>
                  </a:lnTo>
                  <a:lnTo>
                    <a:pt x="9525" y="337185"/>
                  </a:lnTo>
                  <a:lnTo>
                    <a:pt x="6667" y="337185"/>
                  </a:lnTo>
                  <a:lnTo>
                    <a:pt x="6667" y="341947"/>
                  </a:lnTo>
                  <a:close/>
                </a:path>
                <a:path w="2021204" h="346710">
                  <a:moveTo>
                    <a:pt x="16192" y="346710"/>
                  </a:moveTo>
                  <a:lnTo>
                    <a:pt x="6667" y="346710"/>
                  </a:lnTo>
                  <a:lnTo>
                    <a:pt x="6667" y="337185"/>
                  </a:lnTo>
                  <a:lnTo>
                    <a:pt x="9525" y="337185"/>
                  </a:lnTo>
                  <a:lnTo>
                    <a:pt x="9525" y="341947"/>
                  </a:lnTo>
                  <a:lnTo>
                    <a:pt x="16192" y="341947"/>
                  </a:lnTo>
                  <a:lnTo>
                    <a:pt x="16192" y="346710"/>
                  </a:lnTo>
                  <a:close/>
                </a:path>
                <a:path w="2021204" h="346710">
                  <a:moveTo>
                    <a:pt x="16192" y="341947"/>
                  </a:moveTo>
                  <a:lnTo>
                    <a:pt x="9525" y="341947"/>
                  </a:lnTo>
                  <a:lnTo>
                    <a:pt x="9525" y="337185"/>
                  </a:lnTo>
                  <a:lnTo>
                    <a:pt x="16192" y="337185"/>
                  </a:lnTo>
                  <a:lnTo>
                    <a:pt x="16192" y="341947"/>
                  </a:lnTo>
                  <a:close/>
                </a:path>
                <a:path w="2021204" h="346710">
                  <a:moveTo>
                    <a:pt x="9525" y="322897"/>
                  </a:moveTo>
                  <a:lnTo>
                    <a:pt x="0" y="322897"/>
                  </a:lnTo>
                  <a:lnTo>
                    <a:pt x="0" y="313372"/>
                  </a:lnTo>
                  <a:lnTo>
                    <a:pt x="9525" y="313372"/>
                  </a:lnTo>
                  <a:lnTo>
                    <a:pt x="9525" y="322897"/>
                  </a:lnTo>
                  <a:close/>
                </a:path>
                <a:path w="2021204" h="346710">
                  <a:moveTo>
                    <a:pt x="9525" y="303847"/>
                  </a:moveTo>
                  <a:lnTo>
                    <a:pt x="0" y="303847"/>
                  </a:lnTo>
                  <a:lnTo>
                    <a:pt x="0" y="294322"/>
                  </a:lnTo>
                  <a:lnTo>
                    <a:pt x="9525" y="294322"/>
                  </a:lnTo>
                  <a:lnTo>
                    <a:pt x="9525" y="303847"/>
                  </a:lnTo>
                  <a:close/>
                </a:path>
                <a:path w="2021204" h="346710">
                  <a:moveTo>
                    <a:pt x="9525" y="284797"/>
                  </a:moveTo>
                  <a:lnTo>
                    <a:pt x="0" y="284797"/>
                  </a:lnTo>
                  <a:lnTo>
                    <a:pt x="0" y="275272"/>
                  </a:lnTo>
                  <a:lnTo>
                    <a:pt x="9525" y="275272"/>
                  </a:lnTo>
                  <a:lnTo>
                    <a:pt x="9525" y="284797"/>
                  </a:lnTo>
                  <a:close/>
                </a:path>
                <a:path w="2021204" h="346710">
                  <a:moveTo>
                    <a:pt x="9525" y="265747"/>
                  </a:moveTo>
                  <a:lnTo>
                    <a:pt x="0" y="265747"/>
                  </a:lnTo>
                  <a:lnTo>
                    <a:pt x="0" y="256222"/>
                  </a:lnTo>
                  <a:lnTo>
                    <a:pt x="9525" y="256222"/>
                  </a:lnTo>
                  <a:lnTo>
                    <a:pt x="9525" y="265747"/>
                  </a:lnTo>
                  <a:close/>
                </a:path>
                <a:path w="2021204" h="346710">
                  <a:moveTo>
                    <a:pt x="9525" y="246697"/>
                  </a:moveTo>
                  <a:lnTo>
                    <a:pt x="0" y="246697"/>
                  </a:lnTo>
                  <a:lnTo>
                    <a:pt x="0" y="237172"/>
                  </a:lnTo>
                  <a:lnTo>
                    <a:pt x="9525" y="237172"/>
                  </a:lnTo>
                  <a:lnTo>
                    <a:pt x="9525" y="246697"/>
                  </a:lnTo>
                  <a:close/>
                </a:path>
                <a:path w="2021204" h="346710">
                  <a:moveTo>
                    <a:pt x="9525" y="227647"/>
                  </a:moveTo>
                  <a:lnTo>
                    <a:pt x="0" y="227647"/>
                  </a:lnTo>
                  <a:lnTo>
                    <a:pt x="0" y="218122"/>
                  </a:lnTo>
                  <a:lnTo>
                    <a:pt x="9525" y="218122"/>
                  </a:lnTo>
                  <a:lnTo>
                    <a:pt x="9525" y="227647"/>
                  </a:lnTo>
                  <a:close/>
                </a:path>
                <a:path w="2021204" h="346710">
                  <a:moveTo>
                    <a:pt x="9525" y="208597"/>
                  </a:moveTo>
                  <a:lnTo>
                    <a:pt x="0" y="208597"/>
                  </a:lnTo>
                  <a:lnTo>
                    <a:pt x="0" y="199072"/>
                  </a:lnTo>
                  <a:lnTo>
                    <a:pt x="9525" y="199072"/>
                  </a:lnTo>
                  <a:lnTo>
                    <a:pt x="9525" y="208597"/>
                  </a:lnTo>
                  <a:close/>
                </a:path>
                <a:path w="2021204" h="346710">
                  <a:moveTo>
                    <a:pt x="9525" y="189547"/>
                  </a:moveTo>
                  <a:lnTo>
                    <a:pt x="0" y="189547"/>
                  </a:lnTo>
                  <a:lnTo>
                    <a:pt x="0" y="180022"/>
                  </a:lnTo>
                  <a:lnTo>
                    <a:pt x="9525" y="180022"/>
                  </a:lnTo>
                  <a:lnTo>
                    <a:pt x="9525" y="189547"/>
                  </a:lnTo>
                  <a:close/>
                </a:path>
                <a:path w="2021204" h="346710">
                  <a:moveTo>
                    <a:pt x="9525" y="170497"/>
                  </a:moveTo>
                  <a:lnTo>
                    <a:pt x="0" y="170497"/>
                  </a:lnTo>
                  <a:lnTo>
                    <a:pt x="0" y="160972"/>
                  </a:lnTo>
                  <a:lnTo>
                    <a:pt x="9525" y="160972"/>
                  </a:lnTo>
                  <a:lnTo>
                    <a:pt x="9525" y="170497"/>
                  </a:lnTo>
                  <a:close/>
                </a:path>
                <a:path w="2021204" h="346710">
                  <a:moveTo>
                    <a:pt x="9525" y="151447"/>
                  </a:moveTo>
                  <a:lnTo>
                    <a:pt x="0" y="151447"/>
                  </a:lnTo>
                  <a:lnTo>
                    <a:pt x="0" y="141922"/>
                  </a:lnTo>
                  <a:lnTo>
                    <a:pt x="9525" y="141922"/>
                  </a:lnTo>
                  <a:lnTo>
                    <a:pt x="9525" y="151447"/>
                  </a:lnTo>
                  <a:close/>
                </a:path>
                <a:path w="2021204" h="346710">
                  <a:moveTo>
                    <a:pt x="9525" y="132397"/>
                  </a:moveTo>
                  <a:lnTo>
                    <a:pt x="0" y="132397"/>
                  </a:lnTo>
                  <a:lnTo>
                    <a:pt x="0" y="122872"/>
                  </a:lnTo>
                  <a:lnTo>
                    <a:pt x="9525" y="122872"/>
                  </a:lnTo>
                  <a:lnTo>
                    <a:pt x="9525" y="132397"/>
                  </a:lnTo>
                  <a:close/>
                </a:path>
                <a:path w="2021204" h="346710">
                  <a:moveTo>
                    <a:pt x="9525" y="113347"/>
                  </a:moveTo>
                  <a:lnTo>
                    <a:pt x="0" y="113347"/>
                  </a:lnTo>
                  <a:lnTo>
                    <a:pt x="0" y="103822"/>
                  </a:lnTo>
                  <a:lnTo>
                    <a:pt x="9525" y="103822"/>
                  </a:lnTo>
                  <a:lnTo>
                    <a:pt x="9525" y="113347"/>
                  </a:lnTo>
                  <a:close/>
                </a:path>
                <a:path w="2021204" h="346710">
                  <a:moveTo>
                    <a:pt x="9525" y="94297"/>
                  </a:moveTo>
                  <a:lnTo>
                    <a:pt x="0" y="94297"/>
                  </a:lnTo>
                  <a:lnTo>
                    <a:pt x="0" y="84772"/>
                  </a:lnTo>
                  <a:lnTo>
                    <a:pt x="9525" y="84772"/>
                  </a:lnTo>
                  <a:lnTo>
                    <a:pt x="9525" y="94297"/>
                  </a:lnTo>
                  <a:close/>
                </a:path>
                <a:path w="2021204" h="346710">
                  <a:moveTo>
                    <a:pt x="9525" y="75247"/>
                  </a:moveTo>
                  <a:lnTo>
                    <a:pt x="0" y="75247"/>
                  </a:lnTo>
                  <a:lnTo>
                    <a:pt x="0" y="65722"/>
                  </a:lnTo>
                  <a:lnTo>
                    <a:pt x="9525" y="65722"/>
                  </a:lnTo>
                  <a:lnTo>
                    <a:pt x="9525" y="75247"/>
                  </a:lnTo>
                  <a:close/>
                </a:path>
                <a:path w="2021204" h="346710">
                  <a:moveTo>
                    <a:pt x="9525" y="56197"/>
                  </a:moveTo>
                  <a:lnTo>
                    <a:pt x="0" y="56197"/>
                  </a:lnTo>
                  <a:lnTo>
                    <a:pt x="0" y="46672"/>
                  </a:lnTo>
                  <a:lnTo>
                    <a:pt x="9525" y="46672"/>
                  </a:lnTo>
                  <a:lnTo>
                    <a:pt x="9525" y="56197"/>
                  </a:lnTo>
                  <a:close/>
                </a:path>
                <a:path w="2021204" h="346710">
                  <a:moveTo>
                    <a:pt x="9525" y="37147"/>
                  </a:moveTo>
                  <a:lnTo>
                    <a:pt x="0" y="37147"/>
                  </a:lnTo>
                  <a:lnTo>
                    <a:pt x="0" y="27622"/>
                  </a:lnTo>
                  <a:lnTo>
                    <a:pt x="9525" y="27622"/>
                  </a:lnTo>
                  <a:lnTo>
                    <a:pt x="9525" y="37147"/>
                  </a:lnTo>
                  <a:close/>
                </a:path>
                <a:path w="2021204" h="346710">
                  <a:moveTo>
                    <a:pt x="9525" y="18097"/>
                  </a:moveTo>
                  <a:lnTo>
                    <a:pt x="0" y="18097"/>
                  </a:lnTo>
                  <a:lnTo>
                    <a:pt x="0" y="8572"/>
                  </a:lnTo>
                  <a:lnTo>
                    <a:pt x="9525" y="8572"/>
                  </a:lnTo>
                  <a:lnTo>
                    <a:pt x="9525" y="18097"/>
                  </a:lnTo>
                  <a:close/>
                </a:path>
                <a:path w="2021204" h="346710">
                  <a:moveTo>
                    <a:pt x="20002" y="9525"/>
                  </a:moveTo>
                  <a:lnTo>
                    <a:pt x="10477" y="9525"/>
                  </a:lnTo>
                  <a:lnTo>
                    <a:pt x="10477" y="0"/>
                  </a:lnTo>
                  <a:lnTo>
                    <a:pt x="20002" y="0"/>
                  </a:lnTo>
                  <a:lnTo>
                    <a:pt x="20002" y="9525"/>
                  </a:lnTo>
                  <a:close/>
                </a:path>
                <a:path w="2021204" h="346710">
                  <a:moveTo>
                    <a:pt x="39052" y="9525"/>
                  </a:moveTo>
                  <a:lnTo>
                    <a:pt x="29527" y="9525"/>
                  </a:lnTo>
                  <a:lnTo>
                    <a:pt x="29527" y="0"/>
                  </a:lnTo>
                  <a:lnTo>
                    <a:pt x="39052" y="0"/>
                  </a:lnTo>
                  <a:lnTo>
                    <a:pt x="39052" y="9525"/>
                  </a:lnTo>
                  <a:close/>
                </a:path>
                <a:path w="2021204" h="346710">
                  <a:moveTo>
                    <a:pt x="58102" y="9525"/>
                  </a:moveTo>
                  <a:lnTo>
                    <a:pt x="48577" y="9525"/>
                  </a:lnTo>
                  <a:lnTo>
                    <a:pt x="48577" y="0"/>
                  </a:lnTo>
                  <a:lnTo>
                    <a:pt x="58102" y="0"/>
                  </a:lnTo>
                  <a:lnTo>
                    <a:pt x="58102" y="9525"/>
                  </a:lnTo>
                  <a:close/>
                </a:path>
                <a:path w="2021204" h="346710">
                  <a:moveTo>
                    <a:pt x="77152" y="9525"/>
                  </a:moveTo>
                  <a:lnTo>
                    <a:pt x="67627" y="9525"/>
                  </a:lnTo>
                  <a:lnTo>
                    <a:pt x="67627" y="0"/>
                  </a:lnTo>
                  <a:lnTo>
                    <a:pt x="77152" y="0"/>
                  </a:lnTo>
                  <a:lnTo>
                    <a:pt x="77152" y="9525"/>
                  </a:lnTo>
                  <a:close/>
                </a:path>
                <a:path w="2021204" h="346710">
                  <a:moveTo>
                    <a:pt x="96202" y="9525"/>
                  </a:moveTo>
                  <a:lnTo>
                    <a:pt x="86677" y="9525"/>
                  </a:lnTo>
                  <a:lnTo>
                    <a:pt x="86677" y="0"/>
                  </a:lnTo>
                  <a:lnTo>
                    <a:pt x="96202" y="0"/>
                  </a:lnTo>
                  <a:lnTo>
                    <a:pt x="96202" y="9525"/>
                  </a:lnTo>
                  <a:close/>
                </a:path>
                <a:path w="2021204" h="346710">
                  <a:moveTo>
                    <a:pt x="115252" y="9525"/>
                  </a:moveTo>
                  <a:lnTo>
                    <a:pt x="105727" y="9525"/>
                  </a:lnTo>
                  <a:lnTo>
                    <a:pt x="105727" y="0"/>
                  </a:lnTo>
                  <a:lnTo>
                    <a:pt x="115252" y="0"/>
                  </a:lnTo>
                  <a:lnTo>
                    <a:pt x="115252" y="9525"/>
                  </a:lnTo>
                  <a:close/>
                </a:path>
                <a:path w="2021204" h="346710">
                  <a:moveTo>
                    <a:pt x="134302" y="9525"/>
                  </a:moveTo>
                  <a:lnTo>
                    <a:pt x="124777" y="9525"/>
                  </a:lnTo>
                  <a:lnTo>
                    <a:pt x="124777" y="0"/>
                  </a:lnTo>
                  <a:lnTo>
                    <a:pt x="134302" y="0"/>
                  </a:lnTo>
                  <a:lnTo>
                    <a:pt x="134302" y="9525"/>
                  </a:lnTo>
                  <a:close/>
                </a:path>
                <a:path w="2021204" h="346710">
                  <a:moveTo>
                    <a:pt x="153352" y="9525"/>
                  </a:moveTo>
                  <a:lnTo>
                    <a:pt x="143827" y="9525"/>
                  </a:lnTo>
                  <a:lnTo>
                    <a:pt x="143827" y="0"/>
                  </a:lnTo>
                  <a:lnTo>
                    <a:pt x="153352" y="0"/>
                  </a:lnTo>
                  <a:lnTo>
                    <a:pt x="153352" y="9525"/>
                  </a:lnTo>
                  <a:close/>
                </a:path>
                <a:path w="2021204" h="346710">
                  <a:moveTo>
                    <a:pt x="172402" y="9525"/>
                  </a:moveTo>
                  <a:lnTo>
                    <a:pt x="162877" y="9525"/>
                  </a:lnTo>
                  <a:lnTo>
                    <a:pt x="162877" y="0"/>
                  </a:lnTo>
                  <a:lnTo>
                    <a:pt x="172402" y="0"/>
                  </a:lnTo>
                  <a:lnTo>
                    <a:pt x="172402" y="9525"/>
                  </a:lnTo>
                  <a:close/>
                </a:path>
                <a:path w="2021204" h="346710">
                  <a:moveTo>
                    <a:pt x="191452" y="9525"/>
                  </a:moveTo>
                  <a:lnTo>
                    <a:pt x="181927" y="9525"/>
                  </a:lnTo>
                  <a:lnTo>
                    <a:pt x="181927" y="0"/>
                  </a:lnTo>
                  <a:lnTo>
                    <a:pt x="191452" y="0"/>
                  </a:lnTo>
                  <a:lnTo>
                    <a:pt x="191452" y="9525"/>
                  </a:lnTo>
                  <a:close/>
                </a:path>
                <a:path w="2021204" h="346710">
                  <a:moveTo>
                    <a:pt x="210502" y="9525"/>
                  </a:moveTo>
                  <a:lnTo>
                    <a:pt x="200977" y="9525"/>
                  </a:lnTo>
                  <a:lnTo>
                    <a:pt x="200977" y="0"/>
                  </a:lnTo>
                  <a:lnTo>
                    <a:pt x="210502" y="0"/>
                  </a:lnTo>
                  <a:lnTo>
                    <a:pt x="210502" y="9525"/>
                  </a:lnTo>
                  <a:close/>
                </a:path>
                <a:path w="2021204" h="346710">
                  <a:moveTo>
                    <a:pt x="229552" y="9525"/>
                  </a:moveTo>
                  <a:lnTo>
                    <a:pt x="220027" y="9525"/>
                  </a:lnTo>
                  <a:lnTo>
                    <a:pt x="220027" y="0"/>
                  </a:lnTo>
                  <a:lnTo>
                    <a:pt x="229552" y="0"/>
                  </a:lnTo>
                  <a:lnTo>
                    <a:pt x="229552" y="9525"/>
                  </a:lnTo>
                  <a:close/>
                </a:path>
                <a:path w="2021204" h="346710">
                  <a:moveTo>
                    <a:pt x="248602" y="9525"/>
                  </a:moveTo>
                  <a:lnTo>
                    <a:pt x="239077" y="9525"/>
                  </a:lnTo>
                  <a:lnTo>
                    <a:pt x="239077" y="0"/>
                  </a:lnTo>
                  <a:lnTo>
                    <a:pt x="248602" y="0"/>
                  </a:lnTo>
                  <a:lnTo>
                    <a:pt x="248602" y="9525"/>
                  </a:lnTo>
                  <a:close/>
                </a:path>
                <a:path w="2021204" h="346710">
                  <a:moveTo>
                    <a:pt x="267652" y="9525"/>
                  </a:moveTo>
                  <a:lnTo>
                    <a:pt x="258127" y="9525"/>
                  </a:lnTo>
                  <a:lnTo>
                    <a:pt x="258127" y="0"/>
                  </a:lnTo>
                  <a:lnTo>
                    <a:pt x="267652" y="0"/>
                  </a:lnTo>
                  <a:lnTo>
                    <a:pt x="267652" y="9525"/>
                  </a:lnTo>
                  <a:close/>
                </a:path>
                <a:path w="2021204" h="346710">
                  <a:moveTo>
                    <a:pt x="286702" y="9525"/>
                  </a:moveTo>
                  <a:lnTo>
                    <a:pt x="277177" y="9525"/>
                  </a:lnTo>
                  <a:lnTo>
                    <a:pt x="277177" y="0"/>
                  </a:lnTo>
                  <a:lnTo>
                    <a:pt x="286702" y="0"/>
                  </a:lnTo>
                  <a:lnTo>
                    <a:pt x="286702" y="9525"/>
                  </a:lnTo>
                  <a:close/>
                </a:path>
                <a:path w="2021204" h="346710">
                  <a:moveTo>
                    <a:pt x="305752" y="9525"/>
                  </a:moveTo>
                  <a:lnTo>
                    <a:pt x="296227" y="9525"/>
                  </a:lnTo>
                  <a:lnTo>
                    <a:pt x="296227" y="0"/>
                  </a:lnTo>
                  <a:lnTo>
                    <a:pt x="305752" y="0"/>
                  </a:lnTo>
                  <a:lnTo>
                    <a:pt x="305752" y="9525"/>
                  </a:lnTo>
                  <a:close/>
                </a:path>
                <a:path w="2021204" h="346710">
                  <a:moveTo>
                    <a:pt x="324802" y="9525"/>
                  </a:moveTo>
                  <a:lnTo>
                    <a:pt x="315277" y="9525"/>
                  </a:lnTo>
                  <a:lnTo>
                    <a:pt x="315277" y="0"/>
                  </a:lnTo>
                  <a:lnTo>
                    <a:pt x="324802" y="0"/>
                  </a:lnTo>
                  <a:lnTo>
                    <a:pt x="324802" y="9525"/>
                  </a:lnTo>
                  <a:close/>
                </a:path>
                <a:path w="2021204" h="346710">
                  <a:moveTo>
                    <a:pt x="343852" y="9525"/>
                  </a:moveTo>
                  <a:lnTo>
                    <a:pt x="334327" y="9525"/>
                  </a:lnTo>
                  <a:lnTo>
                    <a:pt x="334327" y="0"/>
                  </a:lnTo>
                  <a:lnTo>
                    <a:pt x="343852" y="0"/>
                  </a:lnTo>
                  <a:lnTo>
                    <a:pt x="343852" y="9525"/>
                  </a:lnTo>
                  <a:close/>
                </a:path>
                <a:path w="2021204" h="346710">
                  <a:moveTo>
                    <a:pt x="362902" y="9525"/>
                  </a:moveTo>
                  <a:lnTo>
                    <a:pt x="353377" y="9525"/>
                  </a:lnTo>
                  <a:lnTo>
                    <a:pt x="353377" y="0"/>
                  </a:lnTo>
                  <a:lnTo>
                    <a:pt x="362902" y="0"/>
                  </a:lnTo>
                  <a:lnTo>
                    <a:pt x="362902" y="9525"/>
                  </a:lnTo>
                  <a:close/>
                </a:path>
                <a:path w="2021204" h="346710">
                  <a:moveTo>
                    <a:pt x="381952" y="9525"/>
                  </a:moveTo>
                  <a:lnTo>
                    <a:pt x="372427" y="9525"/>
                  </a:lnTo>
                  <a:lnTo>
                    <a:pt x="372427" y="0"/>
                  </a:lnTo>
                  <a:lnTo>
                    <a:pt x="381952" y="0"/>
                  </a:lnTo>
                  <a:lnTo>
                    <a:pt x="381952" y="9525"/>
                  </a:lnTo>
                  <a:close/>
                </a:path>
                <a:path w="2021204" h="346710">
                  <a:moveTo>
                    <a:pt x="401002" y="9525"/>
                  </a:moveTo>
                  <a:lnTo>
                    <a:pt x="391477" y="9525"/>
                  </a:lnTo>
                  <a:lnTo>
                    <a:pt x="391477" y="0"/>
                  </a:lnTo>
                  <a:lnTo>
                    <a:pt x="401002" y="0"/>
                  </a:lnTo>
                  <a:lnTo>
                    <a:pt x="401002" y="9525"/>
                  </a:lnTo>
                  <a:close/>
                </a:path>
                <a:path w="2021204" h="346710">
                  <a:moveTo>
                    <a:pt x="420052" y="9525"/>
                  </a:moveTo>
                  <a:lnTo>
                    <a:pt x="410527" y="9525"/>
                  </a:lnTo>
                  <a:lnTo>
                    <a:pt x="410527" y="0"/>
                  </a:lnTo>
                  <a:lnTo>
                    <a:pt x="420052" y="0"/>
                  </a:lnTo>
                  <a:lnTo>
                    <a:pt x="420052" y="9525"/>
                  </a:lnTo>
                  <a:close/>
                </a:path>
                <a:path w="2021204" h="346710">
                  <a:moveTo>
                    <a:pt x="439102" y="9525"/>
                  </a:moveTo>
                  <a:lnTo>
                    <a:pt x="429577" y="9525"/>
                  </a:lnTo>
                  <a:lnTo>
                    <a:pt x="429577" y="0"/>
                  </a:lnTo>
                  <a:lnTo>
                    <a:pt x="439102" y="0"/>
                  </a:lnTo>
                  <a:lnTo>
                    <a:pt x="439102" y="9525"/>
                  </a:lnTo>
                  <a:close/>
                </a:path>
                <a:path w="2021204" h="346710">
                  <a:moveTo>
                    <a:pt x="458152" y="9525"/>
                  </a:moveTo>
                  <a:lnTo>
                    <a:pt x="448627" y="9525"/>
                  </a:lnTo>
                  <a:lnTo>
                    <a:pt x="448627" y="0"/>
                  </a:lnTo>
                  <a:lnTo>
                    <a:pt x="458152" y="0"/>
                  </a:lnTo>
                  <a:lnTo>
                    <a:pt x="458152" y="9525"/>
                  </a:lnTo>
                  <a:close/>
                </a:path>
                <a:path w="2021204" h="346710">
                  <a:moveTo>
                    <a:pt x="477202" y="9525"/>
                  </a:moveTo>
                  <a:lnTo>
                    <a:pt x="467677" y="9525"/>
                  </a:lnTo>
                  <a:lnTo>
                    <a:pt x="467677" y="0"/>
                  </a:lnTo>
                  <a:lnTo>
                    <a:pt x="477202" y="0"/>
                  </a:lnTo>
                  <a:lnTo>
                    <a:pt x="477202" y="9525"/>
                  </a:lnTo>
                  <a:close/>
                </a:path>
                <a:path w="2021204" h="346710">
                  <a:moveTo>
                    <a:pt x="496252" y="9525"/>
                  </a:moveTo>
                  <a:lnTo>
                    <a:pt x="486727" y="9525"/>
                  </a:lnTo>
                  <a:lnTo>
                    <a:pt x="486727" y="0"/>
                  </a:lnTo>
                  <a:lnTo>
                    <a:pt x="496252" y="0"/>
                  </a:lnTo>
                  <a:lnTo>
                    <a:pt x="496252" y="9525"/>
                  </a:lnTo>
                  <a:close/>
                </a:path>
                <a:path w="2021204" h="346710">
                  <a:moveTo>
                    <a:pt x="515302" y="9525"/>
                  </a:moveTo>
                  <a:lnTo>
                    <a:pt x="505777" y="9525"/>
                  </a:lnTo>
                  <a:lnTo>
                    <a:pt x="505777" y="0"/>
                  </a:lnTo>
                  <a:lnTo>
                    <a:pt x="515302" y="0"/>
                  </a:lnTo>
                  <a:lnTo>
                    <a:pt x="515302" y="9525"/>
                  </a:lnTo>
                  <a:close/>
                </a:path>
                <a:path w="2021204" h="346710">
                  <a:moveTo>
                    <a:pt x="534352" y="9525"/>
                  </a:moveTo>
                  <a:lnTo>
                    <a:pt x="524827" y="9525"/>
                  </a:lnTo>
                  <a:lnTo>
                    <a:pt x="524827" y="0"/>
                  </a:lnTo>
                  <a:lnTo>
                    <a:pt x="534352" y="0"/>
                  </a:lnTo>
                  <a:lnTo>
                    <a:pt x="534352" y="9525"/>
                  </a:lnTo>
                  <a:close/>
                </a:path>
                <a:path w="2021204" h="346710">
                  <a:moveTo>
                    <a:pt x="553402" y="9525"/>
                  </a:moveTo>
                  <a:lnTo>
                    <a:pt x="543877" y="9525"/>
                  </a:lnTo>
                  <a:lnTo>
                    <a:pt x="543877" y="0"/>
                  </a:lnTo>
                  <a:lnTo>
                    <a:pt x="553402" y="0"/>
                  </a:lnTo>
                  <a:lnTo>
                    <a:pt x="553402" y="9525"/>
                  </a:lnTo>
                  <a:close/>
                </a:path>
                <a:path w="2021204" h="346710">
                  <a:moveTo>
                    <a:pt x="572452" y="9525"/>
                  </a:moveTo>
                  <a:lnTo>
                    <a:pt x="562927" y="9525"/>
                  </a:lnTo>
                  <a:lnTo>
                    <a:pt x="562927" y="0"/>
                  </a:lnTo>
                  <a:lnTo>
                    <a:pt x="572452" y="0"/>
                  </a:lnTo>
                  <a:lnTo>
                    <a:pt x="572452" y="9525"/>
                  </a:lnTo>
                  <a:close/>
                </a:path>
                <a:path w="2021204" h="346710">
                  <a:moveTo>
                    <a:pt x="591502" y="9525"/>
                  </a:moveTo>
                  <a:lnTo>
                    <a:pt x="581977" y="9525"/>
                  </a:lnTo>
                  <a:lnTo>
                    <a:pt x="581977" y="0"/>
                  </a:lnTo>
                  <a:lnTo>
                    <a:pt x="591502" y="0"/>
                  </a:lnTo>
                  <a:lnTo>
                    <a:pt x="591502" y="9525"/>
                  </a:lnTo>
                  <a:close/>
                </a:path>
                <a:path w="2021204" h="346710">
                  <a:moveTo>
                    <a:pt x="610552" y="9525"/>
                  </a:moveTo>
                  <a:lnTo>
                    <a:pt x="601027" y="9525"/>
                  </a:lnTo>
                  <a:lnTo>
                    <a:pt x="601027" y="0"/>
                  </a:lnTo>
                  <a:lnTo>
                    <a:pt x="610552" y="0"/>
                  </a:lnTo>
                  <a:lnTo>
                    <a:pt x="610552" y="9525"/>
                  </a:lnTo>
                  <a:close/>
                </a:path>
                <a:path w="2021204" h="346710">
                  <a:moveTo>
                    <a:pt x="629602" y="9525"/>
                  </a:moveTo>
                  <a:lnTo>
                    <a:pt x="620077" y="9525"/>
                  </a:lnTo>
                  <a:lnTo>
                    <a:pt x="620077" y="0"/>
                  </a:lnTo>
                  <a:lnTo>
                    <a:pt x="629602" y="0"/>
                  </a:lnTo>
                  <a:lnTo>
                    <a:pt x="629602" y="9525"/>
                  </a:lnTo>
                  <a:close/>
                </a:path>
                <a:path w="2021204" h="346710">
                  <a:moveTo>
                    <a:pt x="648652" y="9525"/>
                  </a:moveTo>
                  <a:lnTo>
                    <a:pt x="639127" y="9525"/>
                  </a:lnTo>
                  <a:lnTo>
                    <a:pt x="639127" y="0"/>
                  </a:lnTo>
                  <a:lnTo>
                    <a:pt x="648652" y="0"/>
                  </a:lnTo>
                  <a:lnTo>
                    <a:pt x="648652" y="9525"/>
                  </a:lnTo>
                  <a:close/>
                </a:path>
                <a:path w="2021204" h="346710">
                  <a:moveTo>
                    <a:pt x="667702" y="9525"/>
                  </a:moveTo>
                  <a:lnTo>
                    <a:pt x="658177" y="9525"/>
                  </a:lnTo>
                  <a:lnTo>
                    <a:pt x="658177" y="0"/>
                  </a:lnTo>
                  <a:lnTo>
                    <a:pt x="667702" y="0"/>
                  </a:lnTo>
                  <a:lnTo>
                    <a:pt x="667702" y="9525"/>
                  </a:lnTo>
                  <a:close/>
                </a:path>
                <a:path w="2021204" h="346710">
                  <a:moveTo>
                    <a:pt x="686752" y="9525"/>
                  </a:moveTo>
                  <a:lnTo>
                    <a:pt x="677227" y="9525"/>
                  </a:lnTo>
                  <a:lnTo>
                    <a:pt x="677227" y="0"/>
                  </a:lnTo>
                  <a:lnTo>
                    <a:pt x="686752" y="0"/>
                  </a:lnTo>
                  <a:lnTo>
                    <a:pt x="686752" y="9525"/>
                  </a:lnTo>
                  <a:close/>
                </a:path>
                <a:path w="2021204" h="346710">
                  <a:moveTo>
                    <a:pt x="705802" y="9525"/>
                  </a:moveTo>
                  <a:lnTo>
                    <a:pt x="696277" y="9525"/>
                  </a:lnTo>
                  <a:lnTo>
                    <a:pt x="696277" y="0"/>
                  </a:lnTo>
                  <a:lnTo>
                    <a:pt x="705802" y="0"/>
                  </a:lnTo>
                  <a:lnTo>
                    <a:pt x="705802" y="9525"/>
                  </a:lnTo>
                  <a:close/>
                </a:path>
                <a:path w="2021204" h="346710">
                  <a:moveTo>
                    <a:pt x="724852" y="9525"/>
                  </a:moveTo>
                  <a:lnTo>
                    <a:pt x="715327" y="9525"/>
                  </a:lnTo>
                  <a:lnTo>
                    <a:pt x="715327" y="0"/>
                  </a:lnTo>
                  <a:lnTo>
                    <a:pt x="724852" y="0"/>
                  </a:lnTo>
                  <a:lnTo>
                    <a:pt x="724852" y="9525"/>
                  </a:lnTo>
                  <a:close/>
                </a:path>
                <a:path w="2021204" h="346710">
                  <a:moveTo>
                    <a:pt x="743902" y="9525"/>
                  </a:moveTo>
                  <a:lnTo>
                    <a:pt x="734377" y="9525"/>
                  </a:lnTo>
                  <a:lnTo>
                    <a:pt x="734377" y="0"/>
                  </a:lnTo>
                  <a:lnTo>
                    <a:pt x="743902" y="0"/>
                  </a:lnTo>
                  <a:lnTo>
                    <a:pt x="743902" y="9525"/>
                  </a:lnTo>
                  <a:close/>
                </a:path>
                <a:path w="2021204" h="346710">
                  <a:moveTo>
                    <a:pt x="762952" y="9525"/>
                  </a:moveTo>
                  <a:lnTo>
                    <a:pt x="753427" y="9525"/>
                  </a:lnTo>
                  <a:lnTo>
                    <a:pt x="753427" y="0"/>
                  </a:lnTo>
                  <a:lnTo>
                    <a:pt x="762952" y="0"/>
                  </a:lnTo>
                  <a:lnTo>
                    <a:pt x="762952" y="9525"/>
                  </a:lnTo>
                  <a:close/>
                </a:path>
                <a:path w="2021204" h="346710">
                  <a:moveTo>
                    <a:pt x="782002" y="9525"/>
                  </a:moveTo>
                  <a:lnTo>
                    <a:pt x="772477" y="9525"/>
                  </a:lnTo>
                  <a:lnTo>
                    <a:pt x="772477" y="0"/>
                  </a:lnTo>
                  <a:lnTo>
                    <a:pt x="782002" y="0"/>
                  </a:lnTo>
                  <a:lnTo>
                    <a:pt x="782002" y="9525"/>
                  </a:lnTo>
                  <a:close/>
                </a:path>
                <a:path w="2021204" h="346710">
                  <a:moveTo>
                    <a:pt x="801052" y="9525"/>
                  </a:moveTo>
                  <a:lnTo>
                    <a:pt x="791527" y="9525"/>
                  </a:lnTo>
                  <a:lnTo>
                    <a:pt x="791527" y="0"/>
                  </a:lnTo>
                  <a:lnTo>
                    <a:pt x="801052" y="0"/>
                  </a:lnTo>
                  <a:lnTo>
                    <a:pt x="801052" y="9525"/>
                  </a:lnTo>
                  <a:close/>
                </a:path>
                <a:path w="2021204" h="346710">
                  <a:moveTo>
                    <a:pt x="820102" y="9525"/>
                  </a:moveTo>
                  <a:lnTo>
                    <a:pt x="810577" y="9525"/>
                  </a:lnTo>
                  <a:lnTo>
                    <a:pt x="810577" y="0"/>
                  </a:lnTo>
                  <a:lnTo>
                    <a:pt x="820102" y="0"/>
                  </a:lnTo>
                  <a:lnTo>
                    <a:pt x="820102" y="9525"/>
                  </a:lnTo>
                  <a:close/>
                </a:path>
                <a:path w="2021204" h="346710">
                  <a:moveTo>
                    <a:pt x="839152" y="9525"/>
                  </a:moveTo>
                  <a:lnTo>
                    <a:pt x="829627" y="9525"/>
                  </a:lnTo>
                  <a:lnTo>
                    <a:pt x="829627" y="0"/>
                  </a:lnTo>
                  <a:lnTo>
                    <a:pt x="839152" y="0"/>
                  </a:lnTo>
                  <a:lnTo>
                    <a:pt x="839152" y="9525"/>
                  </a:lnTo>
                  <a:close/>
                </a:path>
                <a:path w="2021204" h="346710">
                  <a:moveTo>
                    <a:pt x="858202" y="9525"/>
                  </a:moveTo>
                  <a:lnTo>
                    <a:pt x="848677" y="9525"/>
                  </a:lnTo>
                  <a:lnTo>
                    <a:pt x="848677" y="0"/>
                  </a:lnTo>
                  <a:lnTo>
                    <a:pt x="858202" y="0"/>
                  </a:lnTo>
                  <a:lnTo>
                    <a:pt x="858202" y="9525"/>
                  </a:lnTo>
                  <a:close/>
                </a:path>
                <a:path w="2021204" h="346710">
                  <a:moveTo>
                    <a:pt x="877252" y="9525"/>
                  </a:moveTo>
                  <a:lnTo>
                    <a:pt x="867727" y="9525"/>
                  </a:lnTo>
                  <a:lnTo>
                    <a:pt x="867727" y="0"/>
                  </a:lnTo>
                  <a:lnTo>
                    <a:pt x="877252" y="0"/>
                  </a:lnTo>
                  <a:lnTo>
                    <a:pt x="877252" y="9525"/>
                  </a:lnTo>
                  <a:close/>
                </a:path>
                <a:path w="2021204" h="346710">
                  <a:moveTo>
                    <a:pt x="896302" y="9525"/>
                  </a:moveTo>
                  <a:lnTo>
                    <a:pt x="886777" y="9525"/>
                  </a:lnTo>
                  <a:lnTo>
                    <a:pt x="886777" y="0"/>
                  </a:lnTo>
                  <a:lnTo>
                    <a:pt x="896302" y="0"/>
                  </a:lnTo>
                  <a:lnTo>
                    <a:pt x="896302" y="9525"/>
                  </a:lnTo>
                  <a:close/>
                </a:path>
                <a:path w="2021204" h="346710">
                  <a:moveTo>
                    <a:pt x="915352" y="9525"/>
                  </a:moveTo>
                  <a:lnTo>
                    <a:pt x="905827" y="9525"/>
                  </a:lnTo>
                  <a:lnTo>
                    <a:pt x="905827" y="0"/>
                  </a:lnTo>
                  <a:lnTo>
                    <a:pt x="915352" y="0"/>
                  </a:lnTo>
                  <a:lnTo>
                    <a:pt x="915352" y="9525"/>
                  </a:lnTo>
                  <a:close/>
                </a:path>
                <a:path w="2021204" h="346710">
                  <a:moveTo>
                    <a:pt x="934402" y="9525"/>
                  </a:moveTo>
                  <a:lnTo>
                    <a:pt x="924877" y="9525"/>
                  </a:lnTo>
                  <a:lnTo>
                    <a:pt x="924877" y="0"/>
                  </a:lnTo>
                  <a:lnTo>
                    <a:pt x="934402" y="0"/>
                  </a:lnTo>
                  <a:lnTo>
                    <a:pt x="934402" y="9525"/>
                  </a:lnTo>
                  <a:close/>
                </a:path>
                <a:path w="2021204" h="346710">
                  <a:moveTo>
                    <a:pt x="953452" y="9525"/>
                  </a:moveTo>
                  <a:lnTo>
                    <a:pt x="943927" y="9525"/>
                  </a:lnTo>
                  <a:lnTo>
                    <a:pt x="943927" y="0"/>
                  </a:lnTo>
                  <a:lnTo>
                    <a:pt x="953452" y="0"/>
                  </a:lnTo>
                  <a:lnTo>
                    <a:pt x="953452" y="9525"/>
                  </a:lnTo>
                  <a:close/>
                </a:path>
                <a:path w="2021204" h="346710">
                  <a:moveTo>
                    <a:pt x="972502" y="9525"/>
                  </a:moveTo>
                  <a:lnTo>
                    <a:pt x="962977" y="9525"/>
                  </a:lnTo>
                  <a:lnTo>
                    <a:pt x="962977" y="0"/>
                  </a:lnTo>
                  <a:lnTo>
                    <a:pt x="972502" y="0"/>
                  </a:lnTo>
                  <a:lnTo>
                    <a:pt x="972502" y="9525"/>
                  </a:lnTo>
                  <a:close/>
                </a:path>
                <a:path w="2021204" h="346710">
                  <a:moveTo>
                    <a:pt x="991552" y="9525"/>
                  </a:moveTo>
                  <a:lnTo>
                    <a:pt x="982027" y="9525"/>
                  </a:lnTo>
                  <a:lnTo>
                    <a:pt x="982027" y="0"/>
                  </a:lnTo>
                  <a:lnTo>
                    <a:pt x="991552" y="0"/>
                  </a:lnTo>
                  <a:lnTo>
                    <a:pt x="991552" y="9525"/>
                  </a:lnTo>
                  <a:close/>
                </a:path>
                <a:path w="2021204" h="346710">
                  <a:moveTo>
                    <a:pt x="1010602" y="9525"/>
                  </a:moveTo>
                  <a:lnTo>
                    <a:pt x="1001077" y="9525"/>
                  </a:lnTo>
                  <a:lnTo>
                    <a:pt x="1001077" y="0"/>
                  </a:lnTo>
                  <a:lnTo>
                    <a:pt x="1010602" y="0"/>
                  </a:lnTo>
                  <a:lnTo>
                    <a:pt x="1010602" y="9525"/>
                  </a:lnTo>
                  <a:close/>
                </a:path>
                <a:path w="2021204" h="346710">
                  <a:moveTo>
                    <a:pt x="1029652" y="9525"/>
                  </a:moveTo>
                  <a:lnTo>
                    <a:pt x="1020127" y="9525"/>
                  </a:lnTo>
                  <a:lnTo>
                    <a:pt x="1020127" y="0"/>
                  </a:lnTo>
                  <a:lnTo>
                    <a:pt x="1029652" y="0"/>
                  </a:lnTo>
                  <a:lnTo>
                    <a:pt x="1029652" y="9525"/>
                  </a:lnTo>
                  <a:close/>
                </a:path>
                <a:path w="2021204" h="346710">
                  <a:moveTo>
                    <a:pt x="1048702" y="9525"/>
                  </a:moveTo>
                  <a:lnTo>
                    <a:pt x="1039177" y="9525"/>
                  </a:lnTo>
                  <a:lnTo>
                    <a:pt x="1039177" y="0"/>
                  </a:lnTo>
                  <a:lnTo>
                    <a:pt x="1048702" y="0"/>
                  </a:lnTo>
                  <a:lnTo>
                    <a:pt x="1048702" y="9525"/>
                  </a:lnTo>
                  <a:close/>
                </a:path>
                <a:path w="2021204" h="346710">
                  <a:moveTo>
                    <a:pt x="1067752" y="9525"/>
                  </a:moveTo>
                  <a:lnTo>
                    <a:pt x="1058227" y="9525"/>
                  </a:lnTo>
                  <a:lnTo>
                    <a:pt x="1058227" y="0"/>
                  </a:lnTo>
                  <a:lnTo>
                    <a:pt x="1067752" y="0"/>
                  </a:lnTo>
                  <a:lnTo>
                    <a:pt x="1067752" y="9525"/>
                  </a:lnTo>
                  <a:close/>
                </a:path>
                <a:path w="2021204" h="346710">
                  <a:moveTo>
                    <a:pt x="1086802" y="9525"/>
                  </a:moveTo>
                  <a:lnTo>
                    <a:pt x="1077277" y="9525"/>
                  </a:lnTo>
                  <a:lnTo>
                    <a:pt x="1077277" y="0"/>
                  </a:lnTo>
                  <a:lnTo>
                    <a:pt x="1086802" y="0"/>
                  </a:lnTo>
                  <a:lnTo>
                    <a:pt x="1086802" y="9525"/>
                  </a:lnTo>
                  <a:close/>
                </a:path>
                <a:path w="2021204" h="346710">
                  <a:moveTo>
                    <a:pt x="1105852" y="9525"/>
                  </a:moveTo>
                  <a:lnTo>
                    <a:pt x="1096327" y="9525"/>
                  </a:lnTo>
                  <a:lnTo>
                    <a:pt x="1096327" y="0"/>
                  </a:lnTo>
                  <a:lnTo>
                    <a:pt x="1105852" y="0"/>
                  </a:lnTo>
                  <a:lnTo>
                    <a:pt x="1105852" y="9525"/>
                  </a:lnTo>
                  <a:close/>
                </a:path>
                <a:path w="2021204" h="346710">
                  <a:moveTo>
                    <a:pt x="1124902" y="9525"/>
                  </a:moveTo>
                  <a:lnTo>
                    <a:pt x="1115377" y="9525"/>
                  </a:lnTo>
                  <a:lnTo>
                    <a:pt x="1115377" y="0"/>
                  </a:lnTo>
                  <a:lnTo>
                    <a:pt x="1124902" y="0"/>
                  </a:lnTo>
                  <a:lnTo>
                    <a:pt x="1124902" y="9525"/>
                  </a:lnTo>
                  <a:close/>
                </a:path>
                <a:path w="2021204" h="346710">
                  <a:moveTo>
                    <a:pt x="1143952" y="9525"/>
                  </a:moveTo>
                  <a:lnTo>
                    <a:pt x="1134427" y="9525"/>
                  </a:lnTo>
                  <a:lnTo>
                    <a:pt x="1134427" y="0"/>
                  </a:lnTo>
                  <a:lnTo>
                    <a:pt x="1143952" y="0"/>
                  </a:lnTo>
                  <a:lnTo>
                    <a:pt x="1143952" y="9525"/>
                  </a:lnTo>
                  <a:close/>
                </a:path>
                <a:path w="2021204" h="346710">
                  <a:moveTo>
                    <a:pt x="1163002" y="9525"/>
                  </a:moveTo>
                  <a:lnTo>
                    <a:pt x="1153477" y="9525"/>
                  </a:lnTo>
                  <a:lnTo>
                    <a:pt x="1153477" y="0"/>
                  </a:lnTo>
                  <a:lnTo>
                    <a:pt x="1163002" y="0"/>
                  </a:lnTo>
                  <a:lnTo>
                    <a:pt x="1163002" y="9525"/>
                  </a:lnTo>
                  <a:close/>
                </a:path>
                <a:path w="2021204" h="346710">
                  <a:moveTo>
                    <a:pt x="1182052" y="9525"/>
                  </a:moveTo>
                  <a:lnTo>
                    <a:pt x="1172527" y="9525"/>
                  </a:lnTo>
                  <a:lnTo>
                    <a:pt x="1172527" y="0"/>
                  </a:lnTo>
                  <a:lnTo>
                    <a:pt x="1182052" y="0"/>
                  </a:lnTo>
                  <a:lnTo>
                    <a:pt x="1182052" y="9525"/>
                  </a:lnTo>
                  <a:close/>
                </a:path>
                <a:path w="2021204" h="346710">
                  <a:moveTo>
                    <a:pt x="1201102" y="9525"/>
                  </a:moveTo>
                  <a:lnTo>
                    <a:pt x="1191577" y="9525"/>
                  </a:lnTo>
                  <a:lnTo>
                    <a:pt x="1191577" y="0"/>
                  </a:lnTo>
                  <a:lnTo>
                    <a:pt x="1201102" y="0"/>
                  </a:lnTo>
                  <a:lnTo>
                    <a:pt x="1201102" y="9525"/>
                  </a:lnTo>
                  <a:close/>
                </a:path>
                <a:path w="2021204" h="346710">
                  <a:moveTo>
                    <a:pt x="1220152" y="9525"/>
                  </a:moveTo>
                  <a:lnTo>
                    <a:pt x="1210627" y="9525"/>
                  </a:lnTo>
                  <a:lnTo>
                    <a:pt x="1210627" y="0"/>
                  </a:lnTo>
                  <a:lnTo>
                    <a:pt x="1220152" y="0"/>
                  </a:lnTo>
                  <a:lnTo>
                    <a:pt x="1220152" y="9525"/>
                  </a:lnTo>
                  <a:close/>
                </a:path>
                <a:path w="2021204" h="346710">
                  <a:moveTo>
                    <a:pt x="1239202" y="9525"/>
                  </a:moveTo>
                  <a:lnTo>
                    <a:pt x="1229677" y="9525"/>
                  </a:lnTo>
                  <a:lnTo>
                    <a:pt x="1229677" y="0"/>
                  </a:lnTo>
                  <a:lnTo>
                    <a:pt x="1239202" y="0"/>
                  </a:lnTo>
                  <a:lnTo>
                    <a:pt x="1239202" y="9525"/>
                  </a:lnTo>
                  <a:close/>
                </a:path>
                <a:path w="2021204" h="346710">
                  <a:moveTo>
                    <a:pt x="1258252" y="9525"/>
                  </a:moveTo>
                  <a:lnTo>
                    <a:pt x="1248727" y="9525"/>
                  </a:lnTo>
                  <a:lnTo>
                    <a:pt x="1248727" y="0"/>
                  </a:lnTo>
                  <a:lnTo>
                    <a:pt x="1258252" y="0"/>
                  </a:lnTo>
                  <a:lnTo>
                    <a:pt x="1258252" y="9525"/>
                  </a:lnTo>
                  <a:close/>
                </a:path>
                <a:path w="2021204" h="346710">
                  <a:moveTo>
                    <a:pt x="1277302" y="9525"/>
                  </a:moveTo>
                  <a:lnTo>
                    <a:pt x="1267777" y="9525"/>
                  </a:lnTo>
                  <a:lnTo>
                    <a:pt x="1267777" y="0"/>
                  </a:lnTo>
                  <a:lnTo>
                    <a:pt x="1277302" y="0"/>
                  </a:lnTo>
                  <a:lnTo>
                    <a:pt x="1277302" y="9525"/>
                  </a:lnTo>
                  <a:close/>
                </a:path>
                <a:path w="2021204" h="346710">
                  <a:moveTo>
                    <a:pt x="1296352" y="9525"/>
                  </a:moveTo>
                  <a:lnTo>
                    <a:pt x="1286827" y="9525"/>
                  </a:lnTo>
                  <a:lnTo>
                    <a:pt x="1286827" y="0"/>
                  </a:lnTo>
                  <a:lnTo>
                    <a:pt x="1296352" y="0"/>
                  </a:lnTo>
                  <a:lnTo>
                    <a:pt x="1296352" y="9525"/>
                  </a:lnTo>
                  <a:close/>
                </a:path>
                <a:path w="2021204" h="346710">
                  <a:moveTo>
                    <a:pt x="1315402" y="9525"/>
                  </a:moveTo>
                  <a:lnTo>
                    <a:pt x="1305877" y="9525"/>
                  </a:lnTo>
                  <a:lnTo>
                    <a:pt x="1305877" y="0"/>
                  </a:lnTo>
                  <a:lnTo>
                    <a:pt x="1315402" y="0"/>
                  </a:lnTo>
                  <a:lnTo>
                    <a:pt x="1315402" y="9525"/>
                  </a:lnTo>
                  <a:close/>
                </a:path>
                <a:path w="2021204" h="346710">
                  <a:moveTo>
                    <a:pt x="1334452" y="9525"/>
                  </a:moveTo>
                  <a:lnTo>
                    <a:pt x="1324927" y="9525"/>
                  </a:lnTo>
                  <a:lnTo>
                    <a:pt x="1324927" y="0"/>
                  </a:lnTo>
                  <a:lnTo>
                    <a:pt x="1334452" y="0"/>
                  </a:lnTo>
                  <a:lnTo>
                    <a:pt x="1334452" y="9525"/>
                  </a:lnTo>
                  <a:close/>
                </a:path>
                <a:path w="2021204" h="346710">
                  <a:moveTo>
                    <a:pt x="1353502" y="9525"/>
                  </a:moveTo>
                  <a:lnTo>
                    <a:pt x="1343977" y="9525"/>
                  </a:lnTo>
                  <a:lnTo>
                    <a:pt x="1343977" y="0"/>
                  </a:lnTo>
                  <a:lnTo>
                    <a:pt x="1353502" y="0"/>
                  </a:lnTo>
                  <a:lnTo>
                    <a:pt x="1353502" y="9525"/>
                  </a:lnTo>
                  <a:close/>
                </a:path>
                <a:path w="2021204" h="346710">
                  <a:moveTo>
                    <a:pt x="1372552" y="9525"/>
                  </a:moveTo>
                  <a:lnTo>
                    <a:pt x="1363027" y="9525"/>
                  </a:lnTo>
                  <a:lnTo>
                    <a:pt x="1363027" y="0"/>
                  </a:lnTo>
                  <a:lnTo>
                    <a:pt x="1372552" y="0"/>
                  </a:lnTo>
                  <a:lnTo>
                    <a:pt x="1372552" y="9525"/>
                  </a:lnTo>
                  <a:close/>
                </a:path>
                <a:path w="2021204" h="346710">
                  <a:moveTo>
                    <a:pt x="1391602" y="9525"/>
                  </a:moveTo>
                  <a:lnTo>
                    <a:pt x="1382077" y="9525"/>
                  </a:lnTo>
                  <a:lnTo>
                    <a:pt x="1382077" y="0"/>
                  </a:lnTo>
                  <a:lnTo>
                    <a:pt x="1391602" y="0"/>
                  </a:lnTo>
                  <a:lnTo>
                    <a:pt x="1391602" y="9525"/>
                  </a:lnTo>
                  <a:close/>
                </a:path>
                <a:path w="2021204" h="346710">
                  <a:moveTo>
                    <a:pt x="1410652" y="9525"/>
                  </a:moveTo>
                  <a:lnTo>
                    <a:pt x="1401127" y="9525"/>
                  </a:lnTo>
                  <a:lnTo>
                    <a:pt x="1401127" y="0"/>
                  </a:lnTo>
                  <a:lnTo>
                    <a:pt x="1410652" y="0"/>
                  </a:lnTo>
                  <a:lnTo>
                    <a:pt x="1410652" y="9525"/>
                  </a:lnTo>
                  <a:close/>
                </a:path>
                <a:path w="2021204" h="346710">
                  <a:moveTo>
                    <a:pt x="1429702" y="9525"/>
                  </a:moveTo>
                  <a:lnTo>
                    <a:pt x="1420177" y="9525"/>
                  </a:lnTo>
                  <a:lnTo>
                    <a:pt x="1420177" y="0"/>
                  </a:lnTo>
                  <a:lnTo>
                    <a:pt x="1429702" y="0"/>
                  </a:lnTo>
                  <a:lnTo>
                    <a:pt x="1429702" y="9525"/>
                  </a:lnTo>
                  <a:close/>
                </a:path>
                <a:path w="2021204" h="346710">
                  <a:moveTo>
                    <a:pt x="1448752" y="9525"/>
                  </a:moveTo>
                  <a:lnTo>
                    <a:pt x="1439227" y="9525"/>
                  </a:lnTo>
                  <a:lnTo>
                    <a:pt x="1439227" y="0"/>
                  </a:lnTo>
                  <a:lnTo>
                    <a:pt x="1448752" y="0"/>
                  </a:lnTo>
                  <a:lnTo>
                    <a:pt x="1448752" y="9525"/>
                  </a:lnTo>
                  <a:close/>
                </a:path>
                <a:path w="2021204" h="346710">
                  <a:moveTo>
                    <a:pt x="1467802" y="9525"/>
                  </a:moveTo>
                  <a:lnTo>
                    <a:pt x="1458277" y="9525"/>
                  </a:lnTo>
                  <a:lnTo>
                    <a:pt x="1458277" y="0"/>
                  </a:lnTo>
                  <a:lnTo>
                    <a:pt x="1467802" y="0"/>
                  </a:lnTo>
                  <a:lnTo>
                    <a:pt x="1467802" y="9525"/>
                  </a:lnTo>
                  <a:close/>
                </a:path>
                <a:path w="2021204" h="346710">
                  <a:moveTo>
                    <a:pt x="1486852" y="9525"/>
                  </a:moveTo>
                  <a:lnTo>
                    <a:pt x="1477327" y="9525"/>
                  </a:lnTo>
                  <a:lnTo>
                    <a:pt x="1477327" y="0"/>
                  </a:lnTo>
                  <a:lnTo>
                    <a:pt x="1486852" y="0"/>
                  </a:lnTo>
                  <a:lnTo>
                    <a:pt x="1486852" y="9525"/>
                  </a:lnTo>
                  <a:close/>
                </a:path>
                <a:path w="2021204" h="346710">
                  <a:moveTo>
                    <a:pt x="1505902" y="9525"/>
                  </a:moveTo>
                  <a:lnTo>
                    <a:pt x="1496377" y="9525"/>
                  </a:lnTo>
                  <a:lnTo>
                    <a:pt x="1496377" y="0"/>
                  </a:lnTo>
                  <a:lnTo>
                    <a:pt x="1505902" y="0"/>
                  </a:lnTo>
                  <a:lnTo>
                    <a:pt x="1505902" y="9525"/>
                  </a:lnTo>
                  <a:close/>
                </a:path>
                <a:path w="2021204" h="346710">
                  <a:moveTo>
                    <a:pt x="1524952" y="9525"/>
                  </a:moveTo>
                  <a:lnTo>
                    <a:pt x="1515427" y="9525"/>
                  </a:lnTo>
                  <a:lnTo>
                    <a:pt x="1515427" y="0"/>
                  </a:lnTo>
                  <a:lnTo>
                    <a:pt x="1524952" y="0"/>
                  </a:lnTo>
                  <a:lnTo>
                    <a:pt x="1524952" y="9525"/>
                  </a:lnTo>
                  <a:close/>
                </a:path>
                <a:path w="2021204" h="346710">
                  <a:moveTo>
                    <a:pt x="1544002" y="9525"/>
                  </a:moveTo>
                  <a:lnTo>
                    <a:pt x="1534477" y="9525"/>
                  </a:lnTo>
                  <a:lnTo>
                    <a:pt x="1534477" y="0"/>
                  </a:lnTo>
                  <a:lnTo>
                    <a:pt x="1544002" y="0"/>
                  </a:lnTo>
                  <a:lnTo>
                    <a:pt x="1544002" y="9525"/>
                  </a:lnTo>
                  <a:close/>
                </a:path>
                <a:path w="2021204" h="346710">
                  <a:moveTo>
                    <a:pt x="1563052" y="9525"/>
                  </a:moveTo>
                  <a:lnTo>
                    <a:pt x="1553527" y="9525"/>
                  </a:lnTo>
                  <a:lnTo>
                    <a:pt x="1553527" y="0"/>
                  </a:lnTo>
                  <a:lnTo>
                    <a:pt x="1563052" y="0"/>
                  </a:lnTo>
                  <a:lnTo>
                    <a:pt x="1563052" y="9525"/>
                  </a:lnTo>
                  <a:close/>
                </a:path>
                <a:path w="2021204" h="346710">
                  <a:moveTo>
                    <a:pt x="1582102" y="9525"/>
                  </a:moveTo>
                  <a:lnTo>
                    <a:pt x="1572577" y="9525"/>
                  </a:lnTo>
                  <a:lnTo>
                    <a:pt x="1572577" y="0"/>
                  </a:lnTo>
                  <a:lnTo>
                    <a:pt x="1582102" y="0"/>
                  </a:lnTo>
                  <a:lnTo>
                    <a:pt x="1582102" y="9525"/>
                  </a:lnTo>
                  <a:close/>
                </a:path>
                <a:path w="2021204" h="346710">
                  <a:moveTo>
                    <a:pt x="1601152" y="9525"/>
                  </a:moveTo>
                  <a:lnTo>
                    <a:pt x="1591627" y="9525"/>
                  </a:lnTo>
                  <a:lnTo>
                    <a:pt x="1591627" y="0"/>
                  </a:lnTo>
                  <a:lnTo>
                    <a:pt x="1601152" y="0"/>
                  </a:lnTo>
                  <a:lnTo>
                    <a:pt x="1601152" y="9525"/>
                  </a:lnTo>
                  <a:close/>
                </a:path>
                <a:path w="2021204" h="346710">
                  <a:moveTo>
                    <a:pt x="1620202" y="9525"/>
                  </a:moveTo>
                  <a:lnTo>
                    <a:pt x="1610677" y="9525"/>
                  </a:lnTo>
                  <a:lnTo>
                    <a:pt x="1610677" y="0"/>
                  </a:lnTo>
                  <a:lnTo>
                    <a:pt x="1620202" y="0"/>
                  </a:lnTo>
                  <a:lnTo>
                    <a:pt x="1620202" y="9525"/>
                  </a:lnTo>
                  <a:close/>
                </a:path>
                <a:path w="2021204" h="346710">
                  <a:moveTo>
                    <a:pt x="1639252" y="9525"/>
                  </a:moveTo>
                  <a:lnTo>
                    <a:pt x="1629727" y="9525"/>
                  </a:lnTo>
                  <a:lnTo>
                    <a:pt x="1629727" y="0"/>
                  </a:lnTo>
                  <a:lnTo>
                    <a:pt x="1639252" y="0"/>
                  </a:lnTo>
                  <a:lnTo>
                    <a:pt x="1639252" y="9525"/>
                  </a:lnTo>
                  <a:close/>
                </a:path>
                <a:path w="2021204" h="346710">
                  <a:moveTo>
                    <a:pt x="1658302" y="9525"/>
                  </a:moveTo>
                  <a:lnTo>
                    <a:pt x="1648777" y="9525"/>
                  </a:lnTo>
                  <a:lnTo>
                    <a:pt x="1648777" y="0"/>
                  </a:lnTo>
                  <a:lnTo>
                    <a:pt x="1658302" y="0"/>
                  </a:lnTo>
                  <a:lnTo>
                    <a:pt x="1658302" y="9525"/>
                  </a:lnTo>
                  <a:close/>
                </a:path>
                <a:path w="2021204" h="346710">
                  <a:moveTo>
                    <a:pt x="1677352" y="9525"/>
                  </a:moveTo>
                  <a:lnTo>
                    <a:pt x="1667827" y="9525"/>
                  </a:lnTo>
                  <a:lnTo>
                    <a:pt x="1667827" y="0"/>
                  </a:lnTo>
                  <a:lnTo>
                    <a:pt x="1677352" y="0"/>
                  </a:lnTo>
                  <a:lnTo>
                    <a:pt x="1677352" y="9525"/>
                  </a:lnTo>
                  <a:close/>
                </a:path>
                <a:path w="2021204" h="346710">
                  <a:moveTo>
                    <a:pt x="1696402" y="9525"/>
                  </a:moveTo>
                  <a:lnTo>
                    <a:pt x="1686877" y="9525"/>
                  </a:lnTo>
                  <a:lnTo>
                    <a:pt x="1686877" y="0"/>
                  </a:lnTo>
                  <a:lnTo>
                    <a:pt x="1696402" y="0"/>
                  </a:lnTo>
                  <a:lnTo>
                    <a:pt x="1696402" y="9525"/>
                  </a:lnTo>
                  <a:close/>
                </a:path>
                <a:path w="2021204" h="346710">
                  <a:moveTo>
                    <a:pt x="1715452" y="9525"/>
                  </a:moveTo>
                  <a:lnTo>
                    <a:pt x="1705927" y="9525"/>
                  </a:lnTo>
                  <a:lnTo>
                    <a:pt x="1705927" y="0"/>
                  </a:lnTo>
                  <a:lnTo>
                    <a:pt x="1715452" y="0"/>
                  </a:lnTo>
                  <a:lnTo>
                    <a:pt x="1715452" y="9525"/>
                  </a:lnTo>
                  <a:close/>
                </a:path>
                <a:path w="2021204" h="346710">
                  <a:moveTo>
                    <a:pt x="1734502" y="9525"/>
                  </a:moveTo>
                  <a:lnTo>
                    <a:pt x="1724977" y="9525"/>
                  </a:lnTo>
                  <a:lnTo>
                    <a:pt x="1724977" y="0"/>
                  </a:lnTo>
                  <a:lnTo>
                    <a:pt x="1734502" y="0"/>
                  </a:lnTo>
                  <a:lnTo>
                    <a:pt x="1734502" y="9525"/>
                  </a:lnTo>
                  <a:close/>
                </a:path>
                <a:path w="2021204" h="346710">
                  <a:moveTo>
                    <a:pt x="1753552" y="9525"/>
                  </a:moveTo>
                  <a:lnTo>
                    <a:pt x="1744027" y="9525"/>
                  </a:lnTo>
                  <a:lnTo>
                    <a:pt x="1744027" y="0"/>
                  </a:lnTo>
                  <a:lnTo>
                    <a:pt x="1753552" y="0"/>
                  </a:lnTo>
                  <a:lnTo>
                    <a:pt x="1753552" y="9525"/>
                  </a:lnTo>
                  <a:close/>
                </a:path>
                <a:path w="2021204" h="346710">
                  <a:moveTo>
                    <a:pt x="1772602" y="9525"/>
                  </a:moveTo>
                  <a:lnTo>
                    <a:pt x="1763077" y="9525"/>
                  </a:lnTo>
                  <a:lnTo>
                    <a:pt x="1763077" y="0"/>
                  </a:lnTo>
                  <a:lnTo>
                    <a:pt x="1772602" y="0"/>
                  </a:lnTo>
                  <a:lnTo>
                    <a:pt x="1772602" y="9525"/>
                  </a:lnTo>
                  <a:close/>
                </a:path>
                <a:path w="2021204" h="346710">
                  <a:moveTo>
                    <a:pt x="1791652" y="9525"/>
                  </a:moveTo>
                  <a:lnTo>
                    <a:pt x="1782127" y="9525"/>
                  </a:lnTo>
                  <a:lnTo>
                    <a:pt x="1782127" y="0"/>
                  </a:lnTo>
                  <a:lnTo>
                    <a:pt x="1791652" y="0"/>
                  </a:lnTo>
                  <a:lnTo>
                    <a:pt x="1791652" y="9525"/>
                  </a:lnTo>
                  <a:close/>
                </a:path>
                <a:path w="2021204" h="346710">
                  <a:moveTo>
                    <a:pt x="1810702" y="9525"/>
                  </a:moveTo>
                  <a:lnTo>
                    <a:pt x="1801177" y="9525"/>
                  </a:lnTo>
                  <a:lnTo>
                    <a:pt x="1801177" y="0"/>
                  </a:lnTo>
                  <a:lnTo>
                    <a:pt x="1810702" y="0"/>
                  </a:lnTo>
                  <a:lnTo>
                    <a:pt x="1810702" y="9525"/>
                  </a:lnTo>
                  <a:close/>
                </a:path>
                <a:path w="2021204" h="346710">
                  <a:moveTo>
                    <a:pt x="1829752" y="9525"/>
                  </a:moveTo>
                  <a:lnTo>
                    <a:pt x="1820227" y="9525"/>
                  </a:lnTo>
                  <a:lnTo>
                    <a:pt x="1820227" y="0"/>
                  </a:lnTo>
                  <a:lnTo>
                    <a:pt x="1829752" y="0"/>
                  </a:lnTo>
                  <a:lnTo>
                    <a:pt x="1829752" y="9525"/>
                  </a:lnTo>
                  <a:close/>
                </a:path>
                <a:path w="2021204" h="346710">
                  <a:moveTo>
                    <a:pt x="1848802" y="9525"/>
                  </a:moveTo>
                  <a:lnTo>
                    <a:pt x="1839277" y="9525"/>
                  </a:lnTo>
                  <a:lnTo>
                    <a:pt x="1839277" y="0"/>
                  </a:lnTo>
                  <a:lnTo>
                    <a:pt x="1848802" y="0"/>
                  </a:lnTo>
                  <a:lnTo>
                    <a:pt x="1848802" y="9525"/>
                  </a:lnTo>
                  <a:close/>
                </a:path>
                <a:path w="2021204" h="346710">
                  <a:moveTo>
                    <a:pt x="1867852" y="9525"/>
                  </a:moveTo>
                  <a:lnTo>
                    <a:pt x="1858327" y="9525"/>
                  </a:lnTo>
                  <a:lnTo>
                    <a:pt x="1858327" y="0"/>
                  </a:lnTo>
                  <a:lnTo>
                    <a:pt x="1867852" y="0"/>
                  </a:lnTo>
                  <a:lnTo>
                    <a:pt x="1867852" y="9525"/>
                  </a:lnTo>
                  <a:close/>
                </a:path>
                <a:path w="2021204" h="346710">
                  <a:moveTo>
                    <a:pt x="1886902" y="9525"/>
                  </a:moveTo>
                  <a:lnTo>
                    <a:pt x="1877377" y="9525"/>
                  </a:lnTo>
                  <a:lnTo>
                    <a:pt x="1877377" y="0"/>
                  </a:lnTo>
                  <a:lnTo>
                    <a:pt x="1886902" y="0"/>
                  </a:lnTo>
                  <a:lnTo>
                    <a:pt x="1886902" y="9525"/>
                  </a:lnTo>
                  <a:close/>
                </a:path>
                <a:path w="2021204" h="346710">
                  <a:moveTo>
                    <a:pt x="1905952" y="9525"/>
                  </a:moveTo>
                  <a:lnTo>
                    <a:pt x="1896427" y="9525"/>
                  </a:lnTo>
                  <a:lnTo>
                    <a:pt x="1896427" y="0"/>
                  </a:lnTo>
                  <a:lnTo>
                    <a:pt x="1905952" y="0"/>
                  </a:lnTo>
                  <a:lnTo>
                    <a:pt x="1905952" y="9525"/>
                  </a:lnTo>
                  <a:close/>
                </a:path>
                <a:path w="2021204" h="346710">
                  <a:moveTo>
                    <a:pt x="1925002" y="9525"/>
                  </a:moveTo>
                  <a:lnTo>
                    <a:pt x="1915477" y="9525"/>
                  </a:lnTo>
                  <a:lnTo>
                    <a:pt x="1915477" y="0"/>
                  </a:lnTo>
                  <a:lnTo>
                    <a:pt x="1925002" y="0"/>
                  </a:lnTo>
                  <a:lnTo>
                    <a:pt x="1925002" y="9525"/>
                  </a:lnTo>
                  <a:close/>
                </a:path>
                <a:path w="2021204" h="346710">
                  <a:moveTo>
                    <a:pt x="1944052" y="9525"/>
                  </a:moveTo>
                  <a:lnTo>
                    <a:pt x="1934527" y="9525"/>
                  </a:lnTo>
                  <a:lnTo>
                    <a:pt x="1934527" y="0"/>
                  </a:lnTo>
                  <a:lnTo>
                    <a:pt x="1944052" y="0"/>
                  </a:lnTo>
                  <a:lnTo>
                    <a:pt x="1944052" y="9525"/>
                  </a:lnTo>
                  <a:close/>
                </a:path>
                <a:path w="2021204" h="346710">
                  <a:moveTo>
                    <a:pt x="1963102" y="9525"/>
                  </a:moveTo>
                  <a:lnTo>
                    <a:pt x="1953577" y="9525"/>
                  </a:lnTo>
                  <a:lnTo>
                    <a:pt x="1953577" y="0"/>
                  </a:lnTo>
                  <a:lnTo>
                    <a:pt x="1963102" y="0"/>
                  </a:lnTo>
                  <a:lnTo>
                    <a:pt x="1963102" y="9525"/>
                  </a:lnTo>
                  <a:close/>
                </a:path>
                <a:path w="2021204" h="346710">
                  <a:moveTo>
                    <a:pt x="1982152" y="9525"/>
                  </a:moveTo>
                  <a:lnTo>
                    <a:pt x="1972627" y="9525"/>
                  </a:lnTo>
                  <a:lnTo>
                    <a:pt x="1972627" y="0"/>
                  </a:lnTo>
                  <a:lnTo>
                    <a:pt x="1982152" y="0"/>
                  </a:lnTo>
                  <a:lnTo>
                    <a:pt x="1982152" y="9525"/>
                  </a:lnTo>
                  <a:close/>
                </a:path>
                <a:path w="2021204" h="346710">
                  <a:moveTo>
                    <a:pt x="2001202" y="9525"/>
                  </a:moveTo>
                  <a:lnTo>
                    <a:pt x="1991677" y="9525"/>
                  </a:lnTo>
                  <a:lnTo>
                    <a:pt x="1991677" y="0"/>
                  </a:lnTo>
                  <a:lnTo>
                    <a:pt x="2001202" y="0"/>
                  </a:lnTo>
                  <a:lnTo>
                    <a:pt x="2001202" y="9525"/>
                  </a:lnTo>
                  <a:close/>
                </a:path>
                <a:path w="2021204" h="346710">
                  <a:moveTo>
                    <a:pt x="2011679" y="9525"/>
                  </a:moveTo>
                  <a:lnTo>
                    <a:pt x="2010727" y="9525"/>
                  </a:lnTo>
                  <a:lnTo>
                    <a:pt x="2010727" y="0"/>
                  </a:lnTo>
                  <a:lnTo>
                    <a:pt x="2016442" y="0"/>
                  </a:lnTo>
                  <a:lnTo>
                    <a:pt x="2017915" y="228"/>
                  </a:lnTo>
                  <a:lnTo>
                    <a:pt x="2019236" y="914"/>
                  </a:lnTo>
                  <a:lnTo>
                    <a:pt x="2020290" y="1968"/>
                  </a:lnTo>
                  <a:lnTo>
                    <a:pt x="2020976" y="3289"/>
                  </a:lnTo>
                  <a:lnTo>
                    <a:pt x="2021204" y="4762"/>
                  </a:lnTo>
                  <a:lnTo>
                    <a:pt x="2011679" y="4762"/>
                  </a:lnTo>
                  <a:lnTo>
                    <a:pt x="2011679" y="9525"/>
                  </a:lnTo>
                  <a:close/>
                </a:path>
                <a:path w="2021204" h="346710">
                  <a:moveTo>
                    <a:pt x="2016442" y="9525"/>
                  </a:moveTo>
                  <a:lnTo>
                    <a:pt x="2011679" y="9525"/>
                  </a:lnTo>
                  <a:lnTo>
                    <a:pt x="2011679" y="4762"/>
                  </a:lnTo>
                  <a:lnTo>
                    <a:pt x="2016442" y="9525"/>
                  </a:lnTo>
                  <a:close/>
                </a:path>
                <a:path w="2021204" h="346710">
                  <a:moveTo>
                    <a:pt x="2021204" y="8572"/>
                  </a:moveTo>
                  <a:lnTo>
                    <a:pt x="2015490" y="8572"/>
                  </a:lnTo>
                  <a:lnTo>
                    <a:pt x="2011679" y="4762"/>
                  </a:lnTo>
                  <a:lnTo>
                    <a:pt x="2021204" y="4762"/>
                  </a:lnTo>
                  <a:lnTo>
                    <a:pt x="2021204" y="8572"/>
                  </a:lnTo>
                  <a:close/>
                </a:path>
                <a:path w="2021204" h="346710">
                  <a:moveTo>
                    <a:pt x="2021204" y="27622"/>
                  </a:moveTo>
                  <a:lnTo>
                    <a:pt x="2011679" y="27622"/>
                  </a:lnTo>
                  <a:lnTo>
                    <a:pt x="2011679" y="18097"/>
                  </a:lnTo>
                  <a:lnTo>
                    <a:pt x="2021204" y="18097"/>
                  </a:lnTo>
                  <a:lnTo>
                    <a:pt x="2021204" y="27622"/>
                  </a:lnTo>
                  <a:close/>
                </a:path>
                <a:path w="2021204" h="346710">
                  <a:moveTo>
                    <a:pt x="2021204" y="46672"/>
                  </a:moveTo>
                  <a:lnTo>
                    <a:pt x="2011679" y="46672"/>
                  </a:lnTo>
                  <a:lnTo>
                    <a:pt x="2011679" y="37147"/>
                  </a:lnTo>
                  <a:lnTo>
                    <a:pt x="2021204" y="37147"/>
                  </a:lnTo>
                  <a:lnTo>
                    <a:pt x="2021204" y="46672"/>
                  </a:lnTo>
                  <a:close/>
                </a:path>
                <a:path w="2021204" h="346710">
                  <a:moveTo>
                    <a:pt x="2021204" y="65722"/>
                  </a:moveTo>
                  <a:lnTo>
                    <a:pt x="2011679" y="65722"/>
                  </a:lnTo>
                  <a:lnTo>
                    <a:pt x="2011679" y="56197"/>
                  </a:lnTo>
                  <a:lnTo>
                    <a:pt x="2021204" y="56197"/>
                  </a:lnTo>
                  <a:lnTo>
                    <a:pt x="2021204" y="65722"/>
                  </a:lnTo>
                  <a:close/>
                </a:path>
                <a:path w="2021204" h="346710">
                  <a:moveTo>
                    <a:pt x="2021204" y="84772"/>
                  </a:moveTo>
                  <a:lnTo>
                    <a:pt x="2011679" y="84772"/>
                  </a:lnTo>
                  <a:lnTo>
                    <a:pt x="2011679" y="75247"/>
                  </a:lnTo>
                  <a:lnTo>
                    <a:pt x="2021204" y="75247"/>
                  </a:lnTo>
                  <a:lnTo>
                    <a:pt x="2021204" y="84772"/>
                  </a:lnTo>
                  <a:close/>
                </a:path>
                <a:path w="2021204" h="346710">
                  <a:moveTo>
                    <a:pt x="2021204" y="103822"/>
                  </a:moveTo>
                  <a:lnTo>
                    <a:pt x="2011679" y="103822"/>
                  </a:lnTo>
                  <a:lnTo>
                    <a:pt x="2011679" y="94297"/>
                  </a:lnTo>
                  <a:lnTo>
                    <a:pt x="2021204" y="94297"/>
                  </a:lnTo>
                  <a:lnTo>
                    <a:pt x="2021204" y="103822"/>
                  </a:lnTo>
                  <a:close/>
                </a:path>
                <a:path w="2021204" h="346710">
                  <a:moveTo>
                    <a:pt x="2021204" y="122872"/>
                  </a:moveTo>
                  <a:lnTo>
                    <a:pt x="2011679" y="122872"/>
                  </a:lnTo>
                  <a:lnTo>
                    <a:pt x="2011679" y="113347"/>
                  </a:lnTo>
                  <a:lnTo>
                    <a:pt x="2021204" y="113347"/>
                  </a:lnTo>
                  <a:lnTo>
                    <a:pt x="2021204" y="122872"/>
                  </a:lnTo>
                  <a:close/>
                </a:path>
                <a:path w="2021204" h="346710">
                  <a:moveTo>
                    <a:pt x="2021204" y="141922"/>
                  </a:moveTo>
                  <a:lnTo>
                    <a:pt x="2011679" y="141922"/>
                  </a:lnTo>
                  <a:lnTo>
                    <a:pt x="2011679" y="132397"/>
                  </a:lnTo>
                  <a:lnTo>
                    <a:pt x="2021204" y="132397"/>
                  </a:lnTo>
                  <a:lnTo>
                    <a:pt x="2021204" y="141922"/>
                  </a:lnTo>
                  <a:close/>
                </a:path>
                <a:path w="2021204" h="346710">
                  <a:moveTo>
                    <a:pt x="2021204" y="160972"/>
                  </a:moveTo>
                  <a:lnTo>
                    <a:pt x="2011679" y="160972"/>
                  </a:lnTo>
                  <a:lnTo>
                    <a:pt x="2011679" y="151447"/>
                  </a:lnTo>
                  <a:lnTo>
                    <a:pt x="2021204" y="151447"/>
                  </a:lnTo>
                  <a:lnTo>
                    <a:pt x="2021204" y="160972"/>
                  </a:lnTo>
                  <a:close/>
                </a:path>
                <a:path w="2021204" h="346710">
                  <a:moveTo>
                    <a:pt x="2021204" y="180022"/>
                  </a:moveTo>
                  <a:lnTo>
                    <a:pt x="2011679" y="180022"/>
                  </a:lnTo>
                  <a:lnTo>
                    <a:pt x="2011679" y="170497"/>
                  </a:lnTo>
                  <a:lnTo>
                    <a:pt x="2021204" y="170497"/>
                  </a:lnTo>
                  <a:lnTo>
                    <a:pt x="2021204" y="180022"/>
                  </a:lnTo>
                  <a:close/>
                </a:path>
                <a:path w="2021204" h="346710">
                  <a:moveTo>
                    <a:pt x="2021204" y="199072"/>
                  </a:moveTo>
                  <a:lnTo>
                    <a:pt x="2011679" y="199072"/>
                  </a:lnTo>
                  <a:lnTo>
                    <a:pt x="2011679" y="189547"/>
                  </a:lnTo>
                  <a:lnTo>
                    <a:pt x="2021204" y="189547"/>
                  </a:lnTo>
                  <a:lnTo>
                    <a:pt x="2021204" y="199072"/>
                  </a:lnTo>
                  <a:close/>
                </a:path>
                <a:path w="2021204" h="346710">
                  <a:moveTo>
                    <a:pt x="2021204" y="218122"/>
                  </a:moveTo>
                  <a:lnTo>
                    <a:pt x="2011679" y="218122"/>
                  </a:lnTo>
                  <a:lnTo>
                    <a:pt x="2011679" y="208597"/>
                  </a:lnTo>
                  <a:lnTo>
                    <a:pt x="2021204" y="208597"/>
                  </a:lnTo>
                  <a:lnTo>
                    <a:pt x="2021204" y="218122"/>
                  </a:lnTo>
                  <a:close/>
                </a:path>
                <a:path w="2021204" h="346710">
                  <a:moveTo>
                    <a:pt x="2021204" y="237172"/>
                  </a:moveTo>
                  <a:lnTo>
                    <a:pt x="2011679" y="237172"/>
                  </a:lnTo>
                  <a:lnTo>
                    <a:pt x="2011679" y="227647"/>
                  </a:lnTo>
                  <a:lnTo>
                    <a:pt x="2021204" y="227647"/>
                  </a:lnTo>
                  <a:lnTo>
                    <a:pt x="2021204" y="237172"/>
                  </a:lnTo>
                  <a:close/>
                </a:path>
                <a:path w="2021204" h="346710">
                  <a:moveTo>
                    <a:pt x="2021204" y="256222"/>
                  </a:moveTo>
                  <a:lnTo>
                    <a:pt x="2011679" y="256222"/>
                  </a:lnTo>
                  <a:lnTo>
                    <a:pt x="2011679" y="246697"/>
                  </a:lnTo>
                  <a:lnTo>
                    <a:pt x="2021204" y="246697"/>
                  </a:lnTo>
                  <a:lnTo>
                    <a:pt x="2021204" y="256222"/>
                  </a:lnTo>
                  <a:close/>
                </a:path>
                <a:path w="2021204" h="346710">
                  <a:moveTo>
                    <a:pt x="2021204" y="275272"/>
                  </a:moveTo>
                  <a:lnTo>
                    <a:pt x="2011679" y="275272"/>
                  </a:lnTo>
                  <a:lnTo>
                    <a:pt x="2011679" y="265747"/>
                  </a:lnTo>
                  <a:lnTo>
                    <a:pt x="2021204" y="265747"/>
                  </a:lnTo>
                  <a:lnTo>
                    <a:pt x="2021204" y="275272"/>
                  </a:lnTo>
                  <a:close/>
                </a:path>
                <a:path w="2021204" h="346710">
                  <a:moveTo>
                    <a:pt x="2021204" y="294322"/>
                  </a:moveTo>
                  <a:lnTo>
                    <a:pt x="2011679" y="294322"/>
                  </a:lnTo>
                  <a:lnTo>
                    <a:pt x="2011679" y="284797"/>
                  </a:lnTo>
                  <a:lnTo>
                    <a:pt x="2021204" y="284797"/>
                  </a:lnTo>
                  <a:lnTo>
                    <a:pt x="2021204" y="294322"/>
                  </a:lnTo>
                  <a:close/>
                </a:path>
                <a:path w="2021204" h="346710">
                  <a:moveTo>
                    <a:pt x="2021204" y="313372"/>
                  </a:moveTo>
                  <a:lnTo>
                    <a:pt x="2011679" y="313372"/>
                  </a:lnTo>
                  <a:lnTo>
                    <a:pt x="2011679" y="303847"/>
                  </a:lnTo>
                  <a:lnTo>
                    <a:pt x="2021204" y="303847"/>
                  </a:lnTo>
                  <a:lnTo>
                    <a:pt x="2021204" y="313372"/>
                  </a:lnTo>
                  <a:close/>
                </a:path>
                <a:path w="2021204" h="346710">
                  <a:moveTo>
                    <a:pt x="2021204" y="332422"/>
                  </a:moveTo>
                  <a:lnTo>
                    <a:pt x="2011679" y="332422"/>
                  </a:lnTo>
                  <a:lnTo>
                    <a:pt x="2011679" y="322897"/>
                  </a:lnTo>
                  <a:lnTo>
                    <a:pt x="2021204" y="322897"/>
                  </a:lnTo>
                  <a:lnTo>
                    <a:pt x="2021204" y="332422"/>
                  </a:lnTo>
                  <a:close/>
                </a:path>
                <a:path w="2021204" h="346710">
                  <a:moveTo>
                    <a:pt x="2016442" y="346710"/>
                  </a:moveTo>
                  <a:lnTo>
                    <a:pt x="2006917" y="346710"/>
                  </a:lnTo>
                  <a:lnTo>
                    <a:pt x="2006917" y="337185"/>
                  </a:lnTo>
                  <a:lnTo>
                    <a:pt x="2016442" y="337185"/>
                  </a:lnTo>
                  <a:lnTo>
                    <a:pt x="2016442" y="346710"/>
                  </a:lnTo>
                  <a:close/>
                </a:path>
                <a:path w="2021204" h="346710">
                  <a:moveTo>
                    <a:pt x="1997392" y="346710"/>
                  </a:moveTo>
                  <a:lnTo>
                    <a:pt x="1987867" y="346710"/>
                  </a:lnTo>
                  <a:lnTo>
                    <a:pt x="1987867" y="337185"/>
                  </a:lnTo>
                  <a:lnTo>
                    <a:pt x="1997392" y="337185"/>
                  </a:lnTo>
                  <a:lnTo>
                    <a:pt x="1997392" y="346710"/>
                  </a:lnTo>
                  <a:close/>
                </a:path>
                <a:path w="2021204" h="346710">
                  <a:moveTo>
                    <a:pt x="1978342" y="346710"/>
                  </a:moveTo>
                  <a:lnTo>
                    <a:pt x="1968817" y="346710"/>
                  </a:lnTo>
                  <a:lnTo>
                    <a:pt x="1968817" y="337185"/>
                  </a:lnTo>
                  <a:lnTo>
                    <a:pt x="1978342" y="337185"/>
                  </a:lnTo>
                  <a:lnTo>
                    <a:pt x="1978342" y="346710"/>
                  </a:lnTo>
                  <a:close/>
                </a:path>
                <a:path w="2021204" h="346710">
                  <a:moveTo>
                    <a:pt x="1959292" y="346710"/>
                  </a:moveTo>
                  <a:lnTo>
                    <a:pt x="1949767" y="346710"/>
                  </a:lnTo>
                  <a:lnTo>
                    <a:pt x="1949767" y="337185"/>
                  </a:lnTo>
                  <a:lnTo>
                    <a:pt x="1959292" y="337185"/>
                  </a:lnTo>
                  <a:lnTo>
                    <a:pt x="1959292" y="346710"/>
                  </a:lnTo>
                  <a:close/>
                </a:path>
                <a:path w="2021204" h="346710">
                  <a:moveTo>
                    <a:pt x="1940242" y="346710"/>
                  </a:moveTo>
                  <a:lnTo>
                    <a:pt x="1930717" y="346710"/>
                  </a:lnTo>
                  <a:lnTo>
                    <a:pt x="1930717" y="337185"/>
                  </a:lnTo>
                  <a:lnTo>
                    <a:pt x="1940242" y="337185"/>
                  </a:lnTo>
                  <a:lnTo>
                    <a:pt x="1940242" y="346710"/>
                  </a:lnTo>
                  <a:close/>
                </a:path>
                <a:path w="2021204" h="346710">
                  <a:moveTo>
                    <a:pt x="1921192" y="346710"/>
                  </a:moveTo>
                  <a:lnTo>
                    <a:pt x="1911667" y="346710"/>
                  </a:lnTo>
                  <a:lnTo>
                    <a:pt x="1911667" y="337185"/>
                  </a:lnTo>
                  <a:lnTo>
                    <a:pt x="1921192" y="337185"/>
                  </a:lnTo>
                  <a:lnTo>
                    <a:pt x="1921192" y="346710"/>
                  </a:lnTo>
                  <a:close/>
                </a:path>
                <a:path w="2021204" h="346710">
                  <a:moveTo>
                    <a:pt x="1902142" y="346710"/>
                  </a:moveTo>
                  <a:lnTo>
                    <a:pt x="1892617" y="346710"/>
                  </a:lnTo>
                  <a:lnTo>
                    <a:pt x="1892617" y="337185"/>
                  </a:lnTo>
                  <a:lnTo>
                    <a:pt x="1902142" y="337185"/>
                  </a:lnTo>
                  <a:lnTo>
                    <a:pt x="1902142" y="346710"/>
                  </a:lnTo>
                  <a:close/>
                </a:path>
                <a:path w="2021204" h="346710">
                  <a:moveTo>
                    <a:pt x="1883092" y="346710"/>
                  </a:moveTo>
                  <a:lnTo>
                    <a:pt x="1873567" y="346710"/>
                  </a:lnTo>
                  <a:lnTo>
                    <a:pt x="1873567" y="337185"/>
                  </a:lnTo>
                  <a:lnTo>
                    <a:pt x="1883092" y="337185"/>
                  </a:lnTo>
                  <a:lnTo>
                    <a:pt x="1883092" y="346710"/>
                  </a:lnTo>
                  <a:close/>
                </a:path>
                <a:path w="2021204" h="346710">
                  <a:moveTo>
                    <a:pt x="1864042" y="346710"/>
                  </a:moveTo>
                  <a:lnTo>
                    <a:pt x="1854517" y="346710"/>
                  </a:lnTo>
                  <a:lnTo>
                    <a:pt x="1854517" y="337185"/>
                  </a:lnTo>
                  <a:lnTo>
                    <a:pt x="1864042" y="337185"/>
                  </a:lnTo>
                  <a:lnTo>
                    <a:pt x="1864042" y="346710"/>
                  </a:lnTo>
                  <a:close/>
                </a:path>
                <a:path w="2021204" h="346710">
                  <a:moveTo>
                    <a:pt x="1844992" y="346710"/>
                  </a:moveTo>
                  <a:lnTo>
                    <a:pt x="1835467" y="346710"/>
                  </a:lnTo>
                  <a:lnTo>
                    <a:pt x="1835467" y="337185"/>
                  </a:lnTo>
                  <a:lnTo>
                    <a:pt x="1844992" y="337185"/>
                  </a:lnTo>
                  <a:lnTo>
                    <a:pt x="1844992" y="346710"/>
                  </a:lnTo>
                  <a:close/>
                </a:path>
                <a:path w="2021204" h="346710">
                  <a:moveTo>
                    <a:pt x="1825942" y="346710"/>
                  </a:moveTo>
                  <a:lnTo>
                    <a:pt x="1816417" y="346710"/>
                  </a:lnTo>
                  <a:lnTo>
                    <a:pt x="1816417" y="337185"/>
                  </a:lnTo>
                  <a:lnTo>
                    <a:pt x="1825942" y="337185"/>
                  </a:lnTo>
                  <a:lnTo>
                    <a:pt x="1825942" y="346710"/>
                  </a:lnTo>
                  <a:close/>
                </a:path>
                <a:path w="2021204" h="346710">
                  <a:moveTo>
                    <a:pt x="1806892" y="346710"/>
                  </a:moveTo>
                  <a:lnTo>
                    <a:pt x="1797367" y="346710"/>
                  </a:lnTo>
                  <a:lnTo>
                    <a:pt x="1797367" y="337185"/>
                  </a:lnTo>
                  <a:lnTo>
                    <a:pt x="1806892" y="337185"/>
                  </a:lnTo>
                  <a:lnTo>
                    <a:pt x="1806892" y="346710"/>
                  </a:lnTo>
                  <a:close/>
                </a:path>
                <a:path w="2021204" h="346710">
                  <a:moveTo>
                    <a:pt x="1787842" y="346710"/>
                  </a:moveTo>
                  <a:lnTo>
                    <a:pt x="1778317" y="346710"/>
                  </a:lnTo>
                  <a:lnTo>
                    <a:pt x="1778317" y="337185"/>
                  </a:lnTo>
                  <a:lnTo>
                    <a:pt x="1787842" y="337185"/>
                  </a:lnTo>
                  <a:lnTo>
                    <a:pt x="1787842" y="346710"/>
                  </a:lnTo>
                  <a:close/>
                </a:path>
                <a:path w="2021204" h="346710">
                  <a:moveTo>
                    <a:pt x="1768792" y="346710"/>
                  </a:moveTo>
                  <a:lnTo>
                    <a:pt x="1759267" y="346710"/>
                  </a:lnTo>
                  <a:lnTo>
                    <a:pt x="1759267" y="337185"/>
                  </a:lnTo>
                  <a:lnTo>
                    <a:pt x="1768792" y="337185"/>
                  </a:lnTo>
                  <a:lnTo>
                    <a:pt x="1768792" y="346710"/>
                  </a:lnTo>
                  <a:close/>
                </a:path>
                <a:path w="2021204" h="346710">
                  <a:moveTo>
                    <a:pt x="1749742" y="346710"/>
                  </a:moveTo>
                  <a:lnTo>
                    <a:pt x="1740217" y="346710"/>
                  </a:lnTo>
                  <a:lnTo>
                    <a:pt x="1740217" y="337185"/>
                  </a:lnTo>
                  <a:lnTo>
                    <a:pt x="1749742" y="337185"/>
                  </a:lnTo>
                  <a:lnTo>
                    <a:pt x="1749742" y="346710"/>
                  </a:lnTo>
                  <a:close/>
                </a:path>
                <a:path w="2021204" h="346710">
                  <a:moveTo>
                    <a:pt x="1730692" y="346710"/>
                  </a:moveTo>
                  <a:lnTo>
                    <a:pt x="1721167" y="346710"/>
                  </a:lnTo>
                  <a:lnTo>
                    <a:pt x="1721167" y="337185"/>
                  </a:lnTo>
                  <a:lnTo>
                    <a:pt x="1730692" y="337185"/>
                  </a:lnTo>
                  <a:lnTo>
                    <a:pt x="1730692" y="346710"/>
                  </a:lnTo>
                  <a:close/>
                </a:path>
                <a:path w="2021204" h="346710">
                  <a:moveTo>
                    <a:pt x="1711642" y="346710"/>
                  </a:moveTo>
                  <a:lnTo>
                    <a:pt x="1702117" y="346710"/>
                  </a:lnTo>
                  <a:lnTo>
                    <a:pt x="1702117" y="337185"/>
                  </a:lnTo>
                  <a:lnTo>
                    <a:pt x="1711642" y="337185"/>
                  </a:lnTo>
                  <a:lnTo>
                    <a:pt x="1711642" y="346710"/>
                  </a:lnTo>
                  <a:close/>
                </a:path>
                <a:path w="2021204" h="346710">
                  <a:moveTo>
                    <a:pt x="1692592" y="346710"/>
                  </a:moveTo>
                  <a:lnTo>
                    <a:pt x="1683067" y="346710"/>
                  </a:lnTo>
                  <a:lnTo>
                    <a:pt x="1683067" y="337185"/>
                  </a:lnTo>
                  <a:lnTo>
                    <a:pt x="1692592" y="337185"/>
                  </a:lnTo>
                  <a:lnTo>
                    <a:pt x="1692592" y="346710"/>
                  </a:lnTo>
                  <a:close/>
                </a:path>
                <a:path w="2021204" h="346710">
                  <a:moveTo>
                    <a:pt x="1673542" y="346710"/>
                  </a:moveTo>
                  <a:lnTo>
                    <a:pt x="1664017" y="346710"/>
                  </a:lnTo>
                  <a:lnTo>
                    <a:pt x="1664017" y="337185"/>
                  </a:lnTo>
                  <a:lnTo>
                    <a:pt x="1673542" y="337185"/>
                  </a:lnTo>
                  <a:lnTo>
                    <a:pt x="1673542" y="346710"/>
                  </a:lnTo>
                  <a:close/>
                </a:path>
                <a:path w="2021204" h="346710">
                  <a:moveTo>
                    <a:pt x="1654492" y="346710"/>
                  </a:moveTo>
                  <a:lnTo>
                    <a:pt x="1644967" y="346710"/>
                  </a:lnTo>
                  <a:lnTo>
                    <a:pt x="1644967" y="337185"/>
                  </a:lnTo>
                  <a:lnTo>
                    <a:pt x="1654492" y="337185"/>
                  </a:lnTo>
                  <a:lnTo>
                    <a:pt x="1654492" y="346710"/>
                  </a:lnTo>
                  <a:close/>
                </a:path>
                <a:path w="2021204" h="346710">
                  <a:moveTo>
                    <a:pt x="1635442" y="346710"/>
                  </a:moveTo>
                  <a:lnTo>
                    <a:pt x="1625917" y="346710"/>
                  </a:lnTo>
                  <a:lnTo>
                    <a:pt x="1625917" y="337185"/>
                  </a:lnTo>
                  <a:lnTo>
                    <a:pt x="1635442" y="337185"/>
                  </a:lnTo>
                  <a:lnTo>
                    <a:pt x="1635442" y="346710"/>
                  </a:lnTo>
                  <a:close/>
                </a:path>
                <a:path w="2021204" h="346710">
                  <a:moveTo>
                    <a:pt x="1616392" y="346710"/>
                  </a:moveTo>
                  <a:lnTo>
                    <a:pt x="1606867" y="346710"/>
                  </a:lnTo>
                  <a:lnTo>
                    <a:pt x="1606867" y="337185"/>
                  </a:lnTo>
                  <a:lnTo>
                    <a:pt x="1616392" y="337185"/>
                  </a:lnTo>
                  <a:lnTo>
                    <a:pt x="1616392" y="346710"/>
                  </a:lnTo>
                  <a:close/>
                </a:path>
                <a:path w="2021204" h="346710">
                  <a:moveTo>
                    <a:pt x="1597342" y="346710"/>
                  </a:moveTo>
                  <a:lnTo>
                    <a:pt x="1587817" y="346710"/>
                  </a:lnTo>
                  <a:lnTo>
                    <a:pt x="1587817" y="337185"/>
                  </a:lnTo>
                  <a:lnTo>
                    <a:pt x="1597342" y="337185"/>
                  </a:lnTo>
                  <a:lnTo>
                    <a:pt x="1597342" y="346710"/>
                  </a:lnTo>
                  <a:close/>
                </a:path>
                <a:path w="2021204" h="346710">
                  <a:moveTo>
                    <a:pt x="1578292" y="346710"/>
                  </a:moveTo>
                  <a:lnTo>
                    <a:pt x="1568767" y="346710"/>
                  </a:lnTo>
                  <a:lnTo>
                    <a:pt x="1568767" y="337185"/>
                  </a:lnTo>
                  <a:lnTo>
                    <a:pt x="1578292" y="337185"/>
                  </a:lnTo>
                  <a:lnTo>
                    <a:pt x="1578292" y="346710"/>
                  </a:lnTo>
                  <a:close/>
                </a:path>
                <a:path w="2021204" h="346710">
                  <a:moveTo>
                    <a:pt x="1559242" y="346710"/>
                  </a:moveTo>
                  <a:lnTo>
                    <a:pt x="1549717" y="346710"/>
                  </a:lnTo>
                  <a:lnTo>
                    <a:pt x="1549717" y="337185"/>
                  </a:lnTo>
                  <a:lnTo>
                    <a:pt x="1559242" y="337185"/>
                  </a:lnTo>
                  <a:lnTo>
                    <a:pt x="1559242" y="346710"/>
                  </a:lnTo>
                  <a:close/>
                </a:path>
                <a:path w="2021204" h="346710">
                  <a:moveTo>
                    <a:pt x="1540192" y="346710"/>
                  </a:moveTo>
                  <a:lnTo>
                    <a:pt x="1530667" y="346710"/>
                  </a:lnTo>
                  <a:lnTo>
                    <a:pt x="1530667" y="337185"/>
                  </a:lnTo>
                  <a:lnTo>
                    <a:pt x="1540192" y="337185"/>
                  </a:lnTo>
                  <a:lnTo>
                    <a:pt x="1540192" y="346710"/>
                  </a:lnTo>
                  <a:close/>
                </a:path>
                <a:path w="2021204" h="346710">
                  <a:moveTo>
                    <a:pt x="1521142" y="346710"/>
                  </a:moveTo>
                  <a:lnTo>
                    <a:pt x="1511617" y="346710"/>
                  </a:lnTo>
                  <a:lnTo>
                    <a:pt x="1511617" y="337185"/>
                  </a:lnTo>
                  <a:lnTo>
                    <a:pt x="1521142" y="337185"/>
                  </a:lnTo>
                  <a:lnTo>
                    <a:pt x="1521142" y="346710"/>
                  </a:lnTo>
                  <a:close/>
                </a:path>
                <a:path w="2021204" h="346710">
                  <a:moveTo>
                    <a:pt x="1502092" y="346710"/>
                  </a:moveTo>
                  <a:lnTo>
                    <a:pt x="1492567" y="346710"/>
                  </a:lnTo>
                  <a:lnTo>
                    <a:pt x="1492567" y="337185"/>
                  </a:lnTo>
                  <a:lnTo>
                    <a:pt x="1502092" y="337185"/>
                  </a:lnTo>
                  <a:lnTo>
                    <a:pt x="1502092" y="346710"/>
                  </a:lnTo>
                  <a:close/>
                </a:path>
                <a:path w="2021204" h="346710">
                  <a:moveTo>
                    <a:pt x="1483042" y="346710"/>
                  </a:moveTo>
                  <a:lnTo>
                    <a:pt x="1473517" y="346710"/>
                  </a:lnTo>
                  <a:lnTo>
                    <a:pt x="1473517" y="337185"/>
                  </a:lnTo>
                  <a:lnTo>
                    <a:pt x="1483042" y="337185"/>
                  </a:lnTo>
                  <a:lnTo>
                    <a:pt x="1483042" y="346710"/>
                  </a:lnTo>
                  <a:close/>
                </a:path>
                <a:path w="2021204" h="346710">
                  <a:moveTo>
                    <a:pt x="1463992" y="346710"/>
                  </a:moveTo>
                  <a:lnTo>
                    <a:pt x="1454467" y="346710"/>
                  </a:lnTo>
                  <a:lnTo>
                    <a:pt x="1454467" y="337185"/>
                  </a:lnTo>
                  <a:lnTo>
                    <a:pt x="1463992" y="337185"/>
                  </a:lnTo>
                  <a:lnTo>
                    <a:pt x="1463992" y="346710"/>
                  </a:lnTo>
                  <a:close/>
                </a:path>
                <a:path w="2021204" h="346710">
                  <a:moveTo>
                    <a:pt x="1444942" y="346710"/>
                  </a:moveTo>
                  <a:lnTo>
                    <a:pt x="1435417" y="346710"/>
                  </a:lnTo>
                  <a:lnTo>
                    <a:pt x="1435417" y="337185"/>
                  </a:lnTo>
                  <a:lnTo>
                    <a:pt x="1444942" y="337185"/>
                  </a:lnTo>
                  <a:lnTo>
                    <a:pt x="1444942" y="346710"/>
                  </a:lnTo>
                  <a:close/>
                </a:path>
                <a:path w="2021204" h="346710">
                  <a:moveTo>
                    <a:pt x="1425892" y="346710"/>
                  </a:moveTo>
                  <a:lnTo>
                    <a:pt x="1416367" y="346710"/>
                  </a:lnTo>
                  <a:lnTo>
                    <a:pt x="1416367" y="337185"/>
                  </a:lnTo>
                  <a:lnTo>
                    <a:pt x="1425892" y="337185"/>
                  </a:lnTo>
                  <a:lnTo>
                    <a:pt x="1425892" y="346710"/>
                  </a:lnTo>
                  <a:close/>
                </a:path>
                <a:path w="2021204" h="346710">
                  <a:moveTo>
                    <a:pt x="1406842" y="346710"/>
                  </a:moveTo>
                  <a:lnTo>
                    <a:pt x="1397317" y="346710"/>
                  </a:lnTo>
                  <a:lnTo>
                    <a:pt x="1397317" y="337185"/>
                  </a:lnTo>
                  <a:lnTo>
                    <a:pt x="1406842" y="337185"/>
                  </a:lnTo>
                  <a:lnTo>
                    <a:pt x="1406842" y="346710"/>
                  </a:lnTo>
                  <a:close/>
                </a:path>
                <a:path w="2021204" h="346710">
                  <a:moveTo>
                    <a:pt x="1387792" y="346710"/>
                  </a:moveTo>
                  <a:lnTo>
                    <a:pt x="1378267" y="346710"/>
                  </a:lnTo>
                  <a:lnTo>
                    <a:pt x="1378267" y="337185"/>
                  </a:lnTo>
                  <a:lnTo>
                    <a:pt x="1387792" y="337185"/>
                  </a:lnTo>
                  <a:lnTo>
                    <a:pt x="1387792" y="346710"/>
                  </a:lnTo>
                  <a:close/>
                </a:path>
                <a:path w="2021204" h="346710">
                  <a:moveTo>
                    <a:pt x="1368742" y="346710"/>
                  </a:moveTo>
                  <a:lnTo>
                    <a:pt x="1359217" y="346710"/>
                  </a:lnTo>
                  <a:lnTo>
                    <a:pt x="1359217" y="337185"/>
                  </a:lnTo>
                  <a:lnTo>
                    <a:pt x="1368742" y="337185"/>
                  </a:lnTo>
                  <a:lnTo>
                    <a:pt x="1368742" y="346710"/>
                  </a:lnTo>
                  <a:close/>
                </a:path>
                <a:path w="2021204" h="346710">
                  <a:moveTo>
                    <a:pt x="1349692" y="346710"/>
                  </a:moveTo>
                  <a:lnTo>
                    <a:pt x="1340167" y="346710"/>
                  </a:lnTo>
                  <a:lnTo>
                    <a:pt x="1340167" y="337185"/>
                  </a:lnTo>
                  <a:lnTo>
                    <a:pt x="1349692" y="337185"/>
                  </a:lnTo>
                  <a:lnTo>
                    <a:pt x="1349692" y="346710"/>
                  </a:lnTo>
                  <a:close/>
                </a:path>
                <a:path w="2021204" h="346710">
                  <a:moveTo>
                    <a:pt x="1330642" y="346710"/>
                  </a:moveTo>
                  <a:lnTo>
                    <a:pt x="1321117" y="346710"/>
                  </a:lnTo>
                  <a:lnTo>
                    <a:pt x="1321117" y="337185"/>
                  </a:lnTo>
                  <a:lnTo>
                    <a:pt x="1330642" y="337185"/>
                  </a:lnTo>
                  <a:lnTo>
                    <a:pt x="1330642" y="346710"/>
                  </a:lnTo>
                  <a:close/>
                </a:path>
                <a:path w="2021204" h="346710">
                  <a:moveTo>
                    <a:pt x="1311592" y="346710"/>
                  </a:moveTo>
                  <a:lnTo>
                    <a:pt x="1302067" y="346710"/>
                  </a:lnTo>
                  <a:lnTo>
                    <a:pt x="1302067" y="337185"/>
                  </a:lnTo>
                  <a:lnTo>
                    <a:pt x="1311592" y="337185"/>
                  </a:lnTo>
                  <a:lnTo>
                    <a:pt x="1311592" y="346710"/>
                  </a:lnTo>
                  <a:close/>
                </a:path>
                <a:path w="2021204" h="346710">
                  <a:moveTo>
                    <a:pt x="1292542" y="346710"/>
                  </a:moveTo>
                  <a:lnTo>
                    <a:pt x="1283017" y="346710"/>
                  </a:lnTo>
                  <a:lnTo>
                    <a:pt x="1283017" y="337185"/>
                  </a:lnTo>
                  <a:lnTo>
                    <a:pt x="1292542" y="337185"/>
                  </a:lnTo>
                  <a:lnTo>
                    <a:pt x="1292542" y="346710"/>
                  </a:lnTo>
                  <a:close/>
                </a:path>
                <a:path w="2021204" h="346710">
                  <a:moveTo>
                    <a:pt x="1273492" y="346710"/>
                  </a:moveTo>
                  <a:lnTo>
                    <a:pt x="1263967" y="346710"/>
                  </a:lnTo>
                  <a:lnTo>
                    <a:pt x="1263967" y="337185"/>
                  </a:lnTo>
                  <a:lnTo>
                    <a:pt x="1273492" y="337185"/>
                  </a:lnTo>
                  <a:lnTo>
                    <a:pt x="1273492" y="346710"/>
                  </a:lnTo>
                  <a:close/>
                </a:path>
                <a:path w="2021204" h="346710">
                  <a:moveTo>
                    <a:pt x="1254442" y="346710"/>
                  </a:moveTo>
                  <a:lnTo>
                    <a:pt x="1244917" y="346710"/>
                  </a:lnTo>
                  <a:lnTo>
                    <a:pt x="1244917" y="337185"/>
                  </a:lnTo>
                  <a:lnTo>
                    <a:pt x="1254442" y="337185"/>
                  </a:lnTo>
                  <a:lnTo>
                    <a:pt x="1254442" y="346710"/>
                  </a:lnTo>
                  <a:close/>
                </a:path>
                <a:path w="2021204" h="346710">
                  <a:moveTo>
                    <a:pt x="1235392" y="346710"/>
                  </a:moveTo>
                  <a:lnTo>
                    <a:pt x="1225867" y="346710"/>
                  </a:lnTo>
                  <a:lnTo>
                    <a:pt x="1225867" y="337185"/>
                  </a:lnTo>
                  <a:lnTo>
                    <a:pt x="1235392" y="337185"/>
                  </a:lnTo>
                  <a:lnTo>
                    <a:pt x="1235392" y="346710"/>
                  </a:lnTo>
                  <a:close/>
                </a:path>
                <a:path w="2021204" h="346710">
                  <a:moveTo>
                    <a:pt x="1216342" y="346710"/>
                  </a:moveTo>
                  <a:lnTo>
                    <a:pt x="1206817" y="346710"/>
                  </a:lnTo>
                  <a:lnTo>
                    <a:pt x="1206817" y="337185"/>
                  </a:lnTo>
                  <a:lnTo>
                    <a:pt x="1216342" y="337185"/>
                  </a:lnTo>
                  <a:lnTo>
                    <a:pt x="1216342" y="346710"/>
                  </a:lnTo>
                  <a:close/>
                </a:path>
                <a:path w="2021204" h="346710">
                  <a:moveTo>
                    <a:pt x="1197292" y="346710"/>
                  </a:moveTo>
                  <a:lnTo>
                    <a:pt x="1187767" y="346710"/>
                  </a:lnTo>
                  <a:lnTo>
                    <a:pt x="1187767" y="337185"/>
                  </a:lnTo>
                  <a:lnTo>
                    <a:pt x="1197292" y="337185"/>
                  </a:lnTo>
                  <a:lnTo>
                    <a:pt x="1197292" y="346710"/>
                  </a:lnTo>
                  <a:close/>
                </a:path>
                <a:path w="2021204" h="346710">
                  <a:moveTo>
                    <a:pt x="1178242" y="346710"/>
                  </a:moveTo>
                  <a:lnTo>
                    <a:pt x="1168717" y="346710"/>
                  </a:lnTo>
                  <a:lnTo>
                    <a:pt x="1168717" y="337185"/>
                  </a:lnTo>
                  <a:lnTo>
                    <a:pt x="1178242" y="337185"/>
                  </a:lnTo>
                  <a:lnTo>
                    <a:pt x="1178242" y="346710"/>
                  </a:lnTo>
                  <a:close/>
                </a:path>
                <a:path w="2021204" h="346710">
                  <a:moveTo>
                    <a:pt x="1159192" y="346710"/>
                  </a:moveTo>
                  <a:lnTo>
                    <a:pt x="1149667" y="346710"/>
                  </a:lnTo>
                  <a:lnTo>
                    <a:pt x="1149667" y="337185"/>
                  </a:lnTo>
                  <a:lnTo>
                    <a:pt x="1159192" y="337185"/>
                  </a:lnTo>
                  <a:lnTo>
                    <a:pt x="1159192" y="346710"/>
                  </a:lnTo>
                  <a:close/>
                </a:path>
                <a:path w="2021204" h="346710">
                  <a:moveTo>
                    <a:pt x="1140142" y="346710"/>
                  </a:moveTo>
                  <a:lnTo>
                    <a:pt x="1130617" y="346710"/>
                  </a:lnTo>
                  <a:lnTo>
                    <a:pt x="1130617" y="337185"/>
                  </a:lnTo>
                  <a:lnTo>
                    <a:pt x="1140142" y="337185"/>
                  </a:lnTo>
                  <a:lnTo>
                    <a:pt x="1140142" y="346710"/>
                  </a:lnTo>
                  <a:close/>
                </a:path>
                <a:path w="2021204" h="346710">
                  <a:moveTo>
                    <a:pt x="1121092" y="346710"/>
                  </a:moveTo>
                  <a:lnTo>
                    <a:pt x="1111567" y="346710"/>
                  </a:lnTo>
                  <a:lnTo>
                    <a:pt x="1111567" y="337185"/>
                  </a:lnTo>
                  <a:lnTo>
                    <a:pt x="1121092" y="337185"/>
                  </a:lnTo>
                  <a:lnTo>
                    <a:pt x="1121092" y="346710"/>
                  </a:lnTo>
                  <a:close/>
                </a:path>
                <a:path w="2021204" h="346710">
                  <a:moveTo>
                    <a:pt x="1102042" y="346710"/>
                  </a:moveTo>
                  <a:lnTo>
                    <a:pt x="1092517" y="346710"/>
                  </a:lnTo>
                  <a:lnTo>
                    <a:pt x="1092517" y="337185"/>
                  </a:lnTo>
                  <a:lnTo>
                    <a:pt x="1102042" y="337185"/>
                  </a:lnTo>
                  <a:lnTo>
                    <a:pt x="1102042" y="346710"/>
                  </a:lnTo>
                  <a:close/>
                </a:path>
                <a:path w="2021204" h="346710">
                  <a:moveTo>
                    <a:pt x="1082992" y="346710"/>
                  </a:moveTo>
                  <a:lnTo>
                    <a:pt x="1073467" y="346710"/>
                  </a:lnTo>
                  <a:lnTo>
                    <a:pt x="1073467" y="337185"/>
                  </a:lnTo>
                  <a:lnTo>
                    <a:pt x="1082992" y="337185"/>
                  </a:lnTo>
                  <a:lnTo>
                    <a:pt x="1082992" y="346710"/>
                  </a:lnTo>
                  <a:close/>
                </a:path>
                <a:path w="2021204" h="346710">
                  <a:moveTo>
                    <a:pt x="1063942" y="346710"/>
                  </a:moveTo>
                  <a:lnTo>
                    <a:pt x="1054417" y="346710"/>
                  </a:lnTo>
                  <a:lnTo>
                    <a:pt x="1054417" y="337185"/>
                  </a:lnTo>
                  <a:lnTo>
                    <a:pt x="1063942" y="337185"/>
                  </a:lnTo>
                  <a:lnTo>
                    <a:pt x="1063942" y="346710"/>
                  </a:lnTo>
                  <a:close/>
                </a:path>
                <a:path w="2021204" h="346710">
                  <a:moveTo>
                    <a:pt x="1044892" y="346710"/>
                  </a:moveTo>
                  <a:lnTo>
                    <a:pt x="1035367" y="346710"/>
                  </a:lnTo>
                  <a:lnTo>
                    <a:pt x="1035367" y="337185"/>
                  </a:lnTo>
                  <a:lnTo>
                    <a:pt x="1044892" y="337185"/>
                  </a:lnTo>
                  <a:lnTo>
                    <a:pt x="1044892" y="346710"/>
                  </a:lnTo>
                  <a:close/>
                </a:path>
                <a:path w="2021204" h="346710">
                  <a:moveTo>
                    <a:pt x="1025842" y="346710"/>
                  </a:moveTo>
                  <a:lnTo>
                    <a:pt x="1016317" y="346710"/>
                  </a:lnTo>
                  <a:lnTo>
                    <a:pt x="1016317" y="337185"/>
                  </a:lnTo>
                  <a:lnTo>
                    <a:pt x="1025842" y="337185"/>
                  </a:lnTo>
                  <a:lnTo>
                    <a:pt x="1025842" y="346710"/>
                  </a:lnTo>
                  <a:close/>
                </a:path>
                <a:path w="2021204" h="346710">
                  <a:moveTo>
                    <a:pt x="1006792" y="346710"/>
                  </a:moveTo>
                  <a:lnTo>
                    <a:pt x="997267" y="346710"/>
                  </a:lnTo>
                  <a:lnTo>
                    <a:pt x="997267" y="337185"/>
                  </a:lnTo>
                  <a:lnTo>
                    <a:pt x="1006792" y="337185"/>
                  </a:lnTo>
                  <a:lnTo>
                    <a:pt x="1006792" y="346710"/>
                  </a:lnTo>
                  <a:close/>
                </a:path>
                <a:path w="2021204" h="346710">
                  <a:moveTo>
                    <a:pt x="987742" y="346710"/>
                  </a:moveTo>
                  <a:lnTo>
                    <a:pt x="978217" y="346710"/>
                  </a:lnTo>
                  <a:lnTo>
                    <a:pt x="978217" y="337185"/>
                  </a:lnTo>
                  <a:lnTo>
                    <a:pt x="987742" y="337185"/>
                  </a:lnTo>
                  <a:lnTo>
                    <a:pt x="987742" y="346710"/>
                  </a:lnTo>
                  <a:close/>
                </a:path>
                <a:path w="2021204" h="346710">
                  <a:moveTo>
                    <a:pt x="968692" y="346710"/>
                  </a:moveTo>
                  <a:lnTo>
                    <a:pt x="959167" y="346710"/>
                  </a:lnTo>
                  <a:lnTo>
                    <a:pt x="959167" y="337185"/>
                  </a:lnTo>
                  <a:lnTo>
                    <a:pt x="968692" y="337185"/>
                  </a:lnTo>
                  <a:lnTo>
                    <a:pt x="968692" y="346710"/>
                  </a:lnTo>
                  <a:close/>
                </a:path>
                <a:path w="2021204" h="346710">
                  <a:moveTo>
                    <a:pt x="949642" y="346710"/>
                  </a:moveTo>
                  <a:lnTo>
                    <a:pt x="940117" y="346710"/>
                  </a:lnTo>
                  <a:lnTo>
                    <a:pt x="940117" y="337185"/>
                  </a:lnTo>
                  <a:lnTo>
                    <a:pt x="949642" y="337185"/>
                  </a:lnTo>
                  <a:lnTo>
                    <a:pt x="949642" y="346710"/>
                  </a:lnTo>
                  <a:close/>
                </a:path>
                <a:path w="2021204" h="346710">
                  <a:moveTo>
                    <a:pt x="930592" y="346710"/>
                  </a:moveTo>
                  <a:lnTo>
                    <a:pt x="921067" y="346710"/>
                  </a:lnTo>
                  <a:lnTo>
                    <a:pt x="921067" y="337185"/>
                  </a:lnTo>
                  <a:lnTo>
                    <a:pt x="930592" y="337185"/>
                  </a:lnTo>
                  <a:lnTo>
                    <a:pt x="930592" y="346710"/>
                  </a:lnTo>
                  <a:close/>
                </a:path>
                <a:path w="2021204" h="346710">
                  <a:moveTo>
                    <a:pt x="911542" y="346710"/>
                  </a:moveTo>
                  <a:lnTo>
                    <a:pt x="902017" y="346710"/>
                  </a:lnTo>
                  <a:lnTo>
                    <a:pt x="902017" y="337185"/>
                  </a:lnTo>
                  <a:lnTo>
                    <a:pt x="911542" y="337185"/>
                  </a:lnTo>
                  <a:lnTo>
                    <a:pt x="911542" y="346710"/>
                  </a:lnTo>
                  <a:close/>
                </a:path>
                <a:path w="2021204" h="346710">
                  <a:moveTo>
                    <a:pt x="892492" y="346710"/>
                  </a:moveTo>
                  <a:lnTo>
                    <a:pt x="882967" y="346710"/>
                  </a:lnTo>
                  <a:lnTo>
                    <a:pt x="882967" y="337185"/>
                  </a:lnTo>
                  <a:lnTo>
                    <a:pt x="892492" y="337185"/>
                  </a:lnTo>
                  <a:lnTo>
                    <a:pt x="892492" y="346710"/>
                  </a:lnTo>
                  <a:close/>
                </a:path>
                <a:path w="2021204" h="346710">
                  <a:moveTo>
                    <a:pt x="873442" y="346710"/>
                  </a:moveTo>
                  <a:lnTo>
                    <a:pt x="863917" y="346710"/>
                  </a:lnTo>
                  <a:lnTo>
                    <a:pt x="863917" y="337185"/>
                  </a:lnTo>
                  <a:lnTo>
                    <a:pt x="873442" y="337185"/>
                  </a:lnTo>
                  <a:lnTo>
                    <a:pt x="873442" y="346710"/>
                  </a:lnTo>
                  <a:close/>
                </a:path>
                <a:path w="2021204" h="346710">
                  <a:moveTo>
                    <a:pt x="854392" y="346710"/>
                  </a:moveTo>
                  <a:lnTo>
                    <a:pt x="844867" y="346710"/>
                  </a:lnTo>
                  <a:lnTo>
                    <a:pt x="844867" y="337185"/>
                  </a:lnTo>
                  <a:lnTo>
                    <a:pt x="854392" y="337185"/>
                  </a:lnTo>
                  <a:lnTo>
                    <a:pt x="854392" y="346710"/>
                  </a:lnTo>
                  <a:close/>
                </a:path>
                <a:path w="2021204" h="346710">
                  <a:moveTo>
                    <a:pt x="835342" y="346710"/>
                  </a:moveTo>
                  <a:lnTo>
                    <a:pt x="825817" y="346710"/>
                  </a:lnTo>
                  <a:lnTo>
                    <a:pt x="825817" y="337185"/>
                  </a:lnTo>
                  <a:lnTo>
                    <a:pt x="835342" y="337185"/>
                  </a:lnTo>
                  <a:lnTo>
                    <a:pt x="835342" y="346710"/>
                  </a:lnTo>
                  <a:close/>
                </a:path>
                <a:path w="2021204" h="346710">
                  <a:moveTo>
                    <a:pt x="816292" y="346710"/>
                  </a:moveTo>
                  <a:lnTo>
                    <a:pt x="806767" y="346710"/>
                  </a:lnTo>
                  <a:lnTo>
                    <a:pt x="806767" y="337185"/>
                  </a:lnTo>
                  <a:lnTo>
                    <a:pt x="816292" y="337185"/>
                  </a:lnTo>
                  <a:lnTo>
                    <a:pt x="816292" y="346710"/>
                  </a:lnTo>
                  <a:close/>
                </a:path>
                <a:path w="2021204" h="346710">
                  <a:moveTo>
                    <a:pt x="797242" y="346710"/>
                  </a:moveTo>
                  <a:lnTo>
                    <a:pt x="787717" y="346710"/>
                  </a:lnTo>
                  <a:lnTo>
                    <a:pt x="787717" y="337185"/>
                  </a:lnTo>
                  <a:lnTo>
                    <a:pt x="797242" y="337185"/>
                  </a:lnTo>
                  <a:lnTo>
                    <a:pt x="797242" y="346710"/>
                  </a:lnTo>
                  <a:close/>
                </a:path>
                <a:path w="2021204" h="346710">
                  <a:moveTo>
                    <a:pt x="778192" y="346710"/>
                  </a:moveTo>
                  <a:lnTo>
                    <a:pt x="768667" y="346710"/>
                  </a:lnTo>
                  <a:lnTo>
                    <a:pt x="768667" y="337185"/>
                  </a:lnTo>
                  <a:lnTo>
                    <a:pt x="778192" y="337185"/>
                  </a:lnTo>
                  <a:lnTo>
                    <a:pt x="778192" y="346710"/>
                  </a:lnTo>
                  <a:close/>
                </a:path>
                <a:path w="2021204" h="346710">
                  <a:moveTo>
                    <a:pt x="759142" y="346710"/>
                  </a:moveTo>
                  <a:lnTo>
                    <a:pt x="749617" y="346710"/>
                  </a:lnTo>
                  <a:lnTo>
                    <a:pt x="749617" y="337185"/>
                  </a:lnTo>
                  <a:lnTo>
                    <a:pt x="759142" y="337185"/>
                  </a:lnTo>
                  <a:lnTo>
                    <a:pt x="759142" y="346710"/>
                  </a:lnTo>
                  <a:close/>
                </a:path>
                <a:path w="2021204" h="346710">
                  <a:moveTo>
                    <a:pt x="740092" y="346710"/>
                  </a:moveTo>
                  <a:lnTo>
                    <a:pt x="730567" y="346710"/>
                  </a:lnTo>
                  <a:lnTo>
                    <a:pt x="730567" y="337185"/>
                  </a:lnTo>
                  <a:lnTo>
                    <a:pt x="740092" y="337185"/>
                  </a:lnTo>
                  <a:lnTo>
                    <a:pt x="740092" y="346710"/>
                  </a:lnTo>
                  <a:close/>
                </a:path>
                <a:path w="2021204" h="346710">
                  <a:moveTo>
                    <a:pt x="721042" y="346710"/>
                  </a:moveTo>
                  <a:lnTo>
                    <a:pt x="711517" y="346710"/>
                  </a:lnTo>
                  <a:lnTo>
                    <a:pt x="711517" y="337185"/>
                  </a:lnTo>
                  <a:lnTo>
                    <a:pt x="721042" y="337185"/>
                  </a:lnTo>
                  <a:lnTo>
                    <a:pt x="721042" y="346710"/>
                  </a:lnTo>
                  <a:close/>
                </a:path>
                <a:path w="2021204" h="346710">
                  <a:moveTo>
                    <a:pt x="701992" y="346710"/>
                  </a:moveTo>
                  <a:lnTo>
                    <a:pt x="692467" y="346710"/>
                  </a:lnTo>
                  <a:lnTo>
                    <a:pt x="692467" y="337185"/>
                  </a:lnTo>
                  <a:lnTo>
                    <a:pt x="701992" y="337185"/>
                  </a:lnTo>
                  <a:lnTo>
                    <a:pt x="701992" y="346710"/>
                  </a:lnTo>
                  <a:close/>
                </a:path>
                <a:path w="2021204" h="346710">
                  <a:moveTo>
                    <a:pt x="682942" y="346710"/>
                  </a:moveTo>
                  <a:lnTo>
                    <a:pt x="673417" y="346710"/>
                  </a:lnTo>
                  <a:lnTo>
                    <a:pt x="673417" y="337185"/>
                  </a:lnTo>
                  <a:lnTo>
                    <a:pt x="682942" y="337185"/>
                  </a:lnTo>
                  <a:lnTo>
                    <a:pt x="682942" y="346710"/>
                  </a:lnTo>
                  <a:close/>
                </a:path>
                <a:path w="2021204" h="346710">
                  <a:moveTo>
                    <a:pt x="663892" y="346710"/>
                  </a:moveTo>
                  <a:lnTo>
                    <a:pt x="654367" y="346710"/>
                  </a:lnTo>
                  <a:lnTo>
                    <a:pt x="654367" y="337185"/>
                  </a:lnTo>
                  <a:lnTo>
                    <a:pt x="663892" y="337185"/>
                  </a:lnTo>
                  <a:lnTo>
                    <a:pt x="663892" y="346710"/>
                  </a:lnTo>
                  <a:close/>
                </a:path>
                <a:path w="2021204" h="346710">
                  <a:moveTo>
                    <a:pt x="644842" y="346710"/>
                  </a:moveTo>
                  <a:lnTo>
                    <a:pt x="635317" y="346710"/>
                  </a:lnTo>
                  <a:lnTo>
                    <a:pt x="635317" y="337185"/>
                  </a:lnTo>
                  <a:lnTo>
                    <a:pt x="644842" y="337185"/>
                  </a:lnTo>
                  <a:lnTo>
                    <a:pt x="644842" y="346710"/>
                  </a:lnTo>
                  <a:close/>
                </a:path>
                <a:path w="2021204" h="346710">
                  <a:moveTo>
                    <a:pt x="625792" y="346710"/>
                  </a:moveTo>
                  <a:lnTo>
                    <a:pt x="616267" y="346710"/>
                  </a:lnTo>
                  <a:lnTo>
                    <a:pt x="616267" y="337185"/>
                  </a:lnTo>
                  <a:lnTo>
                    <a:pt x="625792" y="337185"/>
                  </a:lnTo>
                  <a:lnTo>
                    <a:pt x="625792" y="346710"/>
                  </a:lnTo>
                  <a:close/>
                </a:path>
                <a:path w="2021204" h="346710">
                  <a:moveTo>
                    <a:pt x="606742" y="346710"/>
                  </a:moveTo>
                  <a:lnTo>
                    <a:pt x="597217" y="346710"/>
                  </a:lnTo>
                  <a:lnTo>
                    <a:pt x="597217" y="337185"/>
                  </a:lnTo>
                  <a:lnTo>
                    <a:pt x="606742" y="337185"/>
                  </a:lnTo>
                  <a:lnTo>
                    <a:pt x="606742" y="346710"/>
                  </a:lnTo>
                  <a:close/>
                </a:path>
                <a:path w="2021204" h="346710">
                  <a:moveTo>
                    <a:pt x="587692" y="346710"/>
                  </a:moveTo>
                  <a:lnTo>
                    <a:pt x="578167" y="346710"/>
                  </a:lnTo>
                  <a:lnTo>
                    <a:pt x="578167" y="337185"/>
                  </a:lnTo>
                  <a:lnTo>
                    <a:pt x="587692" y="337185"/>
                  </a:lnTo>
                  <a:lnTo>
                    <a:pt x="587692" y="346710"/>
                  </a:lnTo>
                  <a:close/>
                </a:path>
                <a:path w="2021204" h="346710">
                  <a:moveTo>
                    <a:pt x="568642" y="346710"/>
                  </a:moveTo>
                  <a:lnTo>
                    <a:pt x="559117" y="346710"/>
                  </a:lnTo>
                  <a:lnTo>
                    <a:pt x="559117" y="337185"/>
                  </a:lnTo>
                  <a:lnTo>
                    <a:pt x="568642" y="337185"/>
                  </a:lnTo>
                  <a:lnTo>
                    <a:pt x="568642" y="346710"/>
                  </a:lnTo>
                  <a:close/>
                </a:path>
                <a:path w="2021204" h="346710">
                  <a:moveTo>
                    <a:pt x="549592" y="346710"/>
                  </a:moveTo>
                  <a:lnTo>
                    <a:pt x="540067" y="346710"/>
                  </a:lnTo>
                  <a:lnTo>
                    <a:pt x="540067" y="337185"/>
                  </a:lnTo>
                  <a:lnTo>
                    <a:pt x="549592" y="337185"/>
                  </a:lnTo>
                  <a:lnTo>
                    <a:pt x="549592" y="346710"/>
                  </a:lnTo>
                  <a:close/>
                </a:path>
                <a:path w="2021204" h="346710">
                  <a:moveTo>
                    <a:pt x="530542" y="346710"/>
                  </a:moveTo>
                  <a:lnTo>
                    <a:pt x="521017" y="346710"/>
                  </a:lnTo>
                  <a:lnTo>
                    <a:pt x="521017" y="337185"/>
                  </a:lnTo>
                  <a:lnTo>
                    <a:pt x="530542" y="337185"/>
                  </a:lnTo>
                  <a:lnTo>
                    <a:pt x="530542" y="346710"/>
                  </a:lnTo>
                  <a:close/>
                </a:path>
                <a:path w="2021204" h="346710">
                  <a:moveTo>
                    <a:pt x="511492" y="346710"/>
                  </a:moveTo>
                  <a:lnTo>
                    <a:pt x="501967" y="346710"/>
                  </a:lnTo>
                  <a:lnTo>
                    <a:pt x="501967" y="337185"/>
                  </a:lnTo>
                  <a:lnTo>
                    <a:pt x="511492" y="337185"/>
                  </a:lnTo>
                  <a:lnTo>
                    <a:pt x="511492" y="346710"/>
                  </a:lnTo>
                  <a:close/>
                </a:path>
                <a:path w="2021204" h="346710">
                  <a:moveTo>
                    <a:pt x="492442" y="346710"/>
                  </a:moveTo>
                  <a:lnTo>
                    <a:pt x="482917" y="346710"/>
                  </a:lnTo>
                  <a:lnTo>
                    <a:pt x="482917" y="337185"/>
                  </a:lnTo>
                  <a:lnTo>
                    <a:pt x="492442" y="337185"/>
                  </a:lnTo>
                  <a:lnTo>
                    <a:pt x="492442" y="346710"/>
                  </a:lnTo>
                  <a:close/>
                </a:path>
                <a:path w="2021204" h="346710">
                  <a:moveTo>
                    <a:pt x="473392" y="346710"/>
                  </a:moveTo>
                  <a:lnTo>
                    <a:pt x="463867" y="346710"/>
                  </a:lnTo>
                  <a:lnTo>
                    <a:pt x="463867" y="337185"/>
                  </a:lnTo>
                  <a:lnTo>
                    <a:pt x="473392" y="337185"/>
                  </a:lnTo>
                  <a:lnTo>
                    <a:pt x="473392" y="346710"/>
                  </a:lnTo>
                  <a:close/>
                </a:path>
                <a:path w="2021204" h="346710">
                  <a:moveTo>
                    <a:pt x="454342" y="346710"/>
                  </a:moveTo>
                  <a:lnTo>
                    <a:pt x="444817" y="346710"/>
                  </a:lnTo>
                  <a:lnTo>
                    <a:pt x="444817" y="337185"/>
                  </a:lnTo>
                  <a:lnTo>
                    <a:pt x="454342" y="337185"/>
                  </a:lnTo>
                  <a:lnTo>
                    <a:pt x="454342" y="346710"/>
                  </a:lnTo>
                  <a:close/>
                </a:path>
                <a:path w="2021204" h="346710">
                  <a:moveTo>
                    <a:pt x="435292" y="346710"/>
                  </a:moveTo>
                  <a:lnTo>
                    <a:pt x="425767" y="346710"/>
                  </a:lnTo>
                  <a:lnTo>
                    <a:pt x="425767" y="337185"/>
                  </a:lnTo>
                  <a:lnTo>
                    <a:pt x="435292" y="337185"/>
                  </a:lnTo>
                  <a:lnTo>
                    <a:pt x="435292" y="346710"/>
                  </a:lnTo>
                  <a:close/>
                </a:path>
                <a:path w="2021204" h="346710">
                  <a:moveTo>
                    <a:pt x="416242" y="346710"/>
                  </a:moveTo>
                  <a:lnTo>
                    <a:pt x="406717" y="346710"/>
                  </a:lnTo>
                  <a:lnTo>
                    <a:pt x="406717" y="337185"/>
                  </a:lnTo>
                  <a:lnTo>
                    <a:pt x="416242" y="337185"/>
                  </a:lnTo>
                  <a:lnTo>
                    <a:pt x="416242" y="346710"/>
                  </a:lnTo>
                  <a:close/>
                </a:path>
                <a:path w="2021204" h="346710">
                  <a:moveTo>
                    <a:pt x="397192" y="346710"/>
                  </a:moveTo>
                  <a:lnTo>
                    <a:pt x="387667" y="346710"/>
                  </a:lnTo>
                  <a:lnTo>
                    <a:pt x="387667" y="337185"/>
                  </a:lnTo>
                  <a:lnTo>
                    <a:pt x="397192" y="337185"/>
                  </a:lnTo>
                  <a:lnTo>
                    <a:pt x="397192" y="346710"/>
                  </a:lnTo>
                  <a:close/>
                </a:path>
                <a:path w="2021204" h="346710">
                  <a:moveTo>
                    <a:pt x="378142" y="346710"/>
                  </a:moveTo>
                  <a:lnTo>
                    <a:pt x="368617" y="346710"/>
                  </a:lnTo>
                  <a:lnTo>
                    <a:pt x="368617" y="337185"/>
                  </a:lnTo>
                  <a:lnTo>
                    <a:pt x="378142" y="337185"/>
                  </a:lnTo>
                  <a:lnTo>
                    <a:pt x="378142" y="346710"/>
                  </a:lnTo>
                  <a:close/>
                </a:path>
                <a:path w="2021204" h="346710">
                  <a:moveTo>
                    <a:pt x="359092" y="346710"/>
                  </a:moveTo>
                  <a:lnTo>
                    <a:pt x="349567" y="346710"/>
                  </a:lnTo>
                  <a:lnTo>
                    <a:pt x="349567" y="337185"/>
                  </a:lnTo>
                  <a:lnTo>
                    <a:pt x="359092" y="337185"/>
                  </a:lnTo>
                  <a:lnTo>
                    <a:pt x="359092" y="346710"/>
                  </a:lnTo>
                  <a:close/>
                </a:path>
                <a:path w="2021204" h="346710">
                  <a:moveTo>
                    <a:pt x="340042" y="346710"/>
                  </a:moveTo>
                  <a:lnTo>
                    <a:pt x="330517" y="346710"/>
                  </a:lnTo>
                  <a:lnTo>
                    <a:pt x="330517" y="337185"/>
                  </a:lnTo>
                  <a:lnTo>
                    <a:pt x="340042" y="337185"/>
                  </a:lnTo>
                  <a:lnTo>
                    <a:pt x="340042" y="346710"/>
                  </a:lnTo>
                  <a:close/>
                </a:path>
                <a:path w="2021204" h="346710">
                  <a:moveTo>
                    <a:pt x="320992" y="346710"/>
                  </a:moveTo>
                  <a:lnTo>
                    <a:pt x="311467" y="346710"/>
                  </a:lnTo>
                  <a:lnTo>
                    <a:pt x="311467" y="337185"/>
                  </a:lnTo>
                  <a:lnTo>
                    <a:pt x="320992" y="337185"/>
                  </a:lnTo>
                  <a:lnTo>
                    <a:pt x="320992" y="346710"/>
                  </a:lnTo>
                  <a:close/>
                </a:path>
                <a:path w="2021204" h="346710">
                  <a:moveTo>
                    <a:pt x="301942" y="346710"/>
                  </a:moveTo>
                  <a:lnTo>
                    <a:pt x="292417" y="346710"/>
                  </a:lnTo>
                  <a:lnTo>
                    <a:pt x="292417" y="337185"/>
                  </a:lnTo>
                  <a:lnTo>
                    <a:pt x="301942" y="337185"/>
                  </a:lnTo>
                  <a:lnTo>
                    <a:pt x="301942" y="346710"/>
                  </a:lnTo>
                  <a:close/>
                </a:path>
                <a:path w="2021204" h="346710">
                  <a:moveTo>
                    <a:pt x="282892" y="346710"/>
                  </a:moveTo>
                  <a:lnTo>
                    <a:pt x="273367" y="346710"/>
                  </a:lnTo>
                  <a:lnTo>
                    <a:pt x="273367" y="337185"/>
                  </a:lnTo>
                  <a:lnTo>
                    <a:pt x="282892" y="337185"/>
                  </a:lnTo>
                  <a:lnTo>
                    <a:pt x="282892" y="346710"/>
                  </a:lnTo>
                  <a:close/>
                </a:path>
                <a:path w="2021204" h="346710">
                  <a:moveTo>
                    <a:pt x="263842" y="346710"/>
                  </a:moveTo>
                  <a:lnTo>
                    <a:pt x="254317" y="346710"/>
                  </a:lnTo>
                  <a:lnTo>
                    <a:pt x="254317" y="337185"/>
                  </a:lnTo>
                  <a:lnTo>
                    <a:pt x="263842" y="337185"/>
                  </a:lnTo>
                  <a:lnTo>
                    <a:pt x="263842" y="346710"/>
                  </a:lnTo>
                  <a:close/>
                </a:path>
                <a:path w="2021204" h="346710">
                  <a:moveTo>
                    <a:pt x="244792" y="346710"/>
                  </a:moveTo>
                  <a:lnTo>
                    <a:pt x="235267" y="346710"/>
                  </a:lnTo>
                  <a:lnTo>
                    <a:pt x="235267" y="337185"/>
                  </a:lnTo>
                  <a:lnTo>
                    <a:pt x="244792" y="337185"/>
                  </a:lnTo>
                  <a:lnTo>
                    <a:pt x="244792" y="346710"/>
                  </a:lnTo>
                  <a:close/>
                </a:path>
                <a:path w="2021204" h="346710">
                  <a:moveTo>
                    <a:pt x="225742" y="346710"/>
                  </a:moveTo>
                  <a:lnTo>
                    <a:pt x="216217" y="346710"/>
                  </a:lnTo>
                  <a:lnTo>
                    <a:pt x="216217" y="337185"/>
                  </a:lnTo>
                  <a:lnTo>
                    <a:pt x="225742" y="337185"/>
                  </a:lnTo>
                  <a:lnTo>
                    <a:pt x="225742" y="346710"/>
                  </a:lnTo>
                  <a:close/>
                </a:path>
                <a:path w="2021204" h="346710">
                  <a:moveTo>
                    <a:pt x="206692" y="346710"/>
                  </a:moveTo>
                  <a:lnTo>
                    <a:pt x="197167" y="346710"/>
                  </a:lnTo>
                  <a:lnTo>
                    <a:pt x="197167" y="337185"/>
                  </a:lnTo>
                  <a:lnTo>
                    <a:pt x="206692" y="337185"/>
                  </a:lnTo>
                  <a:lnTo>
                    <a:pt x="206692" y="346710"/>
                  </a:lnTo>
                  <a:close/>
                </a:path>
                <a:path w="2021204" h="346710">
                  <a:moveTo>
                    <a:pt x="187642" y="346710"/>
                  </a:moveTo>
                  <a:lnTo>
                    <a:pt x="178117" y="346710"/>
                  </a:lnTo>
                  <a:lnTo>
                    <a:pt x="178117" y="337185"/>
                  </a:lnTo>
                  <a:lnTo>
                    <a:pt x="187642" y="337185"/>
                  </a:lnTo>
                  <a:lnTo>
                    <a:pt x="187642" y="346710"/>
                  </a:lnTo>
                  <a:close/>
                </a:path>
                <a:path w="2021204" h="346710">
                  <a:moveTo>
                    <a:pt x="168592" y="346710"/>
                  </a:moveTo>
                  <a:lnTo>
                    <a:pt x="159067" y="346710"/>
                  </a:lnTo>
                  <a:lnTo>
                    <a:pt x="159067" y="337185"/>
                  </a:lnTo>
                  <a:lnTo>
                    <a:pt x="168592" y="337185"/>
                  </a:lnTo>
                  <a:lnTo>
                    <a:pt x="168592" y="346710"/>
                  </a:lnTo>
                  <a:close/>
                </a:path>
                <a:path w="2021204" h="346710">
                  <a:moveTo>
                    <a:pt x="149542" y="346710"/>
                  </a:moveTo>
                  <a:lnTo>
                    <a:pt x="140017" y="346710"/>
                  </a:lnTo>
                  <a:lnTo>
                    <a:pt x="140017" y="337185"/>
                  </a:lnTo>
                  <a:lnTo>
                    <a:pt x="149542" y="337185"/>
                  </a:lnTo>
                  <a:lnTo>
                    <a:pt x="149542" y="346710"/>
                  </a:lnTo>
                  <a:close/>
                </a:path>
                <a:path w="2021204" h="346710">
                  <a:moveTo>
                    <a:pt x="130492" y="346710"/>
                  </a:moveTo>
                  <a:lnTo>
                    <a:pt x="120967" y="346710"/>
                  </a:lnTo>
                  <a:lnTo>
                    <a:pt x="120967" y="337185"/>
                  </a:lnTo>
                  <a:lnTo>
                    <a:pt x="130492" y="337185"/>
                  </a:lnTo>
                  <a:lnTo>
                    <a:pt x="130492" y="346710"/>
                  </a:lnTo>
                  <a:close/>
                </a:path>
                <a:path w="2021204" h="346710">
                  <a:moveTo>
                    <a:pt x="111442" y="346710"/>
                  </a:moveTo>
                  <a:lnTo>
                    <a:pt x="101917" y="346710"/>
                  </a:lnTo>
                  <a:lnTo>
                    <a:pt x="101917" y="337185"/>
                  </a:lnTo>
                  <a:lnTo>
                    <a:pt x="111442" y="337185"/>
                  </a:lnTo>
                  <a:lnTo>
                    <a:pt x="111442" y="346710"/>
                  </a:lnTo>
                  <a:close/>
                </a:path>
                <a:path w="2021204" h="346710">
                  <a:moveTo>
                    <a:pt x="92392" y="346710"/>
                  </a:moveTo>
                  <a:lnTo>
                    <a:pt x="82867" y="346710"/>
                  </a:lnTo>
                  <a:lnTo>
                    <a:pt x="82867" y="337185"/>
                  </a:lnTo>
                  <a:lnTo>
                    <a:pt x="92392" y="337185"/>
                  </a:lnTo>
                  <a:lnTo>
                    <a:pt x="92392" y="346710"/>
                  </a:lnTo>
                  <a:close/>
                </a:path>
                <a:path w="2021204" h="346710">
                  <a:moveTo>
                    <a:pt x="73342" y="346710"/>
                  </a:moveTo>
                  <a:lnTo>
                    <a:pt x="63817" y="346710"/>
                  </a:lnTo>
                  <a:lnTo>
                    <a:pt x="63817" y="337185"/>
                  </a:lnTo>
                  <a:lnTo>
                    <a:pt x="73342" y="337185"/>
                  </a:lnTo>
                  <a:lnTo>
                    <a:pt x="73342" y="346710"/>
                  </a:lnTo>
                  <a:close/>
                </a:path>
                <a:path w="2021204" h="346710">
                  <a:moveTo>
                    <a:pt x="54292" y="346710"/>
                  </a:moveTo>
                  <a:lnTo>
                    <a:pt x="44767" y="346710"/>
                  </a:lnTo>
                  <a:lnTo>
                    <a:pt x="44767" y="337185"/>
                  </a:lnTo>
                  <a:lnTo>
                    <a:pt x="54292" y="337185"/>
                  </a:lnTo>
                  <a:lnTo>
                    <a:pt x="54292" y="346710"/>
                  </a:lnTo>
                  <a:close/>
                </a:path>
                <a:path w="2021204" h="346710">
                  <a:moveTo>
                    <a:pt x="35242" y="346710"/>
                  </a:moveTo>
                  <a:lnTo>
                    <a:pt x="25717" y="346710"/>
                  </a:lnTo>
                  <a:lnTo>
                    <a:pt x="25717" y="337185"/>
                  </a:lnTo>
                  <a:lnTo>
                    <a:pt x="35242" y="337185"/>
                  </a:lnTo>
                  <a:lnTo>
                    <a:pt x="35242" y="34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913714" y="4982405"/>
            <a:ext cx="1917042" cy="261620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关联合同签订、支</a:t>
            </a:r>
            <a:r>
              <a:rPr sz="1600" spc="-5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付</a:t>
            </a:r>
            <a:endParaRPr sz="1600" spc="-5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Noto Sans CJK JP Blac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77526" y="4341197"/>
            <a:ext cx="1826440" cy="4623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1" name="object 41"/>
          <p:cNvSpPr txBox="1"/>
          <p:nvPr/>
        </p:nvSpPr>
        <p:spPr>
          <a:xfrm>
            <a:off x="8459661" y="4447041"/>
            <a:ext cx="1721443" cy="261620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与资产管理相关</a:t>
            </a:r>
            <a:r>
              <a:rPr sz="1600" spc="-5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联</a:t>
            </a:r>
            <a:endParaRPr sz="1600" spc="-5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Noto Sans CJK JP Blac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01287" y="3794824"/>
            <a:ext cx="2936529" cy="462326"/>
          </a:xfrm>
          <a:custGeom>
            <a:avLst/>
            <a:gdLst/>
            <a:ahLst/>
            <a:cxnLst/>
            <a:rect l="l" t="t" r="r" b="b"/>
            <a:pathLst>
              <a:path w="2870200" h="346710">
                <a:moveTo>
                  <a:pt x="9207" y="341947"/>
                </a:moveTo>
                <a:lnTo>
                  <a:pt x="0" y="341947"/>
                </a:lnTo>
                <a:lnTo>
                  <a:pt x="0" y="332422"/>
                </a:lnTo>
                <a:lnTo>
                  <a:pt x="9525" y="332422"/>
                </a:lnTo>
                <a:lnTo>
                  <a:pt x="9525" y="337185"/>
                </a:lnTo>
                <a:lnTo>
                  <a:pt x="9207" y="337185"/>
                </a:lnTo>
                <a:lnTo>
                  <a:pt x="9207" y="341947"/>
                </a:lnTo>
                <a:close/>
              </a:path>
              <a:path w="2870200" h="346710">
                <a:moveTo>
                  <a:pt x="18732" y="346710"/>
                </a:moveTo>
                <a:lnTo>
                  <a:pt x="9207" y="346710"/>
                </a:lnTo>
                <a:lnTo>
                  <a:pt x="9207" y="337185"/>
                </a:lnTo>
                <a:lnTo>
                  <a:pt x="9525" y="337185"/>
                </a:lnTo>
                <a:lnTo>
                  <a:pt x="9525" y="341947"/>
                </a:lnTo>
                <a:lnTo>
                  <a:pt x="18732" y="341947"/>
                </a:lnTo>
                <a:lnTo>
                  <a:pt x="18732" y="346710"/>
                </a:lnTo>
                <a:close/>
              </a:path>
              <a:path w="2870200" h="346710">
                <a:moveTo>
                  <a:pt x="18732" y="341947"/>
                </a:moveTo>
                <a:lnTo>
                  <a:pt x="9525" y="341947"/>
                </a:lnTo>
                <a:lnTo>
                  <a:pt x="9525" y="337185"/>
                </a:lnTo>
                <a:lnTo>
                  <a:pt x="18732" y="337185"/>
                </a:lnTo>
                <a:lnTo>
                  <a:pt x="18732" y="341947"/>
                </a:lnTo>
                <a:close/>
              </a:path>
              <a:path w="2870200" h="346710">
                <a:moveTo>
                  <a:pt x="9525" y="322897"/>
                </a:moveTo>
                <a:lnTo>
                  <a:pt x="0" y="322897"/>
                </a:lnTo>
                <a:lnTo>
                  <a:pt x="0" y="313372"/>
                </a:lnTo>
                <a:lnTo>
                  <a:pt x="9525" y="313372"/>
                </a:lnTo>
                <a:lnTo>
                  <a:pt x="9525" y="322897"/>
                </a:lnTo>
                <a:close/>
              </a:path>
              <a:path w="2870200" h="346710">
                <a:moveTo>
                  <a:pt x="9525" y="303847"/>
                </a:moveTo>
                <a:lnTo>
                  <a:pt x="0" y="303847"/>
                </a:lnTo>
                <a:lnTo>
                  <a:pt x="0" y="294322"/>
                </a:lnTo>
                <a:lnTo>
                  <a:pt x="9525" y="294322"/>
                </a:lnTo>
                <a:lnTo>
                  <a:pt x="9525" y="303847"/>
                </a:lnTo>
                <a:close/>
              </a:path>
              <a:path w="2870200" h="346710">
                <a:moveTo>
                  <a:pt x="9525" y="284797"/>
                </a:moveTo>
                <a:lnTo>
                  <a:pt x="0" y="284797"/>
                </a:lnTo>
                <a:lnTo>
                  <a:pt x="0" y="275272"/>
                </a:lnTo>
                <a:lnTo>
                  <a:pt x="9525" y="275272"/>
                </a:lnTo>
                <a:lnTo>
                  <a:pt x="9525" y="284797"/>
                </a:lnTo>
                <a:close/>
              </a:path>
              <a:path w="2870200" h="346710">
                <a:moveTo>
                  <a:pt x="9525" y="265747"/>
                </a:moveTo>
                <a:lnTo>
                  <a:pt x="0" y="265747"/>
                </a:lnTo>
                <a:lnTo>
                  <a:pt x="0" y="256222"/>
                </a:lnTo>
                <a:lnTo>
                  <a:pt x="9525" y="256222"/>
                </a:lnTo>
                <a:lnTo>
                  <a:pt x="9525" y="265747"/>
                </a:lnTo>
                <a:close/>
              </a:path>
              <a:path w="2870200" h="346710">
                <a:moveTo>
                  <a:pt x="9525" y="246697"/>
                </a:moveTo>
                <a:lnTo>
                  <a:pt x="0" y="246697"/>
                </a:lnTo>
                <a:lnTo>
                  <a:pt x="0" y="237172"/>
                </a:lnTo>
                <a:lnTo>
                  <a:pt x="9525" y="237172"/>
                </a:lnTo>
                <a:lnTo>
                  <a:pt x="9525" y="246697"/>
                </a:lnTo>
                <a:close/>
              </a:path>
              <a:path w="2870200" h="346710">
                <a:moveTo>
                  <a:pt x="9525" y="227647"/>
                </a:moveTo>
                <a:lnTo>
                  <a:pt x="0" y="227647"/>
                </a:lnTo>
                <a:lnTo>
                  <a:pt x="0" y="218122"/>
                </a:lnTo>
                <a:lnTo>
                  <a:pt x="9525" y="218122"/>
                </a:lnTo>
                <a:lnTo>
                  <a:pt x="9525" y="227647"/>
                </a:lnTo>
                <a:close/>
              </a:path>
              <a:path w="2870200" h="346710">
                <a:moveTo>
                  <a:pt x="9525" y="208597"/>
                </a:moveTo>
                <a:lnTo>
                  <a:pt x="0" y="208597"/>
                </a:lnTo>
                <a:lnTo>
                  <a:pt x="0" y="199072"/>
                </a:lnTo>
                <a:lnTo>
                  <a:pt x="9525" y="199072"/>
                </a:lnTo>
                <a:lnTo>
                  <a:pt x="9525" y="208597"/>
                </a:lnTo>
                <a:close/>
              </a:path>
              <a:path w="2870200" h="346710">
                <a:moveTo>
                  <a:pt x="9525" y="189547"/>
                </a:moveTo>
                <a:lnTo>
                  <a:pt x="0" y="189547"/>
                </a:lnTo>
                <a:lnTo>
                  <a:pt x="0" y="180022"/>
                </a:lnTo>
                <a:lnTo>
                  <a:pt x="9525" y="180022"/>
                </a:lnTo>
                <a:lnTo>
                  <a:pt x="9525" y="189547"/>
                </a:lnTo>
                <a:close/>
              </a:path>
              <a:path w="2870200" h="346710">
                <a:moveTo>
                  <a:pt x="9525" y="170497"/>
                </a:moveTo>
                <a:lnTo>
                  <a:pt x="0" y="170497"/>
                </a:lnTo>
                <a:lnTo>
                  <a:pt x="0" y="160972"/>
                </a:lnTo>
                <a:lnTo>
                  <a:pt x="9525" y="160972"/>
                </a:lnTo>
                <a:lnTo>
                  <a:pt x="9525" y="170497"/>
                </a:lnTo>
                <a:close/>
              </a:path>
              <a:path w="2870200" h="346710">
                <a:moveTo>
                  <a:pt x="9525" y="151447"/>
                </a:moveTo>
                <a:lnTo>
                  <a:pt x="0" y="151447"/>
                </a:lnTo>
                <a:lnTo>
                  <a:pt x="0" y="141922"/>
                </a:lnTo>
                <a:lnTo>
                  <a:pt x="9525" y="141922"/>
                </a:lnTo>
                <a:lnTo>
                  <a:pt x="9525" y="151447"/>
                </a:lnTo>
                <a:close/>
              </a:path>
              <a:path w="2870200" h="346710">
                <a:moveTo>
                  <a:pt x="9525" y="132397"/>
                </a:moveTo>
                <a:lnTo>
                  <a:pt x="0" y="132397"/>
                </a:lnTo>
                <a:lnTo>
                  <a:pt x="0" y="122872"/>
                </a:lnTo>
                <a:lnTo>
                  <a:pt x="9525" y="122872"/>
                </a:lnTo>
                <a:lnTo>
                  <a:pt x="9525" y="132397"/>
                </a:lnTo>
                <a:close/>
              </a:path>
              <a:path w="2870200" h="346710">
                <a:moveTo>
                  <a:pt x="9525" y="113347"/>
                </a:moveTo>
                <a:lnTo>
                  <a:pt x="0" y="113347"/>
                </a:lnTo>
                <a:lnTo>
                  <a:pt x="0" y="103822"/>
                </a:lnTo>
                <a:lnTo>
                  <a:pt x="9525" y="103822"/>
                </a:lnTo>
                <a:lnTo>
                  <a:pt x="9525" y="113347"/>
                </a:lnTo>
                <a:close/>
              </a:path>
              <a:path w="2870200" h="346710">
                <a:moveTo>
                  <a:pt x="9525" y="94297"/>
                </a:moveTo>
                <a:lnTo>
                  <a:pt x="0" y="94297"/>
                </a:lnTo>
                <a:lnTo>
                  <a:pt x="0" y="84772"/>
                </a:lnTo>
                <a:lnTo>
                  <a:pt x="9525" y="84772"/>
                </a:lnTo>
                <a:lnTo>
                  <a:pt x="9525" y="94297"/>
                </a:lnTo>
                <a:close/>
              </a:path>
              <a:path w="2870200" h="346710">
                <a:moveTo>
                  <a:pt x="9525" y="75247"/>
                </a:moveTo>
                <a:lnTo>
                  <a:pt x="0" y="75247"/>
                </a:lnTo>
                <a:lnTo>
                  <a:pt x="0" y="65722"/>
                </a:lnTo>
                <a:lnTo>
                  <a:pt x="9525" y="65722"/>
                </a:lnTo>
                <a:lnTo>
                  <a:pt x="9525" y="75247"/>
                </a:lnTo>
                <a:close/>
              </a:path>
              <a:path w="2870200" h="346710">
                <a:moveTo>
                  <a:pt x="9525" y="56197"/>
                </a:moveTo>
                <a:lnTo>
                  <a:pt x="0" y="56197"/>
                </a:lnTo>
                <a:lnTo>
                  <a:pt x="0" y="46672"/>
                </a:lnTo>
                <a:lnTo>
                  <a:pt x="9525" y="46672"/>
                </a:lnTo>
                <a:lnTo>
                  <a:pt x="9525" y="56197"/>
                </a:lnTo>
                <a:close/>
              </a:path>
              <a:path w="2870200" h="346710">
                <a:moveTo>
                  <a:pt x="9525" y="37147"/>
                </a:moveTo>
                <a:lnTo>
                  <a:pt x="0" y="37147"/>
                </a:lnTo>
                <a:lnTo>
                  <a:pt x="0" y="27622"/>
                </a:lnTo>
                <a:lnTo>
                  <a:pt x="9525" y="27622"/>
                </a:lnTo>
                <a:lnTo>
                  <a:pt x="9525" y="37147"/>
                </a:lnTo>
                <a:close/>
              </a:path>
              <a:path w="2870200" h="346710">
                <a:moveTo>
                  <a:pt x="9525" y="18097"/>
                </a:moveTo>
                <a:lnTo>
                  <a:pt x="0" y="18097"/>
                </a:lnTo>
                <a:lnTo>
                  <a:pt x="0" y="8572"/>
                </a:lnTo>
                <a:lnTo>
                  <a:pt x="9525" y="8572"/>
                </a:lnTo>
                <a:lnTo>
                  <a:pt x="9525" y="18097"/>
                </a:lnTo>
                <a:close/>
              </a:path>
              <a:path w="2870200" h="346710">
                <a:moveTo>
                  <a:pt x="20002" y="9525"/>
                </a:moveTo>
                <a:lnTo>
                  <a:pt x="10477" y="9525"/>
                </a:lnTo>
                <a:lnTo>
                  <a:pt x="10477" y="0"/>
                </a:lnTo>
                <a:lnTo>
                  <a:pt x="20002" y="0"/>
                </a:lnTo>
                <a:lnTo>
                  <a:pt x="20002" y="9525"/>
                </a:lnTo>
                <a:close/>
              </a:path>
              <a:path w="2870200" h="346710">
                <a:moveTo>
                  <a:pt x="39052" y="9525"/>
                </a:moveTo>
                <a:lnTo>
                  <a:pt x="29527" y="9525"/>
                </a:lnTo>
                <a:lnTo>
                  <a:pt x="29527" y="0"/>
                </a:lnTo>
                <a:lnTo>
                  <a:pt x="39052" y="0"/>
                </a:lnTo>
                <a:lnTo>
                  <a:pt x="39052" y="9525"/>
                </a:lnTo>
                <a:close/>
              </a:path>
              <a:path w="2870200" h="346710">
                <a:moveTo>
                  <a:pt x="58102" y="9525"/>
                </a:moveTo>
                <a:lnTo>
                  <a:pt x="48577" y="9525"/>
                </a:lnTo>
                <a:lnTo>
                  <a:pt x="48577" y="0"/>
                </a:lnTo>
                <a:lnTo>
                  <a:pt x="58102" y="0"/>
                </a:lnTo>
                <a:lnTo>
                  <a:pt x="58102" y="9525"/>
                </a:lnTo>
                <a:close/>
              </a:path>
              <a:path w="2870200" h="346710">
                <a:moveTo>
                  <a:pt x="77152" y="9525"/>
                </a:moveTo>
                <a:lnTo>
                  <a:pt x="67627" y="9525"/>
                </a:lnTo>
                <a:lnTo>
                  <a:pt x="67627" y="0"/>
                </a:lnTo>
                <a:lnTo>
                  <a:pt x="77152" y="0"/>
                </a:lnTo>
                <a:lnTo>
                  <a:pt x="77152" y="9525"/>
                </a:lnTo>
                <a:close/>
              </a:path>
              <a:path w="2870200" h="346710">
                <a:moveTo>
                  <a:pt x="96202" y="9525"/>
                </a:moveTo>
                <a:lnTo>
                  <a:pt x="86677" y="9525"/>
                </a:lnTo>
                <a:lnTo>
                  <a:pt x="86677" y="0"/>
                </a:lnTo>
                <a:lnTo>
                  <a:pt x="96202" y="0"/>
                </a:lnTo>
                <a:lnTo>
                  <a:pt x="96202" y="9525"/>
                </a:lnTo>
                <a:close/>
              </a:path>
              <a:path w="2870200" h="346710">
                <a:moveTo>
                  <a:pt x="115252" y="9525"/>
                </a:moveTo>
                <a:lnTo>
                  <a:pt x="105727" y="9525"/>
                </a:lnTo>
                <a:lnTo>
                  <a:pt x="105727" y="0"/>
                </a:lnTo>
                <a:lnTo>
                  <a:pt x="115252" y="0"/>
                </a:lnTo>
                <a:lnTo>
                  <a:pt x="115252" y="9525"/>
                </a:lnTo>
                <a:close/>
              </a:path>
              <a:path w="2870200" h="346710">
                <a:moveTo>
                  <a:pt x="134302" y="9525"/>
                </a:moveTo>
                <a:lnTo>
                  <a:pt x="124777" y="9525"/>
                </a:lnTo>
                <a:lnTo>
                  <a:pt x="124777" y="0"/>
                </a:lnTo>
                <a:lnTo>
                  <a:pt x="134302" y="0"/>
                </a:lnTo>
                <a:lnTo>
                  <a:pt x="134302" y="9525"/>
                </a:lnTo>
                <a:close/>
              </a:path>
              <a:path w="2870200" h="346710">
                <a:moveTo>
                  <a:pt x="153352" y="9525"/>
                </a:moveTo>
                <a:lnTo>
                  <a:pt x="143827" y="9525"/>
                </a:lnTo>
                <a:lnTo>
                  <a:pt x="143827" y="0"/>
                </a:lnTo>
                <a:lnTo>
                  <a:pt x="153352" y="0"/>
                </a:lnTo>
                <a:lnTo>
                  <a:pt x="153352" y="9525"/>
                </a:lnTo>
                <a:close/>
              </a:path>
              <a:path w="2870200" h="346710">
                <a:moveTo>
                  <a:pt x="172402" y="9525"/>
                </a:moveTo>
                <a:lnTo>
                  <a:pt x="162877" y="9525"/>
                </a:lnTo>
                <a:lnTo>
                  <a:pt x="162877" y="0"/>
                </a:lnTo>
                <a:lnTo>
                  <a:pt x="172402" y="0"/>
                </a:lnTo>
                <a:lnTo>
                  <a:pt x="172402" y="9525"/>
                </a:lnTo>
                <a:close/>
              </a:path>
              <a:path w="2870200" h="346710">
                <a:moveTo>
                  <a:pt x="191452" y="9525"/>
                </a:moveTo>
                <a:lnTo>
                  <a:pt x="181927" y="9525"/>
                </a:lnTo>
                <a:lnTo>
                  <a:pt x="181927" y="0"/>
                </a:lnTo>
                <a:lnTo>
                  <a:pt x="191452" y="0"/>
                </a:lnTo>
                <a:lnTo>
                  <a:pt x="191452" y="9525"/>
                </a:lnTo>
                <a:close/>
              </a:path>
              <a:path w="2870200" h="346710">
                <a:moveTo>
                  <a:pt x="210502" y="9525"/>
                </a:moveTo>
                <a:lnTo>
                  <a:pt x="200977" y="9525"/>
                </a:lnTo>
                <a:lnTo>
                  <a:pt x="200977" y="0"/>
                </a:lnTo>
                <a:lnTo>
                  <a:pt x="210502" y="0"/>
                </a:lnTo>
                <a:lnTo>
                  <a:pt x="210502" y="9525"/>
                </a:lnTo>
                <a:close/>
              </a:path>
              <a:path w="2870200" h="346710">
                <a:moveTo>
                  <a:pt x="229552" y="9525"/>
                </a:moveTo>
                <a:lnTo>
                  <a:pt x="220027" y="9525"/>
                </a:lnTo>
                <a:lnTo>
                  <a:pt x="220027" y="0"/>
                </a:lnTo>
                <a:lnTo>
                  <a:pt x="229552" y="0"/>
                </a:lnTo>
                <a:lnTo>
                  <a:pt x="229552" y="9525"/>
                </a:lnTo>
                <a:close/>
              </a:path>
              <a:path w="2870200" h="346710">
                <a:moveTo>
                  <a:pt x="248602" y="9525"/>
                </a:moveTo>
                <a:lnTo>
                  <a:pt x="239077" y="9525"/>
                </a:lnTo>
                <a:lnTo>
                  <a:pt x="239077" y="0"/>
                </a:lnTo>
                <a:lnTo>
                  <a:pt x="248602" y="0"/>
                </a:lnTo>
                <a:lnTo>
                  <a:pt x="248602" y="9525"/>
                </a:lnTo>
                <a:close/>
              </a:path>
              <a:path w="2870200" h="346710">
                <a:moveTo>
                  <a:pt x="267652" y="9525"/>
                </a:moveTo>
                <a:lnTo>
                  <a:pt x="258127" y="9525"/>
                </a:lnTo>
                <a:lnTo>
                  <a:pt x="258127" y="0"/>
                </a:lnTo>
                <a:lnTo>
                  <a:pt x="267652" y="0"/>
                </a:lnTo>
                <a:lnTo>
                  <a:pt x="267652" y="9525"/>
                </a:lnTo>
                <a:close/>
              </a:path>
              <a:path w="2870200" h="346710">
                <a:moveTo>
                  <a:pt x="286702" y="9525"/>
                </a:moveTo>
                <a:lnTo>
                  <a:pt x="277177" y="9525"/>
                </a:lnTo>
                <a:lnTo>
                  <a:pt x="277177" y="0"/>
                </a:lnTo>
                <a:lnTo>
                  <a:pt x="286702" y="0"/>
                </a:lnTo>
                <a:lnTo>
                  <a:pt x="286702" y="9525"/>
                </a:lnTo>
                <a:close/>
              </a:path>
              <a:path w="2870200" h="346710">
                <a:moveTo>
                  <a:pt x="305752" y="9525"/>
                </a:moveTo>
                <a:lnTo>
                  <a:pt x="296227" y="9525"/>
                </a:lnTo>
                <a:lnTo>
                  <a:pt x="296227" y="0"/>
                </a:lnTo>
                <a:lnTo>
                  <a:pt x="305752" y="0"/>
                </a:lnTo>
                <a:lnTo>
                  <a:pt x="305752" y="9525"/>
                </a:lnTo>
                <a:close/>
              </a:path>
              <a:path w="2870200" h="346710">
                <a:moveTo>
                  <a:pt x="324802" y="9525"/>
                </a:moveTo>
                <a:lnTo>
                  <a:pt x="315277" y="9525"/>
                </a:lnTo>
                <a:lnTo>
                  <a:pt x="315277" y="0"/>
                </a:lnTo>
                <a:lnTo>
                  <a:pt x="324802" y="0"/>
                </a:lnTo>
                <a:lnTo>
                  <a:pt x="324802" y="9525"/>
                </a:lnTo>
                <a:close/>
              </a:path>
              <a:path w="2870200" h="346710">
                <a:moveTo>
                  <a:pt x="343852" y="9525"/>
                </a:moveTo>
                <a:lnTo>
                  <a:pt x="334327" y="9525"/>
                </a:lnTo>
                <a:lnTo>
                  <a:pt x="334327" y="0"/>
                </a:lnTo>
                <a:lnTo>
                  <a:pt x="343852" y="0"/>
                </a:lnTo>
                <a:lnTo>
                  <a:pt x="343852" y="9525"/>
                </a:lnTo>
                <a:close/>
              </a:path>
              <a:path w="2870200" h="346710">
                <a:moveTo>
                  <a:pt x="362902" y="9525"/>
                </a:moveTo>
                <a:lnTo>
                  <a:pt x="353377" y="9525"/>
                </a:lnTo>
                <a:lnTo>
                  <a:pt x="353377" y="0"/>
                </a:lnTo>
                <a:lnTo>
                  <a:pt x="362902" y="0"/>
                </a:lnTo>
                <a:lnTo>
                  <a:pt x="362902" y="9525"/>
                </a:lnTo>
                <a:close/>
              </a:path>
              <a:path w="2870200" h="346710">
                <a:moveTo>
                  <a:pt x="381952" y="9525"/>
                </a:moveTo>
                <a:lnTo>
                  <a:pt x="372427" y="9525"/>
                </a:lnTo>
                <a:lnTo>
                  <a:pt x="372427" y="0"/>
                </a:lnTo>
                <a:lnTo>
                  <a:pt x="381952" y="0"/>
                </a:lnTo>
                <a:lnTo>
                  <a:pt x="381952" y="9525"/>
                </a:lnTo>
                <a:close/>
              </a:path>
              <a:path w="2870200" h="346710">
                <a:moveTo>
                  <a:pt x="401002" y="9525"/>
                </a:moveTo>
                <a:lnTo>
                  <a:pt x="391477" y="9525"/>
                </a:lnTo>
                <a:lnTo>
                  <a:pt x="391477" y="0"/>
                </a:lnTo>
                <a:lnTo>
                  <a:pt x="401002" y="0"/>
                </a:lnTo>
                <a:lnTo>
                  <a:pt x="401002" y="9525"/>
                </a:lnTo>
                <a:close/>
              </a:path>
              <a:path w="2870200" h="346710">
                <a:moveTo>
                  <a:pt x="420052" y="9525"/>
                </a:moveTo>
                <a:lnTo>
                  <a:pt x="410527" y="9525"/>
                </a:lnTo>
                <a:lnTo>
                  <a:pt x="410527" y="0"/>
                </a:lnTo>
                <a:lnTo>
                  <a:pt x="420052" y="0"/>
                </a:lnTo>
                <a:lnTo>
                  <a:pt x="420052" y="9525"/>
                </a:lnTo>
                <a:close/>
              </a:path>
              <a:path w="2870200" h="346710">
                <a:moveTo>
                  <a:pt x="439102" y="9525"/>
                </a:moveTo>
                <a:lnTo>
                  <a:pt x="429577" y="9525"/>
                </a:lnTo>
                <a:lnTo>
                  <a:pt x="429577" y="0"/>
                </a:lnTo>
                <a:lnTo>
                  <a:pt x="439102" y="0"/>
                </a:lnTo>
                <a:lnTo>
                  <a:pt x="439102" y="9525"/>
                </a:lnTo>
                <a:close/>
              </a:path>
              <a:path w="2870200" h="346710">
                <a:moveTo>
                  <a:pt x="458152" y="9525"/>
                </a:moveTo>
                <a:lnTo>
                  <a:pt x="448627" y="9525"/>
                </a:lnTo>
                <a:lnTo>
                  <a:pt x="448627" y="0"/>
                </a:lnTo>
                <a:lnTo>
                  <a:pt x="458152" y="0"/>
                </a:lnTo>
                <a:lnTo>
                  <a:pt x="458152" y="9525"/>
                </a:lnTo>
                <a:close/>
              </a:path>
              <a:path w="2870200" h="346710">
                <a:moveTo>
                  <a:pt x="477202" y="9525"/>
                </a:moveTo>
                <a:lnTo>
                  <a:pt x="467677" y="9525"/>
                </a:lnTo>
                <a:lnTo>
                  <a:pt x="467677" y="0"/>
                </a:lnTo>
                <a:lnTo>
                  <a:pt x="477202" y="0"/>
                </a:lnTo>
                <a:lnTo>
                  <a:pt x="477202" y="9525"/>
                </a:lnTo>
                <a:close/>
              </a:path>
              <a:path w="2870200" h="346710">
                <a:moveTo>
                  <a:pt x="496252" y="9525"/>
                </a:moveTo>
                <a:lnTo>
                  <a:pt x="486727" y="9525"/>
                </a:lnTo>
                <a:lnTo>
                  <a:pt x="486727" y="0"/>
                </a:lnTo>
                <a:lnTo>
                  <a:pt x="496252" y="0"/>
                </a:lnTo>
                <a:lnTo>
                  <a:pt x="496252" y="9525"/>
                </a:lnTo>
                <a:close/>
              </a:path>
              <a:path w="2870200" h="346710">
                <a:moveTo>
                  <a:pt x="515302" y="9525"/>
                </a:moveTo>
                <a:lnTo>
                  <a:pt x="505777" y="9525"/>
                </a:lnTo>
                <a:lnTo>
                  <a:pt x="505777" y="0"/>
                </a:lnTo>
                <a:lnTo>
                  <a:pt x="515302" y="0"/>
                </a:lnTo>
                <a:lnTo>
                  <a:pt x="515302" y="9525"/>
                </a:lnTo>
                <a:close/>
              </a:path>
              <a:path w="2870200" h="346710">
                <a:moveTo>
                  <a:pt x="534352" y="9525"/>
                </a:moveTo>
                <a:lnTo>
                  <a:pt x="524827" y="9525"/>
                </a:lnTo>
                <a:lnTo>
                  <a:pt x="524827" y="0"/>
                </a:lnTo>
                <a:lnTo>
                  <a:pt x="534352" y="0"/>
                </a:lnTo>
                <a:lnTo>
                  <a:pt x="534352" y="9525"/>
                </a:lnTo>
                <a:close/>
              </a:path>
              <a:path w="2870200" h="346710">
                <a:moveTo>
                  <a:pt x="553402" y="9525"/>
                </a:moveTo>
                <a:lnTo>
                  <a:pt x="543877" y="9525"/>
                </a:lnTo>
                <a:lnTo>
                  <a:pt x="543877" y="0"/>
                </a:lnTo>
                <a:lnTo>
                  <a:pt x="553402" y="0"/>
                </a:lnTo>
                <a:lnTo>
                  <a:pt x="553402" y="9525"/>
                </a:lnTo>
                <a:close/>
              </a:path>
              <a:path w="2870200" h="346710">
                <a:moveTo>
                  <a:pt x="572452" y="9525"/>
                </a:moveTo>
                <a:lnTo>
                  <a:pt x="562927" y="9525"/>
                </a:lnTo>
                <a:lnTo>
                  <a:pt x="562927" y="0"/>
                </a:lnTo>
                <a:lnTo>
                  <a:pt x="572452" y="0"/>
                </a:lnTo>
                <a:lnTo>
                  <a:pt x="572452" y="9525"/>
                </a:lnTo>
                <a:close/>
              </a:path>
              <a:path w="2870200" h="346710">
                <a:moveTo>
                  <a:pt x="591502" y="9525"/>
                </a:moveTo>
                <a:lnTo>
                  <a:pt x="581977" y="9525"/>
                </a:lnTo>
                <a:lnTo>
                  <a:pt x="581977" y="0"/>
                </a:lnTo>
                <a:lnTo>
                  <a:pt x="591502" y="0"/>
                </a:lnTo>
                <a:lnTo>
                  <a:pt x="591502" y="9525"/>
                </a:lnTo>
                <a:close/>
              </a:path>
              <a:path w="2870200" h="346710">
                <a:moveTo>
                  <a:pt x="610552" y="9525"/>
                </a:moveTo>
                <a:lnTo>
                  <a:pt x="601027" y="9525"/>
                </a:lnTo>
                <a:lnTo>
                  <a:pt x="601027" y="0"/>
                </a:lnTo>
                <a:lnTo>
                  <a:pt x="610552" y="0"/>
                </a:lnTo>
                <a:lnTo>
                  <a:pt x="610552" y="9525"/>
                </a:lnTo>
                <a:close/>
              </a:path>
              <a:path w="2870200" h="346710">
                <a:moveTo>
                  <a:pt x="629602" y="9525"/>
                </a:moveTo>
                <a:lnTo>
                  <a:pt x="620077" y="9525"/>
                </a:lnTo>
                <a:lnTo>
                  <a:pt x="620077" y="0"/>
                </a:lnTo>
                <a:lnTo>
                  <a:pt x="629602" y="0"/>
                </a:lnTo>
                <a:lnTo>
                  <a:pt x="629602" y="9525"/>
                </a:lnTo>
                <a:close/>
              </a:path>
              <a:path w="2870200" h="346710">
                <a:moveTo>
                  <a:pt x="648652" y="9525"/>
                </a:moveTo>
                <a:lnTo>
                  <a:pt x="639127" y="9525"/>
                </a:lnTo>
                <a:lnTo>
                  <a:pt x="639127" y="0"/>
                </a:lnTo>
                <a:lnTo>
                  <a:pt x="648652" y="0"/>
                </a:lnTo>
                <a:lnTo>
                  <a:pt x="648652" y="9525"/>
                </a:lnTo>
                <a:close/>
              </a:path>
              <a:path w="2870200" h="346710">
                <a:moveTo>
                  <a:pt x="667702" y="9525"/>
                </a:moveTo>
                <a:lnTo>
                  <a:pt x="658177" y="9525"/>
                </a:lnTo>
                <a:lnTo>
                  <a:pt x="658177" y="0"/>
                </a:lnTo>
                <a:lnTo>
                  <a:pt x="667702" y="0"/>
                </a:lnTo>
                <a:lnTo>
                  <a:pt x="667702" y="9525"/>
                </a:lnTo>
                <a:close/>
              </a:path>
              <a:path w="2870200" h="346710">
                <a:moveTo>
                  <a:pt x="686752" y="9525"/>
                </a:moveTo>
                <a:lnTo>
                  <a:pt x="677227" y="9525"/>
                </a:lnTo>
                <a:lnTo>
                  <a:pt x="677227" y="0"/>
                </a:lnTo>
                <a:lnTo>
                  <a:pt x="686752" y="0"/>
                </a:lnTo>
                <a:lnTo>
                  <a:pt x="686752" y="9525"/>
                </a:lnTo>
                <a:close/>
              </a:path>
              <a:path w="2870200" h="346710">
                <a:moveTo>
                  <a:pt x="705802" y="9525"/>
                </a:moveTo>
                <a:lnTo>
                  <a:pt x="696277" y="9525"/>
                </a:lnTo>
                <a:lnTo>
                  <a:pt x="696277" y="0"/>
                </a:lnTo>
                <a:lnTo>
                  <a:pt x="705802" y="0"/>
                </a:lnTo>
                <a:lnTo>
                  <a:pt x="705802" y="9525"/>
                </a:lnTo>
                <a:close/>
              </a:path>
              <a:path w="2870200" h="346710">
                <a:moveTo>
                  <a:pt x="724852" y="9525"/>
                </a:moveTo>
                <a:lnTo>
                  <a:pt x="715327" y="9525"/>
                </a:lnTo>
                <a:lnTo>
                  <a:pt x="715327" y="0"/>
                </a:lnTo>
                <a:lnTo>
                  <a:pt x="724852" y="0"/>
                </a:lnTo>
                <a:lnTo>
                  <a:pt x="724852" y="9525"/>
                </a:lnTo>
                <a:close/>
              </a:path>
              <a:path w="2870200" h="346710">
                <a:moveTo>
                  <a:pt x="743902" y="9525"/>
                </a:moveTo>
                <a:lnTo>
                  <a:pt x="734377" y="9525"/>
                </a:lnTo>
                <a:lnTo>
                  <a:pt x="734377" y="0"/>
                </a:lnTo>
                <a:lnTo>
                  <a:pt x="743902" y="0"/>
                </a:lnTo>
                <a:lnTo>
                  <a:pt x="743902" y="9525"/>
                </a:lnTo>
                <a:close/>
              </a:path>
              <a:path w="2870200" h="346710">
                <a:moveTo>
                  <a:pt x="762952" y="9525"/>
                </a:moveTo>
                <a:lnTo>
                  <a:pt x="753427" y="9525"/>
                </a:lnTo>
                <a:lnTo>
                  <a:pt x="753427" y="0"/>
                </a:lnTo>
                <a:lnTo>
                  <a:pt x="762952" y="0"/>
                </a:lnTo>
                <a:lnTo>
                  <a:pt x="762952" y="9525"/>
                </a:lnTo>
                <a:close/>
              </a:path>
              <a:path w="2870200" h="346710">
                <a:moveTo>
                  <a:pt x="782002" y="9525"/>
                </a:moveTo>
                <a:lnTo>
                  <a:pt x="772477" y="9525"/>
                </a:lnTo>
                <a:lnTo>
                  <a:pt x="772477" y="0"/>
                </a:lnTo>
                <a:lnTo>
                  <a:pt x="782002" y="0"/>
                </a:lnTo>
                <a:lnTo>
                  <a:pt x="782002" y="9525"/>
                </a:lnTo>
                <a:close/>
              </a:path>
              <a:path w="2870200" h="346710">
                <a:moveTo>
                  <a:pt x="801052" y="9525"/>
                </a:moveTo>
                <a:lnTo>
                  <a:pt x="791527" y="9525"/>
                </a:lnTo>
                <a:lnTo>
                  <a:pt x="791527" y="0"/>
                </a:lnTo>
                <a:lnTo>
                  <a:pt x="801052" y="0"/>
                </a:lnTo>
                <a:lnTo>
                  <a:pt x="801052" y="9525"/>
                </a:lnTo>
                <a:close/>
              </a:path>
              <a:path w="2870200" h="346710">
                <a:moveTo>
                  <a:pt x="820102" y="9525"/>
                </a:moveTo>
                <a:lnTo>
                  <a:pt x="810577" y="9525"/>
                </a:lnTo>
                <a:lnTo>
                  <a:pt x="810577" y="0"/>
                </a:lnTo>
                <a:lnTo>
                  <a:pt x="820102" y="0"/>
                </a:lnTo>
                <a:lnTo>
                  <a:pt x="820102" y="9525"/>
                </a:lnTo>
                <a:close/>
              </a:path>
              <a:path w="2870200" h="346710">
                <a:moveTo>
                  <a:pt x="839152" y="9525"/>
                </a:moveTo>
                <a:lnTo>
                  <a:pt x="829627" y="9525"/>
                </a:lnTo>
                <a:lnTo>
                  <a:pt x="829627" y="0"/>
                </a:lnTo>
                <a:lnTo>
                  <a:pt x="839152" y="0"/>
                </a:lnTo>
                <a:lnTo>
                  <a:pt x="839152" y="9525"/>
                </a:lnTo>
                <a:close/>
              </a:path>
              <a:path w="2870200" h="346710">
                <a:moveTo>
                  <a:pt x="858202" y="9525"/>
                </a:moveTo>
                <a:lnTo>
                  <a:pt x="848677" y="9525"/>
                </a:lnTo>
                <a:lnTo>
                  <a:pt x="848677" y="0"/>
                </a:lnTo>
                <a:lnTo>
                  <a:pt x="858202" y="0"/>
                </a:lnTo>
                <a:lnTo>
                  <a:pt x="858202" y="9525"/>
                </a:lnTo>
                <a:close/>
              </a:path>
              <a:path w="2870200" h="346710">
                <a:moveTo>
                  <a:pt x="877252" y="9525"/>
                </a:moveTo>
                <a:lnTo>
                  <a:pt x="867727" y="9525"/>
                </a:lnTo>
                <a:lnTo>
                  <a:pt x="867727" y="0"/>
                </a:lnTo>
                <a:lnTo>
                  <a:pt x="877252" y="0"/>
                </a:lnTo>
                <a:lnTo>
                  <a:pt x="877252" y="9525"/>
                </a:lnTo>
                <a:close/>
              </a:path>
              <a:path w="2870200" h="346710">
                <a:moveTo>
                  <a:pt x="896302" y="9525"/>
                </a:moveTo>
                <a:lnTo>
                  <a:pt x="886777" y="9525"/>
                </a:lnTo>
                <a:lnTo>
                  <a:pt x="886777" y="0"/>
                </a:lnTo>
                <a:lnTo>
                  <a:pt x="896302" y="0"/>
                </a:lnTo>
                <a:lnTo>
                  <a:pt x="896302" y="9525"/>
                </a:lnTo>
                <a:close/>
              </a:path>
              <a:path w="2870200" h="346710">
                <a:moveTo>
                  <a:pt x="915352" y="9525"/>
                </a:moveTo>
                <a:lnTo>
                  <a:pt x="905827" y="9525"/>
                </a:lnTo>
                <a:lnTo>
                  <a:pt x="905827" y="0"/>
                </a:lnTo>
                <a:lnTo>
                  <a:pt x="915352" y="0"/>
                </a:lnTo>
                <a:lnTo>
                  <a:pt x="915352" y="9525"/>
                </a:lnTo>
                <a:close/>
              </a:path>
              <a:path w="2870200" h="346710">
                <a:moveTo>
                  <a:pt x="934402" y="9525"/>
                </a:moveTo>
                <a:lnTo>
                  <a:pt x="924877" y="9525"/>
                </a:lnTo>
                <a:lnTo>
                  <a:pt x="924877" y="0"/>
                </a:lnTo>
                <a:lnTo>
                  <a:pt x="934402" y="0"/>
                </a:lnTo>
                <a:lnTo>
                  <a:pt x="934402" y="9525"/>
                </a:lnTo>
                <a:close/>
              </a:path>
              <a:path w="2870200" h="346710">
                <a:moveTo>
                  <a:pt x="953452" y="9525"/>
                </a:moveTo>
                <a:lnTo>
                  <a:pt x="943927" y="9525"/>
                </a:lnTo>
                <a:lnTo>
                  <a:pt x="943927" y="0"/>
                </a:lnTo>
                <a:lnTo>
                  <a:pt x="953452" y="0"/>
                </a:lnTo>
                <a:lnTo>
                  <a:pt x="953452" y="9525"/>
                </a:lnTo>
                <a:close/>
              </a:path>
              <a:path w="2870200" h="346710">
                <a:moveTo>
                  <a:pt x="972502" y="9525"/>
                </a:moveTo>
                <a:lnTo>
                  <a:pt x="962977" y="9525"/>
                </a:lnTo>
                <a:lnTo>
                  <a:pt x="962977" y="0"/>
                </a:lnTo>
                <a:lnTo>
                  <a:pt x="972502" y="0"/>
                </a:lnTo>
                <a:lnTo>
                  <a:pt x="972502" y="9525"/>
                </a:lnTo>
                <a:close/>
              </a:path>
              <a:path w="2870200" h="346710">
                <a:moveTo>
                  <a:pt x="991552" y="9525"/>
                </a:moveTo>
                <a:lnTo>
                  <a:pt x="982027" y="9525"/>
                </a:lnTo>
                <a:lnTo>
                  <a:pt x="982027" y="0"/>
                </a:lnTo>
                <a:lnTo>
                  <a:pt x="991552" y="0"/>
                </a:lnTo>
                <a:lnTo>
                  <a:pt x="991552" y="9525"/>
                </a:lnTo>
                <a:close/>
              </a:path>
              <a:path w="2870200" h="346710">
                <a:moveTo>
                  <a:pt x="1010602" y="9525"/>
                </a:moveTo>
                <a:lnTo>
                  <a:pt x="1001077" y="9525"/>
                </a:lnTo>
                <a:lnTo>
                  <a:pt x="1001077" y="0"/>
                </a:lnTo>
                <a:lnTo>
                  <a:pt x="1010602" y="0"/>
                </a:lnTo>
                <a:lnTo>
                  <a:pt x="1010602" y="9525"/>
                </a:lnTo>
                <a:close/>
              </a:path>
              <a:path w="2870200" h="346710">
                <a:moveTo>
                  <a:pt x="1029652" y="9525"/>
                </a:moveTo>
                <a:lnTo>
                  <a:pt x="1020127" y="9525"/>
                </a:lnTo>
                <a:lnTo>
                  <a:pt x="1020127" y="0"/>
                </a:lnTo>
                <a:lnTo>
                  <a:pt x="1029652" y="0"/>
                </a:lnTo>
                <a:lnTo>
                  <a:pt x="1029652" y="9525"/>
                </a:lnTo>
                <a:close/>
              </a:path>
              <a:path w="2870200" h="346710">
                <a:moveTo>
                  <a:pt x="1048702" y="9525"/>
                </a:moveTo>
                <a:lnTo>
                  <a:pt x="1039177" y="9525"/>
                </a:lnTo>
                <a:lnTo>
                  <a:pt x="1039177" y="0"/>
                </a:lnTo>
                <a:lnTo>
                  <a:pt x="1048702" y="0"/>
                </a:lnTo>
                <a:lnTo>
                  <a:pt x="1048702" y="9525"/>
                </a:lnTo>
                <a:close/>
              </a:path>
              <a:path w="2870200" h="346710">
                <a:moveTo>
                  <a:pt x="1067752" y="9525"/>
                </a:moveTo>
                <a:lnTo>
                  <a:pt x="1058227" y="9525"/>
                </a:lnTo>
                <a:lnTo>
                  <a:pt x="1058227" y="0"/>
                </a:lnTo>
                <a:lnTo>
                  <a:pt x="1067752" y="0"/>
                </a:lnTo>
                <a:lnTo>
                  <a:pt x="1067752" y="9525"/>
                </a:lnTo>
                <a:close/>
              </a:path>
              <a:path w="2870200" h="346710">
                <a:moveTo>
                  <a:pt x="1086802" y="9525"/>
                </a:moveTo>
                <a:lnTo>
                  <a:pt x="1077277" y="9525"/>
                </a:lnTo>
                <a:lnTo>
                  <a:pt x="1077277" y="0"/>
                </a:lnTo>
                <a:lnTo>
                  <a:pt x="1086802" y="0"/>
                </a:lnTo>
                <a:lnTo>
                  <a:pt x="1086802" y="9525"/>
                </a:lnTo>
                <a:close/>
              </a:path>
              <a:path w="2870200" h="346710">
                <a:moveTo>
                  <a:pt x="1105852" y="9525"/>
                </a:moveTo>
                <a:lnTo>
                  <a:pt x="1096327" y="9525"/>
                </a:lnTo>
                <a:lnTo>
                  <a:pt x="1096327" y="0"/>
                </a:lnTo>
                <a:lnTo>
                  <a:pt x="1105852" y="0"/>
                </a:lnTo>
                <a:lnTo>
                  <a:pt x="1105852" y="9525"/>
                </a:lnTo>
                <a:close/>
              </a:path>
              <a:path w="2870200" h="346710">
                <a:moveTo>
                  <a:pt x="1124902" y="9525"/>
                </a:moveTo>
                <a:lnTo>
                  <a:pt x="1115377" y="9525"/>
                </a:lnTo>
                <a:lnTo>
                  <a:pt x="1115377" y="0"/>
                </a:lnTo>
                <a:lnTo>
                  <a:pt x="1124902" y="0"/>
                </a:lnTo>
                <a:lnTo>
                  <a:pt x="1124902" y="9525"/>
                </a:lnTo>
                <a:close/>
              </a:path>
              <a:path w="2870200" h="346710">
                <a:moveTo>
                  <a:pt x="1143952" y="9525"/>
                </a:moveTo>
                <a:lnTo>
                  <a:pt x="1134427" y="9525"/>
                </a:lnTo>
                <a:lnTo>
                  <a:pt x="1134427" y="0"/>
                </a:lnTo>
                <a:lnTo>
                  <a:pt x="1143952" y="0"/>
                </a:lnTo>
                <a:lnTo>
                  <a:pt x="1143952" y="9525"/>
                </a:lnTo>
                <a:close/>
              </a:path>
              <a:path w="2870200" h="346710">
                <a:moveTo>
                  <a:pt x="1163002" y="9525"/>
                </a:moveTo>
                <a:lnTo>
                  <a:pt x="1153477" y="9525"/>
                </a:lnTo>
                <a:lnTo>
                  <a:pt x="1153477" y="0"/>
                </a:lnTo>
                <a:lnTo>
                  <a:pt x="1163002" y="0"/>
                </a:lnTo>
                <a:lnTo>
                  <a:pt x="1163002" y="9525"/>
                </a:lnTo>
                <a:close/>
              </a:path>
              <a:path w="2870200" h="346710">
                <a:moveTo>
                  <a:pt x="1182052" y="9525"/>
                </a:moveTo>
                <a:lnTo>
                  <a:pt x="1172527" y="9525"/>
                </a:lnTo>
                <a:lnTo>
                  <a:pt x="1172527" y="0"/>
                </a:lnTo>
                <a:lnTo>
                  <a:pt x="1182052" y="0"/>
                </a:lnTo>
                <a:lnTo>
                  <a:pt x="1182052" y="9525"/>
                </a:lnTo>
                <a:close/>
              </a:path>
              <a:path w="2870200" h="346710">
                <a:moveTo>
                  <a:pt x="1201102" y="9525"/>
                </a:moveTo>
                <a:lnTo>
                  <a:pt x="1191577" y="9525"/>
                </a:lnTo>
                <a:lnTo>
                  <a:pt x="1191577" y="0"/>
                </a:lnTo>
                <a:lnTo>
                  <a:pt x="1201102" y="0"/>
                </a:lnTo>
                <a:lnTo>
                  <a:pt x="1201102" y="9525"/>
                </a:lnTo>
                <a:close/>
              </a:path>
              <a:path w="2870200" h="346710">
                <a:moveTo>
                  <a:pt x="1220152" y="9525"/>
                </a:moveTo>
                <a:lnTo>
                  <a:pt x="1210627" y="9525"/>
                </a:lnTo>
                <a:lnTo>
                  <a:pt x="1210627" y="0"/>
                </a:lnTo>
                <a:lnTo>
                  <a:pt x="1220152" y="0"/>
                </a:lnTo>
                <a:lnTo>
                  <a:pt x="1220152" y="9525"/>
                </a:lnTo>
                <a:close/>
              </a:path>
              <a:path w="2870200" h="346710">
                <a:moveTo>
                  <a:pt x="1239202" y="9525"/>
                </a:moveTo>
                <a:lnTo>
                  <a:pt x="1229677" y="9525"/>
                </a:lnTo>
                <a:lnTo>
                  <a:pt x="1229677" y="0"/>
                </a:lnTo>
                <a:lnTo>
                  <a:pt x="1239202" y="0"/>
                </a:lnTo>
                <a:lnTo>
                  <a:pt x="1239202" y="9525"/>
                </a:lnTo>
                <a:close/>
              </a:path>
              <a:path w="2870200" h="346710">
                <a:moveTo>
                  <a:pt x="1258252" y="9525"/>
                </a:moveTo>
                <a:lnTo>
                  <a:pt x="1248727" y="9525"/>
                </a:lnTo>
                <a:lnTo>
                  <a:pt x="1248727" y="0"/>
                </a:lnTo>
                <a:lnTo>
                  <a:pt x="1258252" y="0"/>
                </a:lnTo>
                <a:lnTo>
                  <a:pt x="1258252" y="9525"/>
                </a:lnTo>
                <a:close/>
              </a:path>
              <a:path w="2870200" h="346710">
                <a:moveTo>
                  <a:pt x="1277302" y="9525"/>
                </a:moveTo>
                <a:lnTo>
                  <a:pt x="1267777" y="9525"/>
                </a:lnTo>
                <a:lnTo>
                  <a:pt x="1267777" y="0"/>
                </a:lnTo>
                <a:lnTo>
                  <a:pt x="1277302" y="0"/>
                </a:lnTo>
                <a:lnTo>
                  <a:pt x="1277302" y="9525"/>
                </a:lnTo>
                <a:close/>
              </a:path>
              <a:path w="2870200" h="346710">
                <a:moveTo>
                  <a:pt x="1296352" y="9525"/>
                </a:moveTo>
                <a:lnTo>
                  <a:pt x="1286827" y="9525"/>
                </a:lnTo>
                <a:lnTo>
                  <a:pt x="1286827" y="0"/>
                </a:lnTo>
                <a:lnTo>
                  <a:pt x="1296352" y="0"/>
                </a:lnTo>
                <a:lnTo>
                  <a:pt x="1296352" y="9525"/>
                </a:lnTo>
                <a:close/>
              </a:path>
              <a:path w="2870200" h="346710">
                <a:moveTo>
                  <a:pt x="1315402" y="9525"/>
                </a:moveTo>
                <a:lnTo>
                  <a:pt x="1305877" y="9525"/>
                </a:lnTo>
                <a:lnTo>
                  <a:pt x="1305877" y="0"/>
                </a:lnTo>
                <a:lnTo>
                  <a:pt x="1315402" y="0"/>
                </a:lnTo>
                <a:lnTo>
                  <a:pt x="1315402" y="9525"/>
                </a:lnTo>
                <a:close/>
              </a:path>
              <a:path w="2870200" h="346710">
                <a:moveTo>
                  <a:pt x="1334452" y="9525"/>
                </a:moveTo>
                <a:lnTo>
                  <a:pt x="1324927" y="9525"/>
                </a:lnTo>
                <a:lnTo>
                  <a:pt x="1324927" y="0"/>
                </a:lnTo>
                <a:lnTo>
                  <a:pt x="1334452" y="0"/>
                </a:lnTo>
                <a:lnTo>
                  <a:pt x="1334452" y="9525"/>
                </a:lnTo>
                <a:close/>
              </a:path>
              <a:path w="2870200" h="346710">
                <a:moveTo>
                  <a:pt x="1353502" y="9525"/>
                </a:moveTo>
                <a:lnTo>
                  <a:pt x="1343977" y="9525"/>
                </a:lnTo>
                <a:lnTo>
                  <a:pt x="1343977" y="0"/>
                </a:lnTo>
                <a:lnTo>
                  <a:pt x="1353502" y="0"/>
                </a:lnTo>
                <a:lnTo>
                  <a:pt x="1353502" y="9525"/>
                </a:lnTo>
                <a:close/>
              </a:path>
              <a:path w="2870200" h="346710">
                <a:moveTo>
                  <a:pt x="1372552" y="9525"/>
                </a:moveTo>
                <a:lnTo>
                  <a:pt x="1363027" y="9525"/>
                </a:lnTo>
                <a:lnTo>
                  <a:pt x="1363027" y="0"/>
                </a:lnTo>
                <a:lnTo>
                  <a:pt x="1372552" y="0"/>
                </a:lnTo>
                <a:lnTo>
                  <a:pt x="1372552" y="9525"/>
                </a:lnTo>
                <a:close/>
              </a:path>
              <a:path w="2870200" h="346710">
                <a:moveTo>
                  <a:pt x="1391602" y="9525"/>
                </a:moveTo>
                <a:lnTo>
                  <a:pt x="1382077" y="9525"/>
                </a:lnTo>
                <a:lnTo>
                  <a:pt x="1382077" y="0"/>
                </a:lnTo>
                <a:lnTo>
                  <a:pt x="1391602" y="0"/>
                </a:lnTo>
                <a:lnTo>
                  <a:pt x="1391602" y="9525"/>
                </a:lnTo>
                <a:close/>
              </a:path>
              <a:path w="2870200" h="346710">
                <a:moveTo>
                  <a:pt x="1410652" y="9525"/>
                </a:moveTo>
                <a:lnTo>
                  <a:pt x="1401127" y="9525"/>
                </a:lnTo>
                <a:lnTo>
                  <a:pt x="1401127" y="0"/>
                </a:lnTo>
                <a:lnTo>
                  <a:pt x="1410652" y="0"/>
                </a:lnTo>
                <a:lnTo>
                  <a:pt x="1410652" y="9525"/>
                </a:lnTo>
                <a:close/>
              </a:path>
              <a:path w="2870200" h="346710">
                <a:moveTo>
                  <a:pt x="1429702" y="9525"/>
                </a:moveTo>
                <a:lnTo>
                  <a:pt x="1420177" y="9525"/>
                </a:lnTo>
                <a:lnTo>
                  <a:pt x="1420177" y="0"/>
                </a:lnTo>
                <a:lnTo>
                  <a:pt x="1429702" y="0"/>
                </a:lnTo>
                <a:lnTo>
                  <a:pt x="1429702" y="9525"/>
                </a:lnTo>
                <a:close/>
              </a:path>
              <a:path w="2870200" h="346710">
                <a:moveTo>
                  <a:pt x="1448752" y="9525"/>
                </a:moveTo>
                <a:lnTo>
                  <a:pt x="1439227" y="9525"/>
                </a:lnTo>
                <a:lnTo>
                  <a:pt x="1439227" y="0"/>
                </a:lnTo>
                <a:lnTo>
                  <a:pt x="1448752" y="0"/>
                </a:lnTo>
                <a:lnTo>
                  <a:pt x="1448752" y="9525"/>
                </a:lnTo>
                <a:close/>
              </a:path>
              <a:path w="2870200" h="346710">
                <a:moveTo>
                  <a:pt x="1467802" y="9525"/>
                </a:moveTo>
                <a:lnTo>
                  <a:pt x="1458277" y="9525"/>
                </a:lnTo>
                <a:lnTo>
                  <a:pt x="1458277" y="0"/>
                </a:lnTo>
                <a:lnTo>
                  <a:pt x="1467802" y="0"/>
                </a:lnTo>
                <a:lnTo>
                  <a:pt x="1467802" y="9525"/>
                </a:lnTo>
                <a:close/>
              </a:path>
              <a:path w="2870200" h="346710">
                <a:moveTo>
                  <a:pt x="1486852" y="9525"/>
                </a:moveTo>
                <a:lnTo>
                  <a:pt x="1477327" y="9525"/>
                </a:lnTo>
                <a:lnTo>
                  <a:pt x="1477327" y="0"/>
                </a:lnTo>
                <a:lnTo>
                  <a:pt x="1486852" y="0"/>
                </a:lnTo>
                <a:lnTo>
                  <a:pt x="1486852" y="9525"/>
                </a:lnTo>
                <a:close/>
              </a:path>
              <a:path w="2870200" h="346710">
                <a:moveTo>
                  <a:pt x="1505902" y="9525"/>
                </a:moveTo>
                <a:lnTo>
                  <a:pt x="1496377" y="9525"/>
                </a:lnTo>
                <a:lnTo>
                  <a:pt x="1496377" y="0"/>
                </a:lnTo>
                <a:lnTo>
                  <a:pt x="1505902" y="0"/>
                </a:lnTo>
                <a:lnTo>
                  <a:pt x="1505902" y="9525"/>
                </a:lnTo>
                <a:close/>
              </a:path>
              <a:path w="2870200" h="346710">
                <a:moveTo>
                  <a:pt x="1524952" y="9525"/>
                </a:moveTo>
                <a:lnTo>
                  <a:pt x="1515427" y="9525"/>
                </a:lnTo>
                <a:lnTo>
                  <a:pt x="1515427" y="0"/>
                </a:lnTo>
                <a:lnTo>
                  <a:pt x="1524952" y="0"/>
                </a:lnTo>
                <a:lnTo>
                  <a:pt x="1524952" y="9525"/>
                </a:lnTo>
                <a:close/>
              </a:path>
              <a:path w="2870200" h="346710">
                <a:moveTo>
                  <a:pt x="1544002" y="9525"/>
                </a:moveTo>
                <a:lnTo>
                  <a:pt x="1534477" y="9525"/>
                </a:lnTo>
                <a:lnTo>
                  <a:pt x="1534477" y="0"/>
                </a:lnTo>
                <a:lnTo>
                  <a:pt x="1544002" y="0"/>
                </a:lnTo>
                <a:lnTo>
                  <a:pt x="1544002" y="9525"/>
                </a:lnTo>
                <a:close/>
              </a:path>
              <a:path w="2870200" h="346710">
                <a:moveTo>
                  <a:pt x="1563052" y="9525"/>
                </a:moveTo>
                <a:lnTo>
                  <a:pt x="1553527" y="9525"/>
                </a:lnTo>
                <a:lnTo>
                  <a:pt x="1553527" y="0"/>
                </a:lnTo>
                <a:lnTo>
                  <a:pt x="1563052" y="0"/>
                </a:lnTo>
                <a:lnTo>
                  <a:pt x="1563052" y="9525"/>
                </a:lnTo>
                <a:close/>
              </a:path>
              <a:path w="2870200" h="346710">
                <a:moveTo>
                  <a:pt x="1582102" y="9525"/>
                </a:moveTo>
                <a:lnTo>
                  <a:pt x="1572577" y="9525"/>
                </a:lnTo>
                <a:lnTo>
                  <a:pt x="1572577" y="0"/>
                </a:lnTo>
                <a:lnTo>
                  <a:pt x="1582102" y="0"/>
                </a:lnTo>
                <a:lnTo>
                  <a:pt x="1582102" y="9525"/>
                </a:lnTo>
                <a:close/>
              </a:path>
              <a:path w="2870200" h="346710">
                <a:moveTo>
                  <a:pt x="1601152" y="9525"/>
                </a:moveTo>
                <a:lnTo>
                  <a:pt x="1591627" y="9525"/>
                </a:lnTo>
                <a:lnTo>
                  <a:pt x="1591627" y="0"/>
                </a:lnTo>
                <a:lnTo>
                  <a:pt x="1601152" y="0"/>
                </a:lnTo>
                <a:lnTo>
                  <a:pt x="1601152" y="9525"/>
                </a:lnTo>
                <a:close/>
              </a:path>
              <a:path w="2870200" h="346710">
                <a:moveTo>
                  <a:pt x="1620202" y="9525"/>
                </a:moveTo>
                <a:lnTo>
                  <a:pt x="1610677" y="9525"/>
                </a:lnTo>
                <a:lnTo>
                  <a:pt x="1610677" y="0"/>
                </a:lnTo>
                <a:lnTo>
                  <a:pt x="1620202" y="0"/>
                </a:lnTo>
                <a:lnTo>
                  <a:pt x="1620202" y="9525"/>
                </a:lnTo>
                <a:close/>
              </a:path>
              <a:path w="2870200" h="346710">
                <a:moveTo>
                  <a:pt x="1639252" y="9525"/>
                </a:moveTo>
                <a:lnTo>
                  <a:pt x="1629727" y="9525"/>
                </a:lnTo>
                <a:lnTo>
                  <a:pt x="1629727" y="0"/>
                </a:lnTo>
                <a:lnTo>
                  <a:pt x="1639252" y="0"/>
                </a:lnTo>
                <a:lnTo>
                  <a:pt x="1639252" y="9525"/>
                </a:lnTo>
                <a:close/>
              </a:path>
              <a:path w="2870200" h="346710">
                <a:moveTo>
                  <a:pt x="1658302" y="9525"/>
                </a:moveTo>
                <a:lnTo>
                  <a:pt x="1648777" y="9525"/>
                </a:lnTo>
                <a:lnTo>
                  <a:pt x="1648777" y="0"/>
                </a:lnTo>
                <a:lnTo>
                  <a:pt x="1658302" y="0"/>
                </a:lnTo>
                <a:lnTo>
                  <a:pt x="1658302" y="9525"/>
                </a:lnTo>
                <a:close/>
              </a:path>
              <a:path w="2870200" h="346710">
                <a:moveTo>
                  <a:pt x="1677352" y="9525"/>
                </a:moveTo>
                <a:lnTo>
                  <a:pt x="1667827" y="9525"/>
                </a:lnTo>
                <a:lnTo>
                  <a:pt x="1667827" y="0"/>
                </a:lnTo>
                <a:lnTo>
                  <a:pt x="1677352" y="0"/>
                </a:lnTo>
                <a:lnTo>
                  <a:pt x="1677352" y="9525"/>
                </a:lnTo>
                <a:close/>
              </a:path>
              <a:path w="2870200" h="346710">
                <a:moveTo>
                  <a:pt x="1696402" y="9525"/>
                </a:moveTo>
                <a:lnTo>
                  <a:pt x="1686877" y="9525"/>
                </a:lnTo>
                <a:lnTo>
                  <a:pt x="1686877" y="0"/>
                </a:lnTo>
                <a:lnTo>
                  <a:pt x="1696402" y="0"/>
                </a:lnTo>
                <a:lnTo>
                  <a:pt x="1696402" y="9525"/>
                </a:lnTo>
                <a:close/>
              </a:path>
              <a:path w="2870200" h="346710">
                <a:moveTo>
                  <a:pt x="1715452" y="9525"/>
                </a:moveTo>
                <a:lnTo>
                  <a:pt x="1705927" y="9525"/>
                </a:lnTo>
                <a:lnTo>
                  <a:pt x="1705927" y="0"/>
                </a:lnTo>
                <a:lnTo>
                  <a:pt x="1715452" y="0"/>
                </a:lnTo>
                <a:lnTo>
                  <a:pt x="1715452" y="9525"/>
                </a:lnTo>
                <a:close/>
              </a:path>
              <a:path w="2870200" h="346710">
                <a:moveTo>
                  <a:pt x="1734502" y="9525"/>
                </a:moveTo>
                <a:lnTo>
                  <a:pt x="1724977" y="9525"/>
                </a:lnTo>
                <a:lnTo>
                  <a:pt x="1724977" y="0"/>
                </a:lnTo>
                <a:lnTo>
                  <a:pt x="1734502" y="0"/>
                </a:lnTo>
                <a:lnTo>
                  <a:pt x="1734502" y="9525"/>
                </a:lnTo>
                <a:close/>
              </a:path>
              <a:path w="2870200" h="346710">
                <a:moveTo>
                  <a:pt x="1753552" y="9525"/>
                </a:moveTo>
                <a:lnTo>
                  <a:pt x="1744027" y="9525"/>
                </a:lnTo>
                <a:lnTo>
                  <a:pt x="1744027" y="0"/>
                </a:lnTo>
                <a:lnTo>
                  <a:pt x="1753552" y="0"/>
                </a:lnTo>
                <a:lnTo>
                  <a:pt x="1753552" y="9525"/>
                </a:lnTo>
                <a:close/>
              </a:path>
              <a:path w="2870200" h="346710">
                <a:moveTo>
                  <a:pt x="1772602" y="9525"/>
                </a:moveTo>
                <a:lnTo>
                  <a:pt x="1763077" y="9525"/>
                </a:lnTo>
                <a:lnTo>
                  <a:pt x="1763077" y="0"/>
                </a:lnTo>
                <a:lnTo>
                  <a:pt x="1772602" y="0"/>
                </a:lnTo>
                <a:lnTo>
                  <a:pt x="1772602" y="9525"/>
                </a:lnTo>
                <a:close/>
              </a:path>
              <a:path w="2870200" h="346710">
                <a:moveTo>
                  <a:pt x="1791652" y="9525"/>
                </a:moveTo>
                <a:lnTo>
                  <a:pt x="1782127" y="9525"/>
                </a:lnTo>
                <a:lnTo>
                  <a:pt x="1782127" y="0"/>
                </a:lnTo>
                <a:lnTo>
                  <a:pt x="1791652" y="0"/>
                </a:lnTo>
                <a:lnTo>
                  <a:pt x="1791652" y="9525"/>
                </a:lnTo>
                <a:close/>
              </a:path>
              <a:path w="2870200" h="346710">
                <a:moveTo>
                  <a:pt x="1810702" y="9525"/>
                </a:moveTo>
                <a:lnTo>
                  <a:pt x="1801177" y="9525"/>
                </a:lnTo>
                <a:lnTo>
                  <a:pt x="1801177" y="0"/>
                </a:lnTo>
                <a:lnTo>
                  <a:pt x="1810702" y="0"/>
                </a:lnTo>
                <a:lnTo>
                  <a:pt x="1810702" y="9525"/>
                </a:lnTo>
                <a:close/>
              </a:path>
              <a:path w="2870200" h="346710">
                <a:moveTo>
                  <a:pt x="1829752" y="9525"/>
                </a:moveTo>
                <a:lnTo>
                  <a:pt x="1820227" y="9525"/>
                </a:lnTo>
                <a:lnTo>
                  <a:pt x="1820227" y="0"/>
                </a:lnTo>
                <a:lnTo>
                  <a:pt x="1829752" y="0"/>
                </a:lnTo>
                <a:lnTo>
                  <a:pt x="1829752" y="9525"/>
                </a:lnTo>
                <a:close/>
              </a:path>
              <a:path w="2870200" h="346710">
                <a:moveTo>
                  <a:pt x="1848802" y="9525"/>
                </a:moveTo>
                <a:lnTo>
                  <a:pt x="1839277" y="9525"/>
                </a:lnTo>
                <a:lnTo>
                  <a:pt x="1839277" y="0"/>
                </a:lnTo>
                <a:lnTo>
                  <a:pt x="1848802" y="0"/>
                </a:lnTo>
                <a:lnTo>
                  <a:pt x="1848802" y="9525"/>
                </a:lnTo>
                <a:close/>
              </a:path>
              <a:path w="2870200" h="346710">
                <a:moveTo>
                  <a:pt x="1867852" y="9525"/>
                </a:moveTo>
                <a:lnTo>
                  <a:pt x="1858327" y="9525"/>
                </a:lnTo>
                <a:lnTo>
                  <a:pt x="1858327" y="0"/>
                </a:lnTo>
                <a:lnTo>
                  <a:pt x="1867852" y="0"/>
                </a:lnTo>
                <a:lnTo>
                  <a:pt x="1867852" y="9525"/>
                </a:lnTo>
                <a:close/>
              </a:path>
              <a:path w="2870200" h="346710">
                <a:moveTo>
                  <a:pt x="1886902" y="9525"/>
                </a:moveTo>
                <a:lnTo>
                  <a:pt x="1877377" y="9525"/>
                </a:lnTo>
                <a:lnTo>
                  <a:pt x="1877377" y="0"/>
                </a:lnTo>
                <a:lnTo>
                  <a:pt x="1886902" y="0"/>
                </a:lnTo>
                <a:lnTo>
                  <a:pt x="1886902" y="9525"/>
                </a:lnTo>
                <a:close/>
              </a:path>
              <a:path w="2870200" h="346710">
                <a:moveTo>
                  <a:pt x="1905952" y="9525"/>
                </a:moveTo>
                <a:lnTo>
                  <a:pt x="1896427" y="9525"/>
                </a:lnTo>
                <a:lnTo>
                  <a:pt x="1896427" y="0"/>
                </a:lnTo>
                <a:lnTo>
                  <a:pt x="1905952" y="0"/>
                </a:lnTo>
                <a:lnTo>
                  <a:pt x="1905952" y="9525"/>
                </a:lnTo>
                <a:close/>
              </a:path>
              <a:path w="2870200" h="346710">
                <a:moveTo>
                  <a:pt x="1925002" y="9525"/>
                </a:moveTo>
                <a:lnTo>
                  <a:pt x="1915477" y="9525"/>
                </a:lnTo>
                <a:lnTo>
                  <a:pt x="1915477" y="0"/>
                </a:lnTo>
                <a:lnTo>
                  <a:pt x="1925002" y="0"/>
                </a:lnTo>
                <a:lnTo>
                  <a:pt x="1925002" y="9525"/>
                </a:lnTo>
                <a:close/>
              </a:path>
              <a:path w="2870200" h="346710">
                <a:moveTo>
                  <a:pt x="1944052" y="9525"/>
                </a:moveTo>
                <a:lnTo>
                  <a:pt x="1934527" y="9525"/>
                </a:lnTo>
                <a:lnTo>
                  <a:pt x="1934527" y="0"/>
                </a:lnTo>
                <a:lnTo>
                  <a:pt x="1944052" y="0"/>
                </a:lnTo>
                <a:lnTo>
                  <a:pt x="1944052" y="9525"/>
                </a:lnTo>
                <a:close/>
              </a:path>
              <a:path w="2870200" h="346710">
                <a:moveTo>
                  <a:pt x="1963102" y="9525"/>
                </a:moveTo>
                <a:lnTo>
                  <a:pt x="1953577" y="9525"/>
                </a:lnTo>
                <a:lnTo>
                  <a:pt x="1953577" y="0"/>
                </a:lnTo>
                <a:lnTo>
                  <a:pt x="1963102" y="0"/>
                </a:lnTo>
                <a:lnTo>
                  <a:pt x="1963102" y="9525"/>
                </a:lnTo>
                <a:close/>
              </a:path>
              <a:path w="2870200" h="346710">
                <a:moveTo>
                  <a:pt x="1982152" y="9525"/>
                </a:moveTo>
                <a:lnTo>
                  <a:pt x="1972627" y="9525"/>
                </a:lnTo>
                <a:lnTo>
                  <a:pt x="1972627" y="0"/>
                </a:lnTo>
                <a:lnTo>
                  <a:pt x="1982152" y="0"/>
                </a:lnTo>
                <a:lnTo>
                  <a:pt x="1982152" y="9525"/>
                </a:lnTo>
                <a:close/>
              </a:path>
              <a:path w="2870200" h="346710">
                <a:moveTo>
                  <a:pt x="2001202" y="9525"/>
                </a:moveTo>
                <a:lnTo>
                  <a:pt x="1991677" y="9525"/>
                </a:lnTo>
                <a:lnTo>
                  <a:pt x="1991677" y="0"/>
                </a:lnTo>
                <a:lnTo>
                  <a:pt x="2001202" y="0"/>
                </a:lnTo>
                <a:lnTo>
                  <a:pt x="2001202" y="9525"/>
                </a:lnTo>
                <a:close/>
              </a:path>
              <a:path w="2870200" h="346710">
                <a:moveTo>
                  <a:pt x="2020252" y="9525"/>
                </a:moveTo>
                <a:lnTo>
                  <a:pt x="2010727" y="9525"/>
                </a:lnTo>
                <a:lnTo>
                  <a:pt x="2010727" y="0"/>
                </a:lnTo>
                <a:lnTo>
                  <a:pt x="2020252" y="0"/>
                </a:lnTo>
                <a:lnTo>
                  <a:pt x="2020252" y="9525"/>
                </a:lnTo>
                <a:close/>
              </a:path>
              <a:path w="2870200" h="346710">
                <a:moveTo>
                  <a:pt x="2039302" y="9525"/>
                </a:moveTo>
                <a:lnTo>
                  <a:pt x="2029777" y="9525"/>
                </a:lnTo>
                <a:lnTo>
                  <a:pt x="2029777" y="0"/>
                </a:lnTo>
                <a:lnTo>
                  <a:pt x="2039302" y="0"/>
                </a:lnTo>
                <a:lnTo>
                  <a:pt x="2039302" y="9525"/>
                </a:lnTo>
                <a:close/>
              </a:path>
              <a:path w="2870200" h="346710">
                <a:moveTo>
                  <a:pt x="2058352" y="9525"/>
                </a:moveTo>
                <a:lnTo>
                  <a:pt x="2048827" y="9525"/>
                </a:lnTo>
                <a:lnTo>
                  <a:pt x="2048827" y="0"/>
                </a:lnTo>
                <a:lnTo>
                  <a:pt x="2058352" y="0"/>
                </a:lnTo>
                <a:lnTo>
                  <a:pt x="2058352" y="9525"/>
                </a:lnTo>
                <a:close/>
              </a:path>
              <a:path w="2870200" h="346710">
                <a:moveTo>
                  <a:pt x="2077402" y="9525"/>
                </a:moveTo>
                <a:lnTo>
                  <a:pt x="2067877" y="9525"/>
                </a:lnTo>
                <a:lnTo>
                  <a:pt x="2067877" y="0"/>
                </a:lnTo>
                <a:lnTo>
                  <a:pt x="2077402" y="0"/>
                </a:lnTo>
                <a:lnTo>
                  <a:pt x="2077402" y="9525"/>
                </a:lnTo>
                <a:close/>
              </a:path>
              <a:path w="2870200" h="346710">
                <a:moveTo>
                  <a:pt x="2096452" y="9525"/>
                </a:moveTo>
                <a:lnTo>
                  <a:pt x="2086927" y="9525"/>
                </a:lnTo>
                <a:lnTo>
                  <a:pt x="2086927" y="0"/>
                </a:lnTo>
                <a:lnTo>
                  <a:pt x="2096452" y="0"/>
                </a:lnTo>
                <a:lnTo>
                  <a:pt x="2096452" y="9525"/>
                </a:lnTo>
                <a:close/>
              </a:path>
              <a:path w="2870200" h="346710">
                <a:moveTo>
                  <a:pt x="2115502" y="9525"/>
                </a:moveTo>
                <a:lnTo>
                  <a:pt x="2105977" y="9525"/>
                </a:lnTo>
                <a:lnTo>
                  <a:pt x="2105977" y="0"/>
                </a:lnTo>
                <a:lnTo>
                  <a:pt x="2115502" y="0"/>
                </a:lnTo>
                <a:lnTo>
                  <a:pt x="2115502" y="9525"/>
                </a:lnTo>
                <a:close/>
              </a:path>
              <a:path w="2870200" h="346710">
                <a:moveTo>
                  <a:pt x="2134552" y="9525"/>
                </a:moveTo>
                <a:lnTo>
                  <a:pt x="2125027" y="9525"/>
                </a:lnTo>
                <a:lnTo>
                  <a:pt x="2125027" y="0"/>
                </a:lnTo>
                <a:lnTo>
                  <a:pt x="2134552" y="0"/>
                </a:lnTo>
                <a:lnTo>
                  <a:pt x="2134552" y="9525"/>
                </a:lnTo>
                <a:close/>
              </a:path>
              <a:path w="2870200" h="346710">
                <a:moveTo>
                  <a:pt x="2153602" y="9525"/>
                </a:moveTo>
                <a:lnTo>
                  <a:pt x="2144077" y="9525"/>
                </a:lnTo>
                <a:lnTo>
                  <a:pt x="2144077" y="0"/>
                </a:lnTo>
                <a:lnTo>
                  <a:pt x="2153602" y="0"/>
                </a:lnTo>
                <a:lnTo>
                  <a:pt x="2153602" y="9525"/>
                </a:lnTo>
                <a:close/>
              </a:path>
              <a:path w="2870200" h="346710">
                <a:moveTo>
                  <a:pt x="2172652" y="9525"/>
                </a:moveTo>
                <a:lnTo>
                  <a:pt x="2163127" y="9525"/>
                </a:lnTo>
                <a:lnTo>
                  <a:pt x="2163127" y="0"/>
                </a:lnTo>
                <a:lnTo>
                  <a:pt x="2172652" y="0"/>
                </a:lnTo>
                <a:lnTo>
                  <a:pt x="2172652" y="9525"/>
                </a:lnTo>
                <a:close/>
              </a:path>
              <a:path w="2870200" h="346710">
                <a:moveTo>
                  <a:pt x="2191702" y="9525"/>
                </a:moveTo>
                <a:lnTo>
                  <a:pt x="2182177" y="9525"/>
                </a:lnTo>
                <a:lnTo>
                  <a:pt x="2182177" y="0"/>
                </a:lnTo>
                <a:lnTo>
                  <a:pt x="2191702" y="0"/>
                </a:lnTo>
                <a:lnTo>
                  <a:pt x="2191702" y="9525"/>
                </a:lnTo>
                <a:close/>
              </a:path>
              <a:path w="2870200" h="346710">
                <a:moveTo>
                  <a:pt x="2210752" y="9525"/>
                </a:moveTo>
                <a:lnTo>
                  <a:pt x="2201227" y="9525"/>
                </a:lnTo>
                <a:lnTo>
                  <a:pt x="2201227" y="0"/>
                </a:lnTo>
                <a:lnTo>
                  <a:pt x="2210752" y="0"/>
                </a:lnTo>
                <a:lnTo>
                  <a:pt x="2210752" y="9525"/>
                </a:lnTo>
                <a:close/>
              </a:path>
              <a:path w="2870200" h="346710">
                <a:moveTo>
                  <a:pt x="2229802" y="9525"/>
                </a:moveTo>
                <a:lnTo>
                  <a:pt x="2220277" y="9525"/>
                </a:lnTo>
                <a:lnTo>
                  <a:pt x="2220277" y="0"/>
                </a:lnTo>
                <a:lnTo>
                  <a:pt x="2229802" y="0"/>
                </a:lnTo>
                <a:lnTo>
                  <a:pt x="2229802" y="9525"/>
                </a:lnTo>
                <a:close/>
              </a:path>
              <a:path w="2870200" h="346710">
                <a:moveTo>
                  <a:pt x="2248852" y="9525"/>
                </a:moveTo>
                <a:lnTo>
                  <a:pt x="2239327" y="9525"/>
                </a:lnTo>
                <a:lnTo>
                  <a:pt x="2239327" y="0"/>
                </a:lnTo>
                <a:lnTo>
                  <a:pt x="2248852" y="0"/>
                </a:lnTo>
                <a:lnTo>
                  <a:pt x="2248852" y="9525"/>
                </a:lnTo>
                <a:close/>
              </a:path>
              <a:path w="2870200" h="346710">
                <a:moveTo>
                  <a:pt x="2267902" y="9525"/>
                </a:moveTo>
                <a:lnTo>
                  <a:pt x="2258377" y="9525"/>
                </a:lnTo>
                <a:lnTo>
                  <a:pt x="2258377" y="0"/>
                </a:lnTo>
                <a:lnTo>
                  <a:pt x="2267902" y="0"/>
                </a:lnTo>
                <a:lnTo>
                  <a:pt x="2267902" y="9525"/>
                </a:lnTo>
                <a:close/>
              </a:path>
              <a:path w="2870200" h="346710">
                <a:moveTo>
                  <a:pt x="2286952" y="9525"/>
                </a:moveTo>
                <a:lnTo>
                  <a:pt x="2277427" y="9525"/>
                </a:lnTo>
                <a:lnTo>
                  <a:pt x="2277427" y="0"/>
                </a:lnTo>
                <a:lnTo>
                  <a:pt x="2286952" y="0"/>
                </a:lnTo>
                <a:lnTo>
                  <a:pt x="2286952" y="9525"/>
                </a:lnTo>
                <a:close/>
              </a:path>
              <a:path w="2870200" h="346710">
                <a:moveTo>
                  <a:pt x="2306002" y="9525"/>
                </a:moveTo>
                <a:lnTo>
                  <a:pt x="2296477" y="9525"/>
                </a:lnTo>
                <a:lnTo>
                  <a:pt x="2296477" y="0"/>
                </a:lnTo>
                <a:lnTo>
                  <a:pt x="2306002" y="0"/>
                </a:lnTo>
                <a:lnTo>
                  <a:pt x="2306002" y="9525"/>
                </a:lnTo>
                <a:close/>
              </a:path>
              <a:path w="2870200" h="346710">
                <a:moveTo>
                  <a:pt x="2325052" y="9525"/>
                </a:moveTo>
                <a:lnTo>
                  <a:pt x="2315527" y="9525"/>
                </a:lnTo>
                <a:lnTo>
                  <a:pt x="2315527" y="0"/>
                </a:lnTo>
                <a:lnTo>
                  <a:pt x="2325052" y="0"/>
                </a:lnTo>
                <a:lnTo>
                  <a:pt x="2325052" y="9525"/>
                </a:lnTo>
                <a:close/>
              </a:path>
              <a:path w="2870200" h="346710">
                <a:moveTo>
                  <a:pt x="2344102" y="9525"/>
                </a:moveTo>
                <a:lnTo>
                  <a:pt x="2334577" y="9525"/>
                </a:lnTo>
                <a:lnTo>
                  <a:pt x="2334577" y="0"/>
                </a:lnTo>
                <a:lnTo>
                  <a:pt x="2344102" y="0"/>
                </a:lnTo>
                <a:lnTo>
                  <a:pt x="2344102" y="9525"/>
                </a:lnTo>
                <a:close/>
              </a:path>
              <a:path w="2870200" h="346710">
                <a:moveTo>
                  <a:pt x="2363152" y="9525"/>
                </a:moveTo>
                <a:lnTo>
                  <a:pt x="2353627" y="9525"/>
                </a:lnTo>
                <a:lnTo>
                  <a:pt x="2353627" y="0"/>
                </a:lnTo>
                <a:lnTo>
                  <a:pt x="2363152" y="0"/>
                </a:lnTo>
                <a:lnTo>
                  <a:pt x="2363152" y="9525"/>
                </a:lnTo>
                <a:close/>
              </a:path>
              <a:path w="2870200" h="346710">
                <a:moveTo>
                  <a:pt x="2382202" y="9525"/>
                </a:moveTo>
                <a:lnTo>
                  <a:pt x="2372677" y="9525"/>
                </a:lnTo>
                <a:lnTo>
                  <a:pt x="2372677" y="0"/>
                </a:lnTo>
                <a:lnTo>
                  <a:pt x="2382202" y="0"/>
                </a:lnTo>
                <a:lnTo>
                  <a:pt x="2382202" y="9525"/>
                </a:lnTo>
                <a:close/>
              </a:path>
              <a:path w="2870200" h="346710">
                <a:moveTo>
                  <a:pt x="2401252" y="9525"/>
                </a:moveTo>
                <a:lnTo>
                  <a:pt x="2391727" y="9525"/>
                </a:lnTo>
                <a:lnTo>
                  <a:pt x="2391727" y="0"/>
                </a:lnTo>
                <a:lnTo>
                  <a:pt x="2401252" y="0"/>
                </a:lnTo>
                <a:lnTo>
                  <a:pt x="2401252" y="9525"/>
                </a:lnTo>
                <a:close/>
              </a:path>
              <a:path w="2870200" h="346710">
                <a:moveTo>
                  <a:pt x="2420302" y="9525"/>
                </a:moveTo>
                <a:lnTo>
                  <a:pt x="2410777" y="9525"/>
                </a:lnTo>
                <a:lnTo>
                  <a:pt x="2410777" y="0"/>
                </a:lnTo>
                <a:lnTo>
                  <a:pt x="2420302" y="0"/>
                </a:lnTo>
                <a:lnTo>
                  <a:pt x="2420302" y="9525"/>
                </a:lnTo>
                <a:close/>
              </a:path>
              <a:path w="2870200" h="346710">
                <a:moveTo>
                  <a:pt x="2439352" y="9525"/>
                </a:moveTo>
                <a:lnTo>
                  <a:pt x="2429827" y="9525"/>
                </a:lnTo>
                <a:lnTo>
                  <a:pt x="2429827" y="0"/>
                </a:lnTo>
                <a:lnTo>
                  <a:pt x="2439352" y="0"/>
                </a:lnTo>
                <a:lnTo>
                  <a:pt x="2439352" y="9525"/>
                </a:lnTo>
                <a:close/>
              </a:path>
              <a:path w="2870200" h="346710">
                <a:moveTo>
                  <a:pt x="2458402" y="9525"/>
                </a:moveTo>
                <a:lnTo>
                  <a:pt x="2448877" y="9525"/>
                </a:lnTo>
                <a:lnTo>
                  <a:pt x="2448877" y="0"/>
                </a:lnTo>
                <a:lnTo>
                  <a:pt x="2458402" y="0"/>
                </a:lnTo>
                <a:lnTo>
                  <a:pt x="2458402" y="9525"/>
                </a:lnTo>
                <a:close/>
              </a:path>
              <a:path w="2870200" h="346710">
                <a:moveTo>
                  <a:pt x="2477452" y="9525"/>
                </a:moveTo>
                <a:lnTo>
                  <a:pt x="2467927" y="9525"/>
                </a:lnTo>
                <a:lnTo>
                  <a:pt x="2467927" y="0"/>
                </a:lnTo>
                <a:lnTo>
                  <a:pt x="2477452" y="0"/>
                </a:lnTo>
                <a:lnTo>
                  <a:pt x="2477452" y="9525"/>
                </a:lnTo>
                <a:close/>
              </a:path>
              <a:path w="2870200" h="346710">
                <a:moveTo>
                  <a:pt x="2496502" y="9525"/>
                </a:moveTo>
                <a:lnTo>
                  <a:pt x="2486977" y="9525"/>
                </a:lnTo>
                <a:lnTo>
                  <a:pt x="2486977" y="0"/>
                </a:lnTo>
                <a:lnTo>
                  <a:pt x="2496502" y="0"/>
                </a:lnTo>
                <a:lnTo>
                  <a:pt x="2496502" y="9525"/>
                </a:lnTo>
                <a:close/>
              </a:path>
              <a:path w="2870200" h="346710">
                <a:moveTo>
                  <a:pt x="2515552" y="9525"/>
                </a:moveTo>
                <a:lnTo>
                  <a:pt x="2506027" y="9525"/>
                </a:lnTo>
                <a:lnTo>
                  <a:pt x="2506027" y="0"/>
                </a:lnTo>
                <a:lnTo>
                  <a:pt x="2515552" y="0"/>
                </a:lnTo>
                <a:lnTo>
                  <a:pt x="2515552" y="9525"/>
                </a:lnTo>
                <a:close/>
              </a:path>
              <a:path w="2870200" h="346710">
                <a:moveTo>
                  <a:pt x="2534602" y="9525"/>
                </a:moveTo>
                <a:lnTo>
                  <a:pt x="2525077" y="9525"/>
                </a:lnTo>
                <a:lnTo>
                  <a:pt x="2525077" y="0"/>
                </a:lnTo>
                <a:lnTo>
                  <a:pt x="2534602" y="0"/>
                </a:lnTo>
                <a:lnTo>
                  <a:pt x="2534602" y="9525"/>
                </a:lnTo>
                <a:close/>
              </a:path>
              <a:path w="2870200" h="346710">
                <a:moveTo>
                  <a:pt x="2553652" y="9525"/>
                </a:moveTo>
                <a:lnTo>
                  <a:pt x="2544127" y="9525"/>
                </a:lnTo>
                <a:lnTo>
                  <a:pt x="2544127" y="0"/>
                </a:lnTo>
                <a:lnTo>
                  <a:pt x="2553652" y="0"/>
                </a:lnTo>
                <a:lnTo>
                  <a:pt x="2553652" y="9525"/>
                </a:lnTo>
                <a:close/>
              </a:path>
              <a:path w="2870200" h="346710">
                <a:moveTo>
                  <a:pt x="2572702" y="9525"/>
                </a:moveTo>
                <a:lnTo>
                  <a:pt x="2563177" y="9525"/>
                </a:lnTo>
                <a:lnTo>
                  <a:pt x="2563177" y="0"/>
                </a:lnTo>
                <a:lnTo>
                  <a:pt x="2572702" y="0"/>
                </a:lnTo>
                <a:lnTo>
                  <a:pt x="2572702" y="9525"/>
                </a:lnTo>
                <a:close/>
              </a:path>
              <a:path w="2870200" h="346710">
                <a:moveTo>
                  <a:pt x="2591752" y="9525"/>
                </a:moveTo>
                <a:lnTo>
                  <a:pt x="2582227" y="9525"/>
                </a:lnTo>
                <a:lnTo>
                  <a:pt x="2582227" y="0"/>
                </a:lnTo>
                <a:lnTo>
                  <a:pt x="2591752" y="0"/>
                </a:lnTo>
                <a:lnTo>
                  <a:pt x="2591752" y="9525"/>
                </a:lnTo>
                <a:close/>
              </a:path>
              <a:path w="2870200" h="346710">
                <a:moveTo>
                  <a:pt x="2610802" y="9525"/>
                </a:moveTo>
                <a:lnTo>
                  <a:pt x="2601277" y="9525"/>
                </a:lnTo>
                <a:lnTo>
                  <a:pt x="2601277" y="0"/>
                </a:lnTo>
                <a:lnTo>
                  <a:pt x="2610802" y="0"/>
                </a:lnTo>
                <a:lnTo>
                  <a:pt x="2610802" y="9525"/>
                </a:lnTo>
                <a:close/>
              </a:path>
              <a:path w="2870200" h="346710">
                <a:moveTo>
                  <a:pt x="2629852" y="9525"/>
                </a:moveTo>
                <a:lnTo>
                  <a:pt x="2620327" y="9525"/>
                </a:lnTo>
                <a:lnTo>
                  <a:pt x="2620327" y="0"/>
                </a:lnTo>
                <a:lnTo>
                  <a:pt x="2629852" y="0"/>
                </a:lnTo>
                <a:lnTo>
                  <a:pt x="2629852" y="9525"/>
                </a:lnTo>
                <a:close/>
              </a:path>
              <a:path w="2870200" h="346710">
                <a:moveTo>
                  <a:pt x="2648902" y="9525"/>
                </a:moveTo>
                <a:lnTo>
                  <a:pt x="2639377" y="9525"/>
                </a:lnTo>
                <a:lnTo>
                  <a:pt x="2639377" y="0"/>
                </a:lnTo>
                <a:lnTo>
                  <a:pt x="2648902" y="0"/>
                </a:lnTo>
                <a:lnTo>
                  <a:pt x="2648902" y="9525"/>
                </a:lnTo>
                <a:close/>
              </a:path>
              <a:path w="2870200" h="346710">
                <a:moveTo>
                  <a:pt x="2667952" y="9525"/>
                </a:moveTo>
                <a:lnTo>
                  <a:pt x="2658427" y="9525"/>
                </a:lnTo>
                <a:lnTo>
                  <a:pt x="2658427" y="0"/>
                </a:lnTo>
                <a:lnTo>
                  <a:pt x="2667952" y="0"/>
                </a:lnTo>
                <a:lnTo>
                  <a:pt x="2667952" y="9525"/>
                </a:lnTo>
                <a:close/>
              </a:path>
              <a:path w="2870200" h="346710">
                <a:moveTo>
                  <a:pt x="2687002" y="9525"/>
                </a:moveTo>
                <a:lnTo>
                  <a:pt x="2677477" y="9525"/>
                </a:lnTo>
                <a:lnTo>
                  <a:pt x="2677477" y="0"/>
                </a:lnTo>
                <a:lnTo>
                  <a:pt x="2687002" y="0"/>
                </a:lnTo>
                <a:lnTo>
                  <a:pt x="2687002" y="9525"/>
                </a:lnTo>
                <a:close/>
              </a:path>
              <a:path w="2870200" h="346710">
                <a:moveTo>
                  <a:pt x="2706052" y="9525"/>
                </a:moveTo>
                <a:lnTo>
                  <a:pt x="2696527" y="9525"/>
                </a:lnTo>
                <a:lnTo>
                  <a:pt x="2696527" y="0"/>
                </a:lnTo>
                <a:lnTo>
                  <a:pt x="2706052" y="0"/>
                </a:lnTo>
                <a:lnTo>
                  <a:pt x="2706052" y="9525"/>
                </a:lnTo>
                <a:close/>
              </a:path>
              <a:path w="2870200" h="346710">
                <a:moveTo>
                  <a:pt x="2725102" y="9525"/>
                </a:moveTo>
                <a:lnTo>
                  <a:pt x="2715577" y="9525"/>
                </a:lnTo>
                <a:lnTo>
                  <a:pt x="2715577" y="0"/>
                </a:lnTo>
                <a:lnTo>
                  <a:pt x="2725102" y="0"/>
                </a:lnTo>
                <a:lnTo>
                  <a:pt x="2725102" y="9525"/>
                </a:lnTo>
                <a:close/>
              </a:path>
              <a:path w="2870200" h="346710">
                <a:moveTo>
                  <a:pt x="2744152" y="9525"/>
                </a:moveTo>
                <a:lnTo>
                  <a:pt x="2734627" y="9525"/>
                </a:lnTo>
                <a:lnTo>
                  <a:pt x="2734627" y="0"/>
                </a:lnTo>
                <a:lnTo>
                  <a:pt x="2744152" y="0"/>
                </a:lnTo>
                <a:lnTo>
                  <a:pt x="2744152" y="9525"/>
                </a:lnTo>
                <a:close/>
              </a:path>
              <a:path w="2870200" h="346710">
                <a:moveTo>
                  <a:pt x="2763202" y="9525"/>
                </a:moveTo>
                <a:lnTo>
                  <a:pt x="2753677" y="9525"/>
                </a:lnTo>
                <a:lnTo>
                  <a:pt x="2753677" y="0"/>
                </a:lnTo>
                <a:lnTo>
                  <a:pt x="2763202" y="0"/>
                </a:lnTo>
                <a:lnTo>
                  <a:pt x="2763202" y="9525"/>
                </a:lnTo>
                <a:close/>
              </a:path>
              <a:path w="2870200" h="346710">
                <a:moveTo>
                  <a:pt x="2782252" y="9525"/>
                </a:moveTo>
                <a:lnTo>
                  <a:pt x="2772727" y="9525"/>
                </a:lnTo>
                <a:lnTo>
                  <a:pt x="2772727" y="0"/>
                </a:lnTo>
                <a:lnTo>
                  <a:pt x="2782252" y="0"/>
                </a:lnTo>
                <a:lnTo>
                  <a:pt x="2782252" y="9525"/>
                </a:lnTo>
                <a:close/>
              </a:path>
              <a:path w="2870200" h="346710">
                <a:moveTo>
                  <a:pt x="2801302" y="9525"/>
                </a:moveTo>
                <a:lnTo>
                  <a:pt x="2791777" y="9525"/>
                </a:lnTo>
                <a:lnTo>
                  <a:pt x="2791777" y="0"/>
                </a:lnTo>
                <a:lnTo>
                  <a:pt x="2801302" y="0"/>
                </a:lnTo>
                <a:lnTo>
                  <a:pt x="2801302" y="9525"/>
                </a:lnTo>
                <a:close/>
              </a:path>
              <a:path w="2870200" h="346710">
                <a:moveTo>
                  <a:pt x="2820352" y="9525"/>
                </a:moveTo>
                <a:lnTo>
                  <a:pt x="2810827" y="9525"/>
                </a:lnTo>
                <a:lnTo>
                  <a:pt x="2810827" y="0"/>
                </a:lnTo>
                <a:lnTo>
                  <a:pt x="2820352" y="0"/>
                </a:lnTo>
                <a:lnTo>
                  <a:pt x="2820352" y="9525"/>
                </a:lnTo>
                <a:close/>
              </a:path>
              <a:path w="2870200" h="346710">
                <a:moveTo>
                  <a:pt x="2839402" y="9525"/>
                </a:moveTo>
                <a:lnTo>
                  <a:pt x="2829877" y="9525"/>
                </a:lnTo>
                <a:lnTo>
                  <a:pt x="2829877" y="0"/>
                </a:lnTo>
                <a:lnTo>
                  <a:pt x="2839402" y="0"/>
                </a:lnTo>
                <a:lnTo>
                  <a:pt x="2839402" y="9525"/>
                </a:lnTo>
                <a:close/>
              </a:path>
              <a:path w="2870200" h="346710">
                <a:moveTo>
                  <a:pt x="2858452" y="9525"/>
                </a:moveTo>
                <a:lnTo>
                  <a:pt x="2848927" y="9525"/>
                </a:lnTo>
                <a:lnTo>
                  <a:pt x="2848927" y="0"/>
                </a:lnTo>
                <a:lnTo>
                  <a:pt x="2858452" y="0"/>
                </a:lnTo>
                <a:lnTo>
                  <a:pt x="2858452" y="9525"/>
                </a:lnTo>
                <a:close/>
              </a:path>
              <a:path w="2870200" h="346710">
                <a:moveTo>
                  <a:pt x="2870200" y="16827"/>
                </a:moveTo>
                <a:lnTo>
                  <a:pt x="2860675" y="16827"/>
                </a:lnTo>
                <a:lnTo>
                  <a:pt x="2860675" y="7302"/>
                </a:lnTo>
                <a:lnTo>
                  <a:pt x="2870200" y="7302"/>
                </a:lnTo>
                <a:lnTo>
                  <a:pt x="2870200" y="16827"/>
                </a:lnTo>
                <a:close/>
              </a:path>
              <a:path w="2870200" h="346710">
                <a:moveTo>
                  <a:pt x="2870200" y="35877"/>
                </a:moveTo>
                <a:lnTo>
                  <a:pt x="2860675" y="35877"/>
                </a:lnTo>
                <a:lnTo>
                  <a:pt x="2860675" y="26352"/>
                </a:lnTo>
                <a:lnTo>
                  <a:pt x="2870200" y="26352"/>
                </a:lnTo>
                <a:lnTo>
                  <a:pt x="2870200" y="35877"/>
                </a:lnTo>
                <a:close/>
              </a:path>
              <a:path w="2870200" h="346710">
                <a:moveTo>
                  <a:pt x="2870200" y="54927"/>
                </a:moveTo>
                <a:lnTo>
                  <a:pt x="2860675" y="54927"/>
                </a:lnTo>
                <a:lnTo>
                  <a:pt x="2860675" y="45402"/>
                </a:lnTo>
                <a:lnTo>
                  <a:pt x="2870200" y="45402"/>
                </a:lnTo>
                <a:lnTo>
                  <a:pt x="2870200" y="54927"/>
                </a:lnTo>
                <a:close/>
              </a:path>
              <a:path w="2870200" h="346710">
                <a:moveTo>
                  <a:pt x="2870200" y="73977"/>
                </a:moveTo>
                <a:lnTo>
                  <a:pt x="2860675" y="73977"/>
                </a:lnTo>
                <a:lnTo>
                  <a:pt x="2860675" y="64452"/>
                </a:lnTo>
                <a:lnTo>
                  <a:pt x="2870200" y="64452"/>
                </a:lnTo>
                <a:lnTo>
                  <a:pt x="2870200" y="73977"/>
                </a:lnTo>
                <a:close/>
              </a:path>
              <a:path w="2870200" h="346710">
                <a:moveTo>
                  <a:pt x="2870200" y="93027"/>
                </a:moveTo>
                <a:lnTo>
                  <a:pt x="2860675" y="93027"/>
                </a:lnTo>
                <a:lnTo>
                  <a:pt x="2860675" y="83502"/>
                </a:lnTo>
                <a:lnTo>
                  <a:pt x="2870200" y="83502"/>
                </a:lnTo>
                <a:lnTo>
                  <a:pt x="2870200" y="93027"/>
                </a:lnTo>
                <a:close/>
              </a:path>
              <a:path w="2870200" h="346710">
                <a:moveTo>
                  <a:pt x="2870200" y="112077"/>
                </a:moveTo>
                <a:lnTo>
                  <a:pt x="2860675" y="112077"/>
                </a:lnTo>
                <a:lnTo>
                  <a:pt x="2860675" y="102552"/>
                </a:lnTo>
                <a:lnTo>
                  <a:pt x="2870200" y="102552"/>
                </a:lnTo>
                <a:lnTo>
                  <a:pt x="2870200" y="112077"/>
                </a:lnTo>
                <a:close/>
              </a:path>
              <a:path w="2870200" h="346710">
                <a:moveTo>
                  <a:pt x="2870200" y="131127"/>
                </a:moveTo>
                <a:lnTo>
                  <a:pt x="2860675" y="131127"/>
                </a:lnTo>
                <a:lnTo>
                  <a:pt x="2860675" y="121602"/>
                </a:lnTo>
                <a:lnTo>
                  <a:pt x="2870200" y="121602"/>
                </a:lnTo>
                <a:lnTo>
                  <a:pt x="2870200" y="131127"/>
                </a:lnTo>
                <a:close/>
              </a:path>
              <a:path w="2870200" h="346710">
                <a:moveTo>
                  <a:pt x="2870200" y="150177"/>
                </a:moveTo>
                <a:lnTo>
                  <a:pt x="2860675" y="150177"/>
                </a:lnTo>
                <a:lnTo>
                  <a:pt x="2860675" y="140652"/>
                </a:lnTo>
                <a:lnTo>
                  <a:pt x="2870200" y="140652"/>
                </a:lnTo>
                <a:lnTo>
                  <a:pt x="2870200" y="150177"/>
                </a:lnTo>
                <a:close/>
              </a:path>
              <a:path w="2870200" h="346710">
                <a:moveTo>
                  <a:pt x="2870200" y="169227"/>
                </a:moveTo>
                <a:lnTo>
                  <a:pt x="2860675" y="169227"/>
                </a:lnTo>
                <a:lnTo>
                  <a:pt x="2860675" y="159702"/>
                </a:lnTo>
                <a:lnTo>
                  <a:pt x="2870200" y="159702"/>
                </a:lnTo>
                <a:lnTo>
                  <a:pt x="2870200" y="169227"/>
                </a:lnTo>
                <a:close/>
              </a:path>
              <a:path w="2870200" h="346710">
                <a:moveTo>
                  <a:pt x="2870200" y="188277"/>
                </a:moveTo>
                <a:lnTo>
                  <a:pt x="2860675" y="188277"/>
                </a:lnTo>
                <a:lnTo>
                  <a:pt x="2860675" y="178752"/>
                </a:lnTo>
                <a:lnTo>
                  <a:pt x="2870200" y="178752"/>
                </a:lnTo>
                <a:lnTo>
                  <a:pt x="2870200" y="188277"/>
                </a:lnTo>
                <a:close/>
              </a:path>
              <a:path w="2870200" h="346710">
                <a:moveTo>
                  <a:pt x="2870200" y="207327"/>
                </a:moveTo>
                <a:lnTo>
                  <a:pt x="2860675" y="207327"/>
                </a:lnTo>
                <a:lnTo>
                  <a:pt x="2860675" y="197802"/>
                </a:lnTo>
                <a:lnTo>
                  <a:pt x="2870200" y="197802"/>
                </a:lnTo>
                <a:lnTo>
                  <a:pt x="2870200" y="207327"/>
                </a:lnTo>
                <a:close/>
              </a:path>
              <a:path w="2870200" h="346710">
                <a:moveTo>
                  <a:pt x="2870200" y="226377"/>
                </a:moveTo>
                <a:lnTo>
                  <a:pt x="2860675" y="226377"/>
                </a:lnTo>
                <a:lnTo>
                  <a:pt x="2860675" y="216852"/>
                </a:lnTo>
                <a:lnTo>
                  <a:pt x="2870200" y="216852"/>
                </a:lnTo>
                <a:lnTo>
                  <a:pt x="2870200" y="226377"/>
                </a:lnTo>
                <a:close/>
              </a:path>
              <a:path w="2870200" h="346710">
                <a:moveTo>
                  <a:pt x="2870200" y="245427"/>
                </a:moveTo>
                <a:lnTo>
                  <a:pt x="2860675" y="245427"/>
                </a:lnTo>
                <a:lnTo>
                  <a:pt x="2860675" y="235902"/>
                </a:lnTo>
                <a:lnTo>
                  <a:pt x="2870200" y="235902"/>
                </a:lnTo>
                <a:lnTo>
                  <a:pt x="2870200" y="245427"/>
                </a:lnTo>
                <a:close/>
              </a:path>
              <a:path w="2870200" h="346710">
                <a:moveTo>
                  <a:pt x="2870200" y="264477"/>
                </a:moveTo>
                <a:lnTo>
                  <a:pt x="2860675" y="264477"/>
                </a:lnTo>
                <a:lnTo>
                  <a:pt x="2860675" y="254952"/>
                </a:lnTo>
                <a:lnTo>
                  <a:pt x="2870200" y="254952"/>
                </a:lnTo>
                <a:lnTo>
                  <a:pt x="2870200" y="264477"/>
                </a:lnTo>
                <a:close/>
              </a:path>
              <a:path w="2870200" h="346710">
                <a:moveTo>
                  <a:pt x="2870200" y="283527"/>
                </a:moveTo>
                <a:lnTo>
                  <a:pt x="2860675" y="283527"/>
                </a:lnTo>
                <a:lnTo>
                  <a:pt x="2860675" y="274002"/>
                </a:lnTo>
                <a:lnTo>
                  <a:pt x="2870200" y="274002"/>
                </a:lnTo>
                <a:lnTo>
                  <a:pt x="2870200" y="283527"/>
                </a:lnTo>
                <a:close/>
              </a:path>
              <a:path w="2870200" h="346710">
                <a:moveTo>
                  <a:pt x="2870200" y="302577"/>
                </a:moveTo>
                <a:lnTo>
                  <a:pt x="2860675" y="302577"/>
                </a:lnTo>
                <a:lnTo>
                  <a:pt x="2860675" y="293052"/>
                </a:lnTo>
                <a:lnTo>
                  <a:pt x="2870200" y="293052"/>
                </a:lnTo>
                <a:lnTo>
                  <a:pt x="2870200" y="302577"/>
                </a:lnTo>
                <a:close/>
              </a:path>
              <a:path w="2870200" h="346710">
                <a:moveTo>
                  <a:pt x="2870200" y="321627"/>
                </a:moveTo>
                <a:lnTo>
                  <a:pt x="2860675" y="321627"/>
                </a:lnTo>
                <a:lnTo>
                  <a:pt x="2860675" y="312102"/>
                </a:lnTo>
                <a:lnTo>
                  <a:pt x="2870200" y="312102"/>
                </a:lnTo>
                <a:lnTo>
                  <a:pt x="2870200" y="321627"/>
                </a:lnTo>
                <a:close/>
              </a:path>
              <a:path w="2870200" h="346710">
                <a:moveTo>
                  <a:pt x="2870200" y="340677"/>
                </a:moveTo>
                <a:lnTo>
                  <a:pt x="2860675" y="340677"/>
                </a:lnTo>
                <a:lnTo>
                  <a:pt x="2860675" y="331152"/>
                </a:lnTo>
                <a:lnTo>
                  <a:pt x="2870200" y="331152"/>
                </a:lnTo>
                <a:lnTo>
                  <a:pt x="2870200" y="340677"/>
                </a:lnTo>
                <a:close/>
              </a:path>
              <a:path w="2870200" h="346710">
                <a:moveTo>
                  <a:pt x="2857182" y="346710"/>
                </a:moveTo>
                <a:lnTo>
                  <a:pt x="2847657" y="346710"/>
                </a:lnTo>
                <a:lnTo>
                  <a:pt x="2847657" y="337185"/>
                </a:lnTo>
                <a:lnTo>
                  <a:pt x="2857182" y="337185"/>
                </a:lnTo>
                <a:lnTo>
                  <a:pt x="2857182" y="346710"/>
                </a:lnTo>
                <a:close/>
              </a:path>
              <a:path w="2870200" h="346710">
                <a:moveTo>
                  <a:pt x="2838132" y="346710"/>
                </a:moveTo>
                <a:lnTo>
                  <a:pt x="2828607" y="346710"/>
                </a:lnTo>
                <a:lnTo>
                  <a:pt x="2828607" y="337185"/>
                </a:lnTo>
                <a:lnTo>
                  <a:pt x="2838132" y="337185"/>
                </a:lnTo>
                <a:lnTo>
                  <a:pt x="2838132" y="346710"/>
                </a:lnTo>
                <a:close/>
              </a:path>
              <a:path w="2870200" h="346710">
                <a:moveTo>
                  <a:pt x="2819082" y="346710"/>
                </a:moveTo>
                <a:lnTo>
                  <a:pt x="2809557" y="346710"/>
                </a:lnTo>
                <a:lnTo>
                  <a:pt x="2809557" y="337185"/>
                </a:lnTo>
                <a:lnTo>
                  <a:pt x="2819082" y="337185"/>
                </a:lnTo>
                <a:lnTo>
                  <a:pt x="2819082" y="346710"/>
                </a:lnTo>
                <a:close/>
              </a:path>
              <a:path w="2870200" h="346710">
                <a:moveTo>
                  <a:pt x="2800032" y="346710"/>
                </a:moveTo>
                <a:lnTo>
                  <a:pt x="2790507" y="346710"/>
                </a:lnTo>
                <a:lnTo>
                  <a:pt x="2790507" y="337185"/>
                </a:lnTo>
                <a:lnTo>
                  <a:pt x="2800032" y="337185"/>
                </a:lnTo>
                <a:lnTo>
                  <a:pt x="2800032" y="346710"/>
                </a:lnTo>
                <a:close/>
              </a:path>
              <a:path w="2870200" h="346710">
                <a:moveTo>
                  <a:pt x="2780982" y="346710"/>
                </a:moveTo>
                <a:lnTo>
                  <a:pt x="2771457" y="346710"/>
                </a:lnTo>
                <a:lnTo>
                  <a:pt x="2771457" y="337185"/>
                </a:lnTo>
                <a:lnTo>
                  <a:pt x="2780982" y="337185"/>
                </a:lnTo>
                <a:lnTo>
                  <a:pt x="2780982" y="346710"/>
                </a:lnTo>
                <a:close/>
              </a:path>
              <a:path w="2870200" h="346710">
                <a:moveTo>
                  <a:pt x="2761932" y="346710"/>
                </a:moveTo>
                <a:lnTo>
                  <a:pt x="2752407" y="346710"/>
                </a:lnTo>
                <a:lnTo>
                  <a:pt x="2752407" y="337185"/>
                </a:lnTo>
                <a:lnTo>
                  <a:pt x="2761932" y="337185"/>
                </a:lnTo>
                <a:lnTo>
                  <a:pt x="2761932" y="346710"/>
                </a:lnTo>
                <a:close/>
              </a:path>
              <a:path w="2870200" h="346710">
                <a:moveTo>
                  <a:pt x="2742882" y="346710"/>
                </a:moveTo>
                <a:lnTo>
                  <a:pt x="2733357" y="346710"/>
                </a:lnTo>
                <a:lnTo>
                  <a:pt x="2733357" y="337185"/>
                </a:lnTo>
                <a:lnTo>
                  <a:pt x="2742882" y="337185"/>
                </a:lnTo>
                <a:lnTo>
                  <a:pt x="2742882" y="346710"/>
                </a:lnTo>
                <a:close/>
              </a:path>
              <a:path w="2870200" h="346710">
                <a:moveTo>
                  <a:pt x="2723832" y="346710"/>
                </a:moveTo>
                <a:lnTo>
                  <a:pt x="2714307" y="346710"/>
                </a:lnTo>
                <a:lnTo>
                  <a:pt x="2714307" y="337185"/>
                </a:lnTo>
                <a:lnTo>
                  <a:pt x="2723832" y="337185"/>
                </a:lnTo>
                <a:lnTo>
                  <a:pt x="2723832" y="346710"/>
                </a:lnTo>
                <a:close/>
              </a:path>
              <a:path w="2870200" h="346710">
                <a:moveTo>
                  <a:pt x="2704782" y="346710"/>
                </a:moveTo>
                <a:lnTo>
                  <a:pt x="2695257" y="346710"/>
                </a:lnTo>
                <a:lnTo>
                  <a:pt x="2695257" y="337185"/>
                </a:lnTo>
                <a:lnTo>
                  <a:pt x="2704782" y="337185"/>
                </a:lnTo>
                <a:lnTo>
                  <a:pt x="2704782" y="346710"/>
                </a:lnTo>
                <a:close/>
              </a:path>
              <a:path w="2870200" h="346710">
                <a:moveTo>
                  <a:pt x="2685732" y="346710"/>
                </a:moveTo>
                <a:lnTo>
                  <a:pt x="2676207" y="346710"/>
                </a:lnTo>
                <a:lnTo>
                  <a:pt x="2676207" y="337185"/>
                </a:lnTo>
                <a:lnTo>
                  <a:pt x="2685732" y="337185"/>
                </a:lnTo>
                <a:lnTo>
                  <a:pt x="2685732" y="346710"/>
                </a:lnTo>
                <a:close/>
              </a:path>
              <a:path w="2870200" h="346710">
                <a:moveTo>
                  <a:pt x="2666682" y="346710"/>
                </a:moveTo>
                <a:lnTo>
                  <a:pt x="2657157" y="346710"/>
                </a:lnTo>
                <a:lnTo>
                  <a:pt x="2657157" y="337185"/>
                </a:lnTo>
                <a:lnTo>
                  <a:pt x="2666682" y="337185"/>
                </a:lnTo>
                <a:lnTo>
                  <a:pt x="2666682" y="346710"/>
                </a:lnTo>
                <a:close/>
              </a:path>
              <a:path w="2870200" h="346710">
                <a:moveTo>
                  <a:pt x="2647632" y="346710"/>
                </a:moveTo>
                <a:lnTo>
                  <a:pt x="2638107" y="346710"/>
                </a:lnTo>
                <a:lnTo>
                  <a:pt x="2638107" y="337185"/>
                </a:lnTo>
                <a:lnTo>
                  <a:pt x="2647632" y="337185"/>
                </a:lnTo>
                <a:lnTo>
                  <a:pt x="2647632" y="346710"/>
                </a:lnTo>
                <a:close/>
              </a:path>
              <a:path w="2870200" h="346710">
                <a:moveTo>
                  <a:pt x="2628582" y="346710"/>
                </a:moveTo>
                <a:lnTo>
                  <a:pt x="2619057" y="346710"/>
                </a:lnTo>
                <a:lnTo>
                  <a:pt x="2619057" y="337185"/>
                </a:lnTo>
                <a:lnTo>
                  <a:pt x="2628582" y="337185"/>
                </a:lnTo>
                <a:lnTo>
                  <a:pt x="2628582" y="346710"/>
                </a:lnTo>
                <a:close/>
              </a:path>
              <a:path w="2870200" h="346710">
                <a:moveTo>
                  <a:pt x="2609532" y="346710"/>
                </a:moveTo>
                <a:lnTo>
                  <a:pt x="2600007" y="346710"/>
                </a:lnTo>
                <a:lnTo>
                  <a:pt x="2600007" y="337185"/>
                </a:lnTo>
                <a:lnTo>
                  <a:pt x="2609532" y="337185"/>
                </a:lnTo>
                <a:lnTo>
                  <a:pt x="2609532" y="346710"/>
                </a:lnTo>
                <a:close/>
              </a:path>
              <a:path w="2870200" h="346710">
                <a:moveTo>
                  <a:pt x="2590482" y="346710"/>
                </a:moveTo>
                <a:lnTo>
                  <a:pt x="2580957" y="346710"/>
                </a:lnTo>
                <a:lnTo>
                  <a:pt x="2580957" y="337185"/>
                </a:lnTo>
                <a:lnTo>
                  <a:pt x="2590482" y="337185"/>
                </a:lnTo>
                <a:lnTo>
                  <a:pt x="2590482" y="346710"/>
                </a:lnTo>
                <a:close/>
              </a:path>
              <a:path w="2870200" h="346710">
                <a:moveTo>
                  <a:pt x="2571432" y="346710"/>
                </a:moveTo>
                <a:lnTo>
                  <a:pt x="2561907" y="346710"/>
                </a:lnTo>
                <a:lnTo>
                  <a:pt x="2561907" y="337185"/>
                </a:lnTo>
                <a:lnTo>
                  <a:pt x="2571432" y="337185"/>
                </a:lnTo>
                <a:lnTo>
                  <a:pt x="2571432" y="346710"/>
                </a:lnTo>
                <a:close/>
              </a:path>
              <a:path w="2870200" h="346710">
                <a:moveTo>
                  <a:pt x="2552382" y="346710"/>
                </a:moveTo>
                <a:lnTo>
                  <a:pt x="2542857" y="346710"/>
                </a:lnTo>
                <a:lnTo>
                  <a:pt x="2542857" y="337185"/>
                </a:lnTo>
                <a:lnTo>
                  <a:pt x="2552382" y="337185"/>
                </a:lnTo>
                <a:lnTo>
                  <a:pt x="2552382" y="346710"/>
                </a:lnTo>
                <a:close/>
              </a:path>
              <a:path w="2870200" h="346710">
                <a:moveTo>
                  <a:pt x="2533332" y="346710"/>
                </a:moveTo>
                <a:lnTo>
                  <a:pt x="2523807" y="346710"/>
                </a:lnTo>
                <a:lnTo>
                  <a:pt x="2523807" y="337185"/>
                </a:lnTo>
                <a:lnTo>
                  <a:pt x="2533332" y="337185"/>
                </a:lnTo>
                <a:lnTo>
                  <a:pt x="2533332" y="346710"/>
                </a:lnTo>
                <a:close/>
              </a:path>
              <a:path w="2870200" h="346710">
                <a:moveTo>
                  <a:pt x="2514282" y="346710"/>
                </a:moveTo>
                <a:lnTo>
                  <a:pt x="2504757" y="346710"/>
                </a:lnTo>
                <a:lnTo>
                  <a:pt x="2504757" y="337185"/>
                </a:lnTo>
                <a:lnTo>
                  <a:pt x="2514282" y="337185"/>
                </a:lnTo>
                <a:lnTo>
                  <a:pt x="2514282" y="346710"/>
                </a:lnTo>
                <a:close/>
              </a:path>
              <a:path w="2870200" h="346710">
                <a:moveTo>
                  <a:pt x="2495232" y="346710"/>
                </a:moveTo>
                <a:lnTo>
                  <a:pt x="2485707" y="346710"/>
                </a:lnTo>
                <a:lnTo>
                  <a:pt x="2485707" y="337185"/>
                </a:lnTo>
                <a:lnTo>
                  <a:pt x="2495232" y="337185"/>
                </a:lnTo>
                <a:lnTo>
                  <a:pt x="2495232" y="346710"/>
                </a:lnTo>
                <a:close/>
              </a:path>
              <a:path w="2870200" h="346710">
                <a:moveTo>
                  <a:pt x="2476182" y="346710"/>
                </a:moveTo>
                <a:lnTo>
                  <a:pt x="2466657" y="346710"/>
                </a:lnTo>
                <a:lnTo>
                  <a:pt x="2466657" y="337185"/>
                </a:lnTo>
                <a:lnTo>
                  <a:pt x="2476182" y="337185"/>
                </a:lnTo>
                <a:lnTo>
                  <a:pt x="2476182" y="346710"/>
                </a:lnTo>
                <a:close/>
              </a:path>
              <a:path w="2870200" h="346710">
                <a:moveTo>
                  <a:pt x="2457132" y="346710"/>
                </a:moveTo>
                <a:lnTo>
                  <a:pt x="2447607" y="346710"/>
                </a:lnTo>
                <a:lnTo>
                  <a:pt x="2447607" y="337185"/>
                </a:lnTo>
                <a:lnTo>
                  <a:pt x="2457132" y="337185"/>
                </a:lnTo>
                <a:lnTo>
                  <a:pt x="2457132" y="346710"/>
                </a:lnTo>
                <a:close/>
              </a:path>
              <a:path w="2870200" h="346710">
                <a:moveTo>
                  <a:pt x="2438082" y="346710"/>
                </a:moveTo>
                <a:lnTo>
                  <a:pt x="2428557" y="346710"/>
                </a:lnTo>
                <a:lnTo>
                  <a:pt x="2428557" y="337185"/>
                </a:lnTo>
                <a:lnTo>
                  <a:pt x="2438082" y="337185"/>
                </a:lnTo>
                <a:lnTo>
                  <a:pt x="2438082" y="346710"/>
                </a:lnTo>
                <a:close/>
              </a:path>
              <a:path w="2870200" h="346710">
                <a:moveTo>
                  <a:pt x="2419032" y="346710"/>
                </a:moveTo>
                <a:lnTo>
                  <a:pt x="2409507" y="346710"/>
                </a:lnTo>
                <a:lnTo>
                  <a:pt x="2409507" y="337185"/>
                </a:lnTo>
                <a:lnTo>
                  <a:pt x="2419032" y="337185"/>
                </a:lnTo>
                <a:lnTo>
                  <a:pt x="2419032" y="346710"/>
                </a:lnTo>
                <a:close/>
              </a:path>
              <a:path w="2870200" h="346710">
                <a:moveTo>
                  <a:pt x="2399982" y="346710"/>
                </a:moveTo>
                <a:lnTo>
                  <a:pt x="2390457" y="346710"/>
                </a:lnTo>
                <a:lnTo>
                  <a:pt x="2390457" y="337185"/>
                </a:lnTo>
                <a:lnTo>
                  <a:pt x="2399982" y="337185"/>
                </a:lnTo>
                <a:lnTo>
                  <a:pt x="2399982" y="346710"/>
                </a:lnTo>
                <a:close/>
              </a:path>
              <a:path w="2870200" h="346710">
                <a:moveTo>
                  <a:pt x="2380932" y="346710"/>
                </a:moveTo>
                <a:lnTo>
                  <a:pt x="2371407" y="346710"/>
                </a:lnTo>
                <a:lnTo>
                  <a:pt x="2371407" y="337185"/>
                </a:lnTo>
                <a:lnTo>
                  <a:pt x="2380932" y="337185"/>
                </a:lnTo>
                <a:lnTo>
                  <a:pt x="2380932" y="346710"/>
                </a:lnTo>
                <a:close/>
              </a:path>
              <a:path w="2870200" h="346710">
                <a:moveTo>
                  <a:pt x="2361882" y="346710"/>
                </a:moveTo>
                <a:lnTo>
                  <a:pt x="2352357" y="346710"/>
                </a:lnTo>
                <a:lnTo>
                  <a:pt x="2352357" y="337185"/>
                </a:lnTo>
                <a:lnTo>
                  <a:pt x="2361882" y="337185"/>
                </a:lnTo>
                <a:lnTo>
                  <a:pt x="2361882" y="346710"/>
                </a:lnTo>
                <a:close/>
              </a:path>
              <a:path w="2870200" h="346710">
                <a:moveTo>
                  <a:pt x="2342832" y="346710"/>
                </a:moveTo>
                <a:lnTo>
                  <a:pt x="2333307" y="346710"/>
                </a:lnTo>
                <a:lnTo>
                  <a:pt x="2333307" y="337185"/>
                </a:lnTo>
                <a:lnTo>
                  <a:pt x="2342832" y="337185"/>
                </a:lnTo>
                <a:lnTo>
                  <a:pt x="2342832" y="346710"/>
                </a:lnTo>
                <a:close/>
              </a:path>
              <a:path w="2870200" h="346710">
                <a:moveTo>
                  <a:pt x="2323782" y="346710"/>
                </a:moveTo>
                <a:lnTo>
                  <a:pt x="2314257" y="346710"/>
                </a:lnTo>
                <a:lnTo>
                  <a:pt x="2314257" y="337185"/>
                </a:lnTo>
                <a:lnTo>
                  <a:pt x="2323782" y="337185"/>
                </a:lnTo>
                <a:lnTo>
                  <a:pt x="2323782" y="346710"/>
                </a:lnTo>
                <a:close/>
              </a:path>
              <a:path w="2870200" h="346710">
                <a:moveTo>
                  <a:pt x="2304732" y="346710"/>
                </a:moveTo>
                <a:lnTo>
                  <a:pt x="2295207" y="346710"/>
                </a:lnTo>
                <a:lnTo>
                  <a:pt x="2295207" y="337185"/>
                </a:lnTo>
                <a:lnTo>
                  <a:pt x="2304732" y="337185"/>
                </a:lnTo>
                <a:lnTo>
                  <a:pt x="2304732" y="346710"/>
                </a:lnTo>
                <a:close/>
              </a:path>
              <a:path w="2870200" h="346710">
                <a:moveTo>
                  <a:pt x="2285682" y="346710"/>
                </a:moveTo>
                <a:lnTo>
                  <a:pt x="2276157" y="346710"/>
                </a:lnTo>
                <a:lnTo>
                  <a:pt x="2276157" y="337185"/>
                </a:lnTo>
                <a:lnTo>
                  <a:pt x="2285682" y="337185"/>
                </a:lnTo>
                <a:lnTo>
                  <a:pt x="2285682" y="346710"/>
                </a:lnTo>
                <a:close/>
              </a:path>
              <a:path w="2870200" h="346710">
                <a:moveTo>
                  <a:pt x="2266632" y="346710"/>
                </a:moveTo>
                <a:lnTo>
                  <a:pt x="2257107" y="346710"/>
                </a:lnTo>
                <a:lnTo>
                  <a:pt x="2257107" y="337185"/>
                </a:lnTo>
                <a:lnTo>
                  <a:pt x="2266632" y="337185"/>
                </a:lnTo>
                <a:lnTo>
                  <a:pt x="2266632" y="346710"/>
                </a:lnTo>
                <a:close/>
              </a:path>
              <a:path w="2870200" h="346710">
                <a:moveTo>
                  <a:pt x="2247582" y="346710"/>
                </a:moveTo>
                <a:lnTo>
                  <a:pt x="2238057" y="346710"/>
                </a:lnTo>
                <a:lnTo>
                  <a:pt x="2238057" y="337185"/>
                </a:lnTo>
                <a:lnTo>
                  <a:pt x="2247582" y="337185"/>
                </a:lnTo>
                <a:lnTo>
                  <a:pt x="2247582" y="346710"/>
                </a:lnTo>
                <a:close/>
              </a:path>
              <a:path w="2870200" h="346710">
                <a:moveTo>
                  <a:pt x="2228532" y="346710"/>
                </a:moveTo>
                <a:lnTo>
                  <a:pt x="2219007" y="346710"/>
                </a:lnTo>
                <a:lnTo>
                  <a:pt x="2219007" y="337185"/>
                </a:lnTo>
                <a:lnTo>
                  <a:pt x="2228532" y="337185"/>
                </a:lnTo>
                <a:lnTo>
                  <a:pt x="2228532" y="346710"/>
                </a:lnTo>
                <a:close/>
              </a:path>
              <a:path w="2870200" h="346710">
                <a:moveTo>
                  <a:pt x="2209482" y="346710"/>
                </a:moveTo>
                <a:lnTo>
                  <a:pt x="2199957" y="346710"/>
                </a:lnTo>
                <a:lnTo>
                  <a:pt x="2199957" y="337185"/>
                </a:lnTo>
                <a:lnTo>
                  <a:pt x="2209482" y="337185"/>
                </a:lnTo>
                <a:lnTo>
                  <a:pt x="2209482" y="346710"/>
                </a:lnTo>
                <a:close/>
              </a:path>
              <a:path w="2870200" h="346710">
                <a:moveTo>
                  <a:pt x="2190432" y="346710"/>
                </a:moveTo>
                <a:lnTo>
                  <a:pt x="2180907" y="346710"/>
                </a:lnTo>
                <a:lnTo>
                  <a:pt x="2180907" y="337185"/>
                </a:lnTo>
                <a:lnTo>
                  <a:pt x="2190432" y="337185"/>
                </a:lnTo>
                <a:lnTo>
                  <a:pt x="2190432" y="346710"/>
                </a:lnTo>
                <a:close/>
              </a:path>
              <a:path w="2870200" h="346710">
                <a:moveTo>
                  <a:pt x="2171382" y="346710"/>
                </a:moveTo>
                <a:lnTo>
                  <a:pt x="2161857" y="346710"/>
                </a:lnTo>
                <a:lnTo>
                  <a:pt x="2161857" y="337185"/>
                </a:lnTo>
                <a:lnTo>
                  <a:pt x="2171382" y="337185"/>
                </a:lnTo>
                <a:lnTo>
                  <a:pt x="2171382" y="346710"/>
                </a:lnTo>
                <a:close/>
              </a:path>
              <a:path w="2870200" h="346710">
                <a:moveTo>
                  <a:pt x="2152332" y="346710"/>
                </a:moveTo>
                <a:lnTo>
                  <a:pt x="2142807" y="346710"/>
                </a:lnTo>
                <a:lnTo>
                  <a:pt x="2142807" y="337185"/>
                </a:lnTo>
                <a:lnTo>
                  <a:pt x="2152332" y="337185"/>
                </a:lnTo>
                <a:lnTo>
                  <a:pt x="2152332" y="346710"/>
                </a:lnTo>
                <a:close/>
              </a:path>
              <a:path w="2870200" h="346710">
                <a:moveTo>
                  <a:pt x="2133282" y="346710"/>
                </a:moveTo>
                <a:lnTo>
                  <a:pt x="2123757" y="346710"/>
                </a:lnTo>
                <a:lnTo>
                  <a:pt x="2123757" y="337185"/>
                </a:lnTo>
                <a:lnTo>
                  <a:pt x="2133282" y="337185"/>
                </a:lnTo>
                <a:lnTo>
                  <a:pt x="2133282" y="346710"/>
                </a:lnTo>
                <a:close/>
              </a:path>
              <a:path w="2870200" h="346710">
                <a:moveTo>
                  <a:pt x="2114232" y="346710"/>
                </a:moveTo>
                <a:lnTo>
                  <a:pt x="2104707" y="346710"/>
                </a:lnTo>
                <a:lnTo>
                  <a:pt x="2104707" y="337185"/>
                </a:lnTo>
                <a:lnTo>
                  <a:pt x="2114232" y="337185"/>
                </a:lnTo>
                <a:lnTo>
                  <a:pt x="2114232" y="346710"/>
                </a:lnTo>
                <a:close/>
              </a:path>
              <a:path w="2870200" h="346710">
                <a:moveTo>
                  <a:pt x="2095182" y="346710"/>
                </a:moveTo>
                <a:lnTo>
                  <a:pt x="2085657" y="346710"/>
                </a:lnTo>
                <a:lnTo>
                  <a:pt x="2085657" y="337185"/>
                </a:lnTo>
                <a:lnTo>
                  <a:pt x="2095182" y="337185"/>
                </a:lnTo>
                <a:lnTo>
                  <a:pt x="2095182" y="346710"/>
                </a:lnTo>
                <a:close/>
              </a:path>
              <a:path w="2870200" h="346710">
                <a:moveTo>
                  <a:pt x="2076132" y="346710"/>
                </a:moveTo>
                <a:lnTo>
                  <a:pt x="2066607" y="346710"/>
                </a:lnTo>
                <a:lnTo>
                  <a:pt x="2066607" y="337185"/>
                </a:lnTo>
                <a:lnTo>
                  <a:pt x="2076132" y="337185"/>
                </a:lnTo>
                <a:lnTo>
                  <a:pt x="2076132" y="346710"/>
                </a:lnTo>
                <a:close/>
              </a:path>
              <a:path w="2870200" h="346710">
                <a:moveTo>
                  <a:pt x="2057082" y="346710"/>
                </a:moveTo>
                <a:lnTo>
                  <a:pt x="2047557" y="346710"/>
                </a:lnTo>
                <a:lnTo>
                  <a:pt x="2047557" y="337185"/>
                </a:lnTo>
                <a:lnTo>
                  <a:pt x="2057082" y="337185"/>
                </a:lnTo>
                <a:lnTo>
                  <a:pt x="2057082" y="346710"/>
                </a:lnTo>
                <a:close/>
              </a:path>
              <a:path w="2870200" h="346710">
                <a:moveTo>
                  <a:pt x="2038032" y="346710"/>
                </a:moveTo>
                <a:lnTo>
                  <a:pt x="2028507" y="346710"/>
                </a:lnTo>
                <a:lnTo>
                  <a:pt x="2028507" y="337185"/>
                </a:lnTo>
                <a:lnTo>
                  <a:pt x="2038032" y="337185"/>
                </a:lnTo>
                <a:lnTo>
                  <a:pt x="2038032" y="346710"/>
                </a:lnTo>
                <a:close/>
              </a:path>
              <a:path w="2870200" h="346710">
                <a:moveTo>
                  <a:pt x="2018982" y="346710"/>
                </a:moveTo>
                <a:lnTo>
                  <a:pt x="2009457" y="346710"/>
                </a:lnTo>
                <a:lnTo>
                  <a:pt x="2009457" y="337185"/>
                </a:lnTo>
                <a:lnTo>
                  <a:pt x="2018982" y="337185"/>
                </a:lnTo>
                <a:lnTo>
                  <a:pt x="2018982" y="346710"/>
                </a:lnTo>
                <a:close/>
              </a:path>
              <a:path w="2870200" h="346710">
                <a:moveTo>
                  <a:pt x="1999932" y="346710"/>
                </a:moveTo>
                <a:lnTo>
                  <a:pt x="1990407" y="346710"/>
                </a:lnTo>
                <a:lnTo>
                  <a:pt x="1990407" y="337185"/>
                </a:lnTo>
                <a:lnTo>
                  <a:pt x="1999932" y="337185"/>
                </a:lnTo>
                <a:lnTo>
                  <a:pt x="1999932" y="346710"/>
                </a:lnTo>
                <a:close/>
              </a:path>
              <a:path w="2870200" h="346710">
                <a:moveTo>
                  <a:pt x="1980882" y="346710"/>
                </a:moveTo>
                <a:lnTo>
                  <a:pt x="1971357" y="346710"/>
                </a:lnTo>
                <a:lnTo>
                  <a:pt x="1971357" y="337185"/>
                </a:lnTo>
                <a:lnTo>
                  <a:pt x="1980882" y="337185"/>
                </a:lnTo>
                <a:lnTo>
                  <a:pt x="1980882" y="346710"/>
                </a:lnTo>
                <a:close/>
              </a:path>
              <a:path w="2870200" h="346710">
                <a:moveTo>
                  <a:pt x="1961832" y="346710"/>
                </a:moveTo>
                <a:lnTo>
                  <a:pt x="1952307" y="346710"/>
                </a:lnTo>
                <a:lnTo>
                  <a:pt x="1952307" y="337185"/>
                </a:lnTo>
                <a:lnTo>
                  <a:pt x="1961832" y="337185"/>
                </a:lnTo>
                <a:lnTo>
                  <a:pt x="1961832" y="346710"/>
                </a:lnTo>
                <a:close/>
              </a:path>
              <a:path w="2870200" h="346710">
                <a:moveTo>
                  <a:pt x="1942782" y="346710"/>
                </a:moveTo>
                <a:lnTo>
                  <a:pt x="1933257" y="346710"/>
                </a:lnTo>
                <a:lnTo>
                  <a:pt x="1933257" y="337185"/>
                </a:lnTo>
                <a:lnTo>
                  <a:pt x="1942782" y="337185"/>
                </a:lnTo>
                <a:lnTo>
                  <a:pt x="1942782" y="346710"/>
                </a:lnTo>
                <a:close/>
              </a:path>
              <a:path w="2870200" h="346710">
                <a:moveTo>
                  <a:pt x="1923732" y="346710"/>
                </a:moveTo>
                <a:lnTo>
                  <a:pt x="1914207" y="346710"/>
                </a:lnTo>
                <a:lnTo>
                  <a:pt x="1914207" y="337185"/>
                </a:lnTo>
                <a:lnTo>
                  <a:pt x="1923732" y="337185"/>
                </a:lnTo>
                <a:lnTo>
                  <a:pt x="1923732" y="346710"/>
                </a:lnTo>
                <a:close/>
              </a:path>
              <a:path w="2870200" h="346710">
                <a:moveTo>
                  <a:pt x="1904682" y="346710"/>
                </a:moveTo>
                <a:lnTo>
                  <a:pt x="1895157" y="346710"/>
                </a:lnTo>
                <a:lnTo>
                  <a:pt x="1895157" y="337185"/>
                </a:lnTo>
                <a:lnTo>
                  <a:pt x="1904682" y="337185"/>
                </a:lnTo>
                <a:lnTo>
                  <a:pt x="1904682" y="346710"/>
                </a:lnTo>
                <a:close/>
              </a:path>
              <a:path w="2870200" h="346710">
                <a:moveTo>
                  <a:pt x="1885632" y="346710"/>
                </a:moveTo>
                <a:lnTo>
                  <a:pt x="1876107" y="346710"/>
                </a:lnTo>
                <a:lnTo>
                  <a:pt x="1876107" y="337185"/>
                </a:lnTo>
                <a:lnTo>
                  <a:pt x="1885632" y="337185"/>
                </a:lnTo>
                <a:lnTo>
                  <a:pt x="1885632" y="346710"/>
                </a:lnTo>
                <a:close/>
              </a:path>
              <a:path w="2870200" h="346710">
                <a:moveTo>
                  <a:pt x="1866582" y="346710"/>
                </a:moveTo>
                <a:lnTo>
                  <a:pt x="1857057" y="346710"/>
                </a:lnTo>
                <a:lnTo>
                  <a:pt x="1857057" y="337185"/>
                </a:lnTo>
                <a:lnTo>
                  <a:pt x="1866582" y="337185"/>
                </a:lnTo>
                <a:lnTo>
                  <a:pt x="1866582" y="346710"/>
                </a:lnTo>
                <a:close/>
              </a:path>
              <a:path w="2870200" h="346710">
                <a:moveTo>
                  <a:pt x="1847532" y="346710"/>
                </a:moveTo>
                <a:lnTo>
                  <a:pt x="1838007" y="346710"/>
                </a:lnTo>
                <a:lnTo>
                  <a:pt x="1838007" y="337185"/>
                </a:lnTo>
                <a:lnTo>
                  <a:pt x="1847532" y="337185"/>
                </a:lnTo>
                <a:lnTo>
                  <a:pt x="1847532" y="346710"/>
                </a:lnTo>
                <a:close/>
              </a:path>
              <a:path w="2870200" h="346710">
                <a:moveTo>
                  <a:pt x="1828482" y="346710"/>
                </a:moveTo>
                <a:lnTo>
                  <a:pt x="1818957" y="346710"/>
                </a:lnTo>
                <a:lnTo>
                  <a:pt x="1818957" y="337185"/>
                </a:lnTo>
                <a:lnTo>
                  <a:pt x="1828482" y="337185"/>
                </a:lnTo>
                <a:lnTo>
                  <a:pt x="1828482" y="346710"/>
                </a:lnTo>
                <a:close/>
              </a:path>
              <a:path w="2870200" h="346710">
                <a:moveTo>
                  <a:pt x="1809432" y="346710"/>
                </a:moveTo>
                <a:lnTo>
                  <a:pt x="1799907" y="346710"/>
                </a:lnTo>
                <a:lnTo>
                  <a:pt x="1799907" y="337185"/>
                </a:lnTo>
                <a:lnTo>
                  <a:pt x="1809432" y="337185"/>
                </a:lnTo>
                <a:lnTo>
                  <a:pt x="1809432" y="346710"/>
                </a:lnTo>
                <a:close/>
              </a:path>
              <a:path w="2870200" h="346710">
                <a:moveTo>
                  <a:pt x="1790382" y="346710"/>
                </a:moveTo>
                <a:lnTo>
                  <a:pt x="1780857" y="346710"/>
                </a:lnTo>
                <a:lnTo>
                  <a:pt x="1780857" y="337185"/>
                </a:lnTo>
                <a:lnTo>
                  <a:pt x="1790382" y="337185"/>
                </a:lnTo>
                <a:lnTo>
                  <a:pt x="1790382" y="346710"/>
                </a:lnTo>
                <a:close/>
              </a:path>
              <a:path w="2870200" h="346710">
                <a:moveTo>
                  <a:pt x="1771332" y="346710"/>
                </a:moveTo>
                <a:lnTo>
                  <a:pt x="1761807" y="346710"/>
                </a:lnTo>
                <a:lnTo>
                  <a:pt x="1761807" y="337185"/>
                </a:lnTo>
                <a:lnTo>
                  <a:pt x="1771332" y="337185"/>
                </a:lnTo>
                <a:lnTo>
                  <a:pt x="1771332" y="346710"/>
                </a:lnTo>
                <a:close/>
              </a:path>
              <a:path w="2870200" h="346710">
                <a:moveTo>
                  <a:pt x="1752282" y="346710"/>
                </a:moveTo>
                <a:lnTo>
                  <a:pt x="1742757" y="346710"/>
                </a:lnTo>
                <a:lnTo>
                  <a:pt x="1742757" y="337185"/>
                </a:lnTo>
                <a:lnTo>
                  <a:pt x="1752282" y="337185"/>
                </a:lnTo>
                <a:lnTo>
                  <a:pt x="1752282" y="346710"/>
                </a:lnTo>
                <a:close/>
              </a:path>
              <a:path w="2870200" h="346710">
                <a:moveTo>
                  <a:pt x="1733232" y="346710"/>
                </a:moveTo>
                <a:lnTo>
                  <a:pt x="1723707" y="346710"/>
                </a:lnTo>
                <a:lnTo>
                  <a:pt x="1723707" y="337185"/>
                </a:lnTo>
                <a:lnTo>
                  <a:pt x="1733232" y="337185"/>
                </a:lnTo>
                <a:lnTo>
                  <a:pt x="1733232" y="346710"/>
                </a:lnTo>
                <a:close/>
              </a:path>
              <a:path w="2870200" h="346710">
                <a:moveTo>
                  <a:pt x="1714182" y="346710"/>
                </a:moveTo>
                <a:lnTo>
                  <a:pt x="1704657" y="346710"/>
                </a:lnTo>
                <a:lnTo>
                  <a:pt x="1704657" y="337185"/>
                </a:lnTo>
                <a:lnTo>
                  <a:pt x="1714182" y="337185"/>
                </a:lnTo>
                <a:lnTo>
                  <a:pt x="1714182" y="346710"/>
                </a:lnTo>
                <a:close/>
              </a:path>
              <a:path w="2870200" h="346710">
                <a:moveTo>
                  <a:pt x="1695132" y="346710"/>
                </a:moveTo>
                <a:lnTo>
                  <a:pt x="1685607" y="346710"/>
                </a:lnTo>
                <a:lnTo>
                  <a:pt x="1685607" y="337185"/>
                </a:lnTo>
                <a:lnTo>
                  <a:pt x="1695132" y="337185"/>
                </a:lnTo>
                <a:lnTo>
                  <a:pt x="1695132" y="346710"/>
                </a:lnTo>
                <a:close/>
              </a:path>
              <a:path w="2870200" h="346710">
                <a:moveTo>
                  <a:pt x="1676082" y="346710"/>
                </a:moveTo>
                <a:lnTo>
                  <a:pt x="1666557" y="346710"/>
                </a:lnTo>
                <a:lnTo>
                  <a:pt x="1666557" y="337185"/>
                </a:lnTo>
                <a:lnTo>
                  <a:pt x="1676082" y="337185"/>
                </a:lnTo>
                <a:lnTo>
                  <a:pt x="1676082" y="346710"/>
                </a:lnTo>
                <a:close/>
              </a:path>
              <a:path w="2870200" h="346710">
                <a:moveTo>
                  <a:pt x="1657032" y="346710"/>
                </a:moveTo>
                <a:lnTo>
                  <a:pt x="1647507" y="346710"/>
                </a:lnTo>
                <a:lnTo>
                  <a:pt x="1647507" y="337185"/>
                </a:lnTo>
                <a:lnTo>
                  <a:pt x="1657032" y="337185"/>
                </a:lnTo>
                <a:lnTo>
                  <a:pt x="1657032" y="346710"/>
                </a:lnTo>
                <a:close/>
              </a:path>
              <a:path w="2870200" h="346710">
                <a:moveTo>
                  <a:pt x="1637982" y="346710"/>
                </a:moveTo>
                <a:lnTo>
                  <a:pt x="1628457" y="346710"/>
                </a:lnTo>
                <a:lnTo>
                  <a:pt x="1628457" y="337185"/>
                </a:lnTo>
                <a:lnTo>
                  <a:pt x="1637982" y="337185"/>
                </a:lnTo>
                <a:lnTo>
                  <a:pt x="1637982" y="346710"/>
                </a:lnTo>
                <a:close/>
              </a:path>
              <a:path w="2870200" h="346710">
                <a:moveTo>
                  <a:pt x="1618932" y="346710"/>
                </a:moveTo>
                <a:lnTo>
                  <a:pt x="1609407" y="346710"/>
                </a:lnTo>
                <a:lnTo>
                  <a:pt x="1609407" y="337185"/>
                </a:lnTo>
                <a:lnTo>
                  <a:pt x="1618932" y="337185"/>
                </a:lnTo>
                <a:lnTo>
                  <a:pt x="1618932" y="346710"/>
                </a:lnTo>
                <a:close/>
              </a:path>
              <a:path w="2870200" h="346710">
                <a:moveTo>
                  <a:pt x="1599882" y="346710"/>
                </a:moveTo>
                <a:lnTo>
                  <a:pt x="1590357" y="346710"/>
                </a:lnTo>
                <a:lnTo>
                  <a:pt x="1590357" y="337185"/>
                </a:lnTo>
                <a:lnTo>
                  <a:pt x="1599882" y="337185"/>
                </a:lnTo>
                <a:lnTo>
                  <a:pt x="1599882" y="346710"/>
                </a:lnTo>
                <a:close/>
              </a:path>
              <a:path w="2870200" h="346710">
                <a:moveTo>
                  <a:pt x="1580832" y="346710"/>
                </a:moveTo>
                <a:lnTo>
                  <a:pt x="1571307" y="346710"/>
                </a:lnTo>
                <a:lnTo>
                  <a:pt x="1571307" y="337185"/>
                </a:lnTo>
                <a:lnTo>
                  <a:pt x="1580832" y="337185"/>
                </a:lnTo>
                <a:lnTo>
                  <a:pt x="1580832" y="346710"/>
                </a:lnTo>
                <a:close/>
              </a:path>
              <a:path w="2870200" h="346710">
                <a:moveTo>
                  <a:pt x="1561782" y="346710"/>
                </a:moveTo>
                <a:lnTo>
                  <a:pt x="1552257" y="346710"/>
                </a:lnTo>
                <a:lnTo>
                  <a:pt x="1552257" y="337185"/>
                </a:lnTo>
                <a:lnTo>
                  <a:pt x="1561782" y="337185"/>
                </a:lnTo>
                <a:lnTo>
                  <a:pt x="1561782" y="346710"/>
                </a:lnTo>
                <a:close/>
              </a:path>
              <a:path w="2870200" h="346710">
                <a:moveTo>
                  <a:pt x="1542732" y="346710"/>
                </a:moveTo>
                <a:lnTo>
                  <a:pt x="1533207" y="346710"/>
                </a:lnTo>
                <a:lnTo>
                  <a:pt x="1533207" y="337185"/>
                </a:lnTo>
                <a:lnTo>
                  <a:pt x="1542732" y="337185"/>
                </a:lnTo>
                <a:lnTo>
                  <a:pt x="1542732" y="346710"/>
                </a:lnTo>
                <a:close/>
              </a:path>
              <a:path w="2870200" h="346710">
                <a:moveTo>
                  <a:pt x="1523682" y="346710"/>
                </a:moveTo>
                <a:lnTo>
                  <a:pt x="1514157" y="346710"/>
                </a:lnTo>
                <a:lnTo>
                  <a:pt x="1514157" y="337185"/>
                </a:lnTo>
                <a:lnTo>
                  <a:pt x="1523682" y="337185"/>
                </a:lnTo>
                <a:lnTo>
                  <a:pt x="1523682" y="346710"/>
                </a:lnTo>
                <a:close/>
              </a:path>
              <a:path w="2870200" h="346710">
                <a:moveTo>
                  <a:pt x="1504632" y="346710"/>
                </a:moveTo>
                <a:lnTo>
                  <a:pt x="1495107" y="346710"/>
                </a:lnTo>
                <a:lnTo>
                  <a:pt x="1495107" y="337185"/>
                </a:lnTo>
                <a:lnTo>
                  <a:pt x="1504632" y="337185"/>
                </a:lnTo>
                <a:lnTo>
                  <a:pt x="1504632" y="346710"/>
                </a:lnTo>
                <a:close/>
              </a:path>
              <a:path w="2870200" h="346710">
                <a:moveTo>
                  <a:pt x="1485582" y="346710"/>
                </a:moveTo>
                <a:lnTo>
                  <a:pt x="1476057" y="346710"/>
                </a:lnTo>
                <a:lnTo>
                  <a:pt x="1476057" y="337185"/>
                </a:lnTo>
                <a:lnTo>
                  <a:pt x="1485582" y="337185"/>
                </a:lnTo>
                <a:lnTo>
                  <a:pt x="1485582" y="346710"/>
                </a:lnTo>
                <a:close/>
              </a:path>
              <a:path w="2870200" h="346710">
                <a:moveTo>
                  <a:pt x="1466532" y="346710"/>
                </a:moveTo>
                <a:lnTo>
                  <a:pt x="1457007" y="346710"/>
                </a:lnTo>
                <a:lnTo>
                  <a:pt x="1457007" y="337185"/>
                </a:lnTo>
                <a:lnTo>
                  <a:pt x="1466532" y="337185"/>
                </a:lnTo>
                <a:lnTo>
                  <a:pt x="1466532" y="346710"/>
                </a:lnTo>
                <a:close/>
              </a:path>
              <a:path w="2870200" h="346710">
                <a:moveTo>
                  <a:pt x="1447482" y="346710"/>
                </a:moveTo>
                <a:lnTo>
                  <a:pt x="1437957" y="346710"/>
                </a:lnTo>
                <a:lnTo>
                  <a:pt x="1437957" y="337185"/>
                </a:lnTo>
                <a:lnTo>
                  <a:pt x="1447482" y="337185"/>
                </a:lnTo>
                <a:lnTo>
                  <a:pt x="1447482" y="346710"/>
                </a:lnTo>
                <a:close/>
              </a:path>
              <a:path w="2870200" h="346710">
                <a:moveTo>
                  <a:pt x="1428432" y="346710"/>
                </a:moveTo>
                <a:lnTo>
                  <a:pt x="1418907" y="346710"/>
                </a:lnTo>
                <a:lnTo>
                  <a:pt x="1418907" y="337185"/>
                </a:lnTo>
                <a:lnTo>
                  <a:pt x="1428432" y="337185"/>
                </a:lnTo>
                <a:lnTo>
                  <a:pt x="1428432" y="346710"/>
                </a:lnTo>
                <a:close/>
              </a:path>
              <a:path w="2870200" h="346710">
                <a:moveTo>
                  <a:pt x="1409382" y="346710"/>
                </a:moveTo>
                <a:lnTo>
                  <a:pt x="1399857" y="346710"/>
                </a:lnTo>
                <a:lnTo>
                  <a:pt x="1399857" y="337185"/>
                </a:lnTo>
                <a:lnTo>
                  <a:pt x="1409382" y="337185"/>
                </a:lnTo>
                <a:lnTo>
                  <a:pt x="1409382" y="346710"/>
                </a:lnTo>
                <a:close/>
              </a:path>
              <a:path w="2870200" h="346710">
                <a:moveTo>
                  <a:pt x="1390332" y="346710"/>
                </a:moveTo>
                <a:lnTo>
                  <a:pt x="1380807" y="346710"/>
                </a:lnTo>
                <a:lnTo>
                  <a:pt x="1380807" y="337185"/>
                </a:lnTo>
                <a:lnTo>
                  <a:pt x="1390332" y="337185"/>
                </a:lnTo>
                <a:lnTo>
                  <a:pt x="1390332" y="346710"/>
                </a:lnTo>
                <a:close/>
              </a:path>
              <a:path w="2870200" h="346710">
                <a:moveTo>
                  <a:pt x="1371282" y="346710"/>
                </a:moveTo>
                <a:lnTo>
                  <a:pt x="1361757" y="346710"/>
                </a:lnTo>
                <a:lnTo>
                  <a:pt x="1361757" y="337185"/>
                </a:lnTo>
                <a:lnTo>
                  <a:pt x="1371282" y="337185"/>
                </a:lnTo>
                <a:lnTo>
                  <a:pt x="1371282" y="346710"/>
                </a:lnTo>
                <a:close/>
              </a:path>
              <a:path w="2870200" h="346710">
                <a:moveTo>
                  <a:pt x="1352232" y="346710"/>
                </a:moveTo>
                <a:lnTo>
                  <a:pt x="1342707" y="346710"/>
                </a:lnTo>
                <a:lnTo>
                  <a:pt x="1342707" y="337185"/>
                </a:lnTo>
                <a:lnTo>
                  <a:pt x="1352232" y="337185"/>
                </a:lnTo>
                <a:lnTo>
                  <a:pt x="1352232" y="346710"/>
                </a:lnTo>
                <a:close/>
              </a:path>
              <a:path w="2870200" h="346710">
                <a:moveTo>
                  <a:pt x="1333182" y="346710"/>
                </a:moveTo>
                <a:lnTo>
                  <a:pt x="1323657" y="346710"/>
                </a:lnTo>
                <a:lnTo>
                  <a:pt x="1323657" y="337185"/>
                </a:lnTo>
                <a:lnTo>
                  <a:pt x="1333182" y="337185"/>
                </a:lnTo>
                <a:lnTo>
                  <a:pt x="1333182" y="346710"/>
                </a:lnTo>
                <a:close/>
              </a:path>
              <a:path w="2870200" h="346710">
                <a:moveTo>
                  <a:pt x="1314132" y="346710"/>
                </a:moveTo>
                <a:lnTo>
                  <a:pt x="1304607" y="346710"/>
                </a:lnTo>
                <a:lnTo>
                  <a:pt x="1304607" y="337185"/>
                </a:lnTo>
                <a:lnTo>
                  <a:pt x="1314132" y="337185"/>
                </a:lnTo>
                <a:lnTo>
                  <a:pt x="1314132" y="346710"/>
                </a:lnTo>
                <a:close/>
              </a:path>
              <a:path w="2870200" h="346710">
                <a:moveTo>
                  <a:pt x="1295082" y="346710"/>
                </a:moveTo>
                <a:lnTo>
                  <a:pt x="1285557" y="346710"/>
                </a:lnTo>
                <a:lnTo>
                  <a:pt x="1285557" y="337185"/>
                </a:lnTo>
                <a:lnTo>
                  <a:pt x="1295082" y="337185"/>
                </a:lnTo>
                <a:lnTo>
                  <a:pt x="1295082" y="346710"/>
                </a:lnTo>
                <a:close/>
              </a:path>
              <a:path w="2870200" h="346710">
                <a:moveTo>
                  <a:pt x="1276032" y="346710"/>
                </a:moveTo>
                <a:lnTo>
                  <a:pt x="1266507" y="346710"/>
                </a:lnTo>
                <a:lnTo>
                  <a:pt x="1266507" y="337185"/>
                </a:lnTo>
                <a:lnTo>
                  <a:pt x="1276032" y="337185"/>
                </a:lnTo>
                <a:lnTo>
                  <a:pt x="1276032" y="346710"/>
                </a:lnTo>
                <a:close/>
              </a:path>
              <a:path w="2870200" h="346710">
                <a:moveTo>
                  <a:pt x="1256982" y="346710"/>
                </a:moveTo>
                <a:lnTo>
                  <a:pt x="1247457" y="346710"/>
                </a:lnTo>
                <a:lnTo>
                  <a:pt x="1247457" y="337185"/>
                </a:lnTo>
                <a:lnTo>
                  <a:pt x="1256982" y="337185"/>
                </a:lnTo>
                <a:lnTo>
                  <a:pt x="1256982" y="346710"/>
                </a:lnTo>
                <a:close/>
              </a:path>
              <a:path w="2870200" h="346710">
                <a:moveTo>
                  <a:pt x="1237932" y="346710"/>
                </a:moveTo>
                <a:lnTo>
                  <a:pt x="1228407" y="346710"/>
                </a:lnTo>
                <a:lnTo>
                  <a:pt x="1228407" y="337185"/>
                </a:lnTo>
                <a:lnTo>
                  <a:pt x="1237932" y="337185"/>
                </a:lnTo>
                <a:lnTo>
                  <a:pt x="1237932" y="346710"/>
                </a:lnTo>
                <a:close/>
              </a:path>
              <a:path w="2870200" h="346710">
                <a:moveTo>
                  <a:pt x="1218882" y="346710"/>
                </a:moveTo>
                <a:lnTo>
                  <a:pt x="1209357" y="346710"/>
                </a:lnTo>
                <a:lnTo>
                  <a:pt x="1209357" y="337185"/>
                </a:lnTo>
                <a:lnTo>
                  <a:pt x="1218882" y="337185"/>
                </a:lnTo>
                <a:lnTo>
                  <a:pt x="1218882" y="346710"/>
                </a:lnTo>
                <a:close/>
              </a:path>
              <a:path w="2870200" h="346710">
                <a:moveTo>
                  <a:pt x="1199832" y="346710"/>
                </a:moveTo>
                <a:lnTo>
                  <a:pt x="1190307" y="346710"/>
                </a:lnTo>
                <a:lnTo>
                  <a:pt x="1190307" y="337185"/>
                </a:lnTo>
                <a:lnTo>
                  <a:pt x="1199832" y="337185"/>
                </a:lnTo>
                <a:lnTo>
                  <a:pt x="1199832" y="346710"/>
                </a:lnTo>
                <a:close/>
              </a:path>
              <a:path w="2870200" h="346710">
                <a:moveTo>
                  <a:pt x="1180782" y="346710"/>
                </a:moveTo>
                <a:lnTo>
                  <a:pt x="1171257" y="346710"/>
                </a:lnTo>
                <a:lnTo>
                  <a:pt x="1171257" y="337185"/>
                </a:lnTo>
                <a:lnTo>
                  <a:pt x="1180782" y="337185"/>
                </a:lnTo>
                <a:lnTo>
                  <a:pt x="1180782" y="346710"/>
                </a:lnTo>
                <a:close/>
              </a:path>
              <a:path w="2870200" h="346710">
                <a:moveTo>
                  <a:pt x="1161732" y="346710"/>
                </a:moveTo>
                <a:lnTo>
                  <a:pt x="1152207" y="346710"/>
                </a:lnTo>
                <a:lnTo>
                  <a:pt x="1152207" y="337185"/>
                </a:lnTo>
                <a:lnTo>
                  <a:pt x="1161732" y="337185"/>
                </a:lnTo>
                <a:lnTo>
                  <a:pt x="1161732" y="346710"/>
                </a:lnTo>
                <a:close/>
              </a:path>
              <a:path w="2870200" h="346710">
                <a:moveTo>
                  <a:pt x="1142682" y="346710"/>
                </a:moveTo>
                <a:lnTo>
                  <a:pt x="1133157" y="346710"/>
                </a:lnTo>
                <a:lnTo>
                  <a:pt x="1133157" y="337185"/>
                </a:lnTo>
                <a:lnTo>
                  <a:pt x="1142682" y="337185"/>
                </a:lnTo>
                <a:lnTo>
                  <a:pt x="1142682" y="346710"/>
                </a:lnTo>
                <a:close/>
              </a:path>
              <a:path w="2870200" h="346710">
                <a:moveTo>
                  <a:pt x="1123632" y="346710"/>
                </a:moveTo>
                <a:lnTo>
                  <a:pt x="1114107" y="346710"/>
                </a:lnTo>
                <a:lnTo>
                  <a:pt x="1114107" y="337185"/>
                </a:lnTo>
                <a:lnTo>
                  <a:pt x="1123632" y="337185"/>
                </a:lnTo>
                <a:lnTo>
                  <a:pt x="1123632" y="346710"/>
                </a:lnTo>
                <a:close/>
              </a:path>
              <a:path w="2870200" h="346710">
                <a:moveTo>
                  <a:pt x="1104582" y="346710"/>
                </a:moveTo>
                <a:lnTo>
                  <a:pt x="1095057" y="346710"/>
                </a:lnTo>
                <a:lnTo>
                  <a:pt x="1095057" y="337185"/>
                </a:lnTo>
                <a:lnTo>
                  <a:pt x="1104582" y="337185"/>
                </a:lnTo>
                <a:lnTo>
                  <a:pt x="1104582" y="346710"/>
                </a:lnTo>
                <a:close/>
              </a:path>
              <a:path w="2870200" h="346710">
                <a:moveTo>
                  <a:pt x="1085532" y="346710"/>
                </a:moveTo>
                <a:lnTo>
                  <a:pt x="1076007" y="346710"/>
                </a:lnTo>
                <a:lnTo>
                  <a:pt x="1076007" y="337185"/>
                </a:lnTo>
                <a:lnTo>
                  <a:pt x="1085532" y="337185"/>
                </a:lnTo>
                <a:lnTo>
                  <a:pt x="1085532" y="346710"/>
                </a:lnTo>
                <a:close/>
              </a:path>
              <a:path w="2870200" h="346710">
                <a:moveTo>
                  <a:pt x="1066482" y="346710"/>
                </a:moveTo>
                <a:lnTo>
                  <a:pt x="1056957" y="346710"/>
                </a:lnTo>
                <a:lnTo>
                  <a:pt x="1056957" y="337185"/>
                </a:lnTo>
                <a:lnTo>
                  <a:pt x="1066482" y="337185"/>
                </a:lnTo>
                <a:lnTo>
                  <a:pt x="1066482" y="346710"/>
                </a:lnTo>
                <a:close/>
              </a:path>
              <a:path w="2870200" h="346710">
                <a:moveTo>
                  <a:pt x="1047432" y="346710"/>
                </a:moveTo>
                <a:lnTo>
                  <a:pt x="1037907" y="346710"/>
                </a:lnTo>
                <a:lnTo>
                  <a:pt x="1037907" y="337185"/>
                </a:lnTo>
                <a:lnTo>
                  <a:pt x="1047432" y="337185"/>
                </a:lnTo>
                <a:lnTo>
                  <a:pt x="1047432" y="346710"/>
                </a:lnTo>
                <a:close/>
              </a:path>
              <a:path w="2870200" h="346710">
                <a:moveTo>
                  <a:pt x="1028382" y="346710"/>
                </a:moveTo>
                <a:lnTo>
                  <a:pt x="1018857" y="346710"/>
                </a:lnTo>
                <a:lnTo>
                  <a:pt x="1018857" y="337185"/>
                </a:lnTo>
                <a:lnTo>
                  <a:pt x="1028382" y="337185"/>
                </a:lnTo>
                <a:lnTo>
                  <a:pt x="1028382" y="346710"/>
                </a:lnTo>
                <a:close/>
              </a:path>
              <a:path w="2870200" h="346710">
                <a:moveTo>
                  <a:pt x="1009332" y="346710"/>
                </a:moveTo>
                <a:lnTo>
                  <a:pt x="999807" y="346710"/>
                </a:lnTo>
                <a:lnTo>
                  <a:pt x="999807" y="337185"/>
                </a:lnTo>
                <a:lnTo>
                  <a:pt x="1009332" y="337185"/>
                </a:lnTo>
                <a:lnTo>
                  <a:pt x="1009332" y="346710"/>
                </a:lnTo>
                <a:close/>
              </a:path>
              <a:path w="2870200" h="346710">
                <a:moveTo>
                  <a:pt x="990282" y="346710"/>
                </a:moveTo>
                <a:lnTo>
                  <a:pt x="980757" y="346710"/>
                </a:lnTo>
                <a:lnTo>
                  <a:pt x="980757" y="337185"/>
                </a:lnTo>
                <a:lnTo>
                  <a:pt x="990282" y="337185"/>
                </a:lnTo>
                <a:lnTo>
                  <a:pt x="990282" y="346710"/>
                </a:lnTo>
                <a:close/>
              </a:path>
              <a:path w="2870200" h="346710">
                <a:moveTo>
                  <a:pt x="971232" y="346710"/>
                </a:moveTo>
                <a:lnTo>
                  <a:pt x="961707" y="346710"/>
                </a:lnTo>
                <a:lnTo>
                  <a:pt x="961707" y="337185"/>
                </a:lnTo>
                <a:lnTo>
                  <a:pt x="971232" y="337185"/>
                </a:lnTo>
                <a:lnTo>
                  <a:pt x="971232" y="346710"/>
                </a:lnTo>
                <a:close/>
              </a:path>
              <a:path w="2870200" h="346710">
                <a:moveTo>
                  <a:pt x="952182" y="346710"/>
                </a:moveTo>
                <a:lnTo>
                  <a:pt x="942657" y="346710"/>
                </a:lnTo>
                <a:lnTo>
                  <a:pt x="942657" y="337185"/>
                </a:lnTo>
                <a:lnTo>
                  <a:pt x="952182" y="337185"/>
                </a:lnTo>
                <a:lnTo>
                  <a:pt x="952182" y="346710"/>
                </a:lnTo>
                <a:close/>
              </a:path>
              <a:path w="2870200" h="346710">
                <a:moveTo>
                  <a:pt x="933132" y="346710"/>
                </a:moveTo>
                <a:lnTo>
                  <a:pt x="923607" y="346710"/>
                </a:lnTo>
                <a:lnTo>
                  <a:pt x="923607" y="337185"/>
                </a:lnTo>
                <a:lnTo>
                  <a:pt x="933132" y="337185"/>
                </a:lnTo>
                <a:lnTo>
                  <a:pt x="933132" y="346710"/>
                </a:lnTo>
                <a:close/>
              </a:path>
              <a:path w="2870200" h="346710">
                <a:moveTo>
                  <a:pt x="914082" y="346710"/>
                </a:moveTo>
                <a:lnTo>
                  <a:pt x="904557" y="346710"/>
                </a:lnTo>
                <a:lnTo>
                  <a:pt x="904557" y="337185"/>
                </a:lnTo>
                <a:lnTo>
                  <a:pt x="914082" y="337185"/>
                </a:lnTo>
                <a:lnTo>
                  <a:pt x="914082" y="346710"/>
                </a:lnTo>
                <a:close/>
              </a:path>
              <a:path w="2870200" h="346710">
                <a:moveTo>
                  <a:pt x="895032" y="346710"/>
                </a:moveTo>
                <a:lnTo>
                  <a:pt x="885507" y="346710"/>
                </a:lnTo>
                <a:lnTo>
                  <a:pt x="885507" y="337185"/>
                </a:lnTo>
                <a:lnTo>
                  <a:pt x="895032" y="337185"/>
                </a:lnTo>
                <a:lnTo>
                  <a:pt x="895032" y="346710"/>
                </a:lnTo>
                <a:close/>
              </a:path>
              <a:path w="2870200" h="346710">
                <a:moveTo>
                  <a:pt x="875982" y="346710"/>
                </a:moveTo>
                <a:lnTo>
                  <a:pt x="866457" y="346710"/>
                </a:lnTo>
                <a:lnTo>
                  <a:pt x="866457" y="337185"/>
                </a:lnTo>
                <a:lnTo>
                  <a:pt x="875982" y="337185"/>
                </a:lnTo>
                <a:lnTo>
                  <a:pt x="875982" y="346710"/>
                </a:lnTo>
                <a:close/>
              </a:path>
              <a:path w="2870200" h="346710">
                <a:moveTo>
                  <a:pt x="856932" y="346710"/>
                </a:moveTo>
                <a:lnTo>
                  <a:pt x="847407" y="346710"/>
                </a:lnTo>
                <a:lnTo>
                  <a:pt x="847407" y="337185"/>
                </a:lnTo>
                <a:lnTo>
                  <a:pt x="856932" y="337185"/>
                </a:lnTo>
                <a:lnTo>
                  <a:pt x="856932" y="346710"/>
                </a:lnTo>
                <a:close/>
              </a:path>
              <a:path w="2870200" h="346710">
                <a:moveTo>
                  <a:pt x="837882" y="346710"/>
                </a:moveTo>
                <a:lnTo>
                  <a:pt x="828357" y="346710"/>
                </a:lnTo>
                <a:lnTo>
                  <a:pt x="828357" y="337185"/>
                </a:lnTo>
                <a:lnTo>
                  <a:pt x="837882" y="337185"/>
                </a:lnTo>
                <a:lnTo>
                  <a:pt x="837882" y="346710"/>
                </a:lnTo>
                <a:close/>
              </a:path>
              <a:path w="2870200" h="346710">
                <a:moveTo>
                  <a:pt x="818832" y="346710"/>
                </a:moveTo>
                <a:lnTo>
                  <a:pt x="809307" y="346710"/>
                </a:lnTo>
                <a:lnTo>
                  <a:pt x="809307" y="337185"/>
                </a:lnTo>
                <a:lnTo>
                  <a:pt x="818832" y="337185"/>
                </a:lnTo>
                <a:lnTo>
                  <a:pt x="818832" y="346710"/>
                </a:lnTo>
                <a:close/>
              </a:path>
              <a:path w="2870200" h="346710">
                <a:moveTo>
                  <a:pt x="799782" y="346710"/>
                </a:moveTo>
                <a:lnTo>
                  <a:pt x="790257" y="346710"/>
                </a:lnTo>
                <a:lnTo>
                  <a:pt x="790257" y="337185"/>
                </a:lnTo>
                <a:lnTo>
                  <a:pt x="799782" y="337185"/>
                </a:lnTo>
                <a:lnTo>
                  <a:pt x="799782" y="346710"/>
                </a:lnTo>
                <a:close/>
              </a:path>
              <a:path w="2870200" h="346710">
                <a:moveTo>
                  <a:pt x="780732" y="346710"/>
                </a:moveTo>
                <a:lnTo>
                  <a:pt x="771207" y="346710"/>
                </a:lnTo>
                <a:lnTo>
                  <a:pt x="771207" y="337185"/>
                </a:lnTo>
                <a:lnTo>
                  <a:pt x="780732" y="337185"/>
                </a:lnTo>
                <a:lnTo>
                  <a:pt x="780732" y="346710"/>
                </a:lnTo>
                <a:close/>
              </a:path>
              <a:path w="2870200" h="346710">
                <a:moveTo>
                  <a:pt x="761682" y="346710"/>
                </a:moveTo>
                <a:lnTo>
                  <a:pt x="752157" y="346710"/>
                </a:lnTo>
                <a:lnTo>
                  <a:pt x="752157" y="337185"/>
                </a:lnTo>
                <a:lnTo>
                  <a:pt x="761682" y="337185"/>
                </a:lnTo>
                <a:lnTo>
                  <a:pt x="761682" y="346710"/>
                </a:lnTo>
                <a:close/>
              </a:path>
              <a:path w="2870200" h="346710">
                <a:moveTo>
                  <a:pt x="742632" y="346710"/>
                </a:moveTo>
                <a:lnTo>
                  <a:pt x="733107" y="346710"/>
                </a:lnTo>
                <a:lnTo>
                  <a:pt x="733107" y="337185"/>
                </a:lnTo>
                <a:lnTo>
                  <a:pt x="742632" y="337185"/>
                </a:lnTo>
                <a:lnTo>
                  <a:pt x="742632" y="346710"/>
                </a:lnTo>
                <a:close/>
              </a:path>
              <a:path w="2870200" h="346710">
                <a:moveTo>
                  <a:pt x="723582" y="346710"/>
                </a:moveTo>
                <a:lnTo>
                  <a:pt x="714057" y="346710"/>
                </a:lnTo>
                <a:lnTo>
                  <a:pt x="714057" y="337185"/>
                </a:lnTo>
                <a:lnTo>
                  <a:pt x="723582" y="337185"/>
                </a:lnTo>
                <a:lnTo>
                  <a:pt x="723582" y="346710"/>
                </a:lnTo>
                <a:close/>
              </a:path>
              <a:path w="2870200" h="346710">
                <a:moveTo>
                  <a:pt x="704532" y="346710"/>
                </a:moveTo>
                <a:lnTo>
                  <a:pt x="695007" y="346710"/>
                </a:lnTo>
                <a:lnTo>
                  <a:pt x="695007" y="337185"/>
                </a:lnTo>
                <a:lnTo>
                  <a:pt x="704532" y="337185"/>
                </a:lnTo>
                <a:lnTo>
                  <a:pt x="704532" y="346710"/>
                </a:lnTo>
                <a:close/>
              </a:path>
              <a:path w="2870200" h="346710">
                <a:moveTo>
                  <a:pt x="685482" y="346710"/>
                </a:moveTo>
                <a:lnTo>
                  <a:pt x="675957" y="346710"/>
                </a:lnTo>
                <a:lnTo>
                  <a:pt x="675957" y="337185"/>
                </a:lnTo>
                <a:lnTo>
                  <a:pt x="685482" y="337185"/>
                </a:lnTo>
                <a:lnTo>
                  <a:pt x="685482" y="346710"/>
                </a:lnTo>
                <a:close/>
              </a:path>
              <a:path w="2870200" h="346710">
                <a:moveTo>
                  <a:pt x="666432" y="346710"/>
                </a:moveTo>
                <a:lnTo>
                  <a:pt x="656907" y="346710"/>
                </a:lnTo>
                <a:lnTo>
                  <a:pt x="656907" y="337185"/>
                </a:lnTo>
                <a:lnTo>
                  <a:pt x="666432" y="337185"/>
                </a:lnTo>
                <a:lnTo>
                  <a:pt x="666432" y="346710"/>
                </a:lnTo>
                <a:close/>
              </a:path>
              <a:path w="2870200" h="346710">
                <a:moveTo>
                  <a:pt x="647382" y="346710"/>
                </a:moveTo>
                <a:lnTo>
                  <a:pt x="637857" y="346710"/>
                </a:lnTo>
                <a:lnTo>
                  <a:pt x="637857" y="337185"/>
                </a:lnTo>
                <a:lnTo>
                  <a:pt x="647382" y="337185"/>
                </a:lnTo>
                <a:lnTo>
                  <a:pt x="647382" y="346710"/>
                </a:lnTo>
                <a:close/>
              </a:path>
              <a:path w="2870200" h="346710">
                <a:moveTo>
                  <a:pt x="628332" y="346710"/>
                </a:moveTo>
                <a:lnTo>
                  <a:pt x="618807" y="346710"/>
                </a:lnTo>
                <a:lnTo>
                  <a:pt x="618807" y="337185"/>
                </a:lnTo>
                <a:lnTo>
                  <a:pt x="628332" y="337185"/>
                </a:lnTo>
                <a:lnTo>
                  <a:pt x="628332" y="346710"/>
                </a:lnTo>
                <a:close/>
              </a:path>
              <a:path w="2870200" h="346710">
                <a:moveTo>
                  <a:pt x="609282" y="346710"/>
                </a:moveTo>
                <a:lnTo>
                  <a:pt x="599757" y="346710"/>
                </a:lnTo>
                <a:lnTo>
                  <a:pt x="599757" y="337185"/>
                </a:lnTo>
                <a:lnTo>
                  <a:pt x="609282" y="337185"/>
                </a:lnTo>
                <a:lnTo>
                  <a:pt x="609282" y="346710"/>
                </a:lnTo>
                <a:close/>
              </a:path>
              <a:path w="2870200" h="346710">
                <a:moveTo>
                  <a:pt x="590232" y="346710"/>
                </a:moveTo>
                <a:lnTo>
                  <a:pt x="580707" y="346710"/>
                </a:lnTo>
                <a:lnTo>
                  <a:pt x="580707" y="337185"/>
                </a:lnTo>
                <a:lnTo>
                  <a:pt x="590232" y="337185"/>
                </a:lnTo>
                <a:lnTo>
                  <a:pt x="590232" y="346710"/>
                </a:lnTo>
                <a:close/>
              </a:path>
              <a:path w="2870200" h="346710">
                <a:moveTo>
                  <a:pt x="571182" y="346710"/>
                </a:moveTo>
                <a:lnTo>
                  <a:pt x="561657" y="346710"/>
                </a:lnTo>
                <a:lnTo>
                  <a:pt x="561657" y="337185"/>
                </a:lnTo>
                <a:lnTo>
                  <a:pt x="571182" y="337185"/>
                </a:lnTo>
                <a:lnTo>
                  <a:pt x="571182" y="346710"/>
                </a:lnTo>
                <a:close/>
              </a:path>
              <a:path w="2870200" h="346710">
                <a:moveTo>
                  <a:pt x="552132" y="346710"/>
                </a:moveTo>
                <a:lnTo>
                  <a:pt x="542607" y="346710"/>
                </a:lnTo>
                <a:lnTo>
                  <a:pt x="542607" y="337185"/>
                </a:lnTo>
                <a:lnTo>
                  <a:pt x="552132" y="337185"/>
                </a:lnTo>
                <a:lnTo>
                  <a:pt x="552132" y="346710"/>
                </a:lnTo>
                <a:close/>
              </a:path>
              <a:path w="2870200" h="346710">
                <a:moveTo>
                  <a:pt x="533082" y="346710"/>
                </a:moveTo>
                <a:lnTo>
                  <a:pt x="523557" y="346710"/>
                </a:lnTo>
                <a:lnTo>
                  <a:pt x="523557" y="337185"/>
                </a:lnTo>
                <a:lnTo>
                  <a:pt x="533082" y="337185"/>
                </a:lnTo>
                <a:lnTo>
                  <a:pt x="533082" y="346710"/>
                </a:lnTo>
                <a:close/>
              </a:path>
              <a:path w="2870200" h="346710">
                <a:moveTo>
                  <a:pt x="514032" y="346710"/>
                </a:moveTo>
                <a:lnTo>
                  <a:pt x="504507" y="346710"/>
                </a:lnTo>
                <a:lnTo>
                  <a:pt x="504507" y="337185"/>
                </a:lnTo>
                <a:lnTo>
                  <a:pt x="514032" y="337185"/>
                </a:lnTo>
                <a:lnTo>
                  <a:pt x="514032" y="346710"/>
                </a:lnTo>
                <a:close/>
              </a:path>
              <a:path w="2870200" h="346710">
                <a:moveTo>
                  <a:pt x="494982" y="346710"/>
                </a:moveTo>
                <a:lnTo>
                  <a:pt x="485457" y="346710"/>
                </a:lnTo>
                <a:lnTo>
                  <a:pt x="485457" y="337185"/>
                </a:lnTo>
                <a:lnTo>
                  <a:pt x="494982" y="337185"/>
                </a:lnTo>
                <a:lnTo>
                  <a:pt x="494982" y="346710"/>
                </a:lnTo>
                <a:close/>
              </a:path>
              <a:path w="2870200" h="346710">
                <a:moveTo>
                  <a:pt x="475932" y="346710"/>
                </a:moveTo>
                <a:lnTo>
                  <a:pt x="466407" y="346710"/>
                </a:lnTo>
                <a:lnTo>
                  <a:pt x="466407" y="337185"/>
                </a:lnTo>
                <a:lnTo>
                  <a:pt x="475932" y="337185"/>
                </a:lnTo>
                <a:lnTo>
                  <a:pt x="475932" y="346710"/>
                </a:lnTo>
                <a:close/>
              </a:path>
              <a:path w="2870200" h="346710">
                <a:moveTo>
                  <a:pt x="456882" y="346710"/>
                </a:moveTo>
                <a:lnTo>
                  <a:pt x="447357" y="346710"/>
                </a:lnTo>
                <a:lnTo>
                  <a:pt x="447357" y="337185"/>
                </a:lnTo>
                <a:lnTo>
                  <a:pt x="456882" y="337185"/>
                </a:lnTo>
                <a:lnTo>
                  <a:pt x="456882" y="346710"/>
                </a:lnTo>
                <a:close/>
              </a:path>
              <a:path w="2870200" h="346710">
                <a:moveTo>
                  <a:pt x="437832" y="346710"/>
                </a:moveTo>
                <a:lnTo>
                  <a:pt x="428307" y="346710"/>
                </a:lnTo>
                <a:lnTo>
                  <a:pt x="428307" y="337185"/>
                </a:lnTo>
                <a:lnTo>
                  <a:pt x="437832" y="337185"/>
                </a:lnTo>
                <a:lnTo>
                  <a:pt x="437832" y="346710"/>
                </a:lnTo>
                <a:close/>
              </a:path>
              <a:path w="2870200" h="346710">
                <a:moveTo>
                  <a:pt x="418782" y="346710"/>
                </a:moveTo>
                <a:lnTo>
                  <a:pt x="409257" y="346710"/>
                </a:lnTo>
                <a:lnTo>
                  <a:pt x="409257" y="337185"/>
                </a:lnTo>
                <a:lnTo>
                  <a:pt x="418782" y="337185"/>
                </a:lnTo>
                <a:lnTo>
                  <a:pt x="418782" y="346710"/>
                </a:lnTo>
                <a:close/>
              </a:path>
              <a:path w="2870200" h="346710">
                <a:moveTo>
                  <a:pt x="399732" y="346710"/>
                </a:moveTo>
                <a:lnTo>
                  <a:pt x="390207" y="346710"/>
                </a:lnTo>
                <a:lnTo>
                  <a:pt x="390207" y="337185"/>
                </a:lnTo>
                <a:lnTo>
                  <a:pt x="399732" y="337185"/>
                </a:lnTo>
                <a:lnTo>
                  <a:pt x="399732" y="346710"/>
                </a:lnTo>
                <a:close/>
              </a:path>
              <a:path w="2870200" h="346710">
                <a:moveTo>
                  <a:pt x="380682" y="346710"/>
                </a:moveTo>
                <a:lnTo>
                  <a:pt x="371157" y="346710"/>
                </a:lnTo>
                <a:lnTo>
                  <a:pt x="371157" y="337185"/>
                </a:lnTo>
                <a:lnTo>
                  <a:pt x="380682" y="337185"/>
                </a:lnTo>
                <a:lnTo>
                  <a:pt x="380682" y="346710"/>
                </a:lnTo>
                <a:close/>
              </a:path>
              <a:path w="2870200" h="346710">
                <a:moveTo>
                  <a:pt x="361632" y="346710"/>
                </a:moveTo>
                <a:lnTo>
                  <a:pt x="352107" y="346710"/>
                </a:lnTo>
                <a:lnTo>
                  <a:pt x="352107" y="337185"/>
                </a:lnTo>
                <a:lnTo>
                  <a:pt x="361632" y="337185"/>
                </a:lnTo>
                <a:lnTo>
                  <a:pt x="361632" y="346710"/>
                </a:lnTo>
                <a:close/>
              </a:path>
              <a:path w="2870200" h="346710">
                <a:moveTo>
                  <a:pt x="342582" y="346710"/>
                </a:moveTo>
                <a:lnTo>
                  <a:pt x="333057" y="346710"/>
                </a:lnTo>
                <a:lnTo>
                  <a:pt x="333057" y="337185"/>
                </a:lnTo>
                <a:lnTo>
                  <a:pt x="342582" y="337185"/>
                </a:lnTo>
                <a:lnTo>
                  <a:pt x="342582" y="346710"/>
                </a:lnTo>
                <a:close/>
              </a:path>
              <a:path w="2870200" h="346710">
                <a:moveTo>
                  <a:pt x="323532" y="346710"/>
                </a:moveTo>
                <a:lnTo>
                  <a:pt x="314007" y="346710"/>
                </a:lnTo>
                <a:lnTo>
                  <a:pt x="314007" y="337185"/>
                </a:lnTo>
                <a:lnTo>
                  <a:pt x="323532" y="337185"/>
                </a:lnTo>
                <a:lnTo>
                  <a:pt x="323532" y="346710"/>
                </a:lnTo>
                <a:close/>
              </a:path>
              <a:path w="2870200" h="346710">
                <a:moveTo>
                  <a:pt x="304482" y="346710"/>
                </a:moveTo>
                <a:lnTo>
                  <a:pt x="294957" y="346710"/>
                </a:lnTo>
                <a:lnTo>
                  <a:pt x="294957" y="337185"/>
                </a:lnTo>
                <a:lnTo>
                  <a:pt x="304482" y="337185"/>
                </a:lnTo>
                <a:lnTo>
                  <a:pt x="304482" y="346710"/>
                </a:lnTo>
                <a:close/>
              </a:path>
              <a:path w="2870200" h="346710">
                <a:moveTo>
                  <a:pt x="285432" y="346710"/>
                </a:moveTo>
                <a:lnTo>
                  <a:pt x="275907" y="346710"/>
                </a:lnTo>
                <a:lnTo>
                  <a:pt x="275907" y="337185"/>
                </a:lnTo>
                <a:lnTo>
                  <a:pt x="285432" y="337185"/>
                </a:lnTo>
                <a:lnTo>
                  <a:pt x="285432" y="346710"/>
                </a:lnTo>
                <a:close/>
              </a:path>
              <a:path w="2870200" h="346710">
                <a:moveTo>
                  <a:pt x="266382" y="346710"/>
                </a:moveTo>
                <a:lnTo>
                  <a:pt x="256857" y="346710"/>
                </a:lnTo>
                <a:lnTo>
                  <a:pt x="256857" y="337185"/>
                </a:lnTo>
                <a:lnTo>
                  <a:pt x="266382" y="337185"/>
                </a:lnTo>
                <a:lnTo>
                  <a:pt x="266382" y="346710"/>
                </a:lnTo>
                <a:close/>
              </a:path>
              <a:path w="2870200" h="346710">
                <a:moveTo>
                  <a:pt x="247332" y="346710"/>
                </a:moveTo>
                <a:lnTo>
                  <a:pt x="237807" y="346710"/>
                </a:lnTo>
                <a:lnTo>
                  <a:pt x="237807" y="337185"/>
                </a:lnTo>
                <a:lnTo>
                  <a:pt x="247332" y="337185"/>
                </a:lnTo>
                <a:lnTo>
                  <a:pt x="247332" y="346710"/>
                </a:lnTo>
                <a:close/>
              </a:path>
              <a:path w="2870200" h="346710">
                <a:moveTo>
                  <a:pt x="228282" y="346710"/>
                </a:moveTo>
                <a:lnTo>
                  <a:pt x="218757" y="346710"/>
                </a:lnTo>
                <a:lnTo>
                  <a:pt x="218757" y="337185"/>
                </a:lnTo>
                <a:lnTo>
                  <a:pt x="228282" y="337185"/>
                </a:lnTo>
                <a:lnTo>
                  <a:pt x="228282" y="346710"/>
                </a:lnTo>
                <a:close/>
              </a:path>
              <a:path w="2870200" h="346710">
                <a:moveTo>
                  <a:pt x="209232" y="346710"/>
                </a:moveTo>
                <a:lnTo>
                  <a:pt x="199707" y="346710"/>
                </a:lnTo>
                <a:lnTo>
                  <a:pt x="199707" y="337185"/>
                </a:lnTo>
                <a:lnTo>
                  <a:pt x="209232" y="337185"/>
                </a:lnTo>
                <a:lnTo>
                  <a:pt x="209232" y="346710"/>
                </a:lnTo>
                <a:close/>
              </a:path>
              <a:path w="2870200" h="346710">
                <a:moveTo>
                  <a:pt x="190182" y="346710"/>
                </a:moveTo>
                <a:lnTo>
                  <a:pt x="180657" y="346710"/>
                </a:lnTo>
                <a:lnTo>
                  <a:pt x="180657" y="337185"/>
                </a:lnTo>
                <a:lnTo>
                  <a:pt x="190182" y="337185"/>
                </a:lnTo>
                <a:lnTo>
                  <a:pt x="190182" y="346710"/>
                </a:lnTo>
                <a:close/>
              </a:path>
              <a:path w="2870200" h="346710">
                <a:moveTo>
                  <a:pt x="171132" y="346710"/>
                </a:moveTo>
                <a:lnTo>
                  <a:pt x="161607" y="346710"/>
                </a:lnTo>
                <a:lnTo>
                  <a:pt x="161607" y="337185"/>
                </a:lnTo>
                <a:lnTo>
                  <a:pt x="171132" y="337185"/>
                </a:lnTo>
                <a:lnTo>
                  <a:pt x="171132" y="346710"/>
                </a:lnTo>
                <a:close/>
              </a:path>
              <a:path w="2870200" h="346710">
                <a:moveTo>
                  <a:pt x="152082" y="346710"/>
                </a:moveTo>
                <a:lnTo>
                  <a:pt x="142557" y="346710"/>
                </a:lnTo>
                <a:lnTo>
                  <a:pt x="142557" y="337185"/>
                </a:lnTo>
                <a:lnTo>
                  <a:pt x="152082" y="337185"/>
                </a:lnTo>
                <a:lnTo>
                  <a:pt x="152082" y="346710"/>
                </a:lnTo>
                <a:close/>
              </a:path>
              <a:path w="2870200" h="346710">
                <a:moveTo>
                  <a:pt x="133032" y="346710"/>
                </a:moveTo>
                <a:lnTo>
                  <a:pt x="123507" y="346710"/>
                </a:lnTo>
                <a:lnTo>
                  <a:pt x="123507" y="337185"/>
                </a:lnTo>
                <a:lnTo>
                  <a:pt x="133032" y="337185"/>
                </a:lnTo>
                <a:lnTo>
                  <a:pt x="133032" y="346710"/>
                </a:lnTo>
                <a:close/>
              </a:path>
              <a:path w="2870200" h="346710">
                <a:moveTo>
                  <a:pt x="113982" y="346710"/>
                </a:moveTo>
                <a:lnTo>
                  <a:pt x="104457" y="346710"/>
                </a:lnTo>
                <a:lnTo>
                  <a:pt x="104457" y="337185"/>
                </a:lnTo>
                <a:lnTo>
                  <a:pt x="113982" y="337185"/>
                </a:lnTo>
                <a:lnTo>
                  <a:pt x="113982" y="346710"/>
                </a:lnTo>
                <a:close/>
              </a:path>
              <a:path w="2870200" h="346710">
                <a:moveTo>
                  <a:pt x="94932" y="346710"/>
                </a:moveTo>
                <a:lnTo>
                  <a:pt x="85407" y="346710"/>
                </a:lnTo>
                <a:lnTo>
                  <a:pt x="85407" y="337185"/>
                </a:lnTo>
                <a:lnTo>
                  <a:pt x="94932" y="337185"/>
                </a:lnTo>
                <a:lnTo>
                  <a:pt x="94932" y="346710"/>
                </a:lnTo>
                <a:close/>
              </a:path>
              <a:path w="2870200" h="346710">
                <a:moveTo>
                  <a:pt x="75882" y="346710"/>
                </a:moveTo>
                <a:lnTo>
                  <a:pt x="66357" y="346710"/>
                </a:lnTo>
                <a:lnTo>
                  <a:pt x="66357" y="337185"/>
                </a:lnTo>
                <a:lnTo>
                  <a:pt x="75882" y="337185"/>
                </a:lnTo>
                <a:lnTo>
                  <a:pt x="75882" y="346710"/>
                </a:lnTo>
                <a:close/>
              </a:path>
              <a:path w="2870200" h="346710">
                <a:moveTo>
                  <a:pt x="56832" y="346710"/>
                </a:moveTo>
                <a:lnTo>
                  <a:pt x="47307" y="346710"/>
                </a:lnTo>
                <a:lnTo>
                  <a:pt x="47307" y="337185"/>
                </a:lnTo>
                <a:lnTo>
                  <a:pt x="56832" y="337185"/>
                </a:lnTo>
                <a:lnTo>
                  <a:pt x="56832" y="346710"/>
                </a:lnTo>
                <a:close/>
              </a:path>
              <a:path w="2870200" h="346710">
                <a:moveTo>
                  <a:pt x="37782" y="346710"/>
                </a:moveTo>
                <a:lnTo>
                  <a:pt x="28257" y="346710"/>
                </a:lnTo>
                <a:lnTo>
                  <a:pt x="28257" y="337185"/>
                </a:lnTo>
                <a:lnTo>
                  <a:pt x="37782" y="337185"/>
                </a:lnTo>
                <a:lnTo>
                  <a:pt x="37782" y="346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3" name="object 43"/>
          <p:cNvSpPr txBox="1"/>
          <p:nvPr/>
        </p:nvSpPr>
        <p:spPr>
          <a:xfrm>
            <a:off x="8712211" y="3887967"/>
            <a:ext cx="2773953" cy="261620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采购完结后自动生成采购档</a:t>
            </a:r>
            <a:r>
              <a:rPr sz="1600" spc="-5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Noto Sans CJK JP Black"/>
              </a:rPr>
              <a:t>案</a:t>
            </a:r>
            <a:endParaRPr sz="1600" spc="-5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  <a:cs typeface="Noto Sans CJK JP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97368" y="4281836"/>
            <a:ext cx="2963572" cy="1581068"/>
            <a:chOff x="8083512" y="4731626"/>
            <a:chExt cx="2222460" cy="1185684"/>
          </a:xfrm>
        </p:grpSpPr>
        <p:sp>
          <p:nvSpPr>
            <p:cNvPr id="45" name="object 45"/>
            <p:cNvSpPr/>
            <p:nvPr/>
          </p:nvSpPr>
          <p:spPr>
            <a:xfrm>
              <a:off x="10106519" y="4731626"/>
              <a:ext cx="199453" cy="10104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125088" y="5219306"/>
              <a:ext cx="199453" cy="5437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083512" y="5515229"/>
              <a:ext cx="199453" cy="4020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</p:grp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07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47255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6057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采购精细化管理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90040" y="1229995"/>
            <a:ext cx="9091930" cy="49542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科技边框渐变几何圆框方框对话框套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8073" y="644039"/>
            <a:ext cx="5436135" cy="46969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09242" y="2372256"/>
            <a:ext cx="184676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>
                <a:blipFill>
                  <a:blip r:embed="rId3"/>
                  <a:tile tx="0" ty="0" sx="100000" sy="100000" flip="none" algn="tl"/>
                </a:blip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8000" b="1">
              <a:blipFill>
                <a:blip r:embed="rId3"/>
                <a:tile tx="0" ty="0" sx="100000" sy="100000" flip="none" algn="tl"/>
              </a:blip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6267" y="420441"/>
            <a:ext cx="6497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pc="2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纵横内控信息化管理平台是什么？</a:t>
            </a:r>
            <a:endParaRPr lang="zh-CN" altLang="en-US" sz="3200" b="1" spc="2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5057" y="1351675"/>
            <a:ext cx="5923863" cy="2104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86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zh-CN" sz="186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按照《行政事业单位内控制度规范》，历经5年不断升级完善的精品内控管理软件，拥</a:t>
            </a:r>
            <a:r>
              <a:rPr lang="zh-CN" altLang="zh-CN" sz="1865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en-US" altLang="zh-CN" sz="1865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sz="1865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预算、收支、采购、合同、项目、资产</a:t>
            </a:r>
            <a:r>
              <a:rPr lang="zh-CN" altLang="zh-CN" sz="186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六大核心业务管控。适用</a:t>
            </a:r>
            <a:r>
              <a:rPr lang="zh-CN" altLang="zh-CN" sz="1865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于大中专院校、政府机关、事业单位及其他单位</a:t>
            </a:r>
            <a:r>
              <a:rPr lang="zh-CN" altLang="zh-CN" sz="186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9034" y="3371421"/>
            <a:ext cx="5631735" cy="2392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组织可以自行检查、制约以及调整内部业务活动。</a:t>
            </a:r>
            <a:endParaRPr kumimoji="0" lang="zh-CN" altLang="en-US" sz="1865" b="0" i="0" spc="10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贯穿经营活动的决策、执行、监督的各层级。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涵盖经营主体的每一项经理活动的过程始终。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体现内部控制的全面、全员、全过程的把控。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虚尾箭头 9"/>
          <p:cNvSpPr/>
          <p:nvPr/>
        </p:nvSpPr>
        <p:spPr>
          <a:xfrm>
            <a:off x="1008479" y="3721976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1" name="虚尾箭头 10"/>
          <p:cNvSpPr/>
          <p:nvPr/>
        </p:nvSpPr>
        <p:spPr>
          <a:xfrm>
            <a:off x="1008479" y="4292685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5" name="虚尾箭头 14"/>
          <p:cNvSpPr/>
          <p:nvPr/>
        </p:nvSpPr>
        <p:spPr>
          <a:xfrm>
            <a:off x="1008479" y="4863395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6" name="虚尾箭头 15"/>
          <p:cNvSpPr/>
          <p:nvPr/>
        </p:nvSpPr>
        <p:spPr>
          <a:xfrm>
            <a:off x="1008479" y="5434104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7" name="虚尾箭头 16"/>
          <p:cNvSpPr/>
          <p:nvPr/>
        </p:nvSpPr>
        <p:spPr>
          <a:xfrm>
            <a:off x="1008479" y="5434104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8" name="虚尾箭头 17"/>
          <p:cNvSpPr/>
          <p:nvPr/>
        </p:nvSpPr>
        <p:spPr>
          <a:xfrm>
            <a:off x="1008479" y="5434104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19" name="虚尾箭头 18"/>
          <p:cNvSpPr/>
          <p:nvPr/>
        </p:nvSpPr>
        <p:spPr>
          <a:xfrm>
            <a:off x="1008479" y="5434104"/>
            <a:ext cx="287895" cy="206607"/>
          </a:xfrm>
          <a:prstGeom prst="stripedRightArrow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 baseline="-25000"/>
          </a:p>
        </p:txBody>
      </p:sp>
      <p:sp>
        <p:nvSpPr>
          <p:cNvPr id="20" name="任意多边形 19"/>
          <p:cNvSpPr/>
          <p:nvPr/>
        </p:nvSpPr>
        <p:spPr>
          <a:xfrm flipV="1">
            <a:off x="1112130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2" name="文本框 21"/>
          <p:cNvSpPr txBox="1"/>
          <p:nvPr/>
        </p:nvSpPr>
        <p:spPr>
          <a:xfrm>
            <a:off x="7824817" y="2565315"/>
            <a:ext cx="3112653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265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</a:t>
            </a:r>
            <a:endParaRPr lang="zh-CN" altLang="en-US" sz="4265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265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背景与价值</a:t>
            </a:r>
            <a:endParaRPr lang="zh-CN" altLang="en-US" sz="4265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08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125390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9145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合同全面管理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591" y="4173293"/>
            <a:ext cx="9946773" cy="564782"/>
          </a:xfrm>
          <a:prstGeom prst="rect">
            <a:avLst/>
          </a:prstGeom>
          <a:blipFill rotWithShape="1"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" name="object 8"/>
          <p:cNvSpPr txBox="1"/>
          <p:nvPr/>
        </p:nvSpPr>
        <p:spPr>
          <a:xfrm>
            <a:off x="3790951" y="4311312"/>
            <a:ext cx="5181263" cy="302895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6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从项目、采购关联、合理控制点、严格流</a:t>
            </a:r>
            <a:r>
              <a:rPr sz="1865" spc="-5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程</a:t>
            </a:r>
            <a:endParaRPr sz="186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0629" y="1737278"/>
            <a:ext cx="2941610" cy="840105"/>
          </a:xfrm>
          <a:prstGeom prst="rect">
            <a:avLst/>
          </a:prstGeom>
        </p:spPr>
        <p:txBody>
          <a:bodyPr vert="horz" wrap="square" lIns="0" tIns="158342" rIns="0" bIns="0" rtlCol="0">
            <a:spAutoFit/>
          </a:bodyPr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申请合同签订</a:t>
            </a:r>
            <a:r>
              <a:rPr sz="1865" b="0" spc="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65" b="1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采购驱动</a:t>
            </a: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合同申请、审</a:t>
            </a:r>
            <a:r>
              <a:rPr sz="1865" b="0" spc="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</a:t>
            </a:r>
            <a:r>
              <a:rPr sz="1865" b="0" spc="1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65" b="0" spc="-5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8426" y="1668691"/>
            <a:ext cx="3108419" cy="840105"/>
          </a:xfrm>
          <a:prstGeom prst="rect">
            <a:avLst/>
          </a:prstGeom>
        </p:spPr>
        <p:txBody>
          <a:bodyPr vert="horz" wrap="square" lIns="0" tIns="158342" rIns="0" bIns="0" rtlCol="0">
            <a:spAutoFit/>
          </a:bodyPr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合同变更（含中止），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65" b="1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管控变更</a:t>
            </a: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合同事项、金额、</a:t>
            </a:r>
            <a:r>
              <a:rPr sz="1865" b="0" spc="-5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9341" y="2892928"/>
            <a:ext cx="2679116" cy="840740"/>
          </a:xfrm>
          <a:prstGeom prst="rect">
            <a:avLst/>
          </a:prstGeom>
        </p:spPr>
        <p:txBody>
          <a:bodyPr vert="horz" wrap="square" lIns="0" tIns="159189" rIns="0" bIns="0" rtlCol="0">
            <a:spAutoFit/>
          </a:bodyPr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合同支</a:t>
            </a:r>
            <a:r>
              <a:rPr sz="1865" b="0" spc="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65" b="1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规定支付</a:t>
            </a: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金额、时间</a:t>
            </a:r>
            <a:r>
              <a:rPr sz="1865" b="0" spc="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65" b="0" spc="1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65" b="0" spc="-2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2177" y="2918331"/>
            <a:ext cx="2634239" cy="840740"/>
          </a:xfrm>
          <a:prstGeom prst="rect">
            <a:avLst/>
          </a:prstGeom>
        </p:spPr>
        <p:txBody>
          <a:bodyPr vert="horz" wrap="square" lIns="0" tIns="159189" rIns="0" bIns="0" rtlCol="0">
            <a:spAutoFit/>
          </a:bodyPr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合同存档、查</a:t>
            </a:r>
            <a:r>
              <a:rPr sz="1865" b="0" spc="5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询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65" b="1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所有痕迹</a:t>
            </a:r>
            <a:r>
              <a:rPr sz="1865" b="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存档、可查询</a:t>
            </a:r>
            <a:r>
              <a:rPr sz="1865" b="0" spc="-50" dirty="0">
                <a:solidFill>
                  <a:srgbClr val="58585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8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18550" y="4952365"/>
            <a:ext cx="1567180" cy="149225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4" name="object 24"/>
          <p:cNvSpPr/>
          <p:nvPr/>
        </p:nvSpPr>
        <p:spPr>
          <a:xfrm>
            <a:off x="1350645" y="4952365"/>
            <a:ext cx="1567180" cy="149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5" name="object 25"/>
          <p:cNvSpPr/>
          <p:nvPr/>
        </p:nvSpPr>
        <p:spPr>
          <a:xfrm>
            <a:off x="3806190" y="4952365"/>
            <a:ext cx="1567180" cy="149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6" name="object 26"/>
          <p:cNvSpPr/>
          <p:nvPr/>
        </p:nvSpPr>
        <p:spPr>
          <a:xfrm>
            <a:off x="6262370" y="4952365"/>
            <a:ext cx="1567180" cy="1492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7" name="object 27"/>
          <p:cNvSpPr txBox="1"/>
          <p:nvPr/>
        </p:nvSpPr>
        <p:spPr>
          <a:xfrm>
            <a:off x="1848485" y="5805805"/>
            <a:ext cx="621665" cy="344805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采</a:t>
            </a:r>
            <a:r>
              <a:rPr sz="2135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购</a:t>
            </a:r>
            <a:endParaRPr sz="213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7045" y="5779770"/>
            <a:ext cx="586740" cy="344805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支</a:t>
            </a:r>
            <a:r>
              <a:rPr sz="2135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出</a:t>
            </a:r>
            <a:endParaRPr sz="213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91960" y="5777230"/>
            <a:ext cx="600075" cy="344805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项</a:t>
            </a:r>
            <a:r>
              <a:rPr sz="2135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目</a:t>
            </a:r>
            <a:endParaRPr sz="213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64650" y="5777230"/>
            <a:ext cx="650240" cy="344805"/>
          </a:xfrm>
          <a:prstGeom prst="rect">
            <a:avLst/>
          </a:prstGeom>
        </p:spPr>
        <p:txBody>
          <a:bodyPr vert="horz" wrap="square" lIns="0" tIns="16088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3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资</a:t>
            </a:r>
            <a:r>
              <a:rPr sz="2135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UKIJ CJK"/>
              </a:rPr>
              <a:t>产</a:t>
            </a:r>
            <a:endParaRPr sz="2135"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</p:txBody>
      </p:sp>
      <p:pic>
        <p:nvPicPr>
          <p:cNvPr id="31" name="图片 30" descr="32303239303032343b32303239303031303bb2a1c0fa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681" y="1724407"/>
            <a:ext cx="923804" cy="923804"/>
          </a:xfrm>
          <a:prstGeom prst="rect">
            <a:avLst/>
          </a:prstGeom>
        </p:spPr>
      </p:pic>
      <p:pic>
        <p:nvPicPr>
          <p:cNvPr id="32" name="图片 31" descr="32303036343138353b32303037313631373bc3abb1ca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9898" y="1745576"/>
            <a:ext cx="902636" cy="902636"/>
          </a:xfrm>
          <a:prstGeom prst="rect">
            <a:avLst/>
          </a:prstGeom>
        </p:spPr>
      </p:pic>
      <p:pic>
        <p:nvPicPr>
          <p:cNvPr id="33" name="图片 32" descr="32303036343138353b32303037313631353bb1a8b8e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4359" y="2993523"/>
            <a:ext cx="931425" cy="931425"/>
          </a:xfrm>
          <a:prstGeom prst="rect">
            <a:avLst/>
          </a:prstGeom>
        </p:spPr>
      </p:pic>
      <p:pic>
        <p:nvPicPr>
          <p:cNvPr id="34" name="图片 33" descr="32303239303032343b32303239303031333bbbf9d2f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9898" y="2969814"/>
            <a:ext cx="937352" cy="937352"/>
          </a:xfrm>
          <a:prstGeom prst="rect">
            <a:avLst/>
          </a:prstGeom>
        </p:spPr>
      </p:pic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09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6125390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91454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合同全面管理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7"/>
          <p:cNvSpPr/>
          <p:nvPr/>
        </p:nvSpPr>
        <p:spPr>
          <a:xfrm>
            <a:off x="1030605" y="1412240"/>
            <a:ext cx="8832215" cy="5222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object 10"/>
          <p:cNvSpPr/>
          <p:nvPr/>
        </p:nvSpPr>
        <p:spPr>
          <a:xfrm>
            <a:off x="8617375" y="5574665"/>
            <a:ext cx="2865402" cy="624902"/>
          </a:xfrm>
          <a:custGeom>
            <a:avLst/>
            <a:gdLst/>
            <a:ahLst/>
            <a:cxnLst/>
            <a:rect l="l" t="t" r="r" b="b"/>
            <a:pathLst>
              <a:path w="2664460" h="725804">
                <a:moveTo>
                  <a:pt x="2618232" y="725423"/>
                </a:moveTo>
                <a:lnTo>
                  <a:pt x="45719" y="725423"/>
                </a:lnTo>
                <a:lnTo>
                  <a:pt x="27989" y="721594"/>
                </a:lnTo>
                <a:lnTo>
                  <a:pt x="13544" y="711784"/>
                </a:lnTo>
                <a:lnTo>
                  <a:pt x="3757" y="697363"/>
                </a:lnTo>
                <a:lnTo>
                  <a:pt x="0" y="679703"/>
                </a:lnTo>
                <a:lnTo>
                  <a:pt x="0" y="44195"/>
                </a:lnTo>
                <a:lnTo>
                  <a:pt x="3757" y="26867"/>
                </a:lnTo>
                <a:lnTo>
                  <a:pt x="13544" y="12715"/>
                </a:lnTo>
                <a:lnTo>
                  <a:pt x="27989" y="3255"/>
                </a:lnTo>
                <a:lnTo>
                  <a:pt x="45719" y="0"/>
                </a:lnTo>
                <a:lnTo>
                  <a:pt x="2618232" y="0"/>
                </a:lnTo>
                <a:lnTo>
                  <a:pt x="2635769" y="3255"/>
                </a:lnTo>
                <a:lnTo>
                  <a:pt x="2650150" y="12715"/>
                </a:lnTo>
                <a:lnTo>
                  <a:pt x="2660001" y="26867"/>
                </a:lnTo>
                <a:lnTo>
                  <a:pt x="2663952" y="44195"/>
                </a:lnTo>
                <a:lnTo>
                  <a:pt x="2663952" y="679703"/>
                </a:lnTo>
                <a:lnTo>
                  <a:pt x="2660001" y="697363"/>
                </a:lnTo>
                <a:lnTo>
                  <a:pt x="2650150" y="711784"/>
                </a:lnTo>
                <a:lnTo>
                  <a:pt x="2635769" y="721594"/>
                </a:lnTo>
                <a:lnTo>
                  <a:pt x="2618232" y="72542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0" name="object 10"/>
          <p:cNvSpPr/>
          <p:nvPr/>
        </p:nvSpPr>
        <p:spPr>
          <a:xfrm>
            <a:off x="4859936" y="5581439"/>
            <a:ext cx="2865402" cy="624902"/>
          </a:xfrm>
          <a:custGeom>
            <a:avLst/>
            <a:gdLst/>
            <a:ahLst/>
            <a:cxnLst/>
            <a:rect l="l" t="t" r="r" b="b"/>
            <a:pathLst>
              <a:path w="2664460" h="725804">
                <a:moveTo>
                  <a:pt x="2618232" y="725423"/>
                </a:moveTo>
                <a:lnTo>
                  <a:pt x="45719" y="725423"/>
                </a:lnTo>
                <a:lnTo>
                  <a:pt x="27989" y="721594"/>
                </a:lnTo>
                <a:lnTo>
                  <a:pt x="13544" y="711784"/>
                </a:lnTo>
                <a:lnTo>
                  <a:pt x="3757" y="697363"/>
                </a:lnTo>
                <a:lnTo>
                  <a:pt x="0" y="679703"/>
                </a:lnTo>
                <a:lnTo>
                  <a:pt x="0" y="44195"/>
                </a:lnTo>
                <a:lnTo>
                  <a:pt x="3757" y="26867"/>
                </a:lnTo>
                <a:lnTo>
                  <a:pt x="13544" y="12715"/>
                </a:lnTo>
                <a:lnTo>
                  <a:pt x="27989" y="3255"/>
                </a:lnTo>
                <a:lnTo>
                  <a:pt x="45719" y="0"/>
                </a:lnTo>
                <a:lnTo>
                  <a:pt x="2618232" y="0"/>
                </a:lnTo>
                <a:lnTo>
                  <a:pt x="2635769" y="3255"/>
                </a:lnTo>
                <a:lnTo>
                  <a:pt x="2650150" y="12715"/>
                </a:lnTo>
                <a:lnTo>
                  <a:pt x="2660001" y="26867"/>
                </a:lnTo>
                <a:lnTo>
                  <a:pt x="2663952" y="44195"/>
                </a:lnTo>
                <a:lnTo>
                  <a:pt x="2663952" y="679703"/>
                </a:lnTo>
                <a:lnTo>
                  <a:pt x="2660001" y="697363"/>
                </a:lnTo>
                <a:lnTo>
                  <a:pt x="2650150" y="711784"/>
                </a:lnTo>
                <a:lnTo>
                  <a:pt x="2635769" y="721594"/>
                </a:lnTo>
                <a:lnTo>
                  <a:pt x="2618232" y="72542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10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7154191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6746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资产全生命周期管控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851" y="3390840"/>
            <a:ext cx="3061001" cy="2075384"/>
          </a:xfrm>
          <a:custGeom>
            <a:avLst/>
            <a:gdLst/>
            <a:ahLst/>
            <a:cxnLst/>
            <a:rect l="l" t="t" r="r" b="b"/>
            <a:pathLst>
              <a:path w="2640965" h="1790700">
                <a:moveTo>
                  <a:pt x="9525" y="1723034"/>
                </a:moveTo>
                <a:lnTo>
                  <a:pt x="0" y="1723034"/>
                </a:lnTo>
                <a:lnTo>
                  <a:pt x="0" y="1713509"/>
                </a:lnTo>
                <a:lnTo>
                  <a:pt x="9525" y="1713509"/>
                </a:lnTo>
                <a:lnTo>
                  <a:pt x="9525" y="1723034"/>
                </a:lnTo>
                <a:close/>
              </a:path>
              <a:path w="2640965" h="1790700">
                <a:moveTo>
                  <a:pt x="9525" y="1703984"/>
                </a:moveTo>
                <a:lnTo>
                  <a:pt x="0" y="1703984"/>
                </a:lnTo>
                <a:lnTo>
                  <a:pt x="0" y="1694459"/>
                </a:lnTo>
                <a:lnTo>
                  <a:pt x="9525" y="1694459"/>
                </a:lnTo>
                <a:lnTo>
                  <a:pt x="9525" y="1703984"/>
                </a:lnTo>
                <a:close/>
              </a:path>
              <a:path w="2640965" h="1790700">
                <a:moveTo>
                  <a:pt x="9525" y="1684934"/>
                </a:moveTo>
                <a:lnTo>
                  <a:pt x="0" y="1684934"/>
                </a:lnTo>
                <a:lnTo>
                  <a:pt x="0" y="1675409"/>
                </a:lnTo>
                <a:lnTo>
                  <a:pt x="9525" y="1675409"/>
                </a:lnTo>
                <a:lnTo>
                  <a:pt x="9525" y="1684934"/>
                </a:lnTo>
                <a:close/>
              </a:path>
              <a:path w="2640965" h="1790700">
                <a:moveTo>
                  <a:pt x="9525" y="1665884"/>
                </a:moveTo>
                <a:lnTo>
                  <a:pt x="0" y="1665884"/>
                </a:lnTo>
                <a:lnTo>
                  <a:pt x="0" y="1656359"/>
                </a:lnTo>
                <a:lnTo>
                  <a:pt x="9525" y="1656359"/>
                </a:lnTo>
                <a:lnTo>
                  <a:pt x="9525" y="1665884"/>
                </a:lnTo>
                <a:close/>
              </a:path>
              <a:path w="2640965" h="1790700">
                <a:moveTo>
                  <a:pt x="9525" y="1646834"/>
                </a:moveTo>
                <a:lnTo>
                  <a:pt x="0" y="1646834"/>
                </a:lnTo>
                <a:lnTo>
                  <a:pt x="0" y="1637309"/>
                </a:lnTo>
                <a:lnTo>
                  <a:pt x="9525" y="1637309"/>
                </a:lnTo>
                <a:lnTo>
                  <a:pt x="9525" y="1646834"/>
                </a:lnTo>
                <a:close/>
              </a:path>
              <a:path w="2640965" h="1790700">
                <a:moveTo>
                  <a:pt x="9525" y="1627784"/>
                </a:moveTo>
                <a:lnTo>
                  <a:pt x="0" y="1627784"/>
                </a:lnTo>
                <a:lnTo>
                  <a:pt x="0" y="1618259"/>
                </a:lnTo>
                <a:lnTo>
                  <a:pt x="9525" y="1618259"/>
                </a:lnTo>
                <a:lnTo>
                  <a:pt x="9525" y="1627784"/>
                </a:lnTo>
                <a:close/>
              </a:path>
              <a:path w="2640965" h="1790700">
                <a:moveTo>
                  <a:pt x="9525" y="1608734"/>
                </a:moveTo>
                <a:lnTo>
                  <a:pt x="0" y="1608734"/>
                </a:lnTo>
                <a:lnTo>
                  <a:pt x="0" y="1599209"/>
                </a:lnTo>
                <a:lnTo>
                  <a:pt x="9525" y="1599209"/>
                </a:lnTo>
                <a:lnTo>
                  <a:pt x="9525" y="1608734"/>
                </a:lnTo>
                <a:close/>
              </a:path>
              <a:path w="2640965" h="1790700">
                <a:moveTo>
                  <a:pt x="9525" y="1589684"/>
                </a:moveTo>
                <a:lnTo>
                  <a:pt x="0" y="1589684"/>
                </a:lnTo>
                <a:lnTo>
                  <a:pt x="0" y="1580159"/>
                </a:lnTo>
                <a:lnTo>
                  <a:pt x="9525" y="1580159"/>
                </a:lnTo>
                <a:lnTo>
                  <a:pt x="9525" y="1589684"/>
                </a:lnTo>
                <a:close/>
              </a:path>
              <a:path w="2640965" h="1790700">
                <a:moveTo>
                  <a:pt x="9525" y="1570634"/>
                </a:moveTo>
                <a:lnTo>
                  <a:pt x="0" y="1570634"/>
                </a:lnTo>
                <a:lnTo>
                  <a:pt x="0" y="1561109"/>
                </a:lnTo>
                <a:lnTo>
                  <a:pt x="9525" y="1561109"/>
                </a:lnTo>
                <a:lnTo>
                  <a:pt x="9525" y="1570634"/>
                </a:lnTo>
                <a:close/>
              </a:path>
              <a:path w="2640965" h="1790700">
                <a:moveTo>
                  <a:pt x="9525" y="1551584"/>
                </a:moveTo>
                <a:lnTo>
                  <a:pt x="0" y="1551584"/>
                </a:lnTo>
                <a:lnTo>
                  <a:pt x="0" y="1542059"/>
                </a:lnTo>
                <a:lnTo>
                  <a:pt x="9525" y="1542059"/>
                </a:lnTo>
                <a:lnTo>
                  <a:pt x="9525" y="1551584"/>
                </a:lnTo>
                <a:close/>
              </a:path>
              <a:path w="2640965" h="1790700">
                <a:moveTo>
                  <a:pt x="9525" y="1532534"/>
                </a:moveTo>
                <a:lnTo>
                  <a:pt x="0" y="1532534"/>
                </a:lnTo>
                <a:lnTo>
                  <a:pt x="0" y="1523009"/>
                </a:lnTo>
                <a:lnTo>
                  <a:pt x="9525" y="1523009"/>
                </a:lnTo>
                <a:lnTo>
                  <a:pt x="9525" y="1532534"/>
                </a:lnTo>
                <a:close/>
              </a:path>
              <a:path w="2640965" h="1790700">
                <a:moveTo>
                  <a:pt x="9525" y="1513484"/>
                </a:moveTo>
                <a:lnTo>
                  <a:pt x="0" y="1513484"/>
                </a:lnTo>
                <a:lnTo>
                  <a:pt x="0" y="1503959"/>
                </a:lnTo>
                <a:lnTo>
                  <a:pt x="9525" y="1503959"/>
                </a:lnTo>
                <a:lnTo>
                  <a:pt x="9525" y="1513484"/>
                </a:lnTo>
                <a:close/>
              </a:path>
              <a:path w="2640965" h="1790700">
                <a:moveTo>
                  <a:pt x="9525" y="1494434"/>
                </a:moveTo>
                <a:lnTo>
                  <a:pt x="0" y="1494434"/>
                </a:lnTo>
                <a:lnTo>
                  <a:pt x="0" y="1484909"/>
                </a:lnTo>
                <a:lnTo>
                  <a:pt x="9525" y="1484909"/>
                </a:lnTo>
                <a:lnTo>
                  <a:pt x="9525" y="1494434"/>
                </a:lnTo>
                <a:close/>
              </a:path>
              <a:path w="2640965" h="1790700">
                <a:moveTo>
                  <a:pt x="9525" y="1475384"/>
                </a:moveTo>
                <a:lnTo>
                  <a:pt x="0" y="1475384"/>
                </a:lnTo>
                <a:lnTo>
                  <a:pt x="0" y="1465859"/>
                </a:lnTo>
                <a:lnTo>
                  <a:pt x="9525" y="1465859"/>
                </a:lnTo>
                <a:lnTo>
                  <a:pt x="9525" y="1475384"/>
                </a:lnTo>
                <a:close/>
              </a:path>
              <a:path w="2640965" h="1790700">
                <a:moveTo>
                  <a:pt x="9525" y="1456334"/>
                </a:moveTo>
                <a:lnTo>
                  <a:pt x="0" y="1456334"/>
                </a:lnTo>
                <a:lnTo>
                  <a:pt x="0" y="1446809"/>
                </a:lnTo>
                <a:lnTo>
                  <a:pt x="9525" y="1446809"/>
                </a:lnTo>
                <a:lnTo>
                  <a:pt x="9525" y="1456334"/>
                </a:lnTo>
                <a:close/>
              </a:path>
              <a:path w="2640965" h="1790700">
                <a:moveTo>
                  <a:pt x="9525" y="1437284"/>
                </a:moveTo>
                <a:lnTo>
                  <a:pt x="0" y="1437284"/>
                </a:lnTo>
                <a:lnTo>
                  <a:pt x="0" y="1427759"/>
                </a:lnTo>
                <a:lnTo>
                  <a:pt x="9525" y="1427759"/>
                </a:lnTo>
                <a:lnTo>
                  <a:pt x="9525" y="1437284"/>
                </a:lnTo>
                <a:close/>
              </a:path>
              <a:path w="2640965" h="1790700">
                <a:moveTo>
                  <a:pt x="9525" y="1418234"/>
                </a:moveTo>
                <a:lnTo>
                  <a:pt x="0" y="1418234"/>
                </a:lnTo>
                <a:lnTo>
                  <a:pt x="0" y="1408709"/>
                </a:lnTo>
                <a:lnTo>
                  <a:pt x="9525" y="1408709"/>
                </a:lnTo>
                <a:lnTo>
                  <a:pt x="9525" y="1418234"/>
                </a:lnTo>
                <a:close/>
              </a:path>
              <a:path w="2640965" h="1790700">
                <a:moveTo>
                  <a:pt x="9525" y="1399184"/>
                </a:moveTo>
                <a:lnTo>
                  <a:pt x="0" y="1399184"/>
                </a:lnTo>
                <a:lnTo>
                  <a:pt x="0" y="1389659"/>
                </a:lnTo>
                <a:lnTo>
                  <a:pt x="9525" y="1389659"/>
                </a:lnTo>
                <a:lnTo>
                  <a:pt x="9525" y="1399184"/>
                </a:lnTo>
                <a:close/>
              </a:path>
              <a:path w="2640965" h="1790700">
                <a:moveTo>
                  <a:pt x="9525" y="1380134"/>
                </a:moveTo>
                <a:lnTo>
                  <a:pt x="0" y="1380134"/>
                </a:lnTo>
                <a:lnTo>
                  <a:pt x="0" y="1370609"/>
                </a:lnTo>
                <a:lnTo>
                  <a:pt x="9525" y="1370609"/>
                </a:lnTo>
                <a:lnTo>
                  <a:pt x="9525" y="1380134"/>
                </a:lnTo>
                <a:close/>
              </a:path>
              <a:path w="2640965" h="1790700">
                <a:moveTo>
                  <a:pt x="9525" y="1361084"/>
                </a:moveTo>
                <a:lnTo>
                  <a:pt x="0" y="1361084"/>
                </a:lnTo>
                <a:lnTo>
                  <a:pt x="0" y="1351559"/>
                </a:lnTo>
                <a:lnTo>
                  <a:pt x="9525" y="1351559"/>
                </a:lnTo>
                <a:lnTo>
                  <a:pt x="9525" y="1361084"/>
                </a:lnTo>
                <a:close/>
              </a:path>
              <a:path w="2640965" h="1790700">
                <a:moveTo>
                  <a:pt x="9525" y="1342034"/>
                </a:moveTo>
                <a:lnTo>
                  <a:pt x="0" y="1342034"/>
                </a:lnTo>
                <a:lnTo>
                  <a:pt x="0" y="1332509"/>
                </a:lnTo>
                <a:lnTo>
                  <a:pt x="9525" y="1332509"/>
                </a:lnTo>
                <a:lnTo>
                  <a:pt x="9525" y="1342034"/>
                </a:lnTo>
                <a:close/>
              </a:path>
              <a:path w="2640965" h="1790700">
                <a:moveTo>
                  <a:pt x="9525" y="1322984"/>
                </a:moveTo>
                <a:lnTo>
                  <a:pt x="0" y="1322984"/>
                </a:lnTo>
                <a:lnTo>
                  <a:pt x="0" y="1313459"/>
                </a:lnTo>
                <a:lnTo>
                  <a:pt x="9525" y="1313459"/>
                </a:lnTo>
                <a:lnTo>
                  <a:pt x="9525" y="1322984"/>
                </a:lnTo>
                <a:close/>
              </a:path>
              <a:path w="2640965" h="1790700">
                <a:moveTo>
                  <a:pt x="9525" y="1303934"/>
                </a:moveTo>
                <a:lnTo>
                  <a:pt x="0" y="1303934"/>
                </a:lnTo>
                <a:lnTo>
                  <a:pt x="0" y="1294409"/>
                </a:lnTo>
                <a:lnTo>
                  <a:pt x="9525" y="1294409"/>
                </a:lnTo>
                <a:lnTo>
                  <a:pt x="9525" y="1303934"/>
                </a:lnTo>
                <a:close/>
              </a:path>
              <a:path w="2640965" h="1790700">
                <a:moveTo>
                  <a:pt x="9525" y="1284884"/>
                </a:moveTo>
                <a:lnTo>
                  <a:pt x="0" y="1284884"/>
                </a:lnTo>
                <a:lnTo>
                  <a:pt x="0" y="1275359"/>
                </a:lnTo>
                <a:lnTo>
                  <a:pt x="9525" y="1275359"/>
                </a:lnTo>
                <a:lnTo>
                  <a:pt x="9525" y="1284884"/>
                </a:lnTo>
                <a:close/>
              </a:path>
              <a:path w="2640965" h="1790700">
                <a:moveTo>
                  <a:pt x="9525" y="1265834"/>
                </a:moveTo>
                <a:lnTo>
                  <a:pt x="0" y="1265834"/>
                </a:lnTo>
                <a:lnTo>
                  <a:pt x="0" y="1256309"/>
                </a:lnTo>
                <a:lnTo>
                  <a:pt x="9525" y="1256309"/>
                </a:lnTo>
                <a:lnTo>
                  <a:pt x="9525" y="1265834"/>
                </a:lnTo>
                <a:close/>
              </a:path>
              <a:path w="2640965" h="1790700">
                <a:moveTo>
                  <a:pt x="9525" y="1246784"/>
                </a:moveTo>
                <a:lnTo>
                  <a:pt x="0" y="1246784"/>
                </a:lnTo>
                <a:lnTo>
                  <a:pt x="0" y="1237259"/>
                </a:lnTo>
                <a:lnTo>
                  <a:pt x="9525" y="1237259"/>
                </a:lnTo>
                <a:lnTo>
                  <a:pt x="9525" y="1246784"/>
                </a:lnTo>
                <a:close/>
              </a:path>
              <a:path w="2640965" h="1790700">
                <a:moveTo>
                  <a:pt x="9525" y="1227734"/>
                </a:moveTo>
                <a:lnTo>
                  <a:pt x="0" y="1227734"/>
                </a:lnTo>
                <a:lnTo>
                  <a:pt x="0" y="1218209"/>
                </a:lnTo>
                <a:lnTo>
                  <a:pt x="9525" y="1218209"/>
                </a:lnTo>
                <a:lnTo>
                  <a:pt x="9525" y="1227734"/>
                </a:lnTo>
                <a:close/>
              </a:path>
              <a:path w="2640965" h="1790700">
                <a:moveTo>
                  <a:pt x="9525" y="1208684"/>
                </a:moveTo>
                <a:lnTo>
                  <a:pt x="0" y="1208684"/>
                </a:lnTo>
                <a:lnTo>
                  <a:pt x="0" y="1199159"/>
                </a:lnTo>
                <a:lnTo>
                  <a:pt x="9525" y="1199159"/>
                </a:lnTo>
                <a:lnTo>
                  <a:pt x="9525" y="1208684"/>
                </a:lnTo>
                <a:close/>
              </a:path>
              <a:path w="2640965" h="1790700">
                <a:moveTo>
                  <a:pt x="9525" y="1189634"/>
                </a:moveTo>
                <a:lnTo>
                  <a:pt x="0" y="1189634"/>
                </a:lnTo>
                <a:lnTo>
                  <a:pt x="0" y="1180109"/>
                </a:lnTo>
                <a:lnTo>
                  <a:pt x="9525" y="1180109"/>
                </a:lnTo>
                <a:lnTo>
                  <a:pt x="9525" y="1189634"/>
                </a:lnTo>
                <a:close/>
              </a:path>
              <a:path w="2640965" h="1790700">
                <a:moveTo>
                  <a:pt x="9525" y="1170584"/>
                </a:moveTo>
                <a:lnTo>
                  <a:pt x="0" y="1170584"/>
                </a:lnTo>
                <a:lnTo>
                  <a:pt x="0" y="1161059"/>
                </a:lnTo>
                <a:lnTo>
                  <a:pt x="9525" y="1161059"/>
                </a:lnTo>
                <a:lnTo>
                  <a:pt x="9525" y="1170584"/>
                </a:lnTo>
                <a:close/>
              </a:path>
              <a:path w="2640965" h="1790700">
                <a:moveTo>
                  <a:pt x="9525" y="1151534"/>
                </a:moveTo>
                <a:lnTo>
                  <a:pt x="0" y="1151534"/>
                </a:lnTo>
                <a:lnTo>
                  <a:pt x="0" y="1142009"/>
                </a:lnTo>
                <a:lnTo>
                  <a:pt x="9525" y="1142009"/>
                </a:lnTo>
                <a:lnTo>
                  <a:pt x="9525" y="1151534"/>
                </a:lnTo>
                <a:close/>
              </a:path>
              <a:path w="2640965" h="1790700">
                <a:moveTo>
                  <a:pt x="9525" y="1132484"/>
                </a:moveTo>
                <a:lnTo>
                  <a:pt x="0" y="1132484"/>
                </a:lnTo>
                <a:lnTo>
                  <a:pt x="0" y="1122959"/>
                </a:lnTo>
                <a:lnTo>
                  <a:pt x="9525" y="1122959"/>
                </a:lnTo>
                <a:lnTo>
                  <a:pt x="9525" y="1132484"/>
                </a:lnTo>
                <a:close/>
              </a:path>
              <a:path w="2640965" h="1790700">
                <a:moveTo>
                  <a:pt x="9525" y="1113434"/>
                </a:moveTo>
                <a:lnTo>
                  <a:pt x="0" y="1113434"/>
                </a:lnTo>
                <a:lnTo>
                  <a:pt x="0" y="1103909"/>
                </a:lnTo>
                <a:lnTo>
                  <a:pt x="9525" y="1103909"/>
                </a:lnTo>
                <a:lnTo>
                  <a:pt x="9525" y="1113434"/>
                </a:lnTo>
                <a:close/>
              </a:path>
              <a:path w="2640965" h="1790700">
                <a:moveTo>
                  <a:pt x="9525" y="1094384"/>
                </a:moveTo>
                <a:lnTo>
                  <a:pt x="0" y="1094384"/>
                </a:lnTo>
                <a:lnTo>
                  <a:pt x="0" y="1084859"/>
                </a:lnTo>
                <a:lnTo>
                  <a:pt x="9525" y="1084859"/>
                </a:lnTo>
                <a:lnTo>
                  <a:pt x="9525" y="1094384"/>
                </a:lnTo>
                <a:close/>
              </a:path>
              <a:path w="2640965" h="1790700">
                <a:moveTo>
                  <a:pt x="9525" y="1075334"/>
                </a:moveTo>
                <a:lnTo>
                  <a:pt x="0" y="1075334"/>
                </a:lnTo>
                <a:lnTo>
                  <a:pt x="0" y="1065809"/>
                </a:lnTo>
                <a:lnTo>
                  <a:pt x="9525" y="1065809"/>
                </a:lnTo>
                <a:lnTo>
                  <a:pt x="9525" y="1075334"/>
                </a:lnTo>
                <a:close/>
              </a:path>
              <a:path w="2640965" h="1790700">
                <a:moveTo>
                  <a:pt x="9525" y="1056284"/>
                </a:moveTo>
                <a:lnTo>
                  <a:pt x="0" y="1056284"/>
                </a:lnTo>
                <a:lnTo>
                  <a:pt x="0" y="1046759"/>
                </a:lnTo>
                <a:lnTo>
                  <a:pt x="9525" y="1046759"/>
                </a:lnTo>
                <a:lnTo>
                  <a:pt x="9525" y="1056284"/>
                </a:lnTo>
                <a:close/>
              </a:path>
              <a:path w="2640965" h="1790700">
                <a:moveTo>
                  <a:pt x="9525" y="1037234"/>
                </a:moveTo>
                <a:lnTo>
                  <a:pt x="0" y="1037234"/>
                </a:lnTo>
                <a:lnTo>
                  <a:pt x="0" y="1027709"/>
                </a:lnTo>
                <a:lnTo>
                  <a:pt x="9525" y="1027709"/>
                </a:lnTo>
                <a:lnTo>
                  <a:pt x="9525" y="1037234"/>
                </a:lnTo>
                <a:close/>
              </a:path>
              <a:path w="2640965" h="1790700">
                <a:moveTo>
                  <a:pt x="9525" y="1018184"/>
                </a:moveTo>
                <a:lnTo>
                  <a:pt x="0" y="1018184"/>
                </a:lnTo>
                <a:lnTo>
                  <a:pt x="0" y="1008659"/>
                </a:lnTo>
                <a:lnTo>
                  <a:pt x="9525" y="1008659"/>
                </a:lnTo>
                <a:lnTo>
                  <a:pt x="9525" y="1018184"/>
                </a:lnTo>
                <a:close/>
              </a:path>
              <a:path w="2640965" h="1790700">
                <a:moveTo>
                  <a:pt x="9525" y="999134"/>
                </a:moveTo>
                <a:lnTo>
                  <a:pt x="0" y="999134"/>
                </a:lnTo>
                <a:lnTo>
                  <a:pt x="0" y="989609"/>
                </a:lnTo>
                <a:lnTo>
                  <a:pt x="9525" y="989609"/>
                </a:lnTo>
                <a:lnTo>
                  <a:pt x="9525" y="999134"/>
                </a:lnTo>
                <a:close/>
              </a:path>
              <a:path w="2640965" h="1790700">
                <a:moveTo>
                  <a:pt x="9525" y="980084"/>
                </a:moveTo>
                <a:lnTo>
                  <a:pt x="0" y="980084"/>
                </a:lnTo>
                <a:lnTo>
                  <a:pt x="0" y="970559"/>
                </a:lnTo>
                <a:lnTo>
                  <a:pt x="9525" y="970559"/>
                </a:lnTo>
                <a:lnTo>
                  <a:pt x="9525" y="980084"/>
                </a:lnTo>
                <a:close/>
              </a:path>
              <a:path w="2640965" h="1790700">
                <a:moveTo>
                  <a:pt x="9525" y="961034"/>
                </a:moveTo>
                <a:lnTo>
                  <a:pt x="0" y="961034"/>
                </a:lnTo>
                <a:lnTo>
                  <a:pt x="0" y="951509"/>
                </a:lnTo>
                <a:lnTo>
                  <a:pt x="9525" y="951509"/>
                </a:lnTo>
                <a:lnTo>
                  <a:pt x="9525" y="961034"/>
                </a:lnTo>
                <a:close/>
              </a:path>
              <a:path w="2640965" h="1790700">
                <a:moveTo>
                  <a:pt x="9525" y="941984"/>
                </a:moveTo>
                <a:lnTo>
                  <a:pt x="0" y="941984"/>
                </a:lnTo>
                <a:lnTo>
                  <a:pt x="0" y="932459"/>
                </a:lnTo>
                <a:lnTo>
                  <a:pt x="9525" y="932459"/>
                </a:lnTo>
                <a:lnTo>
                  <a:pt x="9525" y="941984"/>
                </a:lnTo>
                <a:close/>
              </a:path>
              <a:path w="2640965" h="1790700">
                <a:moveTo>
                  <a:pt x="9525" y="922934"/>
                </a:moveTo>
                <a:lnTo>
                  <a:pt x="0" y="922934"/>
                </a:lnTo>
                <a:lnTo>
                  <a:pt x="0" y="913409"/>
                </a:lnTo>
                <a:lnTo>
                  <a:pt x="9525" y="913409"/>
                </a:lnTo>
                <a:lnTo>
                  <a:pt x="9525" y="922934"/>
                </a:lnTo>
                <a:close/>
              </a:path>
              <a:path w="2640965" h="1790700">
                <a:moveTo>
                  <a:pt x="9525" y="903884"/>
                </a:moveTo>
                <a:lnTo>
                  <a:pt x="0" y="903884"/>
                </a:lnTo>
                <a:lnTo>
                  <a:pt x="0" y="894359"/>
                </a:lnTo>
                <a:lnTo>
                  <a:pt x="9525" y="894359"/>
                </a:lnTo>
                <a:lnTo>
                  <a:pt x="9525" y="903884"/>
                </a:lnTo>
                <a:close/>
              </a:path>
              <a:path w="2640965" h="1790700">
                <a:moveTo>
                  <a:pt x="9525" y="884834"/>
                </a:moveTo>
                <a:lnTo>
                  <a:pt x="0" y="884834"/>
                </a:lnTo>
                <a:lnTo>
                  <a:pt x="0" y="875309"/>
                </a:lnTo>
                <a:lnTo>
                  <a:pt x="9525" y="875309"/>
                </a:lnTo>
                <a:lnTo>
                  <a:pt x="9525" y="884834"/>
                </a:lnTo>
                <a:close/>
              </a:path>
              <a:path w="2640965" h="1790700">
                <a:moveTo>
                  <a:pt x="9525" y="865784"/>
                </a:moveTo>
                <a:lnTo>
                  <a:pt x="0" y="865784"/>
                </a:lnTo>
                <a:lnTo>
                  <a:pt x="0" y="856259"/>
                </a:lnTo>
                <a:lnTo>
                  <a:pt x="9525" y="856259"/>
                </a:lnTo>
                <a:lnTo>
                  <a:pt x="9525" y="865784"/>
                </a:lnTo>
                <a:close/>
              </a:path>
              <a:path w="2640965" h="1790700">
                <a:moveTo>
                  <a:pt x="9525" y="846734"/>
                </a:moveTo>
                <a:lnTo>
                  <a:pt x="0" y="846734"/>
                </a:lnTo>
                <a:lnTo>
                  <a:pt x="0" y="837209"/>
                </a:lnTo>
                <a:lnTo>
                  <a:pt x="9525" y="837209"/>
                </a:lnTo>
                <a:lnTo>
                  <a:pt x="9525" y="846734"/>
                </a:lnTo>
                <a:close/>
              </a:path>
              <a:path w="2640965" h="1790700">
                <a:moveTo>
                  <a:pt x="9525" y="827684"/>
                </a:moveTo>
                <a:lnTo>
                  <a:pt x="0" y="827684"/>
                </a:lnTo>
                <a:lnTo>
                  <a:pt x="0" y="818159"/>
                </a:lnTo>
                <a:lnTo>
                  <a:pt x="9525" y="818159"/>
                </a:lnTo>
                <a:lnTo>
                  <a:pt x="9525" y="827684"/>
                </a:lnTo>
                <a:close/>
              </a:path>
              <a:path w="2640965" h="1790700">
                <a:moveTo>
                  <a:pt x="9525" y="808634"/>
                </a:moveTo>
                <a:lnTo>
                  <a:pt x="0" y="808634"/>
                </a:lnTo>
                <a:lnTo>
                  <a:pt x="0" y="799109"/>
                </a:lnTo>
                <a:lnTo>
                  <a:pt x="9525" y="799109"/>
                </a:lnTo>
                <a:lnTo>
                  <a:pt x="9525" y="808634"/>
                </a:lnTo>
                <a:close/>
              </a:path>
              <a:path w="2640965" h="1790700">
                <a:moveTo>
                  <a:pt x="9525" y="789584"/>
                </a:moveTo>
                <a:lnTo>
                  <a:pt x="0" y="789584"/>
                </a:lnTo>
                <a:lnTo>
                  <a:pt x="0" y="780059"/>
                </a:lnTo>
                <a:lnTo>
                  <a:pt x="9525" y="780059"/>
                </a:lnTo>
                <a:lnTo>
                  <a:pt x="9525" y="789584"/>
                </a:lnTo>
                <a:close/>
              </a:path>
              <a:path w="2640965" h="1790700">
                <a:moveTo>
                  <a:pt x="9525" y="770534"/>
                </a:moveTo>
                <a:lnTo>
                  <a:pt x="0" y="770534"/>
                </a:lnTo>
                <a:lnTo>
                  <a:pt x="0" y="761009"/>
                </a:lnTo>
                <a:lnTo>
                  <a:pt x="9525" y="761009"/>
                </a:lnTo>
                <a:lnTo>
                  <a:pt x="9525" y="770534"/>
                </a:lnTo>
                <a:close/>
              </a:path>
              <a:path w="2640965" h="1790700">
                <a:moveTo>
                  <a:pt x="9525" y="751484"/>
                </a:moveTo>
                <a:lnTo>
                  <a:pt x="0" y="751484"/>
                </a:lnTo>
                <a:lnTo>
                  <a:pt x="0" y="741959"/>
                </a:lnTo>
                <a:lnTo>
                  <a:pt x="9525" y="741959"/>
                </a:lnTo>
                <a:lnTo>
                  <a:pt x="9525" y="751484"/>
                </a:lnTo>
                <a:close/>
              </a:path>
              <a:path w="2640965" h="1790700">
                <a:moveTo>
                  <a:pt x="9525" y="732434"/>
                </a:moveTo>
                <a:lnTo>
                  <a:pt x="0" y="732434"/>
                </a:lnTo>
                <a:lnTo>
                  <a:pt x="0" y="722909"/>
                </a:lnTo>
                <a:lnTo>
                  <a:pt x="9525" y="722909"/>
                </a:lnTo>
                <a:lnTo>
                  <a:pt x="9525" y="732434"/>
                </a:lnTo>
                <a:close/>
              </a:path>
              <a:path w="2640965" h="1790700">
                <a:moveTo>
                  <a:pt x="9525" y="713384"/>
                </a:moveTo>
                <a:lnTo>
                  <a:pt x="0" y="713384"/>
                </a:lnTo>
                <a:lnTo>
                  <a:pt x="0" y="703859"/>
                </a:lnTo>
                <a:lnTo>
                  <a:pt x="9525" y="703859"/>
                </a:lnTo>
                <a:lnTo>
                  <a:pt x="9525" y="713384"/>
                </a:lnTo>
                <a:close/>
              </a:path>
              <a:path w="2640965" h="1790700">
                <a:moveTo>
                  <a:pt x="9525" y="694334"/>
                </a:moveTo>
                <a:lnTo>
                  <a:pt x="0" y="694334"/>
                </a:lnTo>
                <a:lnTo>
                  <a:pt x="0" y="684809"/>
                </a:lnTo>
                <a:lnTo>
                  <a:pt x="9525" y="684809"/>
                </a:lnTo>
                <a:lnTo>
                  <a:pt x="9525" y="694334"/>
                </a:lnTo>
                <a:close/>
              </a:path>
              <a:path w="2640965" h="1790700">
                <a:moveTo>
                  <a:pt x="9525" y="675284"/>
                </a:moveTo>
                <a:lnTo>
                  <a:pt x="0" y="675284"/>
                </a:lnTo>
                <a:lnTo>
                  <a:pt x="0" y="665759"/>
                </a:lnTo>
                <a:lnTo>
                  <a:pt x="9525" y="665759"/>
                </a:lnTo>
                <a:lnTo>
                  <a:pt x="9525" y="675284"/>
                </a:lnTo>
                <a:close/>
              </a:path>
              <a:path w="2640965" h="1790700">
                <a:moveTo>
                  <a:pt x="9525" y="656234"/>
                </a:moveTo>
                <a:lnTo>
                  <a:pt x="0" y="656234"/>
                </a:lnTo>
                <a:lnTo>
                  <a:pt x="0" y="646709"/>
                </a:lnTo>
                <a:lnTo>
                  <a:pt x="9525" y="646709"/>
                </a:lnTo>
                <a:lnTo>
                  <a:pt x="9525" y="656234"/>
                </a:lnTo>
                <a:close/>
              </a:path>
              <a:path w="2640965" h="1790700">
                <a:moveTo>
                  <a:pt x="9525" y="637184"/>
                </a:moveTo>
                <a:lnTo>
                  <a:pt x="0" y="637184"/>
                </a:lnTo>
                <a:lnTo>
                  <a:pt x="0" y="627659"/>
                </a:lnTo>
                <a:lnTo>
                  <a:pt x="9525" y="627659"/>
                </a:lnTo>
                <a:lnTo>
                  <a:pt x="9525" y="637184"/>
                </a:lnTo>
                <a:close/>
              </a:path>
              <a:path w="2640965" h="1790700">
                <a:moveTo>
                  <a:pt x="9525" y="618134"/>
                </a:moveTo>
                <a:lnTo>
                  <a:pt x="0" y="618134"/>
                </a:lnTo>
                <a:lnTo>
                  <a:pt x="0" y="608609"/>
                </a:lnTo>
                <a:lnTo>
                  <a:pt x="9525" y="608609"/>
                </a:lnTo>
                <a:lnTo>
                  <a:pt x="9525" y="618134"/>
                </a:lnTo>
                <a:close/>
              </a:path>
              <a:path w="2640965" h="1790700">
                <a:moveTo>
                  <a:pt x="9525" y="599084"/>
                </a:moveTo>
                <a:lnTo>
                  <a:pt x="0" y="599084"/>
                </a:lnTo>
                <a:lnTo>
                  <a:pt x="0" y="589559"/>
                </a:lnTo>
                <a:lnTo>
                  <a:pt x="9525" y="589559"/>
                </a:lnTo>
                <a:lnTo>
                  <a:pt x="9525" y="599084"/>
                </a:lnTo>
                <a:close/>
              </a:path>
              <a:path w="2640965" h="1790700">
                <a:moveTo>
                  <a:pt x="9525" y="580034"/>
                </a:moveTo>
                <a:lnTo>
                  <a:pt x="0" y="580034"/>
                </a:lnTo>
                <a:lnTo>
                  <a:pt x="0" y="570509"/>
                </a:lnTo>
                <a:lnTo>
                  <a:pt x="9525" y="570509"/>
                </a:lnTo>
                <a:lnTo>
                  <a:pt x="9525" y="580034"/>
                </a:lnTo>
                <a:close/>
              </a:path>
              <a:path w="2640965" h="1790700">
                <a:moveTo>
                  <a:pt x="9525" y="560984"/>
                </a:moveTo>
                <a:lnTo>
                  <a:pt x="0" y="560984"/>
                </a:lnTo>
                <a:lnTo>
                  <a:pt x="0" y="551459"/>
                </a:lnTo>
                <a:lnTo>
                  <a:pt x="9525" y="551459"/>
                </a:lnTo>
                <a:lnTo>
                  <a:pt x="9525" y="560984"/>
                </a:lnTo>
                <a:close/>
              </a:path>
              <a:path w="2640965" h="1790700">
                <a:moveTo>
                  <a:pt x="9525" y="541934"/>
                </a:moveTo>
                <a:lnTo>
                  <a:pt x="0" y="541934"/>
                </a:lnTo>
                <a:lnTo>
                  <a:pt x="0" y="532409"/>
                </a:lnTo>
                <a:lnTo>
                  <a:pt x="9525" y="532409"/>
                </a:lnTo>
                <a:lnTo>
                  <a:pt x="9525" y="541934"/>
                </a:lnTo>
                <a:close/>
              </a:path>
              <a:path w="2640965" h="1790700">
                <a:moveTo>
                  <a:pt x="9525" y="522884"/>
                </a:moveTo>
                <a:lnTo>
                  <a:pt x="0" y="522884"/>
                </a:lnTo>
                <a:lnTo>
                  <a:pt x="0" y="513359"/>
                </a:lnTo>
                <a:lnTo>
                  <a:pt x="9525" y="513359"/>
                </a:lnTo>
                <a:lnTo>
                  <a:pt x="9525" y="522884"/>
                </a:lnTo>
                <a:close/>
              </a:path>
              <a:path w="2640965" h="1790700">
                <a:moveTo>
                  <a:pt x="9525" y="503834"/>
                </a:moveTo>
                <a:lnTo>
                  <a:pt x="0" y="503834"/>
                </a:lnTo>
                <a:lnTo>
                  <a:pt x="0" y="494309"/>
                </a:lnTo>
                <a:lnTo>
                  <a:pt x="9525" y="494309"/>
                </a:lnTo>
                <a:lnTo>
                  <a:pt x="9525" y="503834"/>
                </a:lnTo>
                <a:close/>
              </a:path>
              <a:path w="2640965" h="1790700">
                <a:moveTo>
                  <a:pt x="9525" y="484784"/>
                </a:moveTo>
                <a:lnTo>
                  <a:pt x="0" y="484784"/>
                </a:lnTo>
                <a:lnTo>
                  <a:pt x="0" y="475259"/>
                </a:lnTo>
                <a:lnTo>
                  <a:pt x="9525" y="475259"/>
                </a:lnTo>
                <a:lnTo>
                  <a:pt x="9525" y="484784"/>
                </a:lnTo>
                <a:close/>
              </a:path>
              <a:path w="2640965" h="1790700">
                <a:moveTo>
                  <a:pt x="9525" y="465734"/>
                </a:moveTo>
                <a:lnTo>
                  <a:pt x="0" y="465734"/>
                </a:lnTo>
                <a:lnTo>
                  <a:pt x="0" y="456209"/>
                </a:lnTo>
                <a:lnTo>
                  <a:pt x="9525" y="456209"/>
                </a:lnTo>
                <a:lnTo>
                  <a:pt x="9525" y="465734"/>
                </a:lnTo>
                <a:close/>
              </a:path>
              <a:path w="2640965" h="1790700">
                <a:moveTo>
                  <a:pt x="9525" y="446684"/>
                </a:moveTo>
                <a:lnTo>
                  <a:pt x="0" y="446684"/>
                </a:lnTo>
                <a:lnTo>
                  <a:pt x="0" y="437159"/>
                </a:lnTo>
                <a:lnTo>
                  <a:pt x="9525" y="437159"/>
                </a:lnTo>
                <a:lnTo>
                  <a:pt x="9525" y="446684"/>
                </a:lnTo>
                <a:close/>
              </a:path>
              <a:path w="2640965" h="1790700">
                <a:moveTo>
                  <a:pt x="9525" y="427634"/>
                </a:moveTo>
                <a:lnTo>
                  <a:pt x="0" y="427634"/>
                </a:lnTo>
                <a:lnTo>
                  <a:pt x="0" y="418109"/>
                </a:lnTo>
                <a:lnTo>
                  <a:pt x="9525" y="418109"/>
                </a:lnTo>
                <a:lnTo>
                  <a:pt x="9525" y="427634"/>
                </a:lnTo>
                <a:close/>
              </a:path>
              <a:path w="2640965" h="1790700">
                <a:moveTo>
                  <a:pt x="9525" y="408584"/>
                </a:moveTo>
                <a:lnTo>
                  <a:pt x="0" y="408584"/>
                </a:lnTo>
                <a:lnTo>
                  <a:pt x="0" y="399059"/>
                </a:lnTo>
                <a:lnTo>
                  <a:pt x="9525" y="399059"/>
                </a:lnTo>
                <a:lnTo>
                  <a:pt x="9525" y="408584"/>
                </a:lnTo>
                <a:close/>
              </a:path>
              <a:path w="2640965" h="1790700">
                <a:moveTo>
                  <a:pt x="9525" y="389534"/>
                </a:moveTo>
                <a:lnTo>
                  <a:pt x="0" y="389534"/>
                </a:lnTo>
                <a:lnTo>
                  <a:pt x="0" y="380009"/>
                </a:lnTo>
                <a:lnTo>
                  <a:pt x="9525" y="380009"/>
                </a:lnTo>
                <a:lnTo>
                  <a:pt x="9525" y="389534"/>
                </a:lnTo>
                <a:close/>
              </a:path>
              <a:path w="2640965" h="1790700">
                <a:moveTo>
                  <a:pt x="9525" y="370484"/>
                </a:moveTo>
                <a:lnTo>
                  <a:pt x="0" y="370484"/>
                </a:lnTo>
                <a:lnTo>
                  <a:pt x="0" y="360959"/>
                </a:lnTo>
                <a:lnTo>
                  <a:pt x="9525" y="360959"/>
                </a:lnTo>
                <a:lnTo>
                  <a:pt x="9525" y="370484"/>
                </a:lnTo>
                <a:close/>
              </a:path>
              <a:path w="2640965" h="1790700">
                <a:moveTo>
                  <a:pt x="9525" y="351434"/>
                </a:moveTo>
                <a:lnTo>
                  <a:pt x="0" y="351434"/>
                </a:lnTo>
                <a:lnTo>
                  <a:pt x="0" y="341909"/>
                </a:lnTo>
                <a:lnTo>
                  <a:pt x="9525" y="341909"/>
                </a:lnTo>
                <a:lnTo>
                  <a:pt x="9525" y="351434"/>
                </a:lnTo>
                <a:close/>
              </a:path>
              <a:path w="2640965" h="1790700">
                <a:moveTo>
                  <a:pt x="9525" y="332384"/>
                </a:moveTo>
                <a:lnTo>
                  <a:pt x="0" y="332384"/>
                </a:lnTo>
                <a:lnTo>
                  <a:pt x="0" y="322859"/>
                </a:lnTo>
                <a:lnTo>
                  <a:pt x="9525" y="322859"/>
                </a:lnTo>
                <a:lnTo>
                  <a:pt x="9525" y="332384"/>
                </a:lnTo>
                <a:close/>
              </a:path>
              <a:path w="2640965" h="1790700">
                <a:moveTo>
                  <a:pt x="9525" y="313334"/>
                </a:moveTo>
                <a:lnTo>
                  <a:pt x="0" y="313334"/>
                </a:lnTo>
                <a:lnTo>
                  <a:pt x="0" y="303809"/>
                </a:lnTo>
                <a:lnTo>
                  <a:pt x="9525" y="303809"/>
                </a:lnTo>
                <a:lnTo>
                  <a:pt x="9525" y="313334"/>
                </a:lnTo>
                <a:close/>
              </a:path>
              <a:path w="2640965" h="1790700">
                <a:moveTo>
                  <a:pt x="9525" y="294284"/>
                </a:moveTo>
                <a:lnTo>
                  <a:pt x="0" y="294284"/>
                </a:lnTo>
                <a:lnTo>
                  <a:pt x="0" y="284759"/>
                </a:lnTo>
                <a:lnTo>
                  <a:pt x="9525" y="284759"/>
                </a:lnTo>
                <a:lnTo>
                  <a:pt x="9525" y="294284"/>
                </a:lnTo>
                <a:close/>
              </a:path>
              <a:path w="2640965" h="1790700">
                <a:moveTo>
                  <a:pt x="9525" y="275234"/>
                </a:moveTo>
                <a:lnTo>
                  <a:pt x="0" y="275234"/>
                </a:lnTo>
                <a:lnTo>
                  <a:pt x="0" y="265709"/>
                </a:lnTo>
                <a:lnTo>
                  <a:pt x="9525" y="265709"/>
                </a:lnTo>
                <a:lnTo>
                  <a:pt x="9525" y="275234"/>
                </a:lnTo>
                <a:close/>
              </a:path>
              <a:path w="2640965" h="1790700">
                <a:moveTo>
                  <a:pt x="9525" y="256184"/>
                </a:moveTo>
                <a:lnTo>
                  <a:pt x="0" y="256184"/>
                </a:lnTo>
                <a:lnTo>
                  <a:pt x="0" y="246659"/>
                </a:lnTo>
                <a:lnTo>
                  <a:pt x="9525" y="246659"/>
                </a:lnTo>
                <a:lnTo>
                  <a:pt x="9525" y="256184"/>
                </a:lnTo>
                <a:close/>
              </a:path>
              <a:path w="2640965" h="1790700">
                <a:moveTo>
                  <a:pt x="9525" y="237134"/>
                </a:moveTo>
                <a:lnTo>
                  <a:pt x="0" y="237134"/>
                </a:lnTo>
                <a:lnTo>
                  <a:pt x="0" y="227609"/>
                </a:lnTo>
                <a:lnTo>
                  <a:pt x="9525" y="227609"/>
                </a:lnTo>
                <a:lnTo>
                  <a:pt x="9525" y="237134"/>
                </a:lnTo>
                <a:close/>
              </a:path>
              <a:path w="2640965" h="1790700">
                <a:moveTo>
                  <a:pt x="9525" y="218084"/>
                </a:moveTo>
                <a:lnTo>
                  <a:pt x="0" y="218084"/>
                </a:lnTo>
                <a:lnTo>
                  <a:pt x="0" y="208559"/>
                </a:lnTo>
                <a:lnTo>
                  <a:pt x="9525" y="208559"/>
                </a:lnTo>
                <a:lnTo>
                  <a:pt x="9525" y="218084"/>
                </a:lnTo>
                <a:close/>
              </a:path>
              <a:path w="2640965" h="1790700">
                <a:moveTo>
                  <a:pt x="9525" y="199034"/>
                </a:moveTo>
                <a:lnTo>
                  <a:pt x="0" y="199034"/>
                </a:lnTo>
                <a:lnTo>
                  <a:pt x="0" y="189509"/>
                </a:lnTo>
                <a:lnTo>
                  <a:pt x="9525" y="189509"/>
                </a:lnTo>
                <a:lnTo>
                  <a:pt x="9525" y="199034"/>
                </a:lnTo>
                <a:close/>
              </a:path>
              <a:path w="2640965" h="1790700">
                <a:moveTo>
                  <a:pt x="9525" y="179984"/>
                </a:moveTo>
                <a:lnTo>
                  <a:pt x="0" y="179984"/>
                </a:lnTo>
                <a:lnTo>
                  <a:pt x="0" y="170459"/>
                </a:lnTo>
                <a:lnTo>
                  <a:pt x="9525" y="170459"/>
                </a:lnTo>
                <a:lnTo>
                  <a:pt x="9525" y="179984"/>
                </a:lnTo>
                <a:close/>
              </a:path>
              <a:path w="2640965" h="1790700">
                <a:moveTo>
                  <a:pt x="9525" y="160934"/>
                </a:moveTo>
                <a:lnTo>
                  <a:pt x="0" y="160934"/>
                </a:lnTo>
                <a:lnTo>
                  <a:pt x="0" y="151409"/>
                </a:lnTo>
                <a:lnTo>
                  <a:pt x="9525" y="151409"/>
                </a:lnTo>
                <a:lnTo>
                  <a:pt x="9525" y="160934"/>
                </a:lnTo>
                <a:close/>
              </a:path>
              <a:path w="2640965" h="1790700">
                <a:moveTo>
                  <a:pt x="9525" y="141884"/>
                </a:moveTo>
                <a:lnTo>
                  <a:pt x="0" y="141884"/>
                </a:lnTo>
                <a:lnTo>
                  <a:pt x="0" y="132359"/>
                </a:lnTo>
                <a:lnTo>
                  <a:pt x="9525" y="132359"/>
                </a:lnTo>
                <a:lnTo>
                  <a:pt x="9525" y="141884"/>
                </a:lnTo>
                <a:close/>
              </a:path>
              <a:path w="2640965" h="1790700">
                <a:moveTo>
                  <a:pt x="9525" y="122834"/>
                </a:moveTo>
                <a:lnTo>
                  <a:pt x="0" y="122834"/>
                </a:lnTo>
                <a:lnTo>
                  <a:pt x="0" y="113309"/>
                </a:lnTo>
                <a:lnTo>
                  <a:pt x="9525" y="113309"/>
                </a:lnTo>
                <a:lnTo>
                  <a:pt x="9525" y="122834"/>
                </a:lnTo>
                <a:close/>
              </a:path>
              <a:path w="2640965" h="1790700">
                <a:moveTo>
                  <a:pt x="9525" y="103784"/>
                </a:moveTo>
                <a:lnTo>
                  <a:pt x="0" y="103784"/>
                </a:lnTo>
                <a:lnTo>
                  <a:pt x="0" y="94259"/>
                </a:lnTo>
                <a:lnTo>
                  <a:pt x="9525" y="94259"/>
                </a:lnTo>
                <a:lnTo>
                  <a:pt x="9525" y="103784"/>
                </a:lnTo>
                <a:close/>
              </a:path>
              <a:path w="2640965" h="1790700">
                <a:moveTo>
                  <a:pt x="9525" y="84734"/>
                </a:moveTo>
                <a:lnTo>
                  <a:pt x="0" y="84734"/>
                </a:lnTo>
                <a:lnTo>
                  <a:pt x="0" y="75209"/>
                </a:lnTo>
                <a:lnTo>
                  <a:pt x="9525" y="75209"/>
                </a:lnTo>
                <a:lnTo>
                  <a:pt x="9525" y="84734"/>
                </a:lnTo>
                <a:close/>
              </a:path>
              <a:path w="2640965" h="1790700">
                <a:moveTo>
                  <a:pt x="9575" y="65811"/>
                </a:moveTo>
                <a:lnTo>
                  <a:pt x="50" y="65570"/>
                </a:lnTo>
                <a:lnTo>
                  <a:pt x="101" y="63703"/>
                </a:lnTo>
                <a:lnTo>
                  <a:pt x="368" y="60286"/>
                </a:lnTo>
                <a:lnTo>
                  <a:pt x="800" y="56921"/>
                </a:lnTo>
                <a:lnTo>
                  <a:pt x="1079" y="55384"/>
                </a:lnTo>
                <a:lnTo>
                  <a:pt x="10452" y="57061"/>
                </a:lnTo>
                <a:lnTo>
                  <a:pt x="10180" y="58597"/>
                </a:lnTo>
                <a:lnTo>
                  <a:pt x="9824" y="61493"/>
                </a:lnTo>
                <a:lnTo>
                  <a:pt x="9608" y="64427"/>
                </a:lnTo>
                <a:lnTo>
                  <a:pt x="9575" y="65811"/>
                </a:lnTo>
                <a:close/>
              </a:path>
              <a:path w="2640965" h="1790700">
                <a:moveTo>
                  <a:pt x="10197" y="58459"/>
                </a:moveTo>
                <a:close/>
              </a:path>
              <a:path w="2640965" h="1790700">
                <a:moveTo>
                  <a:pt x="10180" y="58597"/>
                </a:moveTo>
                <a:lnTo>
                  <a:pt x="10197" y="58459"/>
                </a:lnTo>
                <a:lnTo>
                  <a:pt x="10180" y="58597"/>
                </a:lnTo>
                <a:close/>
              </a:path>
              <a:path w="2640965" h="1790700">
                <a:moveTo>
                  <a:pt x="9835" y="61350"/>
                </a:moveTo>
                <a:close/>
              </a:path>
              <a:path w="2640965" h="1790700">
                <a:moveTo>
                  <a:pt x="9824" y="61493"/>
                </a:moveTo>
                <a:lnTo>
                  <a:pt x="9835" y="61350"/>
                </a:lnTo>
                <a:lnTo>
                  <a:pt x="9824" y="61493"/>
                </a:lnTo>
                <a:close/>
              </a:path>
              <a:path w="2640965" h="1790700">
                <a:moveTo>
                  <a:pt x="9611" y="64293"/>
                </a:moveTo>
                <a:close/>
              </a:path>
              <a:path w="2640965" h="1790700">
                <a:moveTo>
                  <a:pt x="9608" y="64427"/>
                </a:moveTo>
                <a:lnTo>
                  <a:pt x="9611" y="64293"/>
                </a:lnTo>
                <a:lnTo>
                  <a:pt x="9608" y="64427"/>
                </a:lnTo>
                <a:close/>
              </a:path>
              <a:path w="2640965" h="1790700">
                <a:moveTo>
                  <a:pt x="12661" y="48666"/>
                </a:moveTo>
                <a:lnTo>
                  <a:pt x="3721" y="45389"/>
                </a:lnTo>
                <a:lnTo>
                  <a:pt x="5206" y="41313"/>
                </a:lnTo>
                <a:lnTo>
                  <a:pt x="5397" y="40881"/>
                </a:lnTo>
                <a:lnTo>
                  <a:pt x="7632" y="36220"/>
                </a:lnTo>
                <a:lnTo>
                  <a:pt x="16217" y="40347"/>
                </a:lnTo>
                <a:lnTo>
                  <a:pt x="14178" y="44576"/>
                </a:lnTo>
                <a:lnTo>
                  <a:pt x="12661" y="48666"/>
                </a:lnTo>
                <a:close/>
              </a:path>
              <a:path w="2640965" h="1790700">
                <a:moveTo>
                  <a:pt x="14104" y="44730"/>
                </a:moveTo>
                <a:lnTo>
                  <a:pt x="14160" y="44576"/>
                </a:lnTo>
                <a:lnTo>
                  <a:pt x="14104" y="44730"/>
                </a:lnTo>
                <a:close/>
              </a:path>
              <a:path w="2640965" h="1790700">
                <a:moveTo>
                  <a:pt x="14002" y="45008"/>
                </a:moveTo>
                <a:lnTo>
                  <a:pt x="14104" y="44730"/>
                </a:lnTo>
                <a:lnTo>
                  <a:pt x="14002" y="45008"/>
                </a:lnTo>
                <a:close/>
              </a:path>
              <a:path w="2640965" h="1790700">
                <a:moveTo>
                  <a:pt x="20815" y="33096"/>
                </a:moveTo>
                <a:lnTo>
                  <a:pt x="13195" y="27393"/>
                </a:lnTo>
                <a:lnTo>
                  <a:pt x="15227" y="24663"/>
                </a:lnTo>
                <a:lnTo>
                  <a:pt x="15519" y="24307"/>
                </a:lnTo>
                <a:lnTo>
                  <a:pt x="19557" y="19862"/>
                </a:lnTo>
                <a:lnTo>
                  <a:pt x="19964" y="19469"/>
                </a:lnTo>
                <a:lnTo>
                  <a:pt x="26296" y="26441"/>
                </a:lnTo>
                <a:lnTo>
                  <a:pt x="26317" y="26593"/>
                </a:lnTo>
                <a:lnTo>
                  <a:pt x="22880" y="30365"/>
                </a:lnTo>
                <a:lnTo>
                  <a:pt x="22567" y="30708"/>
                </a:lnTo>
                <a:lnTo>
                  <a:pt x="20815" y="33096"/>
                </a:lnTo>
                <a:close/>
              </a:path>
              <a:path w="2640965" h="1790700">
                <a:moveTo>
                  <a:pt x="26456" y="26441"/>
                </a:moveTo>
                <a:lnTo>
                  <a:pt x="26606" y="26276"/>
                </a:lnTo>
                <a:lnTo>
                  <a:pt x="26456" y="26441"/>
                </a:lnTo>
                <a:close/>
              </a:path>
              <a:path w="2640965" h="1790700">
                <a:moveTo>
                  <a:pt x="26365" y="26517"/>
                </a:moveTo>
                <a:close/>
              </a:path>
              <a:path w="2640965" h="1790700">
                <a:moveTo>
                  <a:pt x="26317" y="26593"/>
                </a:moveTo>
                <a:lnTo>
                  <a:pt x="26454" y="26441"/>
                </a:lnTo>
                <a:lnTo>
                  <a:pt x="26317" y="26593"/>
                </a:lnTo>
                <a:close/>
              </a:path>
              <a:path w="2640965" h="1790700">
                <a:moveTo>
                  <a:pt x="22766" y="30491"/>
                </a:moveTo>
                <a:close/>
              </a:path>
              <a:path w="2640965" h="1790700">
                <a:moveTo>
                  <a:pt x="22603" y="30708"/>
                </a:moveTo>
                <a:lnTo>
                  <a:pt x="22766" y="30491"/>
                </a:lnTo>
                <a:lnTo>
                  <a:pt x="22603" y="30708"/>
                </a:lnTo>
                <a:close/>
              </a:path>
              <a:path w="2640965" h="1790700">
                <a:moveTo>
                  <a:pt x="33286" y="20662"/>
                </a:moveTo>
                <a:lnTo>
                  <a:pt x="27584" y="13042"/>
                </a:lnTo>
                <a:lnTo>
                  <a:pt x="29476" y="11620"/>
                </a:lnTo>
                <a:lnTo>
                  <a:pt x="29857" y="11366"/>
                </a:lnTo>
                <a:lnTo>
                  <a:pt x="35013" y="8229"/>
                </a:lnTo>
                <a:lnTo>
                  <a:pt x="35420" y="8013"/>
                </a:lnTo>
                <a:lnTo>
                  <a:pt x="36436" y="7531"/>
                </a:lnTo>
                <a:lnTo>
                  <a:pt x="40576" y="16103"/>
                </a:lnTo>
                <a:lnTo>
                  <a:pt x="40029" y="16370"/>
                </a:lnTo>
                <a:lnTo>
                  <a:pt x="39560" y="16598"/>
                </a:lnTo>
                <a:lnTo>
                  <a:pt x="35228" y="19253"/>
                </a:lnTo>
                <a:lnTo>
                  <a:pt x="34810" y="19507"/>
                </a:lnTo>
                <a:lnTo>
                  <a:pt x="33286" y="20662"/>
                </a:lnTo>
                <a:close/>
              </a:path>
              <a:path w="2640965" h="1790700">
                <a:moveTo>
                  <a:pt x="39714" y="16523"/>
                </a:moveTo>
                <a:lnTo>
                  <a:pt x="39966" y="16370"/>
                </a:lnTo>
                <a:lnTo>
                  <a:pt x="39714" y="16523"/>
                </a:lnTo>
                <a:close/>
              </a:path>
              <a:path w="2640965" h="1790700">
                <a:moveTo>
                  <a:pt x="39591" y="16598"/>
                </a:moveTo>
                <a:close/>
              </a:path>
              <a:path w="2640965" h="1790700">
                <a:moveTo>
                  <a:pt x="35022" y="19378"/>
                </a:moveTo>
                <a:lnTo>
                  <a:pt x="35191" y="19253"/>
                </a:lnTo>
                <a:lnTo>
                  <a:pt x="35022" y="19378"/>
                </a:lnTo>
                <a:close/>
              </a:path>
              <a:path w="2640965" h="1790700">
                <a:moveTo>
                  <a:pt x="34848" y="19507"/>
                </a:moveTo>
                <a:lnTo>
                  <a:pt x="35022" y="19378"/>
                </a:lnTo>
                <a:lnTo>
                  <a:pt x="34848" y="19507"/>
                </a:lnTo>
                <a:close/>
              </a:path>
              <a:path w="2640965" h="1790700">
                <a:moveTo>
                  <a:pt x="48894" y="12573"/>
                </a:moveTo>
                <a:lnTo>
                  <a:pt x="45618" y="3619"/>
                </a:lnTo>
                <a:lnTo>
                  <a:pt x="47396" y="2984"/>
                </a:lnTo>
                <a:lnTo>
                  <a:pt x="50596" y="2082"/>
                </a:lnTo>
                <a:lnTo>
                  <a:pt x="53619" y="1384"/>
                </a:lnTo>
                <a:lnTo>
                  <a:pt x="55625" y="1028"/>
                </a:lnTo>
                <a:lnTo>
                  <a:pt x="57302" y="10401"/>
                </a:lnTo>
                <a:lnTo>
                  <a:pt x="55545" y="10718"/>
                </a:lnTo>
                <a:lnTo>
                  <a:pt x="52749" y="11366"/>
                </a:lnTo>
                <a:lnTo>
                  <a:pt x="50399" y="12039"/>
                </a:lnTo>
                <a:lnTo>
                  <a:pt x="48894" y="12573"/>
                </a:lnTo>
                <a:close/>
              </a:path>
              <a:path w="2640965" h="1790700">
                <a:moveTo>
                  <a:pt x="55618" y="10701"/>
                </a:moveTo>
                <a:lnTo>
                  <a:pt x="55765" y="10668"/>
                </a:lnTo>
                <a:lnTo>
                  <a:pt x="55618" y="10701"/>
                </a:lnTo>
                <a:close/>
              </a:path>
              <a:path w="2640965" h="1790700">
                <a:moveTo>
                  <a:pt x="55545" y="10718"/>
                </a:moveTo>
                <a:close/>
              </a:path>
              <a:path w="2640965" h="1790700">
                <a:moveTo>
                  <a:pt x="52778" y="11358"/>
                </a:moveTo>
                <a:lnTo>
                  <a:pt x="52971" y="11302"/>
                </a:lnTo>
                <a:lnTo>
                  <a:pt x="52778" y="11358"/>
                </a:lnTo>
                <a:close/>
              </a:path>
              <a:path w="2640965" h="1790700">
                <a:moveTo>
                  <a:pt x="52749" y="11366"/>
                </a:moveTo>
                <a:close/>
              </a:path>
              <a:path w="2640965" h="1790700">
                <a:moveTo>
                  <a:pt x="50146" y="12111"/>
                </a:moveTo>
                <a:lnTo>
                  <a:pt x="50342" y="12039"/>
                </a:lnTo>
                <a:lnTo>
                  <a:pt x="50146" y="12111"/>
                </a:lnTo>
                <a:close/>
              </a:path>
              <a:path w="2640965" h="1790700">
                <a:moveTo>
                  <a:pt x="50032" y="12153"/>
                </a:moveTo>
                <a:close/>
              </a:path>
              <a:path w="2640965" h="1790700">
                <a:moveTo>
                  <a:pt x="66052" y="9550"/>
                </a:moveTo>
                <a:lnTo>
                  <a:pt x="65811" y="25"/>
                </a:lnTo>
                <a:lnTo>
                  <a:pt x="67170" y="0"/>
                </a:lnTo>
                <a:lnTo>
                  <a:pt x="75463" y="0"/>
                </a:lnTo>
                <a:lnTo>
                  <a:pt x="75463" y="9525"/>
                </a:lnTo>
                <a:lnTo>
                  <a:pt x="67411" y="9525"/>
                </a:lnTo>
                <a:lnTo>
                  <a:pt x="66052" y="9550"/>
                </a:lnTo>
                <a:close/>
              </a:path>
              <a:path w="2640965" h="1790700">
                <a:moveTo>
                  <a:pt x="94513" y="9525"/>
                </a:moveTo>
                <a:lnTo>
                  <a:pt x="84988" y="9525"/>
                </a:lnTo>
                <a:lnTo>
                  <a:pt x="84988" y="0"/>
                </a:lnTo>
                <a:lnTo>
                  <a:pt x="94513" y="0"/>
                </a:lnTo>
                <a:lnTo>
                  <a:pt x="94513" y="9525"/>
                </a:lnTo>
                <a:close/>
              </a:path>
              <a:path w="2640965" h="1790700">
                <a:moveTo>
                  <a:pt x="113563" y="9525"/>
                </a:moveTo>
                <a:lnTo>
                  <a:pt x="104038" y="9525"/>
                </a:lnTo>
                <a:lnTo>
                  <a:pt x="104038" y="0"/>
                </a:lnTo>
                <a:lnTo>
                  <a:pt x="113563" y="0"/>
                </a:lnTo>
                <a:lnTo>
                  <a:pt x="113563" y="9525"/>
                </a:lnTo>
                <a:close/>
              </a:path>
              <a:path w="2640965" h="1790700">
                <a:moveTo>
                  <a:pt x="132613" y="9525"/>
                </a:moveTo>
                <a:lnTo>
                  <a:pt x="123088" y="9525"/>
                </a:lnTo>
                <a:lnTo>
                  <a:pt x="123088" y="0"/>
                </a:lnTo>
                <a:lnTo>
                  <a:pt x="132613" y="0"/>
                </a:lnTo>
                <a:lnTo>
                  <a:pt x="132613" y="9525"/>
                </a:lnTo>
                <a:close/>
              </a:path>
              <a:path w="2640965" h="1790700">
                <a:moveTo>
                  <a:pt x="151663" y="9525"/>
                </a:moveTo>
                <a:lnTo>
                  <a:pt x="142138" y="9525"/>
                </a:lnTo>
                <a:lnTo>
                  <a:pt x="142138" y="0"/>
                </a:lnTo>
                <a:lnTo>
                  <a:pt x="151663" y="0"/>
                </a:lnTo>
                <a:lnTo>
                  <a:pt x="151663" y="9525"/>
                </a:lnTo>
                <a:close/>
              </a:path>
              <a:path w="2640965" h="1790700">
                <a:moveTo>
                  <a:pt x="170713" y="9525"/>
                </a:moveTo>
                <a:lnTo>
                  <a:pt x="161188" y="9525"/>
                </a:lnTo>
                <a:lnTo>
                  <a:pt x="161188" y="0"/>
                </a:lnTo>
                <a:lnTo>
                  <a:pt x="170713" y="0"/>
                </a:lnTo>
                <a:lnTo>
                  <a:pt x="170713" y="9525"/>
                </a:lnTo>
                <a:close/>
              </a:path>
              <a:path w="2640965" h="1790700">
                <a:moveTo>
                  <a:pt x="189763" y="9525"/>
                </a:moveTo>
                <a:lnTo>
                  <a:pt x="180238" y="9525"/>
                </a:lnTo>
                <a:lnTo>
                  <a:pt x="180238" y="0"/>
                </a:lnTo>
                <a:lnTo>
                  <a:pt x="189763" y="0"/>
                </a:lnTo>
                <a:lnTo>
                  <a:pt x="189763" y="9525"/>
                </a:lnTo>
                <a:close/>
              </a:path>
              <a:path w="2640965" h="1790700">
                <a:moveTo>
                  <a:pt x="208813" y="9525"/>
                </a:moveTo>
                <a:lnTo>
                  <a:pt x="199288" y="9525"/>
                </a:lnTo>
                <a:lnTo>
                  <a:pt x="199288" y="0"/>
                </a:lnTo>
                <a:lnTo>
                  <a:pt x="208813" y="0"/>
                </a:lnTo>
                <a:lnTo>
                  <a:pt x="208813" y="9525"/>
                </a:lnTo>
                <a:close/>
              </a:path>
              <a:path w="2640965" h="1790700">
                <a:moveTo>
                  <a:pt x="227863" y="9525"/>
                </a:moveTo>
                <a:lnTo>
                  <a:pt x="218338" y="9525"/>
                </a:lnTo>
                <a:lnTo>
                  <a:pt x="218338" y="0"/>
                </a:lnTo>
                <a:lnTo>
                  <a:pt x="227863" y="0"/>
                </a:lnTo>
                <a:lnTo>
                  <a:pt x="227863" y="9525"/>
                </a:lnTo>
                <a:close/>
              </a:path>
              <a:path w="2640965" h="1790700">
                <a:moveTo>
                  <a:pt x="246913" y="9525"/>
                </a:moveTo>
                <a:lnTo>
                  <a:pt x="237388" y="9525"/>
                </a:lnTo>
                <a:lnTo>
                  <a:pt x="237388" y="0"/>
                </a:lnTo>
                <a:lnTo>
                  <a:pt x="246913" y="0"/>
                </a:lnTo>
                <a:lnTo>
                  <a:pt x="246913" y="9525"/>
                </a:lnTo>
                <a:close/>
              </a:path>
              <a:path w="2640965" h="1790700">
                <a:moveTo>
                  <a:pt x="265963" y="9525"/>
                </a:moveTo>
                <a:lnTo>
                  <a:pt x="256438" y="9525"/>
                </a:lnTo>
                <a:lnTo>
                  <a:pt x="256438" y="0"/>
                </a:lnTo>
                <a:lnTo>
                  <a:pt x="265963" y="0"/>
                </a:lnTo>
                <a:lnTo>
                  <a:pt x="265963" y="9525"/>
                </a:lnTo>
                <a:close/>
              </a:path>
              <a:path w="2640965" h="1790700">
                <a:moveTo>
                  <a:pt x="285013" y="9525"/>
                </a:moveTo>
                <a:lnTo>
                  <a:pt x="275488" y="9525"/>
                </a:lnTo>
                <a:lnTo>
                  <a:pt x="275488" y="0"/>
                </a:lnTo>
                <a:lnTo>
                  <a:pt x="285013" y="0"/>
                </a:lnTo>
                <a:lnTo>
                  <a:pt x="285013" y="9525"/>
                </a:lnTo>
                <a:close/>
              </a:path>
              <a:path w="2640965" h="1790700">
                <a:moveTo>
                  <a:pt x="304063" y="9525"/>
                </a:moveTo>
                <a:lnTo>
                  <a:pt x="294538" y="9525"/>
                </a:lnTo>
                <a:lnTo>
                  <a:pt x="294538" y="0"/>
                </a:lnTo>
                <a:lnTo>
                  <a:pt x="304063" y="0"/>
                </a:lnTo>
                <a:lnTo>
                  <a:pt x="304063" y="9525"/>
                </a:lnTo>
                <a:close/>
              </a:path>
              <a:path w="2640965" h="1790700">
                <a:moveTo>
                  <a:pt x="323113" y="9525"/>
                </a:moveTo>
                <a:lnTo>
                  <a:pt x="313588" y="9525"/>
                </a:lnTo>
                <a:lnTo>
                  <a:pt x="313588" y="0"/>
                </a:lnTo>
                <a:lnTo>
                  <a:pt x="323113" y="0"/>
                </a:lnTo>
                <a:lnTo>
                  <a:pt x="323113" y="9525"/>
                </a:lnTo>
                <a:close/>
              </a:path>
              <a:path w="2640965" h="1790700">
                <a:moveTo>
                  <a:pt x="342163" y="9525"/>
                </a:moveTo>
                <a:lnTo>
                  <a:pt x="332638" y="9525"/>
                </a:lnTo>
                <a:lnTo>
                  <a:pt x="332638" y="0"/>
                </a:lnTo>
                <a:lnTo>
                  <a:pt x="342163" y="0"/>
                </a:lnTo>
                <a:lnTo>
                  <a:pt x="342163" y="9525"/>
                </a:lnTo>
                <a:close/>
              </a:path>
              <a:path w="2640965" h="1790700">
                <a:moveTo>
                  <a:pt x="361213" y="9525"/>
                </a:moveTo>
                <a:lnTo>
                  <a:pt x="351688" y="9525"/>
                </a:lnTo>
                <a:lnTo>
                  <a:pt x="351688" y="0"/>
                </a:lnTo>
                <a:lnTo>
                  <a:pt x="361213" y="0"/>
                </a:lnTo>
                <a:lnTo>
                  <a:pt x="361213" y="9525"/>
                </a:lnTo>
                <a:close/>
              </a:path>
              <a:path w="2640965" h="1790700">
                <a:moveTo>
                  <a:pt x="380263" y="9525"/>
                </a:moveTo>
                <a:lnTo>
                  <a:pt x="370738" y="9525"/>
                </a:lnTo>
                <a:lnTo>
                  <a:pt x="370738" y="0"/>
                </a:lnTo>
                <a:lnTo>
                  <a:pt x="380263" y="0"/>
                </a:lnTo>
                <a:lnTo>
                  <a:pt x="380263" y="9525"/>
                </a:lnTo>
                <a:close/>
              </a:path>
              <a:path w="2640965" h="1790700">
                <a:moveTo>
                  <a:pt x="399313" y="9525"/>
                </a:moveTo>
                <a:lnTo>
                  <a:pt x="389788" y="9525"/>
                </a:lnTo>
                <a:lnTo>
                  <a:pt x="389788" y="0"/>
                </a:lnTo>
                <a:lnTo>
                  <a:pt x="399313" y="0"/>
                </a:lnTo>
                <a:lnTo>
                  <a:pt x="399313" y="9525"/>
                </a:lnTo>
                <a:close/>
              </a:path>
              <a:path w="2640965" h="1790700">
                <a:moveTo>
                  <a:pt x="418363" y="9525"/>
                </a:moveTo>
                <a:lnTo>
                  <a:pt x="408838" y="9525"/>
                </a:lnTo>
                <a:lnTo>
                  <a:pt x="408838" y="0"/>
                </a:lnTo>
                <a:lnTo>
                  <a:pt x="418363" y="0"/>
                </a:lnTo>
                <a:lnTo>
                  <a:pt x="418363" y="9525"/>
                </a:lnTo>
                <a:close/>
              </a:path>
              <a:path w="2640965" h="1790700">
                <a:moveTo>
                  <a:pt x="437413" y="9525"/>
                </a:moveTo>
                <a:lnTo>
                  <a:pt x="427888" y="9525"/>
                </a:lnTo>
                <a:lnTo>
                  <a:pt x="427888" y="0"/>
                </a:lnTo>
                <a:lnTo>
                  <a:pt x="437413" y="0"/>
                </a:lnTo>
                <a:lnTo>
                  <a:pt x="437413" y="9525"/>
                </a:lnTo>
                <a:close/>
              </a:path>
              <a:path w="2640965" h="1790700">
                <a:moveTo>
                  <a:pt x="456463" y="9525"/>
                </a:moveTo>
                <a:lnTo>
                  <a:pt x="446938" y="9525"/>
                </a:lnTo>
                <a:lnTo>
                  <a:pt x="446938" y="0"/>
                </a:lnTo>
                <a:lnTo>
                  <a:pt x="456463" y="0"/>
                </a:lnTo>
                <a:lnTo>
                  <a:pt x="456463" y="9525"/>
                </a:lnTo>
                <a:close/>
              </a:path>
              <a:path w="2640965" h="1790700">
                <a:moveTo>
                  <a:pt x="475513" y="9525"/>
                </a:moveTo>
                <a:lnTo>
                  <a:pt x="465988" y="9525"/>
                </a:lnTo>
                <a:lnTo>
                  <a:pt x="465988" y="0"/>
                </a:lnTo>
                <a:lnTo>
                  <a:pt x="475513" y="0"/>
                </a:lnTo>
                <a:lnTo>
                  <a:pt x="475513" y="9525"/>
                </a:lnTo>
                <a:close/>
              </a:path>
              <a:path w="2640965" h="1790700">
                <a:moveTo>
                  <a:pt x="494563" y="9525"/>
                </a:moveTo>
                <a:lnTo>
                  <a:pt x="485038" y="9525"/>
                </a:lnTo>
                <a:lnTo>
                  <a:pt x="485038" y="0"/>
                </a:lnTo>
                <a:lnTo>
                  <a:pt x="494563" y="0"/>
                </a:lnTo>
                <a:lnTo>
                  <a:pt x="494563" y="9525"/>
                </a:lnTo>
                <a:close/>
              </a:path>
              <a:path w="2640965" h="1790700">
                <a:moveTo>
                  <a:pt x="513613" y="9525"/>
                </a:moveTo>
                <a:lnTo>
                  <a:pt x="504088" y="9525"/>
                </a:lnTo>
                <a:lnTo>
                  <a:pt x="504088" y="0"/>
                </a:lnTo>
                <a:lnTo>
                  <a:pt x="513613" y="0"/>
                </a:lnTo>
                <a:lnTo>
                  <a:pt x="513613" y="9525"/>
                </a:lnTo>
                <a:close/>
              </a:path>
              <a:path w="2640965" h="1790700">
                <a:moveTo>
                  <a:pt x="532663" y="9525"/>
                </a:moveTo>
                <a:lnTo>
                  <a:pt x="523138" y="9525"/>
                </a:lnTo>
                <a:lnTo>
                  <a:pt x="523138" y="0"/>
                </a:lnTo>
                <a:lnTo>
                  <a:pt x="532663" y="0"/>
                </a:lnTo>
                <a:lnTo>
                  <a:pt x="532663" y="9525"/>
                </a:lnTo>
                <a:close/>
              </a:path>
              <a:path w="2640965" h="1790700">
                <a:moveTo>
                  <a:pt x="551713" y="9525"/>
                </a:moveTo>
                <a:lnTo>
                  <a:pt x="542188" y="9525"/>
                </a:lnTo>
                <a:lnTo>
                  <a:pt x="542188" y="0"/>
                </a:lnTo>
                <a:lnTo>
                  <a:pt x="551713" y="0"/>
                </a:lnTo>
                <a:lnTo>
                  <a:pt x="551713" y="9525"/>
                </a:lnTo>
                <a:close/>
              </a:path>
              <a:path w="2640965" h="1790700">
                <a:moveTo>
                  <a:pt x="570763" y="9525"/>
                </a:moveTo>
                <a:lnTo>
                  <a:pt x="561238" y="9525"/>
                </a:lnTo>
                <a:lnTo>
                  <a:pt x="561238" y="0"/>
                </a:lnTo>
                <a:lnTo>
                  <a:pt x="570763" y="0"/>
                </a:lnTo>
                <a:lnTo>
                  <a:pt x="570763" y="9525"/>
                </a:lnTo>
                <a:close/>
              </a:path>
              <a:path w="2640965" h="1790700">
                <a:moveTo>
                  <a:pt x="589813" y="9525"/>
                </a:moveTo>
                <a:lnTo>
                  <a:pt x="580288" y="9525"/>
                </a:lnTo>
                <a:lnTo>
                  <a:pt x="580288" y="0"/>
                </a:lnTo>
                <a:lnTo>
                  <a:pt x="589813" y="0"/>
                </a:lnTo>
                <a:lnTo>
                  <a:pt x="589813" y="9525"/>
                </a:lnTo>
                <a:close/>
              </a:path>
              <a:path w="2640965" h="1790700">
                <a:moveTo>
                  <a:pt x="608863" y="9525"/>
                </a:moveTo>
                <a:lnTo>
                  <a:pt x="599338" y="9525"/>
                </a:lnTo>
                <a:lnTo>
                  <a:pt x="599338" y="0"/>
                </a:lnTo>
                <a:lnTo>
                  <a:pt x="608863" y="0"/>
                </a:lnTo>
                <a:lnTo>
                  <a:pt x="608863" y="9525"/>
                </a:lnTo>
                <a:close/>
              </a:path>
              <a:path w="2640965" h="1790700">
                <a:moveTo>
                  <a:pt x="627913" y="9525"/>
                </a:moveTo>
                <a:lnTo>
                  <a:pt x="618388" y="9525"/>
                </a:lnTo>
                <a:lnTo>
                  <a:pt x="618388" y="0"/>
                </a:lnTo>
                <a:lnTo>
                  <a:pt x="627913" y="0"/>
                </a:lnTo>
                <a:lnTo>
                  <a:pt x="627913" y="9525"/>
                </a:lnTo>
                <a:close/>
              </a:path>
              <a:path w="2640965" h="1790700">
                <a:moveTo>
                  <a:pt x="646963" y="9525"/>
                </a:moveTo>
                <a:lnTo>
                  <a:pt x="637438" y="9525"/>
                </a:lnTo>
                <a:lnTo>
                  <a:pt x="637438" y="0"/>
                </a:lnTo>
                <a:lnTo>
                  <a:pt x="646963" y="0"/>
                </a:lnTo>
                <a:lnTo>
                  <a:pt x="646963" y="9525"/>
                </a:lnTo>
                <a:close/>
              </a:path>
              <a:path w="2640965" h="1790700">
                <a:moveTo>
                  <a:pt x="666013" y="9525"/>
                </a:moveTo>
                <a:lnTo>
                  <a:pt x="656488" y="9525"/>
                </a:lnTo>
                <a:lnTo>
                  <a:pt x="656488" y="0"/>
                </a:lnTo>
                <a:lnTo>
                  <a:pt x="666013" y="0"/>
                </a:lnTo>
                <a:lnTo>
                  <a:pt x="666013" y="9525"/>
                </a:lnTo>
                <a:close/>
              </a:path>
              <a:path w="2640965" h="1790700">
                <a:moveTo>
                  <a:pt x="685063" y="9525"/>
                </a:moveTo>
                <a:lnTo>
                  <a:pt x="675538" y="9525"/>
                </a:lnTo>
                <a:lnTo>
                  <a:pt x="675538" y="0"/>
                </a:lnTo>
                <a:lnTo>
                  <a:pt x="685063" y="0"/>
                </a:lnTo>
                <a:lnTo>
                  <a:pt x="685063" y="9525"/>
                </a:lnTo>
                <a:close/>
              </a:path>
              <a:path w="2640965" h="1790700">
                <a:moveTo>
                  <a:pt x="704113" y="9525"/>
                </a:moveTo>
                <a:lnTo>
                  <a:pt x="694588" y="9525"/>
                </a:lnTo>
                <a:lnTo>
                  <a:pt x="694588" y="0"/>
                </a:lnTo>
                <a:lnTo>
                  <a:pt x="704113" y="0"/>
                </a:lnTo>
                <a:lnTo>
                  <a:pt x="704113" y="9525"/>
                </a:lnTo>
                <a:close/>
              </a:path>
              <a:path w="2640965" h="1790700">
                <a:moveTo>
                  <a:pt x="723163" y="9525"/>
                </a:moveTo>
                <a:lnTo>
                  <a:pt x="713638" y="9525"/>
                </a:lnTo>
                <a:lnTo>
                  <a:pt x="713638" y="0"/>
                </a:lnTo>
                <a:lnTo>
                  <a:pt x="723163" y="0"/>
                </a:lnTo>
                <a:lnTo>
                  <a:pt x="723163" y="9525"/>
                </a:lnTo>
                <a:close/>
              </a:path>
              <a:path w="2640965" h="1790700">
                <a:moveTo>
                  <a:pt x="742213" y="9525"/>
                </a:moveTo>
                <a:lnTo>
                  <a:pt x="732688" y="9525"/>
                </a:lnTo>
                <a:lnTo>
                  <a:pt x="732688" y="0"/>
                </a:lnTo>
                <a:lnTo>
                  <a:pt x="742213" y="0"/>
                </a:lnTo>
                <a:lnTo>
                  <a:pt x="742213" y="9525"/>
                </a:lnTo>
                <a:close/>
              </a:path>
              <a:path w="2640965" h="1790700">
                <a:moveTo>
                  <a:pt x="761263" y="9525"/>
                </a:moveTo>
                <a:lnTo>
                  <a:pt x="751738" y="9525"/>
                </a:lnTo>
                <a:lnTo>
                  <a:pt x="751738" y="0"/>
                </a:lnTo>
                <a:lnTo>
                  <a:pt x="761263" y="0"/>
                </a:lnTo>
                <a:lnTo>
                  <a:pt x="761263" y="9525"/>
                </a:lnTo>
                <a:close/>
              </a:path>
              <a:path w="2640965" h="1790700">
                <a:moveTo>
                  <a:pt x="780313" y="9525"/>
                </a:moveTo>
                <a:lnTo>
                  <a:pt x="770788" y="9525"/>
                </a:lnTo>
                <a:lnTo>
                  <a:pt x="770788" y="0"/>
                </a:lnTo>
                <a:lnTo>
                  <a:pt x="780313" y="0"/>
                </a:lnTo>
                <a:lnTo>
                  <a:pt x="780313" y="9525"/>
                </a:lnTo>
                <a:close/>
              </a:path>
              <a:path w="2640965" h="1790700">
                <a:moveTo>
                  <a:pt x="799363" y="9525"/>
                </a:moveTo>
                <a:lnTo>
                  <a:pt x="789838" y="9525"/>
                </a:lnTo>
                <a:lnTo>
                  <a:pt x="789838" y="0"/>
                </a:lnTo>
                <a:lnTo>
                  <a:pt x="799363" y="0"/>
                </a:lnTo>
                <a:lnTo>
                  <a:pt x="799363" y="9525"/>
                </a:lnTo>
                <a:close/>
              </a:path>
              <a:path w="2640965" h="1790700">
                <a:moveTo>
                  <a:pt x="818413" y="9525"/>
                </a:moveTo>
                <a:lnTo>
                  <a:pt x="808888" y="9525"/>
                </a:lnTo>
                <a:lnTo>
                  <a:pt x="808888" y="0"/>
                </a:lnTo>
                <a:lnTo>
                  <a:pt x="818413" y="0"/>
                </a:lnTo>
                <a:lnTo>
                  <a:pt x="818413" y="9525"/>
                </a:lnTo>
                <a:close/>
              </a:path>
              <a:path w="2640965" h="1790700">
                <a:moveTo>
                  <a:pt x="837463" y="9525"/>
                </a:moveTo>
                <a:lnTo>
                  <a:pt x="827938" y="9525"/>
                </a:lnTo>
                <a:lnTo>
                  <a:pt x="827938" y="0"/>
                </a:lnTo>
                <a:lnTo>
                  <a:pt x="837463" y="0"/>
                </a:lnTo>
                <a:lnTo>
                  <a:pt x="837463" y="9525"/>
                </a:lnTo>
                <a:close/>
              </a:path>
              <a:path w="2640965" h="1790700">
                <a:moveTo>
                  <a:pt x="856513" y="9525"/>
                </a:moveTo>
                <a:lnTo>
                  <a:pt x="846988" y="9525"/>
                </a:lnTo>
                <a:lnTo>
                  <a:pt x="846988" y="0"/>
                </a:lnTo>
                <a:lnTo>
                  <a:pt x="856513" y="0"/>
                </a:lnTo>
                <a:lnTo>
                  <a:pt x="856513" y="9525"/>
                </a:lnTo>
                <a:close/>
              </a:path>
              <a:path w="2640965" h="1790700">
                <a:moveTo>
                  <a:pt x="875563" y="9525"/>
                </a:moveTo>
                <a:lnTo>
                  <a:pt x="866038" y="9525"/>
                </a:lnTo>
                <a:lnTo>
                  <a:pt x="866038" y="0"/>
                </a:lnTo>
                <a:lnTo>
                  <a:pt x="875563" y="0"/>
                </a:lnTo>
                <a:lnTo>
                  <a:pt x="875563" y="9525"/>
                </a:lnTo>
                <a:close/>
              </a:path>
              <a:path w="2640965" h="1790700">
                <a:moveTo>
                  <a:pt x="894613" y="9525"/>
                </a:moveTo>
                <a:lnTo>
                  <a:pt x="885088" y="9525"/>
                </a:lnTo>
                <a:lnTo>
                  <a:pt x="885088" y="0"/>
                </a:lnTo>
                <a:lnTo>
                  <a:pt x="894613" y="0"/>
                </a:lnTo>
                <a:lnTo>
                  <a:pt x="894613" y="9525"/>
                </a:lnTo>
                <a:close/>
              </a:path>
              <a:path w="2640965" h="1790700">
                <a:moveTo>
                  <a:pt x="913663" y="9525"/>
                </a:moveTo>
                <a:lnTo>
                  <a:pt x="904138" y="9525"/>
                </a:lnTo>
                <a:lnTo>
                  <a:pt x="904138" y="0"/>
                </a:lnTo>
                <a:lnTo>
                  <a:pt x="913663" y="0"/>
                </a:lnTo>
                <a:lnTo>
                  <a:pt x="913663" y="9525"/>
                </a:lnTo>
                <a:close/>
              </a:path>
              <a:path w="2640965" h="1790700">
                <a:moveTo>
                  <a:pt x="932713" y="9525"/>
                </a:moveTo>
                <a:lnTo>
                  <a:pt x="923188" y="9525"/>
                </a:lnTo>
                <a:lnTo>
                  <a:pt x="923188" y="0"/>
                </a:lnTo>
                <a:lnTo>
                  <a:pt x="932713" y="0"/>
                </a:lnTo>
                <a:lnTo>
                  <a:pt x="932713" y="9525"/>
                </a:lnTo>
                <a:close/>
              </a:path>
              <a:path w="2640965" h="1790700">
                <a:moveTo>
                  <a:pt x="951763" y="9525"/>
                </a:moveTo>
                <a:lnTo>
                  <a:pt x="942238" y="9525"/>
                </a:lnTo>
                <a:lnTo>
                  <a:pt x="942238" y="0"/>
                </a:lnTo>
                <a:lnTo>
                  <a:pt x="951763" y="0"/>
                </a:lnTo>
                <a:lnTo>
                  <a:pt x="951763" y="9525"/>
                </a:lnTo>
                <a:close/>
              </a:path>
              <a:path w="2640965" h="1790700">
                <a:moveTo>
                  <a:pt x="970813" y="9525"/>
                </a:moveTo>
                <a:lnTo>
                  <a:pt x="961288" y="9525"/>
                </a:lnTo>
                <a:lnTo>
                  <a:pt x="961288" y="0"/>
                </a:lnTo>
                <a:lnTo>
                  <a:pt x="970813" y="0"/>
                </a:lnTo>
                <a:lnTo>
                  <a:pt x="970813" y="9525"/>
                </a:lnTo>
                <a:close/>
              </a:path>
              <a:path w="2640965" h="1790700">
                <a:moveTo>
                  <a:pt x="989863" y="9525"/>
                </a:moveTo>
                <a:lnTo>
                  <a:pt x="980338" y="9525"/>
                </a:lnTo>
                <a:lnTo>
                  <a:pt x="980338" y="0"/>
                </a:lnTo>
                <a:lnTo>
                  <a:pt x="989863" y="0"/>
                </a:lnTo>
                <a:lnTo>
                  <a:pt x="989863" y="9525"/>
                </a:lnTo>
                <a:close/>
              </a:path>
              <a:path w="2640965" h="1790700">
                <a:moveTo>
                  <a:pt x="1008913" y="9525"/>
                </a:moveTo>
                <a:lnTo>
                  <a:pt x="999388" y="9525"/>
                </a:lnTo>
                <a:lnTo>
                  <a:pt x="999388" y="0"/>
                </a:lnTo>
                <a:lnTo>
                  <a:pt x="1008913" y="0"/>
                </a:lnTo>
                <a:lnTo>
                  <a:pt x="1008913" y="9525"/>
                </a:lnTo>
                <a:close/>
              </a:path>
              <a:path w="2640965" h="1790700">
                <a:moveTo>
                  <a:pt x="1027963" y="9525"/>
                </a:moveTo>
                <a:lnTo>
                  <a:pt x="1018438" y="9525"/>
                </a:lnTo>
                <a:lnTo>
                  <a:pt x="1018438" y="0"/>
                </a:lnTo>
                <a:lnTo>
                  <a:pt x="1027963" y="0"/>
                </a:lnTo>
                <a:lnTo>
                  <a:pt x="1027963" y="9525"/>
                </a:lnTo>
                <a:close/>
              </a:path>
              <a:path w="2640965" h="1790700">
                <a:moveTo>
                  <a:pt x="1047013" y="9525"/>
                </a:moveTo>
                <a:lnTo>
                  <a:pt x="1037488" y="9525"/>
                </a:lnTo>
                <a:lnTo>
                  <a:pt x="1037488" y="0"/>
                </a:lnTo>
                <a:lnTo>
                  <a:pt x="1047013" y="0"/>
                </a:lnTo>
                <a:lnTo>
                  <a:pt x="1047013" y="9525"/>
                </a:lnTo>
                <a:close/>
              </a:path>
              <a:path w="2640965" h="1790700">
                <a:moveTo>
                  <a:pt x="1066063" y="9525"/>
                </a:moveTo>
                <a:lnTo>
                  <a:pt x="1056538" y="9525"/>
                </a:lnTo>
                <a:lnTo>
                  <a:pt x="1056538" y="0"/>
                </a:lnTo>
                <a:lnTo>
                  <a:pt x="1066063" y="0"/>
                </a:lnTo>
                <a:lnTo>
                  <a:pt x="1066063" y="9525"/>
                </a:lnTo>
                <a:close/>
              </a:path>
              <a:path w="2640965" h="1790700">
                <a:moveTo>
                  <a:pt x="1085113" y="9525"/>
                </a:moveTo>
                <a:lnTo>
                  <a:pt x="1075588" y="9525"/>
                </a:lnTo>
                <a:lnTo>
                  <a:pt x="1075588" y="0"/>
                </a:lnTo>
                <a:lnTo>
                  <a:pt x="1085113" y="0"/>
                </a:lnTo>
                <a:lnTo>
                  <a:pt x="1085113" y="9525"/>
                </a:lnTo>
                <a:close/>
              </a:path>
              <a:path w="2640965" h="1790700">
                <a:moveTo>
                  <a:pt x="1104163" y="9525"/>
                </a:moveTo>
                <a:lnTo>
                  <a:pt x="1094638" y="9525"/>
                </a:lnTo>
                <a:lnTo>
                  <a:pt x="1094638" y="0"/>
                </a:lnTo>
                <a:lnTo>
                  <a:pt x="1104163" y="0"/>
                </a:lnTo>
                <a:lnTo>
                  <a:pt x="1104163" y="9525"/>
                </a:lnTo>
                <a:close/>
              </a:path>
              <a:path w="2640965" h="1790700">
                <a:moveTo>
                  <a:pt x="1123213" y="9525"/>
                </a:moveTo>
                <a:lnTo>
                  <a:pt x="1113688" y="9525"/>
                </a:lnTo>
                <a:lnTo>
                  <a:pt x="1113688" y="0"/>
                </a:lnTo>
                <a:lnTo>
                  <a:pt x="1123213" y="0"/>
                </a:lnTo>
                <a:lnTo>
                  <a:pt x="1123213" y="9525"/>
                </a:lnTo>
                <a:close/>
              </a:path>
              <a:path w="2640965" h="1790700">
                <a:moveTo>
                  <a:pt x="1142263" y="9525"/>
                </a:moveTo>
                <a:lnTo>
                  <a:pt x="1132738" y="9525"/>
                </a:lnTo>
                <a:lnTo>
                  <a:pt x="1132738" y="0"/>
                </a:lnTo>
                <a:lnTo>
                  <a:pt x="1142263" y="0"/>
                </a:lnTo>
                <a:lnTo>
                  <a:pt x="1142263" y="9525"/>
                </a:lnTo>
                <a:close/>
              </a:path>
              <a:path w="2640965" h="1790700">
                <a:moveTo>
                  <a:pt x="1161313" y="9525"/>
                </a:moveTo>
                <a:lnTo>
                  <a:pt x="1151788" y="9525"/>
                </a:lnTo>
                <a:lnTo>
                  <a:pt x="1151788" y="0"/>
                </a:lnTo>
                <a:lnTo>
                  <a:pt x="1161313" y="0"/>
                </a:lnTo>
                <a:lnTo>
                  <a:pt x="1161313" y="9525"/>
                </a:lnTo>
                <a:close/>
              </a:path>
              <a:path w="2640965" h="1790700">
                <a:moveTo>
                  <a:pt x="1180363" y="9525"/>
                </a:moveTo>
                <a:lnTo>
                  <a:pt x="1170838" y="9525"/>
                </a:lnTo>
                <a:lnTo>
                  <a:pt x="1170838" y="0"/>
                </a:lnTo>
                <a:lnTo>
                  <a:pt x="1180363" y="0"/>
                </a:lnTo>
                <a:lnTo>
                  <a:pt x="1180363" y="9525"/>
                </a:lnTo>
                <a:close/>
              </a:path>
              <a:path w="2640965" h="1790700">
                <a:moveTo>
                  <a:pt x="1199413" y="9525"/>
                </a:moveTo>
                <a:lnTo>
                  <a:pt x="1189888" y="9525"/>
                </a:lnTo>
                <a:lnTo>
                  <a:pt x="1189888" y="0"/>
                </a:lnTo>
                <a:lnTo>
                  <a:pt x="1199413" y="0"/>
                </a:lnTo>
                <a:lnTo>
                  <a:pt x="1199413" y="9525"/>
                </a:lnTo>
                <a:close/>
              </a:path>
              <a:path w="2640965" h="1790700">
                <a:moveTo>
                  <a:pt x="1218463" y="9525"/>
                </a:moveTo>
                <a:lnTo>
                  <a:pt x="1208938" y="9525"/>
                </a:lnTo>
                <a:lnTo>
                  <a:pt x="1208938" y="0"/>
                </a:lnTo>
                <a:lnTo>
                  <a:pt x="1218463" y="0"/>
                </a:lnTo>
                <a:lnTo>
                  <a:pt x="1218463" y="9525"/>
                </a:lnTo>
                <a:close/>
              </a:path>
              <a:path w="2640965" h="1790700">
                <a:moveTo>
                  <a:pt x="1237513" y="9525"/>
                </a:moveTo>
                <a:lnTo>
                  <a:pt x="1227988" y="9525"/>
                </a:lnTo>
                <a:lnTo>
                  <a:pt x="1227988" y="0"/>
                </a:lnTo>
                <a:lnTo>
                  <a:pt x="1237513" y="0"/>
                </a:lnTo>
                <a:lnTo>
                  <a:pt x="1237513" y="9525"/>
                </a:lnTo>
                <a:close/>
              </a:path>
              <a:path w="2640965" h="1790700">
                <a:moveTo>
                  <a:pt x="1256563" y="9525"/>
                </a:moveTo>
                <a:lnTo>
                  <a:pt x="1247038" y="9525"/>
                </a:lnTo>
                <a:lnTo>
                  <a:pt x="1247038" y="0"/>
                </a:lnTo>
                <a:lnTo>
                  <a:pt x="1256563" y="0"/>
                </a:lnTo>
                <a:lnTo>
                  <a:pt x="1256563" y="9525"/>
                </a:lnTo>
                <a:close/>
              </a:path>
              <a:path w="2640965" h="1790700">
                <a:moveTo>
                  <a:pt x="1275613" y="9525"/>
                </a:moveTo>
                <a:lnTo>
                  <a:pt x="1266088" y="9525"/>
                </a:lnTo>
                <a:lnTo>
                  <a:pt x="1266088" y="0"/>
                </a:lnTo>
                <a:lnTo>
                  <a:pt x="1275613" y="0"/>
                </a:lnTo>
                <a:lnTo>
                  <a:pt x="1275613" y="9525"/>
                </a:lnTo>
                <a:close/>
              </a:path>
              <a:path w="2640965" h="1790700">
                <a:moveTo>
                  <a:pt x="1294663" y="9525"/>
                </a:moveTo>
                <a:lnTo>
                  <a:pt x="1285138" y="9525"/>
                </a:lnTo>
                <a:lnTo>
                  <a:pt x="1285138" y="0"/>
                </a:lnTo>
                <a:lnTo>
                  <a:pt x="1294663" y="0"/>
                </a:lnTo>
                <a:lnTo>
                  <a:pt x="1294663" y="9525"/>
                </a:lnTo>
                <a:close/>
              </a:path>
              <a:path w="2640965" h="1790700">
                <a:moveTo>
                  <a:pt x="1313713" y="9525"/>
                </a:moveTo>
                <a:lnTo>
                  <a:pt x="1304188" y="9525"/>
                </a:lnTo>
                <a:lnTo>
                  <a:pt x="1304188" y="0"/>
                </a:lnTo>
                <a:lnTo>
                  <a:pt x="1313713" y="0"/>
                </a:lnTo>
                <a:lnTo>
                  <a:pt x="1313713" y="9525"/>
                </a:lnTo>
                <a:close/>
              </a:path>
              <a:path w="2640965" h="1790700">
                <a:moveTo>
                  <a:pt x="1332763" y="9525"/>
                </a:moveTo>
                <a:lnTo>
                  <a:pt x="1323238" y="9525"/>
                </a:lnTo>
                <a:lnTo>
                  <a:pt x="1323238" y="0"/>
                </a:lnTo>
                <a:lnTo>
                  <a:pt x="1332763" y="0"/>
                </a:lnTo>
                <a:lnTo>
                  <a:pt x="1332763" y="9525"/>
                </a:lnTo>
                <a:close/>
              </a:path>
              <a:path w="2640965" h="1790700">
                <a:moveTo>
                  <a:pt x="1351813" y="9525"/>
                </a:moveTo>
                <a:lnTo>
                  <a:pt x="1342288" y="9525"/>
                </a:lnTo>
                <a:lnTo>
                  <a:pt x="1342288" y="0"/>
                </a:lnTo>
                <a:lnTo>
                  <a:pt x="1351813" y="0"/>
                </a:lnTo>
                <a:lnTo>
                  <a:pt x="1351813" y="9525"/>
                </a:lnTo>
                <a:close/>
              </a:path>
              <a:path w="2640965" h="1790700">
                <a:moveTo>
                  <a:pt x="1370863" y="9525"/>
                </a:moveTo>
                <a:lnTo>
                  <a:pt x="1361338" y="9525"/>
                </a:lnTo>
                <a:lnTo>
                  <a:pt x="1361338" y="0"/>
                </a:lnTo>
                <a:lnTo>
                  <a:pt x="1370863" y="0"/>
                </a:lnTo>
                <a:lnTo>
                  <a:pt x="1370863" y="9525"/>
                </a:lnTo>
                <a:close/>
              </a:path>
              <a:path w="2640965" h="1790700">
                <a:moveTo>
                  <a:pt x="1389913" y="9525"/>
                </a:moveTo>
                <a:lnTo>
                  <a:pt x="1380388" y="9525"/>
                </a:lnTo>
                <a:lnTo>
                  <a:pt x="1380388" y="0"/>
                </a:lnTo>
                <a:lnTo>
                  <a:pt x="1389913" y="0"/>
                </a:lnTo>
                <a:lnTo>
                  <a:pt x="1389913" y="9525"/>
                </a:lnTo>
                <a:close/>
              </a:path>
              <a:path w="2640965" h="1790700">
                <a:moveTo>
                  <a:pt x="1408963" y="9525"/>
                </a:moveTo>
                <a:lnTo>
                  <a:pt x="1399438" y="9525"/>
                </a:lnTo>
                <a:lnTo>
                  <a:pt x="1399438" y="0"/>
                </a:lnTo>
                <a:lnTo>
                  <a:pt x="1408963" y="0"/>
                </a:lnTo>
                <a:lnTo>
                  <a:pt x="1408963" y="9525"/>
                </a:lnTo>
                <a:close/>
              </a:path>
              <a:path w="2640965" h="1790700">
                <a:moveTo>
                  <a:pt x="1428013" y="9525"/>
                </a:moveTo>
                <a:lnTo>
                  <a:pt x="1418488" y="9525"/>
                </a:lnTo>
                <a:lnTo>
                  <a:pt x="1418488" y="0"/>
                </a:lnTo>
                <a:lnTo>
                  <a:pt x="1428013" y="0"/>
                </a:lnTo>
                <a:lnTo>
                  <a:pt x="1428013" y="9525"/>
                </a:lnTo>
                <a:close/>
              </a:path>
              <a:path w="2640965" h="1790700">
                <a:moveTo>
                  <a:pt x="1447063" y="9525"/>
                </a:moveTo>
                <a:lnTo>
                  <a:pt x="1437538" y="9525"/>
                </a:lnTo>
                <a:lnTo>
                  <a:pt x="1437538" y="0"/>
                </a:lnTo>
                <a:lnTo>
                  <a:pt x="1447063" y="0"/>
                </a:lnTo>
                <a:lnTo>
                  <a:pt x="1447063" y="9525"/>
                </a:lnTo>
                <a:close/>
              </a:path>
              <a:path w="2640965" h="1790700">
                <a:moveTo>
                  <a:pt x="1466113" y="9525"/>
                </a:moveTo>
                <a:lnTo>
                  <a:pt x="1456588" y="9525"/>
                </a:lnTo>
                <a:lnTo>
                  <a:pt x="1456588" y="0"/>
                </a:lnTo>
                <a:lnTo>
                  <a:pt x="1466113" y="0"/>
                </a:lnTo>
                <a:lnTo>
                  <a:pt x="1466113" y="9525"/>
                </a:lnTo>
                <a:close/>
              </a:path>
              <a:path w="2640965" h="1790700">
                <a:moveTo>
                  <a:pt x="1485163" y="9525"/>
                </a:moveTo>
                <a:lnTo>
                  <a:pt x="1475638" y="9525"/>
                </a:lnTo>
                <a:lnTo>
                  <a:pt x="1475638" y="0"/>
                </a:lnTo>
                <a:lnTo>
                  <a:pt x="1485163" y="0"/>
                </a:lnTo>
                <a:lnTo>
                  <a:pt x="1485163" y="9525"/>
                </a:lnTo>
                <a:close/>
              </a:path>
              <a:path w="2640965" h="1790700">
                <a:moveTo>
                  <a:pt x="1504213" y="9525"/>
                </a:moveTo>
                <a:lnTo>
                  <a:pt x="1494688" y="9525"/>
                </a:lnTo>
                <a:lnTo>
                  <a:pt x="1494688" y="0"/>
                </a:lnTo>
                <a:lnTo>
                  <a:pt x="1504213" y="0"/>
                </a:lnTo>
                <a:lnTo>
                  <a:pt x="1504213" y="9525"/>
                </a:lnTo>
                <a:close/>
              </a:path>
              <a:path w="2640965" h="1790700">
                <a:moveTo>
                  <a:pt x="1523263" y="9525"/>
                </a:moveTo>
                <a:lnTo>
                  <a:pt x="1513738" y="9525"/>
                </a:lnTo>
                <a:lnTo>
                  <a:pt x="1513738" y="0"/>
                </a:lnTo>
                <a:lnTo>
                  <a:pt x="1523263" y="0"/>
                </a:lnTo>
                <a:lnTo>
                  <a:pt x="1523263" y="9525"/>
                </a:lnTo>
                <a:close/>
              </a:path>
              <a:path w="2640965" h="1790700">
                <a:moveTo>
                  <a:pt x="1542313" y="9525"/>
                </a:moveTo>
                <a:lnTo>
                  <a:pt x="1532788" y="9525"/>
                </a:lnTo>
                <a:lnTo>
                  <a:pt x="1532788" y="0"/>
                </a:lnTo>
                <a:lnTo>
                  <a:pt x="1542313" y="0"/>
                </a:lnTo>
                <a:lnTo>
                  <a:pt x="1542313" y="9525"/>
                </a:lnTo>
                <a:close/>
              </a:path>
              <a:path w="2640965" h="1790700">
                <a:moveTo>
                  <a:pt x="1561363" y="9525"/>
                </a:moveTo>
                <a:lnTo>
                  <a:pt x="1551838" y="9525"/>
                </a:lnTo>
                <a:lnTo>
                  <a:pt x="1551838" y="0"/>
                </a:lnTo>
                <a:lnTo>
                  <a:pt x="1561363" y="0"/>
                </a:lnTo>
                <a:lnTo>
                  <a:pt x="1561363" y="9525"/>
                </a:lnTo>
                <a:close/>
              </a:path>
              <a:path w="2640965" h="1790700">
                <a:moveTo>
                  <a:pt x="1580413" y="9525"/>
                </a:moveTo>
                <a:lnTo>
                  <a:pt x="1570888" y="9525"/>
                </a:lnTo>
                <a:lnTo>
                  <a:pt x="1570888" y="0"/>
                </a:lnTo>
                <a:lnTo>
                  <a:pt x="1580413" y="0"/>
                </a:lnTo>
                <a:lnTo>
                  <a:pt x="1580413" y="9525"/>
                </a:lnTo>
                <a:close/>
              </a:path>
              <a:path w="2640965" h="1790700">
                <a:moveTo>
                  <a:pt x="1599463" y="9525"/>
                </a:moveTo>
                <a:lnTo>
                  <a:pt x="1589938" y="9525"/>
                </a:lnTo>
                <a:lnTo>
                  <a:pt x="1589938" y="0"/>
                </a:lnTo>
                <a:lnTo>
                  <a:pt x="1599463" y="0"/>
                </a:lnTo>
                <a:lnTo>
                  <a:pt x="1599463" y="9525"/>
                </a:lnTo>
                <a:close/>
              </a:path>
              <a:path w="2640965" h="1790700">
                <a:moveTo>
                  <a:pt x="1618513" y="9525"/>
                </a:moveTo>
                <a:lnTo>
                  <a:pt x="1608988" y="9525"/>
                </a:lnTo>
                <a:lnTo>
                  <a:pt x="1608988" y="0"/>
                </a:lnTo>
                <a:lnTo>
                  <a:pt x="1618513" y="0"/>
                </a:lnTo>
                <a:lnTo>
                  <a:pt x="1618513" y="9525"/>
                </a:lnTo>
                <a:close/>
              </a:path>
              <a:path w="2640965" h="1790700">
                <a:moveTo>
                  <a:pt x="1637563" y="9525"/>
                </a:moveTo>
                <a:lnTo>
                  <a:pt x="1628038" y="9525"/>
                </a:lnTo>
                <a:lnTo>
                  <a:pt x="1628038" y="0"/>
                </a:lnTo>
                <a:lnTo>
                  <a:pt x="1637563" y="0"/>
                </a:lnTo>
                <a:lnTo>
                  <a:pt x="1637563" y="9525"/>
                </a:lnTo>
                <a:close/>
              </a:path>
              <a:path w="2640965" h="1790700">
                <a:moveTo>
                  <a:pt x="1656613" y="9525"/>
                </a:moveTo>
                <a:lnTo>
                  <a:pt x="1647088" y="9525"/>
                </a:lnTo>
                <a:lnTo>
                  <a:pt x="1647088" y="0"/>
                </a:lnTo>
                <a:lnTo>
                  <a:pt x="1656613" y="0"/>
                </a:lnTo>
                <a:lnTo>
                  <a:pt x="1656613" y="9525"/>
                </a:lnTo>
                <a:close/>
              </a:path>
              <a:path w="2640965" h="1790700">
                <a:moveTo>
                  <a:pt x="1675663" y="9525"/>
                </a:moveTo>
                <a:lnTo>
                  <a:pt x="1666138" y="9525"/>
                </a:lnTo>
                <a:lnTo>
                  <a:pt x="1666138" y="0"/>
                </a:lnTo>
                <a:lnTo>
                  <a:pt x="1675663" y="0"/>
                </a:lnTo>
                <a:lnTo>
                  <a:pt x="1675663" y="9525"/>
                </a:lnTo>
                <a:close/>
              </a:path>
              <a:path w="2640965" h="1790700">
                <a:moveTo>
                  <a:pt x="1694713" y="9525"/>
                </a:moveTo>
                <a:lnTo>
                  <a:pt x="1685188" y="9525"/>
                </a:lnTo>
                <a:lnTo>
                  <a:pt x="1685188" y="0"/>
                </a:lnTo>
                <a:lnTo>
                  <a:pt x="1694713" y="0"/>
                </a:lnTo>
                <a:lnTo>
                  <a:pt x="1694713" y="9525"/>
                </a:lnTo>
                <a:close/>
              </a:path>
              <a:path w="2640965" h="1790700">
                <a:moveTo>
                  <a:pt x="1713763" y="9525"/>
                </a:moveTo>
                <a:lnTo>
                  <a:pt x="1704238" y="9525"/>
                </a:lnTo>
                <a:lnTo>
                  <a:pt x="1704238" y="0"/>
                </a:lnTo>
                <a:lnTo>
                  <a:pt x="1713763" y="0"/>
                </a:lnTo>
                <a:lnTo>
                  <a:pt x="1713763" y="9525"/>
                </a:lnTo>
                <a:close/>
              </a:path>
              <a:path w="2640965" h="1790700">
                <a:moveTo>
                  <a:pt x="1732813" y="9525"/>
                </a:moveTo>
                <a:lnTo>
                  <a:pt x="1723288" y="9525"/>
                </a:lnTo>
                <a:lnTo>
                  <a:pt x="1723288" y="0"/>
                </a:lnTo>
                <a:lnTo>
                  <a:pt x="1732813" y="0"/>
                </a:lnTo>
                <a:lnTo>
                  <a:pt x="1732813" y="9525"/>
                </a:lnTo>
                <a:close/>
              </a:path>
              <a:path w="2640965" h="1790700">
                <a:moveTo>
                  <a:pt x="1751863" y="9525"/>
                </a:moveTo>
                <a:lnTo>
                  <a:pt x="1742338" y="9525"/>
                </a:lnTo>
                <a:lnTo>
                  <a:pt x="1742338" y="0"/>
                </a:lnTo>
                <a:lnTo>
                  <a:pt x="1751863" y="0"/>
                </a:lnTo>
                <a:lnTo>
                  <a:pt x="1751863" y="9525"/>
                </a:lnTo>
                <a:close/>
              </a:path>
              <a:path w="2640965" h="1790700">
                <a:moveTo>
                  <a:pt x="1770913" y="9525"/>
                </a:moveTo>
                <a:lnTo>
                  <a:pt x="1761388" y="9525"/>
                </a:lnTo>
                <a:lnTo>
                  <a:pt x="1761388" y="0"/>
                </a:lnTo>
                <a:lnTo>
                  <a:pt x="1770913" y="0"/>
                </a:lnTo>
                <a:lnTo>
                  <a:pt x="1770913" y="9525"/>
                </a:lnTo>
                <a:close/>
              </a:path>
              <a:path w="2640965" h="1790700">
                <a:moveTo>
                  <a:pt x="1789963" y="9525"/>
                </a:moveTo>
                <a:lnTo>
                  <a:pt x="1780438" y="9525"/>
                </a:lnTo>
                <a:lnTo>
                  <a:pt x="1780438" y="0"/>
                </a:lnTo>
                <a:lnTo>
                  <a:pt x="1789963" y="0"/>
                </a:lnTo>
                <a:lnTo>
                  <a:pt x="1789963" y="9525"/>
                </a:lnTo>
                <a:close/>
              </a:path>
              <a:path w="2640965" h="1790700">
                <a:moveTo>
                  <a:pt x="1809013" y="9525"/>
                </a:moveTo>
                <a:lnTo>
                  <a:pt x="1799488" y="9525"/>
                </a:lnTo>
                <a:lnTo>
                  <a:pt x="1799488" y="0"/>
                </a:lnTo>
                <a:lnTo>
                  <a:pt x="1809013" y="0"/>
                </a:lnTo>
                <a:lnTo>
                  <a:pt x="1809013" y="9525"/>
                </a:lnTo>
                <a:close/>
              </a:path>
              <a:path w="2640965" h="1790700">
                <a:moveTo>
                  <a:pt x="1828063" y="9525"/>
                </a:moveTo>
                <a:lnTo>
                  <a:pt x="1818538" y="9525"/>
                </a:lnTo>
                <a:lnTo>
                  <a:pt x="1818538" y="0"/>
                </a:lnTo>
                <a:lnTo>
                  <a:pt x="1828063" y="0"/>
                </a:lnTo>
                <a:lnTo>
                  <a:pt x="1828063" y="9525"/>
                </a:lnTo>
                <a:close/>
              </a:path>
              <a:path w="2640965" h="1790700">
                <a:moveTo>
                  <a:pt x="1847113" y="9525"/>
                </a:moveTo>
                <a:lnTo>
                  <a:pt x="1837588" y="9525"/>
                </a:lnTo>
                <a:lnTo>
                  <a:pt x="1837588" y="0"/>
                </a:lnTo>
                <a:lnTo>
                  <a:pt x="1847113" y="0"/>
                </a:lnTo>
                <a:lnTo>
                  <a:pt x="1847113" y="9525"/>
                </a:lnTo>
                <a:close/>
              </a:path>
              <a:path w="2640965" h="1790700">
                <a:moveTo>
                  <a:pt x="1866163" y="9525"/>
                </a:moveTo>
                <a:lnTo>
                  <a:pt x="1856638" y="9525"/>
                </a:lnTo>
                <a:lnTo>
                  <a:pt x="1856638" y="0"/>
                </a:lnTo>
                <a:lnTo>
                  <a:pt x="1866163" y="0"/>
                </a:lnTo>
                <a:lnTo>
                  <a:pt x="1866163" y="9525"/>
                </a:lnTo>
                <a:close/>
              </a:path>
              <a:path w="2640965" h="1790700">
                <a:moveTo>
                  <a:pt x="1885213" y="9525"/>
                </a:moveTo>
                <a:lnTo>
                  <a:pt x="1875688" y="9525"/>
                </a:lnTo>
                <a:lnTo>
                  <a:pt x="1875688" y="0"/>
                </a:lnTo>
                <a:lnTo>
                  <a:pt x="1885213" y="0"/>
                </a:lnTo>
                <a:lnTo>
                  <a:pt x="1885213" y="9525"/>
                </a:lnTo>
                <a:close/>
              </a:path>
              <a:path w="2640965" h="1790700">
                <a:moveTo>
                  <a:pt x="1904263" y="9525"/>
                </a:moveTo>
                <a:lnTo>
                  <a:pt x="1894738" y="9525"/>
                </a:lnTo>
                <a:lnTo>
                  <a:pt x="1894738" y="0"/>
                </a:lnTo>
                <a:lnTo>
                  <a:pt x="1904263" y="0"/>
                </a:lnTo>
                <a:lnTo>
                  <a:pt x="1904263" y="9525"/>
                </a:lnTo>
                <a:close/>
              </a:path>
              <a:path w="2640965" h="1790700">
                <a:moveTo>
                  <a:pt x="1923313" y="9525"/>
                </a:moveTo>
                <a:lnTo>
                  <a:pt x="1913788" y="9525"/>
                </a:lnTo>
                <a:lnTo>
                  <a:pt x="1913788" y="0"/>
                </a:lnTo>
                <a:lnTo>
                  <a:pt x="1923313" y="0"/>
                </a:lnTo>
                <a:lnTo>
                  <a:pt x="1923313" y="9525"/>
                </a:lnTo>
                <a:close/>
              </a:path>
              <a:path w="2640965" h="1790700">
                <a:moveTo>
                  <a:pt x="1942363" y="9525"/>
                </a:moveTo>
                <a:lnTo>
                  <a:pt x="1932838" y="9525"/>
                </a:lnTo>
                <a:lnTo>
                  <a:pt x="1932838" y="0"/>
                </a:lnTo>
                <a:lnTo>
                  <a:pt x="1942363" y="0"/>
                </a:lnTo>
                <a:lnTo>
                  <a:pt x="1942363" y="9525"/>
                </a:lnTo>
                <a:close/>
              </a:path>
              <a:path w="2640965" h="1790700">
                <a:moveTo>
                  <a:pt x="1961413" y="9525"/>
                </a:moveTo>
                <a:lnTo>
                  <a:pt x="1951888" y="9525"/>
                </a:lnTo>
                <a:lnTo>
                  <a:pt x="1951888" y="0"/>
                </a:lnTo>
                <a:lnTo>
                  <a:pt x="1961413" y="0"/>
                </a:lnTo>
                <a:lnTo>
                  <a:pt x="1961413" y="9525"/>
                </a:lnTo>
                <a:close/>
              </a:path>
              <a:path w="2640965" h="1790700">
                <a:moveTo>
                  <a:pt x="1980463" y="9525"/>
                </a:moveTo>
                <a:lnTo>
                  <a:pt x="1970938" y="9525"/>
                </a:lnTo>
                <a:lnTo>
                  <a:pt x="1970938" y="0"/>
                </a:lnTo>
                <a:lnTo>
                  <a:pt x="1980463" y="0"/>
                </a:lnTo>
                <a:lnTo>
                  <a:pt x="1980463" y="9525"/>
                </a:lnTo>
                <a:close/>
              </a:path>
              <a:path w="2640965" h="1790700">
                <a:moveTo>
                  <a:pt x="1999513" y="9525"/>
                </a:moveTo>
                <a:lnTo>
                  <a:pt x="1989988" y="9525"/>
                </a:lnTo>
                <a:lnTo>
                  <a:pt x="1989988" y="0"/>
                </a:lnTo>
                <a:lnTo>
                  <a:pt x="1999513" y="0"/>
                </a:lnTo>
                <a:lnTo>
                  <a:pt x="1999513" y="9525"/>
                </a:lnTo>
                <a:close/>
              </a:path>
              <a:path w="2640965" h="1790700">
                <a:moveTo>
                  <a:pt x="2018563" y="9525"/>
                </a:moveTo>
                <a:lnTo>
                  <a:pt x="2009038" y="9525"/>
                </a:lnTo>
                <a:lnTo>
                  <a:pt x="2009038" y="0"/>
                </a:lnTo>
                <a:lnTo>
                  <a:pt x="2018563" y="0"/>
                </a:lnTo>
                <a:lnTo>
                  <a:pt x="2018563" y="9525"/>
                </a:lnTo>
                <a:close/>
              </a:path>
              <a:path w="2640965" h="1790700">
                <a:moveTo>
                  <a:pt x="2037613" y="9525"/>
                </a:moveTo>
                <a:lnTo>
                  <a:pt x="2028088" y="9525"/>
                </a:lnTo>
                <a:lnTo>
                  <a:pt x="2028088" y="0"/>
                </a:lnTo>
                <a:lnTo>
                  <a:pt x="2037613" y="0"/>
                </a:lnTo>
                <a:lnTo>
                  <a:pt x="2037613" y="9525"/>
                </a:lnTo>
                <a:close/>
              </a:path>
              <a:path w="2640965" h="1790700">
                <a:moveTo>
                  <a:pt x="2056663" y="9525"/>
                </a:moveTo>
                <a:lnTo>
                  <a:pt x="2047138" y="9525"/>
                </a:lnTo>
                <a:lnTo>
                  <a:pt x="2047138" y="0"/>
                </a:lnTo>
                <a:lnTo>
                  <a:pt x="2056663" y="0"/>
                </a:lnTo>
                <a:lnTo>
                  <a:pt x="2056663" y="9525"/>
                </a:lnTo>
                <a:close/>
              </a:path>
              <a:path w="2640965" h="1790700">
                <a:moveTo>
                  <a:pt x="2075713" y="9525"/>
                </a:moveTo>
                <a:lnTo>
                  <a:pt x="2066188" y="9525"/>
                </a:lnTo>
                <a:lnTo>
                  <a:pt x="2066188" y="0"/>
                </a:lnTo>
                <a:lnTo>
                  <a:pt x="2075713" y="0"/>
                </a:lnTo>
                <a:lnTo>
                  <a:pt x="2075713" y="9525"/>
                </a:lnTo>
                <a:close/>
              </a:path>
              <a:path w="2640965" h="1790700">
                <a:moveTo>
                  <a:pt x="2094763" y="9525"/>
                </a:moveTo>
                <a:lnTo>
                  <a:pt x="2085238" y="9525"/>
                </a:lnTo>
                <a:lnTo>
                  <a:pt x="2085238" y="0"/>
                </a:lnTo>
                <a:lnTo>
                  <a:pt x="2094763" y="0"/>
                </a:lnTo>
                <a:lnTo>
                  <a:pt x="2094763" y="9525"/>
                </a:lnTo>
                <a:close/>
              </a:path>
              <a:path w="2640965" h="1790700">
                <a:moveTo>
                  <a:pt x="2113813" y="9525"/>
                </a:moveTo>
                <a:lnTo>
                  <a:pt x="2104288" y="9525"/>
                </a:lnTo>
                <a:lnTo>
                  <a:pt x="2104288" y="0"/>
                </a:lnTo>
                <a:lnTo>
                  <a:pt x="2113813" y="0"/>
                </a:lnTo>
                <a:lnTo>
                  <a:pt x="2113813" y="9525"/>
                </a:lnTo>
                <a:close/>
              </a:path>
              <a:path w="2640965" h="1790700">
                <a:moveTo>
                  <a:pt x="2132863" y="9525"/>
                </a:moveTo>
                <a:lnTo>
                  <a:pt x="2123338" y="9525"/>
                </a:lnTo>
                <a:lnTo>
                  <a:pt x="2123338" y="0"/>
                </a:lnTo>
                <a:lnTo>
                  <a:pt x="2132863" y="0"/>
                </a:lnTo>
                <a:lnTo>
                  <a:pt x="2132863" y="9525"/>
                </a:lnTo>
                <a:close/>
              </a:path>
              <a:path w="2640965" h="1790700">
                <a:moveTo>
                  <a:pt x="2151913" y="9525"/>
                </a:moveTo>
                <a:lnTo>
                  <a:pt x="2142388" y="9525"/>
                </a:lnTo>
                <a:lnTo>
                  <a:pt x="2142388" y="0"/>
                </a:lnTo>
                <a:lnTo>
                  <a:pt x="2151913" y="0"/>
                </a:lnTo>
                <a:lnTo>
                  <a:pt x="2151913" y="9525"/>
                </a:lnTo>
                <a:close/>
              </a:path>
              <a:path w="2640965" h="1790700">
                <a:moveTo>
                  <a:pt x="2170963" y="9525"/>
                </a:moveTo>
                <a:lnTo>
                  <a:pt x="2161438" y="9525"/>
                </a:lnTo>
                <a:lnTo>
                  <a:pt x="2161438" y="0"/>
                </a:lnTo>
                <a:lnTo>
                  <a:pt x="2170963" y="0"/>
                </a:lnTo>
                <a:lnTo>
                  <a:pt x="2170963" y="9525"/>
                </a:lnTo>
                <a:close/>
              </a:path>
              <a:path w="2640965" h="1790700">
                <a:moveTo>
                  <a:pt x="2190013" y="9525"/>
                </a:moveTo>
                <a:lnTo>
                  <a:pt x="2180488" y="9525"/>
                </a:lnTo>
                <a:lnTo>
                  <a:pt x="2180488" y="0"/>
                </a:lnTo>
                <a:lnTo>
                  <a:pt x="2190013" y="0"/>
                </a:lnTo>
                <a:lnTo>
                  <a:pt x="2190013" y="9525"/>
                </a:lnTo>
                <a:close/>
              </a:path>
              <a:path w="2640965" h="1790700">
                <a:moveTo>
                  <a:pt x="2209063" y="9525"/>
                </a:moveTo>
                <a:lnTo>
                  <a:pt x="2199538" y="9525"/>
                </a:lnTo>
                <a:lnTo>
                  <a:pt x="2199538" y="0"/>
                </a:lnTo>
                <a:lnTo>
                  <a:pt x="2209063" y="0"/>
                </a:lnTo>
                <a:lnTo>
                  <a:pt x="2209063" y="9525"/>
                </a:lnTo>
                <a:close/>
              </a:path>
              <a:path w="2640965" h="1790700">
                <a:moveTo>
                  <a:pt x="2228113" y="9525"/>
                </a:moveTo>
                <a:lnTo>
                  <a:pt x="2218588" y="9525"/>
                </a:lnTo>
                <a:lnTo>
                  <a:pt x="2218588" y="0"/>
                </a:lnTo>
                <a:lnTo>
                  <a:pt x="2228113" y="0"/>
                </a:lnTo>
                <a:lnTo>
                  <a:pt x="2228113" y="9525"/>
                </a:lnTo>
                <a:close/>
              </a:path>
              <a:path w="2640965" h="1790700">
                <a:moveTo>
                  <a:pt x="2247163" y="9525"/>
                </a:moveTo>
                <a:lnTo>
                  <a:pt x="2237638" y="9525"/>
                </a:lnTo>
                <a:lnTo>
                  <a:pt x="2237638" y="0"/>
                </a:lnTo>
                <a:lnTo>
                  <a:pt x="2247163" y="0"/>
                </a:lnTo>
                <a:lnTo>
                  <a:pt x="2247163" y="9525"/>
                </a:lnTo>
                <a:close/>
              </a:path>
              <a:path w="2640965" h="1790700">
                <a:moveTo>
                  <a:pt x="2266213" y="9525"/>
                </a:moveTo>
                <a:lnTo>
                  <a:pt x="2256688" y="9525"/>
                </a:lnTo>
                <a:lnTo>
                  <a:pt x="2256688" y="0"/>
                </a:lnTo>
                <a:lnTo>
                  <a:pt x="2266213" y="0"/>
                </a:lnTo>
                <a:lnTo>
                  <a:pt x="2266213" y="9525"/>
                </a:lnTo>
                <a:close/>
              </a:path>
              <a:path w="2640965" h="1790700">
                <a:moveTo>
                  <a:pt x="2285263" y="9525"/>
                </a:moveTo>
                <a:lnTo>
                  <a:pt x="2275738" y="9525"/>
                </a:lnTo>
                <a:lnTo>
                  <a:pt x="2275738" y="0"/>
                </a:lnTo>
                <a:lnTo>
                  <a:pt x="2285263" y="0"/>
                </a:lnTo>
                <a:lnTo>
                  <a:pt x="2285263" y="9525"/>
                </a:lnTo>
                <a:close/>
              </a:path>
              <a:path w="2640965" h="1790700">
                <a:moveTo>
                  <a:pt x="2304313" y="9525"/>
                </a:moveTo>
                <a:lnTo>
                  <a:pt x="2294788" y="9525"/>
                </a:lnTo>
                <a:lnTo>
                  <a:pt x="2294788" y="0"/>
                </a:lnTo>
                <a:lnTo>
                  <a:pt x="2304313" y="0"/>
                </a:lnTo>
                <a:lnTo>
                  <a:pt x="2304313" y="9525"/>
                </a:lnTo>
                <a:close/>
              </a:path>
              <a:path w="2640965" h="1790700">
                <a:moveTo>
                  <a:pt x="2323363" y="9525"/>
                </a:moveTo>
                <a:lnTo>
                  <a:pt x="2313838" y="9525"/>
                </a:lnTo>
                <a:lnTo>
                  <a:pt x="2313838" y="0"/>
                </a:lnTo>
                <a:lnTo>
                  <a:pt x="2323363" y="0"/>
                </a:lnTo>
                <a:lnTo>
                  <a:pt x="2323363" y="9525"/>
                </a:lnTo>
                <a:close/>
              </a:path>
              <a:path w="2640965" h="1790700">
                <a:moveTo>
                  <a:pt x="2342413" y="9525"/>
                </a:moveTo>
                <a:lnTo>
                  <a:pt x="2332888" y="9525"/>
                </a:lnTo>
                <a:lnTo>
                  <a:pt x="2332888" y="0"/>
                </a:lnTo>
                <a:lnTo>
                  <a:pt x="2342413" y="0"/>
                </a:lnTo>
                <a:lnTo>
                  <a:pt x="2342413" y="9525"/>
                </a:lnTo>
                <a:close/>
              </a:path>
              <a:path w="2640965" h="1790700">
                <a:moveTo>
                  <a:pt x="2361463" y="9525"/>
                </a:moveTo>
                <a:lnTo>
                  <a:pt x="2351938" y="9525"/>
                </a:lnTo>
                <a:lnTo>
                  <a:pt x="2351938" y="0"/>
                </a:lnTo>
                <a:lnTo>
                  <a:pt x="2361463" y="0"/>
                </a:lnTo>
                <a:lnTo>
                  <a:pt x="2361463" y="9525"/>
                </a:lnTo>
                <a:close/>
              </a:path>
              <a:path w="2640965" h="1790700">
                <a:moveTo>
                  <a:pt x="2380513" y="9525"/>
                </a:moveTo>
                <a:lnTo>
                  <a:pt x="2370988" y="9525"/>
                </a:lnTo>
                <a:lnTo>
                  <a:pt x="2370988" y="0"/>
                </a:lnTo>
                <a:lnTo>
                  <a:pt x="2380513" y="0"/>
                </a:lnTo>
                <a:lnTo>
                  <a:pt x="2380513" y="9525"/>
                </a:lnTo>
                <a:close/>
              </a:path>
              <a:path w="2640965" h="1790700">
                <a:moveTo>
                  <a:pt x="2399563" y="9525"/>
                </a:moveTo>
                <a:lnTo>
                  <a:pt x="2390038" y="9525"/>
                </a:lnTo>
                <a:lnTo>
                  <a:pt x="2390038" y="0"/>
                </a:lnTo>
                <a:lnTo>
                  <a:pt x="2399563" y="0"/>
                </a:lnTo>
                <a:lnTo>
                  <a:pt x="2399563" y="9525"/>
                </a:lnTo>
                <a:close/>
              </a:path>
              <a:path w="2640965" h="1790700">
                <a:moveTo>
                  <a:pt x="2418613" y="9525"/>
                </a:moveTo>
                <a:lnTo>
                  <a:pt x="2409088" y="9525"/>
                </a:lnTo>
                <a:lnTo>
                  <a:pt x="2409088" y="0"/>
                </a:lnTo>
                <a:lnTo>
                  <a:pt x="2418613" y="0"/>
                </a:lnTo>
                <a:lnTo>
                  <a:pt x="2418613" y="9525"/>
                </a:lnTo>
                <a:close/>
              </a:path>
              <a:path w="2640965" h="1790700">
                <a:moveTo>
                  <a:pt x="2437663" y="9525"/>
                </a:moveTo>
                <a:lnTo>
                  <a:pt x="2428138" y="9525"/>
                </a:lnTo>
                <a:lnTo>
                  <a:pt x="2428138" y="0"/>
                </a:lnTo>
                <a:lnTo>
                  <a:pt x="2437663" y="0"/>
                </a:lnTo>
                <a:lnTo>
                  <a:pt x="2437663" y="9525"/>
                </a:lnTo>
                <a:close/>
              </a:path>
              <a:path w="2640965" h="1790700">
                <a:moveTo>
                  <a:pt x="2456713" y="9525"/>
                </a:moveTo>
                <a:lnTo>
                  <a:pt x="2447188" y="9525"/>
                </a:lnTo>
                <a:lnTo>
                  <a:pt x="2447188" y="0"/>
                </a:lnTo>
                <a:lnTo>
                  <a:pt x="2456713" y="0"/>
                </a:lnTo>
                <a:lnTo>
                  <a:pt x="2456713" y="9525"/>
                </a:lnTo>
                <a:close/>
              </a:path>
              <a:path w="2640965" h="1790700">
                <a:moveTo>
                  <a:pt x="2475763" y="9525"/>
                </a:moveTo>
                <a:lnTo>
                  <a:pt x="2466238" y="9525"/>
                </a:lnTo>
                <a:lnTo>
                  <a:pt x="2466238" y="0"/>
                </a:lnTo>
                <a:lnTo>
                  <a:pt x="2475763" y="0"/>
                </a:lnTo>
                <a:lnTo>
                  <a:pt x="2475763" y="9525"/>
                </a:lnTo>
                <a:close/>
              </a:path>
              <a:path w="2640965" h="1790700">
                <a:moveTo>
                  <a:pt x="2494813" y="9525"/>
                </a:moveTo>
                <a:lnTo>
                  <a:pt x="2485288" y="9525"/>
                </a:lnTo>
                <a:lnTo>
                  <a:pt x="2485288" y="0"/>
                </a:lnTo>
                <a:lnTo>
                  <a:pt x="2494813" y="0"/>
                </a:lnTo>
                <a:lnTo>
                  <a:pt x="2494813" y="9525"/>
                </a:lnTo>
                <a:close/>
              </a:path>
              <a:path w="2640965" h="1790700">
                <a:moveTo>
                  <a:pt x="2513863" y="9525"/>
                </a:moveTo>
                <a:lnTo>
                  <a:pt x="2504338" y="9525"/>
                </a:lnTo>
                <a:lnTo>
                  <a:pt x="2504338" y="0"/>
                </a:lnTo>
                <a:lnTo>
                  <a:pt x="2513863" y="0"/>
                </a:lnTo>
                <a:lnTo>
                  <a:pt x="2513863" y="9525"/>
                </a:lnTo>
                <a:close/>
              </a:path>
              <a:path w="2640965" h="1790700">
                <a:moveTo>
                  <a:pt x="2532913" y="9525"/>
                </a:moveTo>
                <a:lnTo>
                  <a:pt x="2523388" y="9525"/>
                </a:lnTo>
                <a:lnTo>
                  <a:pt x="2523388" y="0"/>
                </a:lnTo>
                <a:lnTo>
                  <a:pt x="2532913" y="0"/>
                </a:lnTo>
                <a:lnTo>
                  <a:pt x="2532913" y="9525"/>
                </a:lnTo>
                <a:close/>
              </a:path>
              <a:path w="2640965" h="1790700">
                <a:moveTo>
                  <a:pt x="2551963" y="9525"/>
                </a:moveTo>
                <a:lnTo>
                  <a:pt x="2542438" y="9525"/>
                </a:lnTo>
                <a:lnTo>
                  <a:pt x="2542438" y="0"/>
                </a:lnTo>
                <a:lnTo>
                  <a:pt x="2551963" y="0"/>
                </a:lnTo>
                <a:lnTo>
                  <a:pt x="2551963" y="9525"/>
                </a:lnTo>
                <a:close/>
              </a:path>
              <a:path w="2640965" h="1790700">
                <a:moveTo>
                  <a:pt x="2571013" y="9525"/>
                </a:moveTo>
                <a:lnTo>
                  <a:pt x="2561488" y="9525"/>
                </a:lnTo>
                <a:lnTo>
                  <a:pt x="2561488" y="0"/>
                </a:lnTo>
                <a:lnTo>
                  <a:pt x="2571013" y="0"/>
                </a:lnTo>
                <a:lnTo>
                  <a:pt x="2571013" y="9525"/>
                </a:lnTo>
                <a:close/>
              </a:path>
              <a:path w="2640965" h="1790700">
                <a:moveTo>
                  <a:pt x="2588960" y="10198"/>
                </a:moveTo>
                <a:lnTo>
                  <a:pt x="2581986" y="10198"/>
                </a:lnTo>
                <a:lnTo>
                  <a:pt x="2579916" y="9944"/>
                </a:lnTo>
                <a:lnTo>
                  <a:pt x="2581122" y="495"/>
                </a:lnTo>
                <a:lnTo>
                  <a:pt x="2583421" y="787"/>
                </a:lnTo>
                <a:lnTo>
                  <a:pt x="2586735" y="1384"/>
                </a:lnTo>
                <a:lnTo>
                  <a:pt x="2589987" y="2146"/>
                </a:lnTo>
                <a:lnTo>
                  <a:pt x="2591155" y="2476"/>
                </a:lnTo>
                <a:lnTo>
                  <a:pt x="2588960" y="10198"/>
                </a:lnTo>
                <a:close/>
              </a:path>
              <a:path w="2640965" h="1790700">
                <a:moveTo>
                  <a:pt x="2588812" y="10718"/>
                </a:moveTo>
                <a:lnTo>
                  <a:pt x="2584831" y="10718"/>
                </a:lnTo>
                <a:lnTo>
                  <a:pt x="2581744" y="10172"/>
                </a:lnTo>
                <a:lnTo>
                  <a:pt x="2581986" y="10198"/>
                </a:lnTo>
                <a:lnTo>
                  <a:pt x="2588960" y="10198"/>
                </a:lnTo>
                <a:lnTo>
                  <a:pt x="2588812" y="10718"/>
                </a:lnTo>
                <a:close/>
              </a:path>
              <a:path w="2640965" h="1790700">
                <a:moveTo>
                  <a:pt x="2588627" y="11366"/>
                </a:moveTo>
                <a:lnTo>
                  <a:pt x="2587597" y="11358"/>
                </a:lnTo>
                <a:lnTo>
                  <a:pt x="2584742" y="10703"/>
                </a:lnTo>
                <a:lnTo>
                  <a:pt x="2588812" y="10718"/>
                </a:lnTo>
                <a:lnTo>
                  <a:pt x="2588627" y="11366"/>
                </a:lnTo>
                <a:close/>
              </a:path>
              <a:path w="2640965" h="1790700">
                <a:moveTo>
                  <a:pt x="2588552" y="11633"/>
                </a:moveTo>
                <a:lnTo>
                  <a:pt x="2587592" y="11358"/>
                </a:lnTo>
                <a:lnTo>
                  <a:pt x="2588627" y="11366"/>
                </a:lnTo>
                <a:lnTo>
                  <a:pt x="2588552" y="11633"/>
                </a:lnTo>
                <a:close/>
              </a:path>
              <a:path w="2640965" h="1790700">
                <a:moveTo>
                  <a:pt x="2606092" y="16598"/>
                </a:moveTo>
                <a:lnTo>
                  <a:pt x="2600807" y="16598"/>
                </a:lnTo>
                <a:lnTo>
                  <a:pt x="2600401" y="16370"/>
                </a:lnTo>
                <a:lnTo>
                  <a:pt x="2596718" y="14630"/>
                </a:lnTo>
                <a:lnTo>
                  <a:pt x="2600845" y="6045"/>
                </a:lnTo>
                <a:lnTo>
                  <a:pt x="2604935" y="8013"/>
                </a:lnTo>
                <a:lnTo>
                  <a:pt x="2605341" y="8229"/>
                </a:lnTo>
                <a:lnTo>
                  <a:pt x="2609608" y="10820"/>
                </a:lnTo>
                <a:lnTo>
                  <a:pt x="2606092" y="16598"/>
                </a:lnTo>
                <a:close/>
              </a:path>
              <a:path w="2640965" h="1790700">
                <a:moveTo>
                  <a:pt x="2600659" y="16527"/>
                </a:moveTo>
                <a:lnTo>
                  <a:pt x="2600332" y="16370"/>
                </a:lnTo>
                <a:lnTo>
                  <a:pt x="2600659" y="16527"/>
                </a:lnTo>
                <a:close/>
              </a:path>
              <a:path w="2640965" h="1790700">
                <a:moveTo>
                  <a:pt x="2604655" y="18961"/>
                </a:moveTo>
                <a:lnTo>
                  <a:pt x="2600659" y="16527"/>
                </a:lnTo>
                <a:lnTo>
                  <a:pt x="2600807" y="16598"/>
                </a:lnTo>
                <a:lnTo>
                  <a:pt x="2606092" y="16598"/>
                </a:lnTo>
                <a:lnTo>
                  <a:pt x="2604655" y="18961"/>
                </a:lnTo>
                <a:close/>
              </a:path>
              <a:path w="2640965" h="1790700">
                <a:moveTo>
                  <a:pt x="2622318" y="26593"/>
                </a:moveTo>
                <a:lnTo>
                  <a:pt x="2614079" y="26593"/>
                </a:lnTo>
                <a:lnTo>
                  <a:pt x="2613748" y="26276"/>
                </a:lnTo>
                <a:lnTo>
                  <a:pt x="2611462" y="24218"/>
                </a:lnTo>
                <a:lnTo>
                  <a:pt x="2617863" y="17170"/>
                </a:lnTo>
                <a:lnTo>
                  <a:pt x="2620479" y="19545"/>
                </a:lnTo>
                <a:lnTo>
                  <a:pt x="2620797" y="19862"/>
                </a:lnTo>
                <a:lnTo>
                  <a:pt x="2624835" y="24307"/>
                </a:lnTo>
                <a:lnTo>
                  <a:pt x="2622318" y="26593"/>
                </a:lnTo>
                <a:close/>
              </a:path>
              <a:path w="2640965" h="1790700">
                <a:moveTo>
                  <a:pt x="2613842" y="26379"/>
                </a:moveTo>
                <a:close/>
              </a:path>
              <a:path w="2640965" h="1790700">
                <a:moveTo>
                  <a:pt x="2617787" y="30708"/>
                </a:moveTo>
                <a:lnTo>
                  <a:pt x="2613842" y="26379"/>
                </a:lnTo>
                <a:lnTo>
                  <a:pt x="2614079" y="26593"/>
                </a:lnTo>
                <a:lnTo>
                  <a:pt x="2622318" y="26593"/>
                </a:lnTo>
                <a:lnTo>
                  <a:pt x="2617787" y="30708"/>
                </a:lnTo>
                <a:close/>
              </a:path>
              <a:path w="2640965" h="1790700">
                <a:moveTo>
                  <a:pt x="2634523" y="39954"/>
                </a:moveTo>
                <a:lnTo>
                  <a:pt x="2623972" y="39954"/>
                </a:lnTo>
                <a:lnTo>
                  <a:pt x="2623756" y="39547"/>
                </a:lnTo>
                <a:lnTo>
                  <a:pt x="2622664" y="37795"/>
                </a:lnTo>
                <a:lnTo>
                  <a:pt x="2630805" y="32854"/>
                </a:lnTo>
                <a:lnTo>
                  <a:pt x="2632113" y="35001"/>
                </a:lnTo>
                <a:lnTo>
                  <a:pt x="2632329" y="35407"/>
                </a:lnTo>
                <a:lnTo>
                  <a:pt x="2634523" y="39954"/>
                </a:lnTo>
                <a:close/>
              </a:path>
              <a:path w="2640965" h="1790700">
                <a:moveTo>
                  <a:pt x="2623873" y="39791"/>
                </a:moveTo>
                <a:lnTo>
                  <a:pt x="2623726" y="39547"/>
                </a:lnTo>
                <a:lnTo>
                  <a:pt x="2623873" y="39791"/>
                </a:lnTo>
                <a:close/>
              </a:path>
              <a:path w="2640965" h="1790700">
                <a:moveTo>
                  <a:pt x="2627772" y="45008"/>
                </a:moveTo>
                <a:lnTo>
                  <a:pt x="2626385" y="45008"/>
                </a:lnTo>
                <a:lnTo>
                  <a:pt x="2626207" y="44576"/>
                </a:lnTo>
                <a:lnTo>
                  <a:pt x="2623873" y="39791"/>
                </a:lnTo>
                <a:lnTo>
                  <a:pt x="2623972" y="39954"/>
                </a:lnTo>
                <a:lnTo>
                  <a:pt x="2634523" y="39954"/>
                </a:lnTo>
                <a:lnTo>
                  <a:pt x="2634970" y="40881"/>
                </a:lnTo>
                <a:lnTo>
                  <a:pt x="2635148" y="41313"/>
                </a:lnTo>
                <a:lnTo>
                  <a:pt x="2635465" y="42189"/>
                </a:lnTo>
                <a:lnTo>
                  <a:pt x="2627772" y="45008"/>
                </a:lnTo>
                <a:close/>
              </a:path>
              <a:path w="2640965" h="1790700">
                <a:moveTo>
                  <a:pt x="2626294" y="44818"/>
                </a:moveTo>
                <a:lnTo>
                  <a:pt x="2626177" y="44576"/>
                </a:lnTo>
                <a:lnTo>
                  <a:pt x="2626294" y="44818"/>
                </a:lnTo>
                <a:close/>
              </a:path>
              <a:path w="2640965" h="1790700">
                <a:moveTo>
                  <a:pt x="2626525" y="45465"/>
                </a:moveTo>
                <a:lnTo>
                  <a:pt x="2626294" y="44818"/>
                </a:lnTo>
                <a:lnTo>
                  <a:pt x="2626385" y="45008"/>
                </a:lnTo>
                <a:lnTo>
                  <a:pt x="2627772" y="45008"/>
                </a:lnTo>
                <a:lnTo>
                  <a:pt x="2626525" y="45465"/>
                </a:lnTo>
                <a:close/>
              </a:path>
              <a:path w="2640965" h="1790700">
                <a:moveTo>
                  <a:pt x="2639772" y="58597"/>
                </a:moveTo>
                <a:lnTo>
                  <a:pt x="2630182" y="58597"/>
                </a:lnTo>
                <a:lnTo>
                  <a:pt x="2629636" y="55524"/>
                </a:lnTo>
                <a:lnTo>
                  <a:pt x="2629268" y="53949"/>
                </a:lnTo>
                <a:lnTo>
                  <a:pt x="2638539" y="51815"/>
                </a:lnTo>
                <a:lnTo>
                  <a:pt x="2639027" y="53949"/>
                </a:lnTo>
                <a:lnTo>
                  <a:pt x="2639593" y="57162"/>
                </a:lnTo>
                <a:lnTo>
                  <a:pt x="2639772" y="58597"/>
                </a:lnTo>
                <a:close/>
              </a:path>
              <a:path w="2640965" h="1790700">
                <a:moveTo>
                  <a:pt x="2629674" y="55752"/>
                </a:moveTo>
                <a:lnTo>
                  <a:pt x="2629623" y="55524"/>
                </a:lnTo>
                <a:lnTo>
                  <a:pt x="2629674" y="55752"/>
                </a:lnTo>
                <a:close/>
              </a:path>
              <a:path w="2640965" h="1790700">
                <a:moveTo>
                  <a:pt x="2640091" y="61493"/>
                </a:moveTo>
                <a:lnTo>
                  <a:pt x="2630538" y="61493"/>
                </a:lnTo>
                <a:lnTo>
                  <a:pt x="2630156" y="58448"/>
                </a:lnTo>
                <a:lnTo>
                  <a:pt x="2630182" y="58597"/>
                </a:lnTo>
                <a:lnTo>
                  <a:pt x="2639772" y="58597"/>
                </a:lnTo>
                <a:lnTo>
                  <a:pt x="2640012" y="60528"/>
                </a:lnTo>
                <a:lnTo>
                  <a:pt x="2640091" y="61493"/>
                </a:lnTo>
                <a:close/>
              </a:path>
              <a:path w="2640965" h="1790700">
                <a:moveTo>
                  <a:pt x="2630627" y="62649"/>
                </a:moveTo>
                <a:lnTo>
                  <a:pt x="2630522" y="61363"/>
                </a:lnTo>
                <a:lnTo>
                  <a:pt x="2630538" y="61493"/>
                </a:lnTo>
                <a:lnTo>
                  <a:pt x="2640091" y="61493"/>
                </a:lnTo>
                <a:lnTo>
                  <a:pt x="2640126" y="61925"/>
                </a:lnTo>
                <a:lnTo>
                  <a:pt x="2630627" y="62649"/>
                </a:lnTo>
                <a:close/>
              </a:path>
              <a:path w="2640965" h="1790700">
                <a:moveTo>
                  <a:pt x="2640355" y="81330"/>
                </a:moveTo>
                <a:lnTo>
                  <a:pt x="2630830" y="81330"/>
                </a:lnTo>
                <a:lnTo>
                  <a:pt x="2630830" y="71805"/>
                </a:lnTo>
                <a:lnTo>
                  <a:pt x="2640355" y="71805"/>
                </a:lnTo>
                <a:lnTo>
                  <a:pt x="2640355" y="81330"/>
                </a:lnTo>
                <a:close/>
              </a:path>
              <a:path w="2640965" h="1790700">
                <a:moveTo>
                  <a:pt x="2640355" y="100380"/>
                </a:moveTo>
                <a:lnTo>
                  <a:pt x="2630830" y="100380"/>
                </a:lnTo>
                <a:lnTo>
                  <a:pt x="2630830" y="90855"/>
                </a:lnTo>
                <a:lnTo>
                  <a:pt x="2640355" y="90855"/>
                </a:lnTo>
                <a:lnTo>
                  <a:pt x="2640355" y="100380"/>
                </a:lnTo>
                <a:close/>
              </a:path>
              <a:path w="2640965" h="1790700">
                <a:moveTo>
                  <a:pt x="2640355" y="119430"/>
                </a:moveTo>
                <a:lnTo>
                  <a:pt x="2630830" y="119430"/>
                </a:lnTo>
                <a:lnTo>
                  <a:pt x="2630830" y="109905"/>
                </a:lnTo>
                <a:lnTo>
                  <a:pt x="2640355" y="109905"/>
                </a:lnTo>
                <a:lnTo>
                  <a:pt x="2640355" y="119430"/>
                </a:lnTo>
                <a:close/>
              </a:path>
              <a:path w="2640965" h="1790700">
                <a:moveTo>
                  <a:pt x="2640355" y="138480"/>
                </a:moveTo>
                <a:lnTo>
                  <a:pt x="2630830" y="138480"/>
                </a:lnTo>
                <a:lnTo>
                  <a:pt x="2630830" y="128955"/>
                </a:lnTo>
                <a:lnTo>
                  <a:pt x="2640355" y="128955"/>
                </a:lnTo>
                <a:lnTo>
                  <a:pt x="2640355" y="138480"/>
                </a:lnTo>
                <a:close/>
              </a:path>
              <a:path w="2640965" h="1790700">
                <a:moveTo>
                  <a:pt x="2640355" y="157530"/>
                </a:moveTo>
                <a:lnTo>
                  <a:pt x="2630830" y="157530"/>
                </a:lnTo>
                <a:lnTo>
                  <a:pt x="2630830" y="148005"/>
                </a:lnTo>
                <a:lnTo>
                  <a:pt x="2640355" y="148005"/>
                </a:lnTo>
                <a:lnTo>
                  <a:pt x="2640355" y="157530"/>
                </a:lnTo>
                <a:close/>
              </a:path>
              <a:path w="2640965" h="1790700">
                <a:moveTo>
                  <a:pt x="2640355" y="176580"/>
                </a:moveTo>
                <a:lnTo>
                  <a:pt x="2630830" y="176580"/>
                </a:lnTo>
                <a:lnTo>
                  <a:pt x="2630830" y="167055"/>
                </a:lnTo>
                <a:lnTo>
                  <a:pt x="2640355" y="167055"/>
                </a:lnTo>
                <a:lnTo>
                  <a:pt x="2640355" y="176580"/>
                </a:lnTo>
                <a:close/>
              </a:path>
              <a:path w="2640965" h="1790700">
                <a:moveTo>
                  <a:pt x="2640355" y="195630"/>
                </a:moveTo>
                <a:lnTo>
                  <a:pt x="2630830" y="195630"/>
                </a:lnTo>
                <a:lnTo>
                  <a:pt x="2630830" y="186105"/>
                </a:lnTo>
                <a:lnTo>
                  <a:pt x="2640355" y="186105"/>
                </a:lnTo>
                <a:lnTo>
                  <a:pt x="2640355" y="195630"/>
                </a:lnTo>
                <a:close/>
              </a:path>
              <a:path w="2640965" h="1790700">
                <a:moveTo>
                  <a:pt x="2640355" y="214680"/>
                </a:moveTo>
                <a:lnTo>
                  <a:pt x="2630830" y="214680"/>
                </a:lnTo>
                <a:lnTo>
                  <a:pt x="2630830" y="205155"/>
                </a:lnTo>
                <a:lnTo>
                  <a:pt x="2640355" y="205155"/>
                </a:lnTo>
                <a:lnTo>
                  <a:pt x="2640355" y="214680"/>
                </a:lnTo>
                <a:close/>
              </a:path>
              <a:path w="2640965" h="1790700">
                <a:moveTo>
                  <a:pt x="2640355" y="233730"/>
                </a:moveTo>
                <a:lnTo>
                  <a:pt x="2630830" y="233730"/>
                </a:lnTo>
                <a:lnTo>
                  <a:pt x="2630830" y="224205"/>
                </a:lnTo>
                <a:lnTo>
                  <a:pt x="2640355" y="224205"/>
                </a:lnTo>
                <a:lnTo>
                  <a:pt x="2640355" y="233730"/>
                </a:lnTo>
                <a:close/>
              </a:path>
              <a:path w="2640965" h="1790700">
                <a:moveTo>
                  <a:pt x="2640355" y="252780"/>
                </a:moveTo>
                <a:lnTo>
                  <a:pt x="2630830" y="252780"/>
                </a:lnTo>
                <a:lnTo>
                  <a:pt x="2630830" y="243255"/>
                </a:lnTo>
                <a:lnTo>
                  <a:pt x="2640355" y="243255"/>
                </a:lnTo>
                <a:lnTo>
                  <a:pt x="2640355" y="252780"/>
                </a:lnTo>
                <a:close/>
              </a:path>
              <a:path w="2640965" h="1790700">
                <a:moveTo>
                  <a:pt x="2640355" y="271830"/>
                </a:moveTo>
                <a:lnTo>
                  <a:pt x="2630830" y="271830"/>
                </a:lnTo>
                <a:lnTo>
                  <a:pt x="2630830" y="262305"/>
                </a:lnTo>
                <a:lnTo>
                  <a:pt x="2640355" y="262305"/>
                </a:lnTo>
                <a:lnTo>
                  <a:pt x="2640355" y="271830"/>
                </a:lnTo>
                <a:close/>
              </a:path>
              <a:path w="2640965" h="1790700">
                <a:moveTo>
                  <a:pt x="2640355" y="290880"/>
                </a:moveTo>
                <a:lnTo>
                  <a:pt x="2630830" y="290880"/>
                </a:lnTo>
                <a:lnTo>
                  <a:pt x="2630830" y="281355"/>
                </a:lnTo>
                <a:lnTo>
                  <a:pt x="2640355" y="281355"/>
                </a:lnTo>
                <a:lnTo>
                  <a:pt x="2640355" y="290880"/>
                </a:lnTo>
                <a:close/>
              </a:path>
              <a:path w="2640965" h="1790700">
                <a:moveTo>
                  <a:pt x="2640355" y="309930"/>
                </a:moveTo>
                <a:lnTo>
                  <a:pt x="2630830" y="309930"/>
                </a:lnTo>
                <a:lnTo>
                  <a:pt x="2630830" y="300405"/>
                </a:lnTo>
                <a:lnTo>
                  <a:pt x="2640355" y="300405"/>
                </a:lnTo>
                <a:lnTo>
                  <a:pt x="2640355" y="309930"/>
                </a:lnTo>
                <a:close/>
              </a:path>
              <a:path w="2640965" h="1790700">
                <a:moveTo>
                  <a:pt x="2640355" y="328980"/>
                </a:moveTo>
                <a:lnTo>
                  <a:pt x="2630830" y="328980"/>
                </a:lnTo>
                <a:lnTo>
                  <a:pt x="2630830" y="319455"/>
                </a:lnTo>
                <a:lnTo>
                  <a:pt x="2640355" y="319455"/>
                </a:lnTo>
                <a:lnTo>
                  <a:pt x="2640355" y="328980"/>
                </a:lnTo>
                <a:close/>
              </a:path>
              <a:path w="2640965" h="1790700">
                <a:moveTo>
                  <a:pt x="2640355" y="348030"/>
                </a:moveTo>
                <a:lnTo>
                  <a:pt x="2630830" y="348030"/>
                </a:lnTo>
                <a:lnTo>
                  <a:pt x="2630830" y="338505"/>
                </a:lnTo>
                <a:lnTo>
                  <a:pt x="2640355" y="338505"/>
                </a:lnTo>
                <a:lnTo>
                  <a:pt x="2640355" y="348030"/>
                </a:lnTo>
                <a:close/>
              </a:path>
              <a:path w="2640965" h="1790700">
                <a:moveTo>
                  <a:pt x="2640355" y="367080"/>
                </a:moveTo>
                <a:lnTo>
                  <a:pt x="2630830" y="367080"/>
                </a:lnTo>
                <a:lnTo>
                  <a:pt x="2630830" y="357555"/>
                </a:lnTo>
                <a:lnTo>
                  <a:pt x="2640355" y="357555"/>
                </a:lnTo>
                <a:lnTo>
                  <a:pt x="2640355" y="367080"/>
                </a:lnTo>
                <a:close/>
              </a:path>
              <a:path w="2640965" h="1790700">
                <a:moveTo>
                  <a:pt x="2640355" y="386130"/>
                </a:moveTo>
                <a:lnTo>
                  <a:pt x="2630830" y="386130"/>
                </a:lnTo>
                <a:lnTo>
                  <a:pt x="2630830" y="376605"/>
                </a:lnTo>
                <a:lnTo>
                  <a:pt x="2640355" y="376605"/>
                </a:lnTo>
                <a:lnTo>
                  <a:pt x="2640355" y="386130"/>
                </a:lnTo>
                <a:close/>
              </a:path>
              <a:path w="2640965" h="1790700">
                <a:moveTo>
                  <a:pt x="2640355" y="405180"/>
                </a:moveTo>
                <a:lnTo>
                  <a:pt x="2630830" y="405180"/>
                </a:lnTo>
                <a:lnTo>
                  <a:pt x="2630830" y="395655"/>
                </a:lnTo>
                <a:lnTo>
                  <a:pt x="2640355" y="395655"/>
                </a:lnTo>
                <a:lnTo>
                  <a:pt x="2640355" y="405180"/>
                </a:lnTo>
                <a:close/>
              </a:path>
              <a:path w="2640965" h="1790700">
                <a:moveTo>
                  <a:pt x="2640355" y="424230"/>
                </a:moveTo>
                <a:lnTo>
                  <a:pt x="2630830" y="424230"/>
                </a:lnTo>
                <a:lnTo>
                  <a:pt x="2630830" y="414705"/>
                </a:lnTo>
                <a:lnTo>
                  <a:pt x="2640355" y="414705"/>
                </a:lnTo>
                <a:lnTo>
                  <a:pt x="2640355" y="424230"/>
                </a:lnTo>
                <a:close/>
              </a:path>
              <a:path w="2640965" h="1790700">
                <a:moveTo>
                  <a:pt x="2640355" y="443280"/>
                </a:moveTo>
                <a:lnTo>
                  <a:pt x="2630830" y="443280"/>
                </a:lnTo>
                <a:lnTo>
                  <a:pt x="2630830" y="433755"/>
                </a:lnTo>
                <a:lnTo>
                  <a:pt x="2640355" y="433755"/>
                </a:lnTo>
                <a:lnTo>
                  <a:pt x="2640355" y="443280"/>
                </a:lnTo>
                <a:close/>
              </a:path>
              <a:path w="2640965" h="1790700">
                <a:moveTo>
                  <a:pt x="2640355" y="462330"/>
                </a:moveTo>
                <a:lnTo>
                  <a:pt x="2630830" y="462330"/>
                </a:lnTo>
                <a:lnTo>
                  <a:pt x="2630830" y="452805"/>
                </a:lnTo>
                <a:lnTo>
                  <a:pt x="2640355" y="452805"/>
                </a:lnTo>
                <a:lnTo>
                  <a:pt x="2640355" y="462330"/>
                </a:lnTo>
                <a:close/>
              </a:path>
              <a:path w="2640965" h="1790700">
                <a:moveTo>
                  <a:pt x="2640355" y="481380"/>
                </a:moveTo>
                <a:lnTo>
                  <a:pt x="2630830" y="481380"/>
                </a:lnTo>
                <a:lnTo>
                  <a:pt x="2630830" y="471855"/>
                </a:lnTo>
                <a:lnTo>
                  <a:pt x="2640355" y="471855"/>
                </a:lnTo>
                <a:lnTo>
                  <a:pt x="2640355" y="481380"/>
                </a:lnTo>
                <a:close/>
              </a:path>
              <a:path w="2640965" h="1790700">
                <a:moveTo>
                  <a:pt x="2640355" y="500430"/>
                </a:moveTo>
                <a:lnTo>
                  <a:pt x="2630830" y="500430"/>
                </a:lnTo>
                <a:lnTo>
                  <a:pt x="2630830" y="490905"/>
                </a:lnTo>
                <a:lnTo>
                  <a:pt x="2640355" y="490905"/>
                </a:lnTo>
                <a:lnTo>
                  <a:pt x="2640355" y="500430"/>
                </a:lnTo>
                <a:close/>
              </a:path>
              <a:path w="2640965" h="1790700">
                <a:moveTo>
                  <a:pt x="2640355" y="519480"/>
                </a:moveTo>
                <a:lnTo>
                  <a:pt x="2630830" y="519480"/>
                </a:lnTo>
                <a:lnTo>
                  <a:pt x="2630830" y="509955"/>
                </a:lnTo>
                <a:lnTo>
                  <a:pt x="2640355" y="509955"/>
                </a:lnTo>
                <a:lnTo>
                  <a:pt x="2640355" y="519480"/>
                </a:lnTo>
                <a:close/>
              </a:path>
              <a:path w="2640965" h="1790700">
                <a:moveTo>
                  <a:pt x="2640355" y="538530"/>
                </a:moveTo>
                <a:lnTo>
                  <a:pt x="2630830" y="538530"/>
                </a:lnTo>
                <a:lnTo>
                  <a:pt x="2630830" y="529005"/>
                </a:lnTo>
                <a:lnTo>
                  <a:pt x="2640355" y="529005"/>
                </a:lnTo>
                <a:lnTo>
                  <a:pt x="2640355" y="538530"/>
                </a:lnTo>
                <a:close/>
              </a:path>
              <a:path w="2640965" h="1790700">
                <a:moveTo>
                  <a:pt x="2640355" y="557580"/>
                </a:moveTo>
                <a:lnTo>
                  <a:pt x="2630830" y="557580"/>
                </a:lnTo>
                <a:lnTo>
                  <a:pt x="2630830" y="548055"/>
                </a:lnTo>
                <a:lnTo>
                  <a:pt x="2640355" y="548055"/>
                </a:lnTo>
                <a:lnTo>
                  <a:pt x="2640355" y="557580"/>
                </a:lnTo>
                <a:close/>
              </a:path>
              <a:path w="2640965" h="1790700">
                <a:moveTo>
                  <a:pt x="2640355" y="576630"/>
                </a:moveTo>
                <a:lnTo>
                  <a:pt x="2630830" y="576630"/>
                </a:lnTo>
                <a:lnTo>
                  <a:pt x="2630830" y="567105"/>
                </a:lnTo>
                <a:lnTo>
                  <a:pt x="2640355" y="567105"/>
                </a:lnTo>
                <a:lnTo>
                  <a:pt x="2640355" y="576630"/>
                </a:lnTo>
                <a:close/>
              </a:path>
              <a:path w="2640965" h="1790700">
                <a:moveTo>
                  <a:pt x="2640355" y="595680"/>
                </a:moveTo>
                <a:lnTo>
                  <a:pt x="2630830" y="595680"/>
                </a:lnTo>
                <a:lnTo>
                  <a:pt x="2630830" y="586155"/>
                </a:lnTo>
                <a:lnTo>
                  <a:pt x="2640355" y="586155"/>
                </a:lnTo>
                <a:lnTo>
                  <a:pt x="2640355" y="595680"/>
                </a:lnTo>
                <a:close/>
              </a:path>
              <a:path w="2640965" h="1790700">
                <a:moveTo>
                  <a:pt x="2640355" y="614730"/>
                </a:moveTo>
                <a:lnTo>
                  <a:pt x="2630830" y="614730"/>
                </a:lnTo>
                <a:lnTo>
                  <a:pt x="2630830" y="605205"/>
                </a:lnTo>
                <a:lnTo>
                  <a:pt x="2640355" y="605205"/>
                </a:lnTo>
                <a:lnTo>
                  <a:pt x="2640355" y="614730"/>
                </a:lnTo>
                <a:close/>
              </a:path>
              <a:path w="2640965" h="1790700">
                <a:moveTo>
                  <a:pt x="2640355" y="633780"/>
                </a:moveTo>
                <a:lnTo>
                  <a:pt x="2630830" y="633780"/>
                </a:lnTo>
                <a:lnTo>
                  <a:pt x="2630830" y="624255"/>
                </a:lnTo>
                <a:lnTo>
                  <a:pt x="2640355" y="624255"/>
                </a:lnTo>
                <a:lnTo>
                  <a:pt x="2640355" y="633780"/>
                </a:lnTo>
                <a:close/>
              </a:path>
              <a:path w="2640965" h="1790700">
                <a:moveTo>
                  <a:pt x="2640355" y="652830"/>
                </a:moveTo>
                <a:lnTo>
                  <a:pt x="2630830" y="652830"/>
                </a:lnTo>
                <a:lnTo>
                  <a:pt x="2630830" y="643305"/>
                </a:lnTo>
                <a:lnTo>
                  <a:pt x="2640355" y="643305"/>
                </a:lnTo>
                <a:lnTo>
                  <a:pt x="2640355" y="652830"/>
                </a:lnTo>
                <a:close/>
              </a:path>
              <a:path w="2640965" h="1790700">
                <a:moveTo>
                  <a:pt x="2640355" y="671880"/>
                </a:moveTo>
                <a:lnTo>
                  <a:pt x="2630830" y="671880"/>
                </a:lnTo>
                <a:lnTo>
                  <a:pt x="2630830" y="662355"/>
                </a:lnTo>
                <a:lnTo>
                  <a:pt x="2640355" y="662355"/>
                </a:lnTo>
                <a:lnTo>
                  <a:pt x="2640355" y="671880"/>
                </a:lnTo>
                <a:close/>
              </a:path>
              <a:path w="2640965" h="1790700">
                <a:moveTo>
                  <a:pt x="2640355" y="690930"/>
                </a:moveTo>
                <a:lnTo>
                  <a:pt x="2630830" y="690930"/>
                </a:lnTo>
                <a:lnTo>
                  <a:pt x="2630830" y="681405"/>
                </a:lnTo>
                <a:lnTo>
                  <a:pt x="2640355" y="681405"/>
                </a:lnTo>
                <a:lnTo>
                  <a:pt x="2640355" y="690930"/>
                </a:lnTo>
                <a:close/>
              </a:path>
              <a:path w="2640965" h="1790700">
                <a:moveTo>
                  <a:pt x="2640355" y="709980"/>
                </a:moveTo>
                <a:lnTo>
                  <a:pt x="2630830" y="709980"/>
                </a:lnTo>
                <a:lnTo>
                  <a:pt x="2630830" y="700455"/>
                </a:lnTo>
                <a:lnTo>
                  <a:pt x="2640355" y="700455"/>
                </a:lnTo>
                <a:lnTo>
                  <a:pt x="2640355" y="709980"/>
                </a:lnTo>
                <a:close/>
              </a:path>
              <a:path w="2640965" h="1790700">
                <a:moveTo>
                  <a:pt x="2640355" y="729030"/>
                </a:moveTo>
                <a:lnTo>
                  <a:pt x="2630830" y="729030"/>
                </a:lnTo>
                <a:lnTo>
                  <a:pt x="2630830" y="719505"/>
                </a:lnTo>
                <a:lnTo>
                  <a:pt x="2640355" y="719505"/>
                </a:lnTo>
                <a:lnTo>
                  <a:pt x="2640355" y="729030"/>
                </a:lnTo>
                <a:close/>
              </a:path>
              <a:path w="2640965" h="1790700">
                <a:moveTo>
                  <a:pt x="2640355" y="748080"/>
                </a:moveTo>
                <a:lnTo>
                  <a:pt x="2630830" y="748080"/>
                </a:lnTo>
                <a:lnTo>
                  <a:pt x="2630830" y="738555"/>
                </a:lnTo>
                <a:lnTo>
                  <a:pt x="2640355" y="738555"/>
                </a:lnTo>
                <a:lnTo>
                  <a:pt x="2640355" y="748080"/>
                </a:lnTo>
                <a:close/>
              </a:path>
              <a:path w="2640965" h="1790700">
                <a:moveTo>
                  <a:pt x="2640355" y="767130"/>
                </a:moveTo>
                <a:lnTo>
                  <a:pt x="2630830" y="767130"/>
                </a:lnTo>
                <a:lnTo>
                  <a:pt x="2630830" y="757605"/>
                </a:lnTo>
                <a:lnTo>
                  <a:pt x="2640355" y="757605"/>
                </a:lnTo>
                <a:lnTo>
                  <a:pt x="2640355" y="767130"/>
                </a:lnTo>
                <a:close/>
              </a:path>
              <a:path w="2640965" h="1790700">
                <a:moveTo>
                  <a:pt x="2640355" y="786180"/>
                </a:moveTo>
                <a:lnTo>
                  <a:pt x="2630830" y="786180"/>
                </a:lnTo>
                <a:lnTo>
                  <a:pt x="2630830" y="776655"/>
                </a:lnTo>
                <a:lnTo>
                  <a:pt x="2640355" y="776655"/>
                </a:lnTo>
                <a:lnTo>
                  <a:pt x="2640355" y="786180"/>
                </a:lnTo>
                <a:close/>
              </a:path>
              <a:path w="2640965" h="1790700">
                <a:moveTo>
                  <a:pt x="2640355" y="805230"/>
                </a:moveTo>
                <a:lnTo>
                  <a:pt x="2630830" y="805230"/>
                </a:lnTo>
                <a:lnTo>
                  <a:pt x="2630830" y="795705"/>
                </a:lnTo>
                <a:lnTo>
                  <a:pt x="2640355" y="795705"/>
                </a:lnTo>
                <a:lnTo>
                  <a:pt x="2640355" y="805230"/>
                </a:lnTo>
                <a:close/>
              </a:path>
              <a:path w="2640965" h="1790700">
                <a:moveTo>
                  <a:pt x="2640355" y="824280"/>
                </a:moveTo>
                <a:lnTo>
                  <a:pt x="2630830" y="824280"/>
                </a:lnTo>
                <a:lnTo>
                  <a:pt x="2630830" y="814755"/>
                </a:lnTo>
                <a:lnTo>
                  <a:pt x="2640355" y="814755"/>
                </a:lnTo>
                <a:lnTo>
                  <a:pt x="2640355" y="824280"/>
                </a:lnTo>
                <a:close/>
              </a:path>
              <a:path w="2640965" h="1790700">
                <a:moveTo>
                  <a:pt x="2640355" y="843330"/>
                </a:moveTo>
                <a:lnTo>
                  <a:pt x="2630830" y="843330"/>
                </a:lnTo>
                <a:lnTo>
                  <a:pt x="2630830" y="833805"/>
                </a:lnTo>
                <a:lnTo>
                  <a:pt x="2640355" y="833805"/>
                </a:lnTo>
                <a:lnTo>
                  <a:pt x="2640355" y="843330"/>
                </a:lnTo>
                <a:close/>
              </a:path>
              <a:path w="2640965" h="1790700">
                <a:moveTo>
                  <a:pt x="2640355" y="862380"/>
                </a:moveTo>
                <a:lnTo>
                  <a:pt x="2630830" y="862380"/>
                </a:lnTo>
                <a:lnTo>
                  <a:pt x="2630830" y="852855"/>
                </a:lnTo>
                <a:lnTo>
                  <a:pt x="2640355" y="852855"/>
                </a:lnTo>
                <a:lnTo>
                  <a:pt x="2640355" y="862380"/>
                </a:lnTo>
                <a:close/>
              </a:path>
              <a:path w="2640965" h="1790700">
                <a:moveTo>
                  <a:pt x="2640355" y="881430"/>
                </a:moveTo>
                <a:lnTo>
                  <a:pt x="2630830" y="881430"/>
                </a:lnTo>
                <a:lnTo>
                  <a:pt x="2630830" y="871905"/>
                </a:lnTo>
                <a:lnTo>
                  <a:pt x="2640355" y="871905"/>
                </a:lnTo>
                <a:lnTo>
                  <a:pt x="2640355" y="881430"/>
                </a:lnTo>
                <a:close/>
              </a:path>
              <a:path w="2640965" h="1790700">
                <a:moveTo>
                  <a:pt x="2640355" y="900480"/>
                </a:moveTo>
                <a:lnTo>
                  <a:pt x="2630830" y="900480"/>
                </a:lnTo>
                <a:lnTo>
                  <a:pt x="2630830" y="890955"/>
                </a:lnTo>
                <a:lnTo>
                  <a:pt x="2640355" y="890955"/>
                </a:lnTo>
                <a:lnTo>
                  <a:pt x="2640355" y="900480"/>
                </a:lnTo>
                <a:close/>
              </a:path>
              <a:path w="2640965" h="1790700">
                <a:moveTo>
                  <a:pt x="2640355" y="919530"/>
                </a:moveTo>
                <a:lnTo>
                  <a:pt x="2630830" y="919530"/>
                </a:lnTo>
                <a:lnTo>
                  <a:pt x="2630830" y="910005"/>
                </a:lnTo>
                <a:lnTo>
                  <a:pt x="2640355" y="910005"/>
                </a:lnTo>
                <a:lnTo>
                  <a:pt x="2640355" y="919530"/>
                </a:lnTo>
                <a:close/>
              </a:path>
              <a:path w="2640965" h="1790700">
                <a:moveTo>
                  <a:pt x="2640355" y="938580"/>
                </a:moveTo>
                <a:lnTo>
                  <a:pt x="2630830" y="938580"/>
                </a:lnTo>
                <a:lnTo>
                  <a:pt x="2630830" y="929055"/>
                </a:lnTo>
                <a:lnTo>
                  <a:pt x="2640355" y="929055"/>
                </a:lnTo>
                <a:lnTo>
                  <a:pt x="2640355" y="938580"/>
                </a:lnTo>
                <a:close/>
              </a:path>
              <a:path w="2640965" h="1790700">
                <a:moveTo>
                  <a:pt x="2640355" y="957630"/>
                </a:moveTo>
                <a:lnTo>
                  <a:pt x="2630830" y="957630"/>
                </a:lnTo>
                <a:lnTo>
                  <a:pt x="2630830" y="948105"/>
                </a:lnTo>
                <a:lnTo>
                  <a:pt x="2640355" y="948105"/>
                </a:lnTo>
                <a:lnTo>
                  <a:pt x="2640355" y="957630"/>
                </a:lnTo>
                <a:close/>
              </a:path>
              <a:path w="2640965" h="1790700">
                <a:moveTo>
                  <a:pt x="2640355" y="976680"/>
                </a:moveTo>
                <a:lnTo>
                  <a:pt x="2630830" y="976680"/>
                </a:lnTo>
                <a:lnTo>
                  <a:pt x="2630830" y="967155"/>
                </a:lnTo>
                <a:lnTo>
                  <a:pt x="2640355" y="967155"/>
                </a:lnTo>
                <a:lnTo>
                  <a:pt x="2640355" y="976680"/>
                </a:lnTo>
                <a:close/>
              </a:path>
              <a:path w="2640965" h="1790700">
                <a:moveTo>
                  <a:pt x="2640355" y="995730"/>
                </a:moveTo>
                <a:lnTo>
                  <a:pt x="2630830" y="995730"/>
                </a:lnTo>
                <a:lnTo>
                  <a:pt x="2630830" y="986205"/>
                </a:lnTo>
                <a:lnTo>
                  <a:pt x="2640355" y="986205"/>
                </a:lnTo>
                <a:lnTo>
                  <a:pt x="2640355" y="995730"/>
                </a:lnTo>
                <a:close/>
              </a:path>
              <a:path w="2640965" h="1790700">
                <a:moveTo>
                  <a:pt x="2640355" y="1014780"/>
                </a:moveTo>
                <a:lnTo>
                  <a:pt x="2630830" y="1014780"/>
                </a:lnTo>
                <a:lnTo>
                  <a:pt x="2630830" y="1005255"/>
                </a:lnTo>
                <a:lnTo>
                  <a:pt x="2640355" y="1005255"/>
                </a:lnTo>
                <a:lnTo>
                  <a:pt x="2640355" y="1014780"/>
                </a:lnTo>
                <a:close/>
              </a:path>
              <a:path w="2640965" h="1790700">
                <a:moveTo>
                  <a:pt x="2640355" y="1033830"/>
                </a:moveTo>
                <a:lnTo>
                  <a:pt x="2630830" y="1033830"/>
                </a:lnTo>
                <a:lnTo>
                  <a:pt x="2630830" y="1024305"/>
                </a:lnTo>
                <a:lnTo>
                  <a:pt x="2640355" y="1024305"/>
                </a:lnTo>
                <a:lnTo>
                  <a:pt x="2640355" y="1033830"/>
                </a:lnTo>
                <a:close/>
              </a:path>
              <a:path w="2640965" h="1790700">
                <a:moveTo>
                  <a:pt x="2640355" y="1052880"/>
                </a:moveTo>
                <a:lnTo>
                  <a:pt x="2630830" y="1052880"/>
                </a:lnTo>
                <a:lnTo>
                  <a:pt x="2630830" y="1043355"/>
                </a:lnTo>
                <a:lnTo>
                  <a:pt x="2640355" y="1043355"/>
                </a:lnTo>
                <a:lnTo>
                  <a:pt x="2640355" y="1052880"/>
                </a:lnTo>
                <a:close/>
              </a:path>
              <a:path w="2640965" h="1790700">
                <a:moveTo>
                  <a:pt x="2640355" y="1071930"/>
                </a:moveTo>
                <a:lnTo>
                  <a:pt x="2630830" y="1071930"/>
                </a:lnTo>
                <a:lnTo>
                  <a:pt x="2630830" y="1062405"/>
                </a:lnTo>
                <a:lnTo>
                  <a:pt x="2640355" y="1062405"/>
                </a:lnTo>
                <a:lnTo>
                  <a:pt x="2640355" y="1071930"/>
                </a:lnTo>
                <a:close/>
              </a:path>
              <a:path w="2640965" h="1790700">
                <a:moveTo>
                  <a:pt x="2640355" y="1090980"/>
                </a:moveTo>
                <a:lnTo>
                  <a:pt x="2630830" y="1090980"/>
                </a:lnTo>
                <a:lnTo>
                  <a:pt x="2630830" y="1081455"/>
                </a:lnTo>
                <a:lnTo>
                  <a:pt x="2640355" y="1081455"/>
                </a:lnTo>
                <a:lnTo>
                  <a:pt x="2640355" y="1090980"/>
                </a:lnTo>
                <a:close/>
              </a:path>
              <a:path w="2640965" h="1790700">
                <a:moveTo>
                  <a:pt x="2640355" y="1110030"/>
                </a:moveTo>
                <a:lnTo>
                  <a:pt x="2630830" y="1110030"/>
                </a:lnTo>
                <a:lnTo>
                  <a:pt x="2630830" y="1100505"/>
                </a:lnTo>
                <a:lnTo>
                  <a:pt x="2640355" y="1100505"/>
                </a:lnTo>
                <a:lnTo>
                  <a:pt x="2640355" y="1110030"/>
                </a:lnTo>
                <a:close/>
              </a:path>
              <a:path w="2640965" h="1790700">
                <a:moveTo>
                  <a:pt x="2640355" y="1129080"/>
                </a:moveTo>
                <a:lnTo>
                  <a:pt x="2630830" y="1129080"/>
                </a:lnTo>
                <a:lnTo>
                  <a:pt x="2630830" y="1119555"/>
                </a:lnTo>
                <a:lnTo>
                  <a:pt x="2640355" y="1119555"/>
                </a:lnTo>
                <a:lnTo>
                  <a:pt x="2640355" y="1129080"/>
                </a:lnTo>
                <a:close/>
              </a:path>
              <a:path w="2640965" h="1790700">
                <a:moveTo>
                  <a:pt x="2640355" y="1148130"/>
                </a:moveTo>
                <a:lnTo>
                  <a:pt x="2630830" y="1148130"/>
                </a:lnTo>
                <a:lnTo>
                  <a:pt x="2630830" y="1138605"/>
                </a:lnTo>
                <a:lnTo>
                  <a:pt x="2640355" y="1138605"/>
                </a:lnTo>
                <a:lnTo>
                  <a:pt x="2640355" y="1148130"/>
                </a:lnTo>
                <a:close/>
              </a:path>
              <a:path w="2640965" h="1790700">
                <a:moveTo>
                  <a:pt x="2640355" y="1167180"/>
                </a:moveTo>
                <a:lnTo>
                  <a:pt x="2630830" y="1167180"/>
                </a:lnTo>
                <a:lnTo>
                  <a:pt x="2630830" y="1157655"/>
                </a:lnTo>
                <a:lnTo>
                  <a:pt x="2640355" y="1157655"/>
                </a:lnTo>
                <a:lnTo>
                  <a:pt x="2640355" y="1167180"/>
                </a:lnTo>
                <a:close/>
              </a:path>
              <a:path w="2640965" h="1790700">
                <a:moveTo>
                  <a:pt x="2640355" y="1186230"/>
                </a:moveTo>
                <a:lnTo>
                  <a:pt x="2630830" y="1186230"/>
                </a:lnTo>
                <a:lnTo>
                  <a:pt x="2630830" y="1176705"/>
                </a:lnTo>
                <a:lnTo>
                  <a:pt x="2640355" y="1176705"/>
                </a:lnTo>
                <a:lnTo>
                  <a:pt x="2640355" y="1186230"/>
                </a:lnTo>
                <a:close/>
              </a:path>
              <a:path w="2640965" h="1790700">
                <a:moveTo>
                  <a:pt x="2640355" y="1205280"/>
                </a:moveTo>
                <a:lnTo>
                  <a:pt x="2630830" y="1205280"/>
                </a:lnTo>
                <a:lnTo>
                  <a:pt x="2630830" y="1195755"/>
                </a:lnTo>
                <a:lnTo>
                  <a:pt x="2640355" y="1195755"/>
                </a:lnTo>
                <a:lnTo>
                  <a:pt x="2640355" y="1205280"/>
                </a:lnTo>
                <a:close/>
              </a:path>
              <a:path w="2640965" h="1790700">
                <a:moveTo>
                  <a:pt x="2640355" y="1224330"/>
                </a:moveTo>
                <a:lnTo>
                  <a:pt x="2630830" y="1224330"/>
                </a:lnTo>
                <a:lnTo>
                  <a:pt x="2630830" y="1214805"/>
                </a:lnTo>
                <a:lnTo>
                  <a:pt x="2640355" y="1214805"/>
                </a:lnTo>
                <a:lnTo>
                  <a:pt x="2640355" y="1224330"/>
                </a:lnTo>
                <a:close/>
              </a:path>
              <a:path w="2640965" h="1790700">
                <a:moveTo>
                  <a:pt x="2640355" y="1243380"/>
                </a:moveTo>
                <a:lnTo>
                  <a:pt x="2630830" y="1243380"/>
                </a:lnTo>
                <a:lnTo>
                  <a:pt x="2630830" y="1233855"/>
                </a:lnTo>
                <a:lnTo>
                  <a:pt x="2640355" y="1233855"/>
                </a:lnTo>
                <a:lnTo>
                  <a:pt x="2640355" y="1243380"/>
                </a:lnTo>
                <a:close/>
              </a:path>
              <a:path w="2640965" h="1790700">
                <a:moveTo>
                  <a:pt x="2640355" y="1262430"/>
                </a:moveTo>
                <a:lnTo>
                  <a:pt x="2630830" y="1262430"/>
                </a:lnTo>
                <a:lnTo>
                  <a:pt x="2630830" y="1252905"/>
                </a:lnTo>
                <a:lnTo>
                  <a:pt x="2640355" y="1252905"/>
                </a:lnTo>
                <a:lnTo>
                  <a:pt x="2640355" y="1262430"/>
                </a:lnTo>
                <a:close/>
              </a:path>
              <a:path w="2640965" h="1790700">
                <a:moveTo>
                  <a:pt x="2640355" y="1281480"/>
                </a:moveTo>
                <a:lnTo>
                  <a:pt x="2630830" y="1281480"/>
                </a:lnTo>
                <a:lnTo>
                  <a:pt x="2630830" y="1271955"/>
                </a:lnTo>
                <a:lnTo>
                  <a:pt x="2640355" y="1271955"/>
                </a:lnTo>
                <a:lnTo>
                  <a:pt x="2640355" y="1281480"/>
                </a:lnTo>
                <a:close/>
              </a:path>
              <a:path w="2640965" h="1790700">
                <a:moveTo>
                  <a:pt x="2640355" y="1300530"/>
                </a:moveTo>
                <a:lnTo>
                  <a:pt x="2630830" y="1300530"/>
                </a:lnTo>
                <a:lnTo>
                  <a:pt x="2630830" y="1291005"/>
                </a:lnTo>
                <a:lnTo>
                  <a:pt x="2640355" y="1291005"/>
                </a:lnTo>
                <a:lnTo>
                  <a:pt x="2640355" y="1300530"/>
                </a:lnTo>
                <a:close/>
              </a:path>
              <a:path w="2640965" h="1790700">
                <a:moveTo>
                  <a:pt x="2640355" y="1319580"/>
                </a:moveTo>
                <a:lnTo>
                  <a:pt x="2630830" y="1319580"/>
                </a:lnTo>
                <a:lnTo>
                  <a:pt x="2630830" y="1310055"/>
                </a:lnTo>
                <a:lnTo>
                  <a:pt x="2640355" y="1310055"/>
                </a:lnTo>
                <a:lnTo>
                  <a:pt x="2640355" y="1319580"/>
                </a:lnTo>
                <a:close/>
              </a:path>
              <a:path w="2640965" h="1790700">
                <a:moveTo>
                  <a:pt x="2640355" y="1338630"/>
                </a:moveTo>
                <a:lnTo>
                  <a:pt x="2630830" y="1338630"/>
                </a:lnTo>
                <a:lnTo>
                  <a:pt x="2630830" y="1329105"/>
                </a:lnTo>
                <a:lnTo>
                  <a:pt x="2640355" y="1329105"/>
                </a:lnTo>
                <a:lnTo>
                  <a:pt x="2640355" y="1338630"/>
                </a:lnTo>
                <a:close/>
              </a:path>
              <a:path w="2640965" h="1790700">
                <a:moveTo>
                  <a:pt x="2640355" y="1357680"/>
                </a:moveTo>
                <a:lnTo>
                  <a:pt x="2630830" y="1357680"/>
                </a:lnTo>
                <a:lnTo>
                  <a:pt x="2630830" y="1348155"/>
                </a:lnTo>
                <a:lnTo>
                  <a:pt x="2640355" y="1348155"/>
                </a:lnTo>
                <a:lnTo>
                  <a:pt x="2640355" y="1357680"/>
                </a:lnTo>
                <a:close/>
              </a:path>
              <a:path w="2640965" h="1790700">
                <a:moveTo>
                  <a:pt x="2640355" y="1376730"/>
                </a:moveTo>
                <a:lnTo>
                  <a:pt x="2630830" y="1376730"/>
                </a:lnTo>
                <a:lnTo>
                  <a:pt x="2630830" y="1367205"/>
                </a:lnTo>
                <a:lnTo>
                  <a:pt x="2640355" y="1367205"/>
                </a:lnTo>
                <a:lnTo>
                  <a:pt x="2640355" y="1376730"/>
                </a:lnTo>
                <a:close/>
              </a:path>
              <a:path w="2640965" h="1790700">
                <a:moveTo>
                  <a:pt x="2640355" y="1395780"/>
                </a:moveTo>
                <a:lnTo>
                  <a:pt x="2630830" y="1395780"/>
                </a:lnTo>
                <a:lnTo>
                  <a:pt x="2630830" y="1386255"/>
                </a:lnTo>
                <a:lnTo>
                  <a:pt x="2640355" y="1386255"/>
                </a:lnTo>
                <a:lnTo>
                  <a:pt x="2640355" y="1395780"/>
                </a:lnTo>
                <a:close/>
              </a:path>
              <a:path w="2640965" h="1790700">
                <a:moveTo>
                  <a:pt x="2640355" y="1414830"/>
                </a:moveTo>
                <a:lnTo>
                  <a:pt x="2630830" y="1414830"/>
                </a:lnTo>
                <a:lnTo>
                  <a:pt x="2630830" y="1405305"/>
                </a:lnTo>
                <a:lnTo>
                  <a:pt x="2640355" y="1405305"/>
                </a:lnTo>
                <a:lnTo>
                  <a:pt x="2640355" y="1414830"/>
                </a:lnTo>
                <a:close/>
              </a:path>
              <a:path w="2640965" h="1790700">
                <a:moveTo>
                  <a:pt x="2640355" y="1433880"/>
                </a:moveTo>
                <a:lnTo>
                  <a:pt x="2630830" y="1433880"/>
                </a:lnTo>
                <a:lnTo>
                  <a:pt x="2630830" y="1424355"/>
                </a:lnTo>
                <a:lnTo>
                  <a:pt x="2640355" y="1424355"/>
                </a:lnTo>
                <a:lnTo>
                  <a:pt x="2640355" y="1433880"/>
                </a:lnTo>
                <a:close/>
              </a:path>
              <a:path w="2640965" h="1790700">
                <a:moveTo>
                  <a:pt x="2640355" y="1452930"/>
                </a:moveTo>
                <a:lnTo>
                  <a:pt x="2630830" y="1452930"/>
                </a:lnTo>
                <a:lnTo>
                  <a:pt x="2630830" y="1443405"/>
                </a:lnTo>
                <a:lnTo>
                  <a:pt x="2640355" y="1443405"/>
                </a:lnTo>
                <a:lnTo>
                  <a:pt x="2640355" y="1452930"/>
                </a:lnTo>
                <a:close/>
              </a:path>
              <a:path w="2640965" h="1790700">
                <a:moveTo>
                  <a:pt x="2640355" y="1471980"/>
                </a:moveTo>
                <a:lnTo>
                  <a:pt x="2630830" y="1471980"/>
                </a:lnTo>
                <a:lnTo>
                  <a:pt x="2630830" y="1462455"/>
                </a:lnTo>
                <a:lnTo>
                  <a:pt x="2640355" y="1462455"/>
                </a:lnTo>
                <a:lnTo>
                  <a:pt x="2640355" y="1471980"/>
                </a:lnTo>
                <a:close/>
              </a:path>
              <a:path w="2640965" h="1790700">
                <a:moveTo>
                  <a:pt x="2640355" y="1491030"/>
                </a:moveTo>
                <a:lnTo>
                  <a:pt x="2630830" y="1491030"/>
                </a:lnTo>
                <a:lnTo>
                  <a:pt x="2630830" y="1481505"/>
                </a:lnTo>
                <a:lnTo>
                  <a:pt x="2640355" y="1481505"/>
                </a:lnTo>
                <a:lnTo>
                  <a:pt x="2640355" y="1491030"/>
                </a:lnTo>
                <a:close/>
              </a:path>
              <a:path w="2640965" h="1790700">
                <a:moveTo>
                  <a:pt x="2640355" y="1510080"/>
                </a:moveTo>
                <a:lnTo>
                  <a:pt x="2630830" y="1510080"/>
                </a:lnTo>
                <a:lnTo>
                  <a:pt x="2630830" y="1500555"/>
                </a:lnTo>
                <a:lnTo>
                  <a:pt x="2640355" y="1500555"/>
                </a:lnTo>
                <a:lnTo>
                  <a:pt x="2640355" y="1510080"/>
                </a:lnTo>
                <a:close/>
              </a:path>
              <a:path w="2640965" h="1790700">
                <a:moveTo>
                  <a:pt x="2640355" y="1529130"/>
                </a:moveTo>
                <a:lnTo>
                  <a:pt x="2630830" y="1529130"/>
                </a:lnTo>
                <a:lnTo>
                  <a:pt x="2630830" y="1519605"/>
                </a:lnTo>
                <a:lnTo>
                  <a:pt x="2640355" y="1519605"/>
                </a:lnTo>
                <a:lnTo>
                  <a:pt x="2640355" y="1529130"/>
                </a:lnTo>
                <a:close/>
              </a:path>
              <a:path w="2640965" h="1790700">
                <a:moveTo>
                  <a:pt x="2640355" y="1548180"/>
                </a:moveTo>
                <a:lnTo>
                  <a:pt x="2630830" y="1548180"/>
                </a:lnTo>
                <a:lnTo>
                  <a:pt x="2630830" y="1538655"/>
                </a:lnTo>
                <a:lnTo>
                  <a:pt x="2640355" y="1538655"/>
                </a:lnTo>
                <a:lnTo>
                  <a:pt x="2640355" y="1548180"/>
                </a:lnTo>
                <a:close/>
              </a:path>
              <a:path w="2640965" h="1790700">
                <a:moveTo>
                  <a:pt x="2640355" y="1567230"/>
                </a:moveTo>
                <a:lnTo>
                  <a:pt x="2630830" y="1567230"/>
                </a:lnTo>
                <a:lnTo>
                  <a:pt x="2630830" y="1557705"/>
                </a:lnTo>
                <a:lnTo>
                  <a:pt x="2640355" y="1557705"/>
                </a:lnTo>
                <a:lnTo>
                  <a:pt x="2640355" y="1567230"/>
                </a:lnTo>
                <a:close/>
              </a:path>
              <a:path w="2640965" h="1790700">
                <a:moveTo>
                  <a:pt x="2640355" y="1586280"/>
                </a:moveTo>
                <a:lnTo>
                  <a:pt x="2630830" y="1586280"/>
                </a:lnTo>
                <a:lnTo>
                  <a:pt x="2630830" y="1576755"/>
                </a:lnTo>
                <a:lnTo>
                  <a:pt x="2640355" y="1576755"/>
                </a:lnTo>
                <a:lnTo>
                  <a:pt x="2640355" y="1586280"/>
                </a:lnTo>
                <a:close/>
              </a:path>
              <a:path w="2640965" h="1790700">
                <a:moveTo>
                  <a:pt x="2640355" y="1605330"/>
                </a:moveTo>
                <a:lnTo>
                  <a:pt x="2630830" y="1605330"/>
                </a:lnTo>
                <a:lnTo>
                  <a:pt x="2630830" y="1595805"/>
                </a:lnTo>
                <a:lnTo>
                  <a:pt x="2640355" y="1595805"/>
                </a:lnTo>
                <a:lnTo>
                  <a:pt x="2640355" y="1605330"/>
                </a:lnTo>
                <a:close/>
              </a:path>
              <a:path w="2640965" h="1790700">
                <a:moveTo>
                  <a:pt x="2640355" y="1624380"/>
                </a:moveTo>
                <a:lnTo>
                  <a:pt x="2630830" y="1624380"/>
                </a:lnTo>
                <a:lnTo>
                  <a:pt x="2630830" y="1614855"/>
                </a:lnTo>
                <a:lnTo>
                  <a:pt x="2640355" y="1614855"/>
                </a:lnTo>
                <a:lnTo>
                  <a:pt x="2640355" y="1624380"/>
                </a:lnTo>
                <a:close/>
              </a:path>
              <a:path w="2640965" h="1790700">
                <a:moveTo>
                  <a:pt x="2640355" y="1643430"/>
                </a:moveTo>
                <a:lnTo>
                  <a:pt x="2630830" y="1643430"/>
                </a:lnTo>
                <a:lnTo>
                  <a:pt x="2630830" y="1633905"/>
                </a:lnTo>
                <a:lnTo>
                  <a:pt x="2640355" y="1633905"/>
                </a:lnTo>
                <a:lnTo>
                  <a:pt x="2640355" y="1643430"/>
                </a:lnTo>
                <a:close/>
              </a:path>
              <a:path w="2640965" h="1790700">
                <a:moveTo>
                  <a:pt x="2640355" y="1662480"/>
                </a:moveTo>
                <a:lnTo>
                  <a:pt x="2630830" y="1662480"/>
                </a:lnTo>
                <a:lnTo>
                  <a:pt x="2630830" y="1652955"/>
                </a:lnTo>
                <a:lnTo>
                  <a:pt x="2640355" y="1652955"/>
                </a:lnTo>
                <a:lnTo>
                  <a:pt x="2640355" y="1662480"/>
                </a:lnTo>
                <a:close/>
              </a:path>
              <a:path w="2640965" h="1790700">
                <a:moveTo>
                  <a:pt x="2640355" y="1681530"/>
                </a:moveTo>
                <a:lnTo>
                  <a:pt x="2630830" y="1681530"/>
                </a:lnTo>
                <a:lnTo>
                  <a:pt x="2630830" y="1672005"/>
                </a:lnTo>
                <a:lnTo>
                  <a:pt x="2640355" y="1672005"/>
                </a:lnTo>
                <a:lnTo>
                  <a:pt x="2640355" y="1681530"/>
                </a:lnTo>
                <a:close/>
              </a:path>
              <a:path w="2640965" h="1790700">
                <a:moveTo>
                  <a:pt x="2640355" y="1700580"/>
                </a:moveTo>
                <a:lnTo>
                  <a:pt x="2630830" y="1700580"/>
                </a:lnTo>
                <a:lnTo>
                  <a:pt x="2630830" y="1691055"/>
                </a:lnTo>
                <a:lnTo>
                  <a:pt x="2640355" y="1691055"/>
                </a:lnTo>
                <a:lnTo>
                  <a:pt x="2640355" y="1700580"/>
                </a:lnTo>
                <a:close/>
              </a:path>
              <a:path w="2640965" h="1790700">
                <a:moveTo>
                  <a:pt x="2640355" y="1719630"/>
                </a:moveTo>
                <a:lnTo>
                  <a:pt x="2630830" y="1719630"/>
                </a:lnTo>
                <a:lnTo>
                  <a:pt x="2630830" y="1710105"/>
                </a:lnTo>
                <a:lnTo>
                  <a:pt x="2640355" y="1710105"/>
                </a:lnTo>
                <a:lnTo>
                  <a:pt x="2640355" y="1719630"/>
                </a:lnTo>
                <a:close/>
              </a:path>
              <a:path w="2640965" h="1790700">
                <a:moveTo>
                  <a:pt x="2634270" y="1729066"/>
                </a:moveTo>
                <a:lnTo>
                  <a:pt x="2630512" y="1729066"/>
                </a:lnTo>
                <a:lnTo>
                  <a:pt x="2630538" y="1728838"/>
                </a:lnTo>
                <a:lnTo>
                  <a:pt x="2634270" y="1729066"/>
                </a:lnTo>
                <a:close/>
              </a:path>
              <a:path w="2640965" h="1790700">
                <a:moveTo>
                  <a:pt x="2630521" y="1728969"/>
                </a:moveTo>
                <a:lnTo>
                  <a:pt x="2630533" y="1728838"/>
                </a:lnTo>
                <a:lnTo>
                  <a:pt x="2630521" y="1728969"/>
                </a:lnTo>
                <a:close/>
              </a:path>
              <a:path w="2640965" h="1790700">
                <a:moveTo>
                  <a:pt x="2639739" y="1731962"/>
                </a:moveTo>
                <a:lnTo>
                  <a:pt x="2630144" y="1731962"/>
                </a:lnTo>
                <a:lnTo>
                  <a:pt x="2630182" y="1731721"/>
                </a:lnTo>
                <a:lnTo>
                  <a:pt x="2630521" y="1728969"/>
                </a:lnTo>
                <a:lnTo>
                  <a:pt x="2634270" y="1729066"/>
                </a:lnTo>
                <a:lnTo>
                  <a:pt x="2640037" y="1729498"/>
                </a:lnTo>
                <a:lnTo>
                  <a:pt x="2639987" y="1730032"/>
                </a:lnTo>
                <a:lnTo>
                  <a:pt x="2639739" y="1731962"/>
                </a:lnTo>
                <a:close/>
              </a:path>
              <a:path w="2640965" h="1790700">
                <a:moveTo>
                  <a:pt x="2630155" y="1731872"/>
                </a:moveTo>
                <a:lnTo>
                  <a:pt x="2630175" y="1731721"/>
                </a:lnTo>
                <a:lnTo>
                  <a:pt x="2630155" y="1731872"/>
                </a:lnTo>
                <a:close/>
              </a:path>
              <a:path w="2640965" h="1790700">
                <a:moveTo>
                  <a:pt x="2639301" y="1734807"/>
                </a:moveTo>
                <a:lnTo>
                  <a:pt x="2629636" y="1734807"/>
                </a:lnTo>
                <a:lnTo>
                  <a:pt x="2630155" y="1731872"/>
                </a:lnTo>
                <a:lnTo>
                  <a:pt x="2639739" y="1731962"/>
                </a:lnTo>
                <a:lnTo>
                  <a:pt x="2639555" y="1733397"/>
                </a:lnTo>
                <a:lnTo>
                  <a:pt x="2639301" y="1734807"/>
                </a:lnTo>
                <a:close/>
              </a:path>
              <a:path w="2640965" h="1790700">
                <a:moveTo>
                  <a:pt x="2638297" y="1739595"/>
                </a:moveTo>
                <a:lnTo>
                  <a:pt x="2629014" y="1737448"/>
                </a:lnTo>
                <a:lnTo>
                  <a:pt x="2629674" y="1734565"/>
                </a:lnTo>
                <a:lnTo>
                  <a:pt x="2629636" y="1734807"/>
                </a:lnTo>
                <a:lnTo>
                  <a:pt x="2639301" y="1734807"/>
                </a:lnTo>
                <a:lnTo>
                  <a:pt x="2638958" y="1736712"/>
                </a:lnTo>
                <a:lnTo>
                  <a:pt x="2638297" y="1739595"/>
                </a:lnTo>
                <a:close/>
              </a:path>
              <a:path w="2640965" h="1790700">
                <a:moveTo>
                  <a:pt x="2634329" y="1750771"/>
                </a:moveTo>
                <a:lnTo>
                  <a:pt x="2623756" y="1750771"/>
                </a:lnTo>
                <a:lnTo>
                  <a:pt x="2623972" y="1750364"/>
                </a:lnTo>
                <a:lnTo>
                  <a:pt x="2626309" y="1745462"/>
                </a:lnTo>
                <a:lnTo>
                  <a:pt x="2634894" y="1749602"/>
                </a:lnTo>
                <a:lnTo>
                  <a:pt x="2634329" y="1750771"/>
                </a:lnTo>
                <a:close/>
              </a:path>
              <a:path w="2640965" h="1790700">
                <a:moveTo>
                  <a:pt x="2623872" y="1750530"/>
                </a:moveTo>
                <a:lnTo>
                  <a:pt x="2623951" y="1750364"/>
                </a:lnTo>
                <a:lnTo>
                  <a:pt x="2623872" y="1750530"/>
                </a:lnTo>
                <a:close/>
              </a:path>
              <a:path w="2640965" h="1790700">
                <a:moveTo>
                  <a:pt x="2630233" y="1758416"/>
                </a:moveTo>
                <a:lnTo>
                  <a:pt x="2622092" y="1753476"/>
                </a:lnTo>
                <a:lnTo>
                  <a:pt x="2623872" y="1750530"/>
                </a:lnTo>
                <a:lnTo>
                  <a:pt x="2623756" y="1750771"/>
                </a:lnTo>
                <a:lnTo>
                  <a:pt x="2634329" y="1750771"/>
                </a:lnTo>
                <a:lnTo>
                  <a:pt x="2632329" y="1754911"/>
                </a:lnTo>
                <a:lnTo>
                  <a:pt x="2632113" y="1755317"/>
                </a:lnTo>
                <a:lnTo>
                  <a:pt x="2630233" y="1758416"/>
                </a:lnTo>
                <a:close/>
              </a:path>
              <a:path w="2640965" h="1790700">
                <a:moveTo>
                  <a:pt x="2621009" y="1764042"/>
                </a:moveTo>
                <a:lnTo>
                  <a:pt x="2613748" y="1764042"/>
                </a:lnTo>
                <a:lnTo>
                  <a:pt x="2614079" y="1763725"/>
                </a:lnTo>
                <a:lnTo>
                  <a:pt x="2617038" y="1760435"/>
                </a:lnTo>
                <a:lnTo>
                  <a:pt x="2621009" y="1764042"/>
                </a:lnTo>
                <a:close/>
              </a:path>
              <a:path w="2640965" h="1790700">
                <a:moveTo>
                  <a:pt x="2613842" y="1763939"/>
                </a:moveTo>
                <a:lnTo>
                  <a:pt x="2614038" y="1763725"/>
                </a:lnTo>
                <a:lnTo>
                  <a:pt x="2613842" y="1763939"/>
                </a:lnTo>
                <a:close/>
              </a:path>
              <a:path w="2640965" h="1790700">
                <a:moveTo>
                  <a:pt x="2617050" y="1773897"/>
                </a:moveTo>
                <a:lnTo>
                  <a:pt x="2610637" y="1766849"/>
                </a:lnTo>
                <a:lnTo>
                  <a:pt x="2613842" y="1763939"/>
                </a:lnTo>
                <a:lnTo>
                  <a:pt x="2621009" y="1764042"/>
                </a:lnTo>
                <a:lnTo>
                  <a:pt x="2624086" y="1766836"/>
                </a:lnTo>
                <a:lnTo>
                  <a:pt x="2620797" y="1770456"/>
                </a:lnTo>
                <a:lnTo>
                  <a:pt x="2620479" y="1770773"/>
                </a:lnTo>
                <a:lnTo>
                  <a:pt x="2617050" y="1773897"/>
                </a:lnTo>
                <a:close/>
              </a:path>
              <a:path w="2640965" h="1790700">
                <a:moveTo>
                  <a:pt x="2604941" y="1773948"/>
                </a:moveTo>
                <a:lnTo>
                  <a:pt x="2600401" y="1773948"/>
                </a:lnTo>
                <a:lnTo>
                  <a:pt x="2600807" y="1773732"/>
                </a:lnTo>
                <a:lnTo>
                  <a:pt x="2603715" y="1771929"/>
                </a:lnTo>
                <a:lnTo>
                  <a:pt x="2604941" y="1773948"/>
                </a:lnTo>
                <a:close/>
              </a:path>
              <a:path w="2640965" h="1790700">
                <a:moveTo>
                  <a:pt x="2600559" y="1773852"/>
                </a:moveTo>
                <a:lnTo>
                  <a:pt x="2600755" y="1773732"/>
                </a:lnTo>
                <a:lnTo>
                  <a:pt x="2600559" y="1773852"/>
                </a:lnTo>
                <a:close/>
              </a:path>
              <a:path w="2640965" h="1790700">
                <a:moveTo>
                  <a:pt x="2599855" y="1784756"/>
                </a:moveTo>
                <a:lnTo>
                  <a:pt x="2595714" y="1776183"/>
                </a:lnTo>
                <a:lnTo>
                  <a:pt x="2600559" y="1773852"/>
                </a:lnTo>
                <a:lnTo>
                  <a:pt x="2600401" y="1773948"/>
                </a:lnTo>
                <a:lnTo>
                  <a:pt x="2604941" y="1773948"/>
                </a:lnTo>
                <a:lnTo>
                  <a:pt x="2608656" y="1780070"/>
                </a:lnTo>
                <a:lnTo>
                  <a:pt x="2605341" y="1782089"/>
                </a:lnTo>
                <a:lnTo>
                  <a:pt x="2604935" y="1782305"/>
                </a:lnTo>
                <a:lnTo>
                  <a:pt x="2599855" y="1784756"/>
                </a:lnTo>
                <a:close/>
              </a:path>
              <a:path w="2640965" h="1790700">
                <a:moveTo>
                  <a:pt x="2587673" y="1779651"/>
                </a:moveTo>
                <a:lnTo>
                  <a:pt x="2584589" y="1779651"/>
                </a:lnTo>
                <a:lnTo>
                  <a:pt x="2584831" y="1779600"/>
                </a:lnTo>
                <a:lnTo>
                  <a:pt x="2587501" y="1778980"/>
                </a:lnTo>
                <a:lnTo>
                  <a:pt x="2587673" y="1779651"/>
                </a:lnTo>
                <a:close/>
              </a:path>
              <a:path w="2640965" h="1790700">
                <a:moveTo>
                  <a:pt x="2587492" y="1779015"/>
                </a:moveTo>
                <a:close/>
              </a:path>
              <a:path w="2640965" h="1790700">
                <a:moveTo>
                  <a:pt x="2584734" y="1779617"/>
                </a:moveTo>
                <a:close/>
              </a:path>
              <a:path w="2640965" h="1790700">
                <a:moveTo>
                  <a:pt x="2587817" y="1780159"/>
                </a:moveTo>
                <a:lnTo>
                  <a:pt x="2581744" y="1780159"/>
                </a:lnTo>
                <a:lnTo>
                  <a:pt x="2581986" y="1780120"/>
                </a:lnTo>
                <a:lnTo>
                  <a:pt x="2584734" y="1779617"/>
                </a:lnTo>
                <a:lnTo>
                  <a:pt x="2584589" y="1779651"/>
                </a:lnTo>
                <a:lnTo>
                  <a:pt x="2587673" y="1779651"/>
                </a:lnTo>
                <a:lnTo>
                  <a:pt x="2587817" y="1780159"/>
                </a:lnTo>
                <a:close/>
              </a:path>
              <a:path w="2640965" h="1790700">
                <a:moveTo>
                  <a:pt x="2581884" y="1780133"/>
                </a:moveTo>
                <a:close/>
              </a:path>
              <a:path w="2640965" h="1790700">
                <a:moveTo>
                  <a:pt x="2579814" y="1789988"/>
                </a:moveTo>
                <a:lnTo>
                  <a:pt x="2579052" y="1780501"/>
                </a:lnTo>
                <a:lnTo>
                  <a:pt x="2581884" y="1780133"/>
                </a:lnTo>
                <a:lnTo>
                  <a:pt x="2581744" y="1780159"/>
                </a:lnTo>
                <a:lnTo>
                  <a:pt x="2587817" y="1780159"/>
                </a:lnTo>
                <a:lnTo>
                  <a:pt x="2590088" y="1788147"/>
                </a:lnTo>
                <a:lnTo>
                  <a:pt x="2586507" y="1788985"/>
                </a:lnTo>
                <a:lnTo>
                  <a:pt x="2583192" y="1789569"/>
                </a:lnTo>
                <a:lnTo>
                  <a:pt x="2579814" y="1789988"/>
                </a:lnTo>
                <a:close/>
              </a:path>
              <a:path w="2640965" h="1790700">
                <a:moveTo>
                  <a:pt x="2578976" y="1780501"/>
                </a:moveTo>
                <a:close/>
              </a:path>
              <a:path w="2640965" h="1790700">
                <a:moveTo>
                  <a:pt x="2578982" y="1780501"/>
                </a:moveTo>
                <a:close/>
              </a:path>
              <a:path w="2640965" h="1790700">
                <a:moveTo>
                  <a:pt x="2578861" y="1780514"/>
                </a:moveTo>
                <a:close/>
              </a:path>
              <a:path w="2640965" h="1790700">
                <a:moveTo>
                  <a:pt x="2569908" y="1790331"/>
                </a:moveTo>
                <a:lnTo>
                  <a:pt x="2560383" y="1790331"/>
                </a:lnTo>
                <a:lnTo>
                  <a:pt x="2560383" y="1780806"/>
                </a:lnTo>
                <a:lnTo>
                  <a:pt x="2569908" y="1780806"/>
                </a:lnTo>
                <a:lnTo>
                  <a:pt x="2569908" y="1790331"/>
                </a:lnTo>
                <a:close/>
              </a:path>
              <a:path w="2640965" h="1790700">
                <a:moveTo>
                  <a:pt x="2550858" y="1790331"/>
                </a:moveTo>
                <a:lnTo>
                  <a:pt x="2541333" y="1790331"/>
                </a:lnTo>
                <a:lnTo>
                  <a:pt x="2541333" y="1780806"/>
                </a:lnTo>
                <a:lnTo>
                  <a:pt x="2550858" y="1780806"/>
                </a:lnTo>
                <a:lnTo>
                  <a:pt x="2550858" y="1790331"/>
                </a:lnTo>
                <a:close/>
              </a:path>
              <a:path w="2640965" h="1790700">
                <a:moveTo>
                  <a:pt x="2531808" y="1790331"/>
                </a:moveTo>
                <a:lnTo>
                  <a:pt x="2522283" y="1790331"/>
                </a:lnTo>
                <a:lnTo>
                  <a:pt x="2522283" y="1780806"/>
                </a:lnTo>
                <a:lnTo>
                  <a:pt x="2531808" y="1780806"/>
                </a:lnTo>
                <a:lnTo>
                  <a:pt x="2531808" y="1790331"/>
                </a:lnTo>
                <a:close/>
              </a:path>
              <a:path w="2640965" h="1790700">
                <a:moveTo>
                  <a:pt x="2512758" y="1790331"/>
                </a:moveTo>
                <a:lnTo>
                  <a:pt x="2503233" y="1790331"/>
                </a:lnTo>
                <a:lnTo>
                  <a:pt x="2503233" y="1780806"/>
                </a:lnTo>
                <a:lnTo>
                  <a:pt x="2512758" y="1780806"/>
                </a:lnTo>
                <a:lnTo>
                  <a:pt x="2512758" y="1790331"/>
                </a:lnTo>
                <a:close/>
              </a:path>
              <a:path w="2640965" h="1790700">
                <a:moveTo>
                  <a:pt x="2493708" y="1790331"/>
                </a:moveTo>
                <a:lnTo>
                  <a:pt x="2484183" y="1790331"/>
                </a:lnTo>
                <a:lnTo>
                  <a:pt x="2484183" y="1780806"/>
                </a:lnTo>
                <a:lnTo>
                  <a:pt x="2493708" y="1780806"/>
                </a:lnTo>
                <a:lnTo>
                  <a:pt x="2493708" y="1790331"/>
                </a:lnTo>
                <a:close/>
              </a:path>
              <a:path w="2640965" h="1790700">
                <a:moveTo>
                  <a:pt x="2474658" y="1790331"/>
                </a:moveTo>
                <a:lnTo>
                  <a:pt x="2465133" y="1790331"/>
                </a:lnTo>
                <a:lnTo>
                  <a:pt x="2465133" y="1780806"/>
                </a:lnTo>
                <a:lnTo>
                  <a:pt x="2474658" y="1780806"/>
                </a:lnTo>
                <a:lnTo>
                  <a:pt x="2474658" y="1790331"/>
                </a:lnTo>
                <a:close/>
              </a:path>
              <a:path w="2640965" h="1790700">
                <a:moveTo>
                  <a:pt x="2455608" y="1790331"/>
                </a:moveTo>
                <a:lnTo>
                  <a:pt x="2446083" y="1790331"/>
                </a:lnTo>
                <a:lnTo>
                  <a:pt x="2446083" y="1780806"/>
                </a:lnTo>
                <a:lnTo>
                  <a:pt x="2455608" y="1780806"/>
                </a:lnTo>
                <a:lnTo>
                  <a:pt x="2455608" y="1790331"/>
                </a:lnTo>
                <a:close/>
              </a:path>
              <a:path w="2640965" h="1790700">
                <a:moveTo>
                  <a:pt x="2436558" y="1790331"/>
                </a:moveTo>
                <a:lnTo>
                  <a:pt x="2427033" y="1790331"/>
                </a:lnTo>
                <a:lnTo>
                  <a:pt x="2427033" y="1780806"/>
                </a:lnTo>
                <a:lnTo>
                  <a:pt x="2436558" y="1780806"/>
                </a:lnTo>
                <a:lnTo>
                  <a:pt x="2436558" y="1790331"/>
                </a:lnTo>
                <a:close/>
              </a:path>
              <a:path w="2640965" h="1790700">
                <a:moveTo>
                  <a:pt x="2417508" y="1790331"/>
                </a:moveTo>
                <a:lnTo>
                  <a:pt x="2407983" y="1790331"/>
                </a:lnTo>
                <a:lnTo>
                  <a:pt x="2407983" y="1780806"/>
                </a:lnTo>
                <a:lnTo>
                  <a:pt x="2417508" y="1780806"/>
                </a:lnTo>
                <a:lnTo>
                  <a:pt x="2417508" y="1790331"/>
                </a:lnTo>
                <a:close/>
              </a:path>
              <a:path w="2640965" h="1790700">
                <a:moveTo>
                  <a:pt x="2398458" y="1790331"/>
                </a:moveTo>
                <a:lnTo>
                  <a:pt x="2388933" y="1790331"/>
                </a:lnTo>
                <a:lnTo>
                  <a:pt x="2388933" y="1780806"/>
                </a:lnTo>
                <a:lnTo>
                  <a:pt x="2398458" y="1780806"/>
                </a:lnTo>
                <a:lnTo>
                  <a:pt x="2398458" y="1790331"/>
                </a:lnTo>
                <a:close/>
              </a:path>
              <a:path w="2640965" h="1790700">
                <a:moveTo>
                  <a:pt x="2379408" y="1790331"/>
                </a:moveTo>
                <a:lnTo>
                  <a:pt x="2369883" y="1790331"/>
                </a:lnTo>
                <a:lnTo>
                  <a:pt x="2369883" y="1780806"/>
                </a:lnTo>
                <a:lnTo>
                  <a:pt x="2379408" y="1780806"/>
                </a:lnTo>
                <a:lnTo>
                  <a:pt x="2379408" y="1790331"/>
                </a:lnTo>
                <a:close/>
              </a:path>
              <a:path w="2640965" h="1790700">
                <a:moveTo>
                  <a:pt x="2360358" y="1790331"/>
                </a:moveTo>
                <a:lnTo>
                  <a:pt x="2350833" y="1790331"/>
                </a:lnTo>
                <a:lnTo>
                  <a:pt x="2350833" y="1780806"/>
                </a:lnTo>
                <a:lnTo>
                  <a:pt x="2360358" y="1780806"/>
                </a:lnTo>
                <a:lnTo>
                  <a:pt x="2360358" y="1790331"/>
                </a:lnTo>
                <a:close/>
              </a:path>
              <a:path w="2640965" h="1790700">
                <a:moveTo>
                  <a:pt x="2341308" y="1790331"/>
                </a:moveTo>
                <a:lnTo>
                  <a:pt x="2331783" y="1790331"/>
                </a:lnTo>
                <a:lnTo>
                  <a:pt x="2331783" y="1780806"/>
                </a:lnTo>
                <a:lnTo>
                  <a:pt x="2341308" y="1780806"/>
                </a:lnTo>
                <a:lnTo>
                  <a:pt x="2341308" y="1790331"/>
                </a:lnTo>
                <a:close/>
              </a:path>
              <a:path w="2640965" h="1790700">
                <a:moveTo>
                  <a:pt x="2322258" y="1790331"/>
                </a:moveTo>
                <a:lnTo>
                  <a:pt x="2312733" y="1790331"/>
                </a:lnTo>
                <a:lnTo>
                  <a:pt x="2312733" y="1780806"/>
                </a:lnTo>
                <a:lnTo>
                  <a:pt x="2322258" y="1780806"/>
                </a:lnTo>
                <a:lnTo>
                  <a:pt x="2322258" y="1790331"/>
                </a:lnTo>
                <a:close/>
              </a:path>
              <a:path w="2640965" h="1790700">
                <a:moveTo>
                  <a:pt x="2303208" y="1790331"/>
                </a:moveTo>
                <a:lnTo>
                  <a:pt x="2293683" y="1790331"/>
                </a:lnTo>
                <a:lnTo>
                  <a:pt x="2293683" y="1780806"/>
                </a:lnTo>
                <a:lnTo>
                  <a:pt x="2303208" y="1780806"/>
                </a:lnTo>
                <a:lnTo>
                  <a:pt x="2303208" y="1790331"/>
                </a:lnTo>
                <a:close/>
              </a:path>
              <a:path w="2640965" h="1790700">
                <a:moveTo>
                  <a:pt x="2284158" y="1790331"/>
                </a:moveTo>
                <a:lnTo>
                  <a:pt x="2274633" y="1790331"/>
                </a:lnTo>
                <a:lnTo>
                  <a:pt x="2274633" y="1780806"/>
                </a:lnTo>
                <a:lnTo>
                  <a:pt x="2284158" y="1780806"/>
                </a:lnTo>
                <a:lnTo>
                  <a:pt x="2284158" y="1790331"/>
                </a:lnTo>
                <a:close/>
              </a:path>
              <a:path w="2640965" h="1790700">
                <a:moveTo>
                  <a:pt x="2265108" y="1790331"/>
                </a:moveTo>
                <a:lnTo>
                  <a:pt x="2255583" y="1790331"/>
                </a:lnTo>
                <a:lnTo>
                  <a:pt x="2255583" y="1780806"/>
                </a:lnTo>
                <a:lnTo>
                  <a:pt x="2265108" y="1780806"/>
                </a:lnTo>
                <a:lnTo>
                  <a:pt x="2265108" y="1790331"/>
                </a:lnTo>
                <a:close/>
              </a:path>
              <a:path w="2640965" h="1790700">
                <a:moveTo>
                  <a:pt x="2246058" y="1790331"/>
                </a:moveTo>
                <a:lnTo>
                  <a:pt x="2236533" y="1790331"/>
                </a:lnTo>
                <a:lnTo>
                  <a:pt x="2236533" y="1780806"/>
                </a:lnTo>
                <a:lnTo>
                  <a:pt x="2246058" y="1780806"/>
                </a:lnTo>
                <a:lnTo>
                  <a:pt x="2246058" y="1790331"/>
                </a:lnTo>
                <a:close/>
              </a:path>
              <a:path w="2640965" h="1790700">
                <a:moveTo>
                  <a:pt x="2227008" y="1790331"/>
                </a:moveTo>
                <a:lnTo>
                  <a:pt x="2217483" y="1790331"/>
                </a:lnTo>
                <a:lnTo>
                  <a:pt x="2217483" y="1780806"/>
                </a:lnTo>
                <a:lnTo>
                  <a:pt x="2227008" y="1780806"/>
                </a:lnTo>
                <a:lnTo>
                  <a:pt x="2227008" y="1790331"/>
                </a:lnTo>
                <a:close/>
              </a:path>
              <a:path w="2640965" h="1790700">
                <a:moveTo>
                  <a:pt x="2207958" y="1790331"/>
                </a:moveTo>
                <a:lnTo>
                  <a:pt x="2198433" y="1790331"/>
                </a:lnTo>
                <a:lnTo>
                  <a:pt x="2198433" y="1780806"/>
                </a:lnTo>
                <a:lnTo>
                  <a:pt x="2207958" y="1780806"/>
                </a:lnTo>
                <a:lnTo>
                  <a:pt x="2207958" y="1790331"/>
                </a:lnTo>
                <a:close/>
              </a:path>
              <a:path w="2640965" h="1790700">
                <a:moveTo>
                  <a:pt x="2188908" y="1790331"/>
                </a:moveTo>
                <a:lnTo>
                  <a:pt x="2179383" y="1790331"/>
                </a:lnTo>
                <a:lnTo>
                  <a:pt x="2179383" y="1780806"/>
                </a:lnTo>
                <a:lnTo>
                  <a:pt x="2188908" y="1780806"/>
                </a:lnTo>
                <a:lnTo>
                  <a:pt x="2188908" y="1790331"/>
                </a:lnTo>
                <a:close/>
              </a:path>
              <a:path w="2640965" h="1790700">
                <a:moveTo>
                  <a:pt x="2169858" y="1790331"/>
                </a:moveTo>
                <a:lnTo>
                  <a:pt x="2160333" y="1790331"/>
                </a:lnTo>
                <a:lnTo>
                  <a:pt x="2160333" y="1780806"/>
                </a:lnTo>
                <a:lnTo>
                  <a:pt x="2169858" y="1780806"/>
                </a:lnTo>
                <a:lnTo>
                  <a:pt x="2169858" y="1790331"/>
                </a:lnTo>
                <a:close/>
              </a:path>
              <a:path w="2640965" h="1790700">
                <a:moveTo>
                  <a:pt x="2150808" y="1790331"/>
                </a:moveTo>
                <a:lnTo>
                  <a:pt x="2141283" y="1790331"/>
                </a:lnTo>
                <a:lnTo>
                  <a:pt x="2141283" y="1780806"/>
                </a:lnTo>
                <a:lnTo>
                  <a:pt x="2150808" y="1780806"/>
                </a:lnTo>
                <a:lnTo>
                  <a:pt x="2150808" y="1790331"/>
                </a:lnTo>
                <a:close/>
              </a:path>
              <a:path w="2640965" h="1790700">
                <a:moveTo>
                  <a:pt x="2131758" y="1790331"/>
                </a:moveTo>
                <a:lnTo>
                  <a:pt x="2122233" y="1790331"/>
                </a:lnTo>
                <a:lnTo>
                  <a:pt x="2122233" y="1780806"/>
                </a:lnTo>
                <a:lnTo>
                  <a:pt x="2131758" y="1780806"/>
                </a:lnTo>
                <a:lnTo>
                  <a:pt x="2131758" y="1790331"/>
                </a:lnTo>
                <a:close/>
              </a:path>
              <a:path w="2640965" h="1790700">
                <a:moveTo>
                  <a:pt x="2112708" y="1790331"/>
                </a:moveTo>
                <a:lnTo>
                  <a:pt x="2103183" y="1790331"/>
                </a:lnTo>
                <a:lnTo>
                  <a:pt x="2103183" y="1780806"/>
                </a:lnTo>
                <a:lnTo>
                  <a:pt x="2112708" y="1780806"/>
                </a:lnTo>
                <a:lnTo>
                  <a:pt x="2112708" y="1790331"/>
                </a:lnTo>
                <a:close/>
              </a:path>
              <a:path w="2640965" h="1790700">
                <a:moveTo>
                  <a:pt x="2093658" y="1790331"/>
                </a:moveTo>
                <a:lnTo>
                  <a:pt x="2084133" y="1790331"/>
                </a:lnTo>
                <a:lnTo>
                  <a:pt x="2084133" y="1780806"/>
                </a:lnTo>
                <a:lnTo>
                  <a:pt x="2093658" y="1780806"/>
                </a:lnTo>
                <a:lnTo>
                  <a:pt x="2093658" y="1790331"/>
                </a:lnTo>
                <a:close/>
              </a:path>
              <a:path w="2640965" h="1790700">
                <a:moveTo>
                  <a:pt x="2074608" y="1790331"/>
                </a:moveTo>
                <a:lnTo>
                  <a:pt x="2065083" y="1790331"/>
                </a:lnTo>
                <a:lnTo>
                  <a:pt x="2065083" y="1780806"/>
                </a:lnTo>
                <a:lnTo>
                  <a:pt x="2074608" y="1780806"/>
                </a:lnTo>
                <a:lnTo>
                  <a:pt x="2074608" y="1790331"/>
                </a:lnTo>
                <a:close/>
              </a:path>
              <a:path w="2640965" h="1790700">
                <a:moveTo>
                  <a:pt x="2055558" y="1790331"/>
                </a:moveTo>
                <a:lnTo>
                  <a:pt x="2046033" y="1790331"/>
                </a:lnTo>
                <a:lnTo>
                  <a:pt x="2046033" y="1780806"/>
                </a:lnTo>
                <a:lnTo>
                  <a:pt x="2055558" y="1780806"/>
                </a:lnTo>
                <a:lnTo>
                  <a:pt x="2055558" y="1790331"/>
                </a:lnTo>
                <a:close/>
              </a:path>
              <a:path w="2640965" h="1790700">
                <a:moveTo>
                  <a:pt x="2036508" y="1790331"/>
                </a:moveTo>
                <a:lnTo>
                  <a:pt x="2026983" y="1790331"/>
                </a:lnTo>
                <a:lnTo>
                  <a:pt x="2026983" y="1780806"/>
                </a:lnTo>
                <a:lnTo>
                  <a:pt x="2036508" y="1780806"/>
                </a:lnTo>
                <a:lnTo>
                  <a:pt x="2036508" y="1790331"/>
                </a:lnTo>
                <a:close/>
              </a:path>
              <a:path w="2640965" h="1790700">
                <a:moveTo>
                  <a:pt x="2017458" y="1790331"/>
                </a:moveTo>
                <a:lnTo>
                  <a:pt x="2007933" y="1790331"/>
                </a:lnTo>
                <a:lnTo>
                  <a:pt x="2007933" y="1780806"/>
                </a:lnTo>
                <a:lnTo>
                  <a:pt x="2017458" y="1780806"/>
                </a:lnTo>
                <a:lnTo>
                  <a:pt x="2017458" y="1790331"/>
                </a:lnTo>
                <a:close/>
              </a:path>
              <a:path w="2640965" h="1790700">
                <a:moveTo>
                  <a:pt x="1998408" y="1790331"/>
                </a:moveTo>
                <a:lnTo>
                  <a:pt x="1988883" y="1790331"/>
                </a:lnTo>
                <a:lnTo>
                  <a:pt x="1988883" y="1780806"/>
                </a:lnTo>
                <a:lnTo>
                  <a:pt x="1998408" y="1780806"/>
                </a:lnTo>
                <a:lnTo>
                  <a:pt x="1998408" y="1790331"/>
                </a:lnTo>
                <a:close/>
              </a:path>
              <a:path w="2640965" h="1790700">
                <a:moveTo>
                  <a:pt x="1979358" y="1790331"/>
                </a:moveTo>
                <a:lnTo>
                  <a:pt x="1969833" y="1790331"/>
                </a:lnTo>
                <a:lnTo>
                  <a:pt x="1969833" y="1780806"/>
                </a:lnTo>
                <a:lnTo>
                  <a:pt x="1979358" y="1780806"/>
                </a:lnTo>
                <a:lnTo>
                  <a:pt x="1979358" y="1790331"/>
                </a:lnTo>
                <a:close/>
              </a:path>
              <a:path w="2640965" h="1790700">
                <a:moveTo>
                  <a:pt x="1960308" y="1790331"/>
                </a:moveTo>
                <a:lnTo>
                  <a:pt x="1950783" y="1790331"/>
                </a:lnTo>
                <a:lnTo>
                  <a:pt x="1950783" y="1780806"/>
                </a:lnTo>
                <a:lnTo>
                  <a:pt x="1960308" y="1780806"/>
                </a:lnTo>
                <a:lnTo>
                  <a:pt x="1960308" y="1790331"/>
                </a:lnTo>
                <a:close/>
              </a:path>
              <a:path w="2640965" h="1790700">
                <a:moveTo>
                  <a:pt x="1941258" y="1790331"/>
                </a:moveTo>
                <a:lnTo>
                  <a:pt x="1931733" y="1790331"/>
                </a:lnTo>
                <a:lnTo>
                  <a:pt x="1931733" y="1780806"/>
                </a:lnTo>
                <a:lnTo>
                  <a:pt x="1941258" y="1780806"/>
                </a:lnTo>
                <a:lnTo>
                  <a:pt x="1941258" y="1790331"/>
                </a:lnTo>
                <a:close/>
              </a:path>
              <a:path w="2640965" h="1790700">
                <a:moveTo>
                  <a:pt x="1922208" y="1790331"/>
                </a:moveTo>
                <a:lnTo>
                  <a:pt x="1912683" y="1790331"/>
                </a:lnTo>
                <a:lnTo>
                  <a:pt x="1912683" y="1780806"/>
                </a:lnTo>
                <a:lnTo>
                  <a:pt x="1922208" y="1780806"/>
                </a:lnTo>
                <a:lnTo>
                  <a:pt x="1922208" y="1790331"/>
                </a:lnTo>
                <a:close/>
              </a:path>
              <a:path w="2640965" h="1790700">
                <a:moveTo>
                  <a:pt x="1903158" y="1790331"/>
                </a:moveTo>
                <a:lnTo>
                  <a:pt x="1893633" y="1790331"/>
                </a:lnTo>
                <a:lnTo>
                  <a:pt x="1893633" y="1780806"/>
                </a:lnTo>
                <a:lnTo>
                  <a:pt x="1903158" y="1780806"/>
                </a:lnTo>
                <a:lnTo>
                  <a:pt x="1903158" y="1790331"/>
                </a:lnTo>
                <a:close/>
              </a:path>
              <a:path w="2640965" h="1790700">
                <a:moveTo>
                  <a:pt x="1884108" y="1790331"/>
                </a:moveTo>
                <a:lnTo>
                  <a:pt x="1874583" y="1790331"/>
                </a:lnTo>
                <a:lnTo>
                  <a:pt x="1874583" y="1780806"/>
                </a:lnTo>
                <a:lnTo>
                  <a:pt x="1884108" y="1780806"/>
                </a:lnTo>
                <a:lnTo>
                  <a:pt x="1884108" y="1790331"/>
                </a:lnTo>
                <a:close/>
              </a:path>
              <a:path w="2640965" h="1790700">
                <a:moveTo>
                  <a:pt x="1865058" y="1790331"/>
                </a:moveTo>
                <a:lnTo>
                  <a:pt x="1855533" y="1790331"/>
                </a:lnTo>
                <a:lnTo>
                  <a:pt x="1855533" y="1780806"/>
                </a:lnTo>
                <a:lnTo>
                  <a:pt x="1865058" y="1780806"/>
                </a:lnTo>
                <a:lnTo>
                  <a:pt x="1865058" y="1790331"/>
                </a:lnTo>
                <a:close/>
              </a:path>
              <a:path w="2640965" h="1790700">
                <a:moveTo>
                  <a:pt x="1846008" y="1790331"/>
                </a:moveTo>
                <a:lnTo>
                  <a:pt x="1836483" y="1790331"/>
                </a:lnTo>
                <a:lnTo>
                  <a:pt x="1836483" y="1780806"/>
                </a:lnTo>
                <a:lnTo>
                  <a:pt x="1846008" y="1780806"/>
                </a:lnTo>
                <a:lnTo>
                  <a:pt x="1846008" y="1790331"/>
                </a:lnTo>
                <a:close/>
              </a:path>
              <a:path w="2640965" h="1790700">
                <a:moveTo>
                  <a:pt x="1826958" y="1790331"/>
                </a:moveTo>
                <a:lnTo>
                  <a:pt x="1817433" y="1790331"/>
                </a:lnTo>
                <a:lnTo>
                  <a:pt x="1817433" y="1780806"/>
                </a:lnTo>
                <a:lnTo>
                  <a:pt x="1826958" y="1780806"/>
                </a:lnTo>
                <a:lnTo>
                  <a:pt x="1826958" y="1790331"/>
                </a:lnTo>
                <a:close/>
              </a:path>
              <a:path w="2640965" h="1790700">
                <a:moveTo>
                  <a:pt x="1807908" y="1790331"/>
                </a:moveTo>
                <a:lnTo>
                  <a:pt x="1798383" y="1790331"/>
                </a:lnTo>
                <a:lnTo>
                  <a:pt x="1798383" y="1780806"/>
                </a:lnTo>
                <a:lnTo>
                  <a:pt x="1807908" y="1780806"/>
                </a:lnTo>
                <a:lnTo>
                  <a:pt x="1807908" y="1790331"/>
                </a:lnTo>
                <a:close/>
              </a:path>
              <a:path w="2640965" h="1790700">
                <a:moveTo>
                  <a:pt x="1788858" y="1790331"/>
                </a:moveTo>
                <a:lnTo>
                  <a:pt x="1779333" y="1790331"/>
                </a:lnTo>
                <a:lnTo>
                  <a:pt x="1779333" y="1780806"/>
                </a:lnTo>
                <a:lnTo>
                  <a:pt x="1788858" y="1780806"/>
                </a:lnTo>
                <a:lnTo>
                  <a:pt x="1788858" y="1790331"/>
                </a:lnTo>
                <a:close/>
              </a:path>
              <a:path w="2640965" h="1790700">
                <a:moveTo>
                  <a:pt x="1769808" y="1790331"/>
                </a:moveTo>
                <a:lnTo>
                  <a:pt x="1760283" y="1790331"/>
                </a:lnTo>
                <a:lnTo>
                  <a:pt x="1760283" y="1780806"/>
                </a:lnTo>
                <a:lnTo>
                  <a:pt x="1769808" y="1780806"/>
                </a:lnTo>
                <a:lnTo>
                  <a:pt x="1769808" y="1790331"/>
                </a:lnTo>
                <a:close/>
              </a:path>
              <a:path w="2640965" h="1790700">
                <a:moveTo>
                  <a:pt x="1750758" y="1790331"/>
                </a:moveTo>
                <a:lnTo>
                  <a:pt x="1741233" y="1790331"/>
                </a:lnTo>
                <a:lnTo>
                  <a:pt x="1741233" y="1780806"/>
                </a:lnTo>
                <a:lnTo>
                  <a:pt x="1750758" y="1780806"/>
                </a:lnTo>
                <a:lnTo>
                  <a:pt x="1750758" y="1790331"/>
                </a:lnTo>
                <a:close/>
              </a:path>
              <a:path w="2640965" h="1790700">
                <a:moveTo>
                  <a:pt x="1731708" y="1790331"/>
                </a:moveTo>
                <a:lnTo>
                  <a:pt x="1722183" y="1790331"/>
                </a:lnTo>
                <a:lnTo>
                  <a:pt x="1722183" y="1780806"/>
                </a:lnTo>
                <a:lnTo>
                  <a:pt x="1731708" y="1780806"/>
                </a:lnTo>
                <a:lnTo>
                  <a:pt x="1731708" y="1790331"/>
                </a:lnTo>
                <a:close/>
              </a:path>
              <a:path w="2640965" h="1790700">
                <a:moveTo>
                  <a:pt x="1712658" y="1790331"/>
                </a:moveTo>
                <a:lnTo>
                  <a:pt x="1703133" y="1790331"/>
                </a:lnTo>
                <a:lnTo>
                  <a:pt x="1703133" y="1780806"/>
                </a:lnTo>
                <a:lnTo>
                  <a:pt x="1712658" y="1780806"/>
                </a:lnTo>
                <a:lnTo>
                  <a:pt x="1712658" y="1790331"/>
                </a:lnTo>
                <a:close/>
              </a:path>
              <a:path w="2640965" h="1790700">
                <a:moveTo>
                  <a:pt x="1693608" y="1790331"/>
                </a:moveTo>
                <a:lnTo>
                  <a:pt x="1684083" y="1790331"/>
                </a:lnTo>
                <a:lnTo>
                  <a:pt x="1684083" y="1780806"/>
                </a:lnTo>
                <a:lnTo>
                  <a:pt x="1693608" y="1780806"/>
                </a:lnTo>
                <a:lnTo>
                  <a:pt x="1693608" y="1790331"/>
                </a:lnTo>
                <a:close/>
              </a:path>
              <a:path w="2640965" h="1790700">
                <a:moveTo>
                  <a:pt x="1674558" y="1790331"/>
                </a:moveTo>
                <a:lnTo>
                  <a:pt x="1665033" y="1790331"/>
                </a:lnTo>
                <a:lnTo>
                  <a:pt x="1665033" y="1780806"/>
                </a:lnTo>
                <a:lnTo>
                  <a:pt x="1674558" y="1780806"/>
                </a:lnTo>
                <a:lnTo>
                  <a:pt x="1674558" y="1790331"/>
                </a:lnTo>
                <a:close/>
              </a:path>
              <a:path w="2640965" h="1790700">
                <a:moveTo>
                  <a:pt x="1655508" y="1790331"/>
                </a:moveTo>
                <a:lnTo>
                  <a:pt x="1645983" y="1790331"/>
                </a:lnTo>
                <a:lnTo>
                  <a:pt x="1645983" y="1780806"/>
                </a:lnTo>
                <a:lnTo>
                  <a:pt x="1655508" y="1780806"/>
                </a:lnTo>
                <a:lnTo>
                  <a:pt x="1655508" y="1790331"/>
                </a:lnTo>
                <a:close/>
              </a:path>
              <a:path w="2640965" h="1790700">
                <a:moveTo>
                  <a:pt x="1636458" y="1790331"/>
                </a:moveTo>
                <a:lnTo>
                  <a:pt x="1626933" y="1790331"/>
                </a:lnTo>
                <a:lnTo>
                  <a:pt x="1626933" y="1780806"/>
                </a:lnTo>
                <a:lnTo>
                  <a:pt x="1636458" y="1780806"/>
                </a:lnTo>
                <a:lnTo>
                  <a:pt x="1636458" y="1790331"/>
                </a:lnTo>
                <a:close/>
              </a:path>
              <a:path w="2640965" h="1790700">
                <a:moveTo>
                  <a:pt x="1617408" y="1790331"/>
                </a:moveTo>
                <a:lnTo>
                  <a:pt x="1607883" y="1790331"/>
                </a:lnTo>
                <a:lnTo>
                  <a:pt x="1607883" y="1780806"/>
                </a:lnTo>
                <a:lnTo>
                  <a:pt x="1617408" y="1780806"/>
                </a:lnTo>
                <a:lnTo>
                  <a:pt x="1617408" y="1790331"/>
                </a:lnTo>
                <a:close/>
              </a:path>
              <a:path w="2640965" h="1790700">
                <a:moveTo>
                  <a:pt x="1598358" y="1790331"/>
                </a:moveTo>
                <a:lnTo>
                  <a:pt x="1588833" y="1790331"/>
                </a:lnTo>
                <a:lnTo>
                  <a:pt x="1588833" y="1780806"/>
                </a:lnTo>
                <a:lnTo>
                  <a:pt x="1598358" y="1780806"/>
                </a:lnTo>
                <a:lnTo>
                  <a:pt x="1598358" y="1790331"/>
                </a:lnTo>
                <a:close/>
              </a:path>
              <a:path w="2640965" h="1790700">
                <a:moveTo>
                  <a:pt x="1579308" y="1790331"/>
                </a:moveTo>
                <a:lnTo>
                  <a:pt x="1569783" y="1790331"/>
                </a:lnTo>
                <a:lnTo>
                  <a:pt x="1569783" y="1780806"/>
                </a:lnTo>
                <a:lnTo>
                  <a:pt x="1579308" y="1780806"/>
                </a:lnTo>
                <a:lnTo>
                  <a:pt x="1579308" y="1790331"/>
                </a:lnTo>
                <a:close/>
              </a:path>
              <a:path w="2640965" h="1790700">
                <a:moveTo>
                  <a:pt x="1560258" y="1790331"/>
                </a:moveTo>
                <a:lnTo>
                  <a:pt x="1550733" y="1790331"/>
                </a:lnTo>
                <a:lnTo>
                  <a:pt x="1550733" y="1780806"/>
                </a:lnTo>
                <a:lnTo>
                  <a:pt x="1560258" y="1780806"/>
                </a:lnTo>
                <a:lnTo>
                  <a:pt x="1560258" y="1790331"/>
                </a:lnTo>
                <a:close/>
              </a:path>
              <a:path w="2640965" h="1790700">
                <a:moveTo>
                  <a:pt x="1541208" y="1790331"/>
                </a:moveTo>
                <a:lnTo>
                  <a:pt x="1531683" y="1790331"/>
                </a:lnTo>
                <a:lnTo>
                  <a:pt x="1531683" y="1780806"/>
                </a:lnTo>
                <a:lnTo>
                  <a:pt x="1541208" y="1780806"/>
                </a:lnTo>
                <a:lnTo>
                  <a:pt x="1541208" y="1790331"/>
                </a:lnTo>
                <a:close/>
              </a:path>
              <a:path w="2640965" h="1790700">
                <a:moveTo>
                  <a:pt x="1522158" y="1790331"/>
                </a:moveTo>
                <a:lnTo>
                  <a:pt x="1512633" y="1790331"/>
                </a:lnTo>
                <a:lnTo>
                  <a:pt x="1512633" y="1780806"/>
                </a:lnTo>
                <a:lnTo>
                  <a:pt x="1522158" y="1780806"/>
                </a:lnTo>
                <a:lnTo>
                  <a:pt x="1522158" y="1790331"/>
                </a:lnTo>
                <a:close/>
              </a:path>
              <a:path w="2640965" h="1790700">
                <a:moveTo>
                  <a:pt x="1503108" y="1790331"/>
                </a:moveTo>
                <a:lnTo>
                  <a:pt x="1493583" y="1790331"/>
                </a:lnTo>
                <a:lnTo>
                  <a:pt x="1493583" y="1780806"/>
                </a:lnTo>
                <a:lnTo>
                  <a:pt x="1503108" y="1780806"/>
                </a:lnTo>
                <a:lnTo>
                  <a:pt x="1503108" y="1790331"/>
                </a:lnTo>
                <a:close/>
              </a:path>
              <a:path w="2640965" h="1790700">
                <a:moveTo>
                  <a:pt x="1484058" y="1790331"/>
                </a:moveTo>
                <a:lnTo>
                  <a:pt x="1474533" y="1790331"/>
                </a:lnTo>
                <a:lnTo>
                  <a:pt x="1474533" y="1780806"/>
                </a:lnTo>
                <a:lnTo>
                  <a:pt x="1484058" y="1780806"/>
                </a:lnTo>
                <a:lnTo>
                  <a:pt x="1484058" y="1790331"/>
                </a:lnTo>
                <a:close/>
              </a:path>
              <a:path w="2640965" h="1790700">
                <a:moveTo>
                  <a:pt x="1465008" y="1790331"/>
                </a:moveTo>
                <a:lnTo>
                  <a:pt x="1455483" y="1790331"/>
                </a:lnTo>
                <a:lnTo>
                  <a:pt x="1455483" y="1780806"/>
                </a:lnTo>
                <a:lnTo>
                  <a:pt x="1465008" y="1780806"/>
                </a:lnTo>
                <a:lnTo>
                  <a:pt x="1465008" y="1790331"/>
                </a:lnTo>
                <a:close/>
              </a:path>
              <a:path w="2640965" h="1790700">
                <a:moveTo>
                  <a:pt x="1445958" y="1790331"/>
                </a:moveTo>
                <a:lnTo>
                  <a:pt x="1436433" y="1790331"/>
                </a:lnTo>
                <a:lnTo>
                  <a:pt x="1436433" y="1780806"/>
                </a:lnTo>
                <a:lnTo>
                  <a:pt x="1445958" y="1780806"/>
                </a:lnTo>
                <a:lnTo>
                  <a:pt x="1445958" y="1790331"/>
                </a:lnTo>
                <a:close/>
              </a:path>
              <a:path w="2640965" h="1790700">
                <a:moveTo>
                  <a:pt x="1426908" y="1790331"/>
                </a:moveTo>
                <a:lnTo>
                  <a:pt x="1417383" y="1790331"/>
                </a:lnTo>
                <a:lnTo>
                  <a:pt x="1417383" y="1780806"/>
                </a:lnTo>
                <a:lnTo>
                  <a:pt x="1426908" y="1780806"/>
                </a:lnTo>
                <a:lnTo>
                  <a:pt x="1426908" y="1790331"/>
                </a:lnTo>
                <a:close/>
              </a:path>
              <a:path w="2640965" h="1790700">
                <a:moveTo>
                  <a:pt x="1407858" y="1790331"/>
                </a:moveTo>
                <a:lnTo>
                  <a:pt x="1398333" y="1790331"/>
                </a:lnTo>
                <a:lnTo>
                  <a:pt x="1398333" y="1780806"/>
                </a:lnTo>
                <a:lnTo>
                  <a:pt x="1407858" y="1780806"/>
                </a:lnTo>
                <a:lnTo>
                  <a:pt x="1407858" y="1790331"/>
                </a:lnTo>
                <a:close/>
              </a:path>
              <a:path w="2640965" h="1790700">
                <a:moveTo>
                  <a:pt x="1388808" y="1790331"/>
                </a:moveTo>
                <a:lnTo>
                  <a:pt x="1379283" y="1790331"/>
                </a:lnTo>
                <a:lnTo>
                  <a:pt x="1379283" y="1780806"/>
                </a:lnTo>
                <a:lnTo>
                  <a:pt x="1388808" y="1780806"/>
                </a:lnTo>
                <a:lnTo>
                  <a:pt x="1388808" y="1790331"/>
                </a:lnTo>
                <a:close/>
              </a:path>
              <a:path w="2640965" h="1790700">
                <a:moveTo>
                  <a:pt x="1369758" y="1790331"/>
                </a:moveTo>
                <a:lnTo>
                  <a:pt x="1360233" y="1790331"/>
                </a:lnTo>
                <a:lnTo>
                  <a:pt x="1360233" y="1780806"/>
                </a:lnTo>
                <a:lnTo>
                  <a:pt x="1369758" y="1780806"/>
                </a:lnTo>
                <a:lnTo>
                  <a:pt x="1369758" y="1790331"/>
                </a:lnTo>
                <a:close/>
              </a:path>
              <a:path w="2640965" h="1790700">
                <a:moveTo>
                  <a:pt x="1350708" y="1790331"/>
                </a:moveTo>
                <a:lnTo>
                  <a:pt x="1341183" y="1790331"/>
                </a:lnTo>
                <a:lnTo>
                  <a:pt x="1341183" y="1780806"/>
                </a:lnTo>
                <a:lnTo>
                  <a:pt x="1350708" y="1780806"/>
                </a:lnTo>
                <a:lnTo>
                  <a:pt x="1350708" y="1790331"/>
                </a:lnTo>
                <a:close/>
              </a:path>
              <a:path w="2640965" h="1790700">
                <a:moveTo>
                  <a:pt x="1331658" y="1790331"/>
                </a:moveTo>
                <a:lnTo>
                  <a:pt x="1322133" y="1790331"/>
                </a:lnTo>
                <a:lnTo>
                  <a:pt x="1322133" y="1780806"/>
                </a:lnTo>
                <a:lnTo>
                  <a:pt x="1331658" y="1780806"/>
                </a:lnTo>
                <a:lnTo>
                  <a:pt x="1331658" y="1790331"/>
                </a:lnTo>
                <a:close/>
              </a:path>
              <a:path w="2640965" h="1790700">
                <a:moveTo>
                  <a:pt x="1312608" y="1790331"/>
                </a:moveTo>
                <a:lnTo>
                  <a:pt x="1303083" y="1790331"/>
                </a:lnTo>
                <a:lnTo>
                  <a:pt x="1303083" y="1780806"/>
                </a:lnTo>
                <a:lnTo>
                  <a:pt x="1312608" y="1780806"/>
                </a:lnTo>
                <a:lnTo>
                  <a:pt x="1312608" y="1790331"/>
                </a:lnTo>
                <a:close/>
              </a:path>
              <a:path w="2640965" h="1790700">
                <a:moveTo>
                  <a:pt x="1293558" y="1790331"/>
                </a:moveTo>
                <a:lnTo>
                  <a:pt x="1284033" y="1790331"/>
                </a:lnTo>
                <a:lnTo>
                  <a:pt x="1284033" y="1780806"/>
                </a:lnTo>
                <a:lnTo>
                  <a:pt x="1293558" y="1780806"/>
                </a:lnTo>
                <a:lnTo>
                  <a:pt x="1293558" y="1790331"/>
                </a:lnTo>
                <a:close/>
              </a:path>
              <a:path w="2640965" h="1790700">
                <a:moveTo>
                  <a:pt x="1274508" y="1790331"/>
                </a:moveTo>
                <a:lnTo>
                  <a:pt x="1264983" y="1790331"/>
                </a:lnTo>
                <a:lnTo>
                  <a:pt x="1264983" y="1780806"/>
                </a:lnTo>
                <a:lnTo>
                  <a:pt x="1274508" y="1780806"/>
                </a:lnTo>
                <a:lnTo>
                  <a:pt x="1274508" y="1790331"/>
                </a:lnTo>
                <a:close/>
              </a:path>
              <a:path w="2640965" h="1790700">
                <a:moveTo>
                  <a:pt x="1255458" y="1790331"/>
                </a:moveTo>
                <a:lnTo>
                  <a:pt x="1245933" y="1790331"/>
                </a:lnTo>
                <a:lnTo>
                  <a:pt x="1245933" y="1780806"/>
                </a:lnTo>
                <a:lnTo>
                  <a:pt x="1255458" y="1780806"/>
                </a:lnTo>
                <a:lnTo>
                  <a:pt x="1255458" y="1790331"/>
                </a:lnTo>
                <a:close/>
              </a:path>
              <a:path w="2640965" h="1790700">
                <a:moveTo>
                  <a:pt x="1236408" y="1790331"/>
                </a:moveTo>
                <a:lnTo>
                  <a:pt x="1226883" y="1790331"/>
                </a:lnTo>
                <a:lnTo>
                  <a:pt x="1226883" y="1780806"/>
                </a:lnTo>
                <a:lnTo>
                  <a:pt x="1236408" y="1780806"/>
                </a:lnTo>
                <a:lnTo>
                  <a:pt x="1236408" y="1790331"/>
                </a:lnTo>
                <a:close/>
              </a:path>
              <a:path w="2640965" h="1790700">
                <a:moveTo>
                  <a:pt x="1217358" y="1790331"/>
                </a:moveTo>
                <a:lnTo>
                  <a:pt x="1207833" y="1790331"/>
                </a:lnTo>
                <a:lnTo>
                  <a:pt x="1207833" y="1780806"/>
                </a:lnTo>
                <a:lnTo>
                  <a:pt x="1217358" y="1780806"/>
                </a:lnTo>
                <a:lnTo>
                  <a:pt x="1217358" y="1790331"/>
                </a:lnTo>
                <a:close/>
              </a:path>
              <a:path w="2640965" h="1790700">
                <a:moveTo>
                  <a:pt x="1198308" y="1790331"/>
                </a:moveTo>
                <a:lnTo>
                  <a:pt x="1188783" y="1790331"/>
                </a:lnTo>
                <a:lnTo>
                  <a:pt x="1188783" y="1780806"/>
                </a:lnTo>
                <a:lnTo>
                  <a:pt x="1198308" y="1780806"/>
                </a:lnTo>
                <a:lnTo>
                  <a:pt x="1198308" y="1790331"/>
                </a:lnTo>
                <a:close/>
              </a:path>
              <a:path w="2640965" h="1790700">
                <a:moveTo>
                  <a:pt x="1179258" y="1790331"/>
                </a:moveTo>
                <a:lnTo>
                  <a:pt x="1169733" y="1790331"/>
                </a:lnTo>
                <a:lnTo>
                  <a:pt x="1169733" y="1780806"/>
                </a:lnTo>
                <a:lnTo>
                  <a:pt x="1179258" y="1780806"/>
                </a:lnTo>
                <a:lnTo>
                  <a:pt x="1179258" y="1790331"/>
                </a:lnTo>
                <a:close/>
              </a:path>
              <a:path w="2640965" h="1790700">
                <a:moveTo>
                  <a:pt x="1160208" y="1790331"/>
                </a:moveTo>
                <a:lnTo>
                  <a:pt x="1150683" y="1790331"/>
                </a:lnTo>
                <a:lnTo>
                  <a:pt x="1150683" y="1780806"/>
                </a:lnTo>
                <a:lnTo>
                  <a:pt x="1160208" y="1780806"/>
                </a:lnTo>
                <a:lnTo>
                  <a:pt x="1160208" y="1790331"/>
                </a:lnTo>
                <a:close/>
              </a:path>
              <a:path w="2640965" h="1790700">
                <a:moveTo>
                  <a:pt x="1141158" y="1790331"/>
                </a:moveTo>
                <a:lnTo>
                  <a:pt x="1131633" y="1790331"/>
                </a:lnTo>
                <a:lnTo>
                  <a:pt x="1131633" y="1780806"/>
                </a:lnTo>
                <a:lnTo>
                  <a:pt x="1141158" y="1780806"/>
                </a:lnTo>
                <a:lnTo>
                  <a:pt x="1141158" y="1790331"/>
                </a:lnTo>
                <a:close/>
              </a:path>
              <a:path w="2640965" h="1790700">
                <a:moveTo>
                  <a:pt x="1122108" y="1790331"/>
                </a:moveTo>
                <a:lnTo>
                  <a:pt x="1112583" y="1790331"/>
                </a:lnTo>
                <a:lnTo>
                  <a:pt x="1112583" y="1780806"/>
                </a:lnTo>
                <a:lnTo>
                  <a:pt x="1122108" y="1780806"/>
                </a:lnTo>
                <a:lnTo>
                  <a:pt x="1122108" y="1790331"/>
                </a:lnTo>
                <a:close/>
              </a:path>
              <a:path w="2640965" h="1790700">
                <a:moveTo>
                  <a:pt x="1103058" y="1790331"/>
                </a:moveTo>
                <a:lnTo>
                  <a:pt x="1093533" y="1790331"/>
                </a:lnTo>
                <a:lnTo>
                  <a:pt x="1093533" y="1780806"/>
                </a:lnTo>
                <a:lnTo>
                  <a:pt x="1103058" y="1780806"/>
                </a:lnTo>
                <a:lnTo>
                  <a:pt x="1103058" y="1790331"/>
                </a:lnTo>
                <a:close/>
              </a:path>
              <a:path w="2640965" h="1790700">
                <a:moveTo>
                  <a:pt x="1084008" y="1790331"/>
                </a:moveTo>
                <a:lnTo>
                  <a:pt x="1074483" y="1790331"/>
                </a:lnTo>
                <a:lnTo>
                  <a:pt x="1074483" y="1780806"/>
                </a:lnTo>
                <a:lnTo>
                  <a:pt x="1084008" y="1780806"/>
                </a:lnTo>
                <a:lnTo>
                  <a:pt x="1084008" y="1790331"/>
                </a:lnTo>
                <a:close/>
              </a:path>
              <a:path w="2640965" h="1790700">
                <a:moveTo>
                  <a:pt x="1064958" y="1790331"/>
                </a:moveTo>
                <a:lnTo>
                  <a:pt x="1055433" y="1790331"/>
                </a:lnTo>
                <a:lnTo>
                  <a:pt x="1055433" y="1780806"/>
                </a:lnTo>
                <a:lnTo>
                  <a:pt x="1064958" y="1780806"/>
                </a:lnTo>
                <a:lnTo>
                  <a:pt x="1064958" y="1790331"/>
                </a:lnTo>
                <a:close/>
              </a:path>
              <a:path w="2640965" h="1790700">
                <a:moveTo>
                  <a:pt x="1045908" y="1790331"/>
                </a:moveTo>
                <a:lnTo>
                  <a:pt x="1036383" y="1790331"/>
                </a:lnTo>
                <a:lnTo>
                  <a:pt x="1036383" y="1780806"/>
                </a:lnTo>
                <a:lnTo>
                  <a:pt x="1045908" y="1780806"/>
                </a:lnTo>
                <a:lnTo>
                  <a:pt x="1045908" y="1790331"/>
                </a:lnTo>
                <a:close/>
              </a:path>
              <a:path w="2640965" h="1790700">
                <a:moveTo>
                  <a:pt x="1026858" y="1790331"/>
                </a:moveTo>
                <a:lnTo>
                  <a:pt x="1017333" y="1790331"/>
                </a:lnTo>
                <a:lnTo>
                  <a:pt x="1017333" y="1780806"/>
                </a:lnTo>
                <a:lnTo>
                  <a:pt x="1026858" y="1780806"/>
                </a:lnTo>
                <a:lnTo>
                  <a:pt x="1026858" y="1790331"/>
                </a:lnTo>
                <a:close/>
              </a:path>
              <a:path w="2640965" h="1790700">
                <a:moveTo>
                  <a:pt x="1007808" y="1790331"/>
                </a:moveTo>
                <a:lnTo>
                  <a:pt x="998283" y="1790331"/>
                </a:lnTo>
                <a:lnTo>
                  <a:pt x="998283" y="1780806"/>
                </a:lnTo>
                <a:lnTo>
                  <a:pt x="1007808" y="1780806"/>
                </a:lnTo>
                <a:lnTo>
                  <a:pt x="1007808" y="1790331"/>
                </a:lnTo>
                <a:close/>
              </a:path>
              <a:path w="2640965" h="1790700">
                <a:moveTo>
                  <a:pt x="988758" y="1790331"/>
                </a:moveTo>
                <a:lnTo>
                  <a:pt x="979233" y="1790331"/>
                </a:lnTo>
                <a:lnTo>
                  <a:pt x="979233" y="1780806"/>
                </a:lnTo>
                <a:lnTo>
                  <a:pt x="988758" y="1780806"/>
                </a:lnTo>
                <a:lnTo>
                  <a:pt x="988758" y="1790331"/>
                </a:lnTo>
                <a:close/>
              </a:path>
              <a:path w="2640965" h="1790700">
                <a:moveTo>
                  <a:pt x="969708" y="1790331"/>
                </a:moveTo>
                <a:lnTo>
                  <a:pt x="960183" y="1790331"/>
                </a:lnTo>
                <a:lnTo>
                  <a:pt x="960183" y="1780806"/>
                </a:lnTo>
                <a:lnTo>
                  <a:pt x="969708" y="1780806"/>
                </a:lnTo>
                <a:lnTo>
                  <a:pt x="969708" y="1790331"/>
                </a:lnTo>
                <a:close/>
              </a:path>
              <a:path w="2640965" h="1790700">
                <a:moveTo>
                  <a:pt x="950658" y="1790331"/>
                </a:moveTo>
                <a:lnTo>
                  <a:pt x="941133" y="1790331"/>
                </a:lnTo>
                <a:lnTo>
                  <a:pt x="941133" y="1780806"/>
                </a:lnTo>
                <a:lnTo>
                  <a:pt x="950658" y="1780806"/>
                </a:lnTo>
                <a:lnTo>
                  <a:pt x="950658" y="1790331"/>
                </a:lnTo>
                <a:close/>
              </a:path>
              <a:path w="2640965" h="1790700">
                <a:moveTo>
                  <a:pt x="931608" y="1790331"/>
                </a:moveTo>
                <a:lnTo>
                  <a:pt x="922083" y="1790331"/>
                </a:lnTo>
                <a:lnTo>
                  <a:pt x="922083" y="1780806"/>
                </a:lnTo>
                <a:lnTo>
                  <a:pt x="931608" y="1780806"/>
                </a:lnTo>
                <a:lnTo>
                  <a:pt x="931608" y="1790331"/>
                </a:lnTo>
                <a:close/>
              </a:path>
              <a:path w="2640965" h="1790700">
                <a:moveTo>
                  <a:pt x="912558" y="1790331"/>
                </a:moveTo>
                <a:lnTo>
                  <a:pt x="903033" y="1790331"/>
                </a:lnTo>
                <a:lnTo>
                  <a:pt x="903033" y="1780806"/>
                </a:lnTo>
                <a:lnTo>
                  <a:pt x="912558" y="1780806"/>
                </a:lnTo>
                <a:lnTo>
                  <a:pt x="912558" y="1790331"/>
                </a:lnTo>
                <a:close/>
              </a:path>
              <a:path w="2640965" h="1790700">
                <a:moveTo>
                  <a:pt x="893508" y="1790331"/>
                </a:moveTo>
                <a:lnTo>
                  <a:pt x="883983" y="1790331"/>
                </a:lnTo>
                <a:lnTo>
                  <a:pt x="883983" y="1780806"/>
                </a:lnTo>
                <a:lnTo>
                  <a:pt x="893508" y="1780806"/>
                </a:lnTo>
                <a:lnTo>
                  <a:pt x="893508" y="1790331"/>
                </a:lnTo>
                <a:close/>
              </a:path>
              <a:path w="2640965" h="1790700">
                <a:moveTo>
                  <a:pt x="874458" y="1790331"/>
                </a:moveTo>
                <a:lnTo>
                  <a:pt x="864933" y="1790331"/>
                </a:lnTo>
                <a:lnTo>
                  <a:pt x="864933" y="1780806"/>
                </a:lnTo>
                <a:lnTo>
                  <a:pt x="874458" y="1780806"/>
                </a:lnTo>
                <a:lnTo>
                  <a:pt x="874458" y="1790331"/>
                </a:lnTo>
                <a:close/>
              </a:path>
              <a:path w="2640965" h="1790700">
                <a:moveTo>
                  <a:pt x="855408" y="1790331"/>
                </a:moveTo>
                <a:lnTo>
                  <a:pt x="845883" y="1790331"/>
                </a:lnTo>
                <a:lnTo>
                  <a:pt x="845883" y="1780806"/>
                </a:lnTo>
                <a:lnTo>
                  <a:pt x="855408" y="1780806"/>
                </a:lnTo>
                <a:lnTo>
                  <a:pt x="855408" y="1790331"/>
                </a:lnTo>
                <a:close/>
              </a:path>
              <a:path w="2640965" h="1790700">
                <a:moveTo>
                  <a:pt x="836358" y="1790331"/>
                </a:moveTo>
                <a:lnTo>
                  <a:pt x="826833" y="1790331"/>
                </a:lnTo>
                <a:lnTo>
                  <a:pt x="826833" y="1780806"/>
                </a:lnTo>
                <a:lnTo>
                  <a:pt x="836358" y="1780806"/>
                </a:lnTo>
                <a:lnTo>
                  <a:pt x="836358" y="1790331"/>
                </a:lnTo>
                <a:close/>
              </a:path>
              <a:path w="2640965" h="1790700">
                <a:moveTo>
                  <a:pt x="817308" y="1790331"/>
                </a:moveTo>
                <a:lnTo>
                  <a:pt x="807783" y="1790331"/>
                </a:lnTo>
                <a:lnTo>
                  <a:pt x="807783" y="1780806"/>
                </a:lnTo>
                <a:lnTo>
                  <a:pt x="817308" y="1780806"/>
                </a:lnTo>
                <a:lnTo>
                  <a:pt x="817308" y="1790331"/>
                </a:lnTo>
                <a:close/>
              </a:path>
              <a:path w="2640965" h="1790700">
                <a:moveTo>
                  <a:pt x="798258" y="1790331"/>
                </a:moveTo>
                <a:lnTo>
                  <a:pt x="788733" y="1790331"/>
                </a:lnTo>
                <a:lnTo>
                  <a:pt x="788733" y="1780806"/>
                </a:lnTo>
                <a:lnTo>
                  <a:pt x="798258" y="1780806"/>
                </a:lnTo>
                <a:lnTo>
                  <a:pt x="798258" y="1790331"/>
                </a:lnTo>
                <a:close/>
              </a:path>
              <a:path w="2640965" h="1790700">
                <a:moveTo>
                  <a:pt x="779208" y="1790331"/>
                </a:moveTo>
                <a:lnTo>
                  <a:pt x="769683" y="1790331"/>
                </a:lnTo>
                <a:lnTo>
                  <a:pt x="769683" y="1780806"/>
                </a:lnTo>
                <a:lnTo>
                  <a:pt x="779208" y="1780806"/>
                </a:lnTo>
                <a:lnTo>
                  <a:pt x="779208" y="1790331"/>
                </a:lnTo>
                <a:close/>
              </a:path>
              <a:path w="2640965" h="1790700">
                <a:moveTo>
                  <a:pt x="760158" y="1790331"/>
                </a:moveTo>
                <a:lnTo>
                  <a:pt x="750633" y="1790331"/>
                </a:lnTo>
                <a:lnTo>
                  <a:pt x="750633" y="1780806"/>
                </a:lnTo>
                <a:lnTo>
                  <a:pt x="760158" y="1780806"/>
                </a:lnTo>
                <a:lnTo>
                  <a:pt x="760158" y="1790331"/>
                </a:lnTo>
                <a:close/>
              </a:path>
              <a:path w="2640965" h="1790700">
                <a:moveTo>
                  <a:pt x="741108" y="1790331"/>
                </a:moveTo>
                <a:lnTo>
                  <a:pt x="731583" y="1790331"/>
                </a:lnTo>
                <a:lnTo>
                  <a:pt x="731583" y="1780806"/>
                </a:lnTo>
                <a:lnTo>
                  <a:pt x="741108" y="1780806"/>
                </a:lnTo>
                <a:lnTo>
                  <a:pt x="741108" y="1790331"/>
                </a:lnTo>
                <a:close/>
              </a:path>
              <a:path w="2640965" h="1790700">
                <a:moveTo>
                  <a:pt x="722058" y="1790331"/>
                </a:moveTo>
                <a:lnTo>
                  <a:pt x="712533" y="1790331"/>
                </a:lnTo>
                <a:lnTo>
                  <a:pt x="712533" y="1780806"/>
                </a:lnTo>
                <a:lnTo>
                  <a:pt x="722058" y="1780806"/>
                </a:lnTo>
                <a:lnTo>
                  <a:pt x="722058" y="1790331"/>
                </a:lnTo>
                <a:close/>
              </a:path>
              <a:path w="2640965" h="1790700">
                <a:moveTo>
                  <a:pt x="703008" y="1790331"/>
                </a:moveTo>
                <a:lnTo>
                  <a:pt x="693483" y="1790331"/>
                </a:lnTo>
                <a:lnTo>
                  <a:pt x="693483" y="1780806"/>
                </a:lnTo>
                <a:lnTo>
                  <a:pt x="703008" y="1780806"/>
                </a:lnTo>
                <a:lnTo>
                  <a:pt x="703008" y="1790331"/>
                </a:lnTo>
                <a:close/>
              </a:path>
              <a:path w="2640965" h="1790700">
                <a:moveTo>
                  <a:pt x="683958" y="1790331"/>
                </a:moveTo>
                <a:lnTo>
                  <a:pt x="674433" y="1790331"/>
                </a:lnTo>
                <a:lnTo>
                  <a:pt x="674433" y="1780806"/>
                </a:lnTo>
                <a:lnTo>
                  <a:pt x="683958" y="1780806"/>
                </a:lnTo>
                <a:lnTo>
                  <a:pt x="683958" y="1790331"/>
                </a:lnTo>
                <a:close/>
              </a:path>
              <a:path w="2640965" h="1790700">
                <a:moveTo>
                  <a:pt x="664908" y="1790331"/>
                </a:moveTo>
                <a:lnTo>
                  <a:pt x="655383" y="1790331"/>
                </a:lnTo>
                <a:lnTo>
                  <a:pt x="655383" y="1780806"/>
                </a:lnTo>
                <a:lnTo>
                  <a:pt x="664908" y="1780806"/>
                </a:lnTo>
                <a:lnTo>
                  <a:pt x="664908" y="1790331"/>
                </a:lnTo>
                <a:close/>
              </a:path>
              <a:path w="2640965" h="1790700">
                <a:moveTo>
                  <a:pt x="645858" y="1790331"/>
                </a:moveTo>
                <a:lnTo>
                  <a:pt x="636333" y="1790331"/>
                </a:lnTo>
                <a:lnTo>
                  <a:pt x="636333" y="1780806"/>
                </a:lnTo>
                <a:lnTo>
                  <a:pt x="645858" y="1780806"/>
                </a:lnTo>
                <a:lnTo>
                  <a:pt x="645858" y="1790331"/>
                </a:lnTo>
                <a:close/>
              </a:path>
              <a:path w="2640965" h="1790700">
                <a:moveTo>
                  <a:pt x="626808" y="1790331"/>
                </a:moveTo>
                <a:lnTo>
                  <a:pt x="617283" y="1790331"/>
                </a:lnTo>
                <a:lnTo>
                  <a:pt x="617283" y="1780806"/>
                </a:lnTo>
                <a:lnTo>
                  <a:pt x="626808" y="1780806"/>
                </a:lnTo>
                <a:lnTo>
                  <a:pt x="626808" y="1790331"/>
                </a:lnTo>
                <a:close/>
              </a:path>
              <a:path w="2640965" h="1790700">
                <a:moveTo>
                  <a:pt x="607758" y="1790331"/>
                </a:moveTo>
                <a:lnTo>
                  <a:pt x="598233" y="1790331"/>
                </a:lnTo>
                <a:lnTo>
                  <a:pt x="598233" y="1780806"/>
                </a:lnTo>
                <a:lnTo>
                  <a:pt x="607758" y="1780806"/>
                </a:lnTo>
                <a:lnTo>
                  <a:pt x="607758" y="1790331"/>
                </a:lnTo>
                <a:close/>
              </a:path>
              <a:path w="2640965" h="1790700">
                <a:moveTo>
                  <a:pt x="588708" y="1790331"/>
                </a:moveTo>
                <a:lnTo>
                  <a:pt x="579183" y="1790331"/>
                </a:lnTo>
                <a:lnTo>
                  <a:pt x="579183" y="1780806"/>
                </a:lnTo>
                <a:lnTo>
                  <a:pt x="588708" y="1780806"/>
                </a:lnTo>
                <a:lnTo>
                  <a:pt x="588708" y="1790331"/>
                </a:lnTo>
                <a:close/>
              </a:path>
              <a:path w="2640965" h="1790700">
                <a:moveTo>
                  <a:pt x="569658" y="1790331"/>
                </a:moveTo>
                <a:lnTo>
                  <a:pt x="560133" y="1790331"/>
                </a:lnTo>
                <a:lnTo>
                  <a:pt x="560133" y="1780806"/>
                </a:lnTo>
                <a:lnTo>
                  <a:pt x="569658" y="1780806"/>
                </a:lnTo>
                <a:lnTo>
                  <a:pt x="569658" y="1790331"/>
                </a:lnTo>
                <a:close/>
              </a:path>
              <a:path w="2640965" h="1790700">
                <a:moveTo>
                  <a:pt x="550608" y="1790331"/>
                </a:moveTo>
                <a:lnTo>
                  <a:pt x="541083" y="1790331"/>
                </a:lnTo>
                <a:lnTo>
                  <a:pt x="541083" y="1780806"/>
                </a:lnTo>
                <a:lnTo>
                  <a:pt x="550608" y="1780806"/>
                </a:lnTo>
                <a:lnTo>
                  <a:pt x="550608" y="1790331"/>
                </a:lnTo>
                <a:close/>
              </a:path>
              <a:path w="2640965" h="1790700">
                <a:moveTo>
                  <a:pt x="531558" y="1790331"/>
                </a:moveTo>
                <a:lnTo>
                  <a:pt x="522033" y="1790331"/>
                </a:lnTo>
                <a:lnTo>
                  <a:pt x="522033" y="1780806"/>
                </a:lnTo>
                <a:lnTo>
                  <a:pt x="531558" y="1780806"/>
                </a:lnTo>
                <a:lnTo>
                  <a:pt x="531558" y="1790331"/>
                </a:lnTo>
                <a:close/>
              </a:path>
              <a:path w="2640965" h="1790700">
                <a:moveTo>
                  <a:pt x="512508" y="1790331"/>
                </a:moveTo>
                <a:lnTo>
                  <a:pt x="502983" y="1790331"/>
                </a:lnTo>
                <a:lnTo>
                  <a:pt x="502983" y="1780806"/>
                </a:lnTo>
                <a:lnTo>
                  <a:pt x="512508" y="1780806"/>
                </a:lnTo>
                <a:lnTo>
                  <a:pt x="512508" y="1790331"/>
                </a:lnTo>
                <a:close/>
              </a:path>
              <a:path w="2640965" h="1790700">
                <a:moveTo>
                  <a:pt x="493458" y="1790331"/>
                </a:moveTo>
                <a:lnTo>
                  <a:pt x="483933" y="1790331"/>
                </a:lnTo>
                <a:lnTo>
                  <a:pt x="483933" y="1780806"/>
                </a:lnTo>
                <a:lnTo>
                  <a:pt x="493458" y="1780806"/>
                </a:lnTo>
                <a:lnTo>
                  <a:pt x="493458" y="1790331"/>
                </a:lnTo>
                <a:close/>
              </a:path>
              <a:path w="2640965" h="1790700">
                <a:moveTo>
                  <a:pt x="474408" y="1790331"/>
                </a:moveTo>
                <a:lnTo>
                  <a:pt x="464883" y="1790331"/>
                </a:lnTo>
                <a:lnTo>
                  <a:pt x="464883" y="1780806"/>
                </a:lnTo>
                <a:lnTo>
                  <a:pt x="474408" y="1780806"/>
                </a:lnTo>
                <a:lnTo>
                  <a:pt x="474408" y="1790331"/>
                </a:lnTo>
                <a:close/>
              </a:path>
              <a:path w="2640965" h="1790700">
                <a:moveTo>
                  <a:pt x="455358" y="1790331"/>
                </a:moveTo>
                <a:lnTo>
                  <a:pt x="445833" y="1790331"/>
                </a:lnTo>
                <a:lnTo>
                  <a:pt x="445833" y="1780806"/>
                </a:lnTo>
                <a:lnTo>
                  <a:pt x="455358" y="1780806"/>
                </a:lnTo>
                <a:lnTo>
                  <a:pt x="455358" y="1790331"/>
                </a:lnTo>
                <a:close/>
              </a:path>
              <a:path w="2640965" h="1790700">
                <a:moveTo>
                  <a:pt x="436308" y="1790331"/>
                </a:moveTo>
                <a:lnTo>
                  <a:pt x="426783" y="1790331"/>
                </a:lnTo>
                <a:lnTo>
                  <a:pt x="426783" y="1780806"/>
                </a:lnTo>
                <a:lnTo>
                  <a:pt x="436308" y="1780806"/>
                </a:lnTo>
                <a:lnTo>
                  <a:pt x="436308" y="1790331"/>
                </a:lnTo>
                <a:close/>
              </a:path>
              <a:path w="2640965" h="1790700">
                <a:moveTo>
                  <a:pt x="417258" y="1790331"/>
                </a:moveTo>
                <a:lnTo>
                  <a:pt x="407733" y="1790331"/>
                </a:lnTo>
                <a:lnTo>
                  <a:pt x="407733" y="1780806"/>
                </a:lnTo>
                <a:lnTo>
                  <a:pt x="417258" y="1780806"/>
                </a:lnTo>
                <a:lnTo>
                  <a:pt x="417258" y="1790331"/>
                </a:lnTo>
                <a:close/>
              </a:path>
              <a:path w="2640965" h="1790700">
                <a:moveTo>
                  <a:pt x="398208" y="1790331"/>
                </a:moveTo>
                <a:lnTo>
                  <a:pt x="388683" y="1790331"/>
                </a:lnTo>
                <a:lnTo>
                  <a:pt x="388683" y="1780806"/>
                </a:lnTo>
                <a:lnTo>
                  <a:pt x="398208" y="1780806"/>
                </a:lnTo>
                <a:lnTo>
                  <a:pt x="398208" y="1790331"/>
                </a:lnTo>
                <a:close/>
              </a:path>
              <a:path w="2640965" h="1790700">
                <a:moveTo>
                  <a:pt x="379158" y="1790331"/>
                </a:moveTo>
                <a:lnTo>
                  <a:pt x="369633" y="1790331"/>
                </a:lnTo>
                <a:lnTo>
                  <a:pt x="369633" y="1780806"/>
                </a:lnTo>
                <a:lnTo>
                  <a:pt x="379158" y="1780806"/>
                </a:lnTo>
                <a:lnTo>
                  <a:pt x="379158" y="1790331"/>
                </a:lnTo>
                <a:close/>
              </a:path>
              <a:path w="2640965" h="1790700">
                <a:moveTo>
                  <a:pt x="360108" y="1790331"/>
                </a:moveTo>
                <a:lnTo>
                  <a:pt x="350583" y="1790331"/>
                </a:lnTo>
                <a:lnTo>
                  <a:pt x="350583" y="1780806"/>
                </a:lnTo>
                <a:lnTo>
                  <a:pt x="360108" y="1780806"/>
                </a:lnTo>
                <a:lnTo>
                  <a:pt x="360108" y="1790331"/>
                </a:lnTo>
                <a:close/>
              </a:path>
              <a:path w="2640965" h="1790700">
                <a:moveTo>
                  <a:pt x="341058" y="1790331"/>
                </a:moveTo>
                <a:lnTo>
                  <a:pt x="331533" y="1790331"/>
                </a:lnTo>
                <a:lnTo>
                  <a:pt x="331533" y="1780806"/>
                </a:lnTo>
                <a:lnTo>
                  <a:pt x="341058" y="1780806"/>
                </a:lnTo>
                <a:lnTo>
                  <a:pt x="341058" y="1790331"/>
                </a:lnTo>
                <a:close/>
              </a:path>
              <a:path w="2640965" h="1790700">
                <a:moveTo>
                  <a:pt x="322008" y="1790331"/>
                </a:moveTo>
                <a:lnTo>
                  <a:pt x="312483" y="1790331"/>
                </a:lnTo>
                <a:lnTo>
                  <a:pt x="312483" y="1780806"/>
                </a:lnTo>
                <a:lnTo>
                  <a:pt x="322008" y="1780806"/>
                </a:lnTo>
                <a:lnTo>
                  <a:pt x="322008" y="1790331"/>
                </a:lnTo>
                <a:close/>
              </a:path>
              <a:path w="2640965" h="1790700">
                <a:moveTo>
                  <a:pt x="302958" y="1790331"/>
                </a:moveTo>
                <a:lnTo>
                  <a:pt x="293433" y="1790331"/>
                </a:lnTo>
                <a:lnTo>
                  <a:pt x="293433" y="1780806"/>
                </a:lnTo>
                <a:lnTo>
                  <a:pt x="302958" y="1780806"/>
                </a:lnTo>
                <a:lnTo>
                  <a:pt x="302958" y="1790331"/>
                </a:lnTo>
                <a:close/>
              </a:path>
              <a:path w="2640965" h="1790700">
                <a:moveTo>
                  <a:pt x="283908" y="1790331"/>
                </a:moveTo>
                <a:lnTo>
                  <a:pt x="274383" y="1790331"/>
                </a:lnTo>
                <a:lnTo>
                  <a:pt x="274383" y="1780806"/>
                </a:lnTo>
                <a:lnTo>
                  <a:pt x="283908" y="1780806"/>
                </a:lnTo>
                <a:lnTo>
                  <a:pt x="283908" y="1790331"/>
                </a:lnTo>
                <a:close/>
              </a:path>
              <a:path w="2640965" h="1790700">
                <a:moveTo>
                  <a:pt x="264858" y="1790331"/>
                </a:moveTo>
                <a:lnTo>
                  <a:pt x="255333" y="1790331"/>
                </a:lnTo>
                <a:lnTo>
                  <a:pt x="255333" y="1780806"/>
                </a:lnTo>
                <a:lnTo>
                  <a:pt x="264858" y="1780806"/>
                </a:lnTo>
                <a:lnTo>
                  <a:pt x="264858" y="1790331"/>
                </a:lnTo>
                <a:close/>
              </a:path>
              <a:path w="2640965" h="1790700">
                <a:moveTo>
                  <a:pt x="245808" y="1790331"/>
                </a:moveTo>
                <a:lnTo>
                  <a:pt x="236283" y="1790331"/>
                </a:lnTo>
                <a:lnTo>
                  <a:pt x="236283" y="1780806"/>
                </a:lnTo>
                <a:lnTo>
                  <a:pt x="245808" y="1780806"/>
                </a:lnTo>
                <a:lnTo>
                  <a:pt x="245808" y="1790331"/>
                </a:lnTo>
                <a:close/>
              </a:path>
              <a:path w="2640965" h="1790700">
                <a:moveTo>
                  <a:pt x="226758" y="1790331"/>
                </a:moveTo>
                <a:lnTo>
                  <a:pt x="217233" y="1790331"/>
                </a:lnTo>
                <a:lnTo>
                  <a:pt x="217233" y="1780806"/>
                </a:lnTo>
                <a:lnTo>
                  <a:pt x="226758" y="1780806"/>
                </a:lnTo>
                <a:lnTo>
                  <a:pt x="226758" y="1790331"/>
                </a:lnTo>
                <a:close/>
              </a:path>
              <a:path w="2640965" h="1790700">
                <a:moveTo>
                  <a:pt x="207708" y="1790331"/>
                </a:moveTo>
                <a:lnTo>
                  <a:pt x="198183" y="1790331"/>
                </a:lnTo>
                <a:lnTo>
                  <a:pt x="198183" y="1780806"/>
                </a:lnTo>
                <a:lnTo>
                  <a:pt x="207708" y="1780806"/>
                </a:lnTo>
                <a:lnTo>
                  <a:pt x="207708" y="1790331"/>
                </a:lnTo>
                <a:close/>
              </a:path>
              <a:path w="2640965" h="1790700">
                <a:moveTo>
                  <a:pt x="188658" y="1790331"/>
                </a:moveTo>
                <a:lnTo>
                  <a:pt x="179133" y="1790331"/>
                </a:lnTo>
                <a:lnTo>
                  <a:pt x="179133" y="1780806"/>
                </a:lnTo>
                <a:lnTo>
                  <a:pt x="188658" y="1780806"/>
                </a:lnTo>
                <a:lnTo>
                  <a:pt x="188658" y="1790331"/>
                </a:lnTo>
                <a:close/>
              </a:path>
              <a:path w="2640965" h="1790700">
                <a:moveTo>
                  <a:pt x="169608" y="1790331"/>
                </a:moveTo>
                <a:lnTo>
                  <a:pt x="160083" y="1790331"/>
                </a:lnTo>
                <a:lnTo>
                  <a:pt x="160083" y="1780806"/>
                </a:lnTo>
                <a:lnTo>
                  <a:pt x="169608" y="1780806"/>
                </a:lnTo>
                <a:lnTo>
                  <a:pt x="169608" y="1790331"/>
                </a:lnTo>
                <a:close/>
              </a:path>
              <a:path w="2640965" h="1790700">
                <a:moveTo>
                  <a:pt x="150558" y="1790331"/>
                </a:moveTo>
                <a:lnTo>
                  <a:pt x="141033" y="1790331"/>
                </a:lnTo>
                <a:lnTo>
                  <a:pt x="141033" y="1780806"/>
                </a:lnTo>
                <a:lnTo>
                  <a:pt x="150558" y="1780806"/>
                </a:lnTo>
                <a:lnTo>
                  <a:pt x="150558" y="1790331"/>
                </a:lnTo>
                <a:close/>
              </a:path>
              <a:path w="2640965" h="1790700">
                <a:moveTo>
                  <a:pt x="131508" y="1790331"/>
                </a:moveTo>
                <a:lnTo>
                  <a:pt x="121983" y="1790331"/>
                </a:lnTo>
                <a:lnTo>
                  <a:pt x="121983" y="1780806"/>
                </a:lnTo>
                <a:lnTo>
                  <a:pt x="131508" y="1780806"/>
                </a:lnTo>
                <a:lnTo>
                  <a:pt x="131508" y="1790331"/>
                </a:lnTo>
                <a:close/>
              </a:path>
              <a:path w="2640965" h="1790700">
                <a:moveTo>
                  <a:pt x="112458" y="1790331"/>
                </a:moveTo>
                <a:lnTo>
                  <a:pt x="102933" y="1790331"/>
                </a:lnTo>
                <a:lnTo>
                  <a:pt x="102933" y="1780806"/>
                </a:lnTo>
                <a:lnTo>
                  <a:pt x="112458" y="1780806"/>
                </a:lnTo>
                <a:lnTo>
                  <a:pt x="112458" y="1790331"/>
                </a:lnTo>
                <a:close/>
              </a:path>
              <a:path w="2640965" h="1790700">
                <a:moveTo>
                  <a:pt x="93408" y="1790331"/>
                </a:moveTo>
                <a:lnTo>
                  <a:pt x="83883" y="1790331"/>
                </a:lnTo>
                <a:lnTo>
                  <a:pt x="83883" y="1780806"/>
                </a:lnTo>
                <a:lnTo>
                  <a:pt x="93408" y="1780806"/>
                </a:lnTo>
                <a:lnTo>
                  <a:pt x="93408" y="1790331"/>
                </a:lnTo>
                <a:close/>
              </a:path>
              <a:path w="2640965" h="1790700">
                <a:moveTo>
                  <a:pt x="74358" y="1790331"/>
                </a:moveTo>
                <a:lnTo>
                  <a:pt x="67170" y="1790331"/>
                </a:lnTo>
                <a:lnTo>
                  <a:pt x="64706" y="1790268"/>
                </a:lnTo>
                <a:lnTo>
                  <a:pt x="64947" y="1780743"/>
                </a:lnTo>
                <a:lnTo>
                  <a:pt x="67411" y="1780806"/>
                </a:lnTo>
                <a:lnTo>
                  <a:pt x="74358" y="1780806"/>
                </a:lnTo>
                <a:lnTo>
                  <a:pt x="74358" y="1790331"/>
                </a:lnTo>
                <a:close/>
              </a:path>
              <a:path w="2640965" h="1790700">
                <a:moveTo>
                  <a:pt x="54533" y="1789099"/>
                </a:moveTo>
                <a:lnTo>
                  <a:pt x="53619" y="1788934"/>
                </a:lnTo>
                <a:lnTo>
                  <a:pt x="50368" y="1788172"/>
                </a:lnTo>
                <a:lnTo>
                  <a:pt x="47396" y="1787334"/>
                </a:lnTo>
                <a:lnTo>
                  <a:pt x="44577" y="1786318"/>
                </a:lnTo>
                <a:lnTo>
                  <a:pt x="47853" y="1777377"/>
                </a:lnTo>
                <a:lnTo>
                  <a:pt x="50062" y="1778177"/>
                </a:lnTo>
                <a:lnTo>
                  <a:pt x="52746" y="1778952"/>
                </a:lnTo>
                <a:lnTo>
                  <a:pt x="55545" y="1779600"/>
                </a:lnTo>
                <a:lnTo>
                  <a:pt x="56210" y="1779727"/>
                </a:lnTo>
                <a:lnTo>
                  <a:pt x="54533" y="1789099"/>
                </a:lnTo>
                <a:close/>
              </a:path>
              <a:path w="2640965" h="1790700">
                <a:moveTo>
                  <a:pt x="50281" y="1778257"/>
                </a:moveTo>
                <a:lnTo>
                  <a:pt x="49999" y="1778177"/>
                </a:lnTo>
                <a:lnTo>
                  <a:pt x="50281" y="1778257"/>
                </a:lnTo>
                <a:close/>
              </a:path>
              <a:path w="2640965" h="1790700">
                <a:moveTo>
                  <a:pt x="35432" y="1782317"/>
                </a:moveTo>
                <a:lnTo>
                  <a:pt x="35013" y="1782089"/>
                </a:lnTo>
                <a:lnTo>
                  <a:pt x="29857" y="1778952"/>
                </a:lnTo>
                <a:lnTo>
                  <a:pt x="29476" y="1778698"/>
                </a:lnTo>
                <a:lnTo>
                  <a:pt x="26695" y="1776615"/>
                </a:lnTo>
                <a:lnTo>
                  <a:pt x="32397" y="1768995"/>
                </a:lnTo>
                <a:lnTo>
                  <a:pt x="34833" y="1770811"/>
                </a:lnTo>
                <a:lnTo>
                  <a:pt x="35191" y="1771078"/>
                </a:lnTo>
                <a:lnTo>
                  <a:pt x="39612" y="1773732"/>
                </a:lnTo>
                <a:lnTo>
                  <a:pt x="35432" y="1782317"/>
                </a:lnTo>
                <a:close/>
              </a:path>
              <a:path w="2640965" h="1790700">
                <a:moveTo>
                  <a:pt x="35249" y="1771078"/>
                </a:moveTo>
                <a:lnTo>
                  <a:pt x="34937" y="1770888"/>
                </a:lnTo>
                <a:lnTo>
                  <a:pt x="35249" y="1771078"/>
                </a:lnTo>
                <a:close/>
              </a:path>
              <a:path w="2640965" h="1790700">
                <a:moveTo>
                  <a:pt x="39570" y="1773737"/>
                </a:moveTo>
                <a:close/>
              </a:path>
              <a:path w="2640965" h="1790700">
                <a:moveTo>
                  <a:pt x="39739" y="1773810"/>
                </a:moveTo>
                <a:lnTo>
                  <a:pt x="39573" y="1773732"/>
                </a:lnTo>
                <a:lnTo>
                  <a:pt x="39739" y="1773810"/>
                </a:lnTo>
                <a:close/>
              </a:path>
              <a:path w="2640965" h="1790700">
                <a:moveTo>
                  <a:pt x="39966" y="1773948"/>
                </a:moveTo>
                <a:lnTo>
                  <a:pt x="39570" y="1773737"/>
                </a:lnTo>
                <a:lnTo>
                  <a:pt x="39758" y="1773821"/>
                </a:lnTo>
                <a:lnTo>
                  <a:pt x="39966" y="1773948"/>
                </a:lnTo>
                <a:close/>
              </a:path>
              <a:path w="2640965" h="1790700">
                <a:moveTo>
                  <a:pt x="18884" y="1769719"/>
                </a:moveTo>
                <a:lnTo>
                  <a:pt x="15519" y="1766011"/>
                </a:lnTo>
                <a:lnTo>
                  <a:pt x="15227" y="1765668"/>
                </a:lnTo>
                <a:lnTo>
                  <a:pt x="12522" y="1762048"/>
                </a:lnTo>
                <a:lnTo>
                  <a:pt x="20154" y="1756346"/>
                </a:lnTo>
                <a:lnTo>
                  <a:pt x="22602" y="1759610"/>
                </a:lnTo>
                <a:lnTo>
                  <a:pt x="25933" y="1763318"/>
                </a:lnTo>
                <a:lnTo>
                  <a:pt x="18884" y="1769719"/>
                </a:lnTo>
                <a:close/>
              </a:path>
              <a:path w="2640965" h="1790700">
                <a:moveTo>
                  <a:pt x="22769" y="1759832"/>
                </a:moveTo>
                <a:lnTo>
                  <a:pt x="22567" y="1759610"/>
                </a:lnTo>
                <a:lnTo>
                  <a:pt x="22769" y="1759832"/>
                </a:lnTo>
                <a:close/>
              </a:path>
              <a:path w="2640965" h="1790700">
                <a:moveTo>
                  <a:pt x="22879" y="1759953"/>
                </a:moveTo>
                <a:close/>
              </a:path>
              <a:path w="2640965" h="1790700">
                <a:moveTo>
                  <a:pt x="7162" y="1753108"/>
                </a:moveTo>
                <a:lnTo>
                  <a:pt x="5397" y="1749450"/>
                </a:lnTo>
                <a:lnTo>
                  <a:pt x="5193" y="1748980"/>
                </a:lnTo>
                <a:lnTo>
                  <a:pt x="3340" y="1743887"/>
                </a:lnTo>
                <a:lnTo>
                  <a:pt x="12280" y="1740611"/>
                </a:lnTo>
                <a:lnTo>
                  <a:pt x="14002" y="1745310"/>
                </a:lnTo>
                <a:lnTo>
                  <a:pt x="15735" y="1748980"/>
                </a:lnTo>
                <a:lnTo>
                  <a:pt x="7162" y="1753108"/>
                </a:lnTo>
                <a:close/>
              </a:path>
              <a:path w="2640965" h="1790700">
                <a:moveTo>
                  <a:pt x="14105" y="1745592"/>
                </a:moveTo>
                <a:lnTo>
                  <a:pt x="13969" y="1745310"/>
                </a:lnTo>
                <a:lnTo>
                  <a:pt x="14105" y="1745592"/>
                </a:lnTo>
                <a:close/>
              </a:path>
              <a:path w="2640965" h="1790700">
                <a:moveTo>
                  <a:pt x="14177" y="1745741"/>
                </a:moveTo>
                <a:lnTo>
                  <a:pt x="14105" y="1745592"/>
                </a:lnTo>
                <a:lnTo>
                  <a:pt x="14177" y="1745741"/>
                </a:lnTo>
                <a:close/>
              </a:path>
              <a:path w="2640965" h="1790700">
                <a:moveTo>
                  <a:pt x="876" y="1733842"/>
                </a:moveTo>
                <a:lnTo>
                  <a:pt x="762" y="1733156"/>
                </a:lnTo>
                <a:lnTo>
                  <a:pt x="342" y="1729790"/>
                </a:lnTo>
                <a:lnTo>
                  <a:pt x="88" y="1726374"/>
                </a:lnTo>
                <a:lnTo>
                  <a:pt x="25" y="1723643"/>
                </a:lnTo>
                <a:lnTo>
                  <a:pt x="9537" y="1723402"/>
                </a:lnTo>
                <a:lnTo>
                  <a:pt x="9637" y="1726374"/>
                </a:lnTo>
                <a:lnTo>
                  <a:pt x="9825" y="1728838"/>
                </a:lnTo>
                <a:lnTo>
                  <a:pt x="10180" y="1731721"/>
                </a:lnTo>
                <a:lnTo>
                  <a:pt x="10261" y="1732165"/>
                </a:lnTo>
                <a:lnTo>
                  <a:pt x="876" y="17338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0" name="object 10"/>
          <p:cNvSpPr/>
          <p:nvPr/>
        </p:nvSpPr>
        <p:spPr>
          <a:xfrm>
            <a:off x="1087227" y="5581439"/>
            <a:ext cx="2865402" cy="624902"/>
          </a:xfrm>
          <a:custGeom>
            <a:avLst/>
            <a:gdLst/>
            <a:ahLst/>
            <a:cxnLst/>
            <a:rect l="l" t="t" r="r" b="b"/>
            <a:pathLst>
              <a:path w="2664460" h="725804">
                <a:moveTo>
                  <a:pt x="2618232" y="725423"/>
                </a:moveTo>
                <a:lnTo>
                  <a:pt x="45719" y="725423"/>
                </a:lnTo>
                <a:lnTo>
                  <a:pt x="27989" y="721594"/>
                </a:lnTo>
                <a:lnTo>
                  <a:pt x="13544" y="711784"/>
                </a:lnTo>
                <a:lnTo>
                  <a:pt x="3757" y="697363"/>
                </a:lnTo>
                <a:lnTo>
                  <a:pt x="0" y="679703"/>
                </a:lnTo>
                <a:lnTo>
                  <a:pt x="0" y="44195"/>
                </a:lnTo>
                <a:lnTo>
                  <a:pt x="3757" y="26867"/>
                </a:lnTo>
                <a:lnTo>
                  <a:pt x="13544" y="12715"/>
                </a:lnTo>
                <a:lnTo>
                  <a:pt x="27989" y="3255"/>
                </a:lnTo>
                <a:lnTo>
                  <a:pt x="45719" y="0"/>
                </a:lnTo>
                <a:lnTo>
                  <a:pt x="2618232" y="0"/>
                </a:lnTo>
                <a:lnTo>
                  <a:pt x="2635769" y="3255"/>
                </a:lnTo>
                <a:lnTo>
                  <a:pt x="2650150" y="12715"/>
                </a:lnTo>
                <a:lnTo>
                  <a:pt x="2660001" y="26867"/>
                </a:lnTo>
                <a:lnTo>
                  <a:pt x="2663952" y="44195"/>
                </a:lnTo>
                <a:lnTo>
                  <a:pt x="2663952" y="679703"/>
                </a:lnTo>
                <a:lnTo>
                  <a:pt x="2660001" y="697363"/>
                </a:lnTo>
                <a:lnTo>
                  <a:pt x="2650150" y="711784"/>
                </a:lnTo>
                <a:lnTo>
                  <a:pt x="2635769" y="721594"/>
                </a:lnTo>
                <a:lnTo>
                  <a:pt x="2618232" y="72542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8785878" y="3651129"/>
            <a:ext cx="2658795" cy="127952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202565" marR="5080" indent="-189865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资产折旧</a:t>
            </a:r>
            <a:r>
              <a:rPr sz="1600" spc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0" spc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资产维修、</a:t>
            </a:r>
            <a:endParaRPr sz="1600" b="0" spc="1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2565" marR="5080" indent="-189865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 产售卖、资产报废、</a:t>
            </a:r>
            <a:endParaRPr sz="1600" b="0" spc="1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2565" marR="5080" indent="-189865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闲置预警</a:t>
            </a:r>
            <a:endParaRPr sz="1600" spc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>
              <a:lnSpc>
                <a:spcPct val="100000"/>
              </a:lnSpc>
              <a:spcBef>
                <a:spcPts val="365"/>
              </a:spcBef>
            </a:pPr>
            <a:r>
              <a:rPr sz="535" spc="-5" dirty="0">
                <a:solidFill>
                  <a:srgbClr val="404040"/>
                </a:solidFill>
                <a:latin typeface="UKIJ CJK"/>
                <a:cs typeface="UKIJ CJK"/>
              </a:rPr>
              <a:t>…</a:t>
            </a:r>
            <a:endParaRPr sz="535">
              <a:latin typeface="UKIJ CJK"/>
              <a:cs typeface="UKIJ CJ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68426" y="3960871"/>
            <a:ext cx="386117" cy="4145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13" name="object 13"/>
          <p:cNvSpPr txBox="1"/>
          <p:nvPr/>
        </p:nvSpPr>
        <p:spPr>
          <a:xfrm>
            <a:off x="1201774" y="3640376"/>
            <a:ext cx="2658795" cy="114998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202565" marR="5080" indent="-189865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采购入库、资产登记、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2565" marR="5080" indent="-189865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接收捐赠登记、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2565" marR="5080" indent="-189865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资产入库、出库、调拨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4464" y="5710770"/>
            <a:ext cx="948360" cy="38544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清家底</a:t>
            </a:r>
            <a:endParaRPr sz="2400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6167318" y="5697443"/>
            <a:ext cx="1170209" cy="38544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提效率</a:t>
            </a:r>
            <a:endParaRPr sz="2400"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9844484" y="5683065"/>
            <a:ext cx="948360" cy="38544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Noto Sans CJK JP Medium"/>
              </a:rPr>
              <a:t>保安全</a:t>
            </a:r>
            <a:endParaRPr sz="2400" b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Noto Sans CJK JP Medium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4189380" y="3960871"/>
            <a:ext cx="386118" cy="41456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26" name="object 25"/>
          <p:cNvSpPr txBox="1"/>
          <p:nvPr/>
        </p:nvSpPr>
        <p:spPr>
          <a:xfrm>
            <a:off x="5383637" y="3555109"/>
            <a:ext cx="2005104" cy="1532255"/>
          </a:xfrm>
          <a:prstGeom prst="rect">
            <a:avLst/>
          </a:prstGeom>
        </p:spPr>
        <p:txBody>
          <a:bodyPr vert="horz" wrap="square" lIns="0" tIns="16935" rIns="0" bIns="0" rtlCol="0">
            <a:spAutoFit/>
          </a:bodyPr>
          <a:p>
            <a:pPr marL="44450" marR="5080" indent="-31750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资产领用与归还、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450" marR="5080" indent="-31750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资产借用 与归还、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450" marR="5080" indent="-31750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资产租赁与归还、 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450" marR="5080" indent="-31750" algn="just">
              <a:lnSpc>
                <a:spcPct val="150000"/>
              </a:lnSpc>
              <a:spcBef>
                <a:spcPts val="100"/>
              </a:spcBef>
            </a:pPr>
            <a:r>
              <a:rPr sz="1600" b="0" spc="100" dirty="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资产配置资产移交</a:t>
            </a:r>
            <a:endParaRPr sz="1600" b="0" spc="100" dirty="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" name="object 26"/>
          <p:cNvGrpSpPr/>
          <p:nvPr/>
        </p:nvGrpSpPr>
        <p:grpSpPr>
          <a:xfrm>
            <a:off x="1409837" y="1451886"/>
            <a:ext cx="2332592" cy="1914535"/>
            <a:chOff x="1978024" y="1490116"/>
            <a:chExt cx="1749272" cy="1435760"/>
          </a:xfrm>
        </p:grpSpPr>
        <p:sp>
          <p:nvSpPr>
            <p:cNvPr id="28" name="object 27"/>
            <p:cNvSpPr/>
            <p:nvPr/>
          </p:nvSpPr>
          <p:spPr>
            <a:xfrm>
              <a:off x="1978024" y="1490116"/>
              <a:ext cx="1749272" cy="1435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29" name="object 28"/>
            <p:cNvSpPr/>
            <p:nvPr/>
          </p:nvSpPr>
          <p:spPr>
            <a:xfrm>
              <a:off x="2381427" y="2075383"/>
              <a:ext cx="961961" cy="276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</p:grpSp>
      <p:grpSp>
        <p:nvGrpSpPr>
          <p:cNvPr id="30" name="object 29"/>
          <p:cNvGrpSpPr/>
          <p:nvPr/>
        </p:nvGrpSpPr>
        <p:grpSpPr>
          <a:xfrm>
            <a:off x="5139687" y="1343891"/>
            <a:ext cx="2302989" cy="2028846"/>
            <a:chOff x="4918646" y="1409128"/>
            <a:chExt cx="1727072" cy="1521485"/>
          </a:xfrm>
        </p:grpSpPr>
        <p:sp>
          <p:nvSpPr>
            <p:cNvPr id="31" name="object 30"/>
            <p:cNvSpPr/>
            <p:nvPr/>
          </p:nvSpPr>
          <p:spPr>
            <a:xfrm>
              <a:off x="4927536" y="1494853"/>
              <a:ext cx="1718182" cy="1435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2" name="object 31"/>
            <p:cNvSpPr/>
            <p:nvPr/>
          </p:nvSpPr>
          <p:spPr>
            <a:xfrm>
              <a:off x="5315597" y="2080133"/>
              <a:ext cx="947889" cy="2773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8" name="object 30"/>
            <p:cNvSpPr/>
            <p:nvPr/>
          </p:nvSpPr>
          <p:spPr>
            <a:xfrm>
              <a:off x="4918646" y="1409128"/>
              <a:ext cx="1718182" cy="1435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9" name="object 31"/>
            <p:cNvSpPr/>
            <p:nvPr/>
          </p:nvSpPr>
          <p:spPr>
            <a:xfrm>
              <a:off x="5306707" y="1994408"/>
              <a:ext cx="947889" cy="2773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</p:grpSp>
      <p:grpSp>
        <p:nvGrpSpPr>
          <p:cNvPr id="33" name="object 32"/>
          <p:cNvGrpSpPr/>
          <p:nvPr/>
        </p:nvGrpSpPr>
        <p:grpSpPr>
          <a:xfrm>
            <a:off x="8690060" y="1426788"/>
            <a:ext cx="2558945" cy="1914535"/>
            <a:chOff x="7724673" y="1471294"/>
            <a:chExt cx="1919020" cy="1435760"/>
          </a:xfrm>
        </p:grpSpPr>
        <p:sp>
          <p:nvSpPr>
            <p:cNvPr id="34" name="object 33"/>
            <p:cNvSpPr/>
            <p:nvPr/>
          </p:nvSpPr>
          <p:spPr>
            <a:xfrm>
              <a:off x="7724673" y="1471294"/>
              <a:ext cx="1919020" cy="1435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35" name="object 34"/>
            <p:cNvSpPr/>
            <p:nvPr/>
          </p:nvSpPr>
          <p:spPr>
            <a:xfrm>
              <a:off x="8212619" y="2056561"/>
              <a:ext cx="961961" cy="2760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36" name="object 7"/>
          <p:cNvSpPr/>
          <p:nvPr/>
        </p:nvSpPr>
        <p:spPr>
          <a:xfrm>
            <a:off x="4745187" y="3380679"/>
            <a:ext cx="3061001" cy="2075384"/>
          </a:xfrm>
          <a:custGeom>
            <a:avLst/>
            <a:gdLst/>
            <a:ahLst/>
            <a:cxnLst/>
            <a:rect l="l" t="t" r="r" b="b"/>
            <a:pathLst>
              <a:path w="2640965" h="1790700">
                <a:moveTo>
                  <a:pt x="9525" y="1723034"/>
                </a:moveTo>
                <a:lnTo>
                  <a:pt x="0" y="1723034"/>
                </a:lnTo>
                <a:lnTo>
                  <a:pt x="0" y="1713509"/>
                </a:lnTo>
                <a:lnTo>
                  <a:pt x="9525" y="1713509"/>
                </a:lnTo>
                <a:lnTo>
                  <a:pt x="9525" y="1723034"/>
                </a:lnTo>
                <a:close/>
              </a:path>
              <a:path w="2640965" h="1790700">
                <a:moveTo>
                  <a:pt x="9525" y="1703984"/>
                </a:moveTo>
                <a:lnTo>
                  <a:pt x="0" y="1703984"/>
                </a:lnTo>
                <a:lnTo>
                  <a:pt x="0" y="1694459"/>
                </a:lnTo>
                <a:lnTo>
                  <a:pt x="9525" y="1694459"/>
                </a:lnTo>
                <a:lnTo>
                  <a:pt x="9525" y="1703984"/>
                </a:lnTo>
                <a:close/>
              </a:path>
              <a:path w="2640965" h="1790700">
                <a:moveTo>
                  <a:pt x="9525" y="1684934"/>
                </a:moveTo>
                <a:lnTo>
                  <a:pt x="0" y="1684934"/>
                </a:lnTo>
                <a:lnTo>
                  <a:pt x="0" y="1675409"/>
                </a:lnTo>
                <a:lnTo>
                  <a:pt x="9525" y="1675409"/>
                </a:lnTo>
                <a:lnTo>
                  <a:pt x="9525" y="1684934"/>
                </a:lnTo>
                <a:close/>
              </a:path>
              <a:path w="2640965" h="1790700">
                <a:moveTo>
                  <a:pt x="9525" y="1665884"/>
                </a:moveTo>
                <a:lnTo>
                  <a:pt x="0" y="1665884"/>
                </a:lnTo>
                <a:lnTo>
                  <a:pt x="0" y="1656359"/>
                </a:lnTo>
                <a:lnTo>
                  <a:pt x="9525" y="1656359"/>
                </a:lnTo>
                <a:lnTo>
                  <a:pt x="9525" y="1665884"/>
                </a:lnTo>
                <a:close/>
              </a:path>
              <a:path w="2640965" h="1790700">
                <a:moveTo>
                  <a:pt x="9525" y="1646834"/>
                </a:moveTo>
                <a:lnTo>
                  <a:pt x="0" y="1646834"/>
                </a:lnTo>
                <a:lnTo>
                  <a:pt x="0" y="1637309"/>
                </a:lnTo>
                <a:lnTo>
                  <a:pt x="9525" y="1637309"/>
                </a:lnTo>
                <a:lnTo>
                  <a:pt x="9525" y="1646834"/>
                </a:lnTo>
                <a:close/>
              </a:path>
              <a:path w="2640965" h="1790700">
                <a:moveTo>
                  <a:pt x="9525" y="1627784"/>
                </a:moveTo>
                <a:lnTo>
                  <a:pt x="0" y="1627784"/>
                </a:lnTo>
                <a:lnTo>
                  <a:pt x="0" y="1618259"/>
                </a:lnTo>
                <a:lnTo>
                  <a:pt x="9525" y="1618259"/>
                </a:lnTo>
                <a:lnTo>
                  <a:pt x="9525" y="1627784"/>
                </a:lnTo>
                <a:close/>
              </a:path>
              <a:path w="2640965" h="1790700">
                <a:moveTo>
                  <a:pt x="9525" y="1608734"/>
                </a:moveTo>
                <a:lnTo>
                  <a:pt x="0" y="1608734"/>
                </a:lnTo>
                <a:lnTo>
                  <a:pt x="0" y="1599209"/>
                </a:lnTo>
                <a:lnTo>
                  <a:pt x="9525" y="1599209"/>
                </a:lnTo>
                <a:lnTo>
                  <a:pt x="9525" y="1608734"/>
                </a:lnTo>
                <a:close/>
              </a:path>
              <a:path w="2640965" h="1790700">
                <a:moveTo>
                  <a:pt x="9525" y="1589684"/>
                </a:moveTo>
                <a:lnTo>
                  <a:pt x="0" y="1589684"/>
                </a:lnTo>
                <a:lnTo>
                  <a:pt x="0" y="1580159"/>
                </a:lnTo>
                <a:lnTo>
                  <a:pt x="9525" y="1580159"/>
                </a:lnTo>
                <a:lnTo>
                  <a:pt x="9525" y="1589684"/>
                </a:lnTo>
                <a:close/>
              </a:path>
              <a:path w="2640965" h="1790700">
                <a:moveTo>
                  <a:pt x="9525" y="1570634"/>
                </a:moveTo>
                <a:lnTo>
                  <a:pt x="0" y="1570634"/>
                </a:lnTo>
                <a:lnTo>
                  <a:pt x="0" y="1561109"/>
                </a:lnTo>
                <a:lnTo>
                  <a:pt x="9525" y="1561109"/>
                </a:lnTo>
                <a:lnTo>
                  <a:pt x="9525" y="1570634"/>
                </a:lnTo>
                <a:close/>
              </a:path>
              <a:path w="2640965" h="1790700">
                <a:moveTo>
                  <a:pt x="9525" y="1551584"/>
                </a:moveTo>
                <a:lnTo>
                  <a:pt x="0" y="1551584"/>
                </a:lnTo>
                <a:lnTo>
                  <a:pt x="0" y="1542059"/>
                </a:lnTo>
                <a:lnTo>
                  <a:pt x="9525" y="1542059"/>
                </a:lnTo>
                <a:lnTo>
                  <a:pt x="9525" y="1551584"/>
                </a:lnTo>
                <a:close/>
              </a:path>
              <a:path w="2640965" h="1790700">
                <a:moveTo>
                  <a:pt x="9525" y="1532534"/>
                </a:moveTo>
                <a:lnTo>
                  <a:pt x="0" y="1532534"/>
                </a:lnTo>
                <a:lnTo>
                  <a:pt x="0" y="1523009"/>
                </a:lnTo>
                <a:lnTo>
                  <a:pt x="9525" y="1523009"/>
                </a:lnTo>
                <a:lnTo>
                  <a:pt x="9525" y="1532534"/>
                </a:lnTo>
                <a:close/>
              </a:path>
              <a:path w="2640965" h="1790700">
                <a:moveTo>
                  <a:pt x="9525" y="1513484"/>
                </a:moveTo>
                <a:lnTo>
                  <a:pt x="0" y="1513484"/>
                </a:lnTo>
                <a:lnTo>
                  <a:pt x="0" y="1503959"/>
                </a:lnTo>
                <a:lnTo>
                  <a:pt x="9525" y="1503959"/>
                </a:lnTo>
                <a:lnTo>
                  <a:pt x="9525" y="1513484"/>
                </a:lnTo>
                <a:close/>
              </a:path>
              <a:path w="2640965" h="1790700">
                <a:moveTo>
                  <a:pt x="9525" y="1494434"/>
                </a:moveTo>
                <a:lnTo>
                  <a:pt x="0" y="1494434"/>
                </a:lnTo>
                <a:lnTo>
                  <a:pt x="0" y="1484909"/>
                </a:lnTo>
                <a:lnTo>
                  <a:pt x="9525" y="1484909"/>
                </a:lnTo>
                <a:lnTo>
                  <a:pt x="9525" y="1494434"/>
                </a:lnTo>
                <a:close/>
              </a:path>
              <a:path w="2640965" h="1790700">
                <a:moveTo>
                  <a:pt x="9525" y="1475384"/>
                </a:moveTo>
                <a:lnTo>
                  <a:pt x="0" y="1475384"/>
                </a:lnTo>
                <a:lnTo>
                  <a:pt x="0" y="1465859"/>
                </a:lnTo>
                <a:lnTo>
                  <a:pt x="9525" y="1465859"/>
                </a:lnTo>
                <a:lnTo>
                  <a:pt x="9525" y="1475384"/>
                </a:lnTo>
                <a:close/>
              </a:path>
              <a:path w="2640965" h="1790700">
                <a:moveTo>
                  <a:pt x="9525" y="1456334"/>
                </a:moveTo>
                <a:lnTo>
                  <a:pt x="0" y="1456334"/>
                </a:lnTo>
                <a:lnTo>
                  <a:pt x="0" y="1446809"/>
                </a:lnTo>
                <a:lnTo>
                  <a:pt x="9525" y="1446809"/>
                </a:lnTo>
                <a:lnTo>
                  <a:pt x="9525" y="1456334"/>
                </a:lnTo>
                <a:close/>
              </a:path>
              <a:path w="2640965" h="1790700">
                <a:moveTo>
                  <a:pt x="9525" y="1437284"/>
                </a:moveTo>
                <a:lnTo>
                  <a:pt x="0" y="1437284"/>
                </a:lnTo>
                <a:lnTo>
                  <a:pt x="0" y="1427759"/>
                </a:lnTo>
                <a:lnTo>
                  <a:pt x="9525" y="1427759"/>
                </a:lnTo>
                <a:lnTo>
                  <a:pt x="9525" y="1437284"/>
                </a:lnTo>
                <a:close/>
              </a:path>
              <a:path w="2640965" h="1790700">
                <a:moveTo>
                  <a:pt x="9525" y="1418234"/>
                </a:moveTo>
                <a:lnTo>
                  <a:pt x="0" y="1418234"/>
                </a:lnTo>
                <a:lnTo>
                  <a:pt x="0" y="1408709"/>
                </a:lnTo>
                <a:lnTo>
                  <a:pt x="9525" y="1408709"/>
                </a:lnTo>
                <a:lnTo>
                  <a:pt x="9525" y="1418234"/>
                </a:lnTo>
                <a:close/>
              </a:path>
              <a:path w="2640965" h="1790700">
                <a:moveTo>
                  <a:pt x="9525" y="1399184"/>
                </a:moveTo>
                <a:lnTo>
                  <a:pt x="0" y="1399184"/>
                </a:lnTo>
                <a:lnTo>
                  <a:pt x="0" y="1389659"/>
                </a:lnTo>
                <a:lnTo>
                  <a:pt x="9525" y="1389659"/>
                </a:lnTo>
                <a:lnTo>
                  <a:pt x="9525" y="1399184"/>
                </a:lnTo>
                <a:close/>
              </a:path>
              <a:path w="2640965" h="1790700">
                <a:moveTo>
                  <a:pt x="9525" y="1380134"/>
                </a:moveTo>
                <a:lnTo>
                  <a:pt x="0" y="1380134"/>
                </a:lnTo>
                <a:lnTo>
                  <a:pt x="0" y="1370609"/>
                </a:lnTo>
                <a:lnTo>
                  <a:pt x="9525" y="1370609"/>
                </a:lnTo>
                <a:lnTo>
                  <a:pt x="9525" y="1380134"/>
                </a:lnTo>
                <a:close/>
              </a:path>
              <a:path w="2640965" h="1790700">
                <a:moveTo>
                  <a:pt x="9525" y="1361084"/>
                </a:moveTo>
                <a:lnTo>
                  <a:pt x="0" y="1361084"/>
                </a:lnTo>
                <a:lnTo>
                  <a:pt x="0" y="1351559"/>
                </a:lnTo>
                <a:lnTo>
                  <a:pt x="9525" y="1351559"/>
                </a:lnTo>
                <a:lnTo>
                  <a:pt x="9525" y="1361084"/>
                </a:lnTo>
                <a:close/>
              </a:path>
              <a:path w="2640965" h="1790700">
                <a:moveTo>
                  <a:pt x="9525" y="1342034"/>
                </a:moveTo>
                <a:lnTo>
                  <a:pt x="0" y="1342034"/>
                </a:lnTo>
                <a:lnTo>
                  <a:pt x="0" y="1332509"/>
                </a:lnTo>
                <a:lnTo>
                  <a:pt x="9525" y="1332509"/>
                </a:lnTo>
                <a:lnTo>
                  <a:pt x="9525" y="1342034"/>
                </a:lnTo>
                <a:close/>
              </a:path>
              <a:path w="2640965" h="1790700">
                <a:moveTo>
                  <a:pt x="9525" y="1322984"/>
                </a:moveTo>
                <a:lnTo>
                  <a:pt x="0" y="1322984"/>
                </a:lnTo>
                <a:lnTo>
                  <a:pt x="0" y="1313459"/>
                </a:lnTo>
                <a:lnTo>
                  <a:pt x="9525" y="1313459"/>
                </a:lnTo>
                <a:lnTo>
                  <a:pt x="9525" y="1322984"/>
                </a:lnTo>
                <a:close/>
              </a:path>
              <a:path w="2640965" h="1790700">
                <a:moveTo>
                  <a:pt x="9525" y="1303934"/>
                </a:moveTo>
                <a:lnTo>
                  <a:pt x="0" y="1303934"/>
                </a:lnTo>
                <a:lnTo>
                  <a:pt x="0" y="1294409"/>
                </a:lnTo>
                <a:lnTo>
                  <a:pt x="9525" y="1294409"/>
                </a:lnTo>
                <a:lnTo>
                  <a:pt x="9525" y="1303934"/>
                </a:lnTo>
                <a:close/>
              </a:path>
              <a:path w="2640965" h="1790700">
                <a:moveTo>
                  <a:pt x="9525" y="1284884"/>
                </a:moveTo>
                <a:lnTo>
                  <a:pt x="0" y="1284884"/>
                </a:lnTo>
                <a:lnTo>
                  <a:pt x="0" y="1275359"/>
                </a:lnTo>
                <a:lnTo>
                  <a:pt x="9525" y="1275359"/>
                </a:lnTo>
                <a:lnTo>
                  <a:pt x="9525" y="1284884"/>
                </a:lnTo>
                <a:close/>
              </a:path>
              <a:path w="2640965" h="1790700">
                <a:moveTo>
                  <a:pt x="9525" y="1265834"/>
                </a:moveTo>
                <a:lnTo>
                  <a:pt x="0" y="1265834"/>
                </a:lnTo>
                <a:lnTo>
                  <a:pt x="0" y="1256309"/>
                </a:lnTo>
                <a:lnTo>
                  <a:pt x="9525" y="1256309"/>
                </a:lnTo>
                <a:lnTo>
                  <a:pt x="9525" y="1265834"/>
                </a:lnTo>
                <a:close/>
              </a:path>
              <a:path w="2640965" h="1790700">
                <a:moveTo>
                  <a:pt x="9525" y="1246784"/>
                </a:moveTo>
                <a:lnTo>
                  <a:pt x="0" y="1246784"/>
                </a:lnTo>
                <a:lnTo>
                  <a:pt x="0" y="1237259"/>
                </a:lnTo>
                <a:lnTo>
                  <a:pt x="9525" y="1237259"/>
                </a:lnTo>
                <a:lnTo>
                  <a:pt x="9525" y="1246784"/>
                </a:lnTo>
                <a:close/>
              </a:path>
              <a:path w="2640965" h="1790700">
                <a:moveTo>
                  <a:pt x="9525" y="1227734"/>
                </a:moveTo>
                <a:lnTo>
                  <a:pt x="0" y="1227734"/>
                </a:lnTo>
                <a:lnTo>
                  <a:pt x="0" y="1218209"/>
                </a:lnTo>
                <a:lnTo>
                  <a:pt x="9525" y="1218209"/>
                </a:lnTo>
                <a:lnTo>
                  <a:pt x="9525" y="1227734"/>
                </a:lnTo>
                <a:close/>
              </a:path>
              <a:path w="2640965" h="1790700">
                <a:moveTo>
                  <a:pt x="9525" y="1208684"/>
                </a:moveTo>
                <a:lnTo>
                  <a:pt x="0" y="1208684"/>
                </a:lnTo>
                <a:lnTo>
                  <a:pt x="0" y="1199159"/>
                </a:lnTo>
                <a:lnTo>
                  <a:pt x="9525" y="1199159"/>
                </a:lnTo>
                <a:lnTo>
                  <a:pt x="9525" y="1208684"/>
                </a:lnTo>
                <a:close/>
              </a:path>
              <a:path w="2640965" h="1790700">
                <a:moveTo>
                  <a:pt x="9525" y="1189634"/>
                </a:moveTo>
                <a:lnTo>
                  <a:pt x="0" y="1189634"/>
                </a:lnTo>
                <a:lnTo>
                  <a:pt x="0" y="1180109"/>
                </a:lnTo>
                <a:lnTo>
                  <a:pt x="9525" y="1180109"/>
                </a:lnTo>
                <a:lnTo>
                  <a:pt x="9525" y="1189634"/>
                </a:lnTo>
                <a:close/>
              </a:path>
              <a:path w="2640965" h="1790700">
                <a:moveTo>
                  <a:pt x="9525" y="1170584"/>
                </a:moveTo>
                <a:lnTo>
                  <a:pt x="0" y="1170584"/>
                </a:lnTo>
                <a:lnTo>
                  <a:pt x="0" y="1161059"/>
                </a:lnTo>
                <a:lnTo>
                  <a:pt x="9525" y="1161059"/>
                </a:lnTo>
                <a:lnTo>
                  <a:pt x="9525" y="1170584"/>
                </a:lnTo>
                <a:close/>
              </a:path>
              <a:path w="2640965" h="1790700">
                <a:moveTo>
                  <a:pt x="9525" y="1151534"/>
                </a:moveTo>
                <a:lnTo>
                  <a:pt x="0" y="1151534"/>
                </a:lnTo>
                <a:lnTo>
                  <a:pt x="0" y="1142009"/>
                </a:lnTo>
                <a:lnTo>
                  <a:pt x="9525" y="1142009"/>
                </a:lnTo>
                <a:lnTo>
                  <a:pt x="9525" y="1151534"/>
                </a:lnTo>
                <a:close/>
              </a:path>
              <a:path w="2640965" h="1790700">
                <a:moveTo>
                  <a:pt x="9525" y="1132484"/>
                </a:moveTo>
                <a:lnTo>
                  <a:pt x="0" y="1132484"/>
                </a:lnTo>
                <a:lnTo>
                  <a:pt x="0" y="1122959"/>
                </a:lnTo>
                <a:lnTo>
                  <a:pt x="9525" y="1122959"/>
                </a:lnTo>
                <a:lnTo>
                  <a:pt x="9525" y="1132484"/>
                </a:lnTo>
                <a:close/>
              </a:path>
              <a:path w="2640965" h="1790700">
                <a:moveTo>
                  <a:pt x="9525" y="1113434"/>
                </a:moveTo>
                <a:lnTo>
                  <a:pt x="0" y="1113434"/>
                </a:lnTo>
                <a:lnTo>
                  <a:pt x="0" y="1103909"/>
                </a:lnTo>
                <a:lnTo>
                  <a:pt x="9525" y="1103909"/>
                </a:lnTo>
                <a:lnTo>
                  <a:pt x="9525" y="1113434"/>
                </a:lnTo>
                <a:close/>
              </a:path>
              <a:path w="2640965" h="1790700">
                <a:moveTo>
                  <a:pt x="9525" y="1094384"/>
                </a:moveTo>
                <a:lnTo>
                  <a:pt x="0" y="1094384"/>
                </a:lnTo>
                <a:lnTo>
                  <a:pt x="0" y="1084859"/>
                </a:lnTo>
                <a:lnTo>
                  <a:pt x="9525" y="1084859"/>
                </a:lnTo>
                <a:lnTo>
                  <a:pt x="9525" y="1094384"/>
                </a:lnTo>
                <a:close/>
              </a:path>
              <a:path w="2640965" h="1790700">
                <a:moveTo>
                  <a:pt x="9525" y="1075334"/>
                </a:moveTo>
                <a:lnTo>
                  <a:pt x="0" y="1075334"/>
                </a:lnTo>
                <a:lnTo>
                  <a:pt x="0" y="1065809"/>
                </a:lnTo>
                <a:lnTo>
                  <a:pt x="9525" y="1065809"/>
                </a:lnTo>
                <a:lnTo>
                  <a:pt x="9525" y="1075334"/>
                </a:lnTo>
                <a:close/>
              </a:path>
              <a:path w="2640965" h="1790700">
                <a:moveTo>
                  <a:pt x="9525" y="1056284"/>
                </a:moveTo>
                <a:lnTo>
                  <a:pt x="0" y="1056284"/>
                </a:lnTo>
                <a:lnTo>
                  <a:pt x="0" y="1046759"/>
                </a:lnTo>
                <a:lnTo>
                  <a:pt x="9525" y="1046759"/>
                </a:lnTo>
                <a:lnTo>
                  <a:pt x="9525" y="1056284"/>
                </a:lnTo>
                <a:close/>
              </a:path>
              <a:path w="2640965" h="1790700">
                <a:moveTo>
                  <a:pt x="9525" y="1037234"/>
                </a:moveTo>
                <a:lnTo>
                  <a:pt x="0" y="1037234"/>
                </a:lnTo>
                <a:lnTo>
                  <a:pt x="0" y="1027709"/>
                </a:lnTo>
                <a:lnTo>
                  <a:pt x="9525" y="1027709"/>
                </a:lnTo>
                <a:lnTo>
                  <a:pt x="9525" y="1037234"/>
                </a:lnTo>
                <a:close/>
              </a:path>
              <a:path w="2640965" h="1790700">
                <a:moveTo>
                  <a:pt x="9525" y="1018184"/>
                </a:moveTo>
                <a:lnTo>
                  <a:pt x="0" y="1018184"/>
                </a:lnTo>
                <a:lnTo>
                  <a:pt x="0" y="1008659"/>
                </a:lnTo>
                <a:lnTo>
                  <a:pt x="9525" y="1008659"/>
                </a:lnTo>
                <a:lnTo>
                  <a:pt x="9525" y="1018184"/>
                </a:lnTo>
                <a:close/>
              </a:path>
              <a:path w="2640965" h="1790700">
                <a:moveTo>
                  <a:pt x="9525" y="999134"/>
                </a:moveTo>
                <a:lnTo>
                  <a:pt x="0" y="999134"/>
                </a:lnTo>
                <a:lnTo>
                  <a:pt x="0" y="989609"/>
                </a:lnTo>
                <a:lnTo>
                  <a:pt x="9525" y="989609"/>
                </a:lnTo>
                <a:lnTo>
                  <a:pt x="9525" y="999134"/>
                </a:lnTo>
                <a:close/>
              </a:path>
              <a:path w="2640965" h="1790700">
                <a:moveTo>
                  <a:pt x="9525" y="980084"/>
                </a:moveTo>
                <a:lnTo>
                  <a:pt x="0" y="980084"/>
                </a:lnTo>
                <a:lnTo>
                  <a:pt x="0" y="970559"/>
                </a:lnTo>
                <a:lnTo>
                  <a:pt x="9525" y="970559"/>
                </a:lnTo>
                <a:lnTo>
                  <a:pt x="9525" y="980084"/>
                </a:lnTo>
                <a:close/>
              </a:path>
              <a:path w="2640965" h="1790700">
                <a:moveTo>
                  <a:pt x="9525" y="961034"/>
                </a:moveTo>
                <a:lnTo>
                  <a:pt x="0" y="961034"/>
                </a:lnTo>
                <a:lnTo>
                  <a:pt x="0" y="951509"/>
                </a:lnTo>
                <a:lnTo>
                  <a:pt x="9525" y="951509"/>
                </a:lnTo>
                <a:lnTo>
                  <a:pt x="9525" y="961034"/>
                </a:lnTo>
                <a:close/>
              </a:path>
              <a:path w="2640965" h="1790700">
                <a:moveTo>
                  <a:pt x="9525" y="941984"/>
                </a:moveTo>
                <a:lnTo>
                  <a:pt x="0" y="941984"/>
                </a:lnTo>
                <a:lnTo>
                  <a:pt x="0" y="932459"/>
                </a:lnTo>
                <a:lnTo>
                  <a:pt x="9525" y="932459"/>
                </a:lnTo>
                <a:lnTo>
                  <a:pt x="9525" y="941984"/>
                </a:lnTo>
                <a:close/>
              </a:path>
              <a:path w="2640965" h="1790700">
                <a:moveTo>
                  <a:pt x="9525" y="922934"/>
                </a:moveTo>
                <a:lnTo>
                  <a:pt x="0" y="922934"/>
                </a:lnTo>
                <a:lnTo>
                  <a:pt x="0" y="913409"/>
                </a:lnTo>
                <a:lnTo>
                  <a:pt x="9525" y="913409"/>
                </a:lnTo>
                <a:lnTo>
                  <a:pt x="9525" y="922934"/>
                </a:lnTo>
                <a:close/>
              </a:path>
              <a:path w="2640965" h="1790700">
                <a:moveTo>
                  <a:pt x="9525" y="903884"/>
                </a:moveTo>
                <a:lnTo>
                  <a:pt x="0" y="903884"/>
                </a:lnTo>
                <a:lnTo>
                  <a:pt x="0" y="894359"/>
                </a:lnTo>
                <a:lnTo>
                  <a:pt x="9525" y="894359"/>
                </a:lnTo>
                <a:lnTo>
                  <a:pt x="9525" y="903884"/>
                </a:lnTo>
                <a:close/>
              </a:path>
              <a:path w="2640965" h="1790700">
                <a:moveTo>
                  <a:pt x="9525" y="884834"/>
                </a:moveTo>
                <a:lnTo>
                  <a:pt x="0" y="884834"/>
                </a:lnTo>
                <a:lnTo>
                  <a:pt x="0" y="875309"/>
                </a:lnTo>
                <a:lnTo>
                  <a:pt x="9525" y="875309"/>
                </a:lnTo>
                <a:lnTo>
                  <a:pt x="9525" y="884834"/>
                </a:lnTo>
                <a:close/>
              </a:path>
              <a:path w="2640965" h="1790700">
                <a:moveTo>
                  <a:pt x="9525" y="865784"/>
                </a:moveTo>
                <a:lnTo>
                  <a:pt x="0" y="865784"/>
                </a:lnTo>
                <a:lnTo>
                  <a:pt x="0" y="856259"/>
                </a:lnTo>
                <a:lnTo>
                  <a:pt x="9525" y="856259"/>
                </a:lnTo>
                <a:lnTo>
                  <a:pt x="9525" y="865784"/>
                </a:lnTo>
                <a:close/>
              </a:path>
              <a:path w="2640965" h="1790700">
                <a:moveTo>
                  <a:pt x="9525" y="846734"/>
                </a:moveTo>
                <a:lnTo>
                  <a:pt x="0" y="846734"/>
                </a:lnTo>
                <a:lnTo>
                  <a:pt x="0" y="837209"/>
                </a:lnTo>
                <a:lnTo>
                  <a:pt x="9525" y="837209"/>
                </a:lnTo>
                <a:lnTo>
                  <a:pt x="9525" y="846734"/>
                </a:lnTo>
                <a:close/>
              </a:path>
              <a:path w="2640965" h="1790700">
                <a:moveTo>
                  <a:pt x="9525" y="827684"/>
                </a:moveTo>
                <a:lnTo>
                  <a:pt x="0" y="827684"/>
                </a:lnTo>
                <a:lnTo>
                  <a:pt x="0" y="818159"/>
                </a:lnTo>
                <a:lnTo>
                  <a:pt x="9525" y="818159"/>
                </a:lnTo>
                <a:lnTo>
                  <a:pt x="9525" y="827684"/>
                </a:lnTo>
                <a:close/>
              </a:path>
              <a:path w="2640965" h="1790700">
                <a:moveTo>
                  <a:pt x="9525" y="808634"/>
                </a:moveTo>
                <a:lnTo>
                  <a:pt x="0" y="808634"/>
                </a:lnTo>
                <a:lnTo>
                  <a:pt x="0" y="799109"/>
                </a:lnTo>
                <a:lnTo>
                  <a:pt x="9525" y="799109"/>
                </a:lnTo>
                <a:lnTo>
                  <a:pt x="9525" y="808634"/>
                </a:lnTo>
                <a:close/>
              </a:path>
              <a:path w="2640965" h="1790700">
                <a:moveTo>
                  <a:pt x="9525" y="789584"/>
                </a:moveTo>
                <a:lnTo>
                  <a:pt x="0" y="789584"/>
                </a:lnTo>
                <a:lnTo>
                  <a:pt x="0" y="780059"/>
                </a:lnTo>
                <a:lnTo>
                  <a:pt x="9525" y="780059"/>
                </a:lnTo>
                <a:lnTo>
                  <a:pt x="9525" y="789584"/>
                </a:lnTo>
                <a:close/>
              </a:path>
              <a:path w="2640965" h="1790700">
                <a:moveTo>
                  <a:pt x="9525" y="770534"/>
                </a:moveTo>
                <a:lnTo>
                  <a:pt x="0" y="770534"/>
                </a:lnTo>
                <a:lnTo>
                  <a:pt x="0" y="761009"/>
                </a:lnTo>
                <a:lnTo>
                  <a:pt x="9525" y="761009"/>
                </a:lnTo>
                <a:lnTo>
                  <a:pt x="9525" y="770534"/>
                </a:lnTo>
                <a:close/>
              </a:path>
              <a:path w="2640965" h="1790700">
                <a:moveTo>
                  <a:pt x="9525" y="751484"/>
                </a:moveTo>
                <a:lnTo>
                  <a:pt x="0" y="751484"/>
                </a:lnTo>
                <a:lnTo>
                  <a:pt x="0" y="741959"/>
                </a:lnTo>
                <a:lnTo>
                  <a:pt x="9525" y="741959"/>
                </a:lnTo>
                <a:lnTo>
                  <a:pt x="9525" y="751484"/>
                </a:lnTo>
                <a:close/>
              </a:path>
              <a:path w="2640965" h="1790700">
                <a:moveTo>
                  <a:pt x="9525" y="732434"/>
                </a:moveTo>
                <a:lnTo>
                  <a:pt x="0" y="732434"/>
                </a:lnTo>
                <a:lnTo>
                  <a:pt x="0" y="722909"/>
                </a:lnTo>
                <a:lnTo>
                  <a:pt x="9525" y="722909"/>
                </a:lnTo>
                <a:lnTo>
                  <a:pt x="9525" y="732434"/>
                </a:lnTo>
                <a:close/>
              </a:path>
              <a:path w="2640965" h="1790700">
                <a:moveTo>
                  <a:pt x="9525" y="713384"/>
                </a:moveTo>
                <a:lnTo>
                  <a:pt x="0" y="713384"/>
                </a:lnTo>
                <a:lnTo>
                  <a:pt x="0" y="703859"/>
                </a:lnTo>
                <a:lnTo>
                  <a:pt x="9525" y="703859"/>
                </a:lnTo>
                <a:lnTo>
                  <a:pt x="9525" y="713384"/>
                </a:lnTo>
                <a:close/>
              </a:path>
              <a:path w="2640965" h="1790700">
                <a:moveTo>
                  <a:pt x="9525" y="694334"/>
                </a:moveTo>
                <a:lnTo>
                  <a:pt x="0" y="694334"/>
                </a:lnTo>
                <a:lnTo>
                  <a:pt x="0" y="684809"/>
                </a:lnTo>
                <a:lnTo>
                  <a:pt x="9525" y="684809"/>
                </a:lnTo>
                <a:lnTo>
                  <a:pt x="9525" y="694334"/>
                </a:lnTo>
                <a:close/>
              </a:path>
              <a:path w="2640965" h="1790700">
                <a:moveTo>
                  <a:pt x="9525" y="675284"/>
                </a:moveTo>
                <a:lnTo>
                  <a:pt x="0" y="675284"/>
                </a:lnTo>
                <a:lnTo>
                  <a:pt x="0" y="665759"/>
                </a:lnTo>
                <a:lnTo>
                  <a:pt x="9525" y="665759"/>
                </a:lnTo>
                <a:lnTo>
                  <a:pt x="9525" y="675284"/>
                </a:lnTo>
                <a:close/>
              </a:path>
              <a:path w="2640965" h="1790700">
                <a:moveTo>
                  <a:pt x="9525" y="656234"/>
                </a:moveTo>
                <a:lnTo>
                  <a:pt x="0" y="656234"/>
                </a:lnTo>
                <a:lnTo>
                  <a:pt x="0" y="646709"/>
                </a:lnTo>
                <a:lnTo>
                  <a:pt x="9525" y="646709"/>
                </a:lnTo>
                <a:lnTo>
                  <a:pt x="9525" y="656234"/>
                </a:lnTo>
                <a:close/>
              </a:path>
              <a:path w="2640965" h="1790700">
                <a:moveTo>
                  <a:pt x="9525" y="637184"/>
                </a:moveTo>
                <a:lnTo>
                  <a:pt x="0" y="637184"/>
                </a:lnTo>
                <a:lnTo>
                  <a:pt x="0" y="627659"/>
                </a:lnTo>
                <a:lnTo>
                  <a:pt x="9525" y="627659"/>
                </a:lnTo>
                <a:lnTo>
                  <a:pt x="9525" y="637184"/>
                </a:lnTo>
                <a:close/>
              </a:path>
              <a:path w="2640965" h="1790700">
                <a:moveTo>
                  <a:pt x="9525" y="618134"/>
                </a:moveTo>
                <a:lnTo>
                  <a:pt x="0" y="618134"/>
                </a:lnTo>
                <a:lnTo>
                  <a:pt x="0" y="608609"/>
                </a:lnTo>
                <a:lnTo>
                  <a:pt x="9525" y="608609"/>
                </a:lnTo>
                <a:lnTo>
                  <a:pt x="9525" y="618134"/>
                </a:lnTo>
                <a:close/>
              </a:path>
              <a:path w="2640965" h="1790700">
                <a:moveTo>
                  <a:pt x="9525" y="599084"/>
                </a:moveTo>
                <a:lnTo>
                  <a:pt x="0" y="599084"/>
                </a:lnTo>
                <a:lnTo>
                  <a:pt x="0" y="589559"/>
                </a:lnTo>
                <a:lnTo>
                  <a:pt x="9525" y="589559"/>
                </a:lnTo>
                <a:lnTo>
                  <a:pt x="9525" y="599084"/>
                </a:lnTo>
                <a:close/>
              </a:path>
              <a:path w="2640965" h="1790700">
                <a:moveTo>
                  <a:pt x="9525" y="580034"/>
                </a:moveTo>
                <a:lnTo>
                  <a:pt x="0" y="580034"/>
                </a:lnTo>
                <a:lnTo>
                  <a:pt x="0" y="570509"/>
                </a:lnTo>
                <a:lnTo>
                  <a:pt x="9525" y="570509"/>
                </a:lnTo>
                <a:lnTo>
                  <a:pt x="9525" y="580034"/>
                </a:lnTo>
                <a:close/>
              </a:path>
              <a:path w="2640965" h="1790700">
                <a:moveTo>
                  <a:pt x="9525" y="560984"/>
                </a:moveTo>
                <a:lnTo>
                  <a:pt x="0" y="560984"/>
                </a:lnTo>
                <a:lnTo>
                  <a:pt x="0" y="551459"/>
                </a:lnTo>
                <a:lnTo>
                  <a:pt x="9525" y="551459"/>
                </a:lnTo>
                <a:lnTo>
                  <a:pt x="9525" y="560984"/>
                </a:lnTo>
                <a:close/>
              </a:path>
              <a:path w="2640965" h="1790700">
                <a:moveTo>
                  <a:pt x="9525" y="541934"/>
                </a:moveTo>
                <a:lnTo>
                  <a:pt x="0" y="541934"/>
                </a:lnTo>
                <a:lnTo>
                  <a:pt x="0" y="532409"/>
                </a:lnTo>
                <a:lnTo>
                  <a:pt x="9525" y="532409"/>
                </a:lnTo>
                <a:lnTo>
                  <a:pt x="9525" y="541934"/>
                </a:lnTo>
                <a:close/>
              </a:path>
              <a:path w="2640965" h="1790700">
                <a:moveTo>
                  <a:pt x="9525" y="522884"/>
                </a:moveTo>
                <a:lnTo>
                  <a:pt x="0" y="522884"/>
                </a:lnTo>
                <a:lnTo>
                  <a:pt x="0" y="513359"/>
                </a:lnTo>
                <a:lnTo>
                  <a:pt x="9525" y="513359"/>
                </a:lnTo>
                <a:lnTo>
                  <a:pt x="9525" y="522884"/>
                </a:lnTo>
                <a:close/>
              </a:path>
              <a:path w="2640965" h="1790700">
                <a:moveTo>
                  <a:pt x="9525" y="503834"/>
                </a:moveTo>
                <a:lnTo>
                  <a:pt x="0" y="503834"/>
                </a:lnTo>
                <a:lnTo>
                  <a:pt x="0" y="494309"/>
                </a:lnTo>
                <a:lnTo>
                  <a:pt x="9525" y="494309"/>
                </a:lnTo>
                <a:lnTo>
                  <a:pt x="9525" y="503834"/>
                </a:lnTo>
                <a:close/>
              </a:path>
              <a:path w="2640965" h="1790700">
                <a:moveTo>
                  <a:pt x="9525" y="484784"/>
                </a:moveTo>
                <a:lnTo>
                  <a:pt x="0" y="484784"/>
                </a:lnTo>
                <a:lnTo>
                  <a:pt x="0" y="475259"/>
                </a:lnTo>
                <a:lnTo>
                  <a:pt x="9525" y="475259"/>
                </a:lnTo>
                <a:lnTo>
                  <a:pt x="9525" y="484784"/>
                </a:lnTo>
                <a:close/>
              </a:path>
              <a:path w="2640965" h="1790700">
                <a:moveTo>
                  <a:pt x="9525" y="465734"/>
                </a:moveTo>
                <a:lnTo>
                  <a:pt x="0" y="465734"/>
                </a:lnTo>
                <a:lnTo>
                  <a:pt x="0" y="456209"/>
                </a:lnTo>
                <a:lnTo>
                  <a:pt x="9525" y="456209"/>
                </a:lnTo>
                <a:lnTo>
                  <a:pt x="9525" y="465734"/>
                </a:lnTo>
                <a:close/>
              </a:path>
              <a:path w="2640965" h="1790700">
                <a:moveTo>
                  <a:pt x="9525" y="446684"/>
                </a:moveTo>
                <a:lnTo>
                  <a:pt x="0" y="446684"/>
                </a:lnTo>
                <a:lnTo>
                  <a:pt x="0" y="437159"/>
                </a:lnTo>
                <a:lnTo>
                  <a:pt x="9525" y="437159"/>
                </a:lnTo>
                <a:lnTo>
                  <a:pt x="9525" y="446684"/>
                </a:lnTo>
                <a:close/>
              </a:path>
              <a:path w="2640965" h="1790700">
                <a:moveTo>
                  <a:pt x="9525" y="427634"/>
                </a:moveTo>
                <a:lnTo>
                  <a:pt x="0" y="427634"/>
                </a:lnTo>
                <a:lnTo>
                  <a:pt x="0" y="418109"/>
                </a:lnTo>
                <a:lnTo>
                  <a:pt x="9525" y="418109"/>
                </a:lnTo>
                <a:lnTo>
                  <a:pt x="9525" y="427634"/>
                </a:lnTo>
                <a:close/>
              </a:path>
              <a:path w="2640965" h="1790700">
                <a:moveTo>
                  <a:pt x="9525" y="408584"/>
                </a:moveTo>
                <a:lnTo>
                  <a:pt x="0" y="408584"/>
                </a:lnTo>
                <a:lnTo>
                  <a:pt x="0" y="399059"/>
                </a:lnTo>
                <a:lnTo>
                  <a:pt x="9525" y="399059"/>
                </a:lnTo>
                <a:lnTo>
                  <a:pt x="9525" y="408584"/>
                </a:lnTo>
                <a:close/>
              </a:path>
              <a:path w="2640965" h="1790700">
                <a:moveTo>
                  <a:pt x="9525" y="389534"/>
                </a:moveTo>
                <a:lnTo>
                  <a:pt x="0" y="389534"/>
                </a:lnTo>
                <a:lnTo>
                  <a:pt x="0" y="380009"/>
                </a:lnTo>
                <a:lnTo>
                  <a:pt x="9525" y="380009"/>
                </a:lnTo>
                <a:lnTo>
                  <a:pt x="9525" y="389534"/>
                </a:lnTo>
                <a:close/>
              </a:path>
              <a:path w="2640965" h="1790700">
                <a:moveTo>
                  <a:pt x="9525" y="370484"/>
                </a:moveTo>
                <a:lnTo>
                  <a:pt x="0" y="370484"/>
                </a:lnTo>
                <a:lnTo>
                  <a:pt x="0" y="360959"/>
                </a:lnTo>
                <a:lnTo>
                  <a:pt x="9525" y="360959"/>
                </a:lnTo>
                <a:lnTo>
                  <a:pt x="9525" y="370484"/>
                </a:lnTo>
                <a:close/>
              </a:path>
              <a:path w="2640965" h="1790700">
                <a:moveTo>
                  <a:pt x="9525" y="351434"/>
                </a:moveTo>
                <a:lnTo>
                  <a:pt x="0" y="351434"/>
                </a:lnTo>
                <a:lnTo>
                  <a:pt x="0" y="341909"/>
                </a:lnTo>
                <a:lnTo>
                  <a:pt x="9525" y="341909"/>
                </a:lnTo>
                <a:lnTo>
                  <a:pt x="9525" y="351434"/>
                </a:lnTo>
                <a:close/>
              </a:path>
              <a:path w="2640965" h="1790700">
                <a:moveTo>
                  <a:pt x="9525" y="332384"/>
                </a:moveTo>
                <a:lnTo>
                  <a:pt x="0" y="332384"/>
                </a:lnTo>
                <a:lnTo>
                  <a:pt x="0" y="322859"/>
                </a:lnTo>
                <a:lnTo>
                  <a:pt x="9525" y="322859"/>
                </a:lnTo>
                <a:lnTo>
                  <a:pt x="9525" y="332384"/>
                </a:lnTo>
                <a:close/>
              </a:path>
              <a:path w="2640965" h="1790700">
                <a:moveTo>
                  <a:pt x="9525" y="313334"/>
                </a:moveTo>
                <a:lnTo>
                  <a:pt x="0" y="313334"/>
                </a:lnTo>
                <a:lnTo>
                  <a:pt x="0" y="303809"/>
                </a:lnTo>
                <a:lnTo>
                  <a:pt x="9525" y="303809"/>
                </a:lnTo>
                <a:lnTo>
                  <a:pt x="9525" y="313334"/>
                </a:lnTo>
                <a:close/>
              </a:path>
              <a:path w="2640965" h="1790700">
                <a:moveTo>
                  <a:pt x="9525" y="294284"/>
                </a:moveTo>
                <a:lnTo>
                  <a:pt x="0" y="294284"/>
                </a:lnTo>
                <a:lnTo>
                  <a:pt x="0" y="284759"/>
                </a:lnTo>
                <a:lnTo>
                  <a:pt x="9525" y="284759"/>
                </a:lnTo>
                <a:lnTo>
                  <a:pt x="9525" y="294284"/>
                </a:lnTo>
                <a:close/>
              </a:path>
              <a:path w="2640965" h="1790700">
                <a:moveTo>
                  <a:pt x="9525" y="275234"/>
                </a:moveTo>
                <a:lnTo>
                  <a:pt x="0" y="275234"/>
                </a:lnTo>
                <a:lnTo>
                  <a:pt x="0" y="265709"/>
                </a:lnTo>
                <a:lnTo>
                  <a:pt x="9525" y="265709"/>
                </a:lnTo>
                <a:lnTo>
                  <a:pt x="9525" y="275234"/>
                </a:lnTo>
                <a:close/>
              </a:path>
              <a:path w="2640965" h="1790700">
                <a:moveTo>
                  <a:pt x="9525" y="256184"/>
                </a:moveTo>
                <a:lnTo>
                  <a:pt x="0" y="256184"/>
                </a:lnTo>
                <a:lnTo>
                  <a:pt x="0" y="246659"/>
                </a:lnTo>
                <a:lnTo>
                  <a:pt x="9525" y="246659"/>
                </a:lnTo>
                <a:lnTo>
                  <a:pt x="9525" y="256184"/>
                </a:lnTo>
                <a:close/>
              </a:path>
              <a:path w="2640965" h="1790700">
                <a:moveTo>
                  <a:pt x="9525" y="237134"/>
                </a:moveTo>
                <a:lnTo>
                  <a:pt x="0" y="237134"/>
                </a:lnTo>
                <a:lnTo>
                  <a:pt x="0" y="227609"/>
                </a:lnTo>
                <a:lnTo>
                  <a:pt x="9525" y="227609"/>
                </a:lnTo>
                <a:lnTo>
                  <a:pt x="9525" y="237134"/>
                </a:lnTo>
                <a:close/>
              </a:path>
              <a:path w="2640965" h="1790700">
                <a:moveTo>
                  <a:pt x="9525" y="218084"/>
                </a:moveTo>
                <a:lnTo>
                  <a:pt x="0" y="218084"/>
                </a:lnTo>
                <a:lnTo>
                  <a:pt x="0" y="208559"/>
                </a:lnTo>
                <a:lnTo>
                  <a:pt x="9525" y="208559"/>
                </a:lnTo>
                <a:lnTo>
                  <a:pt x="9525" y="218084"/>
                </a:lnTo>
                <a:close/>
              </a:path>
              <a:path w="2640965" h="1790700">
                <a:moveTo>
                  <a:pt x="9525" y="199034"/>
                </a:moveTo>
                <a:lnTo>
                  <a:pt x="0" y="199034"/>
                </a:lnTo>
                <a:lnTo>
                  <a:pt x="0" y="189509"/>
                </a:lnTo>
                <a:lnTo>
                  <a:pt x="9525" y="189509"/>
                </a:lnTo>
                <a:lnTo>
                  <a:pt x="9525" y="199034"/>
                </a:lnTo>
                <a:close/>
              </a:path>
              <a:path w="2640965" h="1790700">
                <a:moveTo>
                  <a:pt x="9525" y="179984"/>
                </a:moveTo>
                <a:lnTo>
                  <a:pt x="0" y="179984"/>
                </a:lnTo>
                <a:lnTo>
                  <a:pt x="0" y="170459"/>
                </a:lnTo>
                <a:lnTo>
                  <a:pt x="9525" y="170459"/>
                </a:lnTo>
                <a:lnTo>
                  <a:pt x="9525" y="179984"/>
                </a:lnTo>
                <a:close/>
              </a:path>
              <a:path w="2640965" h="1790700">
                <a:moveTo>
                  <a:pt x="9525" y="160934"/>
                </a:moveTo>
                <a:lnTo>
                  <a:pt x="0" y="160934"/>
                </a:lnTo>
                <a:lnTo>
                  <a:pt x="0" y="151409"/>
                </a:lnTo>
                <a:lnTo>
                  <a:pt x="9525" y="151409"/>
                </a:lnTo>
                <a:lnTo>
                  <a:pt x="9525" y="160934"/>
                </a:lnTo>
                <a:close/>
              </a:path>
              <a:path w="2640965" h="1790700">
                <a:moveTo>
                  <a:pt x="9525" y="141884"/>
                </a:moveTo>
                <a:lnTo>
                  <a:pt x="0" y="141884"/>
                </a:lnTo>
                <a:lnTo>
                  <a:pt x="0" y="132359"/>
                </a:lnTo>
                <a:lnTo>
                  <a:pt x="9525" y="132359"/>
                </a:lnTo>
                <a:lnTo>
                  <a:pt x="9525" y="141884"/>
                </a:lnTo>
                <a:close/>
              </a:path>
              <a:path w="2640965" h="1790700">
                <a:moveTo>
                  <a:pt x="9525" y="122834"/>
                </a:moveTo>
                <a:lnTo>
                  <a:pt x="0" y="122834"/>
                </a:lnTo>
                <a:lnTo>
                  <a:pt x="0" y="113309"/>
                </a:lnTo>
                <a:lnTo>
                  <a:pt x="9525" y="113309"/>
                </a:lnTo>
                <a:lnTo>
                  <a:pt x="9525" y="122834"/>
                </a:lnTo>
                <a:close/>
              </a:path>
              <a:path w="2640965" h="1790700">
                <a:moveTo>
                  <a:pt x="9525" y="103784"/>
                </a:moveTo>
                <a:lnTo>
                  <a:pt x="0" y="103784"/>
                </a:lnTo>
                <a:lnTo>
                  <a:pt x="0" y="94259"/>
                </a:lnTo>
                <a:lnTo>
                  <a:pt x="9525" y="94259"/>
                </a:lnTo>
                <a:lnTo>
                  <a:pt x="9525" y="103784"/>
                </a:lnTo>
                <a:close/>
              </a:path>
              <a:path w="2640965" h="1790700">
                <a:moveTo>
                  <a:pt x="9525" y="84734"/>
                </a:moveTo>
                <a:lnTo>
                  <a:pt x="0" y="84734"/>
                </a:lnTo>
                <a:lnTo>
                  <a:pt x="0" y="75209"/>
                </a:lnTo>
                <a:lnTo>
                  <a:pt x="9525" y="75209"/>
                </a:lnTo>
                <a:lnTo>
                  <a:pt x="9525" y="84734"/>
                </a:lnTo>
                <a:close/>
              </a:path>
              <a:path w="2640965" h="1790700">
                <a:moveTo>
                  <a:pt x="9575" y="65811"/>
                </a:moveTo>
                <a:lnTo>
                  <a:pt x="50" y="65570"/>
                </a:lnTo>
                <a:lnTo>
                  <a:pt x="101" y="63703"/>
                </a:lnTo>
                <a:lnTo>
                  <a:pt x="368" y="60286"/>
                </a:lnTo>
                <a:lnTo>
                  <a:pt x="800" y="56921"/>
                </a:lnTo>
                <a:lnTo>
                  <a:pt x="1079" y="55384"/>
                </a:lnTo>
                <a:lnTo>
                  <a:pt x="10452" y="57061"/>
                </a:lnTo>
                <a:lnTo>
                  <a:pt x="10180" y="58597"/>
                </a:lnTo>
                <a:lnTo>
                  <a:pt x="9824" y="61493"/>
                </a:lnTo>
                <a:lnTo>
                  <a:pt x="9608" y="64427"/>
                </a:lnTo>
                <a:lnTo>
                  <a:pt x="9575" y="65811"/>
                </a:lnTo>
                <a:close/>
              </a:path>
              <a:path w="2640965" h="1790700">
                <a:moveTo>
                  <a:pt x="10197" y="58459"/>
                </a:moveTo>
                <a:close/>
              </a:path>
              <a:path w="2640965" h="1790700">
                <a:moveTo>
                  <a:pt x="10180" y="58597"/>
                </a:moveTo>
                <a:lnTo>
                  <a:pt x="10197" y="58459"/>
                </a:lnTo>
                <a:lnTo>
                  <a:pt x="10180" y="58597"/>
                </a:lnTo>
                <a:close/>
              </a:path>
              <a:path w="2640965" h="1790700">
                <a:moveTo>
                  <a:pt x="9835" y="61350"/>
                </a:moveTo>
                <a:close/>
              </a:path>
              <a:path w="2640965" h="1790700">
                <a:moveTo>
                  <a:pt x="9824" y="61493"/>
                </a:moveTo>
                <a:lnTo>
                  <a:pt x="9835" y="61350"/>
                </a:lnTo>
                <a:lnTo>
                  <a:pt x="9824" y="61493"/>
                </a:lnTo>
                <a:close/>
              </a:path>
              <a:path w="2640965" h="1790700">
                <a:moveTo>
                  <a:pt x="9611" y="64293"/>
                </a:moveTo>
                <a:close/>
              </a:path>
              <a:path w="2640965" h="1790700">
                <a:moveTo>
                  <a:pt x="9608" y="64427"/>
                </a:moveTo>
                <a:lnTo>
                  <a:pt x="9611" y="64293"/>
                </a:lnTo>
                <a:lnTo>
                  <a:pt x="9608" y="64427"/>
                </a:lnTo>
                <a:close/>
              </a:path>
              <a:path w="2640965" h="1790700">
                <a:moveTo>
                  <a:pt x="12661" y="48666"/>
                </a:moveTo>
                <a:lnTo>
                  <a:pt x="3721" y="45389"/>
                </a:lnTo>
                <a:lnTo>
                  <a:pt x="5206" y="41313"/>
                </a:lnTo>
                <a:lnTo>
                  <a:pt x="5397" y="40881"/>
                </a:lnTo>
                <a:lnTo>
                  <a:pt x="7632" y="36220"/>
                </a:lnTo>
                <a:lnTo>
                  <a:pt x="16217" y="40347"/>
                </a:lnTo>
                <a:lnTo>
                  <a:pt x="14178" y="44576"/>
                </a:lnTo>
                <a:lnTo>
                  <a:pt x="12661" y="48666"/>
                </a:lnTo>
                <a:close/>
              </a:path>
              <a:path w="2640965" h="1790700">
                <a:moveTo>
                  <a:pt x="14104" y="44730"/>
                </a:moveTo>
                <a:lnTo>
                  <a:pt x="14160" y="44576"/>
                </a:lnTo>
                <a:lnTo>
                  <a:pt x="14104" y="44730"/>
                </a:lnTo>
                <a:close/>
              </a:path>
              <a:path w="2640965" h="1790700">
                <a:moveTo>
                  <a:pt x="14002" y="45008"/>
                </a:moveTo>
                <a:lnTo>
                  <a:pt x="14104" y="44730"/>
                </a:lnTo>
                <a:lnTo>
                  <a:pt x="14002" y="45008"/>
                </a:lnTo>
                <a:close/>
              </a:path>
              <a:path w="2640965" h="1790700">
                <a:moveTo>
                  <a:pt x="20815" y="33096"/>
                </a:moveTo>
                <a:lnTo>
                  <a:pt x="13195" y="27393"/>
                </a:lnTo>
                <a:lnTo>
                  <a:pt x="15227" y="24663"/>
                </a:lnTo>
                <a:lnTo>
                  <a:pt x="15519" y="24307"/>
                </a:lnTo>
                <a:lnTo>
                  <a:pt x="19557" y="19862"/>
                </a:lnTo>
                <a:lnTo>
                  <a:pt x="19964" y="19469"/>
                </a:lnTo>
                <a:lnTo>
                  <a:pt x="26296" y="26441"/>
                </a:lnTo>
                <a:lnTo>
                  <a:pt x="26317" y="26593"/>
                </a:lnTo>
                <a:lnTo>
                  <a:pt x="22880" y="30365"/>
                </a:lnTo>
                <a:lnTo>
                  <a:pt x="22567" y="30708"/>
                </a:lnTo>
                <a:lnTo>
                  <a:pt x="20815" y="33096"/>
                </a:lnTo>
                <a:close/>
              </a:path>
              <a:path w="2640965" h="1790700">
                <a:moveTo>
                  <a:pt x="26456" y="26441"/>
                </a:moveTo>
                <a:lnTo>
                  <a:pt x="26606" y="26276"/>
                </a:lnTo>
                <a:lnTo>
                  <a:pt x="26456" y="26441"/>
                </a:lnTo>
                <a:close/>
              </a:path>
              <a:path w="2640965" h="1790700">
                <a:moveTo>
                  <a:pt x="26365" y="26517"/>
                </a:moveTo>
                <a:close/>
              </a:path>
              <a:path w="2640965" h="1790700">
                <a:moveTo>
                  <a:pt x="26317" y="26593"/>
                </a:moveTo>
                <a:lnTo>
                  <a:pt x="26454" y="26441"/>
                </a:lnTo>
                <a:lnTo>
                  <a:pt x="26317" y="26593"/>
                </a:lnTo>
                <a:close/>
              </a:path>
              <a:path w="2640965" h="1790700">
                <a:moveTo>
                  <a:pt x="22766" y="30491"/>
                </a:moveTo>
                <a:close/>
              </a:path>
              <a:path w="2640965" h="1790700">
                <a:moveTo>
                  <a:pt x="22603" y="30708"/>
                </a:moveTo>
                <a:lnTo>
                  <a:pt x="22766" y="30491"/>
                </a:lnTo>
                <a:lnTo>
                  <a:pt x="22603" y="30708"/>
                </a:lnTo>
                <a:close/>
              </a:path>
              <a:path w="2640965" h="1790700">
                <a:moveTo>
                  <a:pt x="33286" y="20662"/>
                </a:moveTo>
                <a:lnTo>
                  <a:pt x="27584" y="13042"/>
                </a:lnTo>
                <a:lnTo>
                  <a:pt x="29476" y="11620"/>
                </a:lnTo>
                <a:lnTo>
                  <a:pt x="29857" y="11366"/>
                </a:lnTo>
                <a:lnTo>
                  <a:pt x="35013" y="8229"/>
                </a:lnTo>
                <a:lnTo>
                  <a:pt x="35420" y="8013"/>
                </a:lnTo>
                <a:lnTo>
                  <a:pt x="36436" y="7531"/>
                </a:lnTo>
                <a:lnTo>
                  <a:pt x="40576" y="16103"/>
                </a:lnTo>
                <a:lnTo>
                  <a:pt x="40029" y="16370"/>
                </a:lnTo>
                <a:lnTo>
                  <a:pt x="39560" y="16598"/>
                </a:lnTo>
                <a:lnTo>
                  <a:pt x="35228" y="19253"/>
                </a:lnTo>
                <a:lnTo>
                  <a:pt x="34810" y="19507"/>
                </a:lnTo>
                <a:lnTo>
                  <a:pt x="33286" y="20662"/>
                </a:lnTo>
                <a:close/>
              </a:path>
              <a:path w="2640965" h="1790700">
                <a:moveTo>
                  <a:pt x="39714" y="16523"/>
                </a:moveTo>
                <a:lnTo>
                  <a:pt x="39966" y="16370"/>
                </a:lnTo>
                <a:lnTo>
                  <a:pt x="39714" y="16523"/>
                </a:lnTo>
                <a:close/>
              </a:path>
              <a:path w="2640965" h="1790700">
                <a:moveTo>
                  <a:pt x="39591" y="16598"/>
                </a:moveTo>
                <a:close/>
              </a:path>
              <a:path w="2640965" h="1790700">
                <a:moveTo>
                  <a:pt x="35022" y="19378"/>
                </a:moveTo>
                <a:lnTo>
                  <a:pt x="35191" y="19253"/>
                </a:lnTo>
                <a:lnTo>
                  <a:pt x="35022" y="19378"/>
                </a:lnTo>
                <a:close/>
              </a:path>
              <a:path w="2640965" h="1790700">
                <a:moveTo>
                  <a:pt x="34848" y="19507"/>
                </a:moveTo>
                <a:lnTo>
                  <a:pt x="35022" y="19378"/>
                </a:lnTo>
                <a:lnTo>
                  <a:pt x="34848" y="19507"/>
                </a:lnTo>
                <a:close/>
              </a:path>
              <a:path w="2640965" h="1790700">
                <a:moveTo>
                  <a:pt x="48894" y="12573"/>
                </a:moveTo>
                <a:lnTo>
                  <a:pt x="45618" y="3619"/>
                </a:lnTo>
                <a:lnTo>
                  <a:pt x="47396" y="2984"/>
                </a:lnTo>
                <a:lnTo>
                  <a:pt x="50596" y="2082"/>
                </a:lnTo>
                <a:lnTo>
                  <a:pt x="53619" y="1384"/>
                </a:lnTo>
                <a:lnTo>
                  <a:pt x="55625" y="1028"/>
                </a:lnTo>
                <a:lnTo>
                  <a:pt x="57302" y="10401"/>
                </a:lnTo>
                <a:lnTo>
                  <a:pt x="55545" y="10718"/>
                </a:lnTo>
                <a:lnTo>
                  <a:pt x="52749" y="11366"/>
                </a:lnTo>
                <a:lnTo>
                  <a:pt x="50399" y="12039"/>
                </a:lnTo>
                <a:lnTo>
                  <a:pt x="48894" y="12573"/>
                </a:lnTo>
                <a:close/>
              </a:path>
              <a:path w="2640965" h="1790700">
                <a:moveTo>
                  <a:pt x="55618" y="10701"/>
                </a:moveTo>
                <a:lnTo>
                  <a:pt x="55765" y="10668"/>
                </a:lnTo>
                <a:lnTo>
                  <a:pt x="55618" y="10701"/>
                </a:lnTo>
                <a:close/>
              </a:path>
              <a:path w="2640965" h="1790700">
                <a:moveTo>
                  <a:pt x="55545" y="10718"/>
                </a:moveTo>
                <a:close/>
              </a:path>
              <a:path w="2640965" h="1790700">
                <a:moveTo>
                  <a:pt x="52778" y="11358"/>
                </a:moveTo>
                <a:lnTo>
                  <a:pt x="52971" y="11302"/>
                </a:lnTo>
                <a:lnTo>
                  <a:pt x="52778" y="11358"/>
                </a:lnTo>
                <a:close/>
              </a:path>
              <a:path w="2640965" h="1790700">
                <a:moveTo>
                  <a:pt x="52749" y="11366"/>
                </a:moveTo>
                <a:close/>
              </a:path>
              <a:path w="2640965" h="1790700">
                <a:moveTo>
                  <a:pt x="50146" y="12111"/>
                </a:moveTo>
                <a:lnTo>
                  <a:pt x="50342" y="12039"/>
                </a:lnTo>
                <a:lnTo>
                  <a:pt x="50146" y="12111"/>
                </a:lnTo>
                <a:close/>
              </a:path>
              <a:path w="2640965" h="1790700">
                <a:moveTo>
                  <a:pt x="50032" y="12153"/>
                </a:moveTo>
                <a:close/>
              </a:path>
              <a:path w="2640965" h="1790700">
                <a:moveTo>
                  <a:pt x="66052" y="9550"/>
                </a:moveTo>
                <a:lnTo>
                  <a:pt x="65811" y="25"/>
                </a:lnTo>
                <a:lnTo>
                  <a:pt x="67170" y="0"/>
                </a:lnTo>
                <a:lnTo>
                  <a:pt x="75463" y="0"/>
                </a:lnTo>
                <a:lnTo>
                  <a:pt x="75463" y="9525"/>
                </a:lnTo>
                <a:lnTo>
                  <a:pt x="67411" y="9525"/>
                </a:lnTo>
                <a:lnTo>
                  <a:pt x="66052" y="9550"/>
                </a:lnTo>
                <a:close/>
              </a:path>
              <a:path w="2640965" h="1790700">
                <a:moveTo>
                  <a:pt x="94513" y="9525"/>
                </a:moveTo>
                <a:lnTo>
                  <a:pt x="84988" y="9525"/>
                </a:lnTo>
                <a:lnTo>
                  <a:pt x="84988" y="0"/>
                </a:lnTo>
                <a:lnTo>
                  <a:pt x="94513" y="0"/>
                </a:lnTo>
                <a:lnTo>
                  <a:pt x="94513" y="9525"/>
                </a:lnTo>
                <a:close/>
              </a:path>
              <a:path w="2640965" h="1790700">
                <a:moveTo>
                  <a:pt x="113563" y="9525"/>
                </a:moveTo>
                <a:lnTo>
                  <a:pt x="104038" y="9525"/>
                </a:lnTo>
                <a:lnTo>
                  <a:pt x="104038" y="0"/>
                </a:lnTo>
                <a:lnTo>
                  <a:pt x="113563" y="0"/>
                </a:lnTo>
                <a:lnTo>
                  <a:pt x="113563" y="9525"/>
                </a:lnTo>
                <a:close/>
              </a:path>
              <a:path w="2640965" h="1790700">
                <a:moveTo>
                  <a:pt x="132613" y="9525"/>
                </a:moveTo>
                <a:lnTo>
                  <a:pt x="123088" y="9525"/>
                </a:lnTo>
                <a:lnTo>
                  <a:pt x="123088" y="0"/>
                </a:lnTo>
                <a:lnTo>
                  <a:pt x="132613" y="0"/>
                </a:lnTo>
                <a:lnTo>
                  <a:pt x="132613" y="9525"/>
                </a:lnTo>
                <a:close/>
              </a:path>
              <a:path w="2640965" h="1790700">
                <a:moveTo>
                  <a:pt x="151663" y="9525"/>
                </a:moveTo>
                <a:lnTo>
                  <a:pt x="142138" y="9525"/>
                </a:lnTo>
                <a:lnTo>
                  <a:pt x="142138" y="0"/>
                </a:lnTo>
                <a:lnTo>
                  <a:pt x="151663" y="0"/>
                </a:lnTo>
                <a:lnTo>
                  <a:pt x="151663" y="9525"/>
                </a:lnTo>
                <a:close/>
              </a:path>
              <a:path w="2640965" h="1790700">
                <a:moveTo>
                  <a:pt x="170713" y="9525"/>
                </a:moveTo>
                <a:lnTo>
                  <a:pt x="161188" y="9525"/>
                </a:lnTo>
                <a:lnTo>
                  <a:pt x="161188" y="0"/>
                </a:lnTo>
                <a:lnTo>
                  <a:pt x="170713" y="0"/>
                </a:lnTo>
                <a:lnTo>
                  <a:pt x="170713" y="9525"/>
                </a:lnTo>
                <a:close/>
              </a:path>
              <a:path w="2640965" h="1790700">
                <a:moveTo>
                  <a:pt x="189763" y="9525"/>
                </a:moveTo>
                <a:lnTo>
                  <a:pt x="180238" y="9525"/>
                </a:lnTo>
                <a:lnTo>
                  <a:pt x="180238" y="0"/>
                </a:lnTo>
                <a:lnTo>
                  <a:pt x="189763" y="0"/>
                </a:lnTo>
                <a:lnTo>
                  <a:pt x="189763" y="9525"/>
                </a:lnTo>
                <a:close/>
              </a:path>
              <a:path w="2640965" h="1790700">
                <a:moveTo>
                  <a:pt x="208813" y="9525"/>
                </a:moveTo>
                <a:lnTo>
                  <a:pt x="199288" y="9525"/>
                </a:lnTo>
                <a:lnTo>
                  <a:pt x="199288" y="0"/>
                </a:lnTo>
                <a:lnTo>
                  <a:pt x="208813" y="0"/>
                </a:lnTo>
                <a:lnTo>
                  <a:pt x="208813" y="9525"/>
                </a:lnTo>
                <a:close/>
              </a:path>
              <a:path w="2640965" h="1790700">
                <a:moveTo>
                  <a:pt x="227863" y="9525"/>
                </a:moveTo>
                <a:lnTo>
                  <a:pt x="218338" y="9525"/>
                </a:lnTo>
                <a:lnTo>
                  <a:pt x="218338" y="0"/>
                </a:lnTo>
                <a:lnTo>
                  <a:pt x="227863" y="0"/>
                </a:lnTo>
                <a:lnTo>
                  <a:pt x="227863" y="9525"/>
                </a:lnTo>
                <a:close/>
              </a:path>
              <a:path w="2640965" h="1790700">
                <a:moveTo>
                  <a:pt x="246913" y="9525"/>
                </a:moveTo>
                <a:lnTo>
                  <a:pt x="237388" y="9525"/>
                </a:lnTo>
                <a:lnTo>
                  <a:pt x="237388" y="0"/>
                </a:lnTo>
                <a:lnTo>
                  <a:pt x="246913" y="0"/>
                </a:lnTo>
                <a:lnTo>
                  <a:pt x="246913" y="9525"/>
                </a:lnTo>
                <a:close/>
              </a:path>
              <a:path w="2640965" h="1790700">
                <a:moveTo>
                  <a:pt x="265963" y="9525"/>
                </a:moveTo>
                <a:lnTo>
                  <a:pt x="256438" y="9525"/>
                </a:lnTo>
                <a:lnTo>
                  <a:pt x="256438" y="0"/>
                </a:lnTo>
                <a:lnTo>
                  <a:pt x="265963" y="0"/>
                </a:lnTo>
                <a:lnTo>
                  <a:pt x="265963" y="9525"/>
                </a:lnTo>
                <a:close/>
              </a:path>
              <a:path w="2640965" h="1790700">
                <a:moveTo>
                  <a:pt x="285013" y="9525"/>
                </a:moveTo>
                <a:lnTo>
                  <a:pt x="275488" y="9525"/>
                </a:lnTo>
                <a:lnTo>
                  <a:pt x="275488" y="0"/>
                </a:lnTo>
                <a:lnTo>
                  <a:pt x="285013" y="0"/>
                </a:lnTo>
                <a:lnTo>
                  <a:pt x="285013" y="9525"/>
                </a:lnTo>
                <a:close/>
              </a:path>
              <a:path w="2640965" h="1790700">
                <a:moveTo>
                  <a:pt x="304063" y="9525"/>
                </a:moveTo>
                <a:lnTo>
                  <a:pt x="294538" y="9525"/>
                </a:lnTo>
                <a:lnTo>
                  <a:pt x="294538" y="0"/>
                </a:lnTo>
                <a:lnTo>
                  <a:pt x="304063" y="0"/>
                </a:lnTo>
                <a:lnTo>
                  <a:pt x="304063" y="9525"/>
                </a:lnTo>
                <a:close/>
              </a:path>
              <a:path w="2640965" h="1790700">
                <a:moveTo>
                  <a:pt x="323113" y="9525"/>
                </a:moveTo>
                <a:lnTo>
                  <a:pt x="313588" y="9525"/>
                </a:lnTo>
                <a:lnTo>
                  <a:pt x="313588" y="0"/>
                </a:lnTo>
                <a:lnTo>
                  <a:pt x="323113" y="0"/>
                </a:lnTo>
                <a:lnTo>
                  <a:pt x="323113" y="9525"/>
                </a:lnTo>
                <a:close/>
              </a:path>
              <a:path w="2640965" h="1790700">
                <a:moveTo>
                  <a:pt x="342163" y="9525"/>
                </a:moveTo>
                <a:lnTo>
                  <a:pt x="332638" y="9525"/>
                </a:lnTo>
                <a:lnTo>
                  <a:pt x="332638" y="0"/>
                </a:lnTo>
                <a:lnTo>
                  <a:pt x="342163" y="0"/>
                </a:lnTo>
                <a:lnTo>
                  <a:pt x="342163" y="9525"/>
                </a:lnTo>
                <a:close/>
              </a:path>
              <a:path w="2640965" h="1790700">
                <a:moveTo>
                  <a:pt x="361213" y="9525"/>
                </a:moveTo>
                <a:lnTo>
                  <a:pt x="351688" y="9525"/>
                </a:lnTo>
                <a:lnTo>
                  <a:pt x="351688" y="0"/>
                </a:lnTo>
                <a:lnTo>
                  <a:pt x="361213" y="0"/>
                </a:lnTo>
                <a:lnTo>
                  <a:pt x="361213" y="9525"/>
                </a:lnTo>
                <a:close/>
              </a:path>
              <a:path w="2640965" h="1790700">
                <a:moveTo>
                  <a:pt x="380263" y="9525"/>
                </a:moveTo>
                <a:lnTo>
                  <a:pt x="370738" y="9525"/>
                </a:lnTo>
                <a:lnTo>
                  <a:pt x="370738" y="0"/>
                </a:lnTo>
                <a:lnTo>
                  <a:pt x="380263" y="0"/>
                </a:lnTo>
                <a:lnTo>
                  <a:pt x="380263" y="9525"/>
                </a:lnTo>
                <a:close/>
              </a:path>
              <a:path w="2640965" h="1790700">
                <a:moveTo>
                  <a:pt x="399313" y="9525"/>
                </a:moveTo>
                <a:lnTo>
                  <a:pt x="389788" y="9525"/>
                </a:lnTo>
                <a:lnTo>
                  <a:pt x="389788" y="0"/>
                </a:lnTo>
                <a:lnTo>
                  <a:pt x="399313" y="0"/>
                </a:lnTo>
                <a:lnTo>
                  <a:pt x="399313" y="9525"/>
                </a:lnTo>
                <a:close/>
              </a:path>
              <a:path w="2640965" h="1790700">
                <a:moveTo>
                  <a:pt x="418363" y="9525"/>
                </a:moveTo>
                <a:lnTo>
                  <a:pt x="408838" y="9525"/>
                </a:lnTo>
                <a:lnTo>
                  <a:pt x="408838" y="0"/>
                </a:lnTo>
                <a:lnTo>
                  <a:pt x="418363" y="0"/>
                </a:lnTo>
                <a:lnTo>
                  <a:pt x="418363" y="9525"/>
                </a:lnTo>
                <a:close/>
              </a:path>
              <a:path w="2640965" h="1790700">
                <a:moveTo>
                  <a:pt x="437413" y="9525"/>
                </a:moveTo>
                <a:lnTo>
                  <a:pt x="427888" y="9525"/>
                </a:lnTo>
                <a:lnTo>
                  <a:pt x="427888" y="0"/>
                </a:lnTo>
                <a:lnTo>
                  <a:pt x="437413" y="0"/>
                </a:lnTo>
                <a:lnTo>
                  <a:pt x="437413" y="9525"/>
                </a:lnTo>
                <a:close/>
              </a:path>
              <a:path w="2640965" h="1790700">
                <a:moveTo>
                  <a:pt x="456463" y="9525"/>
                </a:moveTo>
                <a:lnTo>
                  <a:pt x="446938" y="9525"/>
                </a:lnTo>
                <a:lnTo>
                  <a:pt x="446938" y="0"/>
                </a:lnTo>
                <a:lnTo>
                  <a:pt x="456463" y="0"/>
                </a:lnTo>
                <a:lnTo>
                  <a:pt x="456463" y="9525"/>
                </a:lnTo>
                <a:close/>
              </a:path>
              <a:path w="2640965" h="1790700">
                <a:moveTo>
                  <a:pt x="475513" y="9525"/>
                </a:moveTo>
                <a:lnTo>
                  <a:pt x="465988" y="9525"/>
                </a:lnTo>
                <a:lnTo>
                  <a:pt x="465988" y="0"/>
                </a:lnTo>
                <a:lnTo>
                  <a:pt x="475513" y="0"/>
                </a:lnTo>
                <a:lnTo>
                  <a:pt x="475513" y="9525"/>
                </a:lnTo>
                <a:close/>
              </a:path>
              <a:path w="2640965" h="1790700">
                <a:moveTo>
                  <a:pt x="494563" y="9525"/>
                </a:moveTo>
                <a:lnTo>
                  <a:pt x="485038" y="9525"/>
                </a:lnTo>
                <a:lnTo>
                  <a:pt x="485038" y="0"/>
                </a:lnTo>
                <a:lnTo>
                  <a:pt x="494563" y="0"/>
                </a:lnTo>
                <a:lnTo>
                  <a:pt x="494563" y="9525"/>
                </a:lnTo>
                <a:close/>
              </a:path>
              <a:path w="2640965" h="1790700">
                <a:moveTo>
                  <a:pt x="513613" y="9525"/>
                </a:moveTo>
                <a:lnTo>
                  <a:pt x="504088" y="9525"/>
                </a:lnTo>
                <a:lnTo>
                  <a:pt x="504088" y="0"/>
                </a:lnTo>
                <a:lnTo>
                  <a:pt x="513613" y="0"/>
                </a:lnTo>
                <a:lnTo>
                  <a:pt x="513613" y="9525"/>
                </a:lnTo>
                <a:close/>
              </a:path>
              <a:path w="2640965" h="1790700">
                <a:moveTo>
                  <a:pt x="532663" y="9525"/>
                </a:moveTo>
                <a:lnTo>
                  <a:pt x="523138" y="9525"/>
                </a:lnTo>
                <a:lnTo>
                  <a:pt x="523138" y="0"/>
                </a:lnTo>
                <a:lnTo>
                  <a:pt x="532663" y="0"/>
                </a:lnTo>
                <a:lnTo>
                  <a:pt x="532663" y="9525"/>
                </a:lnTo>
                <a:close/>
              </a:path>
              <a:path w="2640965" h="1790700">
                <a:moveTo>
                  <a:pt x="551713" y="9525"/>
                </a:moveTo>
                <a:lnTo>
                  <a:pt x="542188" y="9525"/>
                </a:lnTo>
                <a:lnTo>
                  <a:pt x="542188" y="0"/>
                </a:lnTo>
                <a:lnTo>
                  <a:pt x="551713" y="0"/>
                </a:lnTo>
                <a:lnTo>
                  <a:pt x="551713" y="9525"/>
                </a:lnTo>
                <a:close/>
              </a:path>
              <a:path w="2640965" h="1790700">
                <a:moveTo>
                  <a:pt x="570763" y="9525"/>
                </a:moveTo>
                <a:lnTo>
                  <a:pt x="561238" y="9525"/>
                </a:lnTo>
                <a:lnTo>
                  <a:pt x="561238" y="0"/>
                </a:lnTo>
                <a:lnTo>
                  <a:pt x="570763" y="0"/>
                </a:lnTo>
                <a:lnTo>
                  <a:pt x="570763" y="9525"/>
                </a:lnTo>
                <a:close/>
              </a:path>
              <a:path w="2640965" h="1790700">
                <a:moveTo>
                  <a:pt x="589813" y="9525"/>
                </a:moveTo>
                <a:lnTo>
                  <a:pt x="580288" y="9525"/>
                </a:lnTo>
                <a:lnTo>
                  <a:pt x="580288" y="0"/>
                </a:lnTo>
                <a:lnTo>
                  <a:pt x="589813" y="0"/>
                </a:lnTo>
                <a:lnTo>
                  <a:pt x="589813" y="9525"/>
                </a:lnTo>
                <a:close/>
              </a:path>
              <a:path w="2640965" h="1790700">
                <a:moveTo>
                  <a:pt x="608863" y="9525"/>
                </a:moveTo>
                <a:lnTo>
                  <a:pt x="599338" y="9525"/>
                </a:lnTo>
                <a:lnTo>
                  <a:pt x="599338" y="0"/>
                </a:lnTo>
                <a:lnTo>
                  <a:pt x="608863" y="0"/>
                </a:lnTo>
                <a:lnTo>
                  <a:pt x="608863" y="9525"/>
                </a:lnTo>
                <a:close/>
              </a:path>
              <a:path w="2640965" h="1790700">
                <a:moveTo>
                  <a:pt x="627913" y="9525"/>
                </a:moveTo>
                <a:lnTo>
                  <a:pt x="618388" y="9525"/>
                </a:lnTo>
                <a:lnTo>
                  <a:pt x="618388" y="0"/>
                </a:lnTo>
                <a:lnTo>
                  <a:pt x="627913" y="0"/>
                </a:lnTo>
                <a:lnTo>
                  <a:pt x="627913" y="9525"/>
                </a:lnTo>
                <a:close/>
              </a:path>
              <a:path w="2640965" h="1790700">
                <a:moveTo>
                  <a:pt x="646963" y="9525"/>
                </a:moveTo>
                <a:lnTo>
                  <a:pt x="637438" y="9525"/>
                </a:lnTo>
                <a:lnTo>
                  <a:pt x="637438" y="0"/>
                </a:lnTo>
                <a:lnTo>
                  <a:pt x="646963" y="0"/>
                </a:lnTo>
                <a:lnTo>
                  <a:pt x="646963" y="9525"/>
                </a:lnTo>
                <a:close/>
              </a:path>
              <a:path w="2640965" h="1790700">
                <a:moveTo>
                  <a:pt x="666013" y="9525"/>
                </a:moveTo>
                <a:lnTo>
                  <a:pt x="656488" y="9525"/>
                </a:lnTo>
                <a:lnTo>
                  <a:pt x="656488" y="0"/>
                </a:lnTo>
                <a:lnTo>
                  <a:pt x="666013" y="0"/>
                </a:lnTo>
                <a:lnTo>
                  <a:pt x="666013" y="9525"/>
                </a:lnTo>
                <a:close/>
              </a:path>
              <a:path w="2640965" h="1790700">
                <a:moveTo>
                  <a:pt x="685063" y="9525"/>
                </a:moveTo>
                <a:lnTo>
                  <a:pt x="675538" y="9525"/>
                </a:lnTo>
                <a:lnTo>
                  <a:pt x="675538" y="0"/>
                </a:lnTo>
                <a:lnTo>
                  <a:pt x="685063" y="0"/>
                </a:lnTo>
                <a:lnTo>
                  <a:pt x="685063" y="9525"/>
                </a:lnTo>
                <a:close/>
              </a:path>
              <a:path w="2640965" h="1790700">
                <a:moveTo>
                  <a:pt x="704113" y="9525"/>
                </a:moveTo>
                <a:lnTo>
                  <a:pt x="694588" y="9525"/>
                </a:lnTo>
                <a:lnTo>
                  <a:pt x="694588" y="0"/>
                </a:lnTo>
                <a:lnTo>
                  <a:pt x="704113" y="0"/>
                </a:lnTo>
                <a:lnTo>
                  <a:pt x="704113" y="9525"/>
                </a:lnTo>
                <a:close/>
              </a:path>
              <a:path w="2640965" h="1790700">
                <a:moveTo>
                  <a:pt x="723163" y="9525"/>
                </a:moveTo>
                <a:lnTo>
                  <a:pt x="713638" y="9525"/>
                </a:lnTo>
                <a:lnTo>
                  <a:pt x="713638" y="0"/>
                </a:lnTo>
                <a:lnTo>
                  <a:pt x="723163" y="0"/>
                </a:lnTo>
                <a:lnTo>
                  <a:pt x="723163" y="9525"/>
                </a:lnTo>
                <a:close/>
              </a:path>
              <a:path w="2640965" h="1790700">
                <a:moveTo>
                  <a:pt x="742213" y="9525"/>
                </a:moveTo>
                <a:lnTo>
                  <a:pt x="732688" y="9525"/>
                </a:lnTo>
                <a:lnTo>
                  <a:pt x="732688" y="0"/>
                </a:lnTo>
                <a:lnTo>
                  <a:pt x="742213" y="0"/>
                </a:lnTo>
                <a:lnTo>
                  <a:pt x="742213" y="9525"/>
                </a:lnTo>
                <a:close/>
              </a:path>
              <a:path w="2640965" h="1790700">
                <a:moveTo>
                  <a:pt x="761263" y="9525"/>
                </a:moveTo>
                <a:lnTo>
                  <a:pt x="751738" y="9525"/>
                </a:lnTo>
                <a:lnTo>
                  <a:pt x="751738" y="0"/>
                </a:lnTo>
                <a:lnTo>
                  <a:pt x="761263" y="0"/>
                </a:lnTo>
                <a:lnTo>
                  <a:pt x="761263" y="9525"/>
                </a:lnTo>
                <a:close/>
              </a:path>
              <a:path w="2640965" h="1790700">
                <a:moveTo>
                  <a:pt x="780313" y="9525"/>
                </a:moveTo>
                <a:lnTo>
                  <a:pt x="770788" y="9525"/>
                </a:lnTo>
                <a:lnTo>
                  <a:pt x="770788" y="0"/>
                </a:lnTo>
                <a:lnTo>
                  <a:pt x="780313" y="0"/>
                </a:lnTo>
                <a:lnTo>
                  <a:pt x="780313" y="9525"/>
                </a:lnTo>
                <a:close/>
              </a:path>
              <a:path w="2640965" h="1790700">
                <a:moveTo>
                  <a:pt x="799363" y="9525"/>
                </a:moveTo>
                <a:lnTo>
                  <a:pt x="789838" y="9525"/>
                </a:lnTo>
                <a:lnTo>
                  <a:pt x="789838" y="0"/>
                </a:lnTo>
                <a:lnTo>
                  <a:pt x="799363" y="0"/>
                </a:lnTo>
                <a:lnTo>
                  <a:pt x="799363" y="9525"/>
                </a:lnTo>
                <a:close/>
              </a:path>
              <a:path w="2640965" h="1790700">
                <a:moveTo>
                  <a:pt x="818413" y="9525"/>
                </a:moveTo>
                <a:lnTo>
                  <a:pt x="808888" y="9525"/>
                </a:lnTo>
                <a:lnTo>
                  <a:pt x="808888" y="0"/>
                </a:lnTo>
                <a:lnTo>
                  <a:pt x="818413" y="0"/>
                </a:lnTo>
                <a:lnTo>
                  <a:pt x="818413" y="9525"/>
                </a:lnTo>
                <a:close/>
              </a:path>
              <a:path w="2640965" h="1790700">
                <a:moveTo>
                  <a:pt x="837463" y="9525"/>
                </a:moveTo>
                <a:lnTo>
                  <a:pt x="827938" y="9525"/>
                </a:lnTo>
                <a:lnTo>
                  <a:pt x="827938" y="0"/>
                </a:lnTo>
                <a:lnTo>
                  <a:pt x="837463" y="0"/>
                </a:lnTo>
                <a:lnTo>
                  <a:pt x="837463" y="9525"/>
                </a:lnTo>
                <a:close/>
              </a:path>
              <a:path w="2640965" h="1790700">
                <a:moveTo>
                  <a:pt x="856513" y="9525"/>
                </a:moveTo>
                <a:lnTo>
                  <a:pt x="846988" y="9525"/>
                </a:lnTo>
                <a:lnTo>
                  <a:pt x="846988" y="0"/>
                </a:lnTo>
                <a:lnTo>
                  <a:pt x="856513" y="0"/>
                </a:lnTo>
                <a:lnTo>
                  <a:pt x="856513" y="9525"/>
                </a:lnTo>
                <a:close/>
              </a:path>
              <a:path w="2640965" h="1790700">
                <a:moveTo>
                  <a:pt x="875563" y="9525"/>
                </a:moveTo>
                <a:lnTo>
                  <a:pt x="866038" y="9525"/>
                </a:lnTo>
                <a:lnTo>
                  <a:pt x="866038" y="0"/>
                </a:lnTo>
                <a:lnTo>
                  <a:pt x="875563" y="0"/>
                </a:lnTo>
                <a:lnTo>
                  <a:pt x="875563" y="9525"/>
                </a:lnTo>
                <a:close/>
              </a:path>
              <a:path w="2640965" h="1790700">
                <a:moveTo>
                  <a:pt x="894613" y="9525"/>
                </a:moveTo>
                <a:lnTo>
                  <a:pt x="885088" y="9525"/>
                </a:lnTo>
                <a:lnTo>
                  <a:pt x="885088" y="0"/>
                </a:lnTo>
                <a:lnTo>
                  <a:pt x="894613" y="0"/>
                </a:lnTo>
                <a:lnTo>
                  <a:pt x="894613" y="9525"/>
                </a:lnTo>
                <a:close/>
              </a:path>
              <a:path w="2640965" h="1790700">
                <a:moveTo>
                  <a:pt x="913663" y="9525"/>
                </a:moveTo>
                <a:lnTo>
                  <a:pt x="904138" y="9525"/>
                </a:lnTo>
                <a:lnTo>
                  <a:pt x="904138" y="0"/>
                </a:lnTo>
                <a:lnTo>
                  <a:pt x="913663" y="0"/>
                </a:lnTo>
                <a:lnTo>
                  <a:pt x="913663" y="9525"/>
                </a:lnTo>
                <a:close/>
              </a:path>
              <a:path w="2640965" h="1790700">
                <a:moveTo>
                  <a:pt x="932713" y="9525"/>
                </a:moveTo>
                <a:lnTo>
                  <a:pt x="923188" y="9525"/>
                </a:lnTo>
                <a:lnTo>
                  <a:pt x="923188" y="0"/>
                </a:lnTo>
                <a:lnTo>
                  <a:pt x="932713" y="0"/>
                </a:lnTo>
                <a:lnTo>
                  <a:pt x="932713" y="9525"/>
                </a:lnTo>
                <a:close/>
              </a:path>
              <a:path w="2640965" h="1790700">
                <a:moveTo>
                  <a:pt x="951763" y="9525"/>
                </a:moveTo>
                <a:lnTo>
                  <a:pt x="942238" y="9525"/>
                </a:lnTo>
                <a:lnTo>
                  <a:pt x="942238" y="0"/>
                </a:lnTo>
                <a:lnTo>
                  <a:pt x="951763" y="0"/>
                </a:lnTo>
                <a:lnTo>
                  <a:pt x="951763" y="9525"/>
                </a:lnTo>
                <a:close/>
              </a:path>
              <a:path w="2640965" h="1790700">
                <a:moveTo>
                  <a:pt x="970813" y="9525"/>
                </a:moveTo>
                <a:lnTo>
                  <a:pt x="961288" y="9525"/>
                </a:lnTo>
                <a:lnTo>
                  <a:pt x="961288" y="0"/>
                </a:lnTo>
                <a:lnTo>
                  <a:pt x="970813" y="0"/>
                </a:lnTo>
                <a:lnTo>
                  <a:pt x="970813" y="9525"/>
                </a:lnTo>
                <a:close/>
              </a:path>
              <a:path w="2640965" h="1790700">
                <a:moveTo>
                  <a:pt x="989863" y="9525"/>
                </a:moveTo>
                <a:lnTo>
                  <a:pt x="980338" y="9525"/>
                </a:lnTo>
                <a:lnTo>
                  <a:pt x="980338" y="0"/>
                </a:lnTo>
                <a:lnTo>
                  <a:pt x="989863" y="0"/>
                </a:lnTo>
                <a:lnTo>
                  <a:pt x="989863" y="9525"/>
                </a:lnTo>
                <a:close/>
              </a:path>
              <a:path w="2640965" h="1790700">
                <a:moveTo>
                  <a:pt x="1008913" y="9525"/>
                </a:moveTo>
                <a:lnTo>
                  <a:pt x="999388" y="9525"/>
                </a:lnTo>
                <a:lnTo>
                  <a:pt x="999388" y="0"/>
                </a:lnTo>
                <a:lnTo>
                  <a:pt x="1008913" y="0"/>
                </a:lnTo>
                <a:lnTo>
                  <a:pt x="1008913" y="9525"/>
                </a:lnTo>
                <a:close/>
              </a:path>
              <a:path w="2640965" h="1790700">
                <a:moveTo>
                  <a:pt x="1027963" y="9525"/>
                </a:moveTo>
                <a:lnTo>
                  <a:pt x="1018438" y="9525"/>
                </a:lnTo>
                <a:lnTo>
                  <a:pt x="1018438" y="0"/>
                </a:lnTo>
                <a:lnTo>
                  <a:pt x="1027963" y="0"/>
                </a:lnTo>
                <a:lnTo>
                  <a:pt x="1027963" y="9525"/>
                </a:lnTo>
                <a:close/>
              </a:path>
              <a:path w="2640965" h="1790700">
                <a:moveTo>
                  <a:pt x="1047013" y="9525"/>
                </a:moveTo>
                <a:lnTo>
                  <a:pt x="1037488" y="9525"/>
                </a:lnTo>
                <a:lnTo>
                  <a:pt x="1037488" y="0"/>
                </a:lnTo>
                <a:lnTo>
                  <a:pt x="1047013" y="0"/>
                </a:lnTo>
                <a:lnTo>
                  <a:pt x="1047013" y="9525"/>
                </a:lnTo>
                <a:close/>
              </a:path>
              <a:path w="2640965" h="1790700">
                <a:moveTo>
                  <a:pt x="1066063" y="9525"/>
                </a:moveTo>
                <a:lnTo>
                  <a:pt x="1056538" y="9525"/>
                </a:lnTo>
                <a:lnTo>
                  <a:pt x="1056538" y="0"/>
                </a:lnTo>
                <a:lnTo>
                  <a:pt x="1066063" y="0"/>
                </a:lnTo>
                <a:lnTo>
                  <a:pt x="1066063" y="9525"/>
                </a:lnTo>
                <a:close/>
              </a:path>
              <a:path w="2640965" h="1790700">
                <a:moveTo>
                  <a:pt x="1085113" y="9525"/>
                </a:moveTo>
                <a:lnTo>
                  <a:pt x="1075588" y="9525"/>
                </a:lnTo>
                <a:lnTo>
                  <a:pt x="1075588" y="0"/>
                </a:lnTo>
                <a:lnTo>
                  <a:pt x="1085113" y="0"/>
                </a:lnTo>
                <a:lnTo>
                  <a:pt x="1085113" y="9525"/>
                </a:lnTo>
                <a:close/>
              </a:path>
              <a:path w="2640965" h="1790700">
                <a:moveTo>
                  <a:pt x="1104163" y="9525"/>
                </a:moveTo>
                <a:lnTo>
                  <a:pt x="1094638" y="9525"/>
                </a:lnTo>
                <a:lnTo>
                  <a:pt x="1094638" y="0"/>
                </a:lnTo>
                <a:lnTo>
                  <a:pt x="1104163" y="0"/>
                </a:lnTo>
                <a:lnTo>
                  <a:pt x="1104163" y="9525"/>
                </a:lnTo>
                <a:close/>
              </a:path>
              <a:path w="2640965" h="1790700">
                <a:moveTo>
                  <a:pt x="1123213" y="9525"/>
                </a:moveTo>
                <a:lnTo>
                  <a:pt x="1113688" y="9525"/>
                </a:lnTo>
                <a:lnTo>
                  <a:pt x="1113688" y="0"/>
                </a:lnTo>
                <a:lnTo>
                  <a:pt x="1123213" y="0"/>
                </a:lnTo>
                <a:lnTo>
                  <a:pt x="1123213" y="9525"/>
                </a:lnTo>
                <a:close/>
              </a:path>
              <a:path w="2640965" h="1790700">
                <a:moveTo>
                  <a:pt x="1142263" y="9525"/>
                </a:moveTo>
                <a:lnTo>
                  <a:pt x="1132738" y="9525"/>
                </a:lnTo>
                <a:lnTo>
                  <a:pt x="1132738" y="0"/>
                </a:lnTo>
                <a:lnTo>
                  <a:pt x="1142263" y="0"/>
                </a:lnTo>
                <a:lnTo>
                  <a:pt x="1142263" y="9525"/>
                </a:lnTo>
                <a:close/>
              </a:path>
              <a:path w="2640965" h="1790700">
                <a:moveTo>
                  <a:pt x="1161313" y="9525"/>
                </a:moveTo>
                <a:lnTo>
                  <a:pt x="1151788" y="9525"/>
                </a:lnTo>
                <a:lnTo>
                  <a:pt x="1151788" y="0"/>
                </a:lnTo>
                <a:lnTo>
                  <a:pt x="1161313" y="0"/>
                </a:lnTo>
                <a:lnTo>
                  <a:pt x="1161313" y="9525"/>
                </a:lnTo>
                <a:close/>
              </a:path>
              <a:path w="2640965" h="1790700">
                <a:moveTo>
                  <a:pt x="1180363" y="9525"/>
                </a:moveTo>
                <a:lnTo>
                  <a:pt x="1170838" y="9525"/>
                </a:lnTo>
                <a:lnTo>
                  <a:pt x="1170838" y="0"/>
                </a:lnTo>
                <a:lnTo>
                  <a:pt x="1180363" y="0"/>
                </a:lnTo>
                <a:lnTo>
                  <a:pt x="1180363" y="9525"/>
                </a:lnTo>
                <a:close/>
              </a:path>
              <a:path w="2640965" h="1790700">
                <a:moveTo>
                  <a:pt x="1199413" y="9525"/>
                </a:moveTo>
                <a:lnTo>
                  <a:pt x="1189888" y="9525"/>
                </a:lnTo>
                <a:lnTo>
                  <a:pt x="1189888" y="0"/>
                </a:lnTo>
                <a:lnTo>
                  <a:pt x="1199413" y="0"/>
                </a:lnTo>
                <a:lnTo>
                  <a:pt x="1199413" y="9525"/>
                </a:lnTo>
                <a:close/>
              </a:path>
              <a:path w="2640965" h="1790700">
                <a:moveTo>
                  <a:pt x="1218463" y="9525"/>
                </a:moveTo>
                <a:lnTo>
                  <a:pt x="1208938" y="9525"/>
                </a:lnTo>
                <a:lnTo>
                  <a:pt x="1208938" y="0"/>
                </a:lnTo>
                <a:lnTo>
                  <a:pt x="1218463" y="0"/>
                </a:lnTo>
                <a:lnTo>
                  <a:pt x="1218463" y="9525"/>
                </a:lnTo>
                <a:close/>
              </a:path>
              <a:path w="2640965" h="1790700">
                <a:moveTo>
                  <a:pt x="1237513" y="9525"/>
                </a:moveTo>
                <a:lnTo>
                  <a:pt x="1227988" y="9525"/>
                </a:lnTo>
                <a:lnTo>
                  <a:pt x="1227988" y="0"/>
                </a:lnTo>
                <a:lnTo>
                  <a:pt x="1237513" y="0"/>
                </a:lnTo>
                <a:lnTo>
                  <a:pt x="1237513" y="9525"/>
                </a:lnTo>
                <a:close/>
              </a:path>
              <a:path w="2640965" h="1790700">
                <a:moveTo>
                  <a:pt x="1256563" y="9525"/>
                </a:moveTo>
                <a:lnTo>
                  <a:pt x="1247038" y="9525"/>
                </a:lnTo>
                <a:lnTo>
                  <a:pt x="1247038" y="0"/>
                </a:lnTo>
                <a:lnTo>
                  <a:pt x="1256563" y="0"/>
                </a:lnTo>
                <a:lnTo>
                  <a:pt x="1256563" y="9525"/>
                </a:lnTo>
                <a:close/>
              </a:path>
              <a:path w="2640965" h="1790700">
                <a:moveTo>
                  <a:pt x="1275613" y="9525"/>
                </a:moveTo>
                <a:lnTo>
                  <a:pt x="1266088" y="9525"/>
                </a:lnTo>
                <a:lnTo>
                  <a:pt x="1266088" y="0"/>
                </a:lnTo>
                <a:lnTo>
                  <a:pt x="1275613" y="0"/>
                </a:lnTo>
                <a:lnTo>
                  <a:pt x="1275613" y="9525"/>
                </a:lnTo>
                <a:close/>
              </a:path>
              <a:path w="2640965" h="1790700">
                <a:moveTo>
                  <a:pt x="1294663" y="9525"/>
                </a:moveTo>
                <a:lnTo>
                  <a:pt x="1285138" y="9525"/>
                </a:lnTo>
                <a:lnTo>
                  <a:pt x="1285138" y="0"/>
                </a:lnTo>
                <a:lnTo>
                  <a:pt x="1294663" y="0"/>
                </a:lnTo>
                <a:lnTo>
                  <a:pt x="1294663" y="9525"/>
                </a:lnTo>
                <a:close/>
              </a:path>
              <a:path w="2640965" h="1790700">
                <a:moveTo>
                  <a:pt x="1313713" y="9525"/>
                </a:moveTo>
                <a:lnTo>
                  <a:pt x="1304188" y="9525"/>
                </a:lnTo>
                <a:lnTo>
                  <a:pt x="1304188" y="0"/>
                </a:lnTo>
                <a:lnTo>
                  <a:pt x="1313713" y="0"/>
                </a:lnTo>
                <a:lnTo>
                  <a:pt x="1313713" y="9525"/>
                </a:lnTo>
                <a:close/>
              </a:path>
              <a:path w="2640965" h="1790700">
                <a:moveTo>
                  <a:pt x="1332763" y="9525"/>
                </a:moveTo>
                <a:lnTo>
                  <a:pt x="1323238" y="9525"/>
                </a:lnTo>
                <a:lnTo>
                  <a:pt x="1323238" y="0"/>
                </a:lnTo>
                <a:lnTo>
                  <a:pt x="1332763" y="0"/>
                </a:lnTo>
                <a:lnTo>
                  <a:pt x="1332763" y="9525"/>
                </a:lnTo>
                <a:close/>
              </a:path>
              <a:path w="2640965" h="1790700">
                <a:moveTo>
                  <a:pt x="1351813" y="9525"/>
                </a:moveTo>
                <a:lnTo>
                  <a:pt x="1342288" y="9525"/>
                </a:lnTo>
                <a:lnTo>
                  <a:pt x="1342288" y="0"/>
                </a:lnTo>
                <a:lnTo>
                  <a:pt x="1351813" y="0"/>
                </a:lnTo>
                <a:lnTo>
                  <a:pt x="1351813" y="9525"/>
                </a:lnTo>
                <a:close/>
              </a:path>
              <a:path w="2640965" h="1790700">
                <a:moveTo>
                  <a:pt x="1370863" y="9525"/>
                </a:moveTo>
                <a:lnTo>
                  <a:pt x="1361338" y="9525"/>
                </a:lnTo>
                <a:lnTo>
                  <a:pt x="1361338" y="0"/>
                </a:lnTo>
                <a:lnTo>
                  <a:pt x="1370863" y="0"/>
                </a:lnTo>
                <a:lnTo>
                  <a:pt x="1370863" y="9525"/>
                </a:lnTo>
                <a:close/>
              </a:path>
              <a:path w="2640965" h="1790700">
                <a:moveTo>
                  <a:pt x="1389913" y="9525"/>
                </a:moveTo>
                <a:lnTo>
                  <a:pt x="1380388" y="9525"/>
                </a:lnTo>
                <a:lnTo>
                  <a:pt x="1380388" y="0"/>
                </a:lnTo>
                <a:lnTo>
                  <a:pt x="1389913" y="0"/>
                </a:lnTo>
                <a:lnTo>
                  <a:pt x="1389913" y="9525"/>
                </a:lnTo>
                <a:close/>
              </a:path>
              <a:path w="2640965" h="1790700">
                <a:moveTo>
                  <a:pt x="1408963" y="9525"/>
                </a:moveTo>
                <a:lnTo>
                  <a:pt x="1399438" y="9525"/>
                </a:lnTo>
                <a:lnTo>
                  <a:pt x="1399438" y="0"/>
                </a:lnTo>
                <a:lnTo>
                  <a:pt x="1408963" y="0"/>
                </a:lnTo>
                <a:lnTo>
                  <a:pt x="1408963" y="9525"/>
                </a:lnTo>
                <a:close/>
              </a:path>
              <a:path w="2640965" h="1790700">
                <a:moveTo>
                  <a:pt x="1428013" y="9525"/>
                </a:moveTo>
                <a:lnTo>
                  <a:pt x="1418488" y="9525"/>
                </a:lnTo>
                <a:lnTo>
                  <a:pt x="1418488" y="0"/>
                </a:lnTo>
                <a:lnTo>
                  <a:pt x="1428013" y="0"/>
                </a:lnTo>
                <a:lnTo>
                  <a:pt x="1428013" y="9525"/>
                </a:lnTo>
                <a:close/>
              </a:path>
              <a:path w="2640965" h="1790700">
                <a:moveTo>
                  <a:pt x="1447063" y="9525"/>
                </a:moveTo>
                <a:lnTo>
                  <a:pt x="1437538" y="9525"/>
                </a:lnTo>
                <a:lnTo>
                  <a:pt x="1437538" y="0"/>
                </a:lnTo>
                <a:lnTo>
                  <a:pt x="1447063" y="0"/>
                </a:lnTo>
                <a:lnTo>
                  <a:pt x="1447063" y="9525"/>
                </a:lnTo>
                <a:close/>
              </a:path>
              <a:path w="2640965" h="1790700">
                <a:moveTo>
                  <a:pt x="1466113" y="9525"/>
                </a:moveTo>
                <a:lnTo>
                  <a:pt x="1456588" y="9525"/>
                </a:lnTo>
                <a:lnTo>
                  <a:pt x="1456588" y="0"/>
                </a:lnTo>
                <a:lnTo>
                  <a:pt x="1466113" y="0"/>
                </a:lnTo>
                <a:lnTo>
                  <a:pt x="1466113" y="9525"/>
                </a:lnTo>
                <a:close/>
              </a:path>
              <a:path w="2640965" h="1790700">
                <a:moveTo>
                  <a:pt x="1485163" y="9525"/>
                </a:moveTo>
                <a:lnTo>
                  <a:pt x="1475638" y="9525"/>
                </a:lnTo>
                <a:lnTo>
                  <a:pt x="1475638" y="0"/>
                </a:lnTo>
                <a:lnTo>
                  <a:pt x="1485163" y="0"/>
                </a:lnTo>
                <a:lnTo>
                  <a:pt x="1485163" y="9525"/>
                </a:lnTo>
                <a:close/>
              </a:path>
              <a:path w="2640965" h="1790700">
                <a:moveTo>
                  <a:pt x="1504213" y="9525"/>
                </a:moveTo>
                <a:lnTo>
                  <a:pt x="1494688" y="9525"/>
                </a:lnTo>
                <a:lnTo>
                  <a:pt x="1494688" y="0"/>
                </a:lnTo>
                <a:lnTo>
                  <a:pt x="1504213" y="0"/>
                </a:lnTo>
                <a:lnTo>
                  <a:pt x="1504213" y="9525"/>
                </a:lnTo>
                <a:close/>
              </a:path>
              <a:path w="2640965" h="1790700">
                <a:moveTo>
                  <a:pt x="1523263" y="9525"/>
                </a:moveTo>
                <a:lnTo>
                  <a:pt x="1513738" y="9525"/>
                </a:lnTo>
                <a:lnTo>
                  <a:pt x="1513738" y="0"/>
                </a:lnTo>
                <a:lnTo>
                  <a:pt x="1523263" y="0"/>
                </a:lnTo>
                <a:lnTo>
                  <a:pt x="1523263" y="9525"/>
                </a:lnTo>
                <a:close/>
              </a:path>
              <a:path w="2640965" h="1790700">
                <a:moveTo>
                  <a:pt x="1542313" y="9525"/>
                </a:moveTo>
                <a:lnTo>
                  <a:pt x="1532788" y="9525"/>
                </a:lnTo>
                <a:lnTo>
                  <a:pt x="1532788" y="0"/>
                </a:lnTo>
                <a:lnTo>
                  <a:pt x="1542313" y="0"/>
                </a:lnTo>
                <a:lnTo>
                  <a:pt x="1542313" y="9525"/>
                </a:lnTo>
                <a:close/>
              </a:path>
              <a:path w="2640965" h="1790700">
                <a:moveTo>
                  <a:pt x="1561363" y="9525"/>
                </a:moveTo>
                <a:lnTo>
                  <a:pt x="1551838" y="9525"/>
                </a:lnTo>
                <a:lnTo>
                  <a:pt x="1551838" y="0"/>
                </a:lnTo>
                <a:lnTo>
                  <a:pt x="1561363" y="0"/>
                </a:lnTo>
                <a:lnTo>
                  <a:pt x="1561363" y="9525"/>
                </a:lnTo>
                <a:close/>
              </a:path>
              <a:path w="2640965" h="1790700">
                <a:moveTo>
                  <a:pt x="1580413" y="9525"/>
                </a:moveTo>
                <a:lnTo>
                  <a:pt x="1570888" y="9525"/>
                </a:lnTo>
                <a:lnTo>
                  <a:pt x="1570888" y="0"/>
                </a:lnTo>
                <a:lnTo>
                  <a:pt x="1580413" y="0"/>
                </a:lnTo>
                <a:lnTo>
                  <a:pt x="1580413" y="9525"/>
                </a:lnTo>
                <a:close/>
              </a:path>
              <a:path w="2640965" h="1790700">
                <a:moveTo>
                  <a:pt x="1599463" y="9525"/>
                </a:moveTo>
                <a:lnTo>
                  <a:pt x="1589938" y="9525"/>
                </a:lnTo>
                <a:lnTo>
                  <a:pt x="1589938" y="0"/>
                </a:lnTo>
                <a:lnTo>
                  <a:pt x="1599463" y="0"/>
                </a:lnTo>
                <a:lnTo>
                  <a:pt x="1599463" y="9525"/>
                </a:lnTo>
                <a:close/>
              </a:path>
              <a:path w="2640965" h="1790700">
                <a:moveTo>
                  <a:pt x="1618513" y="9525"/>
                </a:moveTo>
                <a:lnTo>
                  <a:pt x="1608988" y="9525"/>
                </a:lnTo>
                <a:lnTo>
                  <a:pt x="1608988" y="0"/>
                </a:lnTo>
                <a:lnTo>
                  <a:pt x="1618513" y="0"/>
                </a:lnTo>
                <a:lnTo>
                  <a:pt x="1618513" y="9525"/>
                </a:lnTo>
                <a:close/>
              </a:path>
              <a:path w="2640965" h="1790700">
                <a:moveTo>
                  <a:pt x="1637563" y="9525"/>
                </a:moveTo>
                <a:lnTo>
                  <a:pt x="1628038" y="9525"/>
                </a:lnTo>
                <a:lnTo>
                  <a:pt x="1628038" y="0"/>
                </a:lnTo>
                <a:lnTo>
                  <a:pt x="1637563" y="0"/>
                </a:lnTo>
                <a:lnTo>
                  <a:pt x="1637563" y="9525"/>
                </a:lnTo>
                <a:close/>
              </a:path>
              <a:path w="2640965" h="1790700">
                <a:moveTo>
                  <a:pt x="1656613" y="9525"/>
                </a:moveTo>
                <a:lnTo>
                  <a:pt x="1647088" y="9525"/>
                </a:lnTo>
                <a:lnTo>
                  <a:pt x="1647088" y="0"/>
                </a:lnTo>
                <a:lnTo>
                  <a:pt x="1656613" y="0"/>
                </a:lnTo>
                <a:lnTo>
                  <a:pt x="1656613" y="9525"/>
                </a:lnTo>
                <a:close/>
              </a:path>
              <a:path w="2640965" h="1790700">
                <a:moveTo>
                  <a:pt x="1675663" y="9525"/>
                </a:moveTo>
                <a:lnTo>
                  <a:pt x="1666138" y="9525"/>
                </a:lnTo>
                <a:lnTo>
                  <a:pt x="1666138" y="0"/>
                </a:lnTo>
                <a:lnTo>
                  <a:pt x="1675663" y="0"/>
                </a:lnTo>
                <a:lnTo>
                  <a:pt x="1675663" y="9525"/>
                </a:lnTo>
                <a:close/>
              </a:path>
              <a:path w="2640965" h="1790700">
                <a:moveTo>
                  <a:pt x="1694713" y="9525"/>
                </a:moveTo>
                <a:lnTo>
                  <a:pt x="1685188" y="9525"/>
                </a:lnTo>
                <a:lnTo>
                  <a:pt x="1685188" y="0"/>
                </a:lnTo>
                <a:lnTo>
                  <a:pt x="1694713" y="0"/>
                </a:lnTo>
                <a:lnTo>
                  <a:pt x="1694713" y="9525"/>
                </a:lnTo>
                <a:close/>
              </a:path>
              <a:path w="2640965" h="1790700">
                <a:moveTo>
                  <a:pt x="1713763" y="9525"/>
                </a:moveTo>
                <a:lnTo>
                  <a:pt x="1704238" y="9525"/>
                </a:lnTo>
                <a:lnTo>
                  <a:pt x="1704238" y="0"/>
                </a:lnTo>
                <a:lnTo>
                  <a:pt x="1713763" y="0"/>
                </a:lnTo>
                <a:lnTo>
                  <a:pt x="1713763" y="9525"/>
                </a:lnTo>
                <a:close/>
              </a:path>
              <a:path w="2640965" h="1790700">
                <a:moveTo>
                  <a:pt x="1732813" y="9525"/>
                </a:moveTo>
                <a:lnTo>
                  <a:pt x="1723288" y="9525"/>
                </a:lnTo>
                <a:lnTo>
                  <a:pt x="1723288" y="0"/>
                </a:lnTo>
                <a:lnTo>
                  <a:pt x="1732813" y="0"/>
                </a:lnTo>
                <a:lnTo>
                  <a:pt x="1732813" y="9525"/>
                </a:lnTo>
                <a:close/>
              </a:path>
              <a:path w="2640965" h="1790700">
                <a:moveTo>
                  <a:pt x="1751863" y="9525"/>
                </a:moveTo>
                <a:lnTo>
                  <a:pt x="1742338" y="9525"/>
                </a:lnTo>
                <a:lnTo>
                  <a:pt x="1742338" y="0"/>
                </a:lnTo>
                <a:lnTo>
                  <a:pt x="1751863" y="0"/>
                </a:lnTo>
                <a:lnTo>
                  <a:pt x="1751863" y="9525"/>
                </a:lnTo>
                <a:close/>
              </a:path>
              <a:path w="2640965" h="1790700">
                <a:moveTo>
                  <a:pt x="1770913" y="9525"/>
                </a:moveTo>
                <a:lnTo>
                  <a:pt x="1761388" y="9525"/>
                </a:lnTo>
                <a:lnTo>
                  <a:pt x="1761388" y="0"/>
                </a:lnTo>
                <a:lnTo>
                  <a:pt x="1770913" y="0"/>
                </a:lnTo>
                <a:lnTo>
                  <a:pt x="1770913" y="9525"/>
                </a:lnTo>
                <a:close/>
              </a:path>
              <a:path w="2640965" h="1790700">
                <a:moveTo>
                  <a:pt x="1789963" y="9525"/>
                </a:moveTo>
                <a:lnTo>
                  <a:pt x="1780438" y="9525"/>
                </a:lnTo>
                <a:lnTo>
                  <a:pt x="1780438" y="0"/>
                </a:lnTo>
                <a:lnTo>
                  <a:pt x="1789963" y="0"/>
                </a:lnTo>
                <a:lnTo>
                  <a:pt x="1789963" y="9525"/>
                </a:lnTo>
                <a:close/>
              </a:path>
              <a:path w="2640965" h="1790700">
                <a:moveTo>
                  <a:pt x="1809013" y="9525"/>
                </a:moveTo>
                <a:lnTo>
                  <a:pt x="1799488" y="9525"/>
                </a:lnTo>
                <a:lnTo>
                  <a:pt x="1799488" y="0"/>
                </a:lnTo>
                <a:lnTo>
                  <a:pt x="1809013" y="0"/>
                </a:lnTo>
                <a:lnTo>
                  <a:pt x="1809013" y="9525"/>
                </a:lnTo>
                <a:close/>
              </a:path>
              <a:path w="2640965" h="1790700">
                <a:moveTo>
                  <a:pt x="1828063" y="9525"/>
                </a:moveTo>
                <a:lnTo>
                  <a:pt x="1818538" y="9525"/>
                </a:lnTo>
                <a:lnTo>
                  <a:pt x="1818538" y="0"/>
                </a:lnTo>
                <a:lnTo>
                  <a:pt x="1828063" y="0"/>
                </a:lnTo>
                <a:lnTo>
                  <a:pt x="1828063" y="9525"/>
                </a:lnTo>
                <a:close/>
              </a:path>
              <a:path w="2640965" h="1790700">
                <a:moveTo>
                  <a:pt x="1847113" y="9525"/>
                </a:moveTo>
                <a:lnTo>
                  <a:pt x="1837588" y="9525"/>
                </a:lnTo>
                <a:lnTo>
                  <a:pt x="1837588" y="0"/>
                </a:lnTo>
                <a:lnTo>
                  <a:pt x="1847113" y="0"/>
                </a:lnTo>
                <a:lnTo>
                  <a:pt x="1847113" y="9525"/>
                </a:lnTo>
                <a:close/>
              </a:path>
              <a:path w="2640965" h="1790700">
                <a:moveTo>
                  <a:pt x="1866163" y="9525"/>
                </a:moveTo>
                <a:lnTo>
                  <a:pt x="1856638" y="9525"/>
                </a:lnTo>
                <a:lnTo>
                  <a:pt x="1856638" y="0"/>
                </a:lnTo>
                <a:lnTo>
                  <a:pt x="1866163" y="0"/>
                </a:lnTo>
                <a:lnTo>
                  <a:pt x="1866163" y="9525"/>
                </a:lnTo>
                <a:close/>
              </a:path>
              <a:path w="2640965" h="1790700">
                <a:moveTo>
                  <a:pt x="1885213" y="9525"/>
                </a:moveTo>
                <a:lnTo>
                  <a:pt x="1875688" y="9525"/>
                </a:lnTo>
                <a:lnTo>
                  <a:pt x="1875688" y="0"/>
                </a:lnTo>
                <a:lnTo>
                  <a:pt x="1885213" y="0"/>
                </a:lnTo>
                <a:lnTo>
                  <a:pt x="1885213" y="9525"/>
                </a:lnTo>
                <a:close/>
              </a:path>
              <a:path w="2640965" h="1790700">
                <a:moveTo>
                  <a:pt x="1904263" y="9525"/>
                </a:moveTo>
                <a:lnTo>
                  <a:pt x="1894738" y="9525"/>
                </a:lnTo>
                <a:lnTo>
                  <a:pt x="1894738" y="0"/>
                </a:lnTo>
                <a:lnTo>
                  <a:pt x="1904263" y="0"/>
                </a:lnTo>
                <a:lnTo>
                  <a:pt x="1904263" y="9525"/>
                </a:lnTo>
                <a:close/>
              </a:path>
              <a:path w="2640965" h="1790700">
                <a:moveTo>
                  <a:pt x="1923313" y="9525"/>
                </a:moveTo>
                <a:lnTo>
                  <a:pt x="1913788" y="9525"/>
                </a:lnTo>
                <a:lnTo>
                  <a:pt x="1913788" y="0"/>
                </a:lnTo>
                <a:lnTo>
                  <a:pt x="1923313" y="0"/>
                </a:lnTo>
                <a:lnTo>
                  <a:pt x="1923313" y="9525"/>
                </a:lnTo>
                <a:close/>
              </a:path>
              <a:path w="2640965" h="1790700">
                <a:moveTo>
                  <a:pt x="1942363" y="9525"/>
                </a:moveTo>
                <a:lnTo>
                  <a:pt x="1932838" y="9525"/>
                </a:lnTo>
                <a:lnTo>
                  <a:pt x="1932838" y="0"/>
                </a:lnTo>
                <a:lnTo>
                  <a:pt x="1942363" y="0"/>
                </a:lnTo>
                <a:lnTo>
                  <a:pt x="1942363" y="9525"/>
                </a:lnTo>
                <a:close/>
              </a:path>
              <a:path w="2640965" h="1790700">
                <a:moveTo>
                  <a:pt x="1961413" y="9525"/>
                </a:moveTo>
                <a:lnTo>
                  <a:pt x="1951888" y="9525"/>
                </a:lnTo>
                <a:lnTo>
                  <a:pt x="1951888" y="0"/>
                </a:lnTo>
                <a:lnTo>
                  <a:pt x="1961413" y="0"/>
                </a:lnTo>
                <a:lnTo>
                  <a:pt x="1961413" y="9525"/>
                </a:lnTo>
                <a:close/>
              </a:path>
              <a:path w="2640965" h="1790700">
                <a:moveTo>
                  <a:pt x="1980463" y="9525"/>
                </a:moveTo>
                <a:lnTo>
                  <a:pt x="1970938" y="9525"/>
                </a:lnTo>
                <a:lnTo>
                  <a:pt x="1970938" y="0"/>
                </a:lnTo>
                <a:lnTo>
                  <a:pt x="1980463" y="0"/>
                </a:lnTo>
                <a:lnTo>
                  <a:pt x="1980463" y="9525"/>
                </a:lnTo>
                <a:close/>
              </a:path>
              <a:path w="2640965" h="1790700">
                <a:moveTo>
                  <a:pt x="1999513" y="9525"/>
                </a:moveTo>
                <a:lnTo>
                  <a:pt x="1989988" y="9525"/>
                </a:lnTo>
                <a:lnTo>
                  <a:pt x="1989988" y="0"/>
                </a:lnTo>
                <a:lnTo>
                  <a:pt x="1999513" y="0"/>
                </a:lnTo>
                <a:lnTo>
                  <a:pt x="1999513" y="9525"/>
                </a:lnTo>
                <a:close/>
              </a:path>
              <a:path w="2640965" h="1790700">
                <a:moveTo>
                  <a:pt x="2018563" y="9525"/>
                </a:moveTo>
                <a:lnTo>
                  <a:pt x="2009038" y="9525"/>
                </a:lnTo>
                <a:lnTo>
                  <a:pt x="2009038" y="0"/>
                </a:lnTo>
                <a:lnTo>
                  <a:pt x="2018563" y="0"/>
                </a:lnTo>
                <a:lnTo>
                  <a:pt x="2018563" y="9525"/>
                </a:lnTo>
                <a:close/>
              </a:path>
              <a:path w="2640965" h="1790700">
                <a:moveTo>
                  <a:pt x="2037613" y="9525"/>
                </a:moveTo>
                <a:lnTo>
                  <a:pt x="2028088" y="9525"/>
                </a:lnTo>
                <a:lnTo>
                  <a:pt x="2028088" y="0"/>
                </a:lnTo>
                <a:lnTo>
                  <a:pt x="2037613" y="0"/>
                </a:lnTo>
                <a:lnTo>
                  <a:pt x="2037613" y="9525"/>
                </a:lnTo>
                <a:close/>
              </a:path>
              <a:path w="2640965" h="1790700">
                <a:moveTo>
                  <a:pt x="2056663" y="9525"/>
                </a:moveTo>
                <a:lnTo>
                  <a:pt x="2047138" y="9525"/>
                </a:lnTo>
                <a:lnTo>
                  <a:pt x="2047138" y="0"/>
                </a:lnTo>
                <a:lnTo>
                  <a:pt x="2056663" y="0"/>
                </a:lnTo>
                <a:lnTo>
                  <a:pt x="2056663" y="9525"/>
                </a:lnTo>
                <a:close/>
              </a:path>
              <a:path w="2640965" h="1790700">
                <a:moveTo>
                  <a:pt x="2075713" y="9525"/>
                </a:moveTo>
                <a:lnTo>
                  <a:pt x="2066188" y="9525"/>
                </a:lnTo>
                <a:lnTo>
                  <a:pt x="2066188" y="0"/>
                </a:lnTo>
                <a:lnTo>
                  <a:pt x="2075713" y="0"/>
                </a:lnTo>
                <a:lnTo>
                  <a:pt x="2075713" y="9525"/>
                </a:lnTo>
                <a:close/>
              </a:path>
              <a:path w="2640965" h="1790700">
                <a:moveTo>
                  <a:pt x="2094763" y="9525"/>
                </a:moveTo>
                <a:lnTo>
                  <a:pt x="2085238" y="9525"/>
                </a:lnTo>
                <a:lnTo>
                  <a:pt x="2085238" y="0"/>
                </a:lnTo>
                <a:lnTo>
                  <a:pt x="2094763" y="0"/>
                </a:lnTo>
                <a:lnTo>
                  <a:pt x="2094763" y="9525"/>
                </a:lnTo>
                <a:close/>
              </a:path>
              <a:path w="2640965" h="1790700">
                <a:moveTo>
                  <a:pt x="2113813" y="9525"/>
                </a:moveTo>
                <a:lnTo>
                  <a:pt x="2104288" y="9525"/>
                </a:lnTo>
                <a:lnTo>
                  <a:pt x="2104288" y="0"/>
                </a:lnTo>
                <a:lnTo>
                  <a:pt x="2113813" y="0"/>
                </a:lnTo>
                <a:lnTo>
                  <a:pt x="2113813" y="9525"/>
                </a:lnTo>
                <a:close/>
              </a:path>
              <a:path w="2640965" h="1790700">
                <a:moveTo>
                  <a:pt x="2132863" y="9525"/>
                </a:moveTo>
                <a:lnTo>
                  <a:pt x="2123338" y="9525"/>
                </a:lnTo>
                <a:lnTo>
                  <a:pt x="2123338" y="0"/>
                </a:lnTo>
                <a:lnTo>
                  <a:pt x="2132863" y="0"/>
                </a:lnTo>
                <a:lnTo>
                  <a:pt x="2132863" y="9525"/>
                </a:lnTo>
                <a:close/>
              </a:path>
              <a:path w="2640965" h="1790700">
                <a:moveTo>
                  <a:pt x="2151913" y="9525"/>
                </a:moveTo>
                <a:lnTo>
                  <a:pt x="2142388" y="9525"/>
                </a:lnTo>
                <a:lnTo>
                  <a:pt x="2142388" y="0"/>
                </a:lnTo>
                <a:lnTo>
                  <a:pt x="2151913" y="0"/>
                </a:lnTo>
                <a:lnTo>
                  <a:pt x="2151913" y="9525"/>
                </a:lnTo>
                <a:close/>
              </a:path>
              <a:path w="2640965" h="1790700">
                <a:moveTo>
                  <a:pt x="2170963" y="9525"/>
                </a:moveTo>
                <a:lnTo>
                  <a:pt x="2161438" y="9525"/>
                </a:lnTo>
                <a:lnTo>
                  <a:pt x="2161438" y="0"/>
                </a:lnTo>
                <a:lnTo>
                  <a:pt x="2170963" y="0"/>
                </a:lnTo>
                <a:lnTo>
                  <a:pt x="2170963" y="9525"/>
                </a:lnTo>
                <a:close/>
              </a:path>
              <a:path w="2640965" h="1790700">
                <a:moveTo>
                  <a:pt x="2190013" y="9525"/>
                </a:moveTo>
                <a:lnTo>
                  <a:pt x="2180488" y="9525"/>
                </a:lnTo>
                <a:lnTo>
                  <a:pt x="2180488" y="0"/>
                </a:lnTo>
                <a:lnTo>
                  <a:pt x="2190013" y="0"/>
                </a:lnTo>
                <a:lnTo>
                  <a:pt x="2190013" y="9525"/>
                </a:lnTo>
                <a:close/>
              </a:path>
              <a:path w="2640965" h="1790700">
                <a:moveTo>
                  <a:pt x="2209063" y="9525"/>
                </a:moveTo>
                <a:lnTo>
                  <a:pt x="2199538" y="9525"/>
                </a:lnTo>
                <a:lnTo>
                  <a:pt x="2199538" y="0"/>
                </a:lnTo>
                <a:lnTo>
                  <a:pt x="2209063" y="0"/>
                </a:lnTo>
                <a:lnTo>
                  <a:pt x="2209063" y="9525"/>
                </a:lnTo>
                <a:close/>
              </a:path>
              <a:path w="2640965" h="1790700">
                <a:moveTo>
                  <a:pt x="2228113" y="9525"/>
                </a:moveTo>
                <a:lnTo>
                  <a:pt x="2218588" y="9525"/>
                </a:lnTo>
                <a:lnTo>
                  <a:pt x="2218588" y="0"/>
                </a:lnTo>
                <a:lnTo>
                  <a:pt x="2228113" y="0"/>
                </a:lnTo>
                <a:lnTo>
                  <a:pt x="2228113" y="9525"/>
                </a:lnTo>
                <a:close/>
              </a:path>
              <a:path w="2640965" h="1790700">
                <a:moveTo>
                  <a:pt x="2247163" y="9525"/>
                </a:moveTo>
                <a:lnTo>
                  <a:pt x="2237638" y="9525"/>
                </a:lnTo>
                <a:lnTo>
                  <a:pt x="2237638" y="0"/>
                </a:lnTo>
                <a:lnTo>
                  <a:pt x="2247163" y="0"/>
                </a:lnTo>
                <a:lnTo>
                  <a:pt x="2247163" y="9525"/>
                </a:lnTo>
                <a:close/>
              </a:path>
              <a:path w="2640965" h="1790700">
                <a:moveTo>
                  <a:pt x="2266213" y="9525"/>
                </a:moveTo>
                <a:lnTo>
                  <a:pt x="2256688" y="9525"/>
                </a:lnTo>
                <a:lnTo>
                  <a:pt x="2256688" y="0"/>
                </a:lnTo>
                <a:lnTo>
                  <a:pt x="2266213" y="0"/>
                </a:lnTo>
                <a:lnTo>
                  <a:pt x="2266213" y="9525"/>
                </a:lnTo>
                <a:close/>
              </a:path>
              <a:path w="2640965" h="1790700">
                <a:moveTo>
                  <a:pt x="2285263" y="9525"/>
                </a:moveTo>
                <a:lnTo>
                  <a:pt x="2275738" y="9525"/>
                </a:lnTo>
                <a:lnTo>
                  <a:pt x="2275738" y="0"/>
                </a:lnTo>
                <a:lnTo>
                  <a:pt x="2285263" y="0"/>
                </a:lnTo>
                <a:lnTo>
                  <a:pt x="2285263" y="9525"/>
                </a:lnTo>
                <a:close/>
              </a:path>
              <a:path w="2640965" h="1790700">
                <a:moveTo>
                  <a:pt x="2304313" y="9525"/>
                </a:moveTo>
                <a:lnTo>
                  <a:pt x="2294788" y="9525"/>
                </a:lnTo>
                <a:lnTo>
                  <a:pt x="2294788" y="0"/>
                </a:lnTo>
                <a:lnTo>
                  <a:pt x="2304313" y="0"/>
                </a:lnTo>
                <a:lnTo>
                  <a:pt x="2304313" y="9525"/>
                </a:lnTo>
                <a:close/>
              </a:path>
              <a:path w="2640965" h="1790700">
                <a:moveTo>
                  <a:pt x="2323363" y="9525"/>
                </a:moveTo>
                <a:lnTo>
                  <a:pt x="2313838" y="9525"/>
                </a:lnTo>
                <a:lnTo>
                  <a:pt x="2313838" y="0"/>
                </a:lnTo>
                <a:lnTo>
                  <a:pt x="2323363" y="0"/>
                </a:lnTo>
                <a:lnTo>
                  <a:pt x="2323363" y="9525"/>
                </a:lnTo>
                <a:close/>
              </a:path>
              <a:path w="2640965" h="1790700">
                <a:moveTo>
                  <a:pt x="2342413" y="9525"/>
                </a:moveTo>
                <a:lnTo>
                  <a:pt x="2332888" y="9525"/>
                </a:lnTo>
                <a:lnTo>
                  <a:pt x="2332888" y="0"/>
                </a:lnTo>
                <a:lnTo>
                  <a:pt x="2342413" y="0"/>
                </a:lnTo>
                <a:lnTo>
                  <a:pt x="2342413" y="9525"/>
                </a:lnTo>
                <a:close/>
              </a:path>
              <a:path w="2640965" h="1790700">
                <a:moveTo>
                  <a:pt x="2361463" y="9525"/>
                </a:moveTo>
                <a:lnTo>
                  <a:pt x="2351938" y="9525"/>
                </a:lnTo>
                <a:lnTo>
                  <a:pt x="2351938" y="0"/>
                </a:lnTo>
                <a:lnTo>
                  <a:pt x="2361463" y="0"/>
                </a:lnTo>
                <a:lnTo>
                  <a:pt x="2361463" y="9525"/>
                </a:lnTo>
                <a:close/>
              </a:path>
              <a:path w="2640965" h="1790700">
                <a:moveTo>
                  <a:pt x="2380513" y="9525"/>
                </a:moveTo>
                <a:lnTo>
                  <a:pt x="2370988" y="9525"/>
                </a:lnTo>
                <a:lnTo>
                  <a:pt x="2370988" y="0"/>
                </a:lnTo>
                <a:lnTo>
                  <a:pt x="2380513" y="0"/>
                </a:lnTo>
                <a:lnTo>
                  <a:pt x="2380513" y="9525"/>
                </a:lnTo>
                <a:close/>
              </a:path>
              <a:path w="2640965" h="1790700">
                <a:moveTo>
                  <a:pt x="2399563" y="9525"/>
                </a:moveTo>
                <a:lnTo>
                  <a:pt x="2390038" y="9525"/>
                </a:lnTo>
                <a:lnTo>
                  <a:pt x="2390038" y="0"/>
                </a:lnTo>
                <a:lnTo>
                  <a:pt x="2399563" y="0"/>
                </a:lnTo>
                <a:lnTo>
                  <a:pt x="2399563" y="9525"/>
                </a:lnTo>
                <a:close/>
              </a:path>
              <a:path w="2640965" h="1790700">
                <a:moveTo>
                  <a:pt x="2418613" y="9525"/>
                </a:moveTo>
                <a:lnTo>
                  <a:pt x="2409088" y="9525"/>
                </a:lnTo>
                <a:lnTo>
                  <a:pt x="2409088" y="0"/>
                </a:lnTo>
                <a:lnTo>
                  <a:pt x="2418613" y="0"/>
                </a:lnTo>
                <a:lnTo>
                  <a:pt x="2418613" y="9525"/>
                </a:lnTo>
                <a:close/>
              </a:path>
              <a:path w="2640965" h="1790700">
                <a:moveTo>
                  <a:pt x="2437663" y="9525"/>
                </a:moveTo>
                <a:lnTo>
                  <a:pt x="2428138" y="9525"/>
                </a:lnTo>
                <a:lnTo>
                  <a:pt x="2428138" y="0"/>
                </a:lnTo>
                <a:lnTo>
                  <a:pt x="2437663" y="0"/>
                </a:lnTo>
                <a:lnTo>
                  <a:pt x="2437663" y="9525"/>
                </a:lnTo>
                <a:close/>
              </a:path>
              <a:path w="2640965" h="1790700">
                <a:moveTo>
                  <a:pt x="2456713" y="9525"/>
                </a:moveTo>
                <a:lnTo>
                  <a:pt x="2447188" y="9525"/>
                </a:lnTo>
                <a:lnTo>
                  <a:pt x="2447188" y="0"/>
                </a:lnTo>
                <a:lnTo>
                  <a:pt x="2456713" y="0"/>
                </a:lnTo>
                <a:lnTo>
                  <a:pt x="2456713" y="9525"/>
                </a:lnTo>
                <a:close/>
              </a:path>
              <a:path w="2640965" h="1790700">
                <a:moveTo>
                  <a:pt x="2475763" y="9525"/>
                </a:moveTo>
                <a:lnTo>
                  <a:pt x="2466238" y="9525"/>
                </a:lnTo>
                <a:lnTo>
                  <a:pt x="2466238" y="0"/>
                </a:lnTo>
                <a:lnTo>
                  <a:pt x="2475763" y="0"/>
                </a:lnTo>
                <a:lnTo>
                  <a:pt x="2475763" y="9525"/>
                </a:lnTo>
                <a:close/>
              </a:path>
              <a:path w="2640965" h="1790700">
                <a:moveTo>
                  <a:pt x="2494813" y="9525"/>
                </a:moveTo>
                <a:lnTo>
                  <a:pt x="2485288" y="9525"/>
                </a:lnTo>
                <a:lnTo>
                  <a:pt x="2485288" y="0"/>
                </a:lnTo>
                <a:lnTo>
                  <a:pt x="2494813" y="0"/>
                </a:lnTo>
                <a:lnTo>
                  <a:pt x="2494813" y="9525"/>
                </a:lnTo>
                <a:close/>
              </a:path>
              <a:path w="2640965" h="1790700">
                <a:moveTo>
                  <a:pt x="2513863" y="9525"/>
                </a:moveTo>
                <a:lnTo>
                  <a:pt x="2504338" y="9525"/>
                </a:lnTo>
                <a:lnTo>
                  <a:pt x="2504338" y="0"/>
                </a:lnTo>
                <a:lnTo>
                  <a:pt x="2513863" y="0"/>
                </a:lnTo>
                <a:lnTo>
                  <a:pt x="2513863" y="9525"/>
                </a:lnTo>
                <a:close/>
              </a:path>
              <a:path w="2640965" h="1790700">
                <a:moveTo>
                  <a:pt x="2532913" y="9525"/>
                </a:moveTo>
                <a:lnTo>
                  <a:pt x="2523388" y="9525"/>
                </a:lnTo>
                <a:lnTo>
                  <a:pt x="2523388" y="0"/>
                </a:lnTo>
                <a:lnTo>
                  <a:pt x="2532913" y="0"/>
                </a:lnTo>
                <a:lnTo>
                  <a:pt x="2532913" y="9525"/>
                </a:lnTo>
                <a:close/>
              </a:path>
              <a:path w="2640965" h="1790700">
                <a:moveTo>
                  <a:pt x="2551963" y="9525"/>
                </a:moveTo>
                <a:lnTo>
                  <a:pt x="2542438" y="9525"/>
                </a:lnTo>
                <a:lnTo>
                  <a:pt x="2542438" y="0"/>
                </a:lnTo>
                <a:lnTo>
                  <a:pt x="2551963" y="0"/>
                </a:lnTo>
                <a:lnTo>
                  <a:pt x="2551963" y="9525"/>
                </a:lnTo>
                <a:close/>
              </a:path>
              <a:path w="2640965" h="1790700">
                <a:moveTo>
                  <a:pt x="2571013" y="9525"/>
                </a:moveTo>
                <a:lnTo>
                  <a:pt x="2561488" y="9525"/>
                </a:lnTo>
                <a:lnTo>
                  <a:pt x="2561488" y="0"/>
                </a:lnTo>
                <a:lnTo>
                  <a:pt x="2571013" y="0"/>
                </a:lnTo>
                <a:lnTo>
                  <a:pt x="2571013" y="9525"/>
                </a:lnTo>
                <a:close/>
              </a:path>
              <a:path w="2640965" h="1790700">
                <a:moveTo>
                  <a:pt x="2588960" y="10198"/>
                </a:moveTo>
                <a:lnTo>
                  <a:pt x="2581986" y="10198"/>
                </a:lnTo>
                <a:lnTo>
                  <a:pt x="2579916" y="9944"/>
                </a:lnTo>
                <a:lnTo>
                  <a:pt x="2581122" y="495"/>
                </a:lnTo>
                <a:lnTo>
                  <a:pt x="2583421" y="787"/>
                </a:lnTo>
                <a:lnTo>
                  <a:pt x="2586735" y="1384"/>
                </a:lnTo>
                <a:lnTo>
                  <a:pt x="2589987" y="2146"/>
                </a:lnTo>
                <a:lnTo>
                  <a:pt x="2591155" y="2476"/>
                </a:lnTo>
                <a:lnTo>
                  <a:pt x="2588960" y="10198"/>
                </a:lnTo>
                <a:close/>
              </a:path>
              <a:path w="2640965" h="1790700">
                <a:moveTo>
                  <a:pt x="2588812" y="10718"/>
                </a:moveTo>
                <a:lnTo>
                  <a:pt x="2584831" y="10718"/>
                </a:lnTo>
                <a:lnTo>
                  <a:pt x="2581744" y="10172"/>
                </a:lnTo>
                <a:lnTo>
                  <a:pt x="2581986" y="10198"/>
                </a:lnTo>
                <a:lnTo>
                  <a:pt x="2588960" y="10198"/>
                </a:lnTo>
                <a:lnTo>
                  <a:pt x="2588812" y="10718"/>
                </a:lnTo>
                <a:close/>
              </a:path>
              <a:path w="2640965" h="1790700">
                <a:moveTo>
                  <a:pt x="2588627" y="11366"/>
                </a:moveTo>
                <a:lnTo>
                  <a:pt x="2587597" y="11358"/>
                </a:lnTo>
                <a:lnTo>
                  <a:pt x="2584742" y="10703"/>
                </a:lnTo>
                <a:lnTo>
                  <a:pt x="2588812" y="10718"/>
                </a:lnTo>
                <a:lnTo>
                  <a:pt x="2588627" y="11366"/>
                </a:lnTo>
                <a:close/>
              </a:path>
              <a:path w="2640965" h="1790700">
                <a:moveTo>
                  <a:pt x="2588552" y="11633"/>
                </a:moveTo>
                <a:lnTo>
                  <a:pt x="2587592" y="11358"/>
                </a:lnTo>
                <a:lnTo>
                  <a:pt x="2588627" y="11366"/>
                </a:lnTo>
                <a:lnTo>
                  <a:pt x="2588552" y="11633"/>
                </a:lnTo>
                <a:close/>
              </a:path>
              <a:path w="2640965" h="1790700">
                <a:moveTo>
                  <a:pt x="2606092" y="16598"/>
                </a:moveTo>
                <a:lnTo>
                  <a:pt x="2600807" y="16598"/>
                </a:lnTo>
                <a:lnTo>
                  <a:pt x="2600401" y="16370"/>
                </a:lnTo>
                <a:lnTo>
                  <a:pt x="2596718" y="14630"/>
                </a:lnTo>
                <a:lnTo>
                  <a:pt x="2600845" y="6045"/>
                </a:lnTo>
                <a:lnTo>
                  <a:pt x="2604935" y="8013"/>
                </a:lnTo>
                <a:lnTo>
                  <a:pt x="2605341" y="8229"/>
                </a:lnTo>
                <a:lnTo>
                  <a:pt x="2609608" y="10820"/>
                </a:lnTo>
                <a:lnTo>
                  <a:pt x="2606092" y="16598"/>
                </a:lnTo>
                <a:close/>
              </a:path>
              <a:path w="2640965" h="1790700">
                <a:moveTo>
                  <a:pt x="2600659" y="16527"/>
                </a:moveTo>
                <a:lnTo>
                  <a:pt x="2600332" y="16370"/>
                </a:lnTo>
                <a:lnTo>
                  <a:pt x="2600659" y="16527"/>
                </a:lnTo>
                <a:close/>
              </a:path>
              <a:path w="2640965" h="1790700">
                <a:moveTo>
                  <a:pt x="2604655" y="18961"/>
                </a:moveTo>
                <a:lnTo>
                  <a:pt x="2600659" y="16527"/>
                </a:lnTo>
                <a:lnTo>
                  <a:pt x="2600807" y="16598"/>
                </a:lnTo>
                <a:lnTo>
                  <a:pt x="2606092" y="16598"/>
                </a:lnTo>
                <a:lnTo>
                  <a:pt x="2604655" y="18961"/>
                </a:lnTo>
                <a:close/>
              </a:path>
              <a:path w="2640965" h="1790700">
                <a:moveTo>
                  <a:pt x="2622318" y="26593"/>
                </a:moveTo>
                <a:lnTo>
                  <a:pt x="2614079" y="26593"/>
                </a:lnTo>
                <a:lnTo>
                  <a:pt x="2613748" y="26276"/>
                </a:lnTo>
                <a:lnTo>
                  <a:pt x="2611462" y="24218"/>
                </a:lnTo>
                <a:lnTo>
                  <a:pt x="2617863" y="17170"/>
                </a:lnTo>
                <a:lnTo>
                  <a:pt x="2620479" y="19545"/>
                </a:lnTo>
                <a:lnTo>
                  <a:pt x="2620797" y="19862"/>
                </a:lnTo>
                <a:lnTo>
                  <a:pt x="2624835" y="24307"/>
                </a:lnTo>
                <a:lnTo>
                  <a:pt x="2622318" y="26593"/>
                </a:lnTo>
                <a:close/>
              </a:path>
              <a:path w="2640965" h="1790700">
                <a:moveTo>
                  <a:pt x="2613842" y="26379"/>
                </a:moveTo>
                <a:close/>
              </a:path>
              <a:path w="2640965" h="1790700">
                <a:moveTo>
                  <a:pt x="2617787" y="30708"/>
                </a:moveTo>
                <a:lnTo>
                  <a:pt x="2613842" y="26379"/>
                </a:lnTo>
                <a:lnTo>
                  <a:pt x="2614079" y="26593"/>
                </a:lnTo>
                <a:lnTo>
                  <a:pt x="2622318" y="26593"/>
                </a:lnTo>
                <a:lnTo>
                  <a:pt x="2617787" y="30708"/>
                </a:lnTo>
                <a:close/>
              </a:path>
              <a:path w="2640965" h="1790700">
                <a:moveTo>
                  <a:pt x="2634523" y="39954"/>
                </a:moveTo>
                <a:lnTo>
                  <a:pt x="2623972" y="39954"/>
                </a:lnTo>
                <a:lnTo>
                  <a:pt x="2623756" y="39547"/>
                </a:lnTo>
                <a:lnTo>
                  <a:pt x="2622664" y="37795"/>
                </a:lnTo>
                <a:lnTo>
                  <a:pt x="2630805" y="32854"/>
                </a:lnTo>
                <a:lnTo>
                  <a:pt x="2632113" y="35001"/>
                </a:lnTo>
                <a:lnTo>
                  <a:pt x="2632329" y="35407"/>
                </a:lnTo>
                <a:lnTo>
                  <a:pt x="2634523" y="39954"/>
                </a:lnTo>
                <a:close/>
              </a:path>
              <a:path w="2640965" h="1790700">
                <a:moveTo>
                  <a:pt x="2623873" y="39791"/>
                </a:moveTo>
                <a:lnTo>
                  <a:pt x="2623726" y="39547"/>
                </a:lnTo>
                <a:lnTo>
                  <a:pt x="2623873" y="39791"/>
                </a:lnTo>
                <a:close/>
              </a:path>
              <a:path w="2640965" h="1790700">
                <a:moveTo>
                  <a:pt x="2627772" y="45008"/>
                </a:moveTo>
                <a:lnTo>
                  <a:pt x="2626385" y="45008"/>
                </a:lnTo>
                <a:lnTo>
                  <a:pt x="2626207" y="44576"/>
                </a:lnTo>
                <a:lnTo>
                  <a:pt x="2623873" y="39791"/>
                </a:lnTo>
                <a:lnTo>
                  <a:pt x="2623972" y="39954"/>
                </a:lnTo>
                <a:lnTo>
                  <a:pt x="2634523" y="39954"/>
                </a:lnTo>
                <a:lnTo>
                  <a:pt x="2634970" y="40881"/>
                </a:lnTo>
                <a:lnTo>
                  <a:pt x="2635148" y="41313"/>
                </a:lnTo>
                <a:lnTo>
                  <a:pt x="2635465" y="42189"/>
                </a:lnTo>
                <a:lnTo>
                  <a:pt x="2627772" y="45008"/>
                </a:lnTo>
                <a:close/>
              </a:path>
              <a:path w="2640965" h="1790700">
                <a:moveTo>
                  <a:pt x="2626294" y="44818"/>
                </a:moveTo>
                <a:lnTo>
                  <a:pt x="2626177" y="44576"/>
                </a:lnTo>
                <a:lnTo>
                  <a:pt x="2626294" y="44818"/>
                </a:lnTo>
                <a:close/>
              </a:path>
              <a:path w="2640965" h="1790700">
                <a:moveTo>
                  <a:pt x="2626525" y="45465"/>
                </a:moveTo>
                <a:lnTo>
                  <a:pt x="2626294" y="44818"/>
                </a:lnTo>
                <a:lnTo>
                  <a:pt x="2626385" y="45008"/>
                </a:lnTo>
                <a:lnTo>
                  <a:pt x="2627772" y="45008"/>
                </a:lnTo>
                <a:lnTo>
                  <a:pt x="2626525" y="45465"/>
                </a:lnTo>
                <a:close/>
              </a:path>
              <a:path w="2640965" h="1790700">
                <a:moveTo>
                  <a:pt x="2639772" y="58597"/>
                </a:moveTo>
                <a:lnTo>
                  <a:pt x="2630182" y="58597"/>
                </a:lnTo>
                <a:lnTo>
                  <a:pt x="2629636" y="55524"/>
                </a:lnTo>
                <a:lnTo>
                  <a:pt x="2629268" y="53949"/>
                </a:lnTo>
                <a:lnTo>
                  <a:pt x="2638539" y="51815"/>
                </a:lnTo>
                <a:lnTo>
                  <a:pt x="2639027" y="53949"/>
                </a:lnTo>
                <a:lnTo>
                  <a:pt x="2639593" y="57162"/>
                </a:lnTo>
                <a:lnTo>
                  <a:pt x="2639772" y="58597"/>
                </a:lnTo>
                <a:close/>
              </a:path>
              <a:path w="2640965" h="1790700">
                <a:moveTo>
                  <a:pt x="2629674" y="55752"/>
                </a:moveTo>
                <a:lnTo>
                  <a:pt x="2629623" y="55524"/>
                </a:lnTo>
                <a:lnTo>
                  <a:pt x="2629674" y="55752"/>
                </a:lnTo>
                <a:close/>
              </a:path>
              <a:path w="2640965" h="1790700">
                <a:moveTo>
                  <a:pt x="2640091" y="61493"/>
                </a:moveTo>
                <a:lnTo>
                  <a:pt x="2630538" y="61493"/>
                </a:lnTo>
                <a:lnTo>
                  <a:pt x="2630156" y="58448"/>
                </a:lnTo>
                <a:lnTo>
                  <a:pt x="2630182" y="58597"/>
                </a:lnTo>
                <a:lnTo>
                  <a:pt x="2639772" y="58597"/>
                </a:lnTo>
                <a:lnTo>
                  <a:pt x="2640012" y="60528"/>
                </a:lnTo>
                <a:lnTo>
                  <a:pt x="2640091" y="61493"/>
                </a:lnTo>
                <a:close/>
              </a:path>
              <a:path w="2640965" h="1790700">
                <a:moveTo>
                  <a:pt x="2630627" y="62649"/>
                </a:moveTo>
                <a:lnTo>
                  <a:pt x="2630522" y="61363"/>
                </a:lnTo>
                <a:lnTo>
                  <a:pt x="2630538" y="61493"/>
                </a:lnTo>
                <a:lnTo>
                  <a:pt x="2640091" y="61493"/>
                </a:lnTo>
                <a:lnTo>
                  <a:pt x="2640126" y="61925"/>
                </a:lnTo>
                <a:lnTo>
                  <a:pt x="2630627" y="62649"/>
                </a:lnTo>
                <a:close/>
              </a:path>
              <a:path w="2640965" h="1790700">
                <a:moveTo>
                  <a:pt x="2640355" y="81330"/>
                </a:moveTo>
                <a:lnTo>
                  <a:pt x="2630830" y="81330"/>
                </a:lnTo>
                <a:lnTo>
                  <a:pt x="2630830" y="71805"/>
                </a:lnTo>
                <a:lnTo>
                  <a:pt x="2640355" y="71805"/>
                </a:lnTo>
                <a:lnTo>
                  <a:pt x="2640355" y="81330"/>
                </a:lnTo>
                <a:close/>
              </a:path>
              <a:path w="2640965" h="1790700">
                <a:moveTo>
                  <a:pt x="2640355" y="100380"/>
                </a:moveTo>
                <a:lnTo>
                  <a:pt x="2630830" y="100380"/>
                </a:lnTo>
                <a:lnTo>
                  <a:pt x="2630830" y="90855"/>
                </a:lnTo>
                <a:lnTo>
                  <a:pt x="2640355" y="90855"/>
                </a:lnTo>
                <a:lnTo>
                  <a:pt x="2640355" y="100380"/>
                </a:lnTo>
                <a:close/>
              </a:path>
              <a:path w="2640965" h="1790700">
                <a:moveTo>
                  <a:pt x="2640355" y="119430"/>
                </a:moveTo>
                <a:lnTo>
                  <a:pt x="2630830" y="119430"/>
                </a:lnTo>
                <a:lnTo>
                  <a:pt x="2630830" y="109905"/>
                </a:lnTo>
                <a:lnTo>
                  <a:pt x="2640355" y="109905"/>
                </a:lnTo>
                <a:lnTo>
                  <a:pt x="2640355" y="119430"/>
                </a:lnTo>
                <a:close/>
              </a:path>
              <a:path w="2640965" h="1790700">
                <a:moveTo>
                  <a:pt x="2640355" y="138480"/>
                </a:moveTo>
                <a:lnTo>
                  <a:pt x="2630830" y="138480"/>
                </a:lnTo>
                <a:lnTo>
                  <a:pt x="2630830" y="128955"/>
                </a:lnTo>
                <a:lnTo>
                  <a:pt x="2640355" y="128955"/>
                </a:lnTo>
                <a:lnTo>
                  <a:pt x="2640355" y="138480"/>
                </a:lnTo>
                <a:close/>
              </a:path>
              <a:path w="2640965" h="1790700">
                <a:moveTo>
                  <a:pt x="2640355" y="157530"/>
                </a:moveTo>
                <a:lnTo>
                  <a:pt x="2630830" y="157530"/>
                </a:lnTo>
                <a:lnTo>
                  <a:pt x="2630830" y="148005"/>
                </a:lnTo>
                <a:lnTo>
                  <a:pt x="2640355" y="148005"/>
                </a:lnTo>
                <a:lnTo>
                  <a:pt x="2640355" y="157530"/>
                </a:lnTo>
                <a:close/>
              </a:path>
              <a:path w="2640965" h="1790700">
                <a:moveTo>
                  <a:pt x="2640355" y="176580"/>
                </a:moveTo>
                <a:lnTo>
                  <a:pt x="2630830" y="176580"/>
                </a:lnTo>
                <a:lnTo>
                  <a:pt x="2630830" y="167055"/>
                </a:lnTo>
                <a:lnTo>
                  <a:pt x="2640355" y="167055"/>
                </a:lnTo>
                <a:lnTo>
                  <a:pt x="2640355" y="176580"/>
                </a:lnTo>
                <a:close/>
              </a:path>
              <a:path w="2640965" h="1790700">
                <a:moveTo>
                  <a:pt x="2640355" y="195630"/>
                </a:moveTo>
                <a:lnTo>
                  <a:pt x="2630830" y="195630"/>
                </a:lnTo>
                <a:lnTo>
                  <a:pt x="2630830" y="186105"/>
                </a:lnTo>
                <a:lnTo>
                  <a:pt x="2640355" y="186105"/>
                </a:lnTo>
                <a:lnTo>
                  <a:pt x="2640355" y="195630"/>
                </a:lnTo>
                <a:close/>
              </a:path>
              <a:path w="2640965" h="1790700">
                <a:moveTo>
                  <a:pt x="2640355" y="214680"/>
                </a:moveTo>
                <a:lnTo>
                  <a:pt x="2630830" y="214680"/>
                </a:lnTo>
                <a:lnTo>
                  <a:pt x="2630830" y="205155"/>
                </a:lnTo>
                <a:lnTo>
                  <a:pt x="2640355" y="205155"/>
                </a:lnTo>
                <a:lnTo>
                  <a:pt x="2640355" y="214680"/>
                </a:lnTo>
                <a:close/>
              </a:path>
              <a:path w="2640965" h="1790700">
                <a:moveTo>
                  <a:pt x="2640355" y="233730"/>
                </a:moveTo>
                <a:lnTo>
                  <a:pt x="2630830" y="233730"/>
                </a:lnTo>
                <a:lnTo>
                  <a:pt x="2630830" y="224205"/>
                </a:lnTo>
                <a:lnTo>
                  <a:pt x="2640355" y="224205"/>
                </a:lnTo>
                <a:lnTo>
                  <a:pt x="2640355" y="233730"/>
                </a:lnTo>
                <a:close/>
              </a:path>
              <a:path w="2640965" h="1790700">
                <a:moveTo>
                  <a:pt x="2640355" y="252780"/>
                </a:moveTo>
                <a:lnTo>
                  <a:pt x="2630830" y="252780"/>
                </a:lnTo>
                <a:lnTo>
                  <a:pt x="2630830" y="243255"/>
                </a:lnTo>
                <a:lnTo>
                  <a:pt x="2640355" y="243255"/>
                </a:lnTo>
                <a:lnTo>
                  <a:pt x="2640355" y="252780"/>
                </a:lnTo>
                <a:close/>
              </a:path>
              <a:path w="2640965" h="1790700">
                <a:moveTo>
                  <a:pt x="2640355" y="271830"/>
                </a:moveTo>
                <a:lnTo>
                  <a:pt x="2630830" y="271830"/>
                </a:lnTo>
                <a:lnTo>
                  <a:pt x="2630830" y="262305"/>
                </a:lnTo>
                <a:lnTo>
                  <a:pt x="2640355" y="262305"/>
                </a:lnTo>
                <a:lnTo>
                  <a:pt x="2640355" y="271830"/>
                </a:lnTo>
                <a:close/>
              </a:path>
              <a:path w="2640965" h="1790700">
                <a:moveTo>
                  <a:pt x="2640355" y="290880"/>
                </a:moveTo>
                <a:lnTo>
                  <a:pt x="2630830" y="290880"/>
                </a:lnTo>
                <a:lnTo>
                  <a:pt x="2630830" y="281355"/>
                </a:lnTo>
                <a:lnTo>
                  <a:pt x="2640355" y="281355"/>
                </a:lnTo>
                <a:lnTo>
                  <a:pt x="2640355" y="290880"/>
                </a:lnTo>
                <a:close/>
              </a:path>
              <a:path w="2640965" h="1790700">
                <a:moveTo>
                  <a:pt x="2640355" y="309930"/>
                </a:moveTo>
                <a:lnTo>
                  <a:pt x="2630830" y="309930"/>
                </a:lnTo>
                <a:lnTo>
                  <a:pt x="2630830" y="300405"/>
                </a:lnTo>
                <a:lnTo>
                  <a:pt x="2640355" y="300405"/>
                </a:lnTo>
                <a:lnTo>
                  <a:pt x="2640355" y="309930"/>
                </a:lnTo>
                <a:close/>
              </a:path>
              <a:path w="2640965" h="1790700">
                <a:moveTo>
                  <a:pt x="2640355" y="328980"/>
                </a:moveTo>
                <a:lnTo>
                  <a:pt x="2630830" y="328980"/>
                </a:lnTo>
                <a:lnTo>
                  <a:pt x="2630830" y="319455"/>
                </a:lnTo>
                <a:lnTo>
                  <a:pt x="2640355" y="319455"/>
                </a:lnTo>
                <a:lnTo>
                  <a:pt x="2640355" y="328980"/>
                </a:lnTo>
                <a:close/>
              </a:path>
              <a:path w="2640965" h="1790700">
                <a:moveTo>
                  <a:pt x="2640355" y="348030"/>
                </a:moveTo>
                <a:lnTo>
                  <a:pt x="2630830" y="348030"/>
                </a:lnTo>
                <a:lnTo>
                  <a:pt x="2630830" y="338505"/>
                </a:lnTo>
                <a:lnTo>
                  <a:pt x="2640355" y="338505"/>
                </a:lnTo>
                <a:lnTo>
                  <a:pt x="2640355" y="348030"/>
                </a:lnTo>
                <a:close/>
              </a:path>
              <a:path w="2640965" h="1790700">
                <a:moveTo>
                  <a:pt x="2640355" y="367080"/>
                </a:moveTo>
                <a:lnTo>
                  <a:pt x="2630830" y="367080"/>
                </a:lnTo>
                <a:lnTo>
                  <a:pt x="2630830" y="357555"/>
                </a:lnTo>
                <a:lnTo>
                  <a:pt x="2640355" y="357555"/>
                </a:lnTo>
                <a:lnTo>
                  <a:pt x="2640355" y="367080"/>
                </a:lnTo>
                <a:close/>
              </a:path>
              <a:path w="2640965" h="1790700">
                <a:moveTo>
                  <a:pt x="2640355" y="386130"/>
                </a:moveTo>
                <a:lnTo>
                  <a:pt x="2630830" y="386130"/>
                </a:lnTo>
                <a:lnTo>
                  <a:pt x="2630830" y="376605"/>
                </a:lnTo>
                <a:lnTo>
                  <a:pt x="2640355" y="376605"/>
                </a:lnTo>
                <a:lnTo>
                  <a:pt x="2640355" y="386130"/>
                </a:lnTo>
                <a:close/>
              </a:path>
              <a:path w="2640965" h="1790700">
                <a:moveTo>
                  <a:pt x="2640355" y="405180"/>
                </a:moveTo>
                <a:lnTo>
                  <a:pt x="2630830" y="405180"/>
                </a:lnTo>
                <a:lnTo>
                  <a:pt x="2630830" y="395655"/>
                </a:lnTo>
                <a:lnTo>
                  <a:pt x="2640355" y="395655"/>
                </a:lnTo>
                <a:lnTo>
                  <a:pt x="2640355" y="405180"/>
                </a:lnTo>
                <a:close/>
              </a:path>
              <a:path w="2640965" h="1790700">
                <a:moveTo>
                  <a:pt x="2640355" y="424230"/>
                </a:moveTo>
                <a:lnTo>
                  <a:pt x="2630830" y="424230"/>
                </a:lnTo>
                <a:lnTo>
                  <a:pt x="2630830" y="414705"/>
                </a:lnTo>
                <a:lnTo>
                  <a:pt x="2640355" y="414705"/>
                </a:lnTo>
                <a:lnTo>
                  <a:pt x="2640355" y="424230"/>
                </a:lnTo>
                <a:close/>
              </a:path>
              <a:path w="2640965" h="1790700">
                <a:moveTo>
                  <a:pt x="2640355" y="443280"/>
                </a:moveTo>
                <a:lnTo>
                  <a:pt x="2630830" y="443280"/>
                </a:lnTo>
                <a:lnTo>
                  <a:pt x="2630830" y="433755"/>
                </a:lnTo>
                <a:lnTo>
                  <a:pt x="2640355" y="433755"/>
                </a:lnTo>
                <a:lnTo>
                  <a:pt x="2640355" y="443280"/>
                </a:lnTo>
                <a:close/>
              </a:path>
              <a:path w="2640965" h="1790700">
                <a:moveTo>
                  <a:pt x="2640355" y="462330"/>
                </a:moveTo>
                <a:lnTo>
                  <a:pt x="2630830" y="462330"/>
                </a:lnTo>
                <a:lnTo>
                  <a:pt x="2630830" y="452805"/>
                </a:lnTo>
                <a:lnTo>
                  <a:pt x="2640355" y="452805"/>
                </a:lnTo>
                <a:lnTo>
                  <a:pt x="2640355" y="462330"/>
                </a:lnTo>
                <a:close/>
              </a:path>
              <a:path w="2640965" h="1790700">
                <a:moveTo>
                  <a:pt x="2640355" y="481380"/>
                </a:moveTo>
                <a:lnTo>
                  <a:pt x="2630830" y="481380"/>
                </a:lnTo>
                <a:lnTo>
                  <a:pt x="2630830" y="471855"/>
                </a:lnTo>
                <a:lnTo>
                  <a:pt x="2640355" y="471855"/>
                </a:lnTo>
                <a:lnTo>
                  <a:pt x="2640355" y="481380"/>
                </a:lnTo>
                <a:close/>
              </a:path>
              <a:path w="2640965" h="1790700">
                <a:moveTo>
                  <a:pt x="2640355" y="500430"/>
                </a:moveTo>
                <a:lnTo>
                  <a:pt x="2630830" y="500430"/>
                </a:lnTo>
                <a:lnTo>
                  <a:pt x="2630830" y="490905"/>
                </a:lnTo>
                <a:lnTo>
                  <a:pt x="2640355" y="490905"/>
                </a:lnTo>
                <a:lnTo>
                  <a:pt x="2640355" y="500430"/>
                </a:lnTo>
                <a:close/>
              </a:path>
              <a:path w="2640965" h="1790700">
                <a:moveTo>
                  <a:pt x="2640355" y="519480"/>
                </a:moveTo>
                <a:lnTo>
                  <a:pt x="2630830" y="519480"/>
                </a:lnTo>
                <a:lnTo>
                  <a:pt x="2630830" y="509955"/>
                </a:lnTo>
                <a:lnTo>
                  <a:pt x="2640355" y="509955"/>
                </a:lnTo>
                <a:lnTo>
                  <a:pt x="2640355" y="519480"/>
                </a:lnTo>
                <a:close/>
              </a:path>
              <a:path w="2640965" h="1790700">
                <a:moveTo>
                  <a:pt x="2640355" y="538530"/>
                </a:moveTo>
                <a:lnTo>
                  <a:pt x="2630830" y="538530"/>
                </a:lnTo>
                <a:lnTo>
                  <a:pt x="2630830" y="529005"/>
                </a:lnTo>
                <a:lnTo>
                  <a:pt x="2640355" y="529005"/>
                </a:lnTo>
                <a:lnTo>
                  <a:pt x="2640355" y="538530"/>
                </a:lnTo>
                <a:close/>
              </a:path>
              <a:path w="2640965" h="1790700">
                <a:moveTo>
                  <a:pt x="2640355" y="557580"/>
                </a:moveTo>
                <a:lnTo>
                  <a:pt x="2630830" y="557580"/>
                </a:lnTo>
                <a:lnTo>
                  <a:pt x="2630830" y="548055"/>
                </a:lnTo>
                <a:lnTo>
                  <a:pt x="2640355" y="548055"/>
                </a:lnTo>
                <a:lnTo>
                  <a:pt x="2640355" y="557580"/>
                </a:lnTo>
                <a:close/>
              </a:path>
              <a:path w="2640965" h="1790700">
                <a:moveTo>
                  <a:pt x="2640355" y="576630"/>
                </a:moveTo>
                <a:lnTo>
                  <a:pt x="2630830" y="576630"/>
                </a:lnTo>
                <a:lnTo>
                  <a:pt x="2630830" y="567105"/>
                </a:lnTo>
                <a:lnTo>
                  <a:pt x="2640355" y="567105"/>
                </a:lnTo>
                <a:lnTo>
                  <a:pt x="2640355" y="576630"/>
                </a:lnTo>
                <a:close/>
              </a:path>
              <a:path w="2640965" h="1790700">
                <a:moveTo>
                  <a:pt x="2640355" y="595680"/>
                </a:moveTo>
                <a:lnTo>
                  <a:pt x="2630830" y="595680"/>
                </a:lnTo>
                <a:lnTo>
                  <a:pt x="2630830" y="586155"/>
                </a:lnTo>
                <a:lnTo>
                  <a:pt x="2640355" y="586155"/>
                </a:lnTo>
                <a:lnTo>
                  <a:pt x="2640355" y="595680"/>
                </a:lnTo>
                <a:close/>
              </a:path>
              <a:path w="2640965" h="1790700">
                <a:moveTo>
                  <a:pt x="2640355" y="614730"/>
                </a:moveTo>
                <a:lnTo>
                  <a:pt x="2630830" y="614730"/>
                </a:lnTo>
                <a:lnTo>
                  <a:pt x="2630830" y="605205"/>
                </a:lnTo>
                <a:lnTo>
                  <a:pt x="2640355" y="605205"/>
                </a:lnTo>
                <a:lnTo>
                  <a:pt x="2640355" y="614730"/>
                </a:lnTo>
                <a:close/>
              </a:path>
              <a:path w="2640965" h="1790700">
                <a:moveTo>
                  <a:pt x="2640355" y="633780"/>
                </a:moveTo>
                <a:lnTo>
                  <a:pt x="2630830" y="633780"/>
                </a:lnTo>
                <a:lnTo>
                  <a:pt x="2630830" y="624255"/>
                </a:lnTo>
                <a:lnTo>
                  <a:pt x="2640355" y="624255"/>
                </a:lnTo>
                <a:lnTo>
                  <a:pt x="2640355" y="633780"/>
                </a:lnTo>
                <a:close/>
              </a:path>
              <a:path w="2640965" h="1790700">
                <a:moveTo>
                  <a:pt x="2640355" y="652830"/>
                </a:moveTo>
                <a:lnTo>
                  <a:pt x="2630830" y="652830"/>
                </a:lnTo>
                <a:lnTo>
                  <a:pt x="2630830" y="643305"/>
                </a:lnTo>
                <a:lnTo>
                  <a:pt x="2640355" y="643305"/>
                </a:lnTo>
                <a:lnTo>
                  <a:pt x="2640355" y="652830"/>
                </a:lnTo>
                <a:close/>
              </a:path>
              <a:path w="2640965" h="1790700">
                <a:moveTo>
                  <a:pt x="2640355" y="671880"/>
                </a:moveTo>
                <a:lnTo>
                  <a:pt x="2630830" y="671880"/>
                </a:lnTo>
                <a:lnTo>
                  <a:pt x="2630830" y="662355"/>
                </a:lnTo>
                <a:lnTo>
                  <a:pt x="2640355" y="662355"/>
                </a:lnTo>
                <a:lnTo>
                  <a:pt x="2640355" y="671880"/>
                </a:lnTo>
                <a:close/>
              </a:path>
              <a:path w="2640965" h="1790700">
                <a:moveTo>
                  <a:pt x="2640355" y="690930"/>
                </a:moveTo>
                <a:lnTo>
                  <a:pt x="2630830" y="690930"/>
                </a:lnTo>
                <a:lnTo>
                  <a:pt x="2630830" y="681405"/>
                </a:lnTo>
                <a:lnTo>
                  <a:pt x="2640355" y="681405"/>
                </a:lnTo>
                <a:lnTo>
                  <a:pt x="2640355" y="690930"/>
                </a:lnTo>
                <a:close/>
              </a:path>
              <a:path w="2640965" h="1790700">
                <a:moveTo>
                  <a:pt x="2640355" y="709980"/>
                </a:moveTo>
                <a:lnTo>
                  <a:pt x="2630830" y="709980"/>
                </a:lnTo>
                <a:lnTo>
                  <a:pt x="2630830" y="700455"/>
                </a:lnTo>
                <a:lnTo>
                  <a:pt x="2640355" y="700455"/>
                </a:lnTo>
                <a:lnTo>
                  <a:pt x="2640355" y="709980"/>
                </a:lnTo>
                <a:close/>
              </a:path>
              <a:path w="2640965" h="1790700">
                <a:moveTo>
                  <a:pt x="2640355" y="729030"/>
                </a:moveTo>
                <a:lnTo>
                  <a:pt x="2630830" y="729030"/>
                </a:lnTo>
                <a:lnTo>
                  <a:pt x="2630830" y="719505"/>
                </a:lnTo>
                <a:lnTo>
                  <a:pt x="2640355" y="719505"/>
                </a:lnTo>
                <a:lnTo>
                  <a:pt x="2640355" y="729030"/>
                </a:lnTo>
                <a:close/>
              </a:path>
              <a:path w="2640965" h="1790700">
                <a:moveTo>
                  <a:pt x="2640355" y="748080"/>
                </a:moveTo>
                <a:lnTo>
                  <a:pt x="2630830" y="748080"/>
                </a:lnTo>
                <a:lnTo>
                  <a:pt x="2630830" y="738555"/>
                </a:lnTo>
                <a:lnTo>
                  <a:pt x="2640355" y="738555"/>
                </a:lnTo>
                <a:lnTo>
                  <a:pt x="2640355" y="748080"/>
                </a:lnTo>
                <a:close/>
              </a:path>
              <a:path w="2640965" h="1790700">
                <a:moveTo>
                  <a:pt x="2640355" y="767130"/>
                </a:moveTo>
                <a:lnTo>
                  <a:pt x="2630830" y="767130"/>
                </a:lnTo>
                <a:lnTo>
                  <a:pt x="2630830" y="757605"/>
                </a:lnTo>
                <a:lnTo>
                  <a:pt x="2640355" y="757605"/>
                </a:lnTo>
                <a:lnTo>
                  <a:pt x="2640355" y="767130"/>
                </a:lnTo>
                <a:close/>
              </a:path>
              <a:path w="2640965" h="1790700">
                <a:moveTo>
                  <a:pt x="2640355" y="786180"/>
                </a:moveTo>
                <a:lnTo>
                  <a:pt x="2630830" y="786180"/>
                </a:lnTo>
                <a:lnTo>
                  <a:pt x="2630830" y="776655"/>
                </a:lnTo>
                <a:lnTo>
                  <a:pt x="2640355" y="776655"/>
                </a:lnTo>
                <a:lnTo>
                  <a:pt x="2640355" y="786180"/>
                </a:lnTo>
                <a:close/>
              </a:path>
              <a:path w="2640965" h="1790700">
                <a:moveTo>
                  <a:pt x="2640355" y="805230"/>
                </a:moveTo>
                <a:lnTo>
                  <a:pt x="2630830" y="805230"/>
                </a:lnTo>
                <a:lnTo>
                  <a:pt x="2630830" y="795705"/>
                </a:lnTo>
                <a:lnTo>
                  <a:pt x="2640355" y="795705"/>
                </a:lnTo>
                <a:lnTo>
                  <a:pt x="2640355" y="805230"/>
                </a:lnTo>
                <a:close/>
              </a:path>
              <a:path w="2640965" h="1790700">
                <a:moveTo>
                  <a:pt x="2640355" y="824280"/>
                </a:moveTo>
                <a:lnTo>
                  <a:pt x="2630830" y="824280"/>
                </a:lnTo>
                <a:lnTo>
                  <a:pt x="2630830" y="814755"/>
                </a:lnTo>
                <a:lnTo>
                  <a:pt x="2640355" y="814755"/>
                </a:lnTo>
                <a:lnTo>
                  <a:pt x="2640355" y="824280"/>
                </a:lnTo>
                <a:close/>
              </a:path>
              <a:path w="2640965" h="1790700">
                <a:moveTo>
                  <a:pt x="2640355" y="843330"/>
                </a:moveTo>
                <a:lnTo>
                  <a:pt x="2630830" y="843330"/>
                </a:lnTo>
                <a:lnTo>
                  <a:pt x="2630830" y="833805"/>
                </a:lnTo>
                <a:lnTo>
                  <a:pt x="2640355" y="833805"/>
                </a:lnTo>
                <a:lnTo>
                  <a:pt x="2640355" y="843330"/>
                </a:lnTo>
                <a:close/>
              </a:path>
              <a:path w="2640965" h="1790700">
                <a:moveTo>
                  <a:pt x="2640355" y="862380"/>
                </a:moveTo>
                <a:lnTo>
                  <a:pt x="2630830" y="862380"/>
                </a:lnTo>
                <a:lnTo>
                  <a:pt x="2630830" y="852855"/>
                </a:lnTo>
                <a:lnTo>
                  <a:pt x="2640355" y="852855"/>
                </a:lnTo>
                <a:lnTo>
                  <a:pt x="2640355" y="862380"/>
                </a:lnTo>
                <a:close/>
              </a:path>
              <a:path w="2640965" h="1790700">
                <a:moveTo>
                  <a:pt x="2640355" y="881430"/>
                </a:moveTo>
                <a:lnTo>
                  <a:pt x="2630830" y="881430"/>
                </a:lnTo>
                <a:lnTo>
                  <a:pt x="2630830" y="871905"/>
                </a:lnTo>
                <a:lnTo>
                  <a:pt x="2640355" y="871905"/>
                </a:lnTo>
                <a:lnTo>
                  <a:pt x="2640355" y="881430"/>
                </a:lnTo>
                <a:close/>
              </a:path>
              <a:path w="2640965" h="1790700">
                <a:moveTo>
                  <a:pt x="2640355" y="900480"/>
                </a:moveTo>
                <a:lnTo>
                  <a:pt x="2630830" y="900480"/>
                </a:lnTo>
                <a:lnTo>
                  <a:pt x="2630830" y="890955"/>
                </a:lnTo>
                <a:lnTo>
                  <a:pt x="2640355" y="890955"/>
                </a:lnTo>
                <a:lnTo>
                  <a:pt x="2640355" y="900480"/>
                </a:lnTo>
                <a:close/>
              </a:path>
              <a:path w="2640965" h="1790700">
                <a:moveTo>
                  <a:pt x="2640355" y="919530"/>
                </a:moveTo>
                <a:lnTo>
                  <a:pt x="2630830" y="919530"/>
                </a:lnTo>
                <a:lnTo>
                  <a:pt x="2630830" y="910005"/>
                </a:lnTo>
                <a:lnTo>
                  <a:pt x="2640355" y="910005"/>
                </a:lnTo>
                <a:lnTo>
                  <a:pt x="2640355" y="919530"/>
                </a:lnTo>
                <a:close/>
              </a:path>
              <a:path w="2640965" h="1790700">
                <a:moveTo>
                  <a:pt x="2640355" y="938580"/>
                </a:moveTo>
                <a:lnTo>
                  <a:pt x="2630830" y="938580"/>
                </a:lnTo>
                <a:lnTo>
                  <a:pt x="2630830" y="929055"/>
                </a:lnTo>
                <a:lnTo>
                  <a:pt x="2640355" y="929055"/>
                </a:lnTo>
                <a:lnTo>
                  <a:pt x="2640355" y="938580"/>
                </a:lnTo>
                <a:close/>
              </a:path>
              <a:path w="2640965" h="1790700">
                <a:moveTo>
                  <a:pt x="2640355" y="957630"/>
                </a:moveTo>
                <a:lnTo>
                  <a:pt x="2630830" y="957630"/>
                </a:lnTo>
                <a:lnTo>
                  <a:pt x="2630830" y="948105"/>
                </a:lnTo>
                <a:lnTo>
                  <a:pt x="2640355" y="948105"/>
                </a:lnTo>
                <a:lnTo>
                  <a:pt x="2640355" y="957630"/>
                </a:lnTo>
                <a:close/>
              </a:path>
              <a:path w="2640965" h="1790700">
                <a:moveTo>
                  <a:pt x="2640355" y="976680"/>
                </a:moveTo>
                <a:lnTo>
                  <a:pt x="2630830" y="976680"/>
                </a:lnTo>
                <a:lnTo>
                  <a:pt x="2630830" y="967155"/>
                </a:lnTo>
                <a:lnTo>
                  <a:pt x="2640355" y="967155"/>
                </a:lnTo>
                <a:lnTo>
                  <a:pt x="2640355" y="976680"/>
                </a:lnTo>
                <a:close/>
              </a:path>
              <a:path w="2640965" h="1790700">
                <a:moveTo>
                  <a:pt x="2640355" y="995730"/>
                </a:moveTo>
                <a:lnTo>
                  <a:pt x="2630830" y="995730"/>
                </a:lnTo>
                <a:lnTo>
                  <a:pt x="2630830" y="986205"/>
                </a:lnTo>
                <a:lnTo>
                  <a:pt x="2640355" y="986205"/>
                </a:lnTo>
                <a:lnTo>
                  <a:pt x="2640355" y="995730"/>
                </a:lnTo>
                <a:close/>
              </a:path>
              <a:path w="2640965" h="1790700">
                <a:moveTo>
                  <a:pt x="2640355" y="1014780"/>
                </a:moveTo>
                <a:lnTo>
                  <a:pt x="2630830" y="1014780"/>
                </a:lnTo>
                <a:lnTo>
                  <a:pt x="2630830" y="1005255"/>
                </a:lnTo>
                <a:lnTo>
                  <a:pt x="2640355" y="1005255"/>
                </a:lnTo>
                <a:lnTo>
                  <a:pt x="2640355" y="1014780"/>
                </a:lnTo>
                <a:close/>
              </a:path>
              <a:path w="2640965" h="1790700">
                <a:moveTo>
                  <a:pt x="2640355" y="1033830"/>
                </a:moveTo>
                <a:lnTo>
                  <a:pt x="2630830" y="1033830"/>
                </a:lnTo>
                <a:lnTo>
                  <a:pt x="2630830" y="1024305"/>
                </a:lnTo>
                <a:lnTo>
                  <a:pt x="2640355" y="1024305"/>
                </a:lnTo>
                <a:lnTo>
                  <a:pt x="2640355" y="1033830"/>
                </a:lnTo>
                <a:close/>
              </a:path>
              <a:path w="2640965" h="1790700">
                <a:moveTo>
                  <a:pt x="2640355" y="1052880"/>
                </a:moveTo>
                <a:lnTo>
                  <a:pt x="2630830" y="1052880"/>
                </a:lnTo>
                <a:lnTo>
                  <a:pt x="2630830" y="1043355"/>
                </a:lnTo>
                <a:lnTo>
                  <a:pt x="2640355" y="1043355"/>
                </a:lnTo>
                <a:lnTo>
                  <a:pt x="2640355" y="1052880"/>
                </a:lnTo>
                <a:close/>
              </a:path>
              <a:path w="2640965" h="1790700">
                <a:moveTo>
                  <a:pt x="2640355" y="1071930"/>
                </a:moveTo>
                <a:lnTo>
                  <a:pt x="2630830" y="1071930"/>
                </a:lnTo>
                <a:lnTo>
                  <a:pt x="2630830" y="1062405"/>
                </a:lnTo>
                <a:lnTo>
                  <a:pt x="2640355" y="1062405"/>
                </a:lnTo>
                <a:lnTo>
                  <a:pt x="2640355" y="1071930"/>
                </a:lnTo>
                <a:close/>
              </a:path>
              <a:path w="2640965" h="1790700">
                <a:moveTo>
                  <a:pt x="2640355" y="1090980"/>
                </a:moveTo>
                <a:lnTo>
                  <a:pt x="2630830" y="1090980"/>
                </a:lnTo>
                <a:lnTo>
                  <a:pt x="2630830" y="1081455"/>
                </a:lnTo>
                <a:lnTo>
                  <a:pt x="2640355" y="1081455"/>
                </a:lnTo>
                <a:lnTo>
                  <a:pt x="2640355" y="1090980"/>
                </a:lnTo>
                <a:close/>
              </a:path>
              <a:path w="2640965" h="1790700">
                <a:moveTo>
                  <a:pt x="2640355" y="1110030"/>
                </a:moveTo>
                <a:lnTo>
                  <a:pt x="2630830" y="1110030"/>
                </a:lnTo>
                <a:lnTo>
                  <a:pt x="2630830" y="1100505"/>
                </a:lnTo>
                <a:lnTo>
                  <a:pt x="2640355" y="1100505"/>
                </a:lnTo>
                <a:lnTo>
                  <a:pt x="2640355" y="1110030"/>
                </a:lnTo>
                <a:close/>
              </a:path>
              <a:path w="2640965" h="1790700">
                <a:moveTo>
                  <a:pt x="2640355" y="1129080"/>
                </a:moveTo>
                <a:lnTo>
                  <a:pt x="2630830" y="1129080"/>
                </a:lnTo>
                <a:lnTo>
                  <a:pt x="2630830" y="1119555"/>
                </a:lnTo>
                <a:lnTo>
                  <a:pt x="2640355" y="1119555"/>
                </a:lnTo>
                <a:lnTo>
                  <a:pt x="2640355" y="1129080"/>
                </a:lnTo>
                <a:close/>
              </a:path>
              <a:path w="2640965" h="1790700">
                <a:moveTo>
                  <a:pt x="2640355" y="1148130"/>
                </a:moveTo>
                <a:lnTo>
                  <a:pt x="2630830" y="1148130"/>
                </a:lnTo>
                <a:lnTo>
                  <a:pt x="2630830" y="1138605"/>
                </a:lnTo>
                <a:lnTo>
                  <a:pt x="2640355" y="1138605"/>
                </a:lnTo>
                <a:lnTo>
                  <a:pt x="2640355" y="1148130"/>
                </a:lnTo>
                <a:close/>
              </a:path>
              <a:path w="2640965" h="1790700">
                <a:moveTo>
                  <a:pt x="2640355" y="1167180"/>
                </a:moveTo>
                <a:lnTo>
                  <a:pt x="2630830" y="1167180"/>
                </a:lnTo>
                <a:lnTo>
                  <a:pt x="2630830" y="1157655"/>
                </a:lnTo>
                <a:lnTo>
                  <a:pt x="2640355" y="1157655"/>
                </a:lnTo>
                <a:lnTo>
                  <a:pt x="2640355" y="1167180"/>
                </a:lnTo>
                <a:close/>
              </a:path>
              <a:path w="2640965" h="1790700">
                <a:moveTo>
                  <a:pt x="2640355" y="1186230"/>
                </a:moveTo>
                <a:lnTo>
                  <a:pt x="2630830" y="1186230"/>
                </a:lnTo>
                <a:lnTo>
                  <a:pt x="2630830" y="1176705"/>
                </a:lnTo>
                <a:lnTo>
                  <a:pt x="2640355" y="1176705"/>
                </a:lnTo>
                <a:lnTo>
                  <a:pt x="2640355" y="1186230"/>
                </a:lnTo>
                <a:close/>
              </a:path>
              <a:path w="2640965" h="1790700">
                <a:moveTo>
                  <a:pt x="2640355" y="1205280"/>
                </a:moveTo>
                <a:lnTo>
                  <a:pt x="2630830" y="1205280"/>
                </a:lnTo>
                <a:lnTo>
                  <a:pt x="2630830" y="1195755"/>
                </a:lnTo>
                <a:lnTo>
                  <a:pt x="2640355" y="1195755"/>
                </a:lnTo>
                <a:lnTo>
                  <a:pt x="2640355" y="1205280"/>
                </a:lnTo>
                <a:close/>
              </a:path>
              <a:path w="2640965" h="1790700">
                <a:moveTo>
                  <a:pt x="2640355" y="1224330"/>
                </a:moveTo>
                <a:lnTo>
                  <a:pt x="2630830" y="1224330"/>
                </a:lnTo>
                <a:lnTo>
                  <a:pt x="2630830" y="1214805"/>
                </a:lnTo>
                <a:lnTo>
                  <a:pt x="2640355" y="1214805"/>
                </a:lnTo>
                <a:lnTo>
                  <a:pt x="2640355" y="1224330"/>
                </a:lnTo>
                <a:close/>
              </a:path>
              <a:path w="2640965" h="1790700">
                <a:moveTo>
                  <a:pt x="2640355" y="1243380"/>
                </a:moveTo>
                <a:lnTo>
                  <a:pt x="2630830" y="1243380"/>
                </a:lnTo>
                <a:lnTo>
                  <a:pt x="2630830" y="1233855"/>
                </a:lnTo>
                <a:lnTo>
                  <a:pt x="2640355" y="1233855"/>
                </a:lnTo>
                <a:lnTo>
                  <a:pt x="2640355" y="1243380"/>
                </a:lnTo>
                <a:close/>
              </a:path>
              <a:path w="2640965" h="1790700">
                <a:moveTo>
                  <a:pt x="2640355" y="1262430"/>
                </a:moveTo>
                <a:lnTo>
                  <a:pt x="2630830" y="1262430"/>
                </a:lnTo>
                <a:lnTo>
                  <a:pt x="2630830" y="1252905"/>
                </a:lnTo>
                <a:lnTo>
                  <a:pt x="2640355" y="1252905"/>
                </a:lnTo>
                <a:lnTo>
                  <a:pt x="2640355" y="1262430"/>
                </a:lnTo>
                <a:close/>
              </a:path>
              <a:path w="2640965" h="1790700">
                <a:moveTo>
                  <a:pt x="2640355" y="1281480"/>
                </a:moveTo>
                <a:lnTo>
                  <a:pt x="2630830" y="1281480"/>
                </a:lnTo>
                <a:lnTo>
                  <a:pt x="2630830" y="1271955"/>
                </a:lnTo>
                <a:lnTo>
                  <a:pt x="2640355" y="1271955"/>
                </a:lnTo>
                <a:lnTo>
                  <a:pt x="2640355" y="1281480"/>
                </a:lnTo>
                <a:close/>
              </a:path>
              <a:path w="2640965" h="1790700">
                <a:moveTo>
                  <a:pt x="2640355" y="1300530"/>
                </a:moveTo>
                <a:lnTo>
                  <a:pt x="2630830" y="1300530"/>
                </a:lnTo>
                <a:lnTo>
                  <a:pt x="2630830" y="1291005"/>
                </a:lnTo>
                <a:lnTo>
                  <a:pt x="2640355" y="1291005"/>
                </a:lnTo>
                <a:lnTo>
                  <a:pt x="2640355" y="1300530"/>
                </a:lnTo>
                <a:close/>
              </a:path>
              <a:path w="2640965" h="1790700">
                <a:moveTo>
                  <a:pt x="2640355" y="1319580"/>
                </a:moveTo>
                <a:lnTo>
                  <a:pt x="2630830" y="1319580"/>
                </a:lnTo>
                <a:lnTo>
                  <a:pt x="2630830" y="1310055"/>
                </a:lnTo>
                <a:lnTo>
                  <a:pt x="2640355" y="1310055"/>
                </a:lnTo>
                <a:lnTo>
                  <a:pt x="2640355" y="1319580"/>
                </a:lnTo>
                <a:close/>
              </a:path>
              <a:path w="2640965" h="1790700">
                <a:moveTo>
                  <a:pt x="2640355" y="1338630"/>
                </a:moveTo>
                <a:lnTo>
                  <a:pt x="2630830" y="1338630"/>
                </a:lnTo>
                <a:lnTo>
                  <a:pt x="2630830" y="1329105"/>
                </a:lnTo>
                <a:lnTo>
                  <a:pt x="2640355" y="1329105"/>
                </a:lnTo>
                <a:lnTo>
                  <a:pt x="2640355" y="1338630"/>
                </a:lnTo>
                <a:close/>
              </a:path>
              <a:path w="2640965" h="1790700">
                <a:moveTo>
                  <a:pt x="2640355" y="1357680"/>
                </a:moveTo>
                <a:lnTo>
                  <a:pt x="2630830" y="1357680"/>
                </a:lnTo>
                <a:lnTo>
                  <a:pt x="2630830" y="1348155"/>
                </a:lnTo>
                <a:lnTo>
                  <a:pt x="2640355" y="1348155"/>
                </a:lnTo>
                <a:lnTo>
                  <a:pt x="2640355" y="1357680"/>
                </a:lnTo>
                <a:close/>
              </a:path>
              <a:path w="2640965" h="1790700">
                <a:moveTo>
                  <a:pt x="2640355" y="1376730"/>
                </a:moveTo>
                <a:lnTo>
                  <a:pt x="2630830" y="1376730"/>
                </a:lnTo>
                <a:lnTo>
                  <a:pt x="2630830" y="1367205"/>
                </a:lnTo>
                <a:lnTo>
                  <a:pt x="2640355" y="1367205"/>
                </a:lnTo>
                <a:lnTo>
                  <a:pt x="2640355" y="1376730"/>
                </a:lnTo>
                <a:close/>
              </a:path>
              <a:path w="2640965" h="1790700">
                <a:moveTo>
                  <a:pt x="2640355" y="1395780"/>
                </a:moveTo>
                <a:lnTo>
                  <a:pt x="2630830" y="1395780"/>
                </a:lnTo>
                <a:lnTo>
                  <a:pt x="2630830" y="1386255"/>
                </a:lnTo>
                <a:lnTo>
                  <a:pt x="2640355" y="1386255"/>
                </a:lnTo>
                <a:lnTo>
                  <a:pt x="2640355" y="1395780"/>
                </a:lnTo>
                <a:close/>
              </a:path>
              <a:path w="2640965" h="1790700">
                <a:moveTo>
                  <a:pt x="2640355" y="1414830"/>
                </a:moveTo>
                <a:lnTo>
                  <a:pt x="2630830" y="1414830"/>
                </a:lnTo>
                <a:lnTo>
                  <a:pt x="2630830" y="1405305"/>
                </a:lnTo>
                <a:lnTo>
                  <a:pt x="2640355" y="1405305"/>
                </a:lnTo>
                <a:lnTo>
                  <a:pt x="2640355" y="1414830"/>
                </a:lnTo>
                <a:close/>
              </a:path>
              <a:path w="2640965" h="1790700">
                <a:moveTo>
                  <a:pt x="2640355" y="1433880"/>
                </a:moveTo>
                <a:lnTo>
                  <a:pt x="2630830" y="1433880"/>
                </a:lnTo>
                <a:lnTo>
                  <a:pt x="2630830" y="1424355"/>
                </a:lnTo>
                <a:lnTo>
                  <a:pt x="2640355" y="1424355"/>
                </a:lnTo>
                <a:lnTo>
                  <a:pt x="2640355" y="1433880"/>
                </a:lnTo>
                <a:close/>
              </a:path>
              <a:path w="2640965" h="1790700">
                <a:moveTo>
                  <a:pt x="2640355" y="1452930"/>
                </a:moveTo>
                <a:lnTo>
                  <a:pt x="2630830" y="1452930"/>
                </a:lnTo>
                <a:lnTo>
                  <a:pt x="2630830" y="1443405"/>
                </a:lnTo>
                <a:lnTo>
                  <a:pt x="2640355" y="1443405"/>
                </a:lnTo>
                <a:lnTo>
                  <a:pt x="2640355" y="1452930"/>
                </a:lnTo>
                <a:close/>
              </a:path>
              <a:path w="2640965" h="1790700">
                <a:moveTo>
                  <a:pt x="2640355" y="1471980"/>
                </a:moveTo>
                <a:lnTo>
                  <a:pt x="2630830" y="1471980"/>
                </a:lnTo>
                <a:lnTo>
                  <a:pt x="2630830" y="1462455"/>
                </a:lnTo>
                <a:lnTo>
                  <a:pt x="2640355" y="1462455"/>
                </a:lnTo>
                <a:lnTo>
                  <a:pt x="2640355" y="1471980"/>
                </a:lnTo>
                <a:close/>
              </a:path>
              <a:path w="2640965" h="1790700">
                <a:moveTo>
                  <a:pt x="2640355" y="1491030"/>
                </a:moveTo>
                <a:lnTo>
                  <a:pt x="2630830" y="1491030"/>
                </a:lnTo>
                <a:lnTo>
                  <a:pt x="2630830" y="1481505"/>
                </a:lnTo>
                <a:lnTo>
                  <a:pt x="2640355" y="1481505"/>
                </a:lnTo>
                <a:lnTo>
                  <a:pt x="2640355" y="1491030"/>
                </a:lnTo>
                <a:close/>
              </a:path>
              <a:path w="2640965" h="1790700">
                <a:moveTo>
                  <a:pt x="2640355" y="1510080"/>
                </a:moveTo>
                <a:lnTo>
                  <a:pt x="2630830" y="1510080"/>
                </a:lnTo>
                <a:lnTo>
                  <a:pt x="2630830" y="1500555"/>
                </a:lnTo>
                <a:lnTo>
                  <a:pt x="2640355" y="1500555"/>
                </a:lnTo>
                <a:lnTo>
                  <a:pt x="2640355" y="1510080"/>
                </a:lnTo>
                <a:close/>
              </a:path>
              <a:path w="2640965" h="1790700">
                <a:moveTo>
                  <a:pt x="2640355" y="1529130"/>
                </a:moveTo>
                <a:lnTo>
                  <a:pt x="2630830" y="1529130"/>
                </a:lnTo>
                <a:lnTo>
                  <a:pt x="2630830" y="1519605"/>
                </a:lnTo>
                <a:lnTo>
                  <a:pt x="2640355" y="1519605"/>
                </a:lnTo>
                <a:lnTo>
                  <a:pt x="2640355" y="1529130"/>
                </a:lnTo>
                <a:close/>
              </a:path>
              <a:path w="2640965" h="1790700">
                <a:moveTo>
                  <a:pt x="2640355" y="1548180"/>
                </a:moveTo>
                <a:lnTo>
                  <a:pt x="2630830" y="1548180"/>
                </a:lnTo>
                <a:lnTo>
                  <a:pt x="2630830" y="1538655"/>
                </a:lnTo>
                <a:lnTo>
                  <a:pt x="2640355" y="1538655"/>
                </a:lnTo>
                <a:lnTo>
                  <a:pt x="2640355" y="1548180"/>
                </a:lnTo>
                <a:close/>
              </a:path>
              <a:path w="2640965" h="1790700">
                <a:moveTo>
                  <a:pt x="2640355" y="1567230"/>
                </a:moveTo>
                <a:lnTo>
                  <a:pt x="2630830" y="1567230"/>
                </a:lnTo>
                <a:lnTo>
                  <a:pt x="2630830" y="1557705"/>
                </a:lnTo>
                <a:lnTo>
                  <a:pt x="2640355" y="1557705"/>
                </a:lnTo>
                <a:lnTo>
                  <a:pt x="2640355" y="1567230"/>
                </a:lnTo>
                <a:close/>
              </a:path>
              <a:path w="2640965" h="1790700">
                <a:moveTo>
                  <a:pt x="2640355" y="1586280"/>
                </a:moveTo>
                <a:lnTo>
                  <a:pt x="2630830" y="1586280"/>
                </a:lnTo>
                <a:lnTo>
                  <a:pt x="2630830" y="1576755"/>
                </a:lnTo>
                <a:lnTo>
                  <a:pt x="2640355" y="1576755"/>
                </a:lnTo>
                <a:lnTo>
                  <a:pt x="2640355" y="1586280"/>
                </a:lnTo>
                <a:close/>
              </a:path>
              <a:path w="2640965" h="1790700">
                <a:moveTo>
                  <a:pt x="2640355" y="1605330"/>
                </a:moveTo>
                <a:lnTo>
                  <a:pt x="2630830" y="1605330"/>
                </a:lnTo>
                <a:lnTo>
                  <a:pt x="2630830" y="1595805"/>
                </a:lnTo>
                <a:lnTo>
                  <a:pt x="2640355" y="1595805"/>
                </a:lnTo>
                <a:lnTo>
                  <a:pt x="2640355" y="1605330"/>
                </a:lnTo>
                <a:close/>
              </a:path>
              <a:path w="2640965" h="1790700">
                <a:moveTo>
                  <a:pt x="2640355" y="1624380"/>
                </a:moveTo>
                <a:lnTo>
                  <a:pt x="2630830" y="1624380"/>
                </a:lnTo>
                <a:lnTo>
                  <a:pt x="2630830" y="1614855"/>
                </a:lnTo>
                <a:lnTo>
                  <a:pt x="2640355" y="1614855"/>
                </a:lnTo>
                <a:lnTo>
                  <a:pt x="2640355" y="1624380"/>
                </a:lnTo>
                <a:close/>
              </a:path>
              <a:path w="2640965" h="1790700">
                <a:moveTo>
                  <a:pt x="2640355" y="1643430"/>
                </a:moveTo>
                <a:lnTo>
                  <a:pt x="2630830" y="1643430"/>
                </a:lnTo>
                <a:lnTo>
                  <a:pt x="2630830" y="1633905"/>
                </a:lnTo>
                <a:lnTo>
                  <a:pt x="2640355" y="1633905"/>
                </a:lnTo>
                <a:lnTo>
                  <a:pt x="2640355" y="1643430"/>
                </a:lnTo>
                <a:close/>
              </a:path>
              <a:path w="2640965" h="1790700">
                <a:moveTo>
                  <a:pt x="2640355" y="1662480"/>
                </a:moveTo>
                <a:lnTo>
                  <a:pt x="2630830" y="1662480"/>
                </a:lnTo>
                <a:lnTo>
                  <a:pt x="2630830" y="1652955"/>
                </a:lnTo>
                <a:lnTo>
                  <a:pt x="2640355" y="1652955"/>
                </a:lnTo>
                <a:lnTo>
                  <a:pt x="2640355" y="1662480"/>
                </a:lnTo>
                <a:close/>
              </a:path>
              <a:path w="2640965" h="1790700">
                <a:moveTo>
                  <a:pt x="2640355" y="1681530"/>
                </a:moveTo>
                <a:lnTo>
                  <a:pt x="2630830" y="1681530"/>
                </a:lnTo>
                <a:lnTo>
                  <a:pt x="2630830" y="1672005"/>
                </a:lnTo>
                <a:lnTo>
                  <a:pt x="2640355" y="1672005"/>
                </a:lnTo>
                <a:lnTo>
                  <a:pt x="2640355" y="1681530"/>
                </a:lnTo>
                <a:close/>
              </a:path>
              <a:path w="2640965" h="1790700">
                <a:moveTo>
                  <a:pt x="2640355" y="1700580"/>
                </a:moveTo>
                <a:lnTo>
                  <a:pt x="2630830" y="1700580"/>
                </a:lnTo>
                <a:lnTo>
                  <a:pt x="2630830" y="1691055"/>
                </a:lnTo>
                <a:lnTo>
                  <a:pt x="2640355" y="1691055"/>
                </a:lnTo>
                <a:lnTo>
                  <a:pt x="2640355" y="1700580"/>
                </a:lnTo>
                <a:close/>
              </a:path>
              <a:path w="2640965" h="1790700">
                <a:moveTo>
                  <a:pt x="2640355" y="1719630"/>
                </a:moveTo>
                <a:lnTo>
                  <a:pt x="2630830" y="1719630"/>
                </a:lnTo>
                <a:lnTo>
                  <a:pt x="2630830" y="1710105"/>
                </a:lnTo>
                <a:lnTo>
                  <a:pt x="2640355" y="1710105"/>
                </a:lnTo>
                <a:lnTo>
                  <a:pt x="2640355" y="1719630"/>
                </a:lnTo>
                <a:close/>
              </a:path>
              <a:path w="2640965" h="1790700">
                <a:moveTo>
                  <a:pt x="2634270" y="1729066"/>
                </a:moveTo>
                <a:lnTo>
                  <a:pt x="2630512" y="1729066"/>
                </a:lnTo>
                <a:lnTo>
                  <a:pt x="2630538" y="1728838"/>
                </a:lnTo>
                <a:lnTo>
                  <a:pt x="2634270" y="1729066"/>
                </a:lnTo>
                <a:close/>
              </a:path>
              <a:path w="2640965" h="1790700">
                <a:moveTo>
                  <a:pt x="2630521" y="1728969"/>
                </a:moveTo>
                <a:lnTo>
                  <a:pt x="2630533" y="1728838"/>
                </a:lnTo>
                <a:lnTo>
                  <a:pt x="2630521" y="1728969"/>
                </a:lnTo>
                <a:close/>
              </a:path>
              <a:path w="2640965" h="1790700">
                <a:moveTo>
                  <a:pt x="2639739" y="1731962"/>
                </a:moveTo>
                <a:lnTo>
                  <a:pt x="2630144" y="1731962"/>
                </a:lnTo>
                <a:lnTo>
                  <a:pt x="2630182" y="1731721"/>
                </a:lnTo>
                <a:lnTo>
                  <a:pt x="2630521" y="1728969"/>
                </a:lnTo>
                <a:lnTo>
                  <a:pt x="2634270" y="1729066"/>
                </a:lnTo>
                <a:lnTo>
                  <a:pt x="2640037" y="1729498"/>
                </a:lnTo>
                <a:lnTo>
                  <a:pt x="2639987" y="1730032"/>
                </a:lnTo>
                <a:lnTo>
                  <a:pt x="2639739" y="1731962"/>
                </a:lnTo>
                <a:close/>
              </a:path>
              <a:path w="2640965" h="1790700">
                <a:moveTo>
                  <a:pt x="2630155" y="1731872"/>
                </a:moveTo>
                <a:lnTo>
                  <a:pt x="2630175" y="1731721"/>
                </a:lnTo>
                <a:lnTo>
                  <a:pt x="2630155" y="1731872"/>
                </a:lnTo>
                <a:close/>
              </a:path>
              <a:path w="2640965" h="1790700">
                <a:moveTo>
                  <a:pt x="2639301" y="1734807"/>
                </a:moveTo>
                <a:lnTo>
                  <a:pt x="2629636" y="1734807"/>
                </a:lnTo>
                <a:lnTo>
                  <a:pt x="2630155" y="1731872"/>
                </a:lnTo>
                <a:lnTo>
                  <a:pt x="2639739" y="1731962"/>
                </a:lnTo>
                <a:lnTo>
                  <a:pt x="2639555" y="1733397"/>
                </a:lnTo>
                <a:lnTo>
                  <a:pt x="2639301" y="1734807"/>
                </a:lnTo>
                <a:close/>
              </a:path>
              <a:path w="2640965" h="1790700">
                <a:moveTo>
                  <a:pt x="2638297" y="1739595"/>
                </a:moveTo>
                <a:lnTo>
                  <a:pt x="2629014" y="1737448"/>
                </a:lnTo>
                <a:lnTo>
                  <a:pt x="2629674" y="1734565"/>
                </a:lnTo>
                <a:lnTo>
                  <a:pt x="2629636" y="1734807"/>
                </a:lnTo>
                <a:lnTo>
                  <a:pt x="2639301" y="1734807"/>
                </a:lnTo>
                <a:lnTo>
                  <a:pt x="2638958" y="1736712"/>
                </a:lnTo>
                <a:lnTo>
                  <a:pt x="2638297" y="1739595"/>
                </a:lnTo>
                <a:close/>
              </a:path>
              <a:path w="2640965" h="1790700">
                <a:moveTo>
                  <a:pt x="2634329" y="1750771"/>
                </a:moveTo>
                <a:lnTo>
                  <a:pt x="2623756" y="1750771"/>
                </a:lnTo>
                <a:lnTo>
                  <a:pt x="2623972" y="1750364"/>
                </a:lnTo>
                <a:lnTo>
                  <a:pt x="2626309" y="1745462"/>
                </a:lnTo>
                <a:lnTo>
                  <a:pt x="2634894" y="1749602"/>
                </a:lnTo>
                <a:lnTo>
                  <a:pt x="2634329" y="1750771"/>
                </a:lnTo>
                <a:close/>
              </a:path>
              <a:path w="2640965" h="1790700">
                <a:moveTo>
                  <a:pt x="2623872" y="1750530"/>
                </a:moveTo>
                <a:lnTo>
                  <a:pt x="2623951" y="1750364"/>
                </a:lnTo>
                <a:lnTo>
                  <a:pt x="2623872" y="1750530"/>
                </a:lnTo>
                <a:close/>
              </a:path>
              <a:path w="2640965" h="1790700">
                <a:moveTo>
                  <a:pt x="2630233" y="1758416"/>
                </a:moveTo>
                <a:lnTo>
                  <a:pt x="2622092" y="1753476"/>
                </a:lnTo>
                <a:lnTo>
                  <a:pt x="2623872" y="1750530"/>
                </a:lnTo>
                <a:lnTo>
                  <a:pt x="2623756" y="1750771"/>
                </a:lnTo>
                <a:lnTo>
                  <a:pt x="2634329" y="1750771"/>
                </a:lnTo>
                <a:lnTo>
                  <a:pt x="2632329" y="1754911"/>
                </a:lnTo>
                <a:lnTo>
                  <a:pt x="2632113" y="1755317"/>
                </a:lnTo>
                <a:lnTo>
                  <a:pt x="2630233" y="1758416"/>
                </a:lnTo>
                <a:close/>
              </a:path>
              <a:path w="2640965" h="1790700">
                <a:moveTo>
                  <a:pt x="2621009" y="1764042"/>
                </a:moveTo>
                <a:lnTo>
                  <a:pt x="2613748" y="1764042"/>
                </a:lnTo>
                <a:lnTo>
                  <a:pt x="2614079" y="1763725"/>
                </a:lnTo>
                <a:lnTo>
                  <a:pt x="2617038" y="1760435"/>
                </a:lnTo>
                <a:lnTo>
                  <a:pt x="2621009" y="1764042"/>
                </a:lnTo>
                <a:close/>
              </a:path>
              <a:path w="2640965" h="1790700">
                <a:moveTo>
                  <a:pt x="2613842" y="1763939"/>
                </a:moveTo>
                <a:lnTo>
                  <a:pt x="2614038" y="1763725"/>
                </a:lnTo>
                <a:lnTo>
                  <a:pt x="2613842" y="1763939"/>
                </a:lnTo>
                <a:close/>
              </a:path>
              <a:path w="2640965" h="1790700">
                <a:moveTo>
                  <a:pt x="2617050" y="1773897"/>
                </a:moveTo>
                <a:lnTo>
                  <a:pt x="2610637" y="1766849"/>
                </a:lnTo>
                <a:lnTo>
                  <a:pt x="2613842" y="1763939"/>
                </a:lnTo>
                <a:lnTo>
                  <a:pt x="2621009" y="1764042"/>
                </a:lnTo>
                <a:lnTo>
                  <a:pt x="2624086" y="1766836"/>
                </a:lnTo>
                <a:lnTo>
                  <a:pt x="2620797" y="1770456"/>
                </a:lnTo>
                <a:lnTo>
                  <a:pt x="2620479" y="1770773"/>
                </a:lnTo>
                <a:lnTo>
                  <a:pt x="2617050" y="1773897"/>
                </a:lnTo>
                <a:close/>
              </a:path>
              <a:path w="2640965" h="1790700">
                <a:moveTo>
                  <a:pt x="2604941" y="1773948"/>
                </a:moveTo>
                <a:lnTo>
                  <a:pt x="2600401" y="1773948"/>
                </a:lnTo>
                <a:lnTo>
                  <a:pt x="2600807" y="1773732"/>
                </a:lnTo>
                <a:lnTo>
                  <a:pt x="2603715" y="1771929"/>
                </a:lnTo>
                <a:lnTo>
                  <a:pt x="2604941" y="1773948"/>
                </a:lnTo>
                <a:close/>
              </a:path>
              <a:path w="2640965" h="1790700">
                <a:moveTo>
                  <a:pt x="2600559" y="1773852"/>
                </a:moveTo>
                <a:lnTo>
                  <a:pt x="2600755" y="1773732"/>
                </a:lnTo>
                <a:lnTo>
                  <a:pt x="2600559" y="1773852"/>
                </a:lnTo>
                <a:close/>
              </a:path>
              <a:path w="2640965" h="1790700">
                <a:moveTo>
                  <a:pt x="2599855" y="1784756"/>
                </a:moveTo>
                <a:lnTo>
                  <a:pt x="2595714" y="1776183"/>
                </a:lnTo>
                <a:lnTo>
                  <a:pt x="2600559" y="1773852"/>
                </a:lnTo>
                <a:lnTo>
                  <a:pt x="2600401" y="1773948"/>
                </a:lnTo>
                <a:lnTo>
                  <a:pt x="2604941" y="1773948"/>
                </a:lnTo>
                <a:lnTo>
                  <a:pt x="2608656" y="1780070"/>
                </a:lnTo>
                <a:lnTo>
                  <a:pt x="2605341" y="1782089"/>
                </a:lnTo>
                <a:lnTo>
                  <a:pt x="2604935" y="1782305"/>
                </a:lnTo>
                <a:lnTo>
                  <a:pt x="2599855" y="1784756"/>
                </a:lnTo>
                <a:close/>
              </a:path>
              <a:path w="2640965" h="1790700">
                <a:moveTo>
                  <a:pt x="2587673" y="1779651"/>
                </a:moveTo>
                <a:lnTo>
                  <a:pt x="2584589" y="1779651"/>
                </a:lnTo>
                <a:lnTo>
                  <a:pt x="2584831" y="1779600"/>
                </a:lnTo>
                <a:lnTo>
                  <a:pt x="2587501" y="1778980"/>
                </a:lnTo>
                <a:lnTo>
                  <a:pt x="2587673" y="1779651"/>
                </a:lnTo>
                <a:close/>
              </a:path>
              <a:path w="2640965" h="1790700">
                <a:moveTo>
                  <a:pt x="2587492" y="1779015"/>
                </a:moveTo>
                <a:close/>
              </a:path>
              <a:path w="2640965" h="1790700">
                <a:moveTo>
                  <a:pt x="2584734" y="1779617"/>
                </a:moveTo>
                <a:close/>
              </a:path>
              <a:path w="2640965" h="1790700">
                <a:moveTo>
                  <a:pt x="2587817" y="1780159"/>
                </a:moveTo>
                <a:lnTo>
                  <a:pt x="2581744" y="1780159"/>
                </a:lnTo>
                <a:lnTo>
                  <a:pt x="2581986" y="1780120"/>
                </a:lnTo>
                <a:lnTo>
                  <a:pt x="2584734" y="1779617"/>
                </a:lnTo>
                <a:lnTo>
                  <a:pt x="2584589" y="1779651"/>
                </a:lnTo>
                <a:lnTo>
                  <a:pt x="2587673" y="1779651"/>
                </a:lnTo>
                <a:lnTo>
                  <a:pt x="2587817" y="1780159"/>
                </a:lnTo>
                <a:close/>
              </a:path>
              <a:path w="2640965" h="1790700">
                <a:moveTo>
                  <a:pt x="2581884" y="1780133"/>
                </a:moveTo>
                <a:close/>
              </a:path>
              <a:path w="2640965" h="1790700">
                <a:moveTo>
                  <a:pt x="2579814" y="1789988"/>
                </a:moveTo>
                <a:lnTo>
                  <a:pt x="2579052" y="1780501"/>
                </a:lnTo>
                <a:lnTo>
                  <a:pt x="2581884" y="1780133"/>
                </a:lnTo>
                <a:lnTo>
                  <a:pt x="2581744" y="1780159"/>
                </a:lnTo>
                <a:lnTo>
                  <a:pt x="2587817" y="1780159"/>
                </a:lnTo>
                <a:lnTo>
                  <a:pt x="2590088" y="1788147"/>
                </a:lnTo>
                <a:lnTo>
                  <a:pt x="2586507" y="1788985"/>
                </a:lnTo>
                <a:lnTo>
                  <a:pt x="2583192" y="1789569"/>
                </a:lnTo>
                <a:lnTo>
                  <a:pt x="2579814" y="1789988"/>
                </a:lnTo>
                <a:close/>
              </a:path>
              <a:path w="2640965" h="1790700">
                <a:moveTo>
                  <a:pt x="2578976" y="1780501"/>
                </a:moveTo>
                <a:close/>
              </a:path>
              <a:path w="2640965" h="1790700">
                <a:moveTo>
                  <a:pt x="2578982" y="1780501"/>
                </a:moveTo>
                <a:close/>
              </a:path>
              <a:path w="2640965" h="1790700">
                <a:moveTo>
                  <a:pt x="2578861" y="1780514"/>
                </a:moveTo>
                <a:close/>
              </a:path>
              <a:path w="2640965" h="1790700">
                <a:moveTo>
                  <a:pt x="2569908" y="1790331"/>
                </a:moveTo>
                <a:lnTo>
                  <a:pt x="2560383" y="1790331"/>
                </a:lnTo>
                <a:lnTo>
                  <a:pt x="2560383" y="1780806"/>
                </a:lnTo>
                <a:lnTo>
                  <a:pt x="2569908" y="1780806"/>
                </a:lnTo>
                <a:lnTo>
                  <a:pt x="2569908" y="1790331"/>
                </a:lnTo>
                <a:close/>
              </a:path>
              <a:path w="2640965" h="1790700">
                <a:moveTo>
                  <a:pt x="2550858" y="1790331"/>
                </a:moveTo>
                <a:lnTo>
                  <a:pt x="2541333" y="1790331"/>
                </a:lnTo>
                <a:lnTo>
                  <a:pt x="2541333" y="1780806"/>
                </a:lnTo>
                <a:lnTo>
                  <a:pt x="2550858" y="1780806"/>
                </a:lnTo>
                <a:lnTo>
                  <a:pt x="2550858" y="1790331"/>
                </a:lnTo>
                <a:close/>
              </a:path>
              <a:path w="2640965" h="1790700">
                <a:moveTo>
                  <a:pt x="2531808" y="1790331"/>
                </a:moveTo>
                <a:lnTo>
                  <a:pt x="2522283" y="1790331"/>
                </a:lnTo>
                <a:lnTo>
                  <a:pt x="2522283" y="1780806"/>
                </a:lnTo>
                <a:lnTo>
                  <a:pt x="2531808" y="1780806"/>
                </a:lnTo>
                <a:lnTo>
                  <a:pt x="2531808" y="1790331"/>
                </a:lnTo>
                <a:close/>
              </a:path>
              <a:path w="2640965" h="1790700">
                <a:moveTo>
                  <a:pt x="2512758" y="1790331"/>
                </a:moveTo>
                <a:lnTo>
                  <a:pt x="2503233" y="1790331"/>
                </a:lnTo>
                <a:lnTo>
                  <a:pt x="2503233" y="1780806"/>
                </a:lnTo>
                <a:lnTo>
                  <a:pt x="2512758" y="1780806"/>
                </a:lnTo>
                <a:lnTo>
                  <a:pt x="2512758" y="1790331"/>
                </a:lnTo>
                <a:close/>
              </a:path>
              <a:path w="2640965" h="1790700">
                <a:moveTo>
                  <a:pt x="2493708" y="1790331"/>
                </a:moveTo>
                <a:lnTo>
                  <a:pt x="2484183" y="1790331"/>
                </a:lnTo>
                <a:lnTo>
                  <a:pt x="2484183" y="1780806"/>
                </a:lnTo>
                <a:lnTo>
                  <a:pt x="2493708" y="1780806"/>
                </a:lnTo>
                <a:lnTo>
                  <a:pt x="2493708" y="1790331"/>
                </a:lnTo>
                <a:close/>
              </a:path>
              <a:path w="2640965" h="1790700">
                <a:moveTo>
                  <a:pt x="2474658" y="1790331"/>
                </a:moveTo>
                <a:lnTo>
                  <a:pt x="2465133" y="1790331"/>
                </a:lnTo>
                <a:lnTo>
                  <a:pt x="2465133" y="1780806"/>
                </a:lnTo>
                <a:lnTo>
                  <a:pt x="2474658" y="1780806"/>
                </a:lnTo>
                <a:lnTo>
                  <a:pt x="2474658" y="1790331"/>
                </a:lnTo>
                <a:close/>
              </a:path>
              <a:path w="2640965" h="1790700">
                <a:moveTo>
                  <a:pt x="2455608" y="1790331"/>
                </a:moveTo>
                <a:lnTo>
                  <a:pt x="2446083" y="1790331"/>
                </a:lnTo>
                <a:lnTo>
                  <a:pt x="2446083" y="1780806"/>
                </a:lnTo>
                <a:lnTo>
                  <a:pt x="2455608" y="1780806"/>
                </a:lnTo>
                <a:lnTo>
                  <a:pt x="2455608" y="1790331"/>
                </a:lnTo>
                <a:close/>
              </a:path>
              <a:path w="2640965" h="1790700">
                <a:moveTo>
                  <a:pt x="2436558" y="1790331"/>
                </a:moveTo>
                <a:lnTo>
                  <a:pt x="2427033" y="1790331"/>
                </a:lnTo>
                <a:lnTo>
                  <a:pt x="2427033" y="1780806"/>
                </a:lnTo>
                <a:lnTo>
                  <a:pt x="2436558" y="1780806"/>
                </a:lnTo>
                <a:lnTo>
                  <a:pt x="2436558" y="1790331"/>
                </a:lnTo>
                <a:close/>
              </a:path>
              <a:path w="2640965" h="1790700">
                <a:moveTo>
                  <a:pt x="2417508" y="1790331"/>
                </a:moveTo>
                <a:lnTo>
                  <a:pt x="2407983" y="1790331"/>
                </a:lnTo>
                <a:lnTo>
                  <a:pt x="2407983" y="1780806"/>
                </a:lnTo>
                <a:lnTo>
                  <a:pt x="2417508" y="1780806"/>
                </a:lnTo>
                <a:lnTo>
                  <a:pt x="2417508" y="1790331"/>
                </a:lnTo>
                <a:close/>
              </a:path>
              <a:path w="2640965" h="1790700">
                <a:moveTo>
                  <a:pt x="2398458" y="1790331"/>
                </a:moveTo>
                <a:lnTo>
                  <a:pt x="2388933" y="1790331"/>
                </a:lnTo>
                <a:lnTo>
                  <a:pt x="2388933" y="1780806"/>
                </a:lnTo>
                <a:lnTo>
                  <a:pt x="2398458" y="1780806"/>
                </a:lnTo>
                <a:lnTo>
                  <a:pt x="2398458" y="1790331"/>
                </a:lnTo>
                <a:close/>
              </a:path>
              <a:path w="2640965" h="1790700">
                <a:moveTo>
                  <a:pt x="2379408" y="1790331"/>
                </a:moveTo>
                <a:lnTo>
                  <a:pt x="2369883" y="1790331"/>
                </a:lnTo>
                <a:lnTo>
                  <a:pt x="2369883" y="1780806"/>
                </a:lnTo>
                <a:lnTo>
                  <a:pt x="2379408" y="1780806"/>
                </a:lnTo>
                <a:lnTo>
                  <a:pt x="2379408" y="1790331"/>
                </a:lnTo>
                <a:close/>
              </a:path>
              <a:path w="2640965" h="1790700">
                <a:moveTo>
                  <a:pt x="2360358" y="1790331"/>
                </a:moveTo>
                <a:lnTo>
                  <a:pt x="2350833" y="1790331"/>
                </a:lnTo>
                <a:lnTo>
                  <a:pt x="2350833" y="1780806"/>
                </a:lnTo>
                <a:lnTo>
                  <a:pt x="2360358" y="1780806"/>
                </a:lnTo>
                <a:lnTo>
                  <a:pt x="2360358" y="1790331"/>
                </a:lnTo>
                <a:close/>
              </a:path>
              <a:path w="2640965" h="1790700">
                <a:moveTo>
                  <a:pt x="2341308" y="1790331"/>
                </a:moveTo>
                <a:lnTo>
                  <a:pt x="2331783" y="1790331"/>
                </a:lnTo>
                <a:lnTo>
                  <a:pt x="2331783" y="1780806"/>
                </a:lnTo>
                <a:lnTo>
                  <a:pt x="2341308" y="1780806"/>
                </a:lnTo>
                <a:lnTo>
                  <a:pt x="2341308" y="1790331"/>
                </a:lnTo>
                <a:close/>
              </a:path>
              <a:path w="2640965" h="1790700">
                <a:moveTo>
                  <a:pt x="2322258" y="1790331"/>
                </a:moveTo>
                <a:lnTo>
                  <a:pt x="2312733" y="1790331"/>
                </a:lnTo>
                <a:lnTo>
                  <a:pt x="2312733" y="1780806"/>
                </a:lnTo>
                <a:lnTo>
                  <a:pt x="2322258" y="1780806"/>
                </a:lnTo>
                <a:lnTo>
                  <a:pt x="2322258" y="1790331"/>
                </a:lnTo>
                <a:close/>
              </a:path>
              <a:path w="2640965" h="1790700">
                <a:moveTo>
                  <a:pt x="2303208" y="1790331"/>
                </a:moveTo>
                <a:lnTo>
                  <a:pt x="2293683" y="1790331"/>
                </a:lnTo>
                <a:lnTo>
                  <a:pt x="2293683" y="1780806"/>
                </a:lnTo>
                <a:lnTo>
                  <a:pt x="2303208" y="1780806"/>
                </a:lnTo>
                <a:lnTo>
                  <a:pt x="2303208" y="1790331"/>
                </a:lnTo>
                <a:close/>
              </a:path>
              <a:path w="2640965" h="1790700">
                <a:moveTo>
                  <a:pt x="2284158" y="1790331"/>
                </a:moveTo>
                <a:lnTo>
                  <a:pt x="2274633" y="1790331"/>
                </a:lnTo>
                <a:lnTo>
                  <a:pt x="2274633" y="1780806"/>
                </a:lnTo>
                <a:lnTo>
                  <a:pt x="2284158" y="1780806"/>
                </a:lnTo>
                <a:lnTo>
                  <a:pt x="2284158" y="1790331"/>
                </a:lnTo>
                <a:close/>
              </a:path>
              <a:path w="2640965" h="1790700">
                <a:moveTo>
                  <a:pt x="2265108" y="1790331"/>
                </a:moveTo>
                <a:lnTo>
                  <a:pt x="2255583" y="1790331"/>
                </a:lnTo>
                <a:lnTo>
                  <a:pt x="2255583" y="1780806"/>
                </a:lnTo>
                <a:lnTo>
                  <a:pt x="2265108" y="1780806"/>
                </a:lnTo>
                <a:lnTo>
                  <a:pt x="2265108" y="1790331"/>
                </a:lnTo>
                <a:close/>
              </a:path>
              <a:path w="2640965" h="1790700">
                <a:moveTo>
                  <a:pt x="2246058" y="1790331"/>
                </a:moveTo>
                <a:lnTo>
                  <a:pt x="2236533" y="1790331"/>
                </a:lnTo>
                <a:lnTo>
                  <a:pt x="2236533" y="1780806"/>
                </a:lnTo>
                <a:lnTo>
                  <a:pt x="2246058" y="1780806"/>
                </a:lnTo>
                <a:lnTo>
                  <a:pt x="2246058" y="1790331"/>
                </a:lnTo>
                <a:close/>
              </a:path>
              <a:path w="2640965" h="1790700">
                <a:moveTo>
                  <a:pt x="2227008" y="1790331"/>
                </a:moveTo>
                <a:lnTo>
                  <a:pt x="2217483" y="1790331"/>
                </a:lnTo>
                <a:lnTo>
                  <a:pt x="2217483" y="1780806"/>
                </a:lnTo>
                <a:lnTo>
                  <a:pt x="2227008" y="1780806"/>
                </a:lnTo>
                <a:lnTo>
                  <a:pt x="2227008" y="1790331"/>
                </a:lnTo>
                <a:close/>
              </a:path>
              <a:path w="2640965" h="1790700">
                <a:moveTo>
                  <a:pt x="2207958" y="1790331"/>
                </a:moveTo>
                <a:lnTo>
                  <a:pt x="2198433" y="1790331"/>
                </a:lnTo>
                <a:lnTo>
                  <a:pt x="2198433" y="1780806"/>
                </a:lnTo>
                <a:lnTo>
                  <a:pt x="2207958" y="1780806"/>
                </a:lnTo>
                <a:lnTo>
                  <a:pt x="2207958" y="1790331"/>
                </a:lnTo>
                <a:close/>
              </a:path>
              <a:path w="2640965" h="1790700">
                <a:moveTo>
                  <a:pt x="2188908" y="1790331"/>
                </a:moveTo>
                <a:lnTo>
                  <a:pt x="2179383" y="1790331"/>
                </a:lnTo>
                <a:lnTo>
                  <a:pt x="2179383" y="1780806"/>
                </a:lnTo>
                <a:lnTo>
                  <a:pt x="2188908" y="1780806"/>
                </a:lnTo>
                <a:lnTo>
                  <a:pt x="2188908" y="1790331"/>
                </a:lnTo>
                <a:close/>
              </a:path>
              <a:path w="2640965" h="1790700">
                <a:moveTo>
                  <a:pt x="2169858" y="1790331"/>
                </a:moveTo>
                <a:lnTo>
                  <a:pt x="2160333" y="1790331"/>
                </a:lnTo>
                <a:lnTo>
                  <a:pt x="2160333" y="1780806"/>
                </a:lnTo>
                <a:lnTo>
                  <a:pt x="2169858" y="1780806"/>
                </a:lnTo>
                <a:lnTo>
                  <a:pt x="2169858" y="1790331"/>
                </a:lnTo>
                <a:close/>
              </a:path>
              <a:path w="2640965" h="1790700">
                <a:moveTo>
                  <a:pt x="2150808" y="1790331"/>
                </a:moveTo>
                <a:lnTo>
                  <a:pt x="2141283" y="1790331"/>
                </a:lnTo>
                <a:lnTo>
                  <a:pt x="2141283" y="1780806"/>
                </a:lnTo>
                <a:lnTo>
                  <a:pt x="2150808" y="1780806"/>
                </a:lnTo>
                <a:lnTo>
                  <a:pt x="2150808" y="1790331"/>
                </a:lnTo>
                <a:close/>
              </a:path>
              <a:path w="2640965" h="1790700">
                <a:moveTo>
                  <a:pt x="2131758" y="1790331"/>
                </a:moveTo>
                <a:lnTo>
                  <a:pt x="2122233" y="1790331"/>
                </a:lnTo>
                <a:lnTo>
                  <a:pt x="2122233" y="1780806"/>
                </a:lnTo>
                <a:lnTo>
                  <a:pt x="2131758" y="1780806"/>
                </a:lnTo>
                <a:lnTo>
                  <a:pt x="2131758" y="1790331"/>
                </a:lnTo>
                <a:close/>
              </a:path>
              <a:path w="2640965" h="1790700">
                <a:moveTo>
                  <a:pt x="2112708" y="1790331"/>
                </a:moveTo>
                <a:lnTo>
                  <a:pt x="2103183" y="1790331"/>
                </a:lnTo>
                <a:lnTo>
                  <a:pt x="2103183" y="1780806"/>
                </a:lnTo>
                <a:lnTo>
                  <a:pt x="2112708" y="1780806"/>
                </a:lnTo>
                <a:lnTo>
                  <a:pt x="2112708" y="1790331"/>
                </a:lnTo>
                <a:close/>
              </a:path>
              <a:path w="2640965" h="1790700">
                <a:moveTo>
                  <a:pt x="2093658" y="1790331"/>
                </a:moveTo>
                <a:lnTo>
                  <a:pt x="2084133" y="1790331"/>
                </a:lnTo>
                <a:lnTo>
                  <a:pt x="2084133" y="1780806"/>
                </a:lnTo>
                <a:lnTo>
                  <a:pt x="2093658" y="1780806"/>
                </a:lnTo>
                <a:lnTo>
                  <a:pt x="2093658" y="1790331"/>
                </a:lnTo>
                <a:close/>
              </a:path>
              <a:path w="2640965" h="1790700">
                <a:moveTo>
                  <a:pt x="2074608" y="1790331"/>
                </a:moveTo>
                <a:lnTo>
                  <a:pt x="2065083" y="1790331"/>
                </a:lnTo>
                <a:lnTo>
                  <a:pt x="2065083" y="1780806"/>
                </a:lnTo>
                <a:lnTo>
                  <a:pt x="2074608" y="1780806"/>
                </a:lnTo>
                <a:lnTo>
                  <a:pt x="2074608" y="1790331"/>
                </a:lnTo>
                <a:close/>
              </a:path>
              <a:path w="2640965" h="1790700">
                <a:moveTo>
                  <a:pt x="2055558" y="1790331"/>
                </a:moveTo>
                <a:lnTo>
                  <a:pt x="2046033" y="1790331"/>
                </a:lnTo>
                <a:lnTo>
                  <a:pt x="2046033" y="1780806"/>
                </a:lnTo>
                <a:lnTo>
                  <a:pt x="2055558" y="1780806"/>
                </a:lnTo>
                <a:lnTo>
                  <a:pt x="2055558" y="1790331"/>
                </a:lnTo>
                <a:close/>
              </a:path>
              <a:path w="2640965" h="1790700">
                <a:moveTo>
                  <a:pt x="2036508" y="1790331"/>
                </a:moveTo>
                <a:lnTo>
                  <a:pt x="2026983" y="1790331"/>
                </a:lnTo>
                <a:lnTo>
                  <a:pt x="2026983" y="1780806"/>
                </a:lnTo>
                <a:lnTo>
                  <a:pt x="2036508" y="1780806"/>
                </a:lnTo>
                <a:lnTo>
                  <a:pt x="2036508" y="1790331"/>
                </a:lnTo>
                <a:close/>
              </a:path>
              <a:path w="2640965" h="1790700">
                <a:moveTo>
                  <a:pt x="2017458" y="1790331"/>
                </a:moveTo>
                <a:lnTo>
                  <a:pt x="2007933" y="1790331"/>
                </a:lnTo>
                <a:lnTo>
                  <a:pt x="2007933" y="1780806"/>
                </a:lnTo>
                <a:lnTo>
                  <a:pt x="2017458" y="1780806"/>
                </a:lnTo>
                <a:lnTo>
                  <a:pt x="2017458" y="1790331"/>
                </a:lnTo>
                <a:close/>
              </a:path>
              <a:path w="2640965" h="1790700">
                <a:moveTo>
                  <a:pt x="1998408" y="1790331"/>
                </a:moveTo>
                <a:lnTo>
                  <a:pt x="1988883" y="1790331"/>
                </a:lnTo>
                <a:lnTo>
                  <a:pt x="1988883" y="1780806"/>
                </a:lnTo>
                <a:lnTo>
                  <a:pt x="1998408" y="1780806"/>
                </a:lnTo>
                <a:lnTo>
                  <a:pt x="1998408" y="1790331"/>
                </a:lnTo>
                <a:close/>
              </a:path>
              <a:path w="2640965" h="1790700">
                <a:moveTo>
                  <a:pt x="1979358" y="1790331"/>
                </a:moveTo>
                <a:lnTo>
                  <a:pt x="1969833" y="1790331"/>
                </a:lnTo>
                <a:lnTo>
                  <a:pt x="1969833" y="1780806"/>
                </a:lnTo>
                <a:lnTo>
                  <a:pt x="1979358" y="1780806"/>
                </a:lnTo>
                <a:lnTo>
                  <a:pt x="1979358" y="1790331"/>
                </a:lnTo>
                <a:close/>
              </a:path>
              <a:path w="2640965" h="1790700">
                <a:moveTo>
                  <a:pt x="1960308" y="1790331"/>
                </a:moveTo>
                <a:lnTo>
                  <a:pt x="1950783" y="1790331"/>
                </a:lnTo>
                <a:lnTo>
                  <a:pt x="1950783" y="1780806"/>
                </a:lnTo>
                <a:lnTo>
                  <a:pt x="1960308" y="1780806"/>
                </a:lnTo>
                <a:lnTo>
                  <a:pt x="1960308" y="1790331"/>
                </a:lnTo>
                <a:close/>
              </a:path>
              <a:path w="2640965" h="1790700">
                <a:moveTo>
                  <a:pt x="1941258" y="1790331"/>
                </a:moveTo>
                <a:lnTo>
                  <a:pt x="1931733" y="1790331"/>
                </a:lnTo>
                <a:lnTo>
                  <a:pt x="1931733" y="1780806"/>
                </a:lnTo>
                <a:lnTo>
                  <a:pt x="1941258" y="1780806"/>
                </a:lnTo>
                <a:lnTo>
                  <a:pt x="1941258" y="1790331"/>
                </a:lnTo>
                <a:close/>
              </a:path>
              <a:path w="2640965" h="1790700">
                <a:moveTo>
                  <a:pt x="1922208" y="1790331"/>
                </a:moveTo>
                <a:lnTo>
                  <a:pt x="1912683" y="1790331"/>
                </a:lnTo>
                <a:lnTo>
                  <a:pt x="1912683" y="1780806"/>
                </a:lnTo>
                <a:lnTo>
                  <a:pt x="1922208" y="1780806"/>
                </a:lnTo>
                <a:lnTo>
                  <a:pt x="1922208" y="1790331"/>
                </a:lnTo>
                <a:close/>
              </a:path>
              <a:path w="2640965" h="1790700">
                <a:moveTo>
                  <a:pt x="1903158" y="1790331"/>
                </a:moveTo>
                <a:lnTo>
                  <a:pt x="1893633" y="1790331"/>
                </a:lnTo>
                <a:lnTo>
                  <a:pt x="1893633" y="1780806"/>
                </a:lnTo>
                <a:lnTo>
                  <a:pt x="1903158" y="1780806"/>
                </a:lnTo>
                <a:lnTo>
                  <a:pt x="1903158" y="1790331"/>
                </a:lnTo>
                <a:close/>
              </a:path>
              <a:path w="2640965" h="1790700">
                <a:moveTo>
                  <a:pt x="1884108" y="1790331"/>
                </a:moveTo>
                <a:lnTo>
                  <a:pt x="1874583" y="1790331"/>
                </a:lnTo>
                <a:lnTo>
                  <a:pt x="1874583" y="1780806"/>
                </a:lnTo>
                <a:lnTo>
                  <a:pt x="1884108" y="1780806"/>
                </a:lnTo>
                <a:lnTo>
                  <a:pt x="1884108" y="1790331"/>
                </a:lnTo>
                <a:close/>
              </a:path>
              <a:path w="2640965" h="1790700">
                <a:moveTo>
                  <a:pt x="1865058" y="1790331"/>
                </a:moveTo>
                <a:lnTo>
                  <a:pt x="1855533" y="1790331"/>
                </a:lnTo>
                <a:lnTo>
                  <a:pt x="1855533" y="1780806"/>
                </a:lnTo>
                <a:lnTo>
                  <a:pt x="1865058" y="1780806"/>
                </a:lnTo>
                <a:lnTo>
                  <a:pt x="1865058" y="1790331"/>
                </a:lnTo>
                <a:close/>
              </a:path>
              <a:path w="2640965" h="1790700">
                <a:moveTo>
                  <a:pt x="1846008" y="1790331"/>
                </a:moveTo>
                <a:lnTo>
                  <a:pt x="1836483" y="1790331"/>
                </a:lnTo>
                <a:lnTo>
                  <a:pt x="1836483" y="1780806"/>
                </a:lnTo>
                <a:lnTo>
                  <a:pt x="1846008" y="1780806"/>
                </a:lnTo>
                <a:lnTo>
                  <a:pt x="1846008" y="1790331"/>
                </a:lnTo>
                <a:close/>
              </a:path>
              <a:path w="2640965" h="1790700">
                <a:moveTo>
                  <a:pt x="1826958" y="1790331"/>
                </a:moveTo>
                <a:lnTo>
                  <a:pt x="1817433" y="1790331"/>
                </a:lnTo>
                <a:lnTo>
                  <a:pt x="1817433" y="1780806"/>
                </a:lnTo>
                <a:lnTo>
                  <a:pt x="1826958" y="1780806"/>
                </a:lnTo>
                <a:lnTo>
                  <a:pt x="1826958" y="1790331"/>
                </a:lnTo>
                <a:close/>
              </a:path>
              <a:path w="2640965" h="1790700">
                <a:moveTo>
                  <a:pt x="1807908" y="1790331"/>
                </a:moveTo>
                <a:lnTo>
                  <a:pt x="1798383" y="1790331"/>
                </a:lnTo>
                <a:lnTo>
                  <a:pt x="1798383" y="1780806"/>
                </a:lnTo>
                <a:lnTo>
                  <a:pt x="1807908" y="1780806"/>
                </a:lnTo>
                <a:lnTo>
                  <a:pt x="1807908" y="1790331"/>
                </a:lnTo>
                <a:close/>
              </a:path>
              <a:path w="2640965" h="1790700">
                <a:moveTo>
                  <a:pt x="1788858" y="1790331"/>
                </a:moveTo>
                <a:lnTo>
                  <a:pt x="1779333" y="1790331"/>
                </a:lnTo>
                <a:lnTo>
                  <a:pt x="1779333" y="1780806"/>
                </a:lnTo>
                <a:lnTo>
                  <a:pt x="1788858" y="1780806"/>
                </a:lnTo>
                <a:lnTo>
                  <a:pt x="1788858" y="1790331"/>
                </a:lnTo>
                <a:close/>
              </a:path>
              <a:path w="2640965" h="1790700">
                <a:moveTo>
                  <a:pt x="1769808" y="1790331"/>
                </a:moveTo>
                <a:lnTo>
                  <a:pt x="1760283" y="1790331"/>
                </a:lnTo>
                <a:lnTo>
                  <a:pt x="1760283" y="1780806"/>
                </a:lnTo>
                <a:lnTo>
                  <a:pt x="1769808" y="1780806"/>
                </a:lnTo>
                <a:lnTo>
                  <a:pt x="1769808" y="1790331"/>
                </a:lnTo>
                <a:close/>
              </a:path>
              <a:path w="2640965" h="1790700">
                <a:moveTo>
                  <a:pt x="1750758" y="1790331"/>
                </a:moveTo>
                <a:lnTo>
                  <a:pt x="1741233" y="1790331"/>
                </a:lnTo>
                <a:lnTo>
                  <a:pt x="1741233" y="1780806"/>
                </a:lnTo>
                <a:lnTo>
                  <a:pt x="1750758" y="1780806"/>
                </a:lnTo>
                <a:lnTo>
                  <a:pt x="1750758" y="1790331"/>
                </a:lnTo>
                <a:close/>
              </a:path>
              <a:path w="2640965" h="1790700">
                <a:moveTo>
                  <a:pt x="1731708" y="1790331"/>
                </a:moveTo>
                <a:lnTo>
                  <a:pt x="1722183" y="1790331"/>
                </a:lnTo>
                <a:lnTo>
                  <a:pt x="1722183" y="1780806"/>
                </a:lnTo>
                <a:lnTo>
                  <a:pt x="1731708" y="1780806"/>
                </a:lnTo>
                <a:lnTo>
                  <a:pt x="1731708" y="1790331"/>
                </a:lnTo>
                <a:close/>
              </a:path>
              <a:path w="2640965" h="1790700">
                <a:moveTo>
                  <a:pt x="1712658" y="1790331"/>
                </a:moveTo>
                <a:lnTo>
                  <a:pt x="1703133" y="1790331"/>
                </a:lnTo>
                <a:lnTo>
                  <a:pt x="1703133" y="1780806"/>
                </a:lnTo>
                <a:lnTo>
                  <a:pt x="1712658" y="1780806"/>
                </a:lnTo>
                <a:lnTo>
                  <a:pt x="1712658" y="1790331"/>
                </a:lnTo>
                <a:close/>
              </a:path>
              <a:path w="2640965" h="1790700">
                <a:moveTo>
                  <a:pt x="1693608" y="1790331"/>
                </a:moveTo>
                <a:lnTo>
                  <a:pt x="1684083" y="1790331"/>
                </a:lnTo>
                <a:lnTo>
                  <a:pt x="1684083" y="1780806"/>
                </a:lnTo>
                <a:lnTo>
                  <a:pt x="1693608" y="1780806"/>
                </a:lnTo>
                <a:lnTo>
                  <a:pt x="1693608" y="1790331"/>
                </a:lnTo>
                <a:close/>
              </a:path>
              <a:path w="2640965" h="1790700">
                <a:moveTo>
                  <a:pt x="1674558" y="1790331"/>
                </a:moveTo>
                <a:lnTo>
                  <a:pt x="1665033" y="1790331"/>
                </a:lnTo>
                <a:lnTo>
                  <a:pt x="1665033" y="1780806"/>
                </a:lnTo>
                <a:lnTo>
                  <a:pt x="1674558" y="1780806"/>
                </a:lnTo>
                <a:lnTo>
                  <a:pt x="1674558" y="1790331"/>
                </a:lnTo>
                <a:close/>
              </a:path>
              <a:path w="2640965" h="1790700">
                <a:moveTo>
                  <a:pt x="1655508" y="1790331"/>
                </a:moveTo>
                <a:lnTo>
                  <a:pt x="1645983" y="1790331"/>
                </a:lnTo>
                <a:lnTo>
                  <a:pt x="1645983" y="1780806"/>
                </a:lnTo>
                <a:lnTo>
                  <a:pt x="1655508" y="1780806"/>
                </a:lnTo>
                <a:lnTo>
                  <a:pt x="1655508" y="1790331"/>
                </a:lnTo>
                <a:close/>
              </a:path>
              <a:path w="2640965" h="1790700">
                <a:moveTo>
                  <a:pt x="1636458" y="1790331"/>
                </a:moveTo>
                <a:lnTo>
                  <a:pt x="1626933" y="1790331"/>
                </a:lnTo>
                <a:lnTo>
                  <a:pt x="1626933" y="1780806"/>
                </a:lnTo>
                <a:lnTo>
                  <a:pt x="1636458" y="1780806"/>
                </a:lnTo>
                <a:lnTo>
                  <a:pt x="1636458" y="1790331"/>
                </a:lnTo>
                <a:close/>
              </a:path>
              <a:path w="2640965" h="1790700">
                <a:moveTo>
                  <a:pt x="1617408" y="1790331"/>
                </a:moveTo>
                <a:lnTo>
                  <a:pt x="1607883" y="1790331"/>
                </a:lnTo>
                <a:lnTo>
                  <a:pt x="1607883" y="1780806"/>
                </a:lnTo>
                <a:lnTo>
                  <a:pt x="1617408" y="1780806"/>
                </a:lnTo>
                <a:lnTo>
                  <a:pt x="1617408" y="1790331"/>
                </a:lnTo>
                <a:close/>
              </a:path>
              <a:path w="2640965" h="1790700">
                <a:moveTo>
                  <a:pt x="1598358" y="1790331"/>
                </a:moveTo>
                <a:lnTo>
                  <a:pt x="1588833" y="1790331"/>
                </a:lnTo>
                <a:lnTo>
                  <a:pt x="1588833" y="1780806"/>
                </a:lnTo>
                <a:lnTo>
                  <a:pt x="1598358" y="1780806"/>
                </a:lnTo>
                <a:lnTo>
                  <a:pt x="1598358" y="1790331"/>
                </a:lnTo>
                <a:close/>
              </a:path>
              <a:path w="2640965" h="1790700">
                <a:moveTo>
                  <a:pt x="1579308" y="1790331"/>
                </a:moveTo>
                <a:lnTo>
                  <a:pt x="1569783" y="1790331"/>
                </a:lnTo>
                <a:lnTo>
                  <a:pt x="1569783" y="1780806"/>
                </a:lnTo>
                <a:lnTo>
                  <a:pt x="1579308" y="1780806"/>
                </a:lnTo>
                <a:lnTo>
                  <a:pt x="1579308" y="1790331"/>
                </a:lnTo>
                <a:close/>
              </a:path>
              <a:path w="2640965" h="1790700">
                <a:moveTo>
                  <a:pt x="1560258" y="1790331"/>
                </a:moveTo>
                <a:lnTo>
                  <a:pt x="1550733" y="1790331"/>
                </a:lnTo>
                <a:lnTo>
                  <a:pt x="1550733" y="1780806"/>
                </a:lnTo>
                <a:lnTo>
                  <a:pt x="1560258" y="1780806"/>
                </a:lnTo>
                <a:lnTo>
                  <a:pt x="1560258" y="1790331"/>
                </a:lnTo>
                <a:close/>
              </a:path>
              <a:path w="2640965" h="1790700">
                <a:moveTo>
                  <a:pt x="1541208" y="1790331"/>
                </a:moveTo>
                <a:lnTo>
                  <a:pt x="1531683" y="1790331"/>
                </a:lnTo>
                <a:lnTo>
                  <a:pt x="1531683" y="1780806"/>
                </a:lnTo>
                <a:lnTo>
                  <a:pt x="1541208" y="1780806"/>
                </a:lnTo>
                <a:lnTo>
                  <a:pt x="1541208" y="1790331"/>
                </a:lnTo>
                <a:close/>
              </a:path>
              <a:path w="2640965" h="1790700">
                <a:moveTo>
                  <a:pt x="1522158" y="1790331"/>
                </a:moveTo>
                <a:lnTo>
                  <a:pt x="1512633" y="1790331"/>
                </a:lnTo>
                <a:lnTo>
                  <a:pt x="1512633" y="1780806"/>
                </a:lnTo>
                <a:lnTo>
                  <a:pt x="1522158" y="1780806"/>
                </a:lnTo>
                <a:lnTo>
                  <a:pt x="1522158" y="1790331"/>
                </a:lnTo>
                <a:close/>
              </a:path>
              <a:path w="2640965" h="1790700">
                <a:moveTo>
                  <a:pt x="1503108" y="1790331"/>
                </a:moveTo>
                <a:lnTo>
                  <a:pt x="1493583" y="1790331"/>
                </a:lnTo>
                <a:lnTo>
                  <a:pt x="1493583" y="1780806"/>
                </a:lnTo>
                <a:lnTo>
                  <a:pt x="1503108" y="1780806"/>
                </a:lnTo>
                <a:lnTo>
                  <a:pt x="1503108" y="1790331"/>
                </a:lnTo>
                <a:close/>
              </a:path>
              <a:path w="2640965" h="1790700">
                <a:moveTo>
                  <a:pt x="1484058" y="1790331"/>
                </a:moveTo>
                <a:lnTo>
                  <a:pt x="1474533" y="1790331"/>
                </a:lnTo>
                <a:lnTo>
                  <a:pt x="1474533" y="1780806"/>
                </a:lnTo>
                <a:lnTo>
                  <a:pt x="1484058" y="1780806"/>
                </a:lnTo>
                <a:lnTo>
                  <a:pt x="1484058" y="1790331"/>
                </a:lnTo>
                <a:close/>
              </a:path>
              <a:path w="2640965" h="1790700">
                <a:moveTo>
                  <a:pt x="1465008" y="1790331"/>
                </a:moveTo>
                <a:lnTo>
                  <a:pt x="1455483" y="1790331"/>
                </a:lnTo>
                <a:lnTo>
                  <a:pt x="1455483" y="1780806"/>
                </a:lnTo>
                <a:lnTo>
                  <a:pt x="1465008" y="1780806"/>
                </a:lnTo>
                <a:lnTo>
                  <a:pt x="1465008" y="1790331"/>
                </a:lnTo>
                <a:close/>
              </a:path>
              <a:path w="2640965" h="1790700">
                <a:moveTo>
                  <a:pt x="1445958" y="1790331"/>
                </a:moveTo>
                <a:lnTo>
                  <a:pt x="1436433" y="1790331"/>
                </a:lnTo>
                <a:lnTo>
                  <a:pt x="1436433" y="1780806"/>
                </a:lnTo>
                <a:lnTo>
                  <a:pt x="1445958" y="1780806"/>
                </a:lnTo>
                <a:lnTo>
                  <a:pt x="1445958" y="1790331"/>
                </a:lnTo>
                <a:close/>
              </a:path>
              <a:path w="2640965" h="1790700">
                <a:moveTo>
                  <a:pt x="1426908" y="1790331"/>
                </a:moveTo>
                <a:lnTo>
                  <a:pt x="1417383" y="1790331"/>
                </a:lnTo>
                <a:lnTo>
                  <a:pt x="1417383" y="1780806"/>
                </a:lnTo>
                <a:lnTo>
                  <a:pt x="1426908" y="1780806"/>
                </a:lnTo>
                <a:lnTo>
                  <a:pt x="1426908" y="1790331"/>
                </a:lnTo>
                <a:close/>
              </a:path>
              <a:path w="2640965" h="1790700">
                <a:moveTo>
                  <a:pt x="1407858" y="1790331"/>
                </a:moveTo>
                <a:lnTo>
                  <a:pt x="1398333" y="1790331"/>
                </a:lnTo>
                <a:lnTo>
                  <a:pt x="1398333" y="1780806"/>
                </a:lnTo>
                <a:lnTo>
                  <a:pt x="1407858" y="1780806"/>
                </a:lnTo>
                <a:lnTo>
                  <a:pt x="1407858" y="1790331"/>
                </a:lnTo>
                <a:close/>
              </a:path>
              <a:path w="2640965" h="1790700">
                <a:moveTo>
                  <a:pt x="1388808" y="1790331"/>
                </a:moveTo>
                <a:lnTo>
                  <a:pt x="1379283" y="1790331"/>
                </a:lnTo>
                <a:lnTo>
                  <a:pt x="1379283" y="1780806"/>
                </a:lnTo>
                <a:lnTo>
                  <a:pt x="1388808" y="1780806"/>
                </a:lnTo>
                <a:lnTo>
                  <a:pt x="1388808" y="1790331"/>
                </a:lnTo>
                <a:close/>
              </a:path>
              <a:path w="2640965" h="1790700">
                <a:moveTo>
                  <a:pt x="1369758" y="1790331"/>
                </a:moveTo>
                <a:lnTo>
                  <a:pt x="1360233" y="1790331"/>
                </a:lnTo>
                <a:lnTo>
                  <a:pt x="1360233" y="1780806"/>
                </a:lnTo>
                <a:lnTo>
                  <a:pt x="1369758" y="1780806"/>
                </a:lnTo>
                <a:lnTo>
                  <a:pt x="1369758" y="1790331"/>
                </a:lnTo>
                <a:close/>
              </a:path>
              <a:path w="2640965" h="1790700">
                <a:moveTo>
                  <a:pt x="1350708" y="1790331"/>
                </a:moveTo>
                <a:lnTo>
                  <a:pt x="1341183" y="1790331"/>
                </a:lnTo>
                <a:lnTo>
                  <a:pt x="1341183" y="1780806"/>
                </a:lnTo>
                <a:lnTo>
                  <a:pt x="1350708" y="1780806"/>
                </a:lnTo>
                <a:lnTo>
                  <a:pt x="1350708" y="1790331"/>
                </a:lnTo>
                <a:close/>
              </a:path>
              <a:path w="2640965" h="1790700">
                <a:moveTo>
                  <a:pt x="1331658" y="1790331"/>
                </a:moveTo>
                <a:lnTo>
                  <a:pt x="1322133" y="1790331"/>
                </a:lnTo>
                <a:lnTo>
                  <a:pt x="1322133" y="1780806"/>
                </a:lnTo>
                <a:lnTo>
                  <a:pt x="1331658" y="1780806"/>
                </a:lnTo>
                <a:lnTo>
                  <a:pt x="1331658" y="1790331"/>
                </a:lnTo>
                <a:close/>
              </a:path>
              <a:path w="2640965" h="1790700">
                <a:moveTo>
                  <a:pt x="1312608" y="1790331"/>
                </a:moveTo>
                <a:lnTo>
                  <a:pt x="1303083" y="1790331"/>
                </a:lnTo>
                <a:lnTo>
                  <a:pt x="1303083" y="1780806"/>
                </a:lnTo>
                <a:lnTo>
                  <a:pt x="1312608" y="1780806"/>
                </a:lnTo>
                <a:lnTo>
                  <a:pt x="1312608" y="1790331"/>
                </a:lnTo>
                <a:close/>
              </a:path>
              <a:path w="2640965" h="1790700">
                <a:moveTo>
                  <a:pt x="1293558" y="1790331"/>
                </a:moveTo>
                <a:lnTo>
                  <a:pt x="1284033" y="1790331"/>
                </a:lnTo>
                <a:lnTo>
                  <a:pt x="1284033" y="1780806"/>
                </a:lnTo>
                <a:lnTo>
                  <a:pt x="1293558" y="1780806"/>
                </a:lnTo>
                <a:lnTo>
                  <a:pt x="1293558" y="1790331"/>
                </a:lnTo>
                <a:close/>
              </a:path>
              <a:path w="2640965" h="1790700">
                <a:moveTo>
                  <a:pt x="1274508" y="1790331"/>
                </a:moveTo>
                <a:lnTo>
                  <a:pt x="1264983" y="1790331"/>
                </a:lnTo>
                <a:lnTo>
                  <a:pt x="1264983" y="1780806"/>
                </a:lnTo>
                <a:lnTo>
                  <a:pt x="1274508" y="1780806"/>
                </a:lnTo>
                <a:lnTo>
                  <a:pt x="1274508" y="1790331"/>
                </a:lnTo>
                <a:close/>
              </a:path>
              <a:path w="2640965" h="1790700">
                <a:moveTo>
                  <a:pt x="1255458" y="1790331"/>
                </a:moveTo>
                <a:lnTo>
                  <a:pt x="1245933" y="1790331"/>
                </a:lnTo>
                <a:lnTo>
                  <a:pt x="1245933" y="1780806"/>
                </a:lnTo>
                <a:lnTo>
                  <a:pt x="1255458" y="1780806"/>
                </a:lnTo>
                <a:lnTo>
                  <a:pt x="1255458" y="1790331"/>
                </a:lnTo>
                <a:close/>
              </a:path>
              <a:path w="2640965" h="1790700">
                <a:moveTo>
                  <a:pt x="1236408" y="1790331"/>
                </a:moveTo>
                <a:lnTo>
                  <a:pt x="1226883" y="1790331"/>
                </a:lnTo>
                <a:lnTo>
                  <a:pt x="1226883" y="1780806"/>
                </a:lnTo>
                <a:lnTo>
                  <a:pt x="1236408" y="1780806"/>
                </a:lnTo>
                <a:lnTo>
                  <a:pt x="1236408" y="1790331"/>
                </a:lnTo>
                <a:close/>
              </a:path>
              <a:path w="2640965" h="1790700">
                <a:moveTo>
                  <a:pt x="1217358" y="1790331"/>
                </a:moveTo>
                <a:lnTo>
                  <a:pt x="1207833" y="1790331"/>
                </a:lnTo>
                <a:lnTo>
                  <a:pt x="1207833" y="1780806"/>
                </a:lnTo>
                <a:lnTo>
                  <a:pt x="1217358" y="1780806"/>
                </a:lnTo>
                <a:lnTo>
                  <a:pt x="1217358" y="1790331"/>
                </a:lnTo>
                <a:close/>
              </a:path>
              <a:path w="2640965" h="1790700">
                <a:moveTo>
                  <a:pt x="1198308" y="1790331"/>
                </a:moveTo>
                <a:lnTo>
                  <a:pt x="1188783" y="1790331"/>
                </a:lnTo>
                <a:lnTo>
                  <a:pt x="1188783" y="1780806"/>
                </a:lnTo>
                <a:lnTo>
                  <a:pt x="1198308" y="1780806"/>
                </a:lnTo>
                <a:lnTo>
                  <a:pt x="1198308" y="1790331"/>
                </a:lnTo>
                <a:close/>
              </a:path>
              <a:path w="2640965" h="1790700">
                <a:moveTo>
                  <a:pt x="1179258" y="1790331"/>
                </a:moveTo>
                <a:lnTo>
                  <a:pt x="1169733" y="1790331"/>
                </a:lnTo>
                <a:lnTo>
                  <a:pt x="1169733" y="1780806"/>
                </a:lnTo>
                <a:lnTo>
                  <a:pt x="1179258" y="1780806"/>
                </a:lnTo>
                <a:lnTo>
                  <a:pt x="1179258" y="1790331"/>
                </a:lnTo>
                <a:close/>
              </a:path>
              <a:path w="2640965" h="1790700">
                <a:moveTo>
                  <a:pt x="1160208" y="1790331"/>
                </a:moveTo>
                <a:lnTo>
                  <a:pt x="1150683" y="1790331"/>
                </a:lnTo>
                <a:lnTo>
                  <a:pt x="1150683" y="1780806"/>
                </a:lnTo>
                <a:lnTo>
                  <a:pt x="1160208" y="1780806"/>
                </a:lnTo>
                <a:lnTo>
                  <a:pt x="1160208" y="1790331"/>
                </a:lnTo>
                <a:close/>
              </a:path>
              <a:path w="2640965" h="1790700">
                <a:moveTo>
                  <a:pt x="1141158" y="1790331"/>
                </a:moveTo>
                <a:lnTo>
                  <a:pt x="1131633" y="1790331"/>
                </a:lnTo>
                <a:lnTo>
                  <a:pt x="1131633" y="1780806"/>
                </a:lnTo>
                <a:lnTo>
                  <a:pt x="1141158" y="1780806"/>
                </a:lnTo>
                <a:lnTo>
                  <a:pt x="1141158" y="1790331"/>
                </a:lnTo>
                <a:close/>
              </a:path>
              <a:path w="2640965" h="1790700">
                <a:moveTo>
                  <a:pt x="1122108" y="1790331"/>
                </a:moveTo>
                <a:lnTo>
                  <a:pt x="1112583" y="1790331"/>
                </a:lnTo>
                <a:lnTo>
                  <a:pt x="1112583" y="1780806"/>
                </a:lnTo>
                <a:lnTo>
                  <a:pt x="1122108" y="1780806"/>
                </a:lnTo>
                <a:lnTo>
                  <a:pt x="1122108" y="1790331"/>
                </a:lnTo>
                <a:close/>
              </a:path>
              <a:path w="2640965" h="1790700">
                <a:moveTo>
                  <a:pt x="1103058" y="1790331"/>
                </a:moveTo>
                <a:lnTo>
                  <a:pt x="1093533" y="1790331"/>
                </a:lnTo>
                <a:lnTo>
                  <a:pt x="1093533" y="1780806"/>
                </a:lnTo>
                <a:lnTo>
                  <a:pt x="1103058" y="1780806"/>
                </a:lnTo>
                <a:lnTo>
                  <a:pt x="1103058" y="1790331"/>
                </a:lnTo>
                <a:close/>
              </a:path>
              <a:path w="2640965" h="1790700">
                <a:moveTo>
                  <a:pt x="1084008" y="1790331"/>
                </a:moveTo>
                <a:lnTo>
                  <a:pt x="1074483" y="1790331"/>
                </a:lnTo>
                <a:lnTo>
                  <a:pt x="1074483" y="1780806"/>
                </a:lnTo>
                <a:lnTo>
                  <a:pt x="1084008" y="1780806"/>
                </a:lnTo>
                <a:lnTo>
                  <a:pt x="1084008" y="1790331"/>
                </a:lnTo>
                <a:close/>
              </a:path>
              <a:path w="2640965" h="1790700">
                <a:moveTo>
                  <a:pt x="1064958" y="1790331"/>
                </a:moveTo>
                <a:lnTo>
                  <a:pt x="1055433" y="1790331"/>
                </a:lnTo>
                <a:lnTo>
                  <a:pt x="1055433" y="1780806"/>
                </a:lnTo>
                <a:lnTo>
                  <a:pt x="1064958" y="1780806"/>
                </a:lnTo>
                <a:lnTo>
                  <a:pt x="1064958" y="1790331"/>
                </a:lnTo>
                <a:close/>
              </a:path>
              <a:path w="2640965" h="1790700">
                <a:moveTo>
                  <a:pt x="1045908" y="1790331"/>
                </a:moveTo>
                <a:lnTo>
                  <a:pt x="1036383" y="1790331"/>
                </a:lnTo>
                <a:lnTo>
                  <a:pt x="1036383" y="1780806"/>
                </a:lnTo>
                <a:lnTo>
                  <a:pt x="1045908" y="1780806"/>
                </a:lnTo>
                <a:lnTo>
                  <a:pt x="1045908" y="1790331"/>
                </a:lnTo>
                <a:close/>
              </a:path>
              <a:path w="2640965" h="1790700">
                <a:moveTo>
                  <a:pt x="1026858" y="1790331"/>
                </a:moveTo>
                <a:lnTo>
                  <a:pt x="1017333" y="1790331"/>
                </a:lnTo>
                <a:lnTo>
                  <a:pt x="1017333" y="1780806"/>
                </a:lnTo>
                <a:lnTo>
                  <a:pt x="1026858" y="1780806"/>
                </a:lnTo>
                <a:lnTo>
                  <a:pt x="1026858" y="1790331"/>
                </a:lnTo>
                <a:close/>
              </a:path>
              <a:path w="2640965" h="1790700">
                <a:moveTo>
                  <a:pt x="1007808" y="1790331"/>
                </a:moveTo>
                <a:lnTo>
                  <a:pt x="998283" y="1790331"/>
                </a:lnTo>
                <a:lnTo>
                  <a:pt x="998283" y="1780806"/>
                </a:lnTo>
                <a:lnTo>
                  <a:pt x="1007808" y="1780806"/>
                </a:lnTo>
                <a:lnTo>
                  <a:pt x="1007808" y="1790331"/>
                </a:lnTo>
                <a:close/>
              </a:path>
              <a:path w="2640965" h="1790700">
                <a:moveTo>
                  <a:pt x="988758" y="1790331"/>
                </a:moveTo>
                <a:lnTo>
                  <a:pt x="979233" y="1790331"/>
                </a:lnTo>
                <a:lnTo>
                  <a:pt x="979233" y="1780806"/>
                </a:lnTo>
                <a:lnTo>
                  <a:pt x="988758" y="1780806"/>
                </a:lnTo>
                <a:lnTo>
                  <a:pt x="988758" y="1790331"/>
                </a:lnTo>
                <a:close/>
              </a:path>
              <a:path w="2640965" h="1790700">
                <a:moveTo>
                  <a:pt x="969708" y="1790331"/>
                </a:moveTo>
                <a:lnTo>
                  <a:pt x="960183" y="1790331"/>
                </a:lnTo>
                <a:lnTo>
                  <a:pt x="960183" y="1780806"/>
                </a:lnTo>
                <a:lnTo>
                  <a:pt x="969708" y="1780806"/>
                </a:lnTo>
                <a:lnTo>
                  <a:pt x="969708" y="1790331"/>
                </a:lnTo>
                <a:close/>
              </a:path>
              <a:path w="2640965" h="1790700">
                <a:moveTo>
                  <a:pt x="950658" y="1790331"/>
                </a:moveTo>
                <a:lnTo>
                  <a:pt x="941133" y="1790331"/>
                </a:lnTo>
                <a:lnTo>
                  <a:pt x="941133" y="1780806"/>
                </a:lnTo>
                <a:lnTo>
                  <a:pt x="950658" y="1780806"/>
                </a:lnTo>
                <a:lnTo>
                  <a:pt x="950658" y="1790331"/>
                </a:lnTo>
                <a:close/>
              </a:path>
              <a:path w="2640965" h="1790700">
                <a:moveTo>
                  <a:pt x="931608" y="1790331"/>
                </a:moveTo>
                <a:lnTo>
                  <a:pt x="922083" y="1790331"/>
                </a:lnTo>
                <a:lnTo>
                  <a:pt x="922083" y="1780806"/>
                </a:lnTo>
                <a:lnTo>
                  <a:pt x="931608" y="1780806"/>
                </a:lnTo>
                <a:lnTo>
                  <a:pt x="931608" y="1790331"/>
                </a:lnTo>
                <a:close/>
              </a:path>
              <a:path w="2640965" h="1790700">
                <a:moveTo>
                  <a:pt x="912558" y="1790331"/>
                </a:moveTo>
                <a:lnTo>
                  <a:pt x="903033" y="1790331"/>
                </a:lnTo>
                <a:lnTo>
                  <a:pt x="903033" y="1780806"/>
                </a:lnTo>
                <a:lnTo>
                  <a:pt x="912558" y="1780806"/>
                </a:lnTo>
                <a:lnTo>
                  <a:pt x="912558" y="1790331"/>
                </a:lnTo>
                <a:close/>
              </a:path>
              <a:path w="2640965" h="1790700">
                <a:moveTo>
                  <a:pt x="893508" y="1790331"/>
                </a:moveTo>
                <a:lnTo>
                  <a:pt x="883983" y="1790331"/>
                </a:lnTo>
                <a:lnTo>
                  <a:pt x="883983" y="1780806"/>
                </a:lnTo>
                <a:lnTo>
                  <a:pt x="893508" y="1780806"/>
                </a:lnTo>
                <a:lnTo>
                  <a:pt x="893508" y="1790331"/>
                </a:lnTo>
                <a:close/>
              </a:path>
              <a:path w="2640965" h="1790700">
                <a:moveTo>
                  <a:pt x="874458" y="1790331"/>
                </a:moveTo>
                <a:lnTo>
                  <a:pt x="864933" y="1790331"/>
                </a:lnTo>
                <a:lnTo>
                  <a:pt x="864933" y="1780806"/>
                </a:lnTo>
                <a:lnTo>
                  <a:pt x="874458" y="1780806"/>
                </a:lnTo>
                <a:lnTo>
                  <a:pt x="874458" y="1790331"/>
                </a:lnTo>
                <a:close/>
              </a:path>
              <a:path w="2640965" h="1790700">
                <a:moveTo>
                  <a:pt x="855408" y="1790331"/>
                </a:moveTo>
                <a:lnTo>
                  <a:pt x="845883" y="1790331"/>
                </a:lnTo>
                <a:lnTo>
                  <a:pt x="845883" y="1780806"/>
                </a:lnTo>
                <a:lnTo>
                  <a:pt x="855408" y="1780806"/>
                </a:lnTo>
                <a:lnTo>
                  <a:pt x="855408" y="1790331"/>
                </a:lnTo>
                <a:close/>
              </a:path>
              <a:path w="2640965" h="1790700">
                <a:moveTo>
                  <a:pt x="836358" y="1790331"/>
                </a:moveTo>
                <a:lnTo>
                  <a:pt x="826833" y="1790331"/>
                </a:lnTo>
                <a:lnTo>
                  <a:pt x="826833" y="1780806"/>
                </a:lnTo>
                <a:lnTo>
                  <a:pt x="836358" y="1780806"/>
                </a:lnTo>
                <a:lnTo>
                  <a:pt x="836358" y="1790331"/>
                </a:lnTo>
                <a:close/>
              </a:path>
              <a:path w="2640965" h="1790700">
                <a:moveTo>
                  <a:pt x="817308" y="1790331"/>
                </a:moveTo>
                <a:lnTo>
                  <a:pt x="807783" y="1790331"/>
                </a:lnTo>
                <a:lnTo>
                  <a:pt x="807783" y="1780806"/>
                </a:lnTo>
                <a:lnTo>
                  <a:pt x="817308" y="1780806"/>
                </a:lnTo>
                <a:lnTo>
                  <a:pt x="817308" y="1790331"/>
                </a:lnTo>
                <a:close/>
              </a:path>
              <a:path w="2640965" h="1790700">
                <a:moveTo>
                  <a:pt x="798258" y="1790331"/>
                </a:moveTo>
                <a:lnTo>
                  <a:pt x="788733" y="1790331"/>
                </a:lnTo>
                <a:lnTo>
                  <a:pt x="788733" y="1780806"/>
                </a:lnTo>
                <a:lnTo>
                  <a:pt x="798258" y="1780806"/>
                </a:lnTo>
                <a:lnTo>
                  <a:pt x="798258" y="1790331"/>
                </a:lnTo>
                <a:close/>
              </a:path>
              <a:path w="2640965" h="1790700">
                <a:moveTo>
                  <a:pt x="779208" y="1790331"/>
                </a:moveTo>
                <a:lnTo>
                  <a:pt x="769683" y="1790331"/>
                </a:lnTo>
                <a:lnTo>
                  <a:pt x="769683" y="1780806"/>
                </a:lnTo>
                <a:lnTo>
                  <a:pt x="779208" y="1780806"/>
                </a:lnTo>
                <a:lnTo>
                  <a:pt x="779208" y="1790331"/>
                </a:lnTo>
                <a:close/>
              </a:path>
              <a:path w="2640965" h="1790700">
                <a:moveTo>
                  <a:pt x="760158" y="1790331"/>
                </a:moveTo>
                <a:lnTo>
                  <a:pt x="750633" y="1790331"/>
                </a:lnTo>
                <a:lnTo>
                  <a:pt x="750633" y="1780806"/>
                </a:lnTo>
                <a:lnTo>
                  <a:pt x="760158" y="1780806"/>
                </a:lnTo>
                <a:lnTo>
                  <a:pt x="760158" y="1790331"/>
                </a:lnTo>
                <a:close/>
              </a:path>
              <a:path w="2640965" h="1790700">
                <a:moveTo>
                  <a:pt x="741108" y="1790331"/>
                </a:moveTo>
                <a:lnTo>
                  <a:pt x="731583" y="1790331"/>
                </a:lnTo>
                <a:lnTo>
                  <a:pt x="731583" y="1780806"/>
                </a:lnTo>
                <a:lnTo>
                  <a:pt x="741108" y="1780806"/>
                </a:lnTo>
                <a:lnTo>
                  <a:pt x="741108" y="1790331"/>
                </a:lnTo>
                <a:close/>
              </a:path>
              <a:path w="2640965" h="1790700">
                <a:moveTo>
                  <a:pt x="722058" y="1790331"/>
                </a:moveTo>
                <a:lnTo>
                  <a:pt x="712533" y="1790331"/>
                </a:lnTo>
                <a:lnTo>
                  <a:pt x="712533" y="1780806"/>
                </a:lnTo>
                <a:lnTo>
                  <a:pt x="722058" y="1780806"/>
                </a:lnTo>
                <a:lnTo>
                  <a:pt x="722058" y="1790331"/>
                </a:lnTo>
                <a:close/>
              </a:path>
              <a:path w="2640965" h="1790700">
                <a:moveTo>
                  <a:pt x="703008" y="1790331"/>
                </a:moveTo>
                <a:lnTo>
                  <a:pt x="693483" y="1790331"/>
                </a:lnTo>
                <a:lnTo>
                  <a:pt x="693483" y="1780806"/>
                </a:lnTo>
                <a:lnTo>
                  <a:pt x="703008" y="1780806"/>
                </a:lnTo>
                <a:lnTo>
                  <a:pt x="703008" y="1790331"/>
                </a:lnTo>
                <a:close/>
              </a:path>
              <a:path w="2640965" h="1790700">
                <a:moveTo>
                  <a:pt x="683958" y="1790331"/>
                </a:moveTo>
                <a:lnTo>
                  <a:pt x="674433" y="1790331"/>
                </a:lnTo>
                <a:lnTo>
                  <a:pt x="674433" y="1780806"/>
                </a:lnTo>
                <a:lnTo>
                  <a:pt x="683958" y="1780806"/>
                </a:lnTo>
                <a:lnTo>
                  <a:pt x="683958" y="1790331"/>
                </a:lnTo>
                <a:close/>
              </a:path>
              <a:path w="2640965" h="1790700">
                <a:moveTo>
                  <a:pt x="664908" y="1790331"/>
                </a:moveTo>
                <a:lnTo>
                  <a:pt x="655383" y="1790331"/>
                </a:lnTo>
                <a:lnTo>
                  <a:pt x="655383" y="1780806"/>
                </a:lnTo>
                <a:lnTo>
                  <a:pt x="664908" y="1780806"/>
                </a:lnTo>
                <a:lnTo>
                  <a:pt x="664908" y="1790331"/>
                </a:lnTo>
                <a:close/>
              </a:path>
              <a:path w="2640965" h="1790700">
                <a:moveTo>
                  <a:pt x="645858" y="1790331"/>
                </a:moveTo>
                <a:lnTo>
                  <a:pt x="636333" y="1790331"/>
                </a:lnTo>
                <a:lnTo>
                  <a:pt x="636333" y="1780806"/>
                </a:lnTo>
                <a:lnTo>
                  <a:pt x="645858" y="1780806"/>
                </a:lnTo>
                <a:lnTo>
                  <a:pt x="645858" y="1790331"/>
                </a:lnTo>
                <a:close/>
              </a:path>
              <a:path w="2640965" h="1790700">
                <a:moveTo>
                  <a:pt x="626808" y="1790331"/>
                </a:moveTo>
                <a:lnTo>
                  <a:pt x="617283" y="1790331"/>
                </a:lnTo>
                <a:lnTo>
                  <a:pt x="617283" y="1780806"/>
                </a:lnTo>
                <a:lnTo>
                  <a:pt x="626808" y="1780806"/>
                </a:lnTo>
                <a:lnTo>
                  <a:pt x="626808" y="1790331"/>
                </a:lnTo>
                <a:close/>
              </a:path>
              <a:path w="2640965" h="1790700">
                <a:moveTo>
                  <a:pt x="607758" y="1790331"/>
                </a:moveTo>
                <a:lnTo>
                  <a:pt x="598233" y="1790331"/>
                </a:lnTo>
                <a:lnTo>
                  <a:pt x="598233" y="1780806"/>
                </a:lnTo>
                <a:lnTo>
                  <a:pt x="607758" y="1780806"/>
                </a:lnTo>
                <a:lnTo>
                  <a:pt x="607758" y="1790331"/>
                </a:lnTo>
                <a:close/>
              </a:path>
              <a:path w="2640965" h="1790700">
                <a:moveTo>
                  <a:pt x="588708" y="1790331"/>
                </a:moveTo>
                <a:lnTo>
                  <a:pt x="579183" y="1790331"/>
                </a:lnTo>
                <a:lnTo>
                  <a:pt x="579183" y="1780806"/>
                </a:lnTo>
                <a:lnTo>
                  <a:pt x="588708" y="1780806"/>
                </a:lnTo>
                <a:lnTo>
                  <a:pt x="588708" y="1790331"/>
                </a:lnTo>
                <a:close/>
              </a:path>
              <a:path w="2640965" h="1790700">
                <a:moveTo>
                  <a:pt x="569658" y="1790331"/>
                </a:moveTo>
                <a:lnTo>
                  <a:pt x="560133" y="1790331"/>
                </a:lnTo>
                <a:lnTo>
                  <a:pt x="560133" y="1780806"/>
                </a:lnTo>
                <a:lnTo>
                  <a:pt x="569658" y="1780806"/>
                </a:lnTo>
                <a:lnTo>
                  <a:pt x="569658" y="1790331"/>
                </a:lnTo>
                <a:close/>
              </a:path>
              <a:path w="2640965" h="1790700">
                <a:moveTo>
                  <a:pt x="550608" y="1790331"/>
                </a:moveTo>
                <a:lnTo>
                  <a:pt x="541083" y="1790331"/>
                </a:lnTo>
                <a:lnTo>
                  <a:pt x="541083" y="1780806"/>
                </a:lnTo>
                <a:lnTo>
                  <a:pt x="550608" y="1780806"/>
                </a:lnTo>
                <a:lnTo>
                  <a:pt x="550608" y="1790331"/>
                </a:lnTo>
                <a:close/>
              </a:path>
              <a:path w="2640965" h="1790700">
                <a:moveTo>
                  <a:pt x="531558" y="1790331"/>
                </a:moveTo>
                <a:lnTo>
                  <a:pt x="522033" y="1790331"/>
                </a:lnTo>
                <a:lnTo>
                  <a:pt x="522033" y="1780806"/>
                </a:lnTo>
                <a:lnTo>
                  <a:pt x="531558" y="1780806"/>
                </a:lnTo>
                <a:lnTo>
                  <a:pt x="531558" y="1790331"/>
                </a:lnTo>
                <a:close/>
              </a:path>
              <a:path w="2640965" h="1790700">
                <a:moveTo>
                  <a:pt x="512508" y="1790331"/>
                </a:moveTo>
                <a:lnTo>
                  <a:pt x="502983" y="1790331"/>
                </a:lnTo>
                <a:lnTo>
                  <a:pt x="502983" y="1780806"/>
                </a:lnTo>
                <a:lnTo>
                  <a:pt x="512508" y="1780806"/>
                </a:lnTo>
                <a:lnTo>
                  <a:pt x="512508" y="1790331"/>
                </a:lnTo>
                <a:close/>
              </a:path>
              <a:path w="2640965" h="1790700">
                <a:moveTo>
                  <a:pt x="493458" y="1790331"/>
                </a:moveTo>
                <a:lnTo>
                  <a:pt x="483933" y="1790331"/>
                </a:lnTo>
                <a:lnTo>
                  <a:pt x="483933" y="1780806"/>
                </a:lnTo>
                <a:lnTo>
                  <a:pt x="493458" y="1780806"/>
                </a:lnTo>
                <a:lnTo>
                  <a:pt x="493458" y="1790331"/>
                </a:lnTo>
                <a:close/>
              </a:path>
              <a:path w="2640965" h="1790700">
                <a:moveTo>
                  <a:pt x="474408" y="1790331"/>
                </a:moveTo>
                <a:lnTo>
                  <a:pt x="464883" y="1790331"/>
                </a:lnTo>
                <a:lnTo>
                  <a:pt x="464883" y="1780806"/>
                </a:lnTo>
                <a:lnTo>
                  <a:pt x="474408" y="1780806"/>
                </a:lnTo>
                <a:lnTo>
                  <a:pt x="474408" y="1790331"/>
                </a:lnTo>
                <a:close/>
              </a:path>
              <a:path w="2640965" h="1790700">
                <a:moveTo>
                  <a:pt x="455358" y="1790331"/>
                </a:moveTo>
                <a:lnTo>
                  <a:pt x="445833" y="1790331"/>
                </a:lnTo>
                <a:lnTo>
                  <a:pt x="445833" y="1780806"/>
                </a:lnTo>
                <a:lnTo>
                  <a:pt x="455358" y="1780806"/>
                </a:lnTo>
                <a:lnTo>
                  <a:pt x="455358" y="1790331"/>
                </a:lnTo>
                <a:close/>
              </a:path>
              <a:path w="2640965" h="1790700">
                <a:moveTo>
                  <a:pt x="436308" y="1790331"/>
                </a:moveTo>
                <a:lnTo>
                  <a:pt x="426783" y="1790331"/>
                </a:lnTo>
                <a:lnTo>
                  <a:pt x="426783" y="1780806"/>
                </a:lnTo>
                <a:lnTo>
                  <a:pt x="436308" y="1780806"/>
                </a:lnTo>
                <a:lnTo>
                  <a:pt x="436308" y="1790331"/>
                </a:lnTo>
                <a:close/>
              </a:path>
              <a:path w="2640965" h="1790700">
                <a:moveTo>
                  <a:pt x="417258" y="1790331"/>
                </a:moveTo>
                <a:lnTo>
                  <a:pt x="407733" y="1790331"/>
                </a:lnTo>
                <a:lnTo>
                  <a:pt x="407733" y="1780806"/>
                </a:lnTo>
                <a:lnTo>
                  <a:pt x="417258" y="1780806"/>
                </a:lnTo>
                <a:lnTo>
                  <a:pt x="417258" y="1790331"/>
                </a:lnTo>
                <a:close/>
              </a:path>
              <a:path w="2640965" h="1790700">
                <a:moveTo>
                  <a:pt x="398208" y="1790331"/>
                </a:moveTo>
                <a:lnTo>
                  <a:pt x="388683" y="1790331"/>
                </a:lnTo>
                <a:lnTo>
                  <a:pt x="388683" y="1780806"/>
                </a:lnTo>
                <a:lnTo>
                  <a:pt x="398208" y="1780806"/>
                </a:lnTo>
                <a:lnTo>
                  <a:pt x="398208" y="1790331"/>
                </a:lnTo>
                <a:close/>
              </a:path>
              <a:path w="2640965" h="1790700">
                <a:moveTo>
                  <a:pt x="379158" y="1790331"/>
                </a:moveTo>
                <a:lnTo>
                  <a:pt x="369633" y="1790331"/>
                </a:lnTo>
                <a:lnTo>
                  <a:pt x="369633" y="1780806"/>
                </a:lnTo>
                <a:lnTo>
                  <a:pt x="379158" y="1780806"/>
                </a:lnTo>
                <a:lnTo>
                  <a:pt x="379158" y="1790331"/>
                </a:lnTo>
                <a:close/>
              </a:path>
              <a:path w="2640965" h="1790700">
                <a:moveTo>
                  <a:pt x="360108" y="1790331"/>
                </a:moveTo>
                <a:lnTo>
                  <a:pt x="350583" y="1790331"/>
                </a:lnTo>
                <a:lnTo>
                  <a:pt x="350583" y="1780806"/>
                </a:lnTo>
                <a:lnTo>
                  <a:pt x="360108" y="1780806"/>
                </a:lnTo>
                <a:lnTo>
                  <a:pt x="360108" y="1790331"/>
                </a:lnTo>
                <a:close/>
              </a:path>
              <a:path w="2640965" h="1790700">
                <a:moveTo>
                  <a:pt x="341058" y="1790331"/>
                </a:moveTo>
                <a:lnTo>
                  <a:pt x="331533" y="1790331"/>
                </a:lnTo>
                <a:lnTo>
                  <a:pt x="331533" y="1780806"/>
                </a:lnTo>
                <a:lnTo>
                  <a:pt x="341058" y="1780806"/>
                </a:lnTo>
                <a:lnTo>
                  <a:pt x="341058" y="1790331"/>
                </a:lnTo>
                <a:close/>
              </a:path>
              <a:path w="2640965" h="1790700">
                <a:moveTo>
                  <a:pt x="322008" y="1790331"/>
                </a:moveTo>
                <a:lnTo>
                  <a:pt x="312483" y="1790331"/>
                </a:lnTo>
                <a:lnTo>
                  <a:pt x="312483" y="1780806"/>
                </a:lnTo>
                <a:lnTo>
                  <a:pt x="322008" y="1780806"/>
                </a:lnTo>
                <a:lnTo>
                  <a:pt x="322008" y="1790331"/>
                </a:lnTo>
                <a:close/>
              </a:path>
              <a:path w="2640965" h="1790700">
                <a:moveTo>
                  <a:pt x="302958" y="1790331"/>
                </a:moveTo>
                <a:lnTo>
                  <a:pt x="293433" y="1790331"/>
                </a:lnTo>
                <a:lnTo>
                  <a:pt x="293433" y="1780806"/>
                </a:lnTo>
                <a:lnTo>
                  <a:pt x="302958" y="1780806"/>
                </a:lnTo>
                <a:lnTo>
                  <a:pt x="302958" y="1790331"/>
                </a:lnTo>
                <a:close/>
              </a:path>
              <a:path w="2640965" h="1790700">
                <a:moveTo>
                  <a:pt x="283908" y="1790331"/>
                </a:moveTo>
                <a:lnTo>
                  <a:pt x="274383" y="1790331"/>
                </a:lnTo>
                <a:lnTo>
                  <a:pt x="274383" y="1780806"/>
                </a:lnTo>
                <a:lnTo>
                  <a:pt x="283908" y="1780806"/>
                </a:lnTo>
                <a:lnTo>
                  <a:pt x="283908" y="1790331"/>
                </a:lnTo>
                <a:close/>
              </a:path>
              <a:path w="2640965" h="1790700">
                <a:moveTo>
                  <a:pt x="264858" y="1790331"/>
                </a:moveTo>
                <a:lnTo>
                  <a:pt x="255333" y="1790331"/>
                </a:lnTo>
                <a:lnTo>
                  <a:pt x="255333" y="1780806"/>
                </a:lnTo>
                <a:lnTo>
                  <a:pt x="264858" y="1780806"/>
                </a:lnTo>
                <a:lnTo>
                  <a:pt x="264858" y="1790331"/>
                </a:lnTo>
                <a:close/>
              </a:path>
              <a:path w="2640965" h="1790700">
                <a:moveTo>
                  <a:pt x="245808" y="1790331"/>
                </a:moveTo>
                <a:lnTo>
                  <a:pt x="236283" y="1790331"/>
                </a:lnTo>
                <a:lnTo>
                  <a:pt x="236283" y="1780806"/>
                </a:lnTo>
                <a:lnTo>
                  <a:pt x="245808" y="1780806"/>
                </a:lnTo>
                <a:lnTo>
                  <a:pt x="245808" y="1790331"/>
                </a:lnTo>
                <a:close/>
              </a:path>
              <a:path w="2640965" h="1790700">
                <a:moveTo>
                  <a:pt x="226758" y="1790331"/>
                </a:moveTo>
                <a:lnTo>
                  <a:pt x="217233" y="1790331"/>
                </a:lnTo>
                <a:lnTo>
                  <a:pt x="217233" y="1780806"/>
                </a:lnTo>
                <a:lnTo>
                  <a:pt x="226758" y="1780806"/>
                </a:lnTo>
                <a:lnTo>
                  <a:pt x="226758" y="1790331"/>
                </a:lnTo>
                <a:close/>
              </a:path>
              <a:path w="2640965" h="1790700">
                <a:moveTo>
                  <a:pt x="207708" y="1790331"/>
                </a:moveTo>
                <a:lnTo>
                  <a:pt x="198183" y="1790331"/>
                </a:lnTo>
                <a:lnTo>
                  <a:pt x="198183" y="1780806"/>
                </a:lnTo>
                <a:lnTo>
                  <a:pt x="207708" y="1780806"/>
                </a:lnTo>
                <a:lnTo>
                  <a:pt x="207708" y="1790331"/>
                </a:lnTo>
                <a:close/>
              </a:path>
              <a:path w="2640965" h="1790700">
                <a:moveTo>
                  <a:pt x="188658" y="1790331"/>
                </a:moveTo>
                <a:lnTo>
                  <a:pt x="179133" y="1790331"/>
                </a:lnTo>
                <a:lnTo>
                  <a:pt x="179133" y="1780806"/>
                </a:lnTo>
                <a:lnTo>
                  <a:pt x="188658" y="1780806"/>
                </a:lnTo>
                <a:lnTo>
                  <a:pt x="188658" y="1790331"/>
                </a:lnTo>
                <a:close/>
              </a:path>
              <a:path w="2640965" h="1790700">
                <a:moveTo>
                  <a:pt x="169608" y="1790331"/>
                </a:moveTo>
                <a:lnTo>
                  <a:pt x="160083" y="1790331"/>
                </a:lnTo>
                <a:lnTo>
                  <a:pt x="160083" y="1780806"/>
                </a:lnTo>
                <a:lnTo>
                  <a:pt x="169608" y="1780806"/>
                </a:lnTo>
                <a:lnTo>
                  <a:pt x="169608" y="1790331"/>
                </a:lnTo>
                <a:close/>
              </a:path>
              <a:path w="2640965" h="1790700">
                <a:moveTo>
                  <a:pt x="150558" y="1790331"/>
                </a:moveTo>
                <a:lnTo>
                  <a:pt x="141033" y="1790331"/>
                </a:lnTo>
                <a:lnTo>
                  <a:pt x="141033" y="1780806"/>
                </a:lnTo>
                <a:lnTo>
                  <a:pt x="150558" y="1780806"/>
                </a:lnTo>
                <a:lnTo>
                  <a:pt x="150558" y="1790331"/>
                </a:lnTo>
                <a:close/>
              </a:path>
              <a:path w="2640965" h="1790700">
                <a:moveTo>
                  <a:pt x="131508" y="1790331"/>
                </a:moveTo>
                <a:lnTo>
                  <a:pt x="121983" y="1790331"/>
                </a:lnTo>
                <a:lnTo>
                  <a:pt x="121983" y="1780806"/>
                </a:lnTo>
                <a:lnTo>
                  <a:pt x="131508" y="1780806"/>
                </a:lnTo>
                <a:lnTo>
                  <a:pt x="131508" y="1790331"/>
                </a:lnTo>
                <a:close/>
              </a:path>
              <a:path w="2640965" h="1790700">
                <a:moveTo>
                  <a:pt x="112458" y="1790331"/>
                </a:moveTo>
                <a:lnTo>
                  <a:pt x="102933" y="1790331"/>
                </a:lnTo>
                <a:lnTo>
                  <a:pt x="102933" y="1780806"/>
                </a:lnTo>
                <a:lnTo>
                  <a:pt x="112458" y="1780806"/>
                </a:lnTo>
                <a:lnTo>
                  <a:pt x="112458" y="1790331"/>
                </a:lnTo>
                <a:close/>
              </a:path>
              <a:path w="2640965" h="1790700">
                <a:moveTo>
                  <a:pt x="93408" y="1790331"/>
                </a:moveTo>
                <a:lnTo>
                  <a:pt x="83883" y="1790331"/>
                </a:lnTo>
                <a:lnTo>
                  <a:pt x="83883" y="1780806"/>
                </a:lnTo>
                <a:lnTo>
                  <a:pt x="93408" y="1780806"/>
                </a:lnTo>
                <a:lnTo>
                  <a:pt x="93408" y="1790331"/>
                </a:lnTo>
                <a:close/>
              </a:path>
              <a:path w="2640965" h="1790700">
                <a:moveTo>
                  <a:pt x="74358" y="1790331"/>
                </a:moveTo>
                <a:lnTo>
                  <a:pt x="67170" y="1790331"/>
                </a:lnTo>
                <a:lnTo>
                  <a:pt x="64706" y="1790268"/>
                </a:lnTo>
                <a:lnTo>
                  <a:pt x="64947" y="1780743"/>
                </a:lnTo>
                <a:lnTo>
                  <a:pt x="67411" y="1780806"/>
                </a:lnTo>
                <a:lnTo>
                  <a:pt x="74358" y="1780806"/>
                </a:lnTo>
                <a:lnTo>
                  <a:pt x="74358" y="1790331"/>
                </a:lnTo>
                <a:close/>
              </a:path>
              <a:path w="2640965" h="1790700">
                <a:moveTo>
                  <a:pt x="54533" y="1789099"/>
                </a:moveTo>
                <a:lnTo>
                  <a:pt x="53619" y="1788934"/>
                </a:lnTo>
                <a:lnTo>
                  <a:pt x="50368" y="1788172"/>
                </a:lnTo>
                <a:lnTo>
                  <a:pt x="47396" y="1787334"/>
                </a:lnTo>
                <a:lnTo>
                  <a:pt x="44577" y="1786318"/>
                </a:lnTo>
                <a:lnTo>
                  <a:pt x="47853" y="1777377"/>
                </a:lnTo>
                <a:lnTo>
                  <a:pt x="50062" y="1778177"/>
                </a:lnTo>
                <a:lnTo>
                  <a:pt x="52746" y="1778952"/>
                </a:lnTo>
                <a:lnTo>
                  <a:pt x="55545" y="1779600"/>
                </a:lnTo>
                <a:lnTo>
                  <a:pt x="56210" y="1779727"/>
                </a:lnTo>
                <a:lnTo>
                  <a:pt x="54533" y="1789099"/>
                </a:lnTo>
                <a:close/>
              </a:path>
              <a:path w="2640965" h="1790700">
                <a:moveTo>
                  <a:pt x="50281" y="1778257"/>
                </a:moveTo>
                <a:lnTo>
                  <a:pt x="49999" y="1778177"/>
                </a:lnTo>
                <a:lnTo>
                  <a:pt x="50281" y="1778257"/>
                </a:lnTo>
                <a:close/>
              </a:path>
              <a:path w="2640965" h="1790700">
                <a:moveTo>
                  <a:pt x="35432" y="1782317"/>
                </a:moveTo>
                <a:lnTo>
                  <a:pt x="35013" y="1782089"/>
                </a:lnTo>
                <a:lnTo>
                  <a:pt x="29857" y="1778952"/>
                </a:lnTo>
                <a:lnTo>
                  <a:pt x="29476" y="1778698"/>
                </a:lnTo>
                <a:lnTo>
                  <a:pt x="26695" y="1776615"/>
                </a:lnTo>
                <a:lnTo>
                  <a:pt x="32397" y="1768995"/>
                </a:lnTo>
                <a:lnTo>
                  <a:pt x="34833" y="1770811"/>
                </a:lnTo>
                <a:lnTo>
                  <a:pt x="35191" y="1771078"/>
                </a:lnTo>
                <a:lnTo>
                  <a:pt x="39612" y="1773732"/>
                </a:lnTo>
                <a:lnTo>
                  <a:pt x="35432" y="1782317"/>
                </a:lnTo>
                <a:close/>
              </a:path>
              <a:path w="2640965" h="1790700">
                <a:moveTo>
                  <a:pt x="35249" y="1771078"/>
                </a:moveTo>
                <a:lnTo>
                  <a:pt x="34937" y="1770888"/>
                </a:lnTo>
                <a:lnTo>
                  <a:pt x="35249" y="1771078"/>
                </a:lnTo>
                <a:close/>
              </a:path>
              <a:path w="2640965" h="1790700">
                <a:moveTo>
                  <a:pt x="39570" y="1773737"/>
                </a:moveTo>
                <a:close/>
              </a:path>
              <a:path w="2640965" h="1790700">
                <a:moveTo>
                  <a:pt x="39739" y="1773810"/>
                </a:moveTo>
                <a:lnTo>
                  <a:pt x="39573" y="1773732"/>
                </a:lnTo>
                <a:lnTo>
                  <a:pt x="39739" y="1773810"/>
                </a:lnTo>
                <a:close/>
              </a:path>
              <a:path w="2640965" h="1790700">
                <a:moveTo>
                  <a:pt x="39966" y="1773948"/>
                </a:moveTo>
                <a:lnTo>
                  <a:pt x="39570" y="1773737"/>
                </a:lnTo>
                <a:lnTo>
                  <a:pt x="39758" y="1773821"/>
                </a:lnTo>
                <a:lnTo>
                  <a:pt x="39966" y="1773948"/>
                </a:lnTo>
                <a:close/>
              </a:path>
              <a:path w="2640965" h="1790700">
                <a:moveTo>
                  <a:pt x="18884" y="1769719"/>
                </a:moveTo>
                <a:lnTo>
                  <a:pt x="15519" y="1766011"/>
                </a:lnTo>
                <a:lnTo>
                  <a:pt x="15227" y="1765668"/>
                </a:lnTo>
                <a:lnTo>
                  <a:pt x="12522" y="1762048"/>
                </a:lnTo>
                <a:lnTo>
                  <a:pt x="20154" y="1756346"/>
                </a:lnTo>
                <a:lnTo>
                  <a:pt x="22602" y="1759610"/>
                </a:lnTo>
                <a:lnTo>
                  <a:pt x="25933" y="1763318"/>
                </a:lnTo>
                <a:lnTo>
                  <a:pt x="18884" y="1769719"/>
                </a:lnTo>
                <a:close/>
              </a:path>
              <a:path w="2640965" h="1790700">
                <a:moveTo>
                  <a:pt x="22769" y="1759832"/>
                </a:moveTo>
                <a:lnTo>
                  <a:pt x="22567" y="1759610"/>
                </a:lnTo>
                <a:lnTo>
                  <a:pt x="22769" y="1759832"/>
                </a:lnTo>
                <a:close/>
              </a:path>
              <a:path w="2640965" h="1790700">
                <a:moveTo>
                  <a:pt x="22879" y="1759953"/>
                </a:moveTo>
                <a:close/>
              </a:path>
              <a:path w="2640965" h="1790700">
                <a:moveTo>
                  <a:pt x="7162" y="1753108"/>
                </a:moveTo>
                <a:lnTo>
                  <a:pt x="5397" y="1749450"/>
                </a:lnTo>
                <a:lnTo>
                  <a:pt x="5193" y="1748980"/>
                </a:lnTo>
                <a:lnTo>
                  <a:pt x="3340" y="1743887"/>
                </a:lnTo>
                <a:lnTo>
                  <a:pt x="12280" y="1740611"/>
                </a:lnTo>
                <a:lnTo>
                  <a:pt x="14002" y="1745310"/>
                </a:lnTo>
                <a:lnTo>
                  <a:pt x="15735" y="1748980"/>
                </a:lnTo>
                <a:lnTo>
                  <a:pt x="7162" y="1753108"/>
                </a:lnTo>
                <a:close/>
              </a:path>
              <a:path w="2640965" h="1790700">
                <a:moveTo>
                  <a:pt x="14105" y="1745592"/>
                </a:moveTo>
                <a:lnTo>
                  <a:pt x="13969" y="1745310"/>
                </a:lnTo>
                <a:lnTo>
                  <a:pt x="14105" y="1745592"/>
                </a:lnTo>
                <a:close/>
              </a:path>
              <a:path w="2640965" h="1790700">
                <a:moveTo>
                  <a:pt x="14177" y="1745741"/>
                </a:moveTo>
                <a:lnTo>
                  <a:pt x="14105" y="1745592"/>
                </a:lnTo>
                <a:lnTo>
                  <a:pt x="14177" y="1745741"/>
                </a:lnTo>
                <a:close/>
              </a:path>
              <a:path w="2640965" h="1790700">
                <a:moveTo>
                  <a:pt x="876" y="1733842"/>
                </a:moveTo>
                <a:lnTo>
                  <a:pt x="762" y="1733156"/>
                </a:lnTo>
                <a:lnTo>
                  <a:pt x="342" y="1729790"/>
                </a:lnTo>
                <a:lnTo>
                  <a:pt x="88" y="1726374"/>
                </a:lnTo>
                <a:lnTo>
                  <a:pt x="25" y="1723643"/>
                </a:lnTo>
                <a:lnTo>
                  <a:pt x="9537" y="1723402"/>
                </a:lnTo>
                <a:lnTo>
                  <a:pt x="9637" y="1726374"/>
                </a:lnTo>
                <a:lnTo>
                  <a:pt x="9825" y="1728838"/>
                </a:lnTo>
                <a:lnTo>
                  <a:pt x="10180" y="1731721"/>
                </a:lnTo>
                <a:lnTo>
                  <a:pt x="10261" y="1732165"/>
                </a:lnTo>
                <a:lnTo>
                  <a:pt x="876" y="17338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p>
            <a:endParaRPr sz="100"/>
          </a:p>
        </p:txBody>
      </p:sp>
      <p:sp>
        <p:nvSpPr>
          <p:cNvPr id="37" name="object 7"/>
          <p:cNvSpPr/>
          <p:nvPr/>
        </p:nvSpPr>
        <p:spPr>
          <a:xfrm>
            <a:off x="8487822" y="3378985"/>
            <a:ext cx="3061001" cy="2075384"/>
          </a:xfrm>
          <a:custGeom>
            <a:avLst/>
            <a:gdLst/>
            <a:ahLst/>
            <a:cxnLst/>
            <a:rect l="l" t="t" r="r" b="b"/>
            <a:pathLst>
              <a:path w="2640965" h="1790700">
                <a:moveTo>
                  <a:pt x="9525" y="1723034"/>
                </a:moveTo>
                <a:lnTo>
                  <a:pt x="0" y="1723034"/>
                </a:lnTo>
                <a:lnTo>
                  <a:pt x="0" y="1713509"/>
                </a:lnTo>
                <a:lnTo>
                  <a:pt x="9525" y="1713509"/>
                </a:lnTo>
                <a:lnTo>
                  <a:pt x="9525" y="1723034"/>
                </a:lnTo>
                <a:close/>
              </a:path>
              <a:path w="2640965" h="1790700">
                <a:moveTo>
                  <a:pt x="9525" y="1703984"/>
                </a:moveTo>
                <a:lnTo>
                  <a:pt x="0" y="1703984"/>
                </a:lnTo>
                <a:lnTo>
                  <a:pt x="0" y="1694459"/>
                </a:lnTo>
                <a:lnTo>
                  <a:pt x="9525" y="1694459"/>
                </a:lnTo>
                <a:lnTo>
                  <a:pt x="9525" y="1703984"/>
                </a:lnTo>
                <a:close/>
              </a:path>
              <a:path w="2640965" h="1790700">
                <a:moveTo>
                  <a:pt x="9525" y="1684934"/>
                </a:moveTo>
                <a:lnTo>
                  <a:pt x="0" y="1684934"/>
                </a:lnTo>
                <a:lnTo>
                  <a:pt x="0" y="1675409"/>
                </a:lnTo>
                <a:lnTo>
                  <a:pt x="9525" y="1675409"/>
                </a:lnTo>
                <a:lnTo>
                  <a:pt x="9525" y="1684934"/>
                </a:lnTo>
                <a:close/>
              </a:path>
              <a:path w="2640965" h="1790700">
                <a:moveTo>
                  <a:pt x="9525" y="1665884"/>
                </a:moveTo>
                <a:lnTo>
                  <a:pt x="0" y="1665884"/>
                </a:lnTo>
                <a:lnTo>
                  <a:pt x="0" y="1656359"/>
                </a:lnTo>
                <a:lnTo>
                  <a:pt x="9525" y="1656359"/>
                </a:lnTo>
                <a:lnTo>
                  <a:pt x="9525" y="1665884"/>
                </a:lnTo>
                <a:close/>
              </a:path>
              <a:path w="2640965" h="1790700">
                <a:moveTo>
                  <a:pt x="9525" y="1646834"/>
                </a:moveTo>
                <a:lnTo>
                  <a:pt x="0" y="1646834"/>
                </a:lnTo>
                <a:lnTo>
                  <a:pt x="0" y="1637309"/>
                </a:lnTo>
                <a:lnTo>
                  <a:pt x="9525" y="1637309"/>
                </a:lnTo>
                <a:lnTo>
                  <a:pt x="9525" y="1646834"/>
                </a:lnTo>
                <a:close/>
              </a:path>
              <a:path w="2640965" h="1790700">
                <a:moveTo>
                  <a:pt x="9525" y="1627784"/>
                </a:moveTo>
                <a:lnTo>
                  <a:pt x="0" y="1627784"/>
                </a:lnTo>
                <a:lnTo>
                  <a:pt x="0" y="1618259"/>
                </a:lnTo>
                <a:lnTo>
                  <a:pt x="9525" y="1618259"/>
                </a:lnTo>
                <a:lnTo>
                  <a:pt x="9525" y="1627784"/>
                </a:lnTo>
                <a:close/>
              </a:path>
              <a:path w="2640965" h="1790700">
                <a:moveTo>
                  <a:pt x="9525" y="1608734"/>
                </a:moveTo>
                <a:lnTo>
                  <a:pt x="0" y="1608734"/>
                </a:lnTo>
                <a:lnTo>
                  <a:pt x="0" y="1599209"/>
                </a:lnTo>
                <a:lnTo>
                  <a:pt x="9525" y="1599209"/>
                </a:lnTo>
                <a:lnTo>
                  <a:pt x="9525" y="1608734"/>
                </a:lnTo>
                <a:close/>
              </a:path>
              <a:path w="2640965" h="1790700">
                <a:moveTo>
                  <a:pt x="9525" y="1589684"/>
                </a:moveTo>
                <a:lnTo>
                  <a:pt x="0" y="1589684"/>
                </a:lnTo>
                <a:lnTo>
                  <a:pt x="0" y="1580159"/>
                </a:lnTo>
                <a:lnTo>
                  <a:pt x="9525" y="1580159"/>
                </a:lnTo>
                <a:lnTo>
                  <a:pt x="9525" y="1589684"/>
                </a:lnTo>
                <a:close/>
              </a:path>
              <a:path w="2640965" h="1790700">
                <a:moveTo>
                  <a:pt x="9525" y="1570634"/>
                </a:moveTo>
                <a:lnTo>
                  <a:pt x="0" y="1570634"/>
                </a:lnTo>
                <a:lnTo>
                  <a:pt x="0" y="1561109"/>
                </a:lnTo>
                <a:lnTo>
                  <a:pt x="9525" y="1561109"/>
                </a:lnTo>
                <a:lnTo>
                  <a:pt x="9525" y="1570634"/>
                </a:lnTo>
                <a:close/>
              </a:path>
              <a:path w="2640965" h="1790700">
                <a:moveTo>
                  <a:pt x="9525" y="1551584"/>
                </a:moveTo>
                <a:lnTo>
                  <a:pt x="0" y="1551584"/>
                </a:lnTo>
                <a:lnTo>
                  <a:pt x="0" y="1542059"/>
                </a:lnTo>
                <a:lnTo>
                  <a:pt x="9525" y="1542059"/>
                </a:lnTo>
                <a:lnTo>
                  <a:pt x="9525" y="1551584"/>
                </a:lnTo>
                <a:close/>
              </a:path>
              <a:path w="2640965" h="1790700">
                <a:moveTo>
                  <a:pt x="9525" y="1532534"/>
                </a:moveTo>
                <a:lnTo>
                  <a:pt x="0" y="1532534"/>
                </a:lnTo>
                <a:lnTo>
                  <a:pt x="0" y="1523009"/>
                </a:lnTo>
                <a:lnTo>
                  <a:pt x="9525" y="1523009"/>
                </a:lnTo>
                <a:lnTo>
                  <a:pt x="9525" y="1532534"/>
                </a:lnTo>
                <a:close/>
              </a:path>
              <a:path w="2640965" h="1790700">
                <a:moveTo>
                  <a:pt x="9525" y="1513484"/>
                </a:moveTo>
                <a:lnTo>
                  <a:pt x="0" y="1513484"/>
                </a:lnTo>
                <a:lnTo>
                  <a:pt x="0" y="1503959"/>
                </a:lnTo>
                <a:lnTo>
                  <a:pt x="9525" y="1503959"/>
                </a:lnTo>
                <a:lnTo>
                  <a:pt x="9525" y="1513484"/>
                </a:lnTo>
                <a:close/>
              </a:path>
              <a:path w="2640965" h="1790700">
                <a:moveTo>
                  <a:pt x="9525" y="1494434"/>
                </a:moveTo>
                <a:lnTo>
                  <a:pt x="0" y="1494434"/>
                </a:lnTo>
                <a:lnTo>
                  <a:pt x="0" y="1484909"/>
                </a:lnTo>
                <a:lnTo>
                  <a:pt x="9525" y="1484909"/>
                </a:lnTo>
                <a:lnTo>
                  <a:pt x="9525" y="1494434"/>
                </a:lnTo>
                <a:close/>
              </a:path>
              <a:path w="2640965" h="1790700">
                <a:moveTo>
                  <a:pt x="9525" y="1475384"/>
                </a:moveTo>
                <a:lnTo>
                  <a:pt x="0" y="1475384"/>
                </a:lnTo>
                <a:lnTo>
                  <a:pt x="0" y="1465859"/>
                </a:lnTo>
                <a:lnTo>
                  <a:pt x="9525" y="1465859"/>
                </a:lnTo>
                <a:lnTo>
                  <a:pt x="9525" y="1475384"/>
                </a:lnTo>
                <a:close/>
              </a:path>
              <a:path w="2640965" h="1790700">
                <a:moveTo>
                  <a:pt x="9525" y="1456334"/>
                </a:moveTo>
                <a:lnTo>
                  <a:pt x="0" y="1456334"/>
                </a:lnTo>
                <a:lnTo>
                  <a:pt x="0" y="1446809"/>
                </a:lnTo>
                <a:lnTo>
                  <a:pt x="9525" y="1446809"/>
                </a:lnTo>
                <a:lnTo>
                  <a:pt x="9525" y="1456334"/>
                </a:lnTo>
                <a:close/>
              </a:path>
              <a:path w="2640965" h="1790700">
                <a:moveTo>
                  <a:pt x="9525" y="1437284"/>
                </a:moveTo>
                <a:lnTo>
                  <a:pt x="0" y="1437284"/>
                </a:lnTo>
                <a:lnTo>
                  <a:pt x="0" y="1427759"/>
                </a:lnTo>
                <a:lnTo>
                  <a:pt x="9525" y="1427759"/>
                </a:lnTo>
                <a:lnTo>
                  <a:pt x="9525" y="1437284"/>
                </a:lnTo>
                <a:close/>
              </a:path>
              <a:path w="2640965" h="1790700">
                <a:moveTo>
                  <a:pt x="9525" y="1418234"/>
                </a:moveTo>
                <a:lnTo>
                  <a:pt x="0" y="1418234"/>
                </a:lnTo>
                <a:lnTo>
                  <a:pt x="0" y="1408709"/>
                </a:lnTo>
                <a:lnTo>
                  <a:pt x="9525" y="1408709"/>
                </a:lnTo>
                <a:lnTo>
                  <a:pt x="9525" y="1418234"/>
                </a:lnTo>
                <a:close/>
              </a:path>
              <a:path w="2640965" h="1790700">
                <a:moveTo>
                  <a:pt x="9525" y="1399184"/>
                </a:moveTo>
                <a:lnTo>
                  <a:pt x="0" y="1399184"/>
                </a:lnTo>
                <a:lnTo>
                  <a:pt x="0" y="1389659"/>
                </a:lnTo>
                <a:lnTo>
                  <a:pt x="9525" y="1389659"/>
                </a:lnTo>
                <a:lnTo>
                  <a:pt x="9525" y="1399184"/>
                </a:lnTo>
                <a:close/>
              </a:path>
              <a:path w="2640965" h="1790700">
                <a:moveTo>
                  <a:pt x="9525" y="1380134"/>
                </a:moveTo>
                <a:lnTo>
                  <a:pt x="0" y="1380134"/>
                </a:lnTo>
                <a:lnTo>
                  <a:pt x="0" y="1370609"/>
                </a:lnTo>
                <a:lnTo>
                  <a:pt x="9525" y="1370609"/>
                </a:lnTo>
                <a:lnTo>
                  <a:pt x="9525" y="1380134"/>
                </a:lnTo>
                <a:close/>
              </a:path>
              <a:path w="2640965" h="1790700">
                <a:moveTo>
                  <a:pt x="9525" y="1361084"/>
                </a:moveTo>
                <a:lnTo>
                  <a:pt x="0" y="1361084"/>
                </a:lnTo>
                <a:lnTo>
                  <a:pt x="0" y="1351559"/>
                </a:lnTo>
                <a:lnTo>
                  <a:pt x="9525" y="1351559"/>
                </a:lnTo>
                <a:lnTo>
                  <a:pt x="9525" y="1361084"/>
                </a:lnTo>
                <a:close/>
              </a:path>
              <a:path w="2640965" h="1790700">
                <a:moveTo>
                  <a:pt x="9525" y="1342034"/>
                </a:moveTo>
                <a:lnTo>
                  <a:pt x="0" y="1342034"/>
                </a:lnTo>
                <a:lnTo>
                  <a:pt x="0" y="1332509"/>
                </a:lnTo>
                <a:lnTo>
                  <a:pt x="9525" y="1332509"/>
                </a:lnTo>
                <a:lnTo>
                  <a:pt x="9525" y="1342034"/>
                </a:lnTo>
                <a:close/>
              </a:path>
              <a:path w="2640965" h="1790700">
                <a:moveTo>
                  <a:pt x="9525" y="1322984"/>
                </a:moveTo>
                <a:lnTo>
                  <a:pt x="0" y="1322984"/>
                </a:lnTo>
                <a:lnTo>
                  <a:pt x="0" y="1313459"/>
                </a:lnTo>
                <a:lnTo>
                  <a:pt x="9525" y="1313459"/>
                </a:lnTo>
                <a:lnTo>
                  <a:pt x="9525" y="1322984"/>
                </a:lnTo>
                <a:close/>
              </a:path>
              <a:path w="2640965" h="1790700">
                <a:moveTo>
                  <a:pt x="9525" y="1303934"/>
                </a:moveTo>
                <a:lnTo>
                  <a:pt x="0" y="1303934"/>
                </a:lnTo>
                <a:lnTo>
                  <a:pt x="0" y="1294409"/>
                </a:lnTo>
                <a:lnTo>
                  <a:pt x="9525" y="1294409"/>
                </a:lnTo>
                <a:lnTo>
                  <a:pt x="9525" y="1303934"/>
                </a:lnTo>
                <a:close/>
              </a:path>
              <a:path w="2640965" h="1790700">
                <a:moveTo>
                  <a:pt x="9525" y="1284884"/>
                </a:moveTo>
                <a:lnTo>
                  <a:pt x="0" y="1284884"/>
                </a:lnTo>
                <a:lnTo>
                  <a:pt x="0" y="1275359"/>
                </a:lnTo>
                <a:lnTo>
                  <a:pt x="9525" y="1275359"/>
                </a:lnTo>
                <a:lnTo>
                  <a:pt x="9525" y="1284884"/>
                </a:lnTo>
                <a:close/>
              </a:path>
              <a:path w="2640965" h="1790700">
                <a:moveTo>
                  <a:pt x="9525" y="1265834"/>
                </a:moveTo>
                <a:lnTo>
                  <a:pt x="0" y="1265834"/>
                </a:lnTo>
                <a:lnTo>
                  <a:pt x="0" y="1256309"/>
                </a:lnTo>
                <a:lnTo>
                  <a:pt x="9525" y="1256309"/>
                </a:lnTo>
                <a:lnTo>
                  <a:pt x="9525" y="1265834"/>
                </a:lnTo>
                <a:close/>
              </a:path>
              <a:path w="2640965" h="1790700">
                <a:moveTo>
                  <a:pt x="9525" y="1246784"/>
                </a:moveTo>
                <a:lnTo>
                  <a:pt x="0" y="1246784"/>
                </a:lnTo>
                <a:lnTo>
                  <a:pt x="0" y="1237259"/>
                </a:lnTo>
                <a:lnTo>
                  <a:pt x="9525" y="1237259"/>
                </a:lnTo>
                <a:lnTo>
                  <a:pt x="9525" y="1246784"/>
                </a:lnTo>
                <a:close/>
              </a:path>
              <a:path w="2640965" h="1790700">
                <a:moveTo>
                  <a:pt x="9525" y="1227734"/>
                </a:moveTo>
                <a:lnTo>
                  <a:pt x="0" y="1227734"/>
                </a:lnTo>
                <a:lnTo>
                  <a:pt x="0" y="1218209"/>
                </a:lnTo>
                <a:lnTo>
                  <a:pt x="9525" y="1218209"/>
                </a:lnTo>
                <a:lnTo>
                  <a:pt x="9525" y="1227734"/>
                </a:lnTo>
                <a:close/>
              </a:path>
              <a:path w="2640965" h="1790700">
                <a:moveTo>
                  <a:pt x="9525" y="1208684"/>
                </a:moveTo>
                <a:lnTo>
                  <a:pt x="0" y="1208684"/>
                </a:lnTo>
                <a:lnTo>
                  <a:pt x="0" y="1199159"/>
                </a:lnTo>
                <a:lnTo>
                  <a:pt x="9525" y="1199159"/>
                </a:lnTo>
                <a:lnTo>
                  <a:pt x="9525" y="1208684"/>
                </a:lnTo>
                <a:close/>
              </a:path>
              <a:path w="2640965" h="1790700">
                <a:moveTo>
                  <a:pt x="9525" y="1189634"/>
                </a:moveTo>
                <a:lnTo>
                  <a:pt x="0" y="1189634"/>
                </a:lnTo>
                <a:lnTo>
                  <a:pt x="0" y="1180109"/>
                </a:lnTo>
                <a:lnTo>
                  <a:pt x="9525" y="1180109"/>
                </a:lnTo>
                <a:lnTo>
                  <a:pt x="9525" y="1189634"/>
                </a:lnTo>
                <a:close/>
              </a:path>
              <a:path w="2640965" h="1790700">
                <a:moveTo>
                  <a:pt x="9525" y="1170584"/>
                </a:moveTo>
                <a:lnTo>
                  <a:pt x="0" y="1170584"/>
                </a:lnTo>
                <a:lnTo>
                  <a:pt x="0" y="1161059"/>
                </a:lnTo>
                <a:lnTo>
                  <a:pt x="9525" y="1161059"/>
                </a:lnTo>
                <a:lnTo>
                  <a:pt x="9525" y="1170584"/>
                </a:lnTo>
                <a:close/>
              </a:path>
              <a:path w="2640965" h="1790700">
                <a:moveTo>
                  <a:pt x="9525" y="1151534"/>
                </a:moveTo>
                <a:lnTo>
                  <a:pt x="0" y="1151534"/>
                </a:lnTo>
                <a:lnTo>
                  <a:pt x="0" y="1142009"/>
                </a:lnTo>
                <a:lnTo>
                  <a:pt x="9525" y="1142009"/>
                </a:lnTo>
                <a:lnTo>
                  <a:pt x="9525" y="1151534"/>
                </a:lnTo>
                <a:close/>
              </a:path>
              <a:path w="2640965" h="1790700">
                <a:moveTo>
                  <a:pt x="9525" y="1132484"/>
                </a:moveTo>
                <a:lnTo>
                  <a:pt x="0" y="1132484"/>
                </a:lnTo>
                <a:lnTo>
                  <a:pt x="0" y="1122959"/>
                </a:lnTo>
                <a:lnTo>
                  <a:pt x="9525" y="1122959"/>
                </a:lnTo>
                <a:lnTo>
                  <a:pt x="9525" y="1132484"/>
                </a:lnTo>
                <a:close/>
              </a:path>
              <a:path w="2640965" h="1790700">
                <a:moveTo>
                  <a:pt x="9525" y="1113434"/>
                </a:moveTo>
                <a:lnTo>
                  <a:pt x="0" y="1113434"/>
                </a:lnTo>
                <a:lnTo>
                  <a:pt x="0" y="1103909"/>
                </a:lnTo>
                <a:lnTo>
                  <a:pt x="9525" y="1103909"/>
                </a:lnTo>
                <a:lnTo>
                  <a:pt x="9525" y="1113434"/>
                </a:lnTo>
                <a:close/>
              </a:path>
              <a:path w="2640965" h="1790700">
                <a:moveTo>
                  <a:pt x="9525" y="1094384"/>
                </a:moveTo>
                <a:lnTo>
                  <a:pt x="0" y="1094384"/>
                </a:lnTo>
                <a:lnTo>
                  <a:pt x="0" y="1084859"/>
                </a:lnTo>
                <a:lnTo>
                  <a:pt x="9525" y="1084859"/>
                </a:lnTo>
                <a:lnTo>
                  <a:pt x="9525" y="1094384"/>
                </a:lnTo>
                <a:close/>
              </a:path>
              <a:path w="2640965" h="1790700">
                <a:moveTo>
                  <a:pt x="9525" y="1075334"/>
                </a:moveTo>
                <a:lnTo>
                  <a:pt x="0" y="1075334"/>
                </a:lnTo>
                <a:lnTo>
                  <a:pt x="0" y="1065809"/>
                </a:lnTo>
                <a:lnTo>
                  <a:pt x="9525" y="1065809"/>
                </a:lnTo>
                <a:lnTo>
                  <a:pt x="9525" y="1075334"/>
                </a:lnTo>
                <a:close/>
              </a:path>
              <a:path w="2640965" h="1790700">
                <a:moveTo>
                  <a:pt x="9525" y="1056284"/>
                </a:moveTo>
                <a:lnTo>
                  <a:pt x="0" y="1056284"/>
                </a:lnTo>
                <a:lnTo>
                  <a:pt x="0" y="1046759"/>
                </a:lnTo>
                <a:lnTo>
                  <a:pt x="9525" y="1046759"/>
                </a:lnTo>
                <a:lnTo>
                  <a:pt x="9525" y="1056284"/>
                </a:lnTo>
                <a:close/>
              </a:path>
              <a:path w="2640965" h="1790700">
                <a:moveTo>
                  <a:pt x="9525" y="1037234"/>
                </a:moveTo>
                <a:lnTo>
                  <a:pt x="0" y="1037234"/>
                </a:lnTo>
                <a:lnTo>
                  <a:pt x="0" y="1027709"/>
                </a:lnTo>
                <a:lnTo>
                  <a:pt x="9525" y="1027709"/>
                </a:lnTo>
                <a:lnTo>
                  <a:pt x="9525" y="1037234"/>
                </a:lnTo>
                <a:close/>
              </a:path>
              <a:path w="2640965" h="1790700">
                <a:moveTo>
                  <a:pt x="9525" y="1018184"/>
                </a:moveTo>
                <a:lnTo>
                  <a:pt x="0" y="1018184"/>
                </a:lnTo>
                <a:lnTo>
                  <a:pt x="0" y="1008659"/>
                </a:lnTo>
                <a:lnTo>
                  <a:pt x="9525" y="1008659"/>
                </a:lnTo>
                <a:lnTo>
                  <a:pt x="9525" y="1018184"/>
                </a:lnTo>
                <a:close/>
              </a:path>
              <a:path w="2640965" h="1790700">
                <a:moveTo>
                  <a:pt x="9525" y="999134"/>
                </a:moveTo>
                <a:lnTo>
                  <a:pt x="0" y="999134"/>
                </a:lnTo>
                <a:lnTo>
                  <a:pt x="0" y="989609"/>
                </a:lnTo>
                <a:lnTo>
                  <a:pt x="9525" y="989609"/>
                </a:lnTo>
                <a:lnTo>
                  <a:pt x="9525" y="999134"/>
                </a:lnTo>
                <a:close/>
              </a:path>
              <a:path w="2640965" h="1790700">
                <a:moveTo>
                  <a:pt x="9525" y="980084"/>
                </a:moveTo>
                <a:lnTo>
                  <a:pt x="0" y="980084"/>
                </a:lnTo>
                <a:lnTo>
                  <a:pt x="0" y="970559"/>
                </a:lnTo>
                <a:lnTo>
                  <a:pt x="9525" y="970559"/>
                </a:lnTo>
                <a:lnTo>
                  <a:pt x="9525" y="980084"/>
                </a:lnTo>
                <a:close/>
              </a:path>
              <a:path w="2640965" h="1790700">
                <a:moveTo>
                  <a:pt x="9525" y="961034"/>
                </a:moveTo>
                <a:lnTo>
                  <a:pt x="0" y="961034"/>
                </a:lnTo>
                <a:lnTo>
                  <a:pt x="0" y="951509"/>
                </a:lnTo>
                <a:lnTo>
                  <a:pt x="9525" y="951509"/>
                </a:lnTo>
                <a:lnTo>
                  <a:pt x="9525" y="961034"/>
                </a:lnTo>
                <a:close/>
              </a:path>
              <a:path w="2640965" h="1790700">
                <a:moveTo>
                  <a:pt x="9525" y="941984"/>
                </a:moveTo>
                <a:lnTo>
                  <a:pt x="0" y="941984"/>
                </a:lnTo>
                <a:lnTo>
                  <a:pt x="0" y="932459"/>
                </a:lnTo>
                <a:lnTo>
                  <a:pt x="9525" y="932459"/>
                </a:lnTo>
                <a:lnTo>
                  <a:pt x="9525" y="941984"/>
                </a:lnTo>
                <a:close/>
              </a:path>
              <a:path w="2640965" h="1790700">
                <a:moveTo>
                  <a:pt x="9525" y="922934"/>
                </a:moveTo>
                <a:lnTo>
                  <a:pt x="0" y="922934"/>
                </a:lnTo>
                <a:lnTo>
                  <a:pt x="0" y="913409"/>
                </a:lnTo>
                <a:lnTo>
                  <a:pt x="9525" y="913409"/>
                </a:lnTo>
                <a:lnTo>
                  <a:pt x="9525" y="922934"/>
                </a:lnTo>
                <a:close/>
              </a:path>
              <a:path w="2640965" h="1790700">
                <a:moveTo>
                  <a:pt x="9525" y="903884"/>
                </a:moveTo>
                <a:lnTo>
                  <a:pt x="0" y="903884"/>
                </a:lnTo>
                <a:lnTo>
                  <a:pt x="0" y="894359"/>
                </a:lnTo>
                <a:lnTo>
                  <a:pt x="9525" y="894359"/>
                </a:lnTo>
                <a:lnTo>
                  <a:pt x="9525" y="903884"/>
                </a:lnTo>
                <a:close/>
              </a:path>
              <a:path w="2640965" h="1790700">
                <a:moveTo>
                  <a:pt x="9525" y="884834"/>
                </a:moveTo>
                <a:lnTo>
                  <a:pt x="0" y="884834"/>
                </a:lnTo>
                <a:lnTo>
                  <a:pt x="0" y="875309"/>
                </a:lnTo>
                <a:lnTo>
                  <a:pt x="9525" y="875309"/>
                </a:lnTo>
                <a:lnTo>
                  <a:pt x="9525" y="884834"/>
                </a:lnTo>
                <a:close/>
              </a:path>
              <a:path w="2640965" h="1790700">
                <a:moveTo>
                  <a:pt x="9525" y="865784"/>
                </a:moveTo>
                <a:lnTo>
                  <a:pt x="0" y="865784"/>
                </a:lnTo>
                <a:lnTo>
                  <a:pt x="0" y="856259"/>
                </a:lnTo>
                <a:lnTo>
                  <a:pt x="9525" y="856259"/>
                </a:lnTo>
                <a:lnTo>
                  <a:pt x="9525" y="865784"/>
                </a:lnTo>
                <a:close/>
              </a:path>
              <a:path w="2640965" h="1790700">
                <a:moveTo>
                  <a:pt x="9525" y="846734"/>
                </a:moveTo>
                <a:lnTo>
                  <a:pt x="0" y="846734"/>
                </a:lnTo>
                <a:lnTo>
                  <a:pt x="0" y="837209"/>
                </a:lnTo>
                <a:lnTo>
                  <a:pt x="9525" y="837209"/>
                </a:lnTo>
                <a:lnTo>
                  <a:pt x="9525" y="846734"/>
                </a:lnTo>
                <a:close/>
              </a:path>
              <a:path w="2640965" h="1790700">
                <a:moveTo>
                  <a:pt x="9525" y="827684"/>
                </a:moveTo>
                <a:lnTo>
                  <a:pt x="0" y="827684"/>
                </a:lnTo>
                <a:lnTo>
                  <a:pt x="0" y="818159"/>
                </a:lnTo>
                <a:lnTo>
                  <a:pt x="9525" y="818159"/>
                </a:lnTo>
                <a:lnTo>
                  <a:pt x="9525" y="827684"/>
                </a:lnTo>
                <a:close/>
              </a:path>
              <a:path w="2640965" h="1790700">
                <a:moveTo>
                  <a:pt x="9525" y="808634"/>
                </a:moveTo>
                <a:lnTo>
                  <a:pt x="0" y="808634"/>
                </a:lnTo>
                <a:lnTo>
                  <a:pt x="0" y="799109"/>
                </a:lnTo>
                <a:lnTo>
                  <a:pt x="9525" y="799109"/>
                </a:lnTo>
                <a:lnTo>
                  <a:pt x="9525" y="808634"/>
                </a:lnTo>
                <a:close/>
              </a:path>
              <a:path w="2640965" h="1790700">
                <a:moveTo>
                  <a:pt x="9525" y="789584"/>
                </a:moveTo>
                <a:lnTo>
                  <a:pt x="0" y="789584"/>
                </a:lnTo>
                <a:lnTo>
                  <a:pt x="0" y="780059"/>
                </a:lnTo>
                <a:lnTo>
                  <a:pt x="9525" y="780059"/>
                </a:lnTo>
                <a:lnTo>
                  <a:pt x="9525" y="789584"/>
                </a:lnTo>
                <a:close/>
              </a:path>
              <a:path w="2640965" h="1790700">
                <a:moveTo>
                  <a:pt x="9525" y="770534"/>
                </a:moveTo>
                <a:lnTo>
                  <a:pt x="0" y="770534"/>
                </a:lnTo>
                <a:lnTo>
                  <a:pt x="0" y="761009"/>
                </a:lnTo>
                <a:lnTo>
                  <a:pt x="9525" y="761009"/>
                </a:lnTo>
                <a:lnTo>
                  <a:pt x="9525" y="770534"/>
                </a:lnTo>
                <a:close/>
              </a:path>
              <a:path w="2640965" h="1790700">
                <a:moveTo>
                  <a:pt x="9525" y="751484"/>
                </a:moveTo>
                <a:lnTo>
                  <a:pt x="0" y="751484"/>
                </a:lnTo>
                <a:lnTo>
                  <a:pt x="0" y="741959"/>
                </a:lnTo>
                <a:lnTo>
                  <a:pt x="9525" y="741959"/>
                </a:lnTo>
                <a:lnTo>
                  <a:pt x="9525" y="751484"/>
                </a:lnTo>
                <a:close/>
              </a:path>
              <a:path w="2640965" h="1790700">
                <a:moveTo>
                  <a:pt x="9525" y="732434"/>
                </a:moveTo>
                <a:lnTo>
                  <a:pt x="0" y="732434"/>
                </a:lnTo>
                <a:lnTo>
                  <a:pt x="0" y="722909"/>
                </a:lnTo>
                <a:lnTo>
                  <a:pt x="9525" y="722909"/>
                </a:lnTo>
                <a:lnTo>
                  <a:pt x="9525" y="732434"/>
                </a:lnTo>
                <a:close/>
              </a:path>
              <a:path w="2640965" h="1790700">
                <a:moveTo>
                  <a:pt x="9525" y="713384"/>
                </a:moveTo>
                <a:lnTo>
                  <a:pt x="0" y="713384"/>
                </a:lnTo>
                <a:lnTo>
                  <a:pt x="0" y="703859"/>
                </a:lnTo>
                <a:lnTo>
                  <a:pt x="9525" y="703859"/>
                </a:lnTo>
                <a:lnTo>
                  <a:pt x="9525" y="713384"/>
                </a:lnTo>
                <a:close/>
              </a:path>
              <a:path w="2640965" h="1790700">
                <a:moveTo>
                  <a:pt x="9525" y="694334"/>
                </a:moveTo>
                <a:lnTo>
                  <a:pt x="0" y="694334"/>
                </a:lnTo>
                <a:lnTo>
                  <a:pt x="0" y="684809"/>
                </a:lnTo>
                <a:lnTo>
                  <a:pt x="9525" y="684809"/>
                </a:lnTo>
                <a:lnTo>
                  <a:pt x="9525" y="694334"/>
                </a:lnTo>
                <a:close/>
              </a:path>
              <a:path w="2640965" h="1790700">
                <a:moveTo>
                  <a:pt x="9525" y="675284"/>
                </a:moveTo>
                <a:lnTo>
                  <a:pt x="0" y="675284"/>
                </a:lnTo>
                <a:lnTo>
                  <a:pt x="0" y="665759"/>
                </a:lnTo>
                <a:lnTo>
                  <a:pt x="9525" y="665759"/>
                </a:lnTo>
                <a:lnTo>
                  <a:pt x="9525" y="675284"/>
                </a:lnTo>
                <a:close/>
              </a:path>
              <a:path w="2640965" h="1790700">
                <a:moveTo>
                  <a:pt x="9525" y="656234"/>
                </a:moveTo>
                <a:lnTo>
                  <a:pt x="0" y="656234"/>
                </a:lnTo>
                <a:lnTo>
                  <a:pt x="0" y="646709"/>
                </a:lnTo>
                <a:lnTo>
                  <a:pt x="9525" y="646709"/>
                </a:lnTo>
                <a:lnTo>
                  <a:pt x="9525" y="656234"/>
                </a:lnTo>
                <a:close/>
              </a:path>
              <a:path w="2640965" h="1790700">
                <a:moveTo>
                  <a:pt x="9525" y="637184"/>
                </a:moveTo>
                <a:lnTo>
                  <a:pt x="0" y="637184"/>
                </a:lnTo>
                <a:lnTo>
                  <a:pt x="0" y="627659"/>
                </a:lnTo>
                <a:lnTo>
                  <a:pt x="9525" y="627659"/>
                </a:lnTo>
                <a:lnTo>
                  <a:pt x="9525" y="637184"/>
                </a:lnTo>
                <a:close/>
              </a:path>
              <a:path w="2640965" h="1790700">
                <a:moveTo>
                  <a:pt x="9525" y="618134"/>
                </a:moveTo>
                <a:lnTo>
                  <a:pt x="0" y="618134"/>
                </a:lnTo>
                <a:lnTo>
                  <a:pt x="0" y="608609"/>
                </a:lnTo>
                <a:lnTo>
                  <a:pt x="9525" y="608609"/>
                </a:lnTo>
                <a:lnTo>
                  <a:pt x="9525" y="618134"/>
                </a:lnTo>
                <a:close/>
              </a:path>
              <a:path w="2640965" h="1790700">
                <a:moveTo>
                  <a:pt x="9525" y="599084"/>
                </a:moveTo>
                <a:lnTo>
                  <a:pt x="0" y="599084"/>
                </a:lnTo>
                <a:lnTo>
                  <a:pt x="0" y="589559"/>
                </a:lnTo>
                <a:lnTo>
                  <a:pt x="9525" y="589559"/>
                </a:lnTo>
                <a:lnTo>
                  <a:pt x="9525" y="599084"/>
                </a:lnTo>
                <a:close/>
              </a:path>
              <a:path w="2640965" h="1790700">
                <a:moveTo>
                  <a:pt x="9525" y="580034"/>
                </a:moveTo>
                <a:lnTo>
                  <a:pt x="0" y="580034"/>
                </a:lnTo>
                <a:lnTo>
                  <a:pt x="0" y="570509"/>
                </a:lnTo>
                <a:lnTo>
                  <a:pt x="9525" y="570509"/>
                </a:lnTo>
                <a:lnTo>
                  <a:pt x="9525" y="580034"/>
                </a:lnTo>
                <a:close/>
              </a:path>
              <a:path w="2640965" h="1790700">
                <a:moveTo>
                  <a:pt x="9525" y="560984"/>
                </a:moveTo>
                <a:lnTo>
                  <a:pt x="0" y="560984"/>
                </a:lnTo>
                <a:lnTo>
                  <a:pt x="0" y="551459"/>
                </a:lnTo>
                <a:lnTo>
                  <a:pt x="9525" y="551459"/>
                </a:lnTo>
                <a:lnTo>
                  <a:pt x="9525" y="560984"/>
                </a:lnTo>
                <a:close/>
              </a:path>
              <a:path w="2640965" h="1790700">
                <a:moveTo>
                  <a:pt x="9525" y="541934"/>
                </a:moveTo>
                <a:lnTo>
                  <a:pt x="0" y="541934"/>
                </a:lnTo>
                <a:lnTo>
                  <a:pt x="0" y="532409"/>
                </a:lnTo>
                <a:lnTo>
                  <a:pt x="9525" y="532409"/>
                </a:lnTo>
                <a:lnTo>
                  <a:pt x="9525" y="541934"/>
                </a:lnTo>
                <a:close/>
              </a:path>
              <a:path w="2640965" h="1790700">
                <a:moveTo>
                  <a:pt x="9525" y="522884"/>
                </a:moveTo>
                <a:lnTo>
                  <a:pt x="0" y="522884"/>
                </a:lnTo>
                <a:lnTo>
                  <a:pt x="0" y="513359"/>
                </a:lnTo>
                <a:lnTo>
                  <a:pt x="9525" y="513359"/>
                </a:lnTo>
                <a:lnTo>
                  <a:pt x="9525" y="522884"/>
                </a:lnTo>
                <a:close/>
              </a:path>
              <a:path w="2640965" h="1790700">
                <a:moveTo>
                  <a:pt x="9525" y="503834"/>
                </a:moveTo>
                <a:lnTo>
                  <a:pt x="0" y="503834"/>
                </a:lnTo>
                <a:lnTo>
                  <a:pt x="0" y="494309"/>
                </a:lnTo>
                <a:lnTo>
                  <a:pt x="9525" y="494309"/>
                </a:lnTo>
                <a:lnTo>
                  <a:pt x="9525" y="503834"/>
                </a:lnTo>
                <a:close/>
              </a:path>
              <a:path w="2640965" h="1790700">
                <a:moveTo>
                  <a:pt x="9525" y="484784"/>
                </a:moveTo>
                <a:lnTo>
                  <a:pt x="0" y="484784"/>
                </a:lnTo>
                <a:lnTo>
                  <a:pt x="0" y="475259"/>
                </a:lnTo>
                <a:lnTo>
                  <a:pt x="9525" y="475259"/>
                </a:lnTo>
                <a:lnTo>
                  <a:pt x="9525" y="484784"/>
                </a:lnTo>
                <a:close/>
              </a:path>
              <a:path w="2640965" h="1790700">
                <a:moveTo>
                  <a:pt x="9525" y="465734"/>
                </a:moveTo>
                <a:lnTo>
                  <a:pt x="0" y="465734"/>
                </a:lnTo>
                <a:lnTo>
                  <a:pt x="0" y="456209"/>
                </a:lnTo>
                <a:lnTo>
                  <a:pt x="9525" y="456209"/>
                </a:lnTo>
                <a:lnTo>
                  <a:pt x="9525" y="465734"/>
                </a:lnTo>
                <a:close/>
              </a:path>
              <a:path w="2640965" h="1790700">
                <a:moveTo>
                  <a:pt x="9525" y="446684"/>
                </a:moveTo>
                <a:lnTo>
                  <a:pt x="0" y="446684"/>
                </a:lnTo>
                <a:lnTo>
                  <a:pt x="0" y="437159"/>
                </a:lnTo>
                <a:lnTo>
                  <a:pt x="9525" y="437159"/>
                </a:lnTo>
                <a:lnTo>
                  <a:pt x="9525" y="446684"/>
                </a:lnTo>
                <a:close/>
              </a:path>
              <a:path w="2640965" h="1790700">
                <a:moveTo>
                  <a:pt x="9525" y="427634"/>
                </a:moveTo>
                <a:lnTo>
                  <a:pt x="0" y="427634"/>
                </a:lnTo>
                <a:lnTo>
                  <a:pt x="0" y="418109"/>
                </a:lnTo>
                <a:lnTo>
                  <a:pt x="9525" y="418109"/>
                </a:lnTo>
                <a:lnTo>
                  <a:pt x="9525" y="427634"/>
                </a:lnTo>
                <a:close/>
              </a:path>
              <a:path w="2640965" h="1790700">
                <a:moveTo>
                  <a:pt x="9525" y="408584"/>
                </a:moveTo>
                <a:lnTo>
                  <a:pt x="0" y="408584"/>
                </a:lnTo>
                <a:lnTo>
                  <a:pt x="0" y="399059"/>
                </a:lnTo>
                <a:lnTo>
                  <a:pt x="9525" y="399059"/>
                </a:lnTo>
                <a:lnTo>
                  <a:pt x="9525" y="408584"/>
                </a:lnTo>
                <a:close/>
              </a:path>
              <a:path w="2640965" h="1790700">
                <a:moveTo>
                  <a:pt x="9525" y="389534"/>
                </a:moveTo>
                <a:lnTo>
                  <a:pt x="0" y="389534"/>
                </a:lnTo>
                <a:lnTo>
                  <a:pt x="0" y="380009"/>
                </a:lnTo>
                <a:lnTo>
                  <a:pt x="9525" y="380009"/>
                </a:lnTo>
                <a:lnTo>
                  <a:pt x="9525" y="389534"/>
                </a:lnTo>
                <a:close/>
              </a:path>
              <a:path w="2640965" h="1790700">
                <a:moveTo>
                  <a:pt x="9525" y="370484"/>
                </a:moveTo>
                <a:lnTo>
                  <a:pt x="0" y="370484"/>
                </a:lnTo>
                <a:lnTo>
                  <a:pt x="0" y="360959"/>
                </a:lnTo>
                <a:lnTo>
                  <a:pt x="9525" y="360959"/>
                </a:lnTo>
                <a:lnTo>
                  <a:pt x="9525" y="370484"/>
                </a:lnTo>
                <a:close/>
              </a:path>
              <a:path w="2640965" h="1790700">
                <a:moveTo>
                  <a:pt x="9525" y="351434"/>
                </a:moveTo>
                <a:lnTo>
                  <a:pt x="0" y="351434"/>
                </a:lnTo>
                <a:lnTo>
                  <a:pt x="0" y="341909"/>
                </a:lnTo>
                <a:lnTo>
                  <a:pt x="9525" y="341909"/>
                </a:lnTo>
                <a:lnTo>
                  <a:pt x="9525" y="351434"/>
                </a:lnTo>
                <a:close/>
              </a:path>
              <a:path w="2640965" h="1790700">
                <a:moveTo>
                  <a:pt x="9525" y="332384"/>
                </a:moveTo>
                <a:lnTo>
                  <a:pt x="0" y="332384"/>
                </a:lnTo>
                <a:lnTo>
                  <a:pt x="0" y="322859"/>
                </a:lnTo>
                <a:lnTo>
                  <a:pt x="9525" y="322859"/>
                </a:lnTo>
                <a:lnTo>
                  <a:pt x="9525" y="332384"/>
                </a:lnTo>
                <a:close/>
              </a:path>
              <a:path w="2640965" h="1790700">
                <a:moveTo>
                  <a:pt x="9525" y="313334"/>
                </a:moveTo>
                <a:lnTo>
                  <a:pt x="0" y="313334"/>
                </a:lnTo>
                <a:lnTo>
                  <a:pt x="0" y="303809"/>
                </a:lnTo>
                <a:lnTo>
                  <a:pt x="9525" y="303809"/>
                </a:lnTo>
                <a:lnTo>
                  <a:pt x="9525" y="313334"/>
                </a:lnTo>
                <a:close/>
              </a:path>
              <a:path w="2640965" h="1790700">
                <a:moveTo>
                  <a:pt x="9525" y="294284"/>
                </a:moveTo>
                <a:lnTo>
                  <a:pt x="0" y="294284"/>
                </a:lnTo>
                <a:lnTo>
                  <a:pt x="0" y="284759"/>
                </a:lnTo>
                <a:lnTo>
                  <a:pt x="9525" y="284759"/>
                </a:lnTo>
                <a:lnTo>
                  <a:pt x="9525" y="294284"/>
                </a:lnTo>
                <a:close/>
              </a:path>
              <a:path w="2640965" h="1790700">
                <a:moveTo>
                  <a:pt x="9525" y="275234"/>
                </a:moveTo>
                <a:lnTo>
                  <a:pt x="0" y="275234"/>
                </a:lnTo>
                <a:lnTo>
                  <a:pt x="0" y="265709"/>
                </a:lnTo>
                <a:lnTo>
                  <a:pt x="9525" y="265709"/>
                </a:lnTo>
                <a:lnTo>
                  <a:pt x="9525" y="275234"/>
                </a:lnTo>
                <a:close/>
              </a:path>
              <a:path w="2640965" h="1790700">
                <a:moveTo>
                  <a:pt x="9525" y="256184"/>
                </a:moveTo>
                <a:lnTo>
                  <a:pt x="0" y="256184"/>
                </a:lnTo>
                <a:lnTo>
                  <a:pt x="0" y="246659"/>
                </a:lnTo>
                <a:lnTo>
                  <a:pt x="9525" y="246659"/>
                </a:lnTo>
                <a:lnTo>
                  <a:pt x="9525" y="256184"/>
                </a:lnTo>
                <a:close/>
              </a:path>
              <a:path w="2640965" h="1790700">
                <a:moveTo>
                  <a:pt x="9525" y="237134"/>
                </a:moveTo>
                <a:lnTo>
                  <a:pt x="0" y="237134"/>
                </a:lnTo>
                <a:lnTo>
                  <a:pt x="0" y="227609"/>
                </a:lnTo>
                <a:lnTo>
                  <a:pt x="9525" y="227609"/>
                </a:lnTo>
                <a:lnTo>
                  <a:pt x="9525" y="237134"/>
                </a:lnTo>
                <a:close/>
              </a:path>
              <a:path w="2640965" h="1790700">
                <a:moveTo>
                  <a:pt x="9525" y="218084"/>
                </a:moveTo>
                <a:lnTo>
                  <a:pt x="0" y="218084"/>
                </a:lnTo>
                <a:lnTo>
                  <a:pt x="0" y="208559"/>
                </a:lnTo>
                <a:lnTo>
                  <a:pt x="9525" y="208559"/>
                </a:lnTo>
                <a:lnTo>
                  <a:pt x="9525" y="218084"/>
                </a:lnTo>
                <a:close/>
              </a:path>
              <a:path w="2640965" h="1790700">
                <a:moveTo>
                  <a:pt x="9525" y="199034"/>
                </a:moveTo>
                <a:lnTo>
                  <a:pt x="0" y="199034"/>
                </a:lnTo>
                <a:lnTo>
                  <a:pt x="0" y="189509"/>
                </a:lnTo>
                <a:lnTo>
                  <a:pt x="9525" y="189509"/>
                </a:lnTo>
                <a:lnTo>
                  <a:pt x="9525" y="199034"/>
                </a:lnTo>
                <a:close/>
              </a:path>
              <a:path w="2640965" h="1790700">
                <a:moveTo>
                  <a:pt x="9525" y="179984"/>
                </a:moveTo>
                <a:lnTo>
                  <a:pt x="0" y="179984"/>
                </a:lnTo>
                <a:lnTo>
                  <a:pt x="0" y="170459"/>
                </a:lnTo>
                <a:lnTo>
                  <a:pt x="9525" y="170459"/>
                </a:lnTo>
                <a:lnTo>
                  <a:pt x="9525" y="179984"/>
                </a:lnTo>
                <a:close/>
              </a:path>
              <a:path w="2640965" h="1790700">
                <a:moveTo>
                  <a:pt x="9525" y="160934"/>
                </a:moveTo>
                <a:lnTo>
                  <a:pt x="0" y="160934"/>
                </a:lnTo>
                <a:lnTo>
                  <a:pt x="0" y="151409"/>
                </a:lnTo>
                <a:lnTo>
                  <a:pt x="9525" y="151409"/>
                </a:lnTo>
                <a:lnTo>
                  <a:pt x="9525" y="160934"/>
                </a:lnTo>
                <a:close/>
              </a:path>
              <a:path w="2640965" h="1790700">
                <a:moveTo>
                  <a:pt x="9525" y="141884"/>
                </a:moveTo>
                <a:lnTo>
                  <a:pt x="0" y="141884"/>
                </a:lnTo>
                <a:lnTo>
                  <a:pt x="0" y="132359"/>
                </a:lnTo>
                <a:lnTo>
                  <a:pt x="9525" y="132359"/>
                </a:lnTo>
                <a:lnTo>
                  <a:pt x="9525" y="141884"/>
                </a:lnTo>
                <a:close/>
              </a:path>
              <a:path w="2640965" h="1790700">
                <a:moveTo>
                  <a:pt x="9525" y="122834"/>
                </a:moveTo>
                <a:lnTo>
                  <a:pt x="0" y="122834"/>
                </a:lnTo>
                <a:lnTo>
                  <a:pt x="0" y="113309"/>
                </a:lnTo>
                <a:lnTo>
                  <a:pt x="9525" y="113309"/>
                </a:lnTo>
                <a:lnTo>
                  <a:pt x="9525" y="122834"/>
                </a:lnTo>
                <a:close/>
              </a:path>
              <a:path w="2640965" h="1790700">
                <a:moveTo>
                  <a:pt x="9525" y="103784"/>
                </a:moveTo>
                <a:lnTo>
                  <a:pt x="0" y="103784"/>
                </a:lnTo>
                <a:lnTo>
                  <a:pt x="0" y="94259"/>
                </a:lnTo>
                <a:lnTo>
                  <a:pt x="9525" y="94259"/>
                </a:lnTo>
                <a:lnTo>
                  <a:pt x="9525" y="103784"/>
                </a:lnTo>
                <a:close/>
              </a:path>
              <a:path w="2640965" h="1790700">
                <a:moveTo>
                  <a:pt x="9525" y="84734"/>
                </a:moveTo>
                <a:lnTo>
                  <a:pt x="0" y="84734"/>
                </a:lnTo>
                <a:lnTo>
                  <a:pt x="0" y="75209"/>
                </a:lnTo>
                <a:lnTo>
                  <a:pt x="9525" y="75209"/>
                </a:lnTo>
                <a:lnTo>
                  <a:pt x="9525" y="84734"/>
                </a:lnTo>
                <a:close/>
              </a:path>
              <a:path w="2640965" h="1790700">
                <a:moveTo>
                  <a:pt x="9575" y="65811"/>
                </a:moveTo>
                <a:lnTo>
                  <a:pt x="50" y="65570"/>
                </a:lnTo>
                <a:lnTo>
                  <a:pt x="101" y="63703"/>
                </a:lnTo>
                <a:lnTo>
                  <a:pt x="368" y="60286"/>
                </a:lnTo>
                <a:lnTo>
                  <a:pt x="800" y="56921"/>
                </a:lnTo>
                <a:lnTo>
                  <a:pt x="1079" y="55384"/>
                </a:lnTo>
                <a:lnTo>
                  <a:pt x="10452" y="57061"/>
                </a:lnTo>
                <a:lnTo>
                  <a:pt x="10180" y="58597"/>
                </a:lnTo>
                <a:lnTo>
                  <a:pt x="9824" y="61493"/>
                </a:lnTo>
                <a:lnTo>
                  <a:pt x="9608" y="64427"/>
                </a:lnTo>
                <a:lnTo>
                  <a:pt x="9575" y="65811"/>
                </a:lnTo>
                <a:close/>
              </a:path>
              <a:path w="2640965" h="1790700">
                <a:moveTo>
                  <a:pt x="10197" y="58459"/>
                </a:moveTo>
                <a:close/>
              </a:path>
              <a:path w="2640965" h="1790700">
                <a:moveTo>
                  <a:pt x="10180" y="58597"/>
                </a:moveTo>
                <a:lnTo>
                  <a:pt x="10197" y="58459"/>
                </a:lnTo>
                <a:lnTo>
                  <a:pt x="10180" y="58597"/>
                </a:lnTo>
                <a:close/>
              </a:path>
              <a:path w="2640965" h="1790700">
                <a:moveTo>
                  <a:pt x="9835" y="61350"/>
                </a:moveTo>
                <a:close/>
              </a:path>
              <a:path w="2640965" h="1790700">
                <a:moveTo>
                  <a:pt x="9824" y="61493"/>
                </a:moveTo>
                <a:lnTo>
                  <a:pt x="9835" y="61350"/>
                </a:lnTo>
                <a:lnTo>
                  <a:pt x="9824" y="61493"/>
                </a:lnTo>
                <a:close/>
              </a:path>
              <a:path w="2640965" h="1790700">
                <a:moveTo>
                  <a:pt x="9611" y="64293"/>
                </a:moveTo>
                <a:close/>
              </a:path>
              <a:path w="2640965" h="1790700">
                <a:moveTo>
                  <a:pt x="9608" y="64427"/>
                </a:moveTo>
                <a:lnTo>
                  <a:pt x="9611" y="64293"/>
                </a:lnTo>
                <a:lnTo>
                  <a:pt x="9608" y="64427"/>
                </a:lnTo>
                <a:close/>
              </a:path>
              <a:path w="2640965" h="1790700">
                <a:moveTo>
                  <a:pt x="12661" y="48666"/>
                </a:moveTo>
                <a:lnTo>
                  <a:pt x="3721" y="45389"/>
                </a:lnTo>
                <a:lnTo>
                  <a:pt x="5206" y="41313"/>
                </a:lnTo>
                <a:lnTo>
                  <a:pt x="5397" y="40881"/>
                </a:lnTo>
                <a:lnTo>
                  <a:pt x="7632" y="36220"/>
                </a:lnTo>
                <a:lnTo>
                  <a:pt x="16217" y="40347"/>
                </a:lnTo>
                <a:lnTo>
                  <a:pt x="14178" y="44576"/>
                </a:lnTo>
                <a:lnTo>
                  <a:pt x="12661" y="48666"/>
                </a:lnTo>
                <a:close/>
              </a:path>
              <a:path w="2640965" h="1790700">
                <a:moveTo>
                  <a:pt x="14104" y="44730"/>
                </a:moveTo>
                <a:lnTo>
                  <a:pt x="14160" y="44576"/>
                </a:lnTo>
                <a:lnTo>
                  <a:pt x="14104" y="44730"/>
                </a:lnTo>
                <a:close/>
              </a:path>
              <a:path w="2640965" h="1790700">
                <a:moveTo>
                  <a:pt x="14002" y="45008"/>
                </a:moveTo>
                <a:lnTo>
                  <a:pt x="14104" y="44730"/>
                </a:lnTo>
                <a:lnTo>
                  <a:pt x="14002" y="45008"/>
                </a:lnTo>
                <a:close/>
              </a:path>
              <a:path w="2640965" h="1790700">
                <a:moveTo>
                  <a:pt x="20815" y="33096"/>
                </a:moveTo>
                <a:lnTo>
                  <a:pt x="13195" y="27393"/>
                </a:lnTo>
                <a:lnTo>
                  <a:pt x="15227" y="24663"/>
                </a:lnTo>
                <a:lnTo>
                  <a:pt x="15519" y="24307"/>
                </a:lnTo>
                <a:lnTo>
                  <a:pt x="19557" y="19862"/>
                </a:lnTo>
                <a:lnTo>
                  <a:pt x="19964" y="19469"/>
                </a:lnTo>
                <a:lnTo>
                  <a:pt x="26296" y="26441"/>
                </a:lnTo>
                <a:lnTo>
                  <a:pt x="26317" y="26593"/>
                </a:lnTo>
                <a:lnTo>
                  <a:pt x="22880" y="30365"/>
                </a:lnTo>
                <a:lnTo>
                  <a:pt x="22567" y="30708"/>
                </a:lnTo>
                <a:lnTo>
                  <a:pt x="20815" y="33096"/>
                </a:lnTo>
                <a:close/>
              </a:path>
              <a:path w="2640965" h="1790700">
                <a:moveTo>
                  <a:pt x="26456" y="26441"/>
                </a:moveTo>
                <a:lnTo>
                  <a:pt x="26606" y="26276"/>
                </a:lnTo>
                <a:lnTo>
                  <a:pt x="26456" y="26441"/>
                </a:lnTo>
                <a:close/>
              </a:path>
              <a:path w="2640965" h="1790700">
                <a:moveTo>
                  <a:pt x="26365" y="26517"/>
                </a:moveTo>
                <a:close/>
              </a:path>
              <a:path w="2640965" h="1790700">
                <a:moveTo>
                  <a:pt x="26317" y="26593"/>
                </a:moveTo>
                <a:lnTo>
                  <a:pt x="26454" y="26441"/>
                </a:lnTo>
                <a:lnTo>
                  <a:pt x="26317" y="26593"/>
                </a:lnTo>
                <a:close/>
              </a:path>
              <a:path w="2640965" h="1790700">
                <a:moveTo>
                  <a:pt x="22766" y="30491"/>
                </a:moveTo>
                <a:close/>
              </a:path>
              <a:path w="2640965" h="1790700">
                <a:moveTo>
                  <a:pt x="22603" y="30708"/>
                </a:moveTo>
                <a:lnTo>
                  <a:pt x="22766" y="30491"/>
                </a:lnTo>
                <a:lnTo>
                  <a:pt x="22603" y="30708"/>
                </a:lnTo>
                <a:close/>
              </a:path>
              <a:path w="2640965" h="1790700">
                <a:moveTo>
                  <a:pt x="33286" y="20662"/>
                </a:moveTo>
                <a:lnTo>
                  <a:pt x="27584" y="13042"/>
                </a:lnTo>
                <a:lnTo>
                  <a:pt x="29476" y="11620"/>
                </a:lnTo>
                <a:lnTo>
                  <a:pt x="29857" y="11366"/>
                </a:lnTo>
                <a:lnTo>
                  <a:pt x="35013" y="8229"/>
                </a:lnTo>
                <a:lnTo>
                  <a:pt x="35420" y="8013"/>
                </a:lnTo>
                <a:lnTo>
                  <a:pt x="36436" y="7531"/>
                </a:lnTo>
                <a:lnTo>
                  <a:pt x="40576" y="16103"/>
                </a:lnTo>
                <a:lnTo>
                  <a:pt x="40029" y="16370"/>
                </a:lnTo>
                <a:lnTo>
                  <a:pt x="39560" y="16598"/>
                </a:lnTo>
                <a:lnTo>
                  <a:pt x="35228" y="19253"/>
                </a:lnTo>
                <a:lnTo>
                  <a:pt x="34810" y="19507"/>
                </a:lnTo>
                <a:lnTo>
                  <a:pt x="33286" y="20662"/>
                </a:lnTo>
                <a:close/>
              </a:path>
              <a:path w="2640965" h="1790700">
                <a:moveTo>
                  <a:pt x="39714" y="16523"/>
                </a:moveTo>
                <a:lnTo>
                  <a:pt x="39966" y="16370"/>
                </a:lnTo>
                <a:lnTo>
                  <a:pt x="39714" y="16523"/>
                </a:lnTo>
                <a:close/>
              </a:path>
              <a:path w="2640965" h="1790700">
                <a:moveTo>
                  <a:pt x="39591" y="16598"/>
                </a:moveTo>
                <a:close/>
              </a:path>
              <a:path w="2640965" h="1790700">
                <a:moveTo>
                  <a:pt x="35022" y="19378"/>
                </a:moveTo>
                <a:lnTo>
                  <a:pt x="35191" y="19253"/>
                </a:lnTo>
                <a:lnTo>
                  <a:pt x="35022" y="19378"/>
                </a:lnTo>
                <a:close/>
              </a:path>
              <a:path w="2640965" h="1790700">
                <a:moveTo>
                  <a:pt x="34848" y="19507"/>
                </a:moveTo>
                <a:lnTo>
                  <a:pt x="35022" y="19378"/>
                </a:lnTo>
                <a:lnTo>
                  <a:pt x="34848" y="19507"/>
                </a:lnTo>
                <a:close/>
              </a:path>
              <a:path w="2640965" h="1790700">
                <a:moveTo>
                  <a:pt x="48894" y="12573"/>
                </a:moveTo>
                <a:lnTo>
                  <a:pt x="45618" y="3619"/>
                </a:lnTo>
                <a:lnTo>
                  <a:pt x="47396" y="2984"/>
                </a:lnTo>
                <a:lnTo>
                  <a:pt x="50596" y="2082"/>
                </a:lnTo>
                <a:lnTo>
                  <a:pt x="53619" y="1384"/>
                </a:lnTo>
                <a:lnTo>
                  <a:pt x="55625" y="1028"/>
                </a:lnTo>
                <a:lnTo>
                  <a:pt x="57302" y="10401"/>
                </a:lnTo>
                <a:lnTo>
                  <a:pt x="55545" y="10718"/>
                </a:lnTo>
                <a:lnTo>
                  <a:pt x="52749" y="11366"/>
                </a:lnTo>
                <a:lnTo>
                  <a:pt x="50399" y="12039"/>
                </a:lnTo>
                <a:lnTo>
                  <a:pt x="48894" y="12573"/>
                </a:lnTo>
                <a:close/>
              </a:path>
              <a:path w="2640965" h="1790700">
                <a:moveTo>
                  <a:pt x="55618" y="10701"/>
                </a:moveTo>
                <a:lnTo>
                  <a:pt x="55765" y="10668"/>
                </a:lnTo>
                <a:lnTo>
                  <a:pt x="55618" y="10701"/>
                </a:lnTo>
                <a:close/>
              </a:path>
              <a:path w="2640965" h="1790700">
                <a:moveTo>
                  <a:pt x="55545" y="10718"/>
                </a:moveTo>
                <a:close/>
              </a:path>
              <a:path w="2640965" h="1790700">
                <a:moveTo>
                  <a:pt x="52778" y="11358"/>
                </a:moveTo>
                <a:lnTo>
                  <a:pt x="52971" y="11302"/>
                </a:lnTo>
                <a:lnTo>
                  <a:pt x="52778" y="11358"/>
                </a:lnTo>
                <a:close/>
              </a:path>
              <a:path w="2640965" h="1790700">
                <a:moveTo>
                  <a:pt x="52749" y="11366"/>
                </a:moveTo>
                <a:close/>
              </a:path>
              <a:path w="2640965" h="1790700">
                <a:moveTo>
                  <a:pt x="50146" y="12111"/>
                </a:moveTo>
                <a:lnTo>
                  <a:pt x="50342" y="12039"/>
                </a:lnTo>
                <a:lnTo>
                  <a:pt x="50146" y="12111"/>
                </a:lnTo>
                <a:close/>
              </a:path>
              <a:path w="2640965" h="1790700">
                <a:moveTo>
                  <a:pt x="50032" y="12153"/>
                </a:moveTo>
                <a:close/>
              </a:path>
              <a:path w="2640965" h="1790700">
                <a:moveTo>
                  <a:pt x="66052" y="9550"/>
                </a:moveTo>
                <a:lnTo>
                  <a:pt x="65811" y="25"/>
                </a:lnTo>
                <a:lnTo>
                  <a:pt x="67170" y="0"/>
                </a:lnTo>
                <a:lnTo>
                  <a:pt x="75463" y="0"/>
                </a:lnTo>
                <a:lnTo>
                  <a:pt x="75463" y="9525"/>
                </a:lnTo>
                <a:lnTo>
                  <a:pt x="67411" y="9525"/>
                </a:lnTo>
                <a:lnTo>
                  <a:pt x="66052" y="9550"/>
                </a:lnTo>
                <a:close/>
              </a:path>
              <a:path w="2640965" h="1790700">
                <a:moveTo>
                  <a:pt x="94513" y="9525"/>
                </a:moveTo>
                <a:lnTo>
                  <a:pt x="84988" y="9525"/>
                </a:lnTo>
                <a:lnTo>
                  <a:pt x="84988" y="0"/>
                </a:lnTo>
                <a:lnTo>
                  <a:pt x="94513" y="0"/>
                </a:lnTo>
                <a:lnTo>
                  <a:pt x="94513" y="9525"/>
                </a:lnTo>
                <a:close/>
              </a:path>
              <a:path w="2640965" h="1790700">
                <a:moveTo>
                  <a:pt x="113563" y="9525"/>
                </a:moveTo>
                <a:lnTo>
                  <a:pt x="104038" y="9525"/>
                </a:lnTo>
                <a:lnTo>
                  <a:pt x="104038" y="0"/>
                </a:lnTo>
                <a:lnTo>
                  <a:pt x="113563" y="0"/>
                </a:lnTo>
                <a:lnTo>
                  <a:pt x="113563" y="9525"/>
                </a:lnTo>
                <a:close/>
              </a:path>
              <a:path w="2640965" h="1790700">
                <a:moveTo>
                  <a:pt x="132613" y="9525"/>
                </a:moveTo>
                <a:lnTo>
                  <a:pt x="123088" y="9525"/>
                </a:lnTo>
                <a:lnTo>
                  <a:pt x="123088" y="0"/>
                </a:lnTo>
                <a:lnTo>
                  <a:pt x="132613" y="0"/>
                </a:lnTo>
                <a:lnTo>
                  <a:pt x="132613" y="9525"/>
                </a:lnTo>
                <a:close/>
              </a:path>
              <a:path w="2640965" h="1790700">
                <a:moveTo>
                  <a:pt x="151663" y="9525"/>
                </a:moveTo>
                <a:lnTo>
                  <a:pt x="142138" y="9525"/>
                </a:lnTo>
                <a:lnTo>
                  <a:pt x="142138" y="0"/>
                </a:lnTo>
                <a:lnTo>
                  <a:pt x="151663" y="0"/>
                </a:lnTo>
                <a:lnTo>
                  <a:pt x="151663" y="9525"/>
                </a:lnTo>
                <a:close/>
              </a:path>
              <a:path w="2640965" h="1790700">
                <a:moveTo>
                  <a:pt x="170713" y="9525"/>
                </a:moveTo>
                <a:lnTo>
                  <a:pt x="161188" y="9525"/>
                </a:lnTo>
                <a:lnTo>
                  <a:pt x="161188" y="0"/>
                </a:lnTo>
                <a:lnTo>
                  <a:pt x="170713" y="0"/>
                </a:lnTo>
                <a:lnTo>
                  <a:pt x="170713" y="9525"/>
                </a:lnTo>
                <a:close/>
              </a:path>
              <a:path w="2640965" h="1790700">
                <a:moveTo>
                  <a:pt x="189763" y="9525"/>
                </a:moveTo>
                <a:lnTo>
                  <a:pt x="180238" y="9525"/>
                </a:lnTo>
                <a:lnTo>
                  <a:pt x="180238" y="0"/>
                </a:lnTo>
                <a:lnTo>
                  <a:pt x="189763" y="0"/>
                </a:lnTo>
                <a:lnTo>
                  <a:pt x="189763" y="9525"/>
                </a:lnTo>
                <a:close/>
              </a:path>
              <a:path w="2640965" h="1790700">
                <a:moveTo>
                  <a:pt x="208813" y="9525"/>
                </a:moveTo>
                <a:lnTo>
                  <a:pt x="199288" y="9525"/>
                </a:lnTo>
                <a:lnTo>
                  <a:pt x="199288" y="0"/>
                </a:lnTo>
                <a:lnTo>
                  <a:pt x="208813" y="0"/>
                </a:lnTo>
                <a:lnTo>
                  <a:pt x="208813" y="9525"/>
                </a:lnTo>
                <a:close/>
              </a:path>
              <a:path w="2640965" h="1790700">
                <a:moveTo>
                  <a:pt x="227863" y="9525"/>
                </a:moveTo>
                <a:lnTo>
                  <a:pt x="218338" y="9525"/>
                </a:lnTo>
                <a:lnTo>
                  <a:pt x="218338" y="0"/>
                </a:lnTo>
                <a:lnTo>
                  <a:pt x="227863" y="0"/>
                </a:lnTo>
                <a:lnTo>
                  <a:pt x="227863" y="9525"/>
                </a:lnTo>
                <a:close/>
              </a:path>
              <a:path w="2640965" h="1790700">
                <a:moveTo>
                  <a:pt x="246913" y="9525"/>
                </a:moveTo>
                <a:lnTo>
                  <a:pt x="237388" y="9525"/>
                </a:lnTo>
                <a:lnTo>
                  <a:pt x="237388" y="0"/>
                </a:lnTo>
                <a:lnTo>
                  <a:pt x="246913" y="0"/>
                </a:lnTo>
                <a:lnTo>
                  <a:pt x="246913" y="9525"/>
                </a:lnTo>
                <a:close/>
              </a:path>
              <a:path w="2640965" h="1790700">
                <a:moveTo>
                  <a:pt x="265963" y="9525"/>
                </a:moveTo>
                <a:lnTo>
                  <a:pt x="256438" y="9525"/>
                </a:lnTo>
                <a:lnTo>
                  <a:pt x="256438" y="0"/>
                </a:lnTo>
                <a:lnTo>
                  <a:pt x="265963" y="0"/>
                </a:lnTo>
                <a:lnTo>
                  <a:pt x="265963" y="9525"/>
                </a:lnTo>
                <a:close/>
              </a:path>
              <a:path w="2640965" h="1790700">
                <a:moveTo>
                  <a:pt x="285013" y="9525"/>
                </a:moveTo>
                <a:lnTo>
                  <a:pt x="275488" y="9525"/>
                </a:lnTo>
                <a:lnTo>
                  <a:pt x="275488" y="0"/>
                </a:lnTo>
                <a:lnTo>
                  <a:pt x="285013" y="0"/>
                </a:lnTo>
                <a:lnTo>
                  <a:pt x="285013" y="9525"/>
                </a:lnTo>
                <a:close/>
              </a:path>
              <a:path w="2640965" h="1790700">
                <a:moveTo>
                  <a:pt x="304063" y="9525"/>
                </a:moveTo>
                <a:lnTo>
                  <a:pt x="294538" y="9525"/>
                </a:lnTo>
                <a:lnTo>
                  <a:pt x="294538" y="0"/>
                </a:lnTo>
                <a:lnTo>
                  <a:pt x="304063" y="0"/>
                </a:lnTo>
                <a:lnTo>
                  <a:pt x="304063" y="9525"/>
                </a:lnTo>
                <a:close/>
              </a:path>
              <a:path w="2640965" h="1790700">
                <a:moveTo>
                  <a:pt x="323113" y="9525"/>
                </a:moveTo>
                <a:lnTo>
                  <a:pt x="313588" y="9525"/>
                </a:lnTo>
                <a:lnTo>
                  <a:pt x="313588" y="0"/>
                </a:lnTo>
                <a:lnTo>
                  <a:pt x="323113" y="0"/>
                </a:lnTo>
                <a:lnTo>
                  <a:pt x="323113" y="9525"/>
                </a:lnTo>
                <a:close/>
              </a:path>
              <a:path w="2640965" h="1790700">
                <a:moveTo>
                  <a:pt x="342163" y="9525"/>
                </a:moveTo>
                <a:lnTo>
                  <a:pt x="332638" y="9525"/>
                </a:lnTo>
                <a:lnTo>
                  <a:pt x="332638" y="0"/>
                </a:lnTo>
                <a:lnTo>
                  <a:pt x="342163" y="0"/>
                </a:lnTo>
                <a:lnTo>
                  <a:pt x="342163" y="9525"/>
                </a:lnTo>
                <a:close/>
              </a:path>
              <a:path w="2640965" h="1790700">
                <a:moveTo>
                  <a:pt x="361213" y="9525"/>
                </a:moveTo>
                <a:lnTo>
                  <a:pt x="351688" y="9525"/>
                </a:lnTo>
                <a:lnTo>
                  <a:pt x="351688" y="0"/>
                </a:lnTo>
                <a:lnTo>
                  <a:pt x="361213" y="0"/>
                </a:lnTo>
                <a:lnTo>
                  <a:pt x="361213" y="9525"/>
                </a:lnTo>
                <a:close/>
              </a:path>
              <a:path w="2640965" h="1790700">
                <a:moveTo>
                  <a:pt x="380263" y="9525"/>
                </a:moveTo>
                <a:lnTo>
                  <a:pt x="370738" y="9525"/>
                </a:lnTo>
                <a:lnTo>
                  <a:pt x="370738" y="0"/>
                </a:lnTo>
                <a:lnTo>
                  <a:pt x="380263" y="0"/>
                </a:lnTo>
                <a:lnTo>
                  <a:pt x="380263" y="9525"/>
                </a:lnTo>
                <a:close/>
              </a:path>
              <a:path w="2640965" h="1790700">
                <a:moveTo>
                  <a:pt x="399313" y="9525"/>
                </a:moveTo>
                <a:lnTo>
                  <a:pt x="389788" y="9525"/>
                </a:lnTo>
                <a:lnTo>
                  <a:pt x="389788" y="0"/>
                </a:lnTo>
                <a:lnTo>
                  <a:pt x="399313" y="0"/>
                </a:lnTo>
                <a:lnTo>
                  <a:pt x="399313" y="9525"/>
                </a:lnTo>
                <a:close/>
              </a:path>
              <a:path w="2640965" h="1790700">
                <a:moveTo>
                  <a:pt x="418363" y="9525"/>
                </a:moveTo>
                <a:lnTo>
                  <a:pt x="408838" y="9525"/>
                </a:lnTo>
                <a:lnTo>
                  <a:pt x="408838" y="0"/>
                </a:lnTo>
                <a:lnTo>
                  <a:pt x="418363" y="0"/>
                </a:lnTo>
                <a:lnTo>
                  <a:pt x="418363" y="9525"/>
                </a:lnTo>
                <a:close/>
              </a:path>
              <a:path w="2640965" h="1790700">
                <a:moveTo>
                  <a:pt x="437413" y="9525"/>
                </a:moveTo>
                <a:lnTo>
                  <a:pt x="427888" y="9525"/>
                </a:lnTo>
                <a:lnTo>
                  <a:pt x="427888" y="0"/>
                </a:lnTo>
                <a:lnTo>
                  <a:pt x="437413" y="0"/>
                </a:lnTo>
                <a:lnTo>
                  <a:pt x="437413" y="9525"/>
                </a:lnTo>
                <a:close/>
              </a:path>
              <a:path w="2640965" h="1790700">
                <a:moveTo>
                  <a:pt x="456463" y="9525"/>
                </a:moveTo>
                <a:lnTo>
                  <a:pt x="446938" y="9525"/>
                </a:lnTo>
                <a:lnTo>
                  <a:pt x="446938" y="0"/>
                </a:lnTo>
                <a:lnTo>
                  <a:pt x="456463" y="0"/>
                </a:lnTo>
                <a:lnTo>
                  <a:pt x="456463" y="9525"/>
                </a:lnTo>
                <a:close/>
              </a:path>
              <a:path w="2640965" h="1790700">
                <a:moveTo>
                  <a:pt x="475513" y="9525"/>
                </a:moveTo>
                <a:lnTo>
                  <a:pt x="465988" y="9525"/>
                </a:lnTo>
                <a:lnTo>
                  <a:pt x="465988" y="0"/>
                </a:lnTo>
                <a:lnTo>
                  <a:pt x="475513" y="0"/>
                </a:lnTo>
                <a:lnTo>
                  <a:pt x="475513" y="9525"/>
                </a:lnTo>
                <a:close/>
              </a:path>
              <a:path w="2640965" h="1790700">
                <a:moveTo>
                  <a:pt x="494563" y="9525"/>
                </a:moveTo>
                <a:lnTo>
                  <a:pt x="485038" y="9525"/>
                </a:lnTo>
                <a:lnTo>
                  <a:pt x="485038" y="0"/>
                </a:lnTo>
                <a:lnTo>
                  <a:pt x="494563" y="0"/>
                </a:lnTo>
                <a:lnTo>
                  <a:pt x="494563" y="9525"/>
                </a:lnTo>
                <a:close/>
              </a:path>
              <a:path w="2640965" h="1790700">
                <a:moveTo>
                  <a:pt x="513613" y="9525"/>
                </a:moveTo>
                <a:lnTo>
                  <a:pt x="504088" y="9525"/>
                </a:lnTo>
                <a:lnTo>
                  <a:pt x="504088" y="0"/>
                </a:lnTo>
                <a:lnTo>
                  <a:pt x="513613" y="0"/>
                </a:lnTo>
                <a:lnTo>
                  <a:pt x="513613" y="9525"/>
                </a:lnTo>
                <a:close/>
              </a:path>
              <a:path w="2640965" h="1790700">
                <a:moveTo>
                  <a:pt x="532663" y="9525"/>
                </a:moveTo>
                <a:lnTo>
                  <a:pt x="523138" y="9525"/>
                </a:lnTo>
                <a:lnTo>
                  <a:pt x="523138" y="0"/>
                </a:lnTo>
                <a:lnTo>
                  <a:pt x="532663" y="0"/>
                </a:lnTo>
                <a:lnTo>
                  <a:pt x="532663" y="9525"/>
                </a:lnTo>
                <a:close/>
              </a:path>
              <a:path w="2640965" h="1790700">
                <a:moveTo>
                  <a:pt x="551713" y="9525"/>
                </a:moveTo>
                <a:lnTo>
                  <a:pt x="542188" y="9525"/>
                </a:lnTo>
                <a:lnTo>
                  <a:pt x="542188" y="0"/>
                </a:lnTo>
                <a:lnTo>
                  <a:pt x="551713" y="0"/>
                </a:lnTo>
                <a:lnTo>
                  <a:pt x="551713" y="9525"/>
                </a:lnTo>
                <a:close/>
              </a:path>
              <a:path w="2640965" h="1790700">
                <a:moveTo>
                  <a:pt x="570763" y="9525"/>
                </a:moveTo>
                <a:lnTo>
                  <a:pt x="561238" y="9525"/>
                </a:lnTo>
                <a:lnTo>
                  <a:pt x="561238" y="0"/>
                </a:lnTo>
                <a:lnTo>
                  <a:pt x="570763" y="0"/>
                </a:lnTo>
                <a:lnTo>
                  <a:pt x="570763" y="9525"/>
                </a:lnTo>
                <a:close/>
              </a:path>
              <a:path w="2640965" h="1790700">
                <a:moveTo>
                  <a:pt x="589813" y="9525"/>
                </a:moveTo>
                <a:lnTo>
                  <a:pt x="580288" y="9525"/>
                </a:lnTo>
                <a:lnTo>
                  <a:pt x="580288" y="0"/>
                </a:lnTo>
                <a:lnTo>
                  <a:pt x="589813" y="0"/>
                </a:lnTo>
                <a:lnTo>
                  <a:pt x="589813" y="9525"/>
                </a:lnTo>
                <a:close/>
              </a:path>
              <a:path w="2640965" h="1790700">
                <a:moveTo>
                  <a:pt x="608863" y="9525"/>
                </a:moveTo>
                <a:lnTo>
                  <a:pt x="599338" y="9525"/>
                </a:lnTo>
                <a:lnTo>
                  <a:pt x="599338" y="0"/>
                </a:lnTo>
                <a:lnTo>
                  <a:pt x="608863" y="0"/>
                </a:lnTo>
                <a:lnTo>
                  <a:pt x="608863" y="9525"/>
                </a:lnTo>
                <a:close/>
              </a:path>
              <a:path w="2640965" h="1790700">
                <a:moveTo>
                  <a:pt x="627913" y="9525"/>
                </a:moveTo>
                <a:lnTo>
                  <a:pt x="618388" y="9525"/>
                </a:lnTo>
                <a:lnTo>
                  <a:pt x="618388" y="0"/>
                </a:lnTo>
                <a:lnTo>
                  <a:pt x="627913" y="0"/>
                </a:lnTo>
                <a:lnTo>
                  <a:pt x="627913" y="9525"/>
                </a:lnTo>
                <a:close/>
              </a:path>
              <a:path w="2640965" h="1790700">
                <a:moveTo>
                  <a:pt x="646963" y="9525"/>
                </a:moveTo>
                <a:lnTo>
                  <a:pt x="637438" y="9525"/>
                </a:lnTo>
                <a:lnTo>
                  <a:pt x="637438" y="0"/>
                </a:lnTo>
                <a:lnTo>
                  <a:pt x="646963" y="0"/>
                </a:lnTo>
                <a:lnTo>
                  <a:pt x="646963" y="9525"/>
                </a:lnTo>
                <a:close/>
              </a:path>
              <a:path w="2640965" h="1790700">
                <a:moveTo>
                  <a:pt x="666013" y="9525"/>
                </a:moveTo>
                <a:lnTo>
                  <a:pt x="656488" y="9525"/>
                </a:lnTo>
                <a:lnTo>
                  <a:pt x="656488" y="0"/>
                </a:lnTo>
                <a:lnTo>
                  <a:pt x="666013" y="0"/>
                </a:lnTo>
                <a:lnTo>
                  <a:pt x="666013" y="9525"/>
                </a:lnTo>
                <a:close/>
              </a:path>
              <a:path w="2640965" h="1790700">
                <a:moveTo>
                  <a:pt x="685063" y="9525"/>
                </a:moveTo>
                <a:lnTo>
                  <a:pt x="675538" y="9525"/>
                </a:lnTo>
                <a:lnTo>
                  <a:pt x="675538" y="0"/>
                </a:lnTo>
                <a:lnTo>
                  <a:pt x="685063" y="0"/>
                </a:lnTo>
                <a:lnTo>
                  <a:pt x="685063" y="9525"/>
                </a:lnTo>
                <a:close/>
              </a:path>
              <a:path w="2640965" h="1790700">
                <a:moveTo>
                  <a:pt x="704113" y="9525"/>
                </a:moveTo>
                <a:lnTo>
                  <a:pt x="694588" y="9525"/>
                </a:lnTo>
                <a:lnTo>
                  <a:pt x="694588" y="0"/>
                </a:lnTo>
                <a:lnTo>
                  <a:pt x="704113" y="0"/>
                </a:lnTo>
                <a:lnTo>
                  <a:pt x="704113" y="9525"/>
                </a:lnTo>
                <a:close/>
              </a:path>
              <a:path w="2640965" h="1790700">
                <a:moveTo>
                  <a:pt x="723163" y="9525"/>
                </a:moveTo>
                <a:lnTo>
                  <a:pt x="713638" y="9525"/>
                </a:lnTo>
                <a:lnTo>
                  <a:pt x="713638" y="0"/>
                </a:lnTo>
                <a:lnTo>
                  <a:pt x="723163" y="0"/>
                </a:lnTo>
                <a:lnTo>
                  <a:pt x="723163" y="9525"/>
                </a:lnTo>
                <a:close/>
              </a:path>
              <a:path w="2640965" h="1790700">
                <a:moveTo>
                  <a:pt x="742213" y="9525"/>
                </a:moveTo>
                <a:lnTo>
                  <a:pt x="732688" y="9525"/>
                </a:lnTo>
                <a:lnTo>
                  <a:pt x="732688" y="0"/>
                </a:lnTo>
                <a:lnTo>
                  <a:pt x="742213" y="0"/>
                </a:lnTo>
                <a:lnTo>
                  <a:pt x="742213" y="9525"/>
                </a:lnTo>
                <a:close/>
              </a:path>
              <a:path w="2640965" h="1790700">
                <a:moveTo>
                  <a:pt x="761263" y="9525"/>
                </a:moveTo>
                <a:lnTo>
                  <a:pt x="751738" y="9525"/>
                </a:lnTo>
                <a:lnTo>
                  <a:pt x="751738" y="0"/>
                </a:lnTo>
                <a:lnTo>
                  <a:pt x="761263" y="0"/>
                </a:lnTo>
                <a:lnTo>
                  <a:pt x="761263" y="9525"/>
                </a:lnTo>
                <a:close/>
              </a:path>
              <a:path w="2640965" h="1790700">
                <a:moveTo>
                  <a:pt x="780313" y="9525"/>
                </a:moveTo>
                <a:lnTo>
                  <a:pt x="770788" y="9525"/>
                </a:lnTo>
                <a:lnTo>
                  <a:pt x="770788" y="0"/>
                </a:lnTo>
                <a:lnTo>
                  <a:pt x="780313" y="0"/>
                </a:lnTo>
                <a:lnTo>
                  <a:pt x="780313" y="9525"/>
                </a:lnTo>
                <a:close/>
              </a:path>
              <a:path w="2640965" h="1790700">
                <a:moveTo>
                  <a:pt x="799363" y="9525"/>
                </a:moveTo>
                <a:lnTo>
                  <a:pt x="789838" y="9525"/>
                </a:lnTo>
                <a:lnTo>
                  <a:pt x="789838" y="0"/>
                </a:lnTo>
                <a:lnTo>
                  <a:pt x="799363" y="0"/>
                </a:lnTo>
                <a:lnTo>
                  <a:pt x="799363" y="9525"/>
                </a:lnTo>
                <a:close/>
              </a:path>
              <a:path w="2640965" h="1790700">
                <a:moveTo>
                  <a:pt x="818413" y="9525"/>
                </a:moveTo>
                <a:lnTo>
                  <a:pt x="808888" y="9525"/>
                </a:lnTo>
                <a:lnTo>
                  <a:pt x="808888" y="0"/>
                </a:lnTo>
                <a:lnTo>
                  <a:pt x="818413" y="0"/>
                </a:lnTo>
                <a:lnTo>
                  <a:pt x="818413" y="9525"/>
                </a:lnTo>
                <a:close/>
              </a:path>
              <a:path w="2640965" h="1790700">
                <a:moveTo>
                  <a:pt x="837463" y="9525"/>
                </a:moveTo>
                <a:lnTo>
                  <a:pt x="827938" y="9525"/>
                </a:lnTo>
                <a:lnTo>
                  <a:pt x="827938" y="0"/>
                </a:lnTo>
                <a:lnTo>
                  <a:pt x="837463" y="0"/>
                </a:lnTo>
                <a:lnTo>
                  <a:pt x="837463" y="9525"/>
                </a:lnTo>
                <a:close/>
              </a:path>
              <a:path w="2640965" h="1790700">
                <a:moveTo>
                  <a:pt x="856513" y="9525"/>
                </a:moveTo>
                <a:lnTo>
                  <a:pt x="846988" y="9525"/>
                </a:lnTo>
                <a:lnTo>
                  <a:pt x="846988" y="0"/>
                </a:lnTo>
                <a:lnTo>
                  <a:pt x="856513" y="0"/>
                </a:lnTo>
                <a:lnTo>
                  <a:pt x="856513" y="9525"/>
                </a:lnTo>
                <a:close/>
              </a:path>
              <a:path w="2640965" h="1790700">
                <a:moveTo>
                  <a:pt x="875563" y="9525"/>
                </a:moveTo>
                <a:lnTo>
                  <a:pt x="866038" y="9525"/>
                </a:lnTo>
                <a:lnTo>
                  <a:pt x="866038" y="0"/>
                </a:lnTo>
                <a:lnTo>
                  <a:pt x="875563" y="0"/>
                </a:lnTo>
                <a:lnTo>
                  <a:pt x="875563" y="9525"/>
                </a:lnTo>
                <a:close/>
              </a:path>
              <a:path w="2640965" h="1790700">
                <a:moveTo>
                  <a:pt x="894613" y="9525"/>
                </a:moveTo>
                <a:lnTo>
                  <a:pt x="885088" y="9525"/>
                </a:lnTo>
                <a:lnTo>
                  <a:pt x="885088" y="0"/>
                </a:lnTo>
                <a:lnTo>
                  <a:pt x="894613" y="0"/>
                </a:lnTo>
                <a:lnTo>
                  <a:pt x="894613" y="9525"/>
                </a:lnTo>
                <a:close/>
              </a:path>
              <a:path w="2640965" h="1790700">
                <a:moveTo>
                  <a:pt x="913663" y="9525"/>
                </a:moveTo>
                <a:lnTo>
                  <a:pt x="904138" y="9525"/>
                </a:lnTo>
                <a:lnTo>
                  <a:pt x="904138" y="0"/>
                </a:lnTo>
                <a:lnTo>
                  <a:pt x="913663" y="0"/>
                </a:lnTo>
                <a:lnTo>
                  <a:pt x="913663" y="9525"/>
                </a:lnTo>
                <a:close/>
              </a:path>
              <a:path w="2640965" h="1790700">
                <a:moveTo>
                  <a:pt x="932713" y="9525"/>
                </a:moveTo>
                <a:lnTo>
                  <a:pt x="923188" y="9525"/>
                </a:lnTo>
                <a:lnTo>
                  <a:pt x="923188" y="0"/>
                </a:lnTo>
                <a:lnTo>
                  <a:pt x="932713" y="0"/>
                </a:lnTo>
                <a:lnTo>
                  <a:pt x="932713" y="9525"/>
                </a:lnTo>
                <a:close/>
              </a:path>
              <a:path w="2640965" h="1790700">
                <a:moveTo>
                  <a:pt x="951763" y="9525"/>
                </a:moveTo>
                <a:lnTo>
                  <a:pt x="942238" y="9525"/>
                </a:lnTo>
                <a:lnTo>
                  <a:pt x="942238" y="0"/>
                </a:lnTo>
                <a:lnTo>
                  <a:pt x="951763" y="0"/>
                </a:lnTo>
                <a:lnTo>
                  <a:pt x="951763" y="9525"/>
                </a:lnTo>
                <a:close/>
              </a:path>
              <a:path w="2640965" h="1790700">
                <a:moveTo>
                  <a:pt x="970813" y="9525"/>
                </a:moveTo>
                <a:lnTo>
                  <a:pt x="961288" y="9525"/>
                </a:lnTo>
                <a:lnTo>
                  <a:pt x="961288" y="0"/>
                </a:lnTo>
                <a:lnTo>
                  <a:pt x="970813" y="0"/>
                </a:lnTo>
                <a:lnTo>
                  <a:pt x="970813" y="9525"/>
                </a:lnTo>
                <a:close/>
              </a:path>
              <a:path w="2640965" h="1790700">
                <a:moveTo>
                  <a:pt x="989863" y="9525"/>
                </a:moveTo>
                <a:lnTo>
                  <a:pt x="980338" y="9525"/>
                </a:lnTo>
                <a:lnTo>
                  <a:pt x="980338" y="0"/>
                </a:lnTo>
                <a:lnTo>
                  <a:pt x="989863" y="0"/>
                </a:lnTo>
                <a:lnTo>
                  <a:pt x="989863" y="9525"/>
                </a:lnTo>
                <a:close/>
              </a:path>
              <a:path w="2640965" h="1790700">
                <a:moveTo>
                  <a:pt x="1008913" y="9525"/>
                </a:moveTo>
                <a:lnTo>
                  <a:pt x="999388" y="9525"/>
                </a:lnTo>
                <a:lnTo>
                  <a:pt x="999388" y="0"/>
                </a:lnTo>
                <a:lnTo>
                  <a:pt x="1008913" y="0"/>
                </a:lnTo>
                <a:lnTo>
                  <a:pt x="1008913" y="9525"/>
                </a:lnTo>
                <a:close/>
              </a:path>
              <a:path w="2640965" h="1790700">
                <a:moveTo>
                  <a:pt x="1027963" y="9525"/>
                </a:moveTo>
                <a:lnTo>
                  <a:pt x="1018438" y="9525"/>
                </a:lnTo>
                <a:lnTo>
                  <a:pt x="1018438" y="0"/>
                </a:lnTo>
                <a:lnTo>
                  <a:pt x="1027963" y="0"/>
                </a:lnTo>
                <a:lnTo>
                  <a:pt x="1027963" y="9525"/>
                </a:lnTo>
                <a:close/>
              </a:path>
              <a:path w="2640965" h="1790700">
                <a:moveTo>
                  <a:pt x="1047013" y="9525"/>
                </a:moveTo>
                <a:lnTo>
                  <a:pt x="1037488" y="9525"/>
                </a:lnTo>
                <a:lnTo>
                  <a:pt x="1037488" y="0"/>
                </a:lnTo>
                <a:lnTo>
                  <a:pt x="1047013" y="0"/>
                </a:lnTo>
                <a:lnTo>
                  <a:pt x="1047013" y="9525"/>
                </a:lnTo>
                <a:close/>
              </a:path>
              <a:path w="2640965" h="1790700">
                <a:moveTo>
                  <a:pt x="1066063" y="9525"/>
                </a:moveTo>
                <a:lnTo>
                  <a:pt x="1056538" y="9525"/>
                </a:lnTo>
                <a:lnTo>
                  <a:pt x="1056538" y="0"/>
                </a:lnTo>
                <a:lnTo>
                  <a:pt x="1066063" y="0"/>
                </a:lnTo>
                <a:lnTo>
                  <a:pt x="1066063" y="9525"/>
                </a:lnTo>
                <a:close/>
              </a:path>
              <a:path w="2640965" h="1790700">
                <a:moveTo>
                  <a:pt x="1085113" y="9525"/>
                </a:moveTo>
                <a:lnTo>
                  <a:pt x="1075588" y="9525"/>
                </a:lnTo>
                <a:lnTo>
                  <a:pt x="1075588" y="0"/>
                </a:lnTo>
                <a:lnTo>
                  <a:pt x="1085113" y="0"/>
                </a:lnTo>
                <a:lnTo>
                  <a:pt x="1085113" y="9525"/>
                </a:lnTo>
                <a:close/>
              </a:path>
              <a:path w="2640965" h="1790700">
                <a:moveTo>
                  <a:pt x="1104163" y="9525"/>
                </a:moveTo>
                <a:lnTo>
                  <a:pt x="1094638" y="9525"/>
                </a:lnTo>
                <a:lnTo>
                  <a:pt x="1094638" y="0"/>
                </a:lnTo>
                <a:lnTo>
                  <a:pt x="1104163" y="0"/>
                </a:lnTo>
                <a:lnTo>
                  <a:pt x="1104163" y="9525"/>
                </a:lnTo>
                <a:close/>
              </a:path>
              <a:path w="2640965" h="1790700">
                <a:moveTo>
                  <a:pt x="1123213" y="9525"/>
                </a:moveTo>
                <a:lnTo>
                  <a:pt x="1113688" y="9525"/>
                </a:lnTo>
                <a:lnTo>
                  <a:pt x="1113688" y="0"/>
                </a:lnTo>
                <a:lnTo>
                  <a:pt x="1123213" y="0"/>
                </a:lnTo>
                <a:lnTo>
                  <a:pt x="1123213" y="9525"/>
                </a:lnTo>
                <a:close/>
              </a:path>
              <a:path w="2640965" h="1790700">
                <a:moveTo>
                  <a:pt x="1142263" y="9525"/>
                </a:moveTo>
                <a:lnTo>
                  <a:pt x="1132738" y="9525"/>
                </a:lnTo>
                <a:lnTo>
                  <a:pt x="1132738" y="0"/>
                </a:lnTo>
                <a:lnTo>
                  <a:pt x="1142263" y="0"/>
                </a:lnTo>
                <a:lnTo>
                  <a:pt x="1142263" y="9525"/>
                </a:lnTo>
                <a:close/>
              </a:path>
              <a:path w="2640965" h="1790700">
                <a:moveTo>
                  <a:pt x="1161313" y="9525"/>
                </a:moveTo>
                <a:lnTo>
                  <a:pt x="1151788" y="9525"/>
                </a:lnTo>
                <a:lnTo>
                  <a:pt x="1151788" y="0"/>
                </a:lnTo>
                <a:lnTo>
                  <a:pt x="1161313" y="0"/>
                </a:lnTo>
                <a:lnTo>
                  <a:pt x="1161313" y="9525"/>
                </a:lnTo>
                <a:close/>
              </a:path>
              <a:path w="2640965" h="1790700">
                <a:moveTo>
                  <a:pt x="1180363" y="9525"/>
                </a:moveTo>
                <a:lnTo>
                  <a:pt x="1170838" y="9525"/>
                </a:lnTo>
                <a:lnTo>
                  <a:pt x="1170838" y="0"/>
                </a:lnTo>
                <a:lnTo>
                  <a:pt x="1180363" y="0"/>
                </a:lnTo>
                <a:lnTo>
                  <a:pt x="1180363" y="9525"/>
                </a:lnTo>
                <a:close/>
              </a:path>
              <a:path w="2640965" h="1790700">
                <a:moveTo>
                  <a:pt x="1199413" y="9525"/>
                </a:moveTo>
                <a:lnTo>
                  <a:pt x="1189888" y="9525"/>
                </a:lnTo>
                <a:lnTo>
                  <a:pt x="1189888" y="0"/>
                </a:lnTo>
                <a:lnTo>
                  <a:pt x="1199413" y="0"/>
                </a:lnTo>
                <a:lnTo>
                  <a:pt x="1199413" y="9525"/>
                </a:lnTo>
                <a:close/>
              </a:path>
              <a:path w="2640965" h="1790700">
                <a:moveTo>
                  <a:pt x="1218463" y="9525"/>
                </a:moveTo>
                <a:lnTo>
                  <a:pt x="1208938" y="9525"/>
                </a:lnTo>
                <a:lnTo>
                  <a:pt x="1208938" y="0"/>
                </a:lnTo>
                <a:lnTo>
                  <a:pt x="1218463" y="0"/>
                </a:lnTo>
                <a:lnTo>
                  <a:pt x="1218463" y="9525"/>
                </a:lnTo>
                <a:close/>
              </a:path>
              <a:path w="2640965" h="1790700">
                <a:moveTo>
                  <a:pt x="1237513" y="9525"/>
                </a:moveTo>
                <a:lnTo>
                  <a:pt x="1227988" y="9525"/>
                </a:lnTo>
                <a:lnTo>
                  <a:pt x="1227988" y="0"/>
                </a:lnTo>
                <a:lnTo>
                  <a:pt x="1237513" y="0"/>
                </a:lnTo>
                <a:lnTo>
                  <a:pt x="1237513" y="9525"/>
                </a:lnTo>
                <a:close/>
              </a:path>
              <a:path w="2640965" h="1790700">
                <a:moveTo>
                  <a:pt x="1256563" y="9525"/>
                </a:moveTo>
                <a:lnTo>
                  <a:pt x="1247038" y="9525"/>
                </a:lnTo>
                <a:lnTo>
                  <a:pt x="1247038" y="0"/>
                </a:lnTo>
                <a:lnTo>
                  <a:pt x="1256563" y="0"/>
                </a:lnTo>
                <a:lnTo>
                  <a:pt x="1256563" y="9525"/>
                </a:lnTo>
                <a:close/>
              </a:path>
              <a:path w="2640965" h="1790700">
                <a:moveTo>
                  <a:pt x="1275613" y="9525"/>
                </a:moveTo>
                <a:lnTo>
                  <a:pt x="1266088" y="9525"/>
                </a:lnTo>
                <a:lnTo>
                  <a:pt x="1266088" y="0"/>
                </a:lnTo>
                <a:lnTo>
                  <a:pt x="1275613" y="0"/>
                </a:lnTo>
                <a:lnTo>
                  <a:pt x="1275613" y="9525"/>
                </a:lnTo>
                <a:close/>
              </a:path>
              <a:path w="2640965" h="1790700">
                <a:moveTo>
                  <a:pt x="1294663" y="9525"/>
                </a:moveTo>
                <a:lnTo>
                  <a:pt x="1285138" y="9525"/>
                </a:lnTo>
                <a:lnTo>
                  <a:pt x="1285138" y="0"/>
                </a:lnTo>
                <a:lnTo>
                  <a:pt x="1294663" y="0"/>
                </a:lnTo>
                <a:lnTo>
                  <a:pt x="1294663" y="9525"/>
                </a:lnTo>
                <a:close/>
              </a:path>
              <a:path w="2640965" h="1790700">
                <a:moveTo>
                  <a:pt x="1313713" y="9525"/>
                </a:moveTo>
                <a:lnTo>
                  <a:pt x="1304188" y="9525"/>
                </a:lnTo>
                <a:lnTo>
                  <a:pt x="1304188" y="0"/>
                </a:lnTo>
                <a:lnTo>
                  <a:pt x="1313713" y="0"/>
                </a:lnTo>
                <a:lnTo>
                  <a:pt x="1313713" y="9525"/>
                </a:lnTo>
                <a:close/>
              </a:path>
              <a:path w="2640965" h="1790700">
                <a:moveTo>
                  <a:pt x="1332763" y="9525"/>
                </a:moveTo>
                <a:lnTo>
                  <a:pt x="1323238" y="9525"/>
                </a:lnTo>
                <a:lnTo>
                  <a:pt x="1323238" y="0"/>
                </a:lnTo>
                <a:lnTo>
                  <a:pt x="1332763" y="0"/>
                </a:lnTo>
                <a:lnTo>
                  <a:pt x="1332763" y="9525"/>
                </a:lnTo>
                <a:close/>
              </a:path>
              <a:path w="2640965" h="1790700">
                <a:moveTo>
                  <a:pt x="1351813" y="9525"/>
                </a:moveTo>
                <a:lnTo>
                  <a:pt x="1342288" y="9525"/>
                </a:lnTo>
                <a:lnTo>
                  <a:pt x="1342288" y="0"/>
                </a:lnTo>
                <a:lnTo>
                  <a:pt x="1351813" y="0"/>
                </a:lnTo>
                <a:lnTo>
                  <a:pt x="1351813" y="9525"/>
                </a:lnTo>
                <a:close/>
              </a:path>
              <a:path w="2640965" h="1790700">
                <a:moveTo>
                  <a:pt x="1370863" y="9525"/>
                </a:moveTo>
                <a:lnTo>
                  <a:pt x="1361338" y="9525"/>
                </a:lnTo>
                <a:lnTo>
                  <a:pt x="1361338" y="0"/>
                </a:lnTo>
                <a:lnTo>
                  <a:pt x="1370863" y="0"/>
                </a:lnTo>
                <a:lnTo>
                  <a:pt x="1370863" y="9525"/>
                </a:lnTo>
                <a:close/>
              </a:path>
              <a:path w="2640965" h="1790700">
                <a:moveTo>
                  <a:pt x="1389913" y="9525"/>
                </a:moveTo>
                <a:lnTo>
                  <a:pt x="1380388" y="9525"/>
                </a:lnTo>
                <a:lnTo>
                  <a:pt x="1380388" y="0"/>
                </a:lnTo>
                <a:lnTo>
                  <a:pt x="1389913" y="0"/>
                </a:lnTo>
                <a:lnTo>
                  <a:pt x="1389913" y="9525"/>
                </a:lnTo>
                <a:close/>
              </a:path>
              <a:path w="2640965" h="1790700">
                <a:moveTo>
                  <a:pt x="1408963" y="9525"/>
                </a:moveTo>
                <a:lnTo>
                  <a:pt x="1399438" y="9525"/>
                </a:lnTo>
                <a:lnTo>
                  <a:pt x="1399438" y="0"/>
                </a:lnTo>
                <a:lnTo>
                  <a:pt x="1408963" y="0"/>
                </a:lnTo>
                <a:lnTo>
                  <a:pt x="1408963" y="9525"/>
                </a:lnTo>
                <a:close/>
              </a:path>
              <a:path w="2640965" h="1790700">
                <a:moveTo>
                  <a:pt x="1428013" y="9525"/>
                </a:moveTo>
                <a:lnTo>
                  <a:pt x="1418488" y="9525"/>
                </a:lnTo>
                <a:lnTo>
                  <a:pt x="1418488" y="0"/>
                </a:lnTo>
                <a:lnTo>
                  <a:pt x="1428013" y="0"/>
                </a:lnTo>
                <a:lnTo>
                  <a:pt x="1428013" y="9525"/>
                </a:lnTo>
                <a:close/>
              </a:path>
              <a:path w="2640965" h="1790700">
                <a:moveTo>
                  <a:pt x="1447063" y="9525"/>
                </a:moveTo>
                <a:lnTo>
                  <a:pt x="1437538" y="9525"/>
                </a:lnTo>
                <a:lnTo>
                  <a:pt x="1437538" y="0"/>
                </a:lnTo>
                <a:lnTo>
                  <a:pt x="1447063" y="0"/>
                </a:lnTo>
                <a:lnTo>
                  <a:pt x="1447063" y="9525"/>
                </a:lnTo>
                <a:close/>
              </a:path>
              <a:path w="2640965" h="1790700">
                <a:moveTo>
                  <a:pt x="1466113" y="9525"/>
                </a:moveTo>
                <a:lnTo>
                  <a:pt x="1456588" y="9525"/>
                </a:lnTo>
                <a:lnTo>
                  <a:pt x="1456588" y="0"/>
                </a:lnTo>
                <a:lnTo>
                  <a:pt x="1466113" y="0"/>
                </a:lnTo>
                <a:lnTo>
                  <a:pt x="1466113" y="9525"/>
                </a:lnTo>
                <a:close/>
              </a:path>
              <a:path w="2640965" h="1790700">
                <a:moveTo>
                  <a:pt x="1485163" y="9525"/>
                </a:moveTo>
                <a:lnTo>
                  <a:pt x="1475638" y="9525"/>
                </a:lnTo>
                <a:lnTo>
                  <a:pt x="1475638" y="0"/>
                </a:lnTo>
                <a:lnTo>
                  <a:pt x="1485163" y="0"/>
                </a:lnTo>
                <a:lnTo>
                  <a:pt x="1485163" y="9525"/>
                </a:lnTo>
                <a:close/>
              </a:path>
              <a:path w="2640965" h="1790700">
                <a:moveTo>
                  <a:pt x="1504213" y="9525"/>
                </a:moveTo>
                <a:lnTo>
                  <a:pt x="1494688" y="9525"/>
                </a:lnTo>
                <a:lnTo>
                  <a:pt x="1494688" y="0"/>
                </a:lnTo>
                <a:lnTo>
                  <a:pt x="1504213" y="0"/>
                </a:lnTo>
                <a:lnTo>
                  <a:pt x="1504213" y="9525"/>
                </a:lnTo>
                <a:close/>
              </a:path>
              <a:path w="2640965" h="1790700">
                <a:moveTo>
                  <a:pt x="1523263" y="9525"/>
                </a:moveTo>
                <a:lnTo>
                  <a:pt x="1513738" y="9525"/>
                </a:lnTo>
                <a:lnTo>
                  <a:pt x="1513738" y="0"/>
                </a:lnTo>
                <a:lnTo>
                  <a:pt x="1523263" y="0"/>
                </a:lnTo>
                <a:lnTo>
                  <a:pt x="1523263" y="9525"/>
                </a:lnTo>
                <a:close/>
              </a:path>
              <a:path w="2640965" h="1790700">
                <a:moveTo>
                  <a:pt x="1542313" y="9525"/>
                </a:moveTo>
                <a:lnTo>
                  <a:pt x="1532788" y="9525"/>
                </a:lnTo>
                <a:lnTo>
                  <a:pt x="1532788" y="0"/>
                </a:lnTo>
                <a:lnTo>
                  <a:pt x="1542313" y="0"/>
                </a:lnTo>
                <a:lnTo>
                  <a:pt x="1542313" y="9525"/>
                </a:lnTo>
                <a:close/>
              </a:path>
              <a:path w="2640965" h="1790700">
                <a:moveTo>
                  <a:pt x="1561363" y="9525"/>
                </a:moveTo>
                <a:lnTo>
                  <a:pt x="1551838" y="9525"/>
                </a:lnTo>
                <a:lnTo>
                  <a:pt x="1551838" y="0"/>
                </a:lnTo>
                <a:lnTo>
                  <a:pt x="1561363" y="0"/>
                </a:lnTo>
                <a:lnTo>
                  <a:pt x="1561363" y="9525"/>
                </a:lnTo>
                <a:close/>
              </a:path>
              <a:path w="2640965" h="1790700">
                <a:moveTo>
                  <a:pt x="1580413" y="9525"/>
                </a:moveTo>
                <a:lnTo>
                  <a:pt x="1570888" y="9525"/>
                </a:lnTo>
                <a:lnTo>
                  <a:pt x="1570888" y="0"/>
                </a:lnTo>
                <a:lnTo>
                  <a:pt x="1580413" y="0"/>
                </a:lnTo>
                <a:lnTo>
                  <a:pt x="1580413" y="9525"/>
                </a:lnTo>
                <a:close/>
              </a:path>
              <a:path w="2640965" h="1790700">
                <a:moveTo>
                  <a:pt x="1599463" y="9525"/>
                </a:moveTo>
                <a:lnTo>
                  <a:pt x="1589938" y="9525"/>
                </a:lnTo>
                <a:lnTo>
                  <a:pt x="1589938" y="0"/>
                </a:lnTo>
                <a:lnTo>
                  <a:pt x="1599463" y="0"/>
                </a:lnTo>
                <a:lnTo>
                  <a:pt x="1599463" y="9525"/>
                </a:lnTo>
                <a:close/>
              </a:path>
              <a:path w="2640965" h="1790700">
                <a:moveTo>
                  <a:pt x="1618513" y="9525"/>
                </a:moveTo>
                <a:lnTo>
                  <a:pt x="1608988" y="9525"/>
                </a:lnTo>
                <a:lnTo>
                  <a:pt x="1608988" y="0"/>
                </a:lnTo>
                <a:lnTo>
                  <a:pt x="1618513" y="0"/>
                </a:lnTo>
                <a:lnTo>
                  <a:pt x="1618513" y="9525"/>
                </a:lnTo>
                <a:close/>
              </a:path>
              <a:path w="2640965" h="1790700">
                <a:moveTo>
                  <a:pt x="1637563" y="9525"/>
                </a:moveTo>
                <a:lnTo>
                  <a:pt x="1628038" y="9525"/>
                </a:lnTo>
                <a:lnTo>
                  <a:pt x="1628038" y="0"/>
                </a:lnTo>
                <a:lnTo>
                  <a:pt x="1637563" y="0"/>
                </a:lnTo>
                <a:lnTo>
                  <a:pt x="1637563" y="9525"/>
                </a:lnTo>
                <a:close/>
              </a:path>
              <a:path w="2640965" h="1790700">
                <a:moveTo>
                  <a:pt x="1656613" y="9525"/>
                </a:moveTo>
                <a:lnTo>
                  <a:pt x="1647088" y="9525"/>
                </a:lnTo>
                <a:lnTo>
                  <a:pt x="1647088" y="0"/>
                </a:lnTo>
                <a:lnTo>
                  <a:pt x="1656613" y="0"/>
                </a:lnTo>
                <a:lnTo>
                  <a:pt x="1656613" y="9525"/>
                </a:lnTo>
                <a:close/>
              </a:path>
              <a:path w="2640965" h="1790700">
                <a:moveTo>
                  <a:pt x="1675663" y="9525"/>
                </a:moveTo>
                <a:lnTo>
                  <a:pt x="1666138" y="9525"/>
                </a:lnTo>
                <a:lnTo>
                  <a:pt x="1666138" y="0"/>
                </a:lnTo>
                <a:lnTo>
                  <a:pt x="1675663" y="0"/>
                </a:lnTo>
                <a:lnTo>
                  <a:pt x="1675663" y="9525"/>
                </a:lnTo>
                <a:close/>
              </a:path>
              <a:path w="2640965" h="1790700">
                <a:moveTo>
                  <a:pt x="1694713" y="9525"/>
                </a:moveTo>
                <a:lnTo>
                  <a:pt x="1685188" y="9525"/>
                </a:lnTo>
                <a:lnTo>
                  <a:pt x="1685188" y="0"/>
                </a:lnTo>
                <a:lnTo>
                  <a:pt x="1694713" y="0"/>
                </a:lnTo>
                <a:lnTo>
                  <a:pt x="1694713" y="9525"/>
                </a:lnTo>
                <a:close/>
              </a:path>
              <a:path w="2640965" h="1790700">
                <a:moveTo>
                  <a:pt x="1713763" y="9525"/>
                </a:moveTo>
                <a:lnTo>
                  <a:pt x="1704238" y="9525"/>
                </a:lnTo>
                <a:lnTo>
                  <a:pt x="1704238" y="0"/>
                </a:lnTo>
                <a:lnTo>
                  <a:pt x="1713763" y="0"/>
                </a:lnTo>
                <a:lnTo>
                  <a:pt x="1713763" y="9525"/>
                </a:lnTo>
                <a:close/>
              </a:path>
              <a:path w="2640965" h="1790700">
                <a:moveTo>
                  <a:pt x="1732813" y="9525"/>
                </a:moveTo>
                <a:lnTo>
                  <a:pt x="1723288" y="9525"/>
                </a:lnTo>
                <a:lnTo>
                  <a:pt x="1723288" y="0"/>
                </a:lnTo>
                <a:lnTo>
                  <a:pt x="1732813" y="0"/>
                </a:lnTo>
                <a:lnTo>
                  <a:pt x="1732813" y="9525"/>
                </a:lnTo>
                <a:close/>
              </a:path>
              <a:path w="2640965" h="1790700">
                <a:moveTo>
                  <a:pt x="1751863" y="9525"/>
                </a:moveTo>
                <a:lnTo>
                  <a:pt x="1742338" y="9525"/>
                </a:lnTo>
                <a:lnTo>
                  <a:pt x="1742338" y="0"/>
                </a:lnTo>
                <a:lnTo>
                  <a:pt x="1751863" y="0"/>
                </a:lnTo>
                <a:lnTo>
                  <a:pt x="1751863" y="9525"/>
                </a:lnTo>
                <a:close/>
              </a:path>
              <a:path w="2640965" h="1790700">
                <a:moveTo>
                  <a:pt x="1770913" y="9525"/>
                </a:moveTo>
                <a:lnTo>
                  <a:pt x="1761388" y="9525"/>
                </a:lnTo>
                <a:lnTo>
                  <a:pt x="1761388" y="0"/>
                </a:lnTo>
                <a:lnTo>
                  <a:pt x="1770913" y="0"/>
                </a:lnTo>
                <a:lnTo>
                  <a:pt x="1770913" y="9525"/>
                </a:lnTo>
                <a:close/>
              </a:path>
              <a:path w="2640965" h="1790700">
                <a:moveTo>
                  <a:pt x="1789963" y="9525"/>
                </a:moveTo>
                <a:lnTo>
                  <a:pt x="1780438" y="9525"/>
                </a:lnTo>
                <a:lnTo>
                  <a:pt x="1780438" y="0"/>
                </a:lnTo>
                <a:lnTo>
                  <a:pt x="1789963" y="0"/>
                </a:lnTo>
                <a:lnTo>
                  <a:pt x="1789963" y="9525"/>
                </a:lnTo>
                <a:close/>
              </a:path>
              <a:path w="2640965" h="1790700">
                <a:moveTo>
                  <a:pt x="1809013" y="9525"/>
                </a:moveTo>
                <a:lnTo>
                  <a:pt x="1799488" y="9525"/>
                </a:lnTo>
                <a:lnTo>
                  <a:pt x="1799488" y="0"/>
                </a:lnTo>
                <a:lnTo>
                  <a:pt x="1809013" y="0"/>
                </a:lnTo>
                <a:lnTo>
                  <a:pt x="1809013" y="9525"/>
                </a:lnTo>
                <a:close/>
              </a:path>
              <a:path w="2640965" h="1790700">
                <a:moveTo>
                  <a:pt x="1828063" y="9525"/>
                </a:moveTo>
                <a:lnTo>
                  <a:pt x="1818538" y="9525"/>
                </a:lnTo>
                <a:lnTo>
                  <a:pt x="1818538" y="0"/>
                </a:lnTo>
                <a:lnTo>
                  <a:pt x="1828063" y="0"/>
                </a:lnTo>
                <a:lnTo>
                  <a:pt x="1828063" y="9525"/>
                </a:lnTo>
                <a:close/>
              </a:path>
              <a:path w="2640965" h="1790700">
                <a:moveTo>
                  <a:pt x="1847113" y="9525"/>
                </a:moveTo>
                <a:lnTo>
                  <a:pt x="1837588" y="9525"/>
                </a:lnTo>
                <a:lnTo>
                  <a:pt x="1837588" y="0"/>
                </a:lnTo>
                <a:lnTo>
                  <a:pt x="1847113" y="0"/>
                </a:lnTo>
                <a:lnTo>
                  <a:pt x="1847113" y="9525"/>
                </a:lnTo>
                <a:close/>
              </a:path>
              <a:path w="2640965" h="1790700">
                <a:moveTo>
                  <a:pt x="1866163" y="9525"/>
                </a:moveTo>
                <a:lnTo>
                  <a:pt x="1856638" y="9525"/>
                </a:lnTo>
                <a:lnTo>
                  <a:pt x="1856638" y="0"/>
                </a:lnTo>
                <a:lnTo>
                  <a:pt x="1866163" y="0"/>
                </a:lnTo>
                <a:lnTo>
                  <a:pt x="1866163" y="9525"/>
                </a:lnTo>
                <a:close/>
              </a:path>
              <a:path w="2640965" h="1790700">
                <a:moveTo>
                  <a:pt x="1885213" y="9525"/>
                </a:moveTo>
                <a:lnTo>
                  <a:pt x="1875688" y="9525"/>
                </a:lnTo>
                <a:lnTo>
                  <a:pt x="1875688" y="0"/>
                </a:lnTo>
                <a:lnTo>
                  <a:pt x="1885213" y="0"/>
                </a:lnTo>
                <a:lnTo>
                  <a:pt x="1885213" y="9525"/>
                </a:lnTo>
                <a:close/>
              </a:path>
              <a:path w="2640965" h="1790700">
                <a:moveTo>
                  <a:pt x="1904263" y="9525"/>
                </a:moveTo>
                <a:lnTo>
                  <a:pt x="1894738" y="9525"/>
                </a:lnTo>
                <a:lnTo>
                  <a:pt x="1894738" y="0"/>
                </a:lnTo>
                <a:lnTo>
                  <a:pt x="1904263" y="0"/>
                </a:lnTo>
                <a:lnTo>
                  <a:pt x="1904263" y="9525"/>
                </a:lnTo>
                <a:close/>
              </a:path>
              <a:path w="2640965" h="1790700">
                <a:moveTo>
                  <a:pt x="1923313" y="9525"/>
                </a:moveTo>
                <a:lnTo>
                  <a:pt x="1913788" y="9525"/>
                </a:lnTo>
                <a:lnTo>
                  <a:pt x="1913788" y="0"/>
                </a:lnTo>
                <a:lnTo>
                  <a:pt x="1923313" y="0"/>
                </a:lnTo>
                <a:lnTo>
                  <a:pt x="1923313" y="9525"/>
                </a:lnTo>
                <a:close/>
              </a:path>
              <a:path w="2640965" h="1790700">
                <a:moveTo>
                  <a:pt x="1942363" y="9525"/>
                </a:moveTo>
                <a:lnTo>
                  <a:pt x="1932838" y="9525"/>
                </a:lnTo>
                <a:lnTo>
                  <a:pt x="1932838" y="0"/>
                </a:lnTo>
                <a:lnTo>
                  <a:pt x="1942363" y="0"/>
                </a:lnTo>
                <a:lnTo>
                  <a:pt x="1942363" y="9525"/>
                </a:lnTo>
                <a:close/>
              </a:path>
              <a:path w="2640965" h="1790700">
                <a:moveTo>
                  <a:pt x="1961413" y="9525"/>
                </a:moveTo>
                <a:lnTo>
                  <a:pt x="1951888" y="9525"/>
                </a:lnTo>
                <a:lnTo>
                  <a:pt x="1951888" y="0"/>
                </a:lnTo>
                <a:lnTo>
                  <a:pt x="1961413" y="0"/>
                </a:lnTo>
                <a:lnTo>
                  <a:pt x="1961413" y="9525"/>
                </a:lnTo>
                <a:close/>
              </a:path>
              <a:path w="2640965" h="1790700">
                <a:moveTo>
                  <a:pt x="1980463" y="9525"/>
                </a:moveTo>
                <a:lnTo>
                  <a:pt x="1970938" y="9525"/>
                </a:lnTo>
                <a:lnTo>
                  <a:pt x="1970938" y="0"/>
                </a:lnTo>
                <a:lnTo>
                  <a:pt x="1980463" y="0"/>
                </a:lnTo>
                <a:lnTo>
                  <a:pt x="1980463" y="9525"/>
                </a:lnTo>
                <a:close/>
              </a:path>
              <a:path w="2640965" h="1790700">
                <a:moveTo>
                  <a:pt x="1999513" y="9525"/>
                </a:moveTo>
                <a:lnTo>
                  <a:pt x="1989988" y="9525"/>
                </a:lnTo>
                <a:lnTo>
                  <a:pt x="1989988" y="0"/>
                </a:lnTo>
                <a:lnTo>
                  <a:pt x="1999513" y="0"/>
                </a:lnTo>
                <a:lnTo>
                  <a:pt x="1999513" y="9525"/>
                </a:lnTo>
                <a:close/>
              </a:path>
              <a:path w="2640965" h="1790700">
                <a:moveTo>
                  <a:pt x="2018563" y="9525"/>
                </a:moveTo>
                <a:lnTo>
                  <a:pt x="2009038" y="9525"/>
                </a:lnTo>
                <a:lnTo>
                  <a:pt x="2009038" y="0"/>
                </a:lnTo>
                <a:lnTo>
                  <a:pt x="2018563" y="0"/>
                </a:lnTo>
                <a:lnTo>
                  <a:pt x="2018563" y="9525"/>
                </a:lnTo>
                <a:close/>
              </a:path>
              <a:path w="2640965" h="1790700">
                <a:moveTo>
                  <a:pt x="2037613" y="9525"/>
                </a:moveTo>
                <a:lnTo>
                  <a:pt x="2028088" y="9525"/>
                </a:lnTo>
                <a:lnTo>
                  <a:pt x="2028088" y="0"/>
                </a:lnTo>
                <a:lnTo>
                  <a:pt x="2037613" y="0"/>
                </a:lnTo>
                <a:lnTo>
                  <a:pt x="2037613" y="9525"/>
                </a:lnTo>
                <a:close/>
              </a:path>
              <a:path w="2640965" h="1790700">
                <a:moveTo>
                  <a:pt x="2056663" y="9525"/>
                </a:moveTo>
                <a:lnTo>
                  <a:pt x="2047138" y="9525"/>
                </a:lnTo>
                <a:lnTo>
                  <a:pt x="2047138" y="0"/>
                </a:lnTo>
                <a:lnTo>
                  <a:pt x="2056663" y="0"/>
                </a:lnTo>
                <a:lnTo>
                  <a:pt x="2056663" y="9525"/>
                </a:lnTo>
                <a:close/>
              </a:path>
              <a:path w="2640965" h="1790700">
                <a:moveTo>
                  <a:pt x="2075713" y="9525"/>
                </a:moveTo>
                <a:lnTo>
                  <a:pt x="2066188" y="9525"/>
                </a:lnTo>
                <a:lnTo>
                  <a:pt x="2066188" y="0"/>
                </a:lnTo>
                <a:lnTo>
                  <a:pt x="2075713" y="0"/>
                </a:lnTo>
                <a:lnTo>
                  <a:pt x="2075713" y="9525"/>
                </a:lnTo>
                <a:close/>
              </a:path>
              <a:path w="2640965" h="1790700">
                <a:moveTo>
                  <a:pt x="2094763" y="9525"/>
                </a:moveTo>
                <a:lnTo>
                  <a:pt x="2085238" y="9525"/>
                </a:lnTo>
                <a:lnTo>
                  <a:pt x="2085238" y="0"/>
                </a:lnTo>
                <a:lnTo>
                  <a:pt x="2094763" y="0"/>
                </a:lnTo>
                <a:lnTo>
                  <a:pt x="2094763" y="9525"/>
                </a:lnTo>
                <a:close/>
              </a:path>
              <a:path w="2640965" h="1790700">
                <a:moveTo>
                  <a:pt x="2113813" y="9525"/>
                </a:moveTo>
                <a:lnTo>
                  <a:pt x="2104288" y="9525"/>
                </a:lnTo>
                <a:lnTo>
                  <a:pt x="2104288" y="0"/>
                </a:lnTo>
                <a:lnTo>
                  <a:pt x="2113813" y="0"/>
                </a:lnTo>
                <a:lnTo>
                  <a:pt x="2113813" y="9525"/>
                </a:lnTo>
                <a:close/>
              </a:path>
              <a:path w="2640965" h="1790700">
                <a:moveTo>
                  <a:pt x="2132863" y="9525"/>
                </a:moveTo>
                <a:lnTo>
                  <a:pt x="2123338" y="9525"/>
                </a:lnTo>
                <a:lnTo>
                  <a:pt x="2123338" y="0"/>
                </a:lnTo>
                <a:lnTo>
                  <a:pt x="2132863" y="0"/>
                </a:lnTo>
                <a:lnTo>
                  <a:pt x="2132863" y="9525"/>
                </a:lnTo>
                <a:close/>
              </a:path>
              <a:path w="2640965" h="1790700">
                <a:moveTo>
                  <a:pt x="2151913" y="9525"/>
                </a:moveTo>
                <a:lnTo>
                  <a:pt x="2142388" y="9525"/>
                </a:lnTo>
                <a:lnTo>
                  <a:pt x="2142388" y="0"/>
                </a:lnTo>
                <a:lnTo>
                  <a:pt x="2151913" y="0"/>
                </a:lnTo>
                <a:lnTo>
                  <a:pt x="2151913" y="9525"/>
                </a:lnTo>
                <a:close/>
              </a:path>
              <a:path w="2640965" h="1790700">
                <a:moveTo>
                  <a:pt x="2170963" y="9525"/>
                </a:moveTo>
                <a:lnTo>
                  <a:pt x="2161438" y="9525"/>
                </a:lnTo>
                <a:lnTo>
                  <a:pt x="2161438" y="0"/>
                </a:lnTo>
                <a:lnTo>
                  <a:pt x="2170963" y="0"/>
                </a:lnTo>
                <a:lnTo>
                  <a:pt x="2170963" y="9525"/>
                </a:lnTo>
                <a:close/>
              </a:path>
              <a:path w="2640965" h="1790700">
                <a:moveTo>
                  <a:pt x="2190013" y="9525"/>
                </a:moveTo>
                <a:lnTo>
                  <a:pt x="2180488" y="9525"/>
                </a:lnTo>
                <a:lnTo>
                  <a:pt x="2180488" y="0"/>
                </a:lnTo>
                <a:lnTo>
                  <a:pt x="2190013" y="0"/>
                </a:lnTo>
                <a:lnTo>
                  <a:pt x="2190013" y="9525"/>
                </a:lnTo>
                <a:close/>
              </a:path>
              <a:path w="2640965" h="1790700">
                <a:moveTo>
                  <a:pt x="2209063" y="9525"/>
                </a:moveTo>
                <a:lnTo>
                  <a:pt x="2199538" y="9525"/>
                </a:lnTo>
                <a:lnTo>
                  <a:pt x="2199538" y="0"/>
                </a:lnTo>
                <a:lnTo>
                  <a:pt x="2209063" y="0"/>
                </a:lnTo>
                <a:lnTo>
                  <a:pt x="2209063" y="9525"/>
                </a:lnTo>
                <a:close/>
              </a:path>
              <a:path w="2640965" h="1790700">
                <a:moveTo>
                  <a:pt x="2228113" y="9525"/>
                </a:moveTo>
                <a:lnTo>
                  <a:pt x="2218588" y="9525"/>
                </a:lnTo>
                <a:lnTo>
                  <a:pt x="2218588" y="0"/>
                </a:lnTo>
                <a:lnTo>
                  <a:pt x="2228113" y="0"/>
                </a:lnTo>
                <a:lnTo>
                  <a:pt x="2228113" y="9525"/>
                </a:lnTo>
                <a:close/>
              </a:path>
              <a:path w="2640965" h="1790700">
                <a:moveTo>
                  <a:pt x="2247163" y="9525"/>
                </a:moveTo>
                <a:lnTo>
                  <a:pt x="2237638" y="9525"/>
                </a:lnTo>
                <a:lnTo>
                  <a:pt x="2237638" y="0"/>
                </a:lnTo>
                <a:lnTo>
                  <a:pt x="2247163" y="0"/>
                </a:lnTo>
                <a:lnTo>
                  <a:pt x="2247163" y="9525"/>
                </a:lnTo>
                <a:close/>
              </a:path>
              <a:path w="2640965" h="1790700">
                <a:moveTo>
                  <a:pt x="2266213" y="9525"/>
                </a:moveTo>
                <a:lnTo>
                  <a:pt x="2256688" y="9525"/>
                </a:lnTo>
                <a:lnTo>
                  <a:pt x="2256688" y="0"/>
                </a:lnTo>
                <a:lnTo>
                  <a:pt x="2266213" y="0"/>
                </a:lnTo>
                <a:lnTo>
                  <a:pt x="2266213" y="9525"/>
                </a:lnTo>
                <a:close/>
              </a:path>
              <a:path w="2640965" h="1790700">
                <a:moveTo>
                  <a:pt x="2285263" y="9525"/>
                </a:moveTo>
                <a:lnTo>
                  <a:pt x="2275738" y="9525"/>
                </a:lnTo>
                <a:lnTo>
                  <a:pt x="2275738" y="0"/>
                </a:lnTo>
                <a:lnTo>
                  <a:pt x="2285263" y="0"/>
                </a:lnTo>
                <a:lnTo>
                  <a:pt x="2285263" y="9525"/>
                </a:lnTo>
                <a:close/>
              </a:path>
              <a:path w="2640965" h="1790700">
                <a:moveTo>
                  <a:pt x="2304313" y="9525"/>
                </a:moveTo>
                <a:lnTo>
                  <a:pt x="2294788" y="9525"/>
                </a:lnTo>
                <a:lnTo>
                  <a:pt x="2294788" y="0"/>
                </a:lnTo>
                <a:lnTo>
                  <a:pt x="2304313" y="0"/>
                </a:lnTo>
                <a:lnTo>
                  <a:pt x="2304313" y="9525"/>
                </a:lnTo>
                <a:close/>
              </a:path>
              <a:path w="2640965" h="1790700">
                <a:moveTo>
                  <a:pt x="2323363" y="9525"/>
                </a:moveTo>
                <a:lnTo>
                  <a:pt x="2313838" y="9525"/>
                </a:lnTo>
                <a:lnTo>
                  <a:pt x="2313838" y="0"/>
                </a:lnTo>
                <a:lnTo>
                  <a:pt x="2323363" y="0"/>
                </a:lnTo>
                <a:lnTo>
                  <a:pt x="2323363" y="9525"/>
                </a:lnTo>
                <a:close/>
              </a:path>
              <a:path w="2640965" h="1790700">
                <a:moveTo>
                  <a:pt x="2342413" y="9525"/>
                </a:moveTo>
                <a:lnTo>
                  <a:pt x="2332888" y="9525"/>
                </a:lnTo>
                <a:lnTo>
                  <a:pt x="2332888" y="0"/>
                </a:lnTo>
                <a:lnTo>
                  <a:pt x="2342413" y="0"/>
                </a:lnTo>
                <a:lnTo>
                  <a:pt x="2342413" y="9525"/>
                </a:lnTo>
                <a:close/>
              </a:path>
              <a:path w="2640965" h="1790700">
                <a:moveTo>
                  <a:pt x="2361463" y="9525"/>
                </a:moveTo>
                <a:lnTo>
                  <a:pt x="2351938" y="9525"/>
                </a:lnTo>
                <a:lnTo>
                  <a:pt x="2351938" y="0"/>
                </a:lnTo>
                <a:lnTo>
                  <a:pt x="2361463" y="0"/>
                </a:lnTo>
                <a:lnTo>
                  <a:pt x="2361463" y="9525"/>
                </a:lnTo>
                <a:close/>
              </a:path>
              <a:path w="2640965" h="1790700">
                <a:moveTo>
                  <a:pt x="2380513" y="9525"/>
                </a:moveTo>
                <a:lnTo>
                  <a:pt x="2370988" y="9525"/>
                </a:lnTo>
                <a:lnTo>
                  <a:pt x="2370988" y="0"/>
                </a:lnTo>
                <a:lnTo>
                  <a:pt x="2380513" y="0"/>
                </a:lnTo>
                <a:lnTo>
                  <a:pt x="2380513" y="9525"/>
                </a:lnTo>
                <a:close/>
              </a:path>
              <a:path w="2640965" h="1790700">
                <a:moveTo>
                  <a:pt x="2399563" y="9525"/>
                </a:moveTo>
                <a:lnTo>
                  <a:pt x="2390038" y="9525"/>
                </a:lnTo>
                <a:lnTo>
                  <a:pt x="2390038" y="0"/>
                </a:lnTo>
                <a:lnTo>
                  <a:pt x="2399563" y="0"/>
                </a:lnTo>
                <a:lnTo>
                  <a:pt x="2399563" y="9525"/>
                </a:lnTo>
                <a:close/>
              </a:path>
              <a:path w="2640965" h="1790700">
                <a:moveTo>
                  <a:pt x="2418613" y="9525"/>
                </a:moveTo>
                <a:lnTo>
                  <a:pt x="2409088" y="9525"/>
                </a:lnTo>
                <a:lnTo>
                  <a:pt x="2409088" y="0"/>
                </a:lnTo>
                <a:lnTo>
                  <a:pt x="2418613" y="0"/>
                </a:lnTo>
                <a:lnTo>
                  <a:pt x="2418613" y="9525"/>
                </a:lnTo>
                <a:close/>
              </a:path>
              <a:path w="2640965" h="1790700">
                <a:moveTo>
                  <a:pt x="2437663" y="9525"/>
                </a:moveTo>
                <a:lnTo>
                  <a:pt x="2428138" y="9525"/>
                </a:lnTo>
                <a:lnTo>
                  <a:pt x="2428138" y="0"/>
                </a:lnTo>
                <a:lnTo>
                  <a:pt x="2437663" y="0"/>
                </a:lnTo>
                <a:lnTo>
                  <a:pt x="2437663" y="9525"/>
                </a:lnTo>
                <a:close/>
              </a:path>
              <a:path w="2640965" h="1790700">
                <a:moveTo>
                  <a:pt x="2456713" y="9525"/>
                </a:moveTo>
                <a:lnTo>
                  <a:pt x="2447188" y="9525"/>
                </a:lnTo>
                <a:lnTo>
                  <a:pt x="2447188" y="0"/>
                </a:lnTo>
                <a:lnTo>
                  <a:pt x="2456713" y="0"/>
                </a:lnTo>
                <a:lnTo>
                  <a:pt x="2456713" y="9525"/>
                </a:lnTo>
                <a:close/>
              </a:path>
              <a:path w="2640965" h="1790700">
                <a:moveTo>
                  <a:pt x="2475763" y="9525"/>
                </a:moveTo>
                <a:lnTo>
                  <a:pt x="2466238" y="9525"/>
                </a:lnTo>
                <a:lnTo>
                  <a:pt x="2466238" y="0"/>
                </a:lnTo>
                <a:lnTo>
                  <a:pt x="2475763" y="0"/>
                </a:lnTo>
                <a:lnTo>
                  <a:pt x="2475763" y="9525"/>
                </a:lnTo>
                <a:close/>
              </a:path>
              <a:path w="2640965" h="1790700">
                <a:moveTo>
                  <a:pt x="2494813" y="9525"/>
                </a:moveTo>
                <a:lnTo>
                  <a:pt x="2485288" y="9525"/>
                </a:lnTo>
                <a:lnTo>
                  <a:pt x="2485288" y="0"/>
                </a:lnTo>
                <a:lnTo>
                  <a:pt x="2494813" y="0"/>
                </a:lnTo>
                <a:lnTo>
                  <a:pt x="2494813" y="9525"/>
                </a:lnTo>
                <a:close/>
              </a:path>
              <a:path w="2640965" h="1790700">
                <a:moveTo>
                  <a:pt x="2513863" y="9525"/>
                </a:moveTo>
                <a:lnTo>
                  <a:pt x="2504338" y="9525"/>
                </a:lnTo>
                <a:lnTo>
                  <a:pt x="2504338" y="0"/>
                </a:lnTo>
                <a:lnTo>
                  <a:pt x="2513863" y="0"/>
                </a:lnTo>
                <a:lnTo>
                  <a:pt x="2513863" y="9525"/>
                </a:lnTo>
                <a:close/>
              </a:path>
              <a:path w="2640965" h="1790700">
                <a:moveTo>
                  <a:pt x="2532913" y="9525"/>
                </a:moveTo>
                <a:lnTo>
                  <a:pt x="2523388" y="9525"/>
                </a:lnTo>
                <a:lnTo>
                  <a:pt x="2523388" y="0"/>
                </a:lnTo>
                <a:lnTo>
                  <a:pt x="2532913" y="0"/>
                </a:lnTo>
                <a:lnTo>
                  <a:pt x="2532913" y="9525"/>
                </a:lnTo>
                <a:close/>
              </a:path>
              <a:path w="2640965" h="1790700">
                <a:moveTo>
                  <a:pt x="2551963" y="9525"/>
                </a:moveTo>
                <a:lnTo>
                  <a:pt x="2542438" y="9525"/>
                </a:lnTo>
                <a:lnTo>
                  <a:pt x="2542438" y="0"/>
                </a:lnTo>
                <a:lnTo>
                  <a:pt x="2551963" y="0"/>
                </a:lnTo>
                <a:lnTo>
                  <a:pt x="2551963" y="9525"/>
                </a:lnTo>
                <a:close/>
              </a:path>
              <a:path w="2640965" h="1790700">
                <a:moveTo>
                  <a:pt x="2571013" y="9525"/>
                </a:moveTo>
                <a:lnTo>
                  <a:pt x="2561488" y="9525"/>
                </a:lnTo>
                <a:lnTo>
                  <a:pt x="2561488" y="0"/>
                </a:lnTo>
                <a:lnTo>
                  <a:pt x="2571013" y="0"/>
                </a:lnTo>
                <a:lnTo>
                  <a:pt x="2571013" y="9525"/>
                </a:lnTo>
                <a:close/>
              </a:path>
              <a:path w="2640965" h="1790700">
                <a:moveTo>
                  <a:pt x="2588960" y="10198"/>
                </a:moveTo>
                <a:lnTo>
                  <a:pt x="2581986" y="10198"/>
                </a:lnTo>
                <a:lnTo>
                  <a:pt x="2579916" y="9944"/>
                </a:lnTo>
                <a:lnTo>
                  <a:pt x="2581122" y="495"/>
                </a:lnTo>
                <a:lnTo>
                  <a:pt x="2583421" y="787"/>
                </a:lnTo>
                <a:lnTo>
                  <a:pt x="2586735" y="1384"/>
                </a:lnTo>
                <a:lnTo>
                  <a:pt x="2589987" y="2146"/>
                </a:lnTo>
                <a:lnTo>
                  <a:pt x="2591155" y="2476"/>
                </a:lnTo>
                <a:lnTo>
                  <a:pt x="2588960" y="10198"/>
                </a:lnTo>
                <a:close/>
              </a:path>
              <a:path w="2640965" h="1790700">
                <a:moveTo>
                  <a:pt x="2588812" y="10718"/>
                </a:moveTo>
                <a:lnTo>
                  <a:pt x="2584831" y="10718"/>
                </a:lnTo>
                <a:lnTo>
                  <a:pt x="2581744" y="10172"/>
                </a:lnTo>
                <a:lnTo>
                  <a:pt x="2581986" y="10198"/>
                </a:lnTo>
                <a:lnTo>
                  <a:pt x="2588960" y="10198"/>
                </a:lnTo>
                <a:lnTo>
                  <a:pt x="2588812" y="10718"/>
                </a:lnTo>
                <a:close/>
              </a:path>
              <a:path w="2640965" h="1790700">
                <a:moveTo>
                  <a:pt x="2588627" y="11366"/>
                </a:moveTo>
                <a:lnTo>
                  <a:pt x="2587597" y="11358"/>
                </a:lnTo>
                <a:lnTo>
                  <a:pt x="2584742" y="10703"/>
                </a:lnTo>
                <a:lnTo>
                  <a:pt x="2588812" y="10718"/>
                </a:lnTo>
                <a:lnTo>
                  <a:pt x="2588627" y="11366"/>
                </a:lnTo>
                <a:close/>
              </a:path>
              <a:path w="2640965" h="1790700">
                <a:moveTo>
                  <a:pt x="2588552" y="11633"/>
                </a:moveTo>
                <a:lnTo>
                  <a:pt x="2587592" y="11358"/>
                </a:lnTo>
                <a:lnTo>
                  <a:pt x="2588627" y="11366"/>
                </a:lnTo>
                <a:lnTo>
                  <a:pt x="2588552" y="11633"/>
                </a:lnTo>
                <a:close/>
              </a:path>
              <a:path w="2640965" h="1790700">
                <a:moveTo>
                  <a:pt x="2606092" y="16598"/>
                </a:moveTo>
                <a:lnTo>
                  <a:pt x="2600807" y="16598"/>
                </a:lnTo>
                <a:lnTo>
                  <a:pt x="2600401" y="16370"/>
                </a:lnTo>
                <a:lnTo>
                  <a:pt x="2596718" y="14630"/>
                </a:lnTo>
                <a:lnTo>
                  <a:pt x="2600845" y="6045"/>
                </a:lnTo>
                <a:lnTo>
                  <a:pt x="2604935" y="8013"/>
                </a:lnTo>
                <a:lnTo>
                  <a:pt x="2605341" y="8229"/>
                </a:lnTo>
                <a:lnTo>
                  <a:pt x="2609608" y="10820"/>
                </a:lnTo>
                <a:lnTo>
                  <a:pt x="2606092" y="16598"/>
                </a:lnTo>
                <a:close/>
              </a:path>
              <a:path w="2640965" h="1790700">
                <a:moveTo>
                  <a:pt x="2600659" y="16527"/>
                </a:moveTo>
                <a:lnTo>
                  <a:pt x="2600332" y="16370"/>
                </a:lnTo>
                <a:lnTo>
                  <a:pt x="2600659" y="16527"/>
                </a:lnTo>
                <a:close/>
              </a:path>
              <a:path w="2640965" h="1790700">
                <a:moveTo>
                  <a:pt x="2604655" y="18961"/>
                </a:moveTo>
                <a:lnTo>
                  <a:pt x="2600659" y="16527"/>
                </a:lnTo>
                <a:lnTo>
                  <a:pt x="2600807" y="16598"/>
                </a:lnTo>
                <a:lnTo>
                  <a:pt x="2606092" y="16598"/>
                </a:lnTo>
                <a:lnTo>
                  <a:pt x="2604655" y="18961"/>
                </a:lnTo>
                <a:close/>
              </a:path>
              <a:path w="2640965" h="1790700">
                <a:moveTo>
                  <a:pt x="2622318" y="26593"/>
                </a:moveTo>
                <a:lnTo>
                  <a:pt x="2614079" y="26593"/>
                </a:lnTo>
                <a:lnTo>
                  <a:pt x="2613748" y="26276"/>
                </a:lnTo>
                <a:lnTo>
                  <a:pt x="2611462" y="24218"/>
                </a:lnTo>
                <a:lnTo>
                  <a:pt x="2617863" y="17170"/>
                </a:lnTo>
                <a:lnTo>
                  <a:pt x="2620479" y="19545"/>
                </a:lnTo>
                <a:lnTo>
                  <a:pt x="2620797" y="19862"/>
                </a:lnTo>
                <a:lnTo>
                  <a:pt x="2624835" y="24307"/>
                </a:lnTo>
                <a:lnTo>
                  <a:pt x="2622318" y="26593"/>
                </a:lnTo>
                <a:close/>
              </a:path>
              <a:path w="2640965" h="1790700">
                <a:moveTo>
                  <a:pt x="2613842" y="26379"/>
                </a:moveTo>
                <a:close/>
              </a:path>
              <a:path w="2640965" h="1790700">
                <a:moveTo>
                  <a:pt x="2617787" y="30708"/>
                </a:moveTo>
                <a:lnTo>
                  <a:pt x="2613842" y="26379"/>
                </a:lnTo>
                <a:lnTo>
                  <a:pt x="2614079" y="26593"/>
                </a:lnTo>
                <a:lnTo>
                  <a:pt x="2622318" y="26593"/>
                </a:lnTo>
                <a:lnTo>
                  <a:pt x="2617787" y="30708"/>
                </a:lnTo>
                <a:close/>
              </a:path>
              <a:path w="2640965" h="1790700">
                <a:moveTo>
                  <a:pt x="2634523" y="39954"/>
                </a:moveTo>
                <a:lnTo>
                  <a:pt x="2623972" y="39954"/>
                </a:lnTo>
                <a:lnTo>
                  <a:pt x="2623756" y="39547"/>
                </a:lnTo>
                <a:lnTo>
                  <a:pt x="2622664" y="37795"/>
                </a:lnTo>
                <a:lnTo>
                  <a:pt x="2630805" y="32854"/>
                </a:lnTo>
                <a:lnTo>
                  <a:pt x="2632113" y="35001"/>
                </a:lnTo>
                <a:lnTo>
                  <a:pt x="2632329" y="35407"/>
                </a:lnTo>
                <a:lnTo>
                  <a:pt x="2634523" y="39954"/>
                </a:lnTo>
                <a:close/>
              </a:path>
              <a:path w="2640965" h="1790700">
                <a:moveTo>
                  <a:pt x="2623873" y="39791"/>
                </a:moveTo>
                <a:lnTo>
                  <a:pt x="2623726" y="39547"/>
                </a:lnTo>
                <a:lnTo>
                  <a:pt x="2623873" y="39791"/>
                </a:lnTo>
                <a:close/>
              </a:path>
              <a:path w="2640965" h="1790700">
                <a:moveTo>
                  <a:pt x="2627772" y="45008"/>
                </a:moveTo>
                <a:lnTo>
                  <a:pt x="2626385" y="45008"/>
                </a:lnTo>
                <a:lnTo>
                  <a:pt x="2626207" y="44576"/>
                </a:lnTo>
                <a:lnTo>
                  <a:pt x="2623873" y="39791"/>
                </a:lnTo>
                <a:lnTo>
                  <a:pt x="2623972" y="39954"/>
                </a:lnTo>
                <a:lnTo>
                  <a:pt x="2634523" y="39954"/>
                </a:lnTo>
                <a:lnTo>
                  <a:pt x="2634970" y="40881"/>
                </a:lnTo>
                <a:lnTo>
                  <a:pt x="2635148" y="41313"/>
                </a:lnTo>
                <a:lnTo>
                  <a:pt x="2635465" y="42189"/>
                </a:lnTo>
                <a:lnTo>
                  <a:pt x="2627772" y="45008"/>
                </a:lnTo>
                <a:close/>
              </a:path>
              <a:path w="2640965" h="1790700">
                <a:moveTo>
                  <a:pt x="2626294" y="44818"/>
                </a:moveTo>
                <a:lnTo>
                  <a:pt x="2626177" y="44576"/>
                </a:lnTo>
                <a:lnTo>
                  <a:pt x="2626294" y="44818"/>
                </a:lnTo>
                <a:close/>
              </a:path>
              <a:path w="2640965" h="1790700">
                <a:moveTo>
                  <a:pt x="2626525" y="45465"/>
                </a:moveTo>
                <a:lnTo>
                  <a:pt x="2626294" y="44818"/>
                </a:lnTo>
                <a:lnTo>
                  <a:pt x="2626385" y="45008"/>
                </a:lnTo>
                <a:lnTo>
                  <a:pt x="2627772" y="45008"/>
                </a:lnTo>
                <a:lnTo>
                  <a:pt x="2626525" y="45465"/>
                </a:lnTo>
                <a:close/>
              </a:path>
              <a:path w="2640965" h="1790700">
                <a:moveTo>
                  <a:pt x="2639772" y="58597"/>
                </a:moveTo>
                <a:lnTo>
                  <a:pt x="2630182" y="58597"/>
                </a:lnTo>
                <a:lnTo>
                  <a:pt x="2629636" y="55524"/>
                </a:lnTo>
                <a:lnTo>
                  <a:pt x="2629268" y="53949"/>
                </a:lnTo>
                <a:lnTo>
                  <a:pt x="2638539" y="51815"/>
                </a:lnTo>
                <a:lnTo>
                  <a:pt x="2639027" y="53949"/>
                </a:lnTo>
                <a:lnTo>
                  <a:pt x="2639593" y="57162"/>
                </a:lnTo>
                <a:lnTo>
                  <a:pt x="2639772" y="58597"/>
                </a:lnTo>
                <a:close/>
              </a:path>
              <a:path w="2640965" h="1790700">
                <a:moveTo>
                  <a:pt x="2629674" y="55752"/>
                </a:moveTo>
                <a:lnTo>
                  <a:pt x="2629623" y="55524"/>
                </a:lnTo>
                <a:lnTo>
                  <a:pt x="2629674" y="55752"/>
                </a:lnTo>
                <a:close/>
              </a:path>
              <a:path w="2640965" h="1790700">
                <a:moveTo>
                  <a:pt x="2640091" y="61493"/>
                </a:moveTo>
                <a:lnTo>
                  <a:pt x="2630538" y="61493"/>
                </a:lnTo>
                <a:lnTo>
                  <a:pt x="2630156" y="58448"/>
                </a:lnTo>
                <a:lnTo>
                  <a:pt x="2630182" y="58597"/>
                </a:lnTo>
                <a:lnTo>
                  <a:pt x="2639772" y="58597"/>
                </a:lnTo>
                <a:lnTo>
                  <a:pt x="2640012" y="60528"/>
                </a:lnTo>
                <a:lnTo>
                  <a:pt x="2640091" y="61493"/>
                </a:lnTo>
                <a:close/>
              </a:path>
              <a:path w="2640965" h="1790700">
                <a:moveTo>
                  <a:pt x="2630627" y="62649"/>
                </a:moveTo>
                <a:lnTo>
                  <a:pt x="2630522" y="61363"/>
                </a:lnTo>
                <a:lnTo>
                  <a:pt x="2630538" y="61493"/>
                </a:lnTo>
                <a:lnTo>
                  <a:pt x="2640091" y="61493"/>
                </a:lnTo>
                <a:lnTo>
                  <a:pt x="2640126" y="61925"/>
                </a:lnTo>
                <a:lnTo>
                  <a:pt x="2630627" y="62649"/>
                </a:lnTo>
                <a:close/>
              </a:path>
              <a:path w="2640965" h="1790700">
                <a:moveTo>
                  <a:pt x="2640355" y="81330"/>
                </a:moveTo>
                <a:lnTo>
                  <a:pt x="2630830" y="81330"/>
                </a:lnTo>
                <a:lnTo>
                  <a:pt x="2630830" y="71805"/>
                </a:lnTo>
                <a:lnTo>
                  <a:pt x="2640355" y="71805"/>
                </a:lnTo>
                <a:lnTo>
                  <a:pt x="2640355" y="81330"/>
                </a:lnTo>
                <a:close/>
              </a:path>
              <a:path w="2640965" h="1790700">
                <a:moveTo>
                  <a:pt x="2640355" y="100380"/>
                </a:moveTo>
                <a:lnTo>
                  <a:pt x="2630830" y="100380"/>
                </a:lnTo>
                <a:lnTo>
                  <a:pt x="2630830" y="90855"/>
                </a:lnTo>
                <a:lnTo>
                  <a:pt x="2640355" y="90855"/>
                </a:lnTo>
                <a:lnTo>
                  <a:pt x="2640355" y="100380"/>
                </a:lnTo>
                <a:close/>
              </a:path>
              <a:path w="2640965" h="1790700">
                <a:moveTo>
                  <a:pt x="2640355" y="119430"/>
                </a:moveTo>
                <a:lnTo>
                  <a:pt x="2630830" y="119430"/>
                </a:lnTo>
                <a:lnTo>
                  <a:pt x="2630830" y="109905"/>
                </a:lnTo>
                <a:lnTo>
                  <a:pt x="2640355" y="109905"/>
                </a:lnTo>
                <a:lnTo>
                  <a:pt x="2640355" y="119430"/>
                </a:lnTo>
                <a:close/>
              </a:path>
              <a:path w="2640965" h="1790700">
                <a:moveTo>
                  <a:pt x="2640355" y="138480"/>
                </a:moveTo>
                <a:lnTo>
                  <a:pt x="2630830" y="138480"/>
                </a:lnTo>
                <a:lnTo>
                  <a:pt x="2630830" y="128955"/>
                </a:lnTo>
                <a:lnTo>
                  <a:pt x="2640355" y="128955"/>
                </a:lnTo>
                <a:lnTo>
                  <a:pt x="2640355" y="138480"/>
                </a:lnTo>
                <a:close/>
              </a:path>
              <a:path w="2640965" h="1790700">
                <a:moveTo>
                  <a:pt x="2640355" y="157530"/>
                </a:moveTo>
                <a:lnTo>
                  <a:pt x="2630830" y="157530"/>
                </a:lnTo>
                <a:lnTo>
                  <a:pt x="2630830" y="148005"/>
                </a:lnTo>
                <a:lnTo>
                  <a:pt x="2640355" y="148005"/>
                </a:lnTo>
                <a:lnTo>
                  <a:pt x="2640355" y="157530"/>
                </a:lnTo>
                <a:close/>
              </a:path>
              <a:path w="2640965" h="1790700">
                <a:moveTo>
                  <a:pt x="2640355" y="176580"/>
                </a:moveTo>
                <a:lnTo>
                  <a:pt x="2630830" y="176580"/>
                </a:lnTo>
                <a:lnTo>
                  <a:pt x="2630830" y="167055"/>
                </a:lnTo>
                <a:lnTo>
                  <a:pt x="2640355" y="167055"/>
                </a:lnTo>
                <a:lnTo>
                  <a:pt x="2640355" y="176580"/>
                </a:lnTo>
                <a:close/>
              </a:path>
              <a:path w="2640965" h="1790700">
                <a:moveTo>
                  <a:pt x="2640355" y="195630"/>
                </a:moveTo>
                <a:lnTo>
                  <a:pt x="2630830" y="195630"/>
                </a:lnTo>
                <a:lnTo>
                  <a:pt x="2630830" y="186105"/>
                </a:lnTo>
                <a:lnTo>
                  <a:pt x="2640355" y="186105"/>
                </a:lnTo>
                <a:lnTo>
                  <a:pt x="2640355" y="195630"/>
                </a:lnTo>
                <a:close/>
              </a:path>
              <a:path w="2640965" h="1790700">
                <a:moveTo>
                  <a:pt x="2640355" y="214680"/>
                </a:moveTo>
                <a:lnTo>
                  <a:pt x="2630830" y="214680"/>
                </a:lnTo>
                <a:lnTo>
                  <a:pt x="2630830" y="205155"/>
                </a:lnTo>
                <a:lnTo>
                  <a:pt x="2640355" y="205155"/>
                </a:lnTo>
                <a:lnTo>
                  <a:pt x="2640355" y="214680"/>
                </a:lnTo>
                <a:close/>
              </a:path>
              <a:path w="2640965" h="1790700">
                <a:moveTo>
                  <a:pt x="2640355" y="233730"/>
                </a:moveTo>
                <a:lnTo>
                  <a:pt x="2630830" y="233730"/>
                </a:lnTo>
                <a:lnTo>
                  <a:pt x="2630830" y="224205"/>
                </a:lnTo>
                <a:lnTo>
                  <a:pt x="2640355" y="224205"/>
                </a:lnTo>
                <a:lnTo>
                  <a:pt x="2640355" y="233730"/>
                </a:lnTo>
                <a:close/>
              </a:path>
              <a:path w="2640965" h="1790700">
                <a:moveTo>
                  <a:pt x="2640355" y="252780"/>
                </a:moveTo>
                <a:lnTo>
                  <a:pt x="2630830" y="252780"/>
                </a:lnTo>
                <a:lnTo>
                  <a:pt x="2630830" y="243255"/>
                </a:lnTo>
                <a:lnTo>
                  <a:pt x="2640355" y="243255"/>
                </a:lnTo>
                <a:lnTo>
                  <a:pt x="2640355" y="252780"/>
                </a:lnTo>
                <a:close/>
              </a:path>
              <a:path w="2640965" h="1790700">
                <a:moveTo>
                  <a:pt x="2640355" y="271830"/>
                </a:moveTo>
                <a:lnTo>
                  <a:pt x="2630830" y="271830"/>
                </a:lnTo>
                <a:lnTo>
                  <a:pt x="2630830" y="262305"/>
                </a:lnTo>
                <a:lnTo>
                  <a:pt x="2640355" y="262305"/>
                </a:lnTo>
                <a:lnTo>
                  <a:pt x="2640355" y="271830"/>
                </a:lnTo>
                <a:close/>
              </a:path>
              <a:path w="2640965" h="1790700">
                <a:moveTo>
                  <a:pt x="2640355" y="290880"/>
                </a:moveTo>
                <a:lnTo>
                  <a:pt x="2630830" y="290880"/>
                </a:lnTo>
                <a:lnTo>
                  <a:pt x="2630830" y="281355"/>
                </a:lnTo>
                <a:lnTo>
                  <a:pt x="2640355" y="281355"/>
                </a:lnTo>
                <a:lnTo>
                  <a:pt x="2640355" y="290880"/>
                </a:lnTo>
                <a:close/>
              </a:path>
              <a:path w="2640965" h="1790700">
                <a:moveTo>
                  <a:pt x="2640355" y="309930"/>
                </a:moveTo>
                <a:lnTo>
                  <a:pt x="2630830" y="309930"/>
                </a:lnTo>
                <a:lnTo>
                  <a:pt x="2630830" y="300405"/>
                </a:lnTo>
                <a:lnTo>
                  <a:pt x="2640355" y="300405"/>
                </a:lnTo>
                <a:lnTo>
                  <a:pt x="2640355" y="309930"/>
                </a:lnTo>
                <a:close/>
              </a:path>
              <a:path w="2640965" h="1790700">
                <a:moveTo>
                  <a:pt x="2640355" y="328980"/>
                </a:moveTo>
                <a:lnTo>
                  <a:pt x="2630830" y="328980"/>
                </a:lnTo>
                <a:lnTo>
                  <a:pt x="2630830" y="319455"/>
                </a:lnTo>
                <a:lnTo>
                  <a:pt x="2640355" y="319455"/>
                </a:lnTo>
                <a:lnTo>
                  <a:pt x="2640355" y="328980"/>
                </a:lnTo>
                <a:close/>
              </a:path>
              <a:path w="2640965" h="1790700">
                <a:moveTo>
                  <a:pt x="2640355" y="348030"/>
                </a:moveTo>
                <a:lnTo>
                  <a:pt x="2630830" y="348030"/>
                </a:lnTo>
                <a:lnTo>
                  <a:pt x="2630830" y="338505"/>
                </a:lnTo>
                <a:lnTo>
                  <a:pt x="2640355" y="338505"/>
                </a:lnTo>
                <a:lnTo>
                  <a:pt x="2640355" y="348030"/>
                </a:lnTo>
                <a:close/>
              </a:path>
              <a:path w="2640965" h="1790700">
                <a:moveTo>
                  <a:pt x="2640355" y="367080"/>
                </a:moveTo>
                <a:lnTo>
                  <a:pt x="2630830" y="367080"/>
                </a:lnTo>
                <a:lnTo>
                  <a:pt x="2630830" y="357555"/>
                </a:lnTo>
                <a:lnTo>
                  <a:pt x="2640355" y="357555"/>
                </a:lnTo>
                <a:lnTo>
                  <a:pt x="2640355" y="367080"/>
                </a:lnTo>
                <a:close/>
              </a:path>
              <a:path w="2640965" h="1790700">
                <a:moveTo>
                  <a:pt x="2640355" y="386130"/>
                </a:moveTo>
                <a:lnTo>
                  <a:pt x="2630830" y="386130"/>
                </a:lnTo>
                <a:lnTo>
                  <a:pt x="2630830" y="376605"/>
                </a:lnTo>
                <a:lnTo>
                  <a:pt x="2640355" y="376605"/>
                </a:lnTo>
                <a:lnTo>
                  <a:pt x="2640355" y="386130"/>
                </a:lnTo>
                <a:close/>
              </a:path>
              <a:path w="2640965" h="1790700">
                <a:moveTo>
                  <a:pt x="2640355" y="405180"/>
                </a:moveTo>
                <a:lnTo>
                  <a:pt x="2630830" y="405180"/>
                </a:lnTo>
                <a:lnTo>
                  <a:pt x="2630830" y="395655"/>
                </a:lnTo>
                <a:lnTo>
                  <a:pt x="2640355" y="395655"/>
                </a:lnTo>
                <a:lnTo>
                  <a:pt x="2640355" y="405180"/>
                </a:lnTo>
                <a:close/>
              </a:path>
              <a:path w="2640965" h="1790700">
                <a:moveTo>
                  <a:pt x="2640355" y="424230"/>
                </a:moveTo>
                <a:lnTo>
                  <a:pt x="2630830" y="424230"/>
                </a:lnTo>
                <a:lnTo>
                  <a:pt x="2630830" y="414705"/>
                </a:lnTo>
                <a:lnTo>
                  <a:pt x="2640355" y="414705"/>
                </a:lnTo>
                <a:lnTo>
                  <a:pt x="2640355" y="424230"/>
                </a:lnTo>
                <a:close/>
              </a:path>
              <a:path w="2640965" h="1790700">
                <a:moveTo>
                  <a:pt x="2640355" y="443280"/>
                </a:moveTo>
                <a:lnTo>
                  <a:pt x="2630830" y="443280"/>
                </a:lnTo>
                <a:lnTo>
                  <a:pt x="2630830" y="433755"/>
                </a:lnTo>
                <a:lnTo>
                  <a:pt x="2640355" y="433755"/>
                </a:lnTo>
                <a:lnTo>
                  <a:pt x="2640355" y="443280"/>
                </a:lnTo>
                <a:close/>
              </a:path>
              <a:path w="2640965" h="1790700">
                <a:moveTo>
                  <a:pt x="2640355" y="462330"/>
                </a:moveTo>
                <a:lnTo>
                  <a:pt x="2630830" y="462330"/>
                </a:lnTo>
                <a:lnTo>
                  <a:pt x="2630830" y="452805"/>
                </a:lnTo>
                <a:lnTo>
                  <a:pt x="2640355" y="452805"/>
                </a:lnTo>
                <a:lnTo>
                  <a:pt x="2640355" y="462330"/>
                </a:lnTo>
                <a:close/>
              </a:path>
              <a:path w="2640965" h="1790700">
                <a:moveTo>
                  <a:pt x="2640355" y="481380"/>
                </a:moveTo>
                <a:lnTo>
                  <a:pt x="2630830" y="481380"/>
                </a:lnTo>
                <a:lnTo>
                  <a:pt x="2630830" y="471855"/>
                </a:lnTo>
                <a:lnTo>
                  <a:pt x="2640355" y="471855"/>
                </a:lnTo>
                <a:lnTo>
                  <a:pt x="2640355" y="481380"/>
                </a:lnTo>
                <a:close/>
              </a:path>
              <a:path w="2640965" h="1790700">
                <a:moveTo>
                  <a:pt x="2640355" y="500430"/>
                </a:moveTo>
                <a:lnTo>
                  <a:pt x="2630830" y="500430"/>
                </a:lnTo>
                <a:lnTo>
                  <a:pt x="2630830" y="490905"/>
                </a:lnTo>
                <a:lnTo>
                  <a:pt x="2640355" y="490905"/>
                </a:lnTo>
                <a:lnTo>
                  <a:pt x="2640355" y="500430"/>
                </a:lnTo>
                <a:close/>
              </a:path>
              <a:path w="2640965" h="1790700">
                <a:moveTo>
                  <a:pt x="2640355" y="519480"/>
                </a:moveTo>
                <a:lnTo>
                  <a:pt x="2630830" y="519480"/>
                </a:lnTo>
                <a:lnTo>
                  <a:pt x="2630830" y="509955"/>
                </a:lnTo>
                <a:lnTo>
                  <a:pt x="2640355" y="509955"/>
                </a:lnTo>
                <a:lnTo>
                  <a:pt x="2640355" y="519480"/>
                </a:lnTo>
                <a:close/>
              </a:path>
              <a:path w="2640965" h="1790700">
                <a:moveTo>
                  <a:pt x="2640355" y="538530"/>
                </a:moveTo>
                <a:lnTo>
                  <a:pt x="2630830" y="538530"/>
                </a:lnTo>
                <a:lnTo>
                  <a:pt x="2630830" y="529005"/>
                </a:lnTo>
                <a:lnTo>
                  <a:pt x="2640355" y="529005"/>
                </a:lnTo>
                <a:lnTo>
                  <a:pt x="2640355" y="538530"/>
                </a:lnTo>
                <a:close/>
              </a:path>
              <a:path w="2640965" h="1790700">
                <a:moveTo>
                  <a:pt x="2640355" y="557580"/>
                </a:moveTo>
                <a:lnTo>
                  <a:pt x="2630830" y="557580"/>
                </a:lnTo>
                <a:lnTo>
                  <a:pt x="2630830" y="548055"/>
                </a:lnTo>
                <a:lnTo>
                  <a:pt x="2640355" y="548055"/>
                </a:lnTo>
                <a:lnTo>
                  <a:pt x="2640355" y="557580"/>
                </a:lnTo>
                <a:close/>
              </a:path>
              <a:path w="2640965" h="1790700">
                <a:moveTo>
                  <a:pt x="2640355" y="576630"/>
                </a:moveTo>
                <a:lnTo>
                  <a:pt x="2630830" y="576630"/>
                </a:lnTo>
                <a:lnTo>
                  <a:pt x="2630830" y="567105"/>
                </a:lnTo>
                <a:lnTo>
                  <a:pt x="2640355" y="567105"/>
                </a:lnTo>
                <a:lnTo>
                  <a:pt x="2640355" y="576630"/>
                </a:lnTo>
                <a:close/>
              </a:path>
              <a:path w="2640965" h="1790700">
                <a:moveTo>
                  <a:pt x="2640355" y="595680"/>
                </a:moveTo>
                <a:lnTo>
                  <a:pt x="2630830" y="595680"/>
                </a:lnTo>
                <a:lnTo>
                  <a:pt x="2630830" y="586155"/>
                </a:lnTo>
                <a:lnTo>
                  <a:pt x="2640355" y="586155"/>
                </a:lnTo>
                <a:lnTo>
                  <a:pt x="2640355" y="595680"/>
                </a:lnTo>
                <a:close/>
              </a:path>
              <a:path w="2640965" h="1790700">
                <a:moveTo>
                  <a:pt x="2640355" y="614730"/>
                </a:moveTo>
                <a:lnTo>
                  <a:pt x="2630830" y="614730"/>
                </a:lnTo>
                <a:lnTo>
                  <a:pt x="2630830" y="605205"/>
                </a:lnTo>
                <a:lnTo>
                  <a:pt x="2640355" y="605205"/>
                </a:lnTo>
                <a:lnTo>
                  <a:pt x="2640355" y="614730"/>
                </a:lnTo>
                <a:close/>
              </a:path>
              <a:path w="2640965" h="1790700">
                <a:moveTo>
                  <a:pt x="2640355" y="633780"/>
                </a:moveTo>
                <a:lnTo>
                  <a:pt x="2630830" y="633780"/>
                </a:lnTo>
                <a:lnTo>
                  <a:pt x="2630830" y="624255"/>
                </a:lnTo>
                <a:lnTo>
                  <a:pt x="2640355" y="624255"/>
                </a:lnTo>
                <a:lnTo>
                  <a:pt x="2640355" y="633780"/>
                </a:lnTo>
                <a:close/>
              </a:path>
              <a:path w="2640965" h="1790700">
                <a:moveTo>
                  <a:pt x="2640355" y="652830"/>
                </a:moveTo>
                <a:lnTo>
                  <a:pt x="2630830" y="652830"/>
                </a:lnTo>
                <a:lnTo>
                  <a:pt x="2630830" y="643305"/>
                </a:lnTo>
                <a:lnTo>
                  <a:pt x="2640355" y="643305"/>
                </a:lnTo>
                <a:lnTo>
                  <a:pt x="2640355" y="652830"/>
                </a:lnTo>
                <a:close/>
              </a:path>
              <a:path w="2640965" h="1790700">
                <a:moveTo>
                  <a:pt x="2640355" y="671880"/>
                </a:moveTo>
                <a:lnTo>
                  <a:pt x="2630830" y="671880"/>
                </a:lnTo>
                <a:lnTo>
                  <a:pt x="2630830" y="662355"/>
                </a:lnTo>
                <a:lnTo>
                  <a:pt x="2640355" y="662355"/>
                </a:lnTo>
                <a:lnTo>
                  <a:pt x="2640355" y="671880"/>
                </a:lnTo>
                <a:close/>
              </a:path>
              <a:path w="2640965" h="1790700">
                <a:moveTo>
                  <a:pt x="2640355" y="690930"/>
                </a:moveTo>
                <a:lnTo>
                  <a:pt x="2630830" y="690930"/>
                </a:lnTo>
                <a:lnTo>
                  <a:pt x="2630830" y="681405"/>
                </a:lnTo>
                <a:lnTo>
                  <a:pt x="2640355" y="681405"/>
                </a:lnTo>
                <a:lnTo>
                  <a:pt x="2640355" y="690930"/>
                </a:lnTo>
                <a:close/>
              </a:path>
              <a:path w="2640965" h="1790700">
                <a:moveTo>
                  <a:pt x="2640355" y="709980"/>
                </a:moveTo>
                <a:lnTo>
                  <a:pt x="2630830" y="709980"/>
                </a:lnTo>
                <a:lnTo>
                  <a:pt x="2630830" y="700455"/>
                </a:lnTo>
                <a:lnTo>
                  <a:pt x="2640355" y="700455"/>
                </a:lnTo>
                <a:lnTo>
                  <a:pt x="2640355" y="709980"/>
                </a:lnTo>
                <a:close/>
              </a:path>
              <a:path w="2640965" h="1790700">
                <a:moveTo>
                  <a:pt x="2640355" y="729030"/>
                </a:moveTo>
                <a:lnTo>
                  <a:pt x="2630830" y="729030"/>
                </a:lnTo>
                <a:lnTo>
                  <a:pt x="2630830" y="719505"/>
                </a:lnTo>
                <a:lnTo>
                  <a:pt x="2640355" y="719505"/>
                </a:lnTo>
                <a:lnTo>
                  <a:pt x="2640355" y="729030"/>
                </a:lnTo>
                <a:close/>
              </a:path>
              <a:path w="2640965" h="1790700">
                <a:moveTo>
                  <a:pt x="2640355" y="748080"/>
                </a:moveTo>
                <a:lnTo>
                  <a:pt x="2630830" y="748080"/>
                </a:lnTo>
                <a:lnTo>
                  <a:pt x="2630830" y="738555"/>
                </a:lnTo>
                <a:lnTo>
                  <a:pt x="2640355" y="738555"/>
                </a:lnTo>
                <a:lnTo>
                  <a:pt x="2640355" y="748080"/>
                </a:lnTo>
                <a:close/>
              </a:path>
              <a:path w="2640965" h="1790700">
                <a:moveTo>
                  <a:pt x="2640355" y="767130"/>
                </a:moveTo>
                <a:lnTo>
                  <a:pt x="2630830" y="767130"/>
                </a:lnTo>
                <a:lnTo>
                  <a:pt x="2630830" y="757605"/>
                </a:lnTo>
                <a:lnTo>
                  <a:pt x="2640355" y="757605"/>
                </a:lnTo>
                <a:lnTo>
                  <a:pt x="2640355" y="767130"/>
                </a:lnTo>
                <a:close/>
              </a:path>
              <a:path w="2640965" h="1790700">
                <a:moveTo>
                  <a:pt x="2640355" y="786180"/>
                </a:moveTo>
                <a:lnTo>
                  <a:pt x="2630830" y="786180"/>
                </a:lnTo>
                <a:lnTo>
                  <a:pt x="2630830" y="776655"/>
                </a:lnTo>
                <a:lnTo>
                  <a:pt x="2640355" y="776655"/>
                </a:lnTo>
                <a:lnTo>
                  <a:pt x="2640355" y="786180"/>
                </a:lnTo>
                <a:close/>
              </a:path>
              <a:path w="2640965" h="1790700">
                <a:moveTo>
                  <a:pt x="2640355" y="805230"/>
                </a:moveTo>
                <a:lnTo>
                  <a:pt x="2630830" y="805230"/>
                </a:lnTo>
                <a:lnTo>
                  <a:pt x="2630830" y="795705"/>
                </a:lnTo>
                <a:lnTo>
                  <a:pt x="2640355" y="795705"/>
                </a:lnTo>
                <a:lnTo>
                  <a:pt x="2640355" y="805230"/>
                </a:lnTo>
                <a:close/>
              </a:path>
              <a:path w="2640965" h="1790700">
                <a:moveTo>
                  <a:pt x="2640355" y="824280"/>
                </a:moveTo>
                <a:lnTo>
                  <a:pt x="2630830" y="824280"/>
                </a:lnTo>
                <a:lnTo>
                  <a:pt x="2630830" y="814755"/>
                </a:lnTo>
                <a:lnTo>
                  <a:pt x="2640355" y="814755"/>
                </a:lnTo>
                <a:lnTo>
                  <a:pt x="2640355" y="824280"/>
                </a:lnTo>
                <a:close/>
              </a:path>
              <a:path w="2640965" h="1790700">
                <a:moveTo>
                  <a:pt x="2640355" y="843330"/>
                </a:moveTo>
                <a:lnTo>
                  <a:pt x="2630830" y="843330"/>
                </a:lnTo>
                <a:lnTo>
                  <a:pt x="2630830" y="833805"/>
                </a:lnTo>
                <a:lnTo>
                  <a:pt x="2640355" y="833805"/>
                </a:lnTo>
                <a:lnTo>
                  <a:pt x="2640355" y="843330"/>
                </a:lnTo>
                <a:close/>
              </a:path>
              <a:path w="2640965" h="1790700">
                <a:moveTo>
                  <a:pt x="2640355" y="862380"/>
                </a:moveTo>
                <a:lnTo>
                  <a:pt x="2630830" y="862380"/>
                </a:lnTo>
                <a:lnTo>
                  <a:pt x="2630830" y="852855"/>
                </a:lnTo>
                <a:lnTo>
                  <a:pt x="2640355" y="852855"/>
                </a:lnTo>
                <a:lnTo>
                  <a:pt x="2640355" y="862380"/>
                </a:lnTo>
                <a:close/>
              </a:path>
              <a:path w="2640965" h="1790700">
                <a:moveTo>
                  <a:pt x="2640355" y="881430"/>
                </a:moveTo>
                <a:lnTo>
                  <a:pt x="2630830" y="881430"/>
                </a:lnTo>
                <a:lnTo>
                  <a:pt x="2630830" y="871905"/>
                </a:lnTo>
                <a:lnTo>
                  <a:pt x="2640355" y="871905"/>
                </a:lnTo>
                <a:lnTo>
                  <a:pt x="2640355" y="881430"/>
                </a:lnTo>
                <a:close/>
              </a:path>
              <a:path w="2640965" h="1790700">
                <a:moveTo>
                  <a:pt x="2640355" y="900480"/>
                </a:moveTo>
                <a:lnTo>
                  <a:pt x="2630830" y="900480"/>
                </a:lnTo>
                <a:lnTo>
                  <a:pt x="2630830" y="890955"/>
                </a:lnTo>
                <a:lnTo>
                  <a:pt x="2640355" y="890955"/>
                </a:lnTo>
                <a:lnTo>
                  <a:pt x="2640355" y="900480"/>
                </a:lnTo>
                <a:close/>
              </a:path>
              <a:path w="2640965" h="1790700">
                <a:moveTo>
                  <a:pt x="2640355" y="919530"/>
                </a:moveTo>
                <a:lnTo>
                  <a:pt x="2630830" y="919530"/>
                </a:lnTo>
                <a:lnTo>
                  <a:pt x="2630830" y="910005"/>
                </a:lnTo>
                <a:lnTo>
                  <a:pt x="2640355" y="910005"/>
                </a:lnTo>
                <a:lnTo>
                  <a:pt x="2640355" y="919530"/>
                </a:lnTo>
                <a:close/>
              </a:path>
              <a:path w="2640965" h="1790700">
                <a:moveTo>
                  <a:pt x="2640355" y="938580"/>
                </a:moveTo>
                <a:lnTo>
                  <a:pt x="2630830" y="938580"/>
                </a:lnTo>
                <a:lnTo>
                  <a:pt x="2630830" y="929055"/>
                </a:lnTo>
                <a:lnTo>
                  <a:pt x="2640355" y="929055"/>
                </a:lnTo>
                <a:lnTo>
                  <a:pt x="2640355" y="938580"/>
                </a:lnTo>
                <a:close/>
              </a:path>
              <a:path w="2640965" h="1790700">
                <a:moveTo>
                  <a:pt x="2640355" y="957630"/>
                </a:moveTo>
                <a:lnTo>
                  <a:pt x="2630830" y="957630"/>
                </a:lnTo>
                <a:lnTo>
                  <a:pt x="2630830" y="948105"/>
                </a:lnTo>
                <a:lnTo>
                  <a:pt x="2640355" y="948105"/>
                </a:lnTo>
                <a:lnTo>
                  <a:pt x="2640355" y="957630"/>
                </a:lnTo>
                <a:close/>
              </a:path>
              <a:path w="2640965" h="1790700">
                <a:moveTo>
                  <a:pt x="2640355" y="976680"/>
                </a:moveTo>
                <a:lnTo>
                  <a:pt x="2630830" y="976680"/>
                </a:lnTo>
                <a:lnTo>
                  <a:pt x="2630830" y="967155"/>
                </a:lnTo>
                <a:lnTo>
                  <a:pt x="2640355" y="967155"/>
                </a:lnTo>
                <a:lnTo>
                  <a:pt x="2640355" y="976680"/>
                </a:lnTo>
                <a:close/>
              </a:path>
              <a:path w="2640965" h="1790700">
                <a:moveTo>
                  <a:pt x="2640355" y="995730"/>
                </a:moveTo>
                <a:lnTo>
                  <a:pt x="2630830" y="995730"/>
                </a:lnTo>
                <a:lnTo>
                  <a:pt x="2630830" y="986205"/>
                </a:lnTo>
                <a:lnTo>
                  <a:pt x="2640355" y="986205"/>
                </a:lnTo>
                <a:lnTo>
                  <a:pt x="2640355" y="995730"/>
                </a:lnTo>
                <a:close/>
              </a:path>
              <a:path w="2640965" h="1790700">
                <a:moveTo>
                  <a:pt x="2640355" y="1014780"/>
                </a:moveTo>
                <a:lnTo>
                  <a:pt x="2630830" y="1014780"/>
                </a:lnTo>
                <a:lnTo>
                  <a:pt x="2630830" y="1005255"/>
                </a:lnTo>
                <a:lnTo>
                  <a:pt x="2640355" y="1005255"/>
                </a:lnTo>
                <a:lnTo>
                  <a:pt x="2640355" y="1014780"/>
                </a:lnTo>
                <a:close/>
              </a:path>
              <a:path w="2640965" h="1790700">
                <a:moveTo>
                  <a:pt x="2640355" y="1033830"/>
                </a:moveTo>
                <a:lnTo>
                  <a:pt x="2630830" y="1033830"/>
                </a:lnTo>
                <a:lnTo>
                  <a:pt x="2630830" y="1024305"/>
                </a:lnTo>
                <a:lnTo>
                  <a:pt x="2640355" y="1024305"/>
                </a:lnTo>
                <a:lnTo>
                  <a:pt x="2640355" y="1033830"/>
                </a:lnTo>
                <a:close/>
              </a:path>
              <a:path w="2640965" h="1790700">
                <a:moveTo>
                  <a:pt x="2640355" y="1052880"/>
                </a:moveTo>
                <a:lnTo>
                  <a:pt x="2630830" y="1052880"/>
                </a:lnTo>
                <a:lnTo>
                  <a:pt x="2630830" y="1043355"/>
                </a:lnTo>
                <a:lnTo>
                  <a:pt x="2640355" y="1043355"/>
                </a:lnTo>
                <a:lnTo>
                  <a:pt x="2640355" y="1052880"/>
                </a:lnTo>
                <a:close/>
              </a:path>
              <a:path w="2640965" h="1790700">
                <a:moveTo>
                  <a:pt x="2640355" y="1071930"/>
                </a:moveTo>
                <a:lnTo>
                  <a:pt x="2630830" y="1071930"/>
                </a:lnTo>
                <a:lnTo>
                  <a:pt x="2630830" y="1062405"/>
                </a:lnTo>
                <a:lnTo>
                  <a:pt x="2640355" y="1062405"/>
                </a:lnTo>
                <a:lnTo>
                  <a:pt x="2640355" y="1071930"/>
                </a:lnTo>
                <a:close/>
              </a:path>
              <a:path w="2640965" h="1790700">
                <a:moveTo>
                  <a:pt x="2640355" y="1090980"/>
                </a:moveTo>
                <a:lnTo>
                  <a:pt x="2630830" y="1090980"/>
                </a:lnTo>
                <a:lnTo>
                  <a:pt x="2630830" y="1081455"/>
                </a:lnTo>
                <a:lnTo>
                  <a:pt x="2640355" y="1081455"/>
                </a:lnTo>
                <a:lnTo>
                  <a:pt x="2640355" y="1090980"/>
                </a:lnTo>
                <a:close/>
              </a:path>
              <a:path w="2640965" h="1790700">
                <a:moveTo>
                  <a:pt x="2640355" y="1110030"/>
                </a:moveTo>
                <a:lnTo>
                  <a:pt x="2630830" y="1110030"/>
                </a:lnTo>
                <a:lnTo>
                  <a:pt x="2630830" y="1100505"/>
                </a:lnTo>
                <a:lnTo>
                  <a:pt x="2640355" y="1100505"/>
                </a:lnTo>
                <a:lnTo>
                  <a:pt x="2640355" y="1110030"/>
                </a:lnTo>
                <a:close/>
              </a:path>
              <a:path w="2640965" h="1790700">
                <a:moveTo>
                  <a:pt x="2640355" y="1129080"/>
                </a:moveTo>
                <a:lnTo>
                  <a:pt x="2630830" y="1129080"/>
                </a:lnTo>
                <a:lnTo>
                  <a:pt x="2630830" y="1119555"/>
                </a:lnTo>
                <a:lnTo>
                  <a:pt x="2640355" y="1119555"/>
                </a:lnTo>
                <a:lnTo>
                  <a:pt x="2640355" y="1129080"/>
                </a:lnTo>
                <a:close/>
              </a:path>
              <a:path w="2640965" h="1790700">
                <a:moveTo>
                  <a:pt x="2640355" y="1148130"/>
                </a:moveTo>
                <a:lnTo>
                  <a:pt x="2630830" y="1148130"/>
                </a:lnTo>
                <a:lnTo>
                  <a:pt x="2630830" y="1138605"/>
                </a:lnTo>
                <a:lnTo>
                  <a:pt x="2640355" y="1138605"/>
                </a:lnTo>
                <a:lnTo>
                  <a:pt x="2640355" y="1148130"/>
                </a:lnTo>
                <a:close/>
              </a:path>
              <a:path w="2640965" h="1790700">
                <a:moveTo>
                  <a:pt x="2640355" y="1167180"/>
                </a:moveTo>
                <a:lnTo>
                  <a:pt x="2630830" y="1167180"/>
                </a:lnTo>
                <a:lnTo>
                  <a:pt x="2630830" y="1157655"/>
                </a:lnTo>
                <a:lnTo>
                  <a:pt x="2640355" y="1157655"/>
                </a:lnTo>
                <a:lnTo>
                  <a:pt x="2640355" y="1167180"/>
                </a:lnTo>
                <a:close/>
              </a:path>
              <a:path w="2640965" h="1790700">
                <a:moveTo>
                  <a:pt x="2640355" y="1186230"/>
                </a:moveTo>
                <a:lnTo>
                  <a:pt x="2630830" y="1186230"/>
                </a:lnTo>
                <a:lnTo>
                  <a:pt x="2630830" y="1176705"/>
                </a:lnTo>
                <a:lnTo>
                  <a:pt x="2640355" y="1176705"/>
                </a:lnTo>
                <a:lnTo>
                  <a:pt x="2640355" y="1186230"/>
                </a:lnTo>
                <a:close/>
              </a:path>
              <a:path w="2640965" h="1790700">
                <a:moveTo>
                  <a:pt x="2640355" y="1205280"/>
                </a:moveTo>
                <a:lnTo>
                  <a:pt x="2630830" y="1205280"/>
                </a:lnTo>
                <a:lnTo>
                  <a:pt x="2630830" y="1195755"/>
                </a:lnTo>
                <a:lnTo>
                  <a:pt x="2640355" y="1195755"/>
                </a:lnTo>
                <a:lnTo>
                  <a:pt x="2640355" y="1205280"/>
                </a:lnTo>
                <a:close/>
              </a:path>
              <a:path w="2640965" h="1790700">
                <a:moveTo>
                  <a:pt x="2640355" y="1224330"/>
                </a:moveTo>
                <a:lnTo>
                  <a:pt x="2630830" y="1224330"/>
                </a:lnTo>
                <a:lnTo>
                  <a:pt x="2630830" y="1214805"/>
                </a:lnTo>
                <a:lnTo>
                  <a:pt x="2640355" y="1214805"/>
                </a:lnTo>
                <a:lnTo>
                  <a:pt x="2640355" y="1224330"/>
                </a:lnTo>
                <a:close/>
              </a:path>
              <a:path w="2640965" h="1790700">
                <a:moveTo>
                  <a:pt x="2640355" y="1243380"/>
                </a:moveTo>
                <a:lnTo>
                  <a:pt x="2630830" y="1243380"/>
                </a:lnTo>
                <a:lnTo>
                  <a:pt x="2630830" y="1233855"/>
                </a:lnTo>
                <a:lnTo>
                  <a:pt x="2640355" y="1233855"/>
                </a:lnTo>
                <a:lnTo>
                  <a:pt x="2640355" y="1243380"/>
                </a:lnTo>
                <a:close/>
              </a:path>
              <a:path w="2640965" h="1790700">
                <a:moveTo>
                  <a:pt x="2640355" y="1262430"/>
                </a:moveTo>
                <a:lnTo>
                  <a:pt x="2630830" y="1262430"/>
                </a:lnTo>
                <a:lnTo>
                  <a:pt x="2630830" y="1252905"/>
                </a:lnTo>
                <a:lnTo>
                  <a:pt x="2640355" y="1252905"/>
                </a:lnTo>
                <a:lnTo>
                  <a:pt x="2640355" y="1262430"/>
                </a:lnTo>
                <a:close/>
              </a:path>
              <a:path w="2640965" h="1790700">
                <a:moveTo>
                  <a:pt x="2640355" y="1281480"/>
                </a:moveTo>
                <a:lnTo>
                  <a:pt x="2630830" y="1281480"/>
                </a:lnTo>
                <a:lnTo>
                  <a:pt x="2630830" y="1271955"/>
                </a:lnTo>
                <a:lnTo>
                  <a:pt x="2640355" y="1271955"/>
                </a:lnTo>
                <a:lnTo>
                  <a:pt x="2640355" y="1281480"/>
                </a:lnTo>
                <a:close/>
              </a:path>
              <a:path w="2640965" h="1790700">
                <a:moveTo>
                  <a:pt x="2640355" y="1300530"/>
                </a:moveTo>
                <a:lnTo>
                  <a:pt x="2630830" y="1300530"/>
                </a:lnTo>
                <a:lnTo>
                  <a:pt x="2630830" y="1291005"/>
                </a:lnTo>
                <a:lnTo>
                  <a:pt x="2640355" y="1291005"/>
                </a:lnTo>
                <a:lnTo>
                  <a:pt x="2640355" y="1300530"/>
                </a:lnTo>
                <a:close/>
              </a:path>
              <a:path w="2640965" h="1790700">
                <a:moveTo>
                  <a:pt x="2640355" y="1319580"/>
                </a:moveTo>
                <a:lnTo>
                  <a:pt x="2630830" y="1319580"/>
                </a:lnTo>
                <a:lnTo>
                  <a:pt x="2630830" y="1310055"/>
                </a:lnTo>
                <a:lnTo>
                  <a:pt x="2640355" y="1310055"/>
                </a:lnTo>
                <a:lnTo>
                  <a:pt x="2640355" y="1319580"/>
                </a:lnTo>
                <a:close/>
              </a:path>
              <a:path w="2640965" h="1790700">
                <a:moveTo>
                  <a:pt x="2640355" y="1338630"/>
                </a:moveTo>
                <a:lnTo>
                  <a:pt x="2630830" y="1338630"/>
                </a:lnTo>
                <a:lnTo>
                  <a:pt x="2630830" y="1329105"/>
                </a:lnTo>
                <a:lnTo>
                  <a:pt x="2640355" y="1329105"/>
                </a:lnTo>
                <a:lnTo>
                  <a:pt x="2640355" y="1338630"/>
                </a:lnTo>
                <a:close/>
              </a:path>
              <a:path w="2640965" h="1790700">
                <a:moveTo>
                  <a:pt x="2640355" y="1357680"/>
                </a:moveTo>
                <a:lnTo>
                  <a:pt x="2630830" y="1357680"/>
                </a:lnTo>
                <a:lnTo>
                  <a:pt x="2630830" y="1348155"/>
                </a:lnTo>
                <a:lnTo>
                  <a:pt x="2640355" y="1348155"/>
                </a:lnTo>
                <a:lnTo>
                  <a:pt x="2640355" y="1357680"/>
                </a:lnTo>
                <a:close/>
              </a:path>
              <a:path w="2640965" h="1790700">
                <a:moveTo>
                  <a:pt x="2640355" y="1376730"/>
                </a:moveTo>
                <a:lnTo>
                  <a:pt x="2630830" y="1376730"/>
                </a:lnTo>
                <a:lnTo>
                  <a:pt x="2630830" y="1367205"/>
                </a:lnTo>
                <a:lnTo>
                  <a:pt x="2640355" y="1367205"/>
                </a:lnTo>
                <a:lnTo>
                  <a:pt x="2640355" y="1376730"/>
                </a:lnTo>
                <a:close/>
              </a:path>
              <a:path w="2640965" h="1790700">
                <a:moveTo>
                  <a:pt x="2640355" y="1395780"/>
                </a:moveTo>
                <a:lnTo>
                  <a:pt x="2630830" y="1395780"/>
                </a:lnTo>
                <a:lnTo>
                  <a:pt x="2630830" y="1386255"/>
                </a:lnTo>
                <a:lnTo>
                  <a:pt x="2640355" y="1386255"/>
                </a:lnTo>
                <a:lnTo>
                  <a:pt x="2640355" y="1395780"/>
                </a:lnTo>
                <a:close/>
              </a:path>
              <a:path w="2640965" h="1790700">
                <a:moveTo>
                  <a:pt x="2640355" y="1414830"/>
                </a:moveTo>
                <a:lnTo>
                  <a:pt x="2630830" y="1414830"/>
                </a:lnTo>
                <a:lnTo>
                  <a:pt x="2630830" y="1405305"/>
                </a:lnTo>
                <a:lnTo>
                  <a:pt x="2640355" y="1405305"/>
                </a:lnTo>
                <a:lnTo>
                  <a:pt x="2640355" y="1414830"/>
                </a:lnTo>
                <a:close/>
              </a:path>
              <a:path w="2640965" h="1790700">
                <a:moveTo>
                  <a:pt x="2640355" y="1433880"/>
                </a:moveTo>
                <a:lnTo>
                  <a:pt x="2630830" y="1433880"/>
                </a:lnTo>
                <a:lnTo>
                  <a:pt x="2630830" y="1424355"/>
                </a:lnTo>
                <a:lnTo>
                  <a:pt x="2640355" y="1424355"/>
                </a:lnTo>
                <a:lnTo>
                  <a:pt x="2640355" y="1433880"/>
                </a:lnTo>
                <a:close/>
              </a:path>
              <a:path w="2640965" h="1790700">
                <a:moveTo>
                  <a:pt x="2640355" y="1452930"/>
                </a:moveTo>
                <a:lnTo>
                  <a:pt x="2630830" y="1452930"/>
                </a:lnTo>
                <a:lnTo>
                  <a:pt x="2630830" y="1443405"/>
                </a:lnTo>
                <a:lnTo>
                  <a:pt x="2640355" y="1443405"/>
                </a:lnTo>
                <a:lnTo>
                  <a:pt x="2640355" y="1452930"/>
                </a:lnTo>
                <a:close/>
              </a:path>
              <a:path w="2640965" h="1790700">
                <a:moveTo>
                  <a:pt x="2640355" y="1471980"/>
                </a:moveTo>
                <a:lnTo>
                  <a:pt x="2630830" y="1471980"/>
                </a:lnTo>
                <a:lnTo>
                  <a:pt x="2630830" y="1462455"/>
                </a:lnTo>
                <a:lnTo>
                  <a:pt x="2640355" y="1462455"/>
                </a:lnTo>
                <a:lnTo>
                  <a:pt x="2640355" y="1471980"/>
                </a:lnTo>
                <a:close/>
              </a:path>
              <a:path w="2640965" h="1790700">
                <a:moveTo>
                  <a:pt x="2640355" y="1491030"/>
                </a:moveTo>
                <a:lnTo>
                  <a:pt x="2630830" y="1491030"/>
                </a:lnTo>
                <a:lnTo>
                  <a:pt x="2630830" y="1481505"/>
                </a:lnTo>
                <a:lnTo>
                  <a:pt x="2640355" y="1481505"/>
                </a:lnTo>
                <a:lnTo>
                  <a:pt x="2640355" y="1491030"/>
                </a:lnTo>
                <a:close/>
              </a:path>
              <a:path w="2640965" h="1790700">
                <a:moveTo>
                  <a:pt x="2640355" y="1510080"/>
                </a:moveTo>
                <a:lnTo>
                  <a:pt x="2630830" y="1510080"/>
                </a:lnTo>
                <a:lnTo>
                  <a:pt x="2630830" y="1500555"/>
                </a:lnTo>
                <a:lnTo>
                  <a:pt x="2640355" y="1500555"/>
                </a:lnTo>
                <a:lnTo>
                  <a:pt x="2640355" y="1510080"/>
                </a:lnTo>
                <a:close/>
              </a:path>
              <a:path w="2640965" h="1790700">
                <a:moveTo>
                  <a:pt x="2640355" y="1529130"/>
                </a:moveTo>
                <a:lnTo>
                  <a:pt x="2630830" y="1529130"/>
                </a:lnTo>
                <a:lnTo>
                  <a:pt x="2630830" y="1519605"/>
                </a:lnTo>
                <a:lnTo>
                  <a:pt x="2640355" y="1519605"/>
                </a:lnTo>
                <a:lnTo>
                  <a:pt x="2640355" y="1529130"/>
                </a:lnTo>
                <a:close/>
              </a:path>
              <a:path w="2640965" h="1790700">
                <a:moveTo>
                  <a:pt x="2640355" y="1548180"/>
                </a:moveTo>
                <a:lnTo>
                  <a:pt x="2630830" y="1548180"/>
                </a:lnTo>
                <a:lnTo>
                  <a:pt x="2630830" y="1538655"/>
                </a:lnTo>
                <a:lnTo>
                  <a:pt x="2640355" y="1538655"/>
                </a:lnTo>
                <a:lnTo>
                  <a:pt x="2640355" y="1548180"/>
                </a:lnTo>
                <a:close/>
              </a:path>
              <a:path w="2640965" h="1790700">
                <a:moveTo>
                  <a:pt x="2640355" y="1567230"/>
                </a:moveTo>
                <a:lnTo>
                  <a:pt x="2630830" y="1567230"/>
                </a:lnTo>
                <a:lnTo>
                  <a:pt x="2630830" y="1557705"/>
                </a:lnTo>
                <a:lnTo>
                  <a:pt x="2640355" y="1557705"/>
                </a:lnTo>
                <a:lnTo>
                  <a:pt x="2640355" y="1567230"/>
                </a:lnTo>
                <a:close/>
              </a:path>
              <a:path w="2640965" h="1790700">
                <a:moveTo>
                  <a:pt x="2640355" y="1586280"/>
                </a:moveTo>
                <a:lnTo>
                  <a:pt x="2630830" y="1586280"/>
                </a:lnTo>
                <a:lnTo>
                  <a:pt x="2630830" y="1576755"/>
                </a:lnTo>
                <a:lnTo>
                  <a:pt x="2640355" y="1576755"/>
                </a:lnTo>
                <a:lnTo>
                  <a:pt x="2640355" y="1586280"/>
                </a:lnTo>
                <a:close/>
              </a:path>
              <a:path w="2640965" h="1790700">
                <a:moveTo>
                  <a:pt x="2640355" y="1605330"/>
                </a:moveTo>
                <a:lnTo>
                  <a:pt x="2630830" y="1605330"/>
                </a:lnTo>
                <a:lnTo>
                  <a:pt x="2630830" y="1595805"/>
                </a:lnTo>
                <a:lnTo>
                  <a:pt x="2640355" y="1595805"/>
                </a:lnTo>
                <a:lnTo>
                  <a:pt x="2640355" y="1605330"/>
                </a:lnTo>
                <a:close/>
              </a:path>
              <a:path w="2640965" h="1790700">
                <a:moveTo>
                  <a:pt x="2640355" y="1624380"/>
                </a:moveTo>
                <a:lnTo>
                  <a:pt x="2630830" y="1624380"/>
                </a:lnTo>
                <a:lnTo>
                  <a:pt x="2630830" y="1614855"/>
                </a:lnTo>
                <a:lnTo>
                  <a:pt x="2640355" y="1614855"/>
                </a:lnTo>
                <a:lnTo>
                  <a:pt x="2640355" y="1624380"/>
                </a:lnTo>
                <a:close/>
              </a:path>
              <a:path w="2640965" h="1790700">
                <a:moveTo>
                  <a:pt x="2640355" y="1643430"/>
                </a:moveTo>
                <a:lnTo>
                  <a:pt x="2630830" y="1643430"/>
                </a:lnTo>
                <a:lnTo>
                  <a:pt x="2630830" y="1633905"/>
                </a:lnTo>
                <a:lnTo>
                  <a:pt x="2640355" y="1633905"/>
                </a:lnTo>
                <a:lnTo>
                  <a:pt x="2640355" y="1643430"/>
                </a:lnTo>
                <a:close/>
              </a:path>
              <a:path w="2640965" h="1790700">
                <a:moveTo>
                  <a:pt x="2640355" y="1662480"/>
                </a:moveTo>
                <a:lnTo>
                  <a:pt x="2630830" y="1662480"/>
                </a:lnTo>
                <a:lnTo>
                  <a:pt x="2630830" y="1652955"/>
                </a:lnTo>
                <a:lnTo>
                  <a:pt x="2640355" y="1652955"/>
                </a:lnTo>
                <a:lnTo>
                  <a:pt x="2640355" y="1662480"/>
                </a:lnTo>
                <a:close/>
              </a:path>
              <a:path w="2640965" h="1790700">
                <a:moveTo>
                  <a:pt x="2640355" y="1681530"/>
                </a:moveTo>
                <a:lnTo>
                  <a:pt x="2630830" y="1681530"/>
                </a:lnTo>
                <a:lnTo>
                  <a:pt x="2630830" y="1672005"/>
                </a:lnTo>
                <a:lnTo>
                  <a:pt x="2640355" y="1672005"/>
                </a:lnTo>
                <a:lnTo>
                  <a:pt x="2640355" y="1681530"/>
                </a:lnTo>
                <a:close/>
              </a:path>
              <a:path w="2640965" h="1790700">
                <a:moveTo>
                  <a:pt x="2640355" y="1700580"/>
                </a:moveTo>
                <a:lnTo>
                  <a:pt x="2630830" y="1700580"/>
                </a:lnTo>
                <a:lnTo>
                  <a:pt x="2630830" y="1691055"/>
                </a:lnTo>
                <a:lnTo>
                  <a:pt x="2640355" y="1691055"/>
                </a:lnTo>
                <a:lnTo>
                  <a:pt x="2640355" y="1700580"/>
                </a:lnTo>
                <a:close/>
              </a:path>
              <a:path w="2640965" h="1790700">
                <a:moveTo>
                  <a:pt x="2640355" y="1719630"/>
                </a:moveTo>
                <a:lnTo>
                  <a:pt x="2630830" y="1719630"/>
                </a:lnTo>
                <a:lnTo>
                  <a:pt x="2630830" y="1710105"/>
                </a:lnTo>
                <a:lnTo>
                  <a:pt x="2640355" y="1710105"/>
                </a:lnTo>
                <a:lnTo>
                  <a:pt x="2640355" y="1719630"/>
                </a:lnTo>
                <a:close/>
              </a:path>
              <a:path w="2640965" h="1790700">
                <a:moveTo>
                  <a:pt x="2634270" y="1729066"/>
                </a:moveTo>
                <a:lnTo>
                  <a:pt x="2630512" y="1729066"/>
                </a:lnTo>
                <a:lnTo>
                  <a:pt x="2630538" y="1728838"/>
                </a:lnTo>
                <a:lnTo>
                  <a:pt x="2634270" y="1729066"/>
                </a:lnTo>
                <a:close/>
              </a:path>
              <a:path w="2640965" h="1790700">
                <a:moveTo>
                  <a:pt x="2630521" y="1728969"/>
                </a:moveTo>
                <a:lnTo>
                  <a:pt x="2630533" y="1728838"/>
                </a:lnTo>
                <a:lnTo>
                  <a:pt x="2630521" y="1728969"/>
                </a:lnTo>
                <a:close/>
              </a:path>
              <a:path w="2640965" h="1790700">
                <a:moveTo>
                  <a:pt x="2639739" y="1731962"/>
                </a:moveTo>
                <a:lnTo>
                  <a:pt x="2630144" y="1731962"/>
                </a:lnTo>
                <a:lnTo>
                  <a:pt x="2630182" y="1731721"/>
                </a:lnTo>
                <a:lnTo>
                  <a:pt x="2630521" y="1728969"/>
                </a:lnTo>
                <a:lnTo>
                  <a:pt x="2634270" y="1729066"/>
                </a:lnTo>
                <a:lnTo>
                  <a:pt x="2640037" y="1729498"/>
                </a:lnTo>
                <a:lnTo>
                  <a:pt x="2639987" y="1730032"/>
                </a:lnTo>
                <a:lnTo>
                  <a:pt x="2639739" y="1731962"/>
                </a:lnTo>
                <a:close/>
              </a:path>
              <a:path w="2640965" h="1790700">
                <a:moveTo>
                  <a:pt x="2630155" y="1731872"/>
                </a:moveTo>
                <a:lnTo>
                  <a:pt x="2630175" y="1731721"/>
                </a:lnTo>
                <a:lnTo>
                  <a:pt x="2630155" y="1731872"/>
                </a:lnTo>
                <a:close/>
              </a:path>
              <a:path w="2640965" h="1790700">
                <a:moveTo>
                  <a:pt x="2639301" y="1734807"/>
                </a:moveTo>
                <a:lnTo>
                  <a:pt x="2629636" y="1734807"/>
                </a:lnTo>
                <a:lnTo>
                  <a:pt x="2630155" y="1731872"/>
                </a:lnTo>
                <a:lnTo>
                  <a:pt x="2639739" y="1731962"/>
                </a:lnTo>
                <a:lnTo>
                  <a:pt x="2639555" y="1733397"/>
                </a:lnTo>
                <a:lnTo>
                  <a:pt x="2639301" y="1734807"/>
                </a:lnTo>
                <a:close/>
              </a:path>
              <a:path w="2640965" h="1790700">
                <a:moveTo>
                  <a:pt x="2638297" y="1739595"/>
                </a:moveTo>
                <a:lnTo>
                  <a:pt x="2629014" y="1737448"/>
                </a:lnTo>
                <a:lnTo>
                  <a:pt x="2629674" y="1734565"/>
                </a:lnTo>
                <a:lnTo>
                  <a:pt x="2629636" y="1734807"/>
                </a:lnTo>
                <a:lnTo>
                  <a:pt x="2639301" y="1734807"/>
                </a:lnTo>
                <a:lnTo>
                  <a:pt x="2638958" y="1736712"/>
                </a:lnTo>
                <a:lnTo>
                  <a:pt x="2638297" y="1739595"/>
                </a:lnTo>
                <a:close/>
              </a:path>
              <a:path w="2640965" h="1790700">
                <a:moveTo>
                  <a:pt x="2634329" y="1750771"/>
                </a:moveTo>
                <a:lnTo>
                  <a:pt x="2623756" y="1750771"/>
                </a:lnTo>
                <a:lnTo>
                  <a:pt x="2623972" y="1750364"/>
                </a:lnTo>
                <a:lnTo>
                  <a:pt x="2626309" y="1745462"/>
                </a:lnTo>
                <a:lnTo>
                  <a:pt x="2634894" y="1749602"/>
                </a:lnTo>
                <a:lnTo>
                  <a:pt x="2634329" y="1750771"/>
                </a:lnTo>
                <a:close/>
              </a:path>
              <a:path w="2640965" h="1790700">
                <a:moveTo>
                  <a:pt x="2623872" y="1750530"/>
                </a:moveTo>
                <a:lnTo>
                  <a:pt x="2623951" y="1750364"/>
                </a:lnTo>
                <a:lnTo>
                  <a:pt x="2623872" y="1750530"/>
                </a:lnTo>
                <a:close/>
              </a:path>
              <a:path w="2640965" h="1790700">
                <a:moveTo>
                  <a:pt x="2630233" y="1758416"/>
                </a:moveTo>
                <a:lnTo>
                  <a:pt x="2622092" y="1753476"/>
                </a:lnTo>
                <a:lnTo>
                  <a:pt x="2623872" y="1750530"/>
                </a:lnTo>
                <a:lnTo>
                  <a:pt x="2623756" y="1750771"/>
                </a:lnTo>
                <a:lnTo>
                  <a:pt x="2634329" y="1750771"/>
                </a:lnTo>
                <a:lnTo>
                  <a:pt x="2632329" y="1754911"/>
                </a:lnTo>
                <a:lnTo>
                  <a:pt x="2632113" y="1755317"/>
                </a:lnTo>
                <a:lnTo>
                  <a:pt x="2630233" y="1758416"/>
                </a:lnTo>
                <a:close/>
              </a:path>
              <a:path w="2640965" h="1790700">
                <a:moveTo>
                  <a:pt x="2621009" y="1764042"/>
                </a:moveTo>
                <a:lnTo>
                  <a:pt x="2613748" y="1764042"/>
                </a:lnTo>
                <a:lnTo>
                  <a:pt x="2614079" y="1763725"/>
                </a:lnTo>
                <a:lnTo>
                  <a:pt x="2617038" y="1760435"/>
                </a:lnTo>
                <a:lnTo>
                  <a:pt x="2621009" y="1764042"/>
                </a:lnTo>
                <a:close/>
              </a:path>
              <a:path w="2640965" h="1790700">
                <a:moveTo>
                  <a:pt x="2613842" y="1763939"/>
                </a:moveTo>
                <a:lnTo>
                  <a:pt x="2614038" y="1763725"/>
                </a:lnTo>
                <a:lnTo>
                  <a:pt x="2613842" y="1763939"/>
                </a:lnTo>
                <a:close/>
              </a:path>
              <a:path w="2640965" h="1790700">
                <a:moveTo>
                  <a:pt x="2617050" y="1773897"/>
                </a:moveTo>
                <a:lnTo>
                  <a:pt x="2610637" y="1766849"/>
                </a:lnTo>
                <a:lnTo>
                  <a:pt x="2613842" y="1763939"/>
                </a:lnTo>
                <a:lnTo>
                  <a:pt x="2621009" y="1764042"/>
                </a:lnTo>
                <a:lnTo>
                  <a:pt x="2624086" y="1766836"/>
                </a:lnTo>
                <a:lnTo>
                  <a:pt x="2620797" y="1770456"/>
                </a:lnTo>
                <a:lnTo>
                  <a:pt x="2620479" y="1770773"/>
                </a:lnTo>
                <a:lnTo>
                  <a:pt x="2617050" y="1773897"/>
                </a:lnTo>
                <a:close/>
              </a:path>
              <a:path w="2640965" h="1790700">
                <a:moveTo>
                  <a:pt x="2604941" y="1773948"/>
                </a:moveTo>
                <a:lnTo>
                  <a:pt x="2600401" y="1773948"/>
                </a:lnTo>
                <a:lnTo>
                  <a:pt x="2600807" y="1773732"/>
                </a:lnTo>
                <a:lnTo>
                  <a:pt x="2603715" y="1771929"/>
                </a:lnTo>
                <a:lnTo>
                  <a:pt x="2604941" y="1773948"/>
                </a:lnTo>
                <a:close/>
              </a:path>
              <a:path w="2640965" h="1790700">
                <a:moveTo>
                  <a:pt x="2600559" y="1773852"/>
                </a:moveTo>
                <a:lnTo>
                  <a:pt x="2600755" y="1773732"/>
                </a:lnTo>
                <a:lnTo>
                  <a:pt x="2600559" y="1773852"/>
                </a:lnTo>
                <a:close/>
              </a:path>
              <a:path w="2640965" h="1790700">
                <a:moveTo>
                  <a:pt x="2599855" y="1784756"/>
                </a:moveTo>
                <a:lnTo>
                  <a:pt x="2595714" y="1776183"/>
                </a:lnTo>
                <a:lnTo>
                  <a:pt x="2600559" y="1773852"/>
                </a:lnTo>
                <a:lnTo>
                  <a:pt x="2600401" y="1773948"/>
                </a:lnTo>
                <a:lnTo>
                  <a:pt x="2604941" y="1773948"/>
                </a:lnTo>
                <a:lnTo>
                  <a:pt x="2608656" y="1780070"/>
                </a:lnTo>
                <a:lnTo>
                  <a:pt x="2605341" y="1782089"/>
                </a:lnTo>
                <a:lnTo>
                  <a:pt x="2604935" y="1782305"/>
                </a:lnTo>
                <a:lnTo>
                  <a:pt x="2599855" y="1784756"/>
                </a:lnTo>
                <a:close/>
              </a:path>
              <a:path w="2640965" h="1790700">
                <a:moveTo>
                  <a:pt x="2587673" y="1779651"/>
                </a:moveTo>
                <a:lnTo>
                  <a:pt x="2584589" y="1779651"/>
                </a:lnTo>
                <a:lnTo>
                  <a:pt x="2584831" y="1779600"/>
                </a:lnTo>
                <a:lnTo>
                  <a:pt x="2587501" y="1778980"/>
                </a:lnTo>
                <a:lnTo>
                  <a:pt x="2587673" y="1779651"/>
                </a:lnTo>
                <a:close/>
              </a:path>
              <a:path w="2640965" h="1790700">
                <a:moveTo>
                  <a:pt x="2587492" y="1779015"/>
                </a:moveTo>
                <a:close/>
              </a:path>
              <a:path w="2640965" h="1790700">
                <a:moveTo>
                  <a:pt x="2584734" y="1779617"/>
                </a:moveTo>
                <a:close/>
              </a:path>
              <a:path w="2640965" h="1790700">
                <a:moveTo>
                  <a:pt x="2587817" y="1780159"/>
                </a:moveTo>
                <a:lnTo>
                  <a:pt x="2581744" y="1780159"/>
                </a:lnTo>
                <a:lnTo>
                  <a:pt x="2581986" y="1780120"/>
                </a:lnTo>
                <a:lnTo>
                  <a:pt x="2584734" y="1779617"/>
                </a:lnTo>
                <a:lnTo>
                  <a:pt x="2584589" y="1779651"/>
                </a:lnTo>
                <a:lnTo>
                  <a:pt x="2587673" y="1779651"/>
                </a:lnTo>
                <a:lnTo>
                  <a:pt x="2587817" y="1780159"/>
                </a:lnTo>
                <a:close/>
              </a:path>
              <a:path w="2640965" h="1790700">
                <a:moveTo>
                  <a:pt x="2581884" y="1780133"/>
                </a:moveTo>
                <a:close/>
              </a:path>
              <a:path w="2640965" h="1790700">
                <a:moveTo>
                  <a:pt x="2579814" y="1789988"/>
                </a:moveTo>
                <a:lnTo>
                  <a:pt x="2579052" y="1780501"/>
                </a:lnTo>
                <a:lnTo>
                  <a:pt x="2581884" y="1780133"/>
                </a:lnTo>
                <a:lnTo>
                  <a:pt x="2581744" y="1780159"/>
                </a:lnTo>
                <a:lnTo>
                  <a:pt x="2587817" y="1780159"/>
                </a:lnTo>
                <a:lnTo>
                  <a:pt x="2590088" y="1788147"/>
                </a:lnTo>
                <a:lnTo>
                  <a:pt x="2586507" y="1788985"/>
                </a:lnTo>
                <a:lnTo>
                  <a:pt x="2583192" y="1789569"/>
                </a:lnTo>
                <a:lnTo>
                  <a:pt x="2579814" y="1789988"/>
                </a:lnTo>
                <a:close/>
              </a:path>
              <a:path w="2640965" h="1790700">
                <a:moveTo>
                  <a:pt x="2578976" y="1780501"/>
                </a:moveTo>
                <a:close/>
              </a:path>
              <a:path w="2640965" h="1790700">
                <a:moveTo>
                  <a:pt x="2578982" y="1780501"/>
                </a:moveTo>
                <a:close/>
              </a:path>
              <a:path w="2640965" h="1790700">
                <a:moveTo>
                  <a:pt x="2578861" y="1780514"/>
                </a:moveTo>
                <a:close/>
              </a:path>
              <a:path w="2640965" h="1790700">
                <a:moveTo>
                  <a:pt x="2569908" y="1790331"/>
                </a:moveTo>
                <a:lnTo>
                  <a:pt x="2560383" y="1790331"/>
                </a:lnTo>
                <a:lnTo>
                  <a:pt x="2560383" y="1780806"/>
                </a:lnTo>
                <a:lnTo>
                  <a:pt x="2569908" y="1780806"/>
                </a:lnTo>
                <a:lnTo>
                  <a:pt x="2569908" y="1790331"/>
                </a:lnTo>
                <a:close/>
              </a:path>
              <a:path w="2640965" h="1790700">
                <a:moveTo>
                  <a:pt x="2550858" y="1790331"/>
                </a:moveTo>
                <a:lnTo>
                  <a:pt x="2541333" y="1790331"/>
                </a:lnTo>
                <a:lnTo>
                  <a:pt x="2541333" y="1780806"/>
                </a:lnTo>
                <a:lnTo>
                  <a:pt x="2550858" y="1780806"/>
                </a:lnTo>
                <a:lnTo>
                  <a:pt x="2550858" y="1790331"/>
                </a:lnTo>
                <a:close/>
              </a:path>
              <a:path w="2640965" h="1790700">
                <a:moveTo>
                  <a:pt x="2531808" y="1790331"/>
                </a:moveTo>
                <a:lnTo>
                  <a:pt x="2522283" y="1790331"/>
                </a:lnTo>
                <a:lnTo>
                  <a:pt x="2522283" y="1780806"/>
                </a:lnTo>
                <a:lnTo>
                  <a:pt x="2531808" y="1780806"/>
                </a:lnTo>
                <a:lnTo>
                  <a:pt x="2531808" y="1790331"/>
                </a:lnTo>
                <a:close/>
              </a:path>
              <a:path w="2640965" h="1790700">
                <a:moveTo>
                  <a:pt x="2512758" y="1790331"/>
                </a:moveTo>
                <a:lnTo>
                  <a:pt x="2503233" y="1790331"/>
                </a:lnTo>
                <a:lnTo>
                  <a:pt x="2503233" y="1780806"/>
                </a:lnTo>
                <a:lnTo>
                  <a:pt x="2512758" y="1780806"/>
                </a:lnTo>
                <a:lnTo>
                  <a:pt x="2512758" y="1790331"/>
                </a:lnTo>
                <a:close/>
              </a:path>
              <a:path w="2640965" h="1790700">
                <a:moveTo>
                  <a:pt x="2493708" y="1790331"/>
                </a:moveTo>
                <a:lnTo>
                  <a:pt x="2484183" y="1790331"/>
                </a:lnTo>
                <a:lnTo>
                  <a:pt x="2484183" y="1780806"/>
                </a:lnTo>
                <a:lnTo>
                  <a:pt x="2493708" y="1780806"/>
                </a:lnTo>
                <a:lnTo>
                  <a:pt x="2493708" y="1790331"/>
                </a:lnTo>
                <a:close/>
              </a:path>
              <a:path w="2640965" h="1790700">
                <a:moveTo>
                  <a:pt x="2474658" y="1790331"/>
                </a:moveTo>
                <a:lnTo>
                  <a:pt x="2465133" y="1790331"/>
                </a:lnTo>
                <a:lnTo>
                  <a:pt x="2465133" y="1780806"/>
                </a:lnTo>
                <a:lnTo>
                  <a:pt x="2474658" y="1780806"/>
                </a:lnTo>
                <a:lnTo>
                  <a:pt x="2474658" y="1790331"/>
                </a:lnTo>
                <a:close/>
              </a:path>
              <a:path w="2640965" h="1790700">
                <a:moveTo>
                  <a:pt x="2455608" y="1790331"/>
                </a:moveTo>
                <a:lnTo>
                  <a:pt x="2446083" y="1790331"/>
                </a:lnTo>
                <a:lnTo>
                  <a:pt x="2446083" y="1780806"/>
                </a:lnTo>
                <a:lnTo>
                  <a:pt x="2455608" y="1780806"/>
                </a:lnTo>
                <a:lnTo>
                  <a:pt x="2455608" y="1790331"/>
                </a:lnTo>
                <a:close/>
              </a:path>
              <a:path w="2640965" h="1790700">
                <a:moveTo>
                  <a:pt x="2436558" y="1790331"/>
                </a:moveTo>
                <a:lnTo>
                  <a:pt x="2427033" y="1790331"/>
                </a:lnTo>
                <a:lnTo>
                  <a:pt x="2427033" y="1780806"/>
                </a:lnTo>
                <a:lnTo>
                  <a:pt x="2436558" y="1780806"/>
                </a:lnTo>
                <a:lnTo>
                  <a:pt x="2436558" y="1790331"/>
                </a:lnTo>
                <a:close/>
              </a:path>
              <a:path w="2640965" h="1790700">
                <a:moveTo>
                  <a:pt x="2417508" y="1790331"/>
                </a:moveTo>
                <a:lnTo>
                  <a:pt x="2407983" y="1790331"/>
                </a:lnTo>
                <a:lnTo>
                  <a:pt x="2407983" y="1780806"/>
                </a:lnTo>
                <a:lnTo>
                  <a:pt x="2417508" y="1780806"/>
                </a:lnTo>
                <a:lnTo>
                  <a:pt x="2417508" y="1790331"/>
                </a:lnTo>
                <a:close/>
              </a:path>
              <a:path w="2640965" h="1790700">
                <a:moveTo>
                  <a:pt x="2398458" y="1790331"/>
                </a:moveTo>
                <a:lnTo>
                  <a:pt x="2388933" y="1790331"/>
                </a:lnTo>
                <a:lnTo>
                  <a:pt x="2388933" y="1780806"/>
                </a:lnTo>
                <a:lnTo>
                  <a:pt x="2398458" y="1780806"/>
                </a:lnTo>
                <a:lnTo>
                  <a:pt x="2398458" y="1790331"/>
                </a:lnTo>
                <a:close/>
              </a:path>
              <a:path w="2640965" h="1790700">
                <a:moveTo>
                  <a:pt x="2379408" y="1790331"/>
                </a:moveTo>
                <a:lnTo>
                  <a:pt x="2369883" y="1790331"/>
                </a:lnTo>
                <a:lnTo>
                  <a:pt x="2369883" y="1780806"/>
                </a:lnTo>
                <a:lnTo>
                  <a:pt x="2379408" y="1780806"/>
                </a:lnTo>
                <a:lnTo>
                  <a:pt x="2379408" y="1790331"/>
                </a:lnTo>
                <a:close/>
              </a:path>
              <a:path w="2640965" h="1790700">
                <a:moveTo>
                  <a:pt x="2360358" y="1790331"/>
                </a:moveTo>
                <a:lnTo>
                  <a:pt x="2350833" y="1790331"/>
                </a:lnTo>
                <a:lnTo>
                  <a:pt x="2350833" y="1780806"/>
                </a:lnTo>
                <a:lnTo>
                  <a:pt x="2360358" y="1780806"/>
                </a:lnTo>
                <a:lnTo>
                  <a:pt x="2360358" y="1790331"/>
                </a:lnTo>
                <a:close/>
              </a:path>
              <a:path w="2640965" h="1790700">
                <a:moveTo>
                  <a:pt x="2341308" y="1790331"/>
                </a:moveTo>
                <a:lnTo>
                  <a:pt x="2331783" y="1790331"/>
                </a:lnTo>
                <a:lnTo>
                  <a:pt x="2331783" y="1780806"/>
                </a:lnTo>
                <a:lnTo>
                  <a:pt x="2341308" y="1780806"/>
                </a:lnTo>
                <a:lnTo>
                  <a:pt x="2341308" y="1790331"/>
                </a:lnTo>
                <a:close/>
              </a:path>
              <a:path w="2640965" h="1790700">
                <a:moveTo>
                  <a:pt x="2322258" y="1790331"/>
                </a:moveTo>
                <a:lnTo>
                  <a:pt x="2312733" y="1790331"/>
                </a:lnTo>
                <a:lnTo>
                  <a:pt x="2312733" y="1780806"/>
                </a:lnTo>
                <a:lnTo>
                  <a:pt x="2322258" y="1780806"/>
                </a:lnTo>
                <a:lnTo>
                  <a:pt x="2322258" y="1790331"/>
                </a:lnTo>
                <a:close/>
              </a:path>
              <a:path w="2640965" h="1790700">
                <a:moveTo>
                  <a:pt x="2303208" y="1790331"/>
                </a:moveTo>
                <a:lnTo>
                  <a:pt x="2293683" y="1790331"/>
                </a:lnTo>
                <a:lnTo>
                  <a:pt x="2293683" y="1780806"/>
                </a:lnTo>
                <a:lnTo>
                  <a:pt x="2303208" y="1780806"/>
                </a:lnTo>
                <a:lnTo>
                  <a:pt x="2303208" y="1790331"/>
                </a:lnTo>
                <a:close/>
              </a:path>
              <a:path w="2640965" h="1790700">
                <a:moveTo>
                  <a:pt x="2284158" y="1790331"/>
                </a:moveTo>
                <a:lnTo>
                  <a:pt x="2274633" y="1790331"/>
                </a:lnTo>
                <a:lnTo>
                  <a:pt x="2274633" y="1780806"/>
                </a:lnTo>
                <a:lnTo>
                  <a:pt x="2284158" y="1780806"/>
                </a:lnTo>
                <a:lnTo>
                  <a:pt x="2284158" y="1790331"/>
                </a:lnTo>
                <a:close/>
              </a:path>
              <a:path w="2640965" h="1790700">
                <a:moveTo>
                  <a:pt x="2265108" y="1790331"/>
                </a:moveTo>
                <a:lnTo>
                  <a:pt x="2255583" y="1790331"/>
                </a:lnTo>
                <a:lnTo>
                  <a:pt x="2255583" y="1780806"/>
                </a:lnTo>
                <a:lnTo>
                  <a:pt x="2265108" y="1780806"/>
                </a:lnTo>
                <a:lnTo>
                  <a:pt x="2265108" y="1790331"/>
                </a:lnTo>
                <a:close/>
              </a:path>
              <a:path w="2640965" h="1790700">
                <a:moveTo>
                  <a:pt x="2246058" y="1790331"/>
                </a:moveTo>
                <a:lnTo>
                  <a:pt x="2236533" y="1790331"/>
                </a:lnTo>
                <a:lnTo>
                  <a:pt x="2236533" y="1780806"/>
                </a:lnTo>
                <a:lnTo>
                  <a:pt x="2246058" y="1780806"/>
                </a:lnTo>
                <a:lnTo>
                  <a:pt x="2246058" y="1790331"/>
                </a:lnTo>
                <a:close/>
              </a:path>
              <a:path w="2640965" h="1790700">
                <a:moveTo>
                  <a:pt x="2227008" y="1790331"/>
                </a:moveTo>
                <a:lnTo>
                  <a:pt x="2217483" y="1790331"/>
                </a:lnTo>
                <a:lnTo>
                  <a:pt x="2217483" y="1780806"/>
                </a:lnTo>
                <a:lnTo>
                  <a:pt x="2227008" y="1780806"/>
                </a:lnTo>
                <a:lnTo>
                  <a:pt x="2227008" y="1790331"/>
                </a:lnTo>
                <a:close/>
              </a:path>
              <a:path w="2640965" h="1790700">
                <a:moveTo>
                  <a:pt x="2207958" y="1790331"/>
                </a:moveTo>
                <a:lnTo>
                  <a:pt x="2198433" y="1790331"/>
                </a:lnTo>
                <a:lnTo>
                  <a:pt x="2198433" y="1780806"/>
                </a:lnTo>
                <a:lnTo>
                  <a:pt x="2207958" y="1780806"/>
                </a:lnTo>
                <a:lnTo>
                  <a:pt x="2207958" y="1790331"/>
                </a:lnTo>
                <a:close/>
              </a:path>
              <a:path w="2640965" h="1790700">
                <a:moveTo>
                  <a:pt x="2188908" y="1790331"/>
                </a:moveTo>
                <a:lnTo>
                  <a:pt x="2179383" y="1790331"/>
                </a:lnTo>
                <a:lnTo>
                  <a:pt x="2179383" y="1780806"/>
                </a:lnTo>
                <a:lnTo>
                  <a:pt x="2188908" y="1780806"/>
                </a:lnTo>
                <a:lnTo>
                  <a:pt x="2188908" y="1790331"/>
                </a:lnTo>
                <a:close/>
              </a:path>
              <a:path w="2640965" h="1790700">
                <a:moveTo>
                  <a:pt x="2169858" y="1790331"/>
                </a:moveTo>
                <a:lnTo>
                  <a:pt x="2160333" y="1790331"/>
                </a:lnTo>
                <a:lnTo>
                  <a:pt x="2160333" y="1780806"/>
                </a:lnTo>
                <a:lnTo>
                  <a:pt x="2169858" y="1780806"/>
                </a:lnTo>
                <a:lnTo>
                  <a:pt x="2169858" y="1790331"/>
                </a:lnTo>
                <a:close/>
              </a:path>
              <a:path w="2640965" h="1790700">
                <a:moveTo>
                  <a:pt x="2150808" y="1790331"/>
                </a:moveTo>
                <a:lnTo>
                  <a:pt x="2141283" y="1790331"/>
                </a:lnTo>
                <a:lnTo>
                  <a:pt x="2141283" y="1780806"/>
                </a:lnTo>
                <a:lnTo>
                  <a:pt x="2150808" y="1780806"/>
                </a:lnTo>
                <a:lnTo>
                  <a:pt x="2150808" y="1790331"/>
                </a:lnTo>
                <a:close/>
              </a:path>
              <a:path w="2640965" h="1790700">
                <a:moveTo>
                  <a:pt x="2131758" y="1790331"/>
                </a:moveTo>
                <a:lnTo>
                  <a:pt x="2122233" y="1790331"/>
                </a:lnTo>
                <a:lnTo>
                  <a:pt x="2122233" y="1780806"/>
                </a:lnTo>
                <a:lnTo>
                  <a:pt x="2131758" y="1780806"/>
                </a:lnTo>
                <a:lnTo>
                  <a:pt x="2131758" y="1790331"/>
                </a:lnTo>
                <a:close/>
              </a:path>
              <a:path w="2640965" h="1790700">
                <a:moveTo>
                  <a:pt x="2112708" y="1790331"/>
                </a:moveTo>
                <a:lnTo>
                  <a:pt x="2103183" y="1790331"/>
                </a:lnTo>
                <a:lnTo>
                  <a:pt x="2103183" y="1780806"/>
                </a:lnTo>
                <a:lnTo>
                  <a:pt x="2112708" y="1780806"/>
                </a:lnTo>
                <a:lnTo>
                  <a:pt x="2112708" y="1790331"/>
                </a:lnTo>
                <a:close/>
              </a:path>
              <a:path w="2640965" h="1790700">
                <a:moveTo>
                  <a:pt x="2093658" y="1790331"/>
                </a:moveTo>
                <a:lnTo>
                  <a:pt x="2084133" y="1790331"/>
                </a:lnTo>
                <a:lnTo>
                  <a:pt x="2084133" y="1780806"/>
                </a:lnTo>
                <a:lnTo>
                  <a:pt x="2093658" y="1780806"/>
                </a:lnTo>
                <a:lnTo>
                  <a:pt x="2093658" y="1790331"/>
                </a:lnTo>
                <a:close/>
              </a:path>
              <a:path w="2640965" h="1790700">
                <a:moveTo>
                  <a:pt x="2074608" y="1790331"/>
                </a:moveTo>
                <a:lnTo>
                  <a:pt x="2065083" y="1790331"/>
                </a:lnTo>
                <a:lnTo>
                  <a:pt x="2065083" y="1780806"/>
                </a:lnTo>
                <a:lnTo>
                  <a:pt x="2074608" y="1780806"/>
                </a:lnTo>
                <a:lnTo>
                  <a:pt x="2074608" y="1790331"/>
                </a:lnTo>
                <a:close/>
              </a:path>
              <a:path w="2640965" h="1790700">
                <a:moveTo>
                  <a:pt x="2055558" y="1790331"/>
                </a:moveTo>
                <a:lnTo>
                  <a:pt x="2046033" y="1790331"/>
                </a:lnTo>
                <a:lnTo>
                  <a:pt x="2046033" y="1780806"/>
                </a:lnTo>
                <a:lnTo>
                  <a:pt x="2055558" y="1780806"/>
                </a:lnTo>
                <a:lnTo>
                  <a:pt x="2055558" y="1790331"/>
                </a:lnTo>
                <a:close/>
              </a:path>
              <a:path w="2640965" h="1790700">
                <a:moveTo>
                  <a:pt x="2036508" y="1790331"/>
                </a:moveTo>
                <a:lnTo>
                  <a:pt x="2026983" y="1790331"/>
                </a:lnTo>
                <a:lnTo>
                  <a:pt x="2026983" y="1780806"/>
                </a:lnTo>
                <a:lnTo>
                  <a:pt x="2036508" y="1780806"/>
                </a:lnTo>
                <a:lnTo>
                  <a:pt x="2036508" y="1790331"/>
                </a:lnTo>
                <a:close/>
              </a:path>
              <a:path w="2640965" h="1790700">
                <a:moveTo>
                  <a:pt x="2017458" y="1790331"/>
                </a:moveTo>
                <a:lnTo>
                  <a:pt x="2007933" y="1790331"/>
                </a:lnTo>
                <a:lnTo>
                  <a:pt x="2007933" y="1780806"/>
                </a:lnTo>
                <a:lnTo>
                  <a:pt x="2017458" y="1780806"/>
                </a:lnTo>
                <a:lnTo>
                  <a:pt x="2017458" y="1790331"/>
                </a:lnTo>
                <a:close/>
              </a:path>
              <a:path w="2640965" h="1790700">
                <a:moveTo>
                  <a:pt x="1998408" y="1790331"/>
                </a:moveTo>
                <a:lnTo>
                  <a:pt x="1988883" y="1790331"/>
                </a:lnTo>
                <a:lnTo>
                  <a:pt x="1988883" y="1780806"/>
                </a:lnTo>
                <a:lnTo>
                  <a:pt x="1998408" y="1780806"/>
                </a:lnTo>
                <a:lnTo>
                  <a:pt x="1998408" y="1790331"/>
                </a:lnTo>
                <a:close/>
              </a:path>
              <a:path w="2640965" h="1790700">
                <a:moveTo>
                  <a:pt x="1979358" y="1790331"/>
                </a:moveTo>
                <a:lnTo>
                  <a:pt x="1969833" y="1790331"/>
                </a:lnTo>
                <a:lnTo>
                  <a:pt x="1969833" y="1780806"/>
                </a:lnTo>
                <a:lnTo>
                  <a:pt x="1979358" y="1780806"/>
                </a:lnTo>
                <a:lnTo>
                  <a:pt x="1979358" y="1790331"/>
                </a:lnTo>
                <a:close/>
              </a:path>
              <a:path w="2640965" h="1790700">
                <a:moveTo>
                  <a:pt x="1960308" y="1790331"/>
                </a:moveTo>
                <a:lnTo>
                  <a:pt x="1950783" y="1790331"/>
                </a:lnTo>
                <a:lnTo>
                  <a:pt x="1950783" y="1780806"/>
                </a:lnTo>
                <a:lnTo>
                  <a:pt x="1960308" y="1780806"/>
                </a:lnTo>
                <a:lnTo>
                  <a:pt x="1960308" y="1790331"/>
                </a:lnTo>
                <a:close/>
              </a:path>
              <a:path w="2640965" h="1790700">
                <a:moveTo>
                  <a:pt x="1941258" y="1790331"/>
                </a:moveTo>
                <a:lnTo>
                  <a:pt x="1931733" y="1790331"/>
                </a:lnTo>
                <a:lnTo>
                  <a:pt x="1931733" y="1780806"/>
                </a:lnTo>
                <a:lnTo>
                  <a:pt x="1941258" y="1780806"/>
                </a:lnTo>
                <a:lnTo>
                  <a:pt x="1941258" y="1790331"/>
                </a:lnTo>
                <a:close/>
              </a:path>
              <a:path w="2640965" h="1790700">
                <a:moveTo>
                  <a:pt x="1922208" y="1790331"/>
                </a:moveTo>
                <a:lnTo>
                  <a:pt x="1912683" y="1790331"/>
                </a:lnTo>
                <a:lnTo>
                  <a:pt x="1912683" y="1780806"/>
                </a:lnTo>
                <a:lnTo>
                  <a:pt x="1922208" y="1780806"/>
                </a:lnTo>
                <a:lnTo>
                  <a:pt x="1922208" y="1790331"/>
                </a:lnTo>
                <a:close/>
              </a:path>
              <a:path w="2640965" h="1790700">
                <a:moveTo>
                  <a:pt x="1903158" y="1790331"/>
                </a:moveTo>
                <a:lnTo>
                  <a:pt x="1893633" y="1790331"/>
                </a:lnTo>
                <a:lnTo>
                  <a:pt x="1893633" y="1780806"/>
                </a:lnTo>
                <a:lnTo>
                  <a:pt x="1903158" y="1780806"/>
                </a:lnTo>
                <a:lnTo>
                  <a:pt x="1903158" y="1790331"/>
                </a:lnTo>
                <a:close/>
              </a:path>
              <a:path w="2640965" h="1790700">
                <a:moveTo>
                  <a:pt x="1884108" y="1790331"/>
                </a:moveTo>
                <a:lnTo>
                  <a:pt x="1874583" y="1790331"/>
                </a:lnTo>
                <a:lnTo>
                  <a:pt x="1874583" y="1780806"/>
                </a:lnTo>
                <a:lnTo>
                  <a:pt x="1884108" y="1780806"/>
                </a:lnTo>
                <a:lnTo>
                  <a:pt x="1884108" y="1790331"/>
                </a:lnTo>
                <a:close/>
              </a:path>
              <a:path w="2640965" h="1790700">
                <a:moveTo>
                  <a:pt x="1865058" y="1790331"/>
                </a:moveTo>
                <a:lnTo>
                  <a:pt x="1855533" y="1790331"/>
                </a:lnTo>
                <a:lnTo>
                  <a:pt x="1855533" y="1780806"/>
                </a:lnTo>
                <a:lnTo>
                  <a:pt x="1865058" y="1780806"/>
                </a:lnTo>
                <a:lnTo>
                  <a:pt x="1865058" y="1790331"/>
                </a:lnTo>
                <a:close/>
              </a:path>
              <a:path w="2640965" h="1790700">
                <a:moveTo>
                  <a:pt x="1846008" y="1790331"/>
                </a:moveTo>
                <a:lnTo>
                  <a:pt x="1836483" y="1790331"/>
                </a:lnTo>
                <a:lnTo>
                  <a:pt x="1836483" y="1780806"/>
                </a:lnTo>
                <a:lnTo>
                  <a:pt x="1846008" y="1780806"/>
                </a:lnTo>
                <a:lnTo>
                  <a:pt x="1846008" y="1790331"/>
                </a:lnTo>
                <a:close/>
              </a:path>
              <a:path w="2640965" h="1790700">
                <a:moveTo>
                  <a:pt x="1826958" y="1790331"/>
                </a:moveTo>
                <a:lnTo>
                  <a:pt x="1817433" y="1790331"/>
                </a:lnTo>
                <a:lnTo>
                  <a:pt x="1817433" y="1780806"/>
                </a:lnTo>
                <a:lnTo>
                  <a:pt x="1826958" y="1780806"/>
                </a:lnTo>
                <a:lnTo>
                  <a:pt x="1826958" y="1790331"/>
                </a:lnTo>
                <a:close/>
              </a:path>
              <a:path w="2640965" h="1790700">
                <a:moveTo>
                  <a:pt x="1807908" y="1790331"/>
                </a:moveTo>
                <a:lnTo>
                  <a:pt x="1798383" y="1790331"/>
                </a:lnTo>
                <a:lnTo>
                  <a:pt x="1798383" y="1780806"/>
                </a:lnTo>
                <a:lnTo>
                  <a:pt x="1807908" y="1780806"/>
                </a:lnTo>
                <a:lnTo>
                  <a:pt x="1807908" y="1790331"/>
                </a:lnTo>
                <a:close/>
              </a:path>
              <a:path w="2640965" h="1790700">
                <a:moveTo>
                  <a:pt x="1788858" y="1790331"/>
                </a:moveTo>
                <a:lnTo>
                  <a:pt x="1779333" y="1790331"/>
                </a:lnTo>
                <a:lnTo>
                  <a:pt x="1779333" y="1780806"/>
                </a:lnTo>
                <a:lnTo>
                  <a:pt x="1788858" y="1780806"/>
                </a:lnTo>
                <a:lnTo>
                  <a:pt x="1788858" y="1790331"/>
                </a:lnTo>
                <a:close/>
              </a:path>
              <a:path w="2640965" h="1790700">
                <a:moveTo>
                  <a:pt x="1769808" y="1790331"/>
                </a:moveTo>
                <a:lnTo>
                  <a:pt x="1760283" y="1790331"/>
                </a:lnTo>
                <a:lnTo>
                  <a:pt x="1760283" y="1780806"/>
                </a:lnTo>
                <a:lnTo>
                  <a:pt x="1769808" y="1780806"/>
                </a:lnTo>
                <a:lnTo>
                  <a:pt x="1769808" y="1790331"/>
                </a:lnTo>
                <a:close/>
              </a:path>
              <a:path w="2640965" h="1790700">
                <a:moveTo>
                  <a:pt x="1750758" y="1790331"/>
                </a:moveTo>
                <a:lnTo>
                  <a:pt x="1741233" y="1790331"/>
                </a:lnTo>
                <a:lnTo>
                  <a:pt x="1741233" y="1780806"/>
                </a:lnTo>
                <a:lnTo>
                  <a:pt x="1750758" y="1780806"/>
                </a:lnTo>
                <a:lnTo>
                  <a:pt x="1750758" y="1790331"/>
                </a:lnTo>
                <a:close/>
              </a:path>
              <a:path w="2640965" h="1790700">
                <a:moveTo>
                  <a:pt x="1731708" y="1790331"/>
                </a:moveTo>
                <a:lnTo>
                  <a:pt x="1722183" y="1790331"/>
                </a:lnTo>
                <a:lnTo>
                  <a:pt x="1722183" y="1780806"/>
                </a:lnTo>
                <a:lnTo>
                  <a:pt x="1731708" y="1780806"/>
                </a:lnTo>
                <a:lnTo>
                  <a:pt x="1731708" y="1790331"/>
                </a:lnTo>
                <a:close/>
              </a:path>
              <a:path w="2640965" h="1790700">
                <a:moveTo>
                  <a:pt x="1712658" y="1790331"/>
                </a:moveTo>
                <a:lnTo>
                  <a:pt x="1703133" y="1790331"/>
                </a:lnTo>
                <a:lnTo>
                  <a:pt x="1703133" y="1780806"/>
                </a:lnTo>
                <a:lnTo>
                  <a:pt x="1712658" y="1780806"/>
                </a:lnTo>
                <a:lnTo>
                  <a:pt x="1712658" y="1790331"/>
                </a:lnTo>
                <a:close/>
              </a:path>
              <a:path w="2640965" h="1790700">
                <a:moveTo>
                  <a:pt x="1693608" y="1790331"/>
                </a:moveTo>
                <a:lnTo>
                  <a:pt x="1684083" y="1790331"/>
                </a:lnTo>
                <a:lnTo>
                  <a:pt x="1684083" y="1780806"/>
                </a:lnTo>
                <a:lnTo>
                  <a:pt x="1693608" y="1780806"/>
                </a:lnTo>
                <a:lnTo>
                  <a:pt x="1693608" y="1790331"/>
                </a:lnTo>
                <a:close/>
              </a:path>
              <a:path w="2640965" h="1790700">
                <a:moveTo>
                  <a:pt x="1674558" y="1790331"/>
                </a:moveTo>
                <a:lnTo>
                  <a:pt x="1665033" y="1790331"/>
                </a:lnTo>
                <a:lnTo>
                  <a:pt x="1665033" y="1780806"/>
                </a:lnTo>
                <a:lnTo>
                  <a:pt x="1674558" y="1780806"/>
                </a:lnTo>
                <a:lnTo>
                  <a:pt x="1674558" y="1790331"/>
                </a:lnTo>
                <a:close/>
              </a:path>
              <a:path w="2640965" h="1790700">
                <a:moveTo>
                  <a:pt x="1655508" y="1790331"/>
                </a:moveTo>
                <a:lnTo>
                  <a:pt x="1645983" y="1790331"/>
                </a:lnTo>
                <a:lnTo>
                  <a:pt x="1645983" y="1780806"/>
                </a:lnTo>
                <a:lnTo>
                  <a:pt x="1655508" y="1780806"/>
                </a:lnTo>
                <a:lnTo>
                  <a:pt x="1655508" y="1790331"/>
                </a:lnTo>
                <a:close/>
              </a:path>
              <a:path w="2640965" h="1790700">
                <a:moveTo>
                  <a:pt x="1636458" y="1790331"/>
                </a:moveTo>
                <a:lnTo>
                  <a:pt x="1626933" y="1790331"/>
                </a:lnTo>
                <a:lnTo>
                  <a:pt x="1626933" y="1780806"/>
                </a:lnTo>
                <a:lnTo>
                  <a:pt x="1636458" y="1780806"/>
                </a:lnTo>
                <a:lnTo>
                  <a:pt x="1636458" y="1790331"/>
                </a:lnTo>
                <a:close/>
              </a:path>
              <a:path w="2640965" h="1790700">
                <a:moveTo>
                  <a:pt x="1617408" y="1790331"/>
                </a:moveTo>
                <a:lnTo>
                  <a:pt x="1607883" y="1790331"/>
                </a:lnTo>
                <a:lnTo>
                  <a:pt x="1607883" y="1780806"/>
                </a:lnTo>
                <a:lnTo>
                  <a:pt x="1617408" y="1780806"/>
                </a:lnTo>
                <a:lnTo>
                  <a:pt x="1617408" y="1790331"/>
                </a:lnTo>
                <a:close/>
              </a:path>
              <a:path w="2640965" h="1790700">
                <a:moveTo>
                  <a:pt x="1598358" y="1790331"/>
                </a:moveTo>
                <a:lnTo>
                  <a:pt x="1588833" y="1790331"/>
                </a:lnTo>
                <a:lnTo>
                  <a:pt x="1588833" y="1780806"/>
                </a:lnTo>
                <a:lnTo>
                  <a:pt x="1598358" y="1780806"/>
                </a:lnTo>
                <a:lnTo>
                  <a:pt x="1598358" y="1790331"/>
                </a:lnTo>
                <a:close/>
              </a:path>
              <a:path w="2640965" h="1790700">
                <a:moveTo>
                  <a:pt x="1579308" y="1790331"/>
                </a:moveTo>
                <a:lnTo>
                  <a:pt x="1569783" y="1790331"/>
                </a:lnTo>
                <a:lnTo>
                  <a:pt x="1569783" y="1780806"/>
                </a:lnTo>
                <a:lnTo>
                  <a:pt x="1579308" y="1780806"/>
                </a:lnTo>
                <a:lnTo>
                  <a:pt x="1579308" y="1790331"/>
                </a:lnTo>
                <a:close/>
              </a:path>
              <a:path w="2640965" h="1790700">
                <a:moveTo>
                  <a:pt x="1560258" y="1790331"/>
                </a:moveTo>
                <a:lnTo>
                  <a:pt x="1550733" y="1790331"/>
                </a:lnTo>
                <a:lnTo>
                  <a:pt x="1550733" y="1780806"/>
                </a:lnTo>
                <a:lnTo>
                  <a:pt x="1560258" y="1780806"/>
                </a:lnTo>
                <a:lnTo>
                  <a:pt x="1560258" y="1790331"/>
                </a:lnTo>
                <a:close/>
              </a:path>
              <a:path w="2640965" h="1790700">
                <a:moveTo>
                  <a:pt x="1541208" y="1790331"/>
                </a:moveTo>
                <a:lnTo>
                  <a:pt x="1531683" y="1790331"/>
                </a:lnTo>
                <a:lnTo>
                  <a:pt x="1531683" y="1780806"/>
                </a:lnTo>
                <a:lnTo>
                  <a:pt x="1541208" y="1780806"/>
                </a:lnTo>
                <a:lnTo>
                  <a:pt x="1541208" y="1790331"/>
                </a:lnTo>
                <a:close/>
              </a:path>
              <a:path w="2640965" h="1790700">
                <a:moveTo>
                  <a:pt x="1522158" y="1790331"/>
                </a:moveTo>
                <a:lnTo>
                  <a:pt x="1512633" y="1790331"/>
                </a:lnTo>
                <a:lnTo>
                  <a:pt x="1512633" y="1780806"/>
                </a:lnTo>
                <a:lnTo>
                  <a:pt x="1522158" y="1780806"/>
                </a:lnTo>
                <a:lnTo>
                  <a:pt x="1522158" y="1790331"/>
                </a:lnTo>
                <a:close/>
              </a:path>
              <a:path w="2640965" h="1790700">
                <a:moveTo>
                  <a:pt x="1503108" y="1790331"/>
                </a:moveTo>
                <a:lnTo>
                  <a:pt x="1493583" y="1790331"/>
                </a:lnTo>
                <a:lnTo>
                  <a:pt x="1493583" y="1780806"/>
                </a:lnTo>
                <a:lnTo>
                  <a:pt x="1503108" y="1780806"/>
                </a:lnTo>
                <a:lnTo>
                  <a:pt x="1503108" y="1790331"/>
                </a:lnTo>
                <a:close/>
              </a:path>
              <a:path w="2640965" h="1790700">
                <a:moveTo>
                  <a:pt x="1484058" y="1790331"/>
                </a:moveTo>
                <a:lnTo>
                  <a:pt x="1474533" y="1790331"/>
                </a:lnTo>
                <a:lnTo>
                  <a:pt x="1474533" y="1780806"/>
                </a:lnTo>
                <a:lnTo>
                  <a:pt x="1484058" y="1780806"/>
                </a:lnTo>
                <a:lnTo>
                  <a:pt x="1484058" y="1790331"/>
                </a:lnTo>
                <a:close/>
              </a:path>
              <a:path w="2640965" h="1790700">
                <a:moveTo>
                  <a:pt x="1465008" y="1790331"/>
                </a:moveTo>
                <a:lnTo>
                  <a:pt x="1455483" y="1790331"/>
                </a:lnTo>
                <a:lnTo>
                  <a:pt x="1455483" y="1780806"/>
                </a:lnTo>
                <a:lnTo>
                  <a:pt x="1465008" y="1780806"/>
                </a:lnTo>
                <a:lnTo>
                  <a:pt x="1465008" y="1790331"/>
                </a:lnTo>
                <a:close/>
              </a:path>
              <a:path w="2640965" h="1790700">
                <a:moveTo>
                  <a:pt x="1445958" y="1790331"/>
                </a:moveTo>
                <a:lnTo>
                  <a:pt x="1436433" y="1790331"/>
                </a:lnTo>
                <a:lnTo>
                  <a:pt x="1436433" y="1780806"/>
                </a:lnTo>
                <a:lnTo>
                  <a:pt x="1445958" y="1780806"/>
                </a:lnTo>
                <a:lnTo>
                  <a:pt x="1445958" y="1790331"/>
                </a:lnTo>
                <a:close/>
              </a:path>
              <a:path w="2640965" h="1790700">
                <a:moveTo>
                  <a:pt x="1426908" y="1790331"/>
                </a:moveTo>
                <a:lnTo>
                  <a:pt x="1417383" y="1790331"/>
                </a:lnTo>
                <a:lnTo>
                  <a:pt x="1417383" y="1780806"/>
                </a:lnTo>
                <a:lnTo>
                  <a:pt x="1426908" y="1780806"/>
                </a:lnTo>
                <a:lnTo>
                  <a:pt x="1426908" y="1790331"/>
                </a:lnTo>
                <a:close/>
              </a:path>
              <a:path w="2640965" h="1790700">
                <a:moveTo>
                  <a:pt x="1407858" y="1790331"/>
                </a:moveTo>
                <a:lnTo>
                  <a:pt x="1398333" y="1790331"/>
                </a:lnTo>
                <a:lnTo>
                  <a:pt x="1398333" y="1780806"/>
                </a:lnTo>
                <a:lnTo>
                  <a:pt x="1407858" y="1780806"/>
                </a:lnTo>
                <a:lnTo>
                  <a:pt x="1407858" y="1790331"/>
                </a:lnTo>
                <a:close/>
              </a:path>
              <a:path w="2640965" h="1790700">
                <a:moveTo>
                  <a:pt x="1388808" y="1790331"/>
                </a:moveTo>
                <a:lnTo>
                  <a:pt x="1379283" y="1790331"/>
                </a:lnTo>
                <a:lnTo>
                  <a:pt x="1379283" y="1780806"/>
                </a:lnTo>
                <a:lnTo>
                  <a:pt x="1388808" y="1780806"/>
                </a:lnTo>
                <a:lnTo>
                  <a:pt x="1388808" y="1790331"/>
                </a:lnTo>
                <a:close/>
              </a:path>
              <a:path w="2640965" h="1790700">
                <a:moveTo>
                  <a:pt x="1369758" y="1790331"/>
                </a:moveTo>
                <a:lnTo>
                  <a:pt x="1360233" y="1790331"/>
                </a:lnTo>
                <a:lnTo>
                  <a:pt x="1360233" y="1780806"/>
                </a:lnTo>
                <a:lnTo>
                  <a:pt x="1369758" y="1780806"/>
                </a:lnTo>
                <a:lnTo>
                  <a:pt x="1369758" y="1790331"/>
                </a:lnTo>
                <a:close/>
              </a:path>
              <a:path w="2640965" h="1790700">
                <a:moveTo>
                  <a:pt x="1350708" y="1790331"/>
                </a:moveTo>
                <a:lnTo>
                  <a:pt x="1341183" y="1790331"/>
                </a:lnTo>
                <a:lnTo>
                  <a:pt x="1341183" y="1780806"/>
                </a:lnTo>
                <a:lnTo>
                  <a:pt x="1350708" y="1780806"/>
                </a:lnTo>
                <a:lnTo>
                  <a:pt x="1350708" y="1790331"/>
                </a:lnTo>
                <a:close/>
              </a:path>
              <a:path w="2640965" h="1790700">
                <a:moveTo>
                  <a:pt x="1331658" y="1790331"/>
                </a:moveTo>
                <a:lnTo>
                  <a:pt x="1322133" y="1790331"/>
                </a:lnTo>
                <a:lnTo>
                  <a:pt x="1322133" y="1780806"/>
                </a:lnTo>
                <a:lnTo>
                  <a:pt x="1331658" y="1780806"/>
                </a:lnTo>
                <a:lnTo>
                  <a:pt x="1331658" y="1790331"/>
                </a:lnTo>
                <a:close/>
              </a:path>
              <a:path w="2640965" h="1790700">
                <a:moveTo>
                  <a:pt x="1312608" y="1790331"/>
                </a:moveTo>
                <a:lnTo>
                  <a:pt x="1303083" y="1790331"/>
                </a:lnTo>
                <a:lnTo>
                  <a:pt x="1303083" y="1780806"/>
                </a:lnTo>
                <a:lnTo>
                  <a:pt x="1312608" y="1780806"/>
                </a:lnTo>
                <a:lnTo>
                  <a:pt x="1312608" y="1790331"/>
                </a:lnTo>
                <a:close/>
              </a:path>
              <a:path w="2640965" h="1790700">
                <a:moveTo>
                  <a:pt x="1293558" y="1790331"/>
                </a:moveTo>
                <a:lnTo>
                  <a:pt x="1284033" y="1790331"/>
                </a:lnTo>
                <a:lnTo>
                  <a:pt x="1284033" y="1780806"/>
                </a:lnTo>
                <a:lnTo>
                  <a:pt x="1293558" y="1780806"/>
                </a:lnTo>
                <a:lnTo>
                  <a:pt x="1293558" y="1790331"/>
                </a:lnTo>
                <a:close/>
              </a:path>
              <a:path w="2640965" h="1790700">
                <a:moveTo>
                  <a:pt x="1274508" y="1790331"/>
                </a:moveTo>
                <a:lnTo>
                  <a:pt x="1264983" y="1790331"/>
                </a:lnTo>
                <a:lnTo>
                  <a:pt x="1264983" y="1780806"/>
                </a:lnTo>
                <a:lnTo>
                  <a:pt x="1274508" y="1780806"/>
                </a:lnTo>
                <a:lnTo>
                  <a:pt x="1274508" y="1790331"/>
                </a:lnTo>
                <a:close/>
              </a:path>
              <a:path w="2640965" h="1790700">
                <a:moveTo>
                  <a:pt x="1255458" y="1790331"/>
                </a:moveTo>
                <a:lnTo>
                  <a:pt x="1245933" y="1790331"/>
                </a:lnTo>
                <a:lnTo>
                  <a:pt x="1245933" y="1780806"/>
                </a:lnTo>
                <a:lnTo>
                  <a:pt x="1255458" y="1780806"/>
                </a:lnTo>
                <a:lnTo>
                  <a:pt x="1255458" y="1790331"/>
                </a:lnTo>
                <a:close/>
              </a:path>
              <a:path w="2640965" h="1790700">
                <a:moveTo>
                  <a:pt x="1236408" y="1790331"/>
                </a:moveTo>
                <a:lnTo>
                  <a:pt x="1226883" y="1790331"/>
                </a:lnTo>
                <a:lnTo>
                  <a:pt x="1226883" y="1780806"/>
                </a:lnTo>
                <a:lnTo>
                  <a:pt x="1236408" y="1780806"/>
                </a:lnTo>
                <a:lnTo>
                  <a:pt x="1236408" y="1790331"/>
                </a:lnTo>
                <a:close/>
              </a:path>
              <a:path w="2640965" h="1790700">
                <a:moveTo>
                  <a:pt x="1217358" y="1790331"/>
                </a:moveTo>
                <a:lnTo>
                  <a:pt x="1207833" y="1790331"/>
                </a:lnTo>
                <a:lnTo>
                  <a:pt x="1207833" y="1780806"/>
                </a:lnTo>
                <a:lnTo>
                  <a:pt x="1217358" y="1780806"/>
                </a:lnTo>
                <a:lnTo>
                  <a:pt x="1217358" y="1790331"/>
                </a:lnTo>
                <a:close/>
              </a:path>
              <a:path w="2640965" h="1790700">
                <a:moveTo>
                  <a:pt x="1198308" y="1790331"/>
                </a:moveTo>
                <a:lnTo>
                  <a:pt x="1188783" y="1790331"/>
                </a:lnTo>
                <a:lnTo>
                  <a:pt x="1188783" y="1780806"/>
                </a:lnTo>
                <a:lnTo>
                  <a:pt x="1198308" y="1780806"/>
                </a:lnTo>
                <a:lnTo>
                  <a:pt x="1198308" y="1790331"/>
                </a:lnTo>
                <a:close/>
              </a:path>
              <a:path w="2640965" h="1790700">
                <a:moveTo>
                  <a:pt x="1179258" y="1790331"/>
                </a:moveTo>
                <a:lnTo>
                  <a:pt x="1169733" y="1790331"/>
                </a:lnTo>
                <a:lnTo>
                  <a:pt x="1169733" y="1780806"/>
                </a:lnTo>
                <a:lnTo>
                  <a:pt x="1179258" y="1780806"/>
                </a:lnTo>
                <a:lnTo>
                  <a:pt x="1179258" y="1790331"/>
                </a:lnTo>
                <a:close/>
              </a:path>
              <a:path w="2640965" h="1790700">
                <a:moveTo>
                  <a:pt x="1160208" y="1790331"/>
                </a:moveTo>
                <a:lnTo>
                  <a:pt x="1150683" y="1790331"/>
                </a:lnTo>
                <a:lnTo>
                  <a:pt x="1150683" y="1780806"/>
                </a:lnTo>
                <a:lnTo>
                  <a:pt x="1160208" y="1780806"/>
                </a:lnTo>
                <a:lnTo>
                  <a:pt x="1160208" y="1790331"/>
                </a:lnTo>
                <a:close/>
              </a:path>
              <a:path w="2640965" h="1790700">
                <a:moveTo>
                  <a:pt x="1141158" y="1790331"/>
                </a:moveTo>
                <a:lnTo>
                  <a:pt x="1131633" y="1790331"/>
                </a:lnTo>
                <a:lnTo>
                  <a:pt x="1131633" y="1780806"/>
                </a:lnTo>
                <a:lnTo>
                  <a:pt x="1141158" y="1780806"/>
                </a:lnTo>
                <a:lnTo>
                  <a:pt x="1141158" y="1790331"/>
                </a:lnTo>
                <a:close/>
              </a:path>
              <a:path w="2640965" h="1790700">
                <a:moveTo>
                  <a:pt x="1122108" y="1790331"/>
                </a:moveTo>
                <a:lnTo>
                  <a:pt x="1112583" y="1790331"/>
                </a:lnTo>
                <a:lnTo>
                  <a:pt x="1112583" y="1780806"/>
                </a:lnTo>
                <a:lnTo>
                  <a:pt x="1122108" y="1780806"/>
                </a:lnTo>
                <a:lnTo>
                  <a:pt x="1122108" y="1790331"/>
                </a:lnTo>
                <a:close/>
              </a:path>
              <a:path w="2640965" h="1790700">
                <a:moveTo>
                  <a:pt x="1103058" y="1790331"/>
                </a:moveTo>
                <a:lnTo>
                  <a:pt x="1093533" y="1790331"/>
                </a:lnTo>
                <a:lnTo>
                  <a:pt x="1093533" y="1780806"/>
                </a:lnTo>
                <a:lnTo>
                  <a:pt x="1103058" y="1780806"/>
                </a:lnTo>
                <a:lnTo>
                  <a:pt x="1103058" y="1790331"/>
                </a:lnTo>
                <a:close/>
              </a:path>
              <a:path w="2640965" h="1790700">
                <a:moveTo>
                  <a:pt x="1084008" y="1790331"/>
                </a:moveTo>
                <a:lnTo>
                  <a:pt x="1074483" y="1790331"/>
                </a:lnTo>
                <a:lnTo>
                  <a:pt x="1074483" y="1780806"/>
                </a:lnTo>
                <a:lnTo>
                  <a:pt x="1084008" y="1780806"/>
                </a:lnTo>
                <a:lnTo>
                  <a:pt x="1084008" y="1790331"/>
                </a:lnTo>
                <a:close/>
              </a:path>
              <a:path w="2640965" h="1790700">
                <a:moveTo>
                  <a:pt x="1064958" y="1790331"/>
                </a:moveTo>
                <a:lnTo>
                  <a:pt x="1055433" y="1790331"/>
                </a:lnTo>
                <a:lnTo>
                  <a:pt x="1055433" y="1780806"/>
                </a:lnTo>
                <a:lnTo>
                  <a:pt x="1064958" y="1780806"/>
                </a:lnTo>
                <a:lnTo>
                  <a:pt x="1064958" y="1790331"/>
                </a:lnTo>
                <a:close/>
              </a:path>
              <a:path w="2640965" h="1790700">
                <a:moveTo>
                  <a:pt x="1045908" y="1790331"/>
                </a:moveTo>
                <a:lnTo>
                  <a:pt x="1036383" y="1790331"/>
                </a:lnTo>
                <a:lnTo>
                  <a:pt x="1036383" y="1780806"/>
                </a:lnTo>
                <a:lnTo>
                  <a:pt x="1045908" y="1780806"/>
                </a:lnTo>
                <a:lnTo>
                  <a:pt x="1045908" y="1790331"/>
                </a:lnTo>
                <a:close/>
              </a:path>
              <a:path w="2640965" h="1790700">
                <a:moveTo>
                  <a:pt x="1026858" y="1790331"/>
                </a:moveTo>
                <a:lnTo>
                  <a:pt x="1017333" y="1790331"/>
                </a:lnTo>
                <a:lnTo>
                  <a:pt x="1017333" y="1780806"/>
                </a:lnTo>
                <a:lnTo>
                  <a:pt x="1026858" y="1780806"/>
                </a:lnTo>
                <a:lnTo>
                  <a:pt x="1026858" y="1790331"/>
                </a:lnTo>
                <a:close/>
              </a:path>
              <a:path w="2640965" h="1790700">
                <a:moveTo>
                  <a:pt x="1007808" y="1790331"/>
                </a:moveTo>
                <a:lnTo>
                  <a:pt x="998283" y="1790331"/>
                </a:lnTo>
                <a:lnTo>
                  <a:pt x="998283" y="1780806"/>
                </a:lnTo>
                <a:lnTo>
                  <a:pt x="1007808" y="1780806"/>
                </a:lnTo>
                <a:lnTo>
                  <a:pt x="1007808" y="1790331"/>
                </a:lnTo>
                <a:close/>
              </a:path>
              <a:path w="2640965" h="1790700">
                <a:moveTo>
                  <a:pt x="988758" y="1790331"/>
                </a:moveTo>
                <a:lnTo>
                  <a:pt x="979233" y="1790331"/>
                </a:lnTo>
                <a:lnTo>
                  <a:pt x="979233" y="1780806"/>
                </a:lnTo>
                <a:lnTo>
                  <a:pt x="988758" y="1780806"/>
                </a:lnTo>
                <a:lnTo>
                  <a:pt x="988758" y="1790331"/>
                </a:lnTo>
                <a:close/>
              </a:path>
              <a:path w="2640965" h="1790700">
                <a:moveTo>
                  <a:pt x="969708" y="1790331"/>
                </a:moveTo>
                <a:lnTo>
                  <a:pt x="960183" y="1790331"/>
                </a:lnTo>
                <a:lnTo>
                  <a:pt x="960183" y="1780806"/>
                </a:lnTo>
                <a:lnTo>
                  <a:pt x="969708" y="1780806"/>
                </a:lnTo>
                <a:lnTo>
                  <a:pt x="969708" y="1790331"/>
                </a:lnTo>
                <a:close/>
              </a:path>
              <a:path w="2640965" h="1790700">
                <a:moveTo>
                  <a:pt x="950658" y="1790331"/>
                </a:moveTo>
                <a:lnTo>
                  <a:pt x="941133" y="1790331"/>
                </a:lnTo>
                <a:lnTo>
                  <a:pt x="941133" y="1780806"/>
                </a:lnTo>
                <a:lnTo>
                  <a:pt x="950658" y="1780806"/>
                </a:lnTo>
                <a:lnTo>
                  <a:pt x="950658" y="1790331"/>
                </a:lnTo>
                <a:close/>
              </a:path>
              <a:path w="2640965" h="1790700">
                <a:moveTo>
                  <a:pt x="931608" y="1790331"/>
                </a:moveTo>
                <a:lnTo>
                  <a:pt x="922083" y="1790331"/>
                </a:lnTo>
                <a:lnTo>
                  <a:pt x="922083" y="1780806"/>
                </a:lnTo>
                <a:lnTo>
                  <a:pt x="931608" y="1780806"/>
                </a:lnTo>
                <a:lnTo>
                  <a:pt x="931608" y="1790331"/>
                </a:lnTo>
                <a:close/>
              </a:path>
              <a:path w="2640965" h="1790700">
                <a:moveTo>
                  <a:pt x="912558" y="1790331"/>
                </a:moveTo>
                <a:lnTo>
                  <a:pt x="903033" y="1790331"/>
                </a:lnTo>
                <a:lnTo>
                  <a:pt x="903033" y="1780806"/>
                </a:lnTo>
                <a:lnTo>
                  <a:pt x="912558" y="1780806"/>
                </a:lnTo>
                <a:lnTo>
                  <a:pt x="912558" y="1790331"/>
                </a:lnTo>
                <a:close/>
              </a:path>
              <a:path w="2640965" h="1790700">
                <a:moveTo>
                  <a:pt x="893508" y="1790331"/>
                </a:moveTo>
                <a:lnTo>
                  <a:pt x="883983" y="1790331"/>
                </a:lnTo>
                <a:lnTo>
                  <a:pt x="883983" y="1780806"/>
                </a:lnTo>
                <a:lnTo>
                  <a:pt x="893508" y="1780806"/>
                </a:lnTo>
                <a:lnTo>
                  <a:pt x="893508" y="1790331"/>
                </a:lnTo>
                <a:close/>
              </a:path>
              <a:path w="2640965" h="1790700">
                <a:moveTo>
                  <a:pt x="874458" y="1790331"/>
                </a:moveTo>
                <a:lnTo>
                  <a:pt x="864933" y="1790331"/>
                </a:lnTo>
                <a:lnTo>
                  <a:pt x="864933" y="1780806"/>
                </a:lnTo>
                <a:lnTo>
                  <a:pt x="874458" y="1780806"/>
                </a:lnTo>
                <a:lnTo>
                  <a:pt x="874458" y="1790331"/>
                </a:lnTo>
                <a:close/>
              </a:path>
              <a:path w="2640965" h="1790700">
                <a:moveTo>
                  <a:pt x="855408" y="1790331"/>
                </a:moveTo>
                <a:lnTo>
                  <a:pt x="845883" y="1790331"/>
                </a:lnTo>
                <a:lnTo>
                  <a:pt x="845883" y="1780806"/>
                </a:lnTo>
                <a:lnTo>
                  <a:pt x="855408" y="1780806"/>
                </a:lnTo>
                <a:lnTo>
                  <a:pt x="855408" y="1790331"/>
                </a:lnTo>
                <a:close/>
              </a:path>
              <a:path w="2640965" h="1790700">
                <a:moveTo>
                  <a:pt x="836358" y="1790331"/>
                </a:moveTo>
                <a:lnTo>
                  <a:pt x="826833" y="1790331"/>
                </a:lnTo>
                <a:lnTo>
                  <a:pt x="826833" y="1780806"/>
                </a:lnTo>
                <a:lnTo>
                  <a:pt x="836358" y="1780806"/>
                </a:lnTo>
                <a:lnTo>
                  <a:pt x="836358" y="1790331"/>
                </a:lnTo>
                <a:close/>
              </a:path>
              <a:path w="2640965" h="1790700">
                <a:moveTo>
                  <a:pt x="817308" y="1790331"/>
                </a:moveTo>
                <a:lnTo>
                  <a:pt x="807783" y="1790331"/>
                </a:lnTo>
                <a:lnTo>
                  <a:pt x="807783" y="1780806"/>
                </a:lnTo>
                <a:lnTo>
                  <a:pt x="817308" y="1780806"/>
                </a:lnTo>
                <a:lnTo>
                  <a:pt x="817308" y="1790331"/>
                </a:lnTo>
                <a:close/>
              </a:path>
              <a:path w="2640965" h="1790700">
                <a:moveTo>
                  <a:pt x="798258" y="1790331"/>
                </a:moveTo>
                <a:lnTo>
                  <a:pt x="788733" y="1790331"/>
                </a:lnTo>
                <a:lnTo>
                  <a:pt x="788733" y="1780806"/>
                </a:lnTo>
                <a:lnTo>
                  <a:pt x="798258" y="1780806"/>
                </a:lnTo>
                <a:lnTo>
                  <a:pt x="798258" y="1790331"/>
                </a:lnTo>
                <a:close/>
              </a:path>
              <a:path w="2640965" h="1790700">
                <a:moveTo>
                  <a:pt x="779208" y="1790331"/>
                </a:moveTo>
                <a:lnTo>
                  <a:pt x="769683" y="1790331"/>
                </a:lnTo>
                <a:lnTo>
                  <a:pt x="769683" y="1780806"/>
                </a:lnTo>
                <a:lnTo>
                  <a:pt x="779208" y="1780806"/>
                </a:lnTo>
                <a:lnTo>
                  <a:pt x="779208" y="1790331"/>
                </a:lnTo>
                <a:close/>
              </a:path>
              <a:path w="2640965" h="1790700">
                <a:moveTo>
                  <a:pt x="760158" y="1790331"/>
                </a:moveTo>
                <a:lnTo>
                  <a:pt x="750633" y="1790331"/>
                </a:lnTo>
                <a:lnTo>
                  <a:pt x="750633" y="1780806"/>
                </a:lnTo>
                <a:lnTo>
                  <a:pt x="760158" y="1780806"/>
                </a:lnTo>
                <a:lnTo>
                  <a:pt x="760158" y="1790331"/>
                </a:lnTo>
                <a:close/>
              </a:path>
              <a:path w="2640965" h="1790700">
                <a:moveTo>
                  <a:pt x="741108" y="1790331"/>
                </a:moveTo>
                <a:lnTo>
                  <a:pt x="731583" y="1790331"/>
                </a:lnTo>
                <a:lnTo>
                  <a:pt x="731583" y="1780806"/>
                </a:lnTo>
                <a:lnTo>
                  <a:pt x="741108" y="1780806"/>
                </a:lnTo>
                <a:lnTo>
                  <a:pt x="741108" y="1790331"/>
                </a:lnTo>
                <a:close/>
              </a:path>
              <a:path w="2640965" h="1790700">
                <a:moveTo>
                  <a:pt x="722058" y="1790331"/>
                </a:moveTo>
                <a:lnTo>
                  <a:pt x="712533" y="1790331"/>
                </a:lnTo>
                <a:lnTo>
                  <a:pt x="712533" y="1780806"/>
                </a:lnTo>
                <a:lnTo>
                  <a:pt x="722058" y="1780806"/>
                </a:lnTo>
                <a:lnTo>
                  <a:pt x="722058" y="1790331"/>
                </a:lnTo>
                <a:close/>
              </a:path>
              <a:path w="2640965" h="1790700">
                <a:moveTo>
                  <a:pt x="703008" y="1790331"/>
                </a:moveTo>
                <a:lnTo>
                  <a:pt x="693483" y="1790331"/>
                </a:lnTo>
                <a:lnTo>
                  <a:pt x="693483" y="1780806"/>
                </a:lnTo>
                <a:lnTo>
                  <a:pt x="703008" y="1780806"/>
                </a:lnTo>
                <a:lnTo>
                  <a:pt x="703008" y="1790331"/>
                </a:lnTo>
                <a:close/>
              </a:path>
              <a:path w="2640965" h="1790700">
                <a:moveTo>
                  <a:pt x="683958" y="1790331"/>
                </a:moveTo>
                <a:lnTo>
                  <a:pt x="674433" y="1790331"/>
                </a:lnTo>
                <a:lnTo>
                  <a:pt x="674433" y="1780806"/>
                </a:lnTo>
                <a:lnTo>
                  <a:pt x="683958" y="1780806"/>
                </a:lnTo>
                <a:lnTo>
                  <a:pt x="683958" y="1790331"/>
                </a:lnTo>
                <a:close/>
              </a:path>
              <a:path w="2640965" h="1790700">
                <a:moveTo>
                  <a:pt x="664908" y="1790331"/>
                </a:moveTo>
                <a:lnTo>
                  <a:pt x="655383" y="1790331"/>
                </a:lnTo>
                <a:lnTo>
                  <a:pt x="655383" y="1780806"/>
                </a:lnTo>
                <a:lnTo>
                  <a:pt x="664908" y="1780806"/>
                </a:lnTo>
                <a:lnTo>
                  <a:pt x="664908" y="1790331"/>
                </a:lnTo>
                <a:close/>
              </a:path>
              <a:path w="2640965" h="1790700">
                <a:moveTo>
                  <a:pt x="645858" y="1790331"/>
                </a:moveTo>
                <a:lnTo>
                  <a:pt x="636333" y="1790331"/>
                </a:lnTo>
                <a:lnTo>
                  <a:pt x="636333" y="1780806"/>
                </a:lnTo>
                <a:lnTo>
                  <a:pt x="645858" y="1780806"/>
                </a:lnTo>
                <a:lnTo>
                  <a:pt x="645858" y="1790331"/>
                </a:lnTo>
                <a:close/>
              </a:path>
              <a:path w="2640965" h="1790700">
                <a:moveTo>
                  <a:pt x="626808" y="1790331"/>
                </a:moveTo>
                <a:lnTo>
                  <a:pt x="617283" y="1790331"/>
                </a:lnTo>
                <a:lnTo>
                  <a:pt x="617283" y="1780806"/>
                </a:lnTo>
                <a:lnTo>
                  <a:pt x="626808" y="1780806"/>
                </a:lnTo>
                <a:lnTo>
                  <a:pt x="626808" y="1790331"/>
                </a:lnTo>
                <a:close/>
              </a:path>
              <a:path w="2640965" h="1790700">
                <a:moveTo>
                  <a:pt x="607758" y="1790331"/>
                </a:moveTo>
                <a:lnTo>
                  <a:pt x="598233" y="1790331"/>
                </a:lnTo>
                <a:lnTo>
                  <a:pt x="598233" y="1780806"/>
                </a:lnTo>
                <a:lnTo>
                  <a:pt x="607758" y="1780806"/>
                </a:lnTo>
                <a:lnTo>
                  <a:pt x="607758" y="1790331"/>
                </a:lnTo>
                <a:close/>
              </a:path>
              <a:path w="2640965" h="1790700">
                <a:moveTo>
                  <a:pt x="588708" y="1790331"/>
                </a:moveTo>
                <a:lnTo>
                  <a:pt x="579183" y="1790331"/>
                </a:lnTo>
                <a:lnTo>
                  <a:pt x="579183" y="1780806"/>
                </a:lnTo>
                <a:lnTo>
                  <a:pt x="588708" y="1780806"/>
                </a:lnTo>
                <a:lnTo>
                  <a:pt x="588708" y="1790331"/>
                </a:lnTo>
                <a:close/>
              </a:path>
              <a:path w="2640965" h="1790700">
                <a:moveTo>
                  <a:pt x="569658" y="1790331"/>
                </a:moveTo>
                <a:lnTo>
                  <a:pt x="560133" y="1790331"/>
                </a:lnTo>
                <a:lnTo>
                  <a:pt x="560133" y="1780806"/>
                </a:lnTo>
                <a:lnTo>
                  <a:pt x="569658" y="1780806"/>
                </a:lnTo>
                <a:lnTo>
                  <a:pt x="569658" y="1790331"/>
                </a:lnTo>
                <a:close/>
              </a:path>
              <a:path w="2640965" h="1790700">
                <a:moveTo>
                  <a:pt x="550608" y="1790331"/>
                </a:moveTo>
                <a:lnTo>
                  <a:pt x="541083" y="1790331"/>
                </a:lnTo>
                <a:lnTo>
                  <a:pt x="541083" y="1780806"/>
                </a:lnTo>
                <a:lnTo>
                  <a:pt x="550608" y="1780806"/>
                </a:lnTo>
                <a:lnTo>
                  <a:pt x="550608" y="1790331"/>
                </a:lnTo>
                <a:close/>
              </a:path>
              <a:path w="2640965" h="1790700">
                <a:moveTo>
                  <a:pt x="531558" y="1790331"/>
                </a:moveTo>
                <a:lnTo>
                  <a:pt x="522033" y="1790331"/>
                </a:lnTo>
                <a:lnTo>
                  <a:pt x="522033" y="1780806"/>
                </a:lnTo>
                <a:lnTo>
                  <a:pt x="531558" y="1780806"/>
                </a:lnTo>
                <a:lnTo>
                  <a:pt x="531558" y="1790331"/>
                </a:lnTo>
                <a:close/>
              </a:path>
              <a:path w="2640965" h="1790700">
                <a:moveTo>
                  <a:pt x="512508" y="1790331"/>
                </a:moveTo>
                <a:lnTo>
                  <a:pt x="502983" y="1790331"/>
                </a:lnTo>
                <a:lnTo>
                  <a:pt x="502983" y="1780806"/>
                </a:lnTo>
                <a:lnTo>
                  <a:pt x="512508" y="1780806"/>
                </a:lnTo>
                <a:lnTo>
                  <a:pt x="512508" y="1790331"/>
                </a:lnTo>
                <a:close/>
              </a:path>
              <a:path w="2640965" h="1790700">
                <a:moveTo>
                  <a:pt x="493458" y="1790331"/>
                </a:moveTo>
                <a:lnTo>
                  <a:pt x="483933" y="1790331"/>
                </a:lnTo>
                <a:lnTo>
                  <a:pt x="483933" y="1780806"/>
                </a:lnTo>
                <a:lnTo>
                  <a:pt x="493458" y="1780806"/>
                </a:lnTo>
                <a:lnTo>
                  <a:pt x="493458" y="1790331"/>
                </a:lnTo>
                <a:close/>
              </a:path>
              <a:path w="2640965" h="1790700">
                <a:moveTo>
                  <a:pt x="474408" y="1790331"/>
                </a:moveTo>
                <a:lnTo>
                  <a:pt x="464883" y="1790331"/>
                </a:lnTo>
                <a:lnTo>
                  <a:pt x="464883" y="1780806"/>
                </a:lnTo>
                <a:lnTo>
                  <a:pt x="474408" y="1780806"/>
                </a:lnTo>
                <a:lnTo>
                  <a:pt x="474408" y="1790331"/>
                </a:lnTo>
                <a:close/>
              </a:path>
              <a:path w="2640965" h="1790700">
                <a:moveTo>
                  <a:pt x="455358" y="1790331"/>
                </a:moveTo>
                <a:lnTo>
                  <a:pt x="445833" y="1790331"/>
                </a:lnTo>
                <a:lnTo>
                  <a:pt x="445833" y="1780806"/>
                </a:lnTo>
                <a:lnTo>
                  <a:pt x="455358" y="1780806"/>
                </a:lnTo>
                <a:lnTo>
                  <a:pt x="455358" y="1790331"/>
                </a:lnTo>
                <a:close/>
              </a:path>
              <a:path w="2640965" h="1790700">
                <a:moveTo>
                  <a:pt x="436308" y="1790331"/>
                </a:moveTo>
                <a:lnTo>
                  <a:pt x="426783" y="1790331"/>
                </a:lnTo>
                <a:lnTo>
                  <a:pt x="426783" y="1780806"/>
                </a:lnTo>
                <a:lnTo>
                  <a:pt x="436308" y="1780806"/>
                </a:lnTo>
                <a:lnTo>
                  <a:pt x="436308" y="1790331"/>
                </a:lnTo>
                <a:close/>
              </a:path>
              <a:path w="2640965" h="1790700">
                <a:moveTo>
                  <a:pt x="417258" y="1790331"/>
                </a:moveTo>
                <a:lnTo>
                  <a:pt x="407733" y="1790331"/>
                </a:lnTo>
                <a:lnTo>
                  <a:pt x="407733" y="1780806"/>
                </a:lnTo>
                <a:lnTo>
                  <a:pt x="417258" y="1780806"/>
                </a:lnTo>
                <a:lnTo>
                  <a:pt x="417258" y="1790331"/>
                </a:lnTo>
                <a:close/>
              </a:path>
              <a:path w="2640965" h="1790700">
                <a:moveTo>
                  <a:pt x="398208" y="1790331"/>
                </a:moveTo>
                <a:lnTo>
                  <a:pt x="388683" y="1790331"/>
                </a:lnTo>
                <a:lnTo>
                  <a:pt x="388683" y="1780806"/>
                </a:lnTo>
                <a:lnTo>
                  <a:pt x="398208" y="1780806"/>
                </a:lnTo>
                <a:lnTo>
                  <a:pt x="398208" y="1790331"/>
                </a:lnTo>
                <a:close/>
              </a:path>
              <a:path w="2640965" h="1790700">
                <a:moveTo>
                  <a:pt x="379158" y="1790331"/>
                </a:moveTo>
                <a:lnTo>
                  <a:pt x="369633" y="1790331"/>
                </a:lnTo>
                <a:lnTo>
                  <a:pt x="369633" y="1780806"/>
                </a:lnTo>
                <a:lnTo>
                  <a:pt x="379158" y="1780806"/>
                </a:lnTo>
                <a:lnTo>
                  <a:pt x="379158" y="1790331"/>
                </a:lnTo>
                <a:close/>
              </a:path>
              <a:path w="2640965" h="1790700">
                <a:moveTo>
                  <a:pt x="360108" y="1790331"/>
                </a:moveTo>
                <a:lnTo>
                  <a:pt x="350583" y="1790331"/>
                </a:lnTo>
                <a:lnTo>
                  <a:pt x="350583" y="1780806"/>
                </a:lnTo>
                <a:lnTo>
                  <a:pt x="360108" y="1780806"/>
                </a:lnTo>
                <a:lnTo>
                  <a:pt x="360108" y="1790331"/>
                </a:lnTo>
                <a:close/>
              </a:path>
              <a:path w="2640965" h="1790700">
                <a:moveTo>
                  <a:pt x="341058" y="1790331"/>
                </a:moveTo>
                <a:lnTo>
                  <a:pt x="331533" y="1790331"/>
                </a:lnTo>
                <a:lnTo>
                  <a:pt x="331533" y="1780806"/>
                </a:lnTo>
                <a:lnTo>
                  <a:pt x="341058" y="1780806"/>
                </a:lnTo>
                <a:lnTo>
                  <a:pt x="341058" y="1790331"/>
                </a:lnTo>
                <a:close/>
              </a:path>
              <a:path w="2640965" h="1790700">
                <a:moveTo>
                  <a:pt x="322008" y="1790331"/>
                </a:moveTo>
                <a:lnTo>
                  <a:pt x="312483" y="1790331"/>
                </a:lnTo>
                <a:lnTo>
                  <a:pt x="312483" y="1780806"/>
                </a:lnTo>
                <a:lnTo>
                  <a:pt x="322008" y="1780806"/>
                </a:lnTo>
                <a:lnTo>
                  <a:pt x="322008" y="1790331"/>
                </a:lnTo>
                <a:close/>
              </a:path>
              <a:path w="2640965" h="1790700">
                <a:moveTo>
                  <a:pt x="302958" y="1790331"/>
                </a:moveTo>
                <a:lnTo>
                  <a:pt x="293433" y="1790331"/>
                </a:lnTo>
                <a:lnTo>
                  <a:pt x="293433" y="1780806"/>
                </a:lnTo>
                <a:lnTo>
                  <a:pt x="302958" y="1780806"/>
                </a:lnTo>
                <a:lnTo>
                  <a:pt x="302958" y="1790331"/>
                </a:lnTo>
                <a:close/>
              </a:path>
              <a:path w="2640965" h="1790700">
                <a:moveTo>
                  <a:pt x="283908" y="1790331"/>
                </a:moveTo>
                <a:lnTo>
                  <a:pt x="274383" y="1790331"/>
                </a:lnTo>
                <a:lnTo>
                  <a:pt x="274383" y="1780806"/>
                </a:lnTo>
                <a:lnTo>
                  <a:pt x="283908" y="1780806"/>
                </a:lnTo>
                <a:lnTo>
                  <a:pt x="283908" y="1790331"/>
                </a:lnTo>
                <a:close/>
              </a:path>
              <a:path w="2640965" h="1790700">
                <a:moveTo>
                  <a:pt x="264858" y="1790331"/>
                </a:moveTo>
                <a:lnTo>
                  <a:pt x="255333" y="1790331"/>
                </a:lnTo>
                <a:lnTo>
                  <a:pt x="255333" y="1780806"/>
                </a:lnTo>
                <a:lnTo>
                  <a:pt x="264858" y="1780806"/>
                </a:lnTo>
                <a:lnTo>
                  <a:pt x="264858" y="1790331"/>
                </a:lnTo>
                <a:close/>
              </a:path>
              <a:path w="2640965" h="1790700">
                <a:moveTo>
                  <a:pt x="245808" y="1790331"/>
                </a:moveTo>
                <a:lnTo>
                  <a:pt x="236283" y="1790331"/>
                </a:lnTo>
                <a:lnTo>
                  <a:pt x="236283" y="1780806"/>
                </a:lnTo>
                <a:lnTo>
                  <a:pt x="245808" y="1780806"/>
                </a:lnTo>
                <a:lnTo>
                  <a:pt x="245808" y="1790331"/>
                </a:lnTo>
                <a:close/>
              </a:path>
              <a:path w="2640965" h="1790700">
                <a:moveTo>
                  <a:pt x="226758" y="1790331"/>
                </a:moveTo>
                <a:lnTo>
                  <a:pt x="217233" y="1790331"/>
                </a:lnTo>
                <a:lnTo>
                  <a:pt x="217233" y="1780806"/>
                </a:lnTo>
                <a:lnTo>
                  <a:pt x="226758" y="1780806"/>
                </a:lnTo>
                <a:lnTo>
                  <a:pt x="226758" y="1790331"/>
                </a:lnTo>
                <a:close/>
              </a:path>
              <a:path w="2640965" h="1790700">
                <a:moveTo>
                  <a:pt x="207708" y="1790331"/>
                </a:moveTo>
                <a:lnTo>
                  <a:pt x="198183" y="1790331"/>
                </a:lnTo>
                <a:lnTo>
                  <a:pt x="198183" y="1780806"/>
                </a:lnTo>
                <a:lnTo>
                  <a:pt x="207708" y="1780806"/>
                </a:lnTo>
                <a:lnTo>
                  <a:pt x="207708" y="1790331"/>
                </a:lnTo>
                <a:close/>
              </a:path>
              <a:path w="2640965" h="1790700">
                <a:moveTo>
                  <a:pt x="188658" y="1790331"/>
                </a:moveTo>
                <a:lnTo>
                  <a:pt x="179133" y="1790331"/>
                </a:lnTo>
                <a:lnTo>
                  <a:pt x="179133" y="1780806"/>
                </a:lnTo>
                <a:lnTo>
                  <a:pt x="188658" y="1780806"/>
                </a:lnTo>
                <a:lnTo>
                  <a:pt x="188658" y="1790331"/>
                </a:lnTo>
                <a:close/>
              </a:path>
              <a:path w="2640965" h="1790700">
                <a:moveTo>
                  <a:pt x="169608" y="1790331"/>
                </a:moveTo>
                <a:lnTo>
                  <a:pt x="160083" y="1790331"/>
                </a:lnTo>
                <a:lnTo>
                  <a:pt x="160083" y="1780806"/>
                </a:lnTo>
                <a:lnTo>
                  <a:pt x="169608" y="1780806"/>
                </a:lnTo>
                <a:lnTo>
                  <a:pt x="169608" y="1790331"/>
                </a:lnTo>
                <a:close/>
              </a:path>
              <a:path w="2640965" h="1790700">
                <a:moveTo>
                  <a:pt x="150558" y="1790331"/>
                </a:moveTo>
                <a:lnTo>
                  <a:pt x="141033" y="1790331"/>
                </a:lnTo>
                <a:lnTo>
                  <a:pt x="141033" y="1780806"/>
                </a:lnTo>
                <a:lnTo>
                  <a:pt x="150558" y="1780806"/>
                </a:lnTo>
                <a:lnTo>
                  <a:pt x="150558" y="1790331"/>
                </a:lnTo>
                <a:close/>
              </a:path>
              <a:path w="2640965" h="1790700">
                <a:moveTo>
                  <a:pt x="131508" y="1790331"/>
                </a:moveTo>
                <a:lnTo>
                  <a:pt x="121983" y="1790331"/>
                </a:lnTo>
                <a:lnTo>
                  <a:pt x="121983" y="1780806"/>
                </a:lnTo>
                <a:lnTo>
                  <a:pt x="131508" y="1780806"/>
                </a:lnTo>
                <a:lnTo>
                  <a:pt x="131508" y="1790331"/>
                </a:lnTo>
                <a:close/>
              </a:path>
              <a:path w="2640965" h="1790700">
                <a:moveTo>
                  <a:pt x="112458" y="1790331"/>
                </a:moveTo>
                <a:lnTo>
                  <a:pt x="102933" y="1790331"/>
                </a:lnTo>
                <a:lnTo>
                  <a:pt x="102933" y="1780806"/>
                </a:lnTo>
                <a:lnTo>
                  <a:pt x="112458" y="1780806"/>
                </a:lnTo>
                <a:lnTo>
                  <a:pt x="112458" y="1790331"/>
                </a:lnTo>
                <a:close/>
              </a:path>
              <a:path w="2640965" h="1790700">
                <a:moveTo>
                  <a:pt x="93408" y="1790331"/>
                </a:moveTo>
                <a:lnTo>
                  <a:pt x="83883" y="1790331"/>
                </a:lnTo>
                <a:lnTo>
                  <a:pt x="83883" y="1780806"/>
                </a:lnTo>
                <a:lnTo>
                  <a:pt x="93408" y="1780806"/>
                </a:lnTo>
                <a:lnTo>
                  <a:pt x="93408" y="1790331"/>
                </a:lnTo>
                <a:close/>
              </a:path>
              <a:path w="2640965" h="1790700">
                <a:moveTo>
                  <a:pt x="74358" y="1790331"/>
                </a:moveTo>
                <a:lnTo>
                  <a:pt x="67170" y="1790331"/>
                </a:lnTo>
                <a:lnTo>
                  <a:pt x="64706" y="1790268"/>
                </a:lnTo>
                <a:lnTo>
                  <a:pt x="64947" y="1780743"/>
                </a:lnTo>
                <a:lnTo>
                  <a:pt x="67411" y="1780806"/>
                </a:lnTo>
                <a:lnTo>
                  <a:pt x="74358" y="1780806"/>
                </a:lnTo>
                <a:lnTo>
                  <a:pt x="74358" y="1790331"/>
                </a:lnTo>
                <a:close/>
              </a:path>
              <a:path w="2640965" h="1790700">
                <a:moveTo>
                  <a:pt x="54533" y="1789099"/>
                </a:moveTo>
                <a:lnTo>
                  <a:pt x="53619" y="1788934"/>
                </a:lnTo>
                <a:lnTo>
                  <a:pt x="50368" y="1788172"/>
                </a:lnTo>
                <a:lnTo>
                  <a:pt x="47396" y="1787334"/>
                </a:lnTo>
                <a:lnTo>
                  <a:pt x="44577" y="1786318"/>
                </a:lnTo>
                <a:lnTo>
                  <a:pt x="47853" y="1777377"/>
                </a:lnTo>
                <a:lnTo>
                  <a:pt x="50062" y="1778177"/>
                </a:lnTo>
                <a:lnTo>
                  <a:pt x="52746" y="1778952"/>
                </a:lnTo>
                <a:lnTo>
                  <a:pt x="55545" y="1779600"/>
                </a:lnTo>
                <a:lnTo>
                  <a:pt x="56210" y="1779727"/>
                </a:lnTo>
                <a:lnTo>
                  <a:pt x="54533" y="1789099"/>
                </a:lnTo>
                <a:close/>
              </a:path>
              <a:path w="2640965" h="1790700">
                <a:moveTo>
                  <a:pt x="50281" y="1778257"/>
                </a:moveTo>
                <a:lnTo>
                  <a:pt x="49999" y="1778177"/>
                </a:lnTo>
                <a:lnTo>
                  <a:pt x="50281" y="1778257"/>
                </a:lnTo>
                <a:close/>
              </a:path>
              <a:path w="2640965" h="1790700">
                <a:moveTo>
                  <a:pt x="35432" y="1782317"/>
                </a:moveTo>
                <a:lnTo>
                  <a:pt x="35013" y="1782089"/>
                </a:lnTo>
                <a:lnTo>
                  <a:pt x="29857" y="1778952"/>
                </a:lnTo>
                <a:lnTo>
                  <a:pt x="29476" y="1778698"/>
                </a:lnTo>
                <a:lnTo>
                  <a:pt x="26695" y="1776615"/>
                </a:lnTo>
                <a:lnTo>
                  <a:pt x="32397" y="1768995"/>
                </a:lnTo>
                <a:lnTo>
                  <a:pt x="34833" y="1770811"/>
                </a:lnTo>
                <a:lnTo>
                  <a:pt x="35191" y="1771078"/>
                </a:lnTo>
                <a:lnTo>
                  <a:pt x="39612" y="1773732"/>
                </a:lnTo>
                <a:lnTo>
                  <a:pt x="35432" y="1782317"/>
                </a:lnTo>
                <a:close/>
              </a:path>
              <a:path w="2640965" h="1790700">
                <a:moveTo>
                  <a:pt x="35249" y="1771078"/>
                </a:moveTo>
                <a:lnTo>
                  <a:pt x="34937" y="1770888"/>
                </a:lnTo>
                <a:lnTo>
                  <a:pt x="35249" y="1771078"/>
                </a:lnTo>
                <a:close/>
              </a:path>
              <a:path w="2640965" h="1790700">
                <a:moveTo>
                  <a:pt x="39570" y="1773737"/>
                </a:moveTo>
                <a:close/>
              </a:path>
              <a:path w="2640965" h="1790700">
                <a:moveTo>
                  <a:pt x="39739" y="1773810"/>
                </a:moveTo>
                <a:lnTo>
                  <a:pt x="39573" y="1773732"/>
                </a:lnTo>
                <a:lnTo>
                  <a:pt x="39739" y="1773810"/>
                </a:lnTo>
                <a:close/>
              </a:path>
              <a:path w="2640965" h="1790700">
                <a:moveTo>
                  <a:pt x="39966" y="1773948"/>
                </a:moveTo>
                <a:lnTo>
                  <a:pt x="39570" y="1773737"/>
                </a:lnTo>
                <a:lnTo>
                  <a:pt x="39758" y="1773821"/>
                </a:lnTo>
                <a:lnTo>
                  <a:pt x="39966" y="1773948"/>
                </a:lnTo>
                <a:close/>
              </a:path>
              <a:path w="2640965" h="1790700">
                <a:moveTo>
                  <a:pt x="18884" y="1769719"/>
                </a:moveTo>
                <a:lnTo>
                  <a:pt x="15519" y="1766011"/>
                </a:lnTo>
                <a:lnTo>
                  <a:pt x="15227" y="1765668"/>
                </a:lnTo>
                <a:lnTo>
                  <a:pt x="12522" y="1762048"/>
                </a:lnTo>
                <a:lnTo>
                  <a:pt x="20154" y="1756346"/>
                </a:lnTo>
                <a:lnTo>
                  <a:pt x="22602" y="1759610"/>
                </a:lnTo>
                <a:lnTo>
                  <a:pt x="25933" y="1763318"/>
                </a:lnTo>
                <a:lnTo>
                  <a:pt x="18884" y="1769719"/>
                </a:lnTo>
                <a:close/>
              </a:path>
              <a:path w="2640965" h="1790700">
                <a:moveTo>
                  <a:pt x="22769" y="1759832"/>
                </a:moveTo>
                <a:lnTo>
                  <a:pt x="22567" y="1759610"/>
                </a:lnTo>
                <a:lnTo>
                  <a:pt x="22769" y="1759832"/>
                </a:lnTo>
                <a:close/>
              </a:path>
              <a:path w="2640965" h="1790700">
                <a:moveTo>
                  <a:pt x="22879" y="1759953"/>
                </a:moveTo>
                <a:close/>
              </a:path>
              <a:path w="2640965" h="1790700">
                <a:moveTo>
                  <a:pt x="7162" y="1753108"/>
                </a:moveTo>
                <a:lnTo>
                  <a:pt x="5397" y="1749450"/>
                </a:lnTo>
                <a:lnTo>
                  <a:pt x="5193" y="1748980"/>
                </a:lnTo>
                <a:lnTo>
                  <a:pt x="3340" y="1743887"/>
                </a:lnTo>
                <a:lnTo>
                  <a:pt x="12280" y="1740611"/>
                </a:lnTo>
                <a:lnTo>
                  <a:pt x="14002" y="1745310"/>
                </a:lnTo>
                <a:lnTo>
                  <a:pt x="15735" y="1748980"/>
                </a:lnTo>
                <a:lnTo>
                  <a:pt x="7162" y="1753108"/>
                </a:lnTo>
                <a:close/>
              </a:path>
              <a:path w="2640965" h="1790700">
                <a:moveTo>
                  <a:pt x="14105" y="1745592"/>
                </a:moveTo>
                <a:lnTo>
                  <a:pt x="13969" y="1745310"/>
                </a:lnTo>
                <a:lnTo>
                  <a:pt x="14105" y="1745592"/>
                </a:lnTo>
                <a:close/>
              </a:path>
              <a:path w="2640965" h="1790700">
                <a:moveTo>
                  <a:pt x="14177" y="1745741"/>
                </a:moveTo>
                <a:lnTo>
                  <a:pt x="14105" y="1745592"/>
                </a:lnTo>
                <a:lnTo>
                  <a:pt x="14177" y="1745741"/>
                </a:lnTo>
                <a:close/>
              </a:path>
              <a:path w="2640965" h="1790700">
                <a:moveTo>
                  <a:pt x="876" y="1733842"/>
                </a:moveTo>
                <a:lnTo>
                  <a:pt x="762" y="1733156"/>
                </a:lnTo>
                <a:lnTo>
                  <a:pt x="342" y="1729790"/>
                </a:lnTo>
                <a:lnTo>
                  <a:pt x="88" y="1726374"/>
                </a:lnTo>
                <a:lnTo>
                  <a:pt x="25" y="1723643"/>
                </a:lnTo>
                <a:lnTo>
                  <a:pt x="9537" y="1723402"/>
                </a:lnTo>
                <a:lnTo>
                  <a:pt x="9637" y="1726374"/>
                </a:lnTo>
                <a:lnTo>
                  <a:pt x="9825" y="1728838"/>
                </a:lnTo>
                <a:lnTo>
                  <a:pt x="10180" y="1731721"/>
                </a:lnTo>
                <a:lnTo>
                  <a:pt x="10261" y="1732165"/>
                </a:lnTo>
                <a:lnTo>
                  <a:pt x="876" y="17338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p>
            <a:endParaRPr sz="100"/>
          </a:p>
        </p:txBody>
      </p:sp>
      <p:pic>
        <p:nvPicPr>
          <p:cNvPr id="43" name="图片 42" descr="31393936353332353b31393936383838343bcecabac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6453" y="5616155"/>
            <a:ext cx="558855" cy="558855"/>
          </a:xfrm>
          <a:prstGeom prst="rect">
            <a:avLst/>
          </a:prstGeom>
        </p:spPr>
      </p:pic>
      <p:pic>
        <p:nvPicPr>
          <p:cNvPr id="45" name="图片 44" descr="32303038313138363b32303039303531303bd0b4d7d6b0e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4269" y="5594987"/>
            <a:ext cx="561395" cy="561395"/>
          </a:xfrm>
          <a:prstGeom prst="rect">
            <a:avLst/>
          </a:prstGeom>
        </p:spPr>
      </p:pic>
      <p:pic>
        <p:nvPicPr>
          <p:cNvPr id="46" name="图片 45" descr="32303038313138363b32303039303531323bc9f9d2f4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73773" y="5622083"/>
            <a:ext cx="530066" cy="530066"/>
          </a:xfrm>
          <a:prstGeom prst="rect">
            <a:avLst/>
          </a:prstGeom>
        </p:spPr>
      </p:pic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圆角矩形 43"/>
          <p:cNvSpPr/>
          <p:nvPr/>
        </p:nvSpPr>
        <p:spPr>
          <a:xfrm>
            <a:off x="8590915" y="3821430"/>
            <a:ext cx="1920240" cy="2679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11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7154191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6746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资产全生命周期管控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object 7"/>
          <p:cNvSpPr/>
          <p:nvPr/>
        </p:nvSpPr>
        <p:spPr>
          <a:xfrm>
            <a:off x="1271905" y="1255395"/>
            <a:ext cx="9187815" cy="24180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 sz="100"/>
          </a:p>
        </p:txBody>
      </p:sp>
      <p:grpSp>
        <p:nvGrpSpPr>
          <p:cNvPr id="6" name="object 7"/>
          <p:cNvGrpSpPr/>
          <p:nvPr/>
        </p:nvGrpSpPr>
        <p:grpSpPr>
          <a:xfrm>
            <a:off x="1352550" y="3852545"/>
            <a:ext cx="6298565" cy="2605404"/>
            <a:chOff x="1070535" y="1467772"/>
            <a:chExt cx="8119428" cy="3787916"/>
          </a:xfrm>
        </p:grpSpPr>
        <p:sp>
          <p:nvSpPr>
            <p:cNvPr id="14" name="object 8"/>
            <p:cNvSpPr/>
            <p:nvPr/>
          </p:nvSpPr>
          <p:spPr>
            <a:xfrm>
              <a:off x="1070535" y="1467772"/>
              <a:ext cx="5338735" cy="37463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6" name="object 9"/>
            <p:cNvSpPr/>
            <p:nvPr/>
          </p:nvSpPr>
          <p:spPr>
            <a:xfrm>
              <a:off x="5002339" y="3741039"/>
              <a:ext cx="1314703" cy="12139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7" name="object 10"/>
            <p:cNvSpPr/>
            <p:nvPr/>
          </p:nvSpPr>
          <p:spPr>
            <a:xfrm>
              <a:off x="6825564" y="1491926"/>
              <a:ext cx="2350334" cy="18658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8" name="object 11"/>
            <p:cNvSpPr/>
            <p:nvPr/>
          </p:nvSpPr>
          <p:spPr>
            <a:xfrm>
              <a:off x="6812980" y="1478849"/>
              <a:ext cx="2375503" cy="1879695"/>
            </a:xfrm>
            <a:custGeom>
              <a:avLst/>
              <a:gdLst/>
              <a:ahLst/>
              <a:cxnLst/>
              <a:rect l="l" t="t" r="r" b="b"/>
              <a:pathLst>
                <a:path w="2375534" h="2393950">
                  <a:moveTo>
                    <a:pt x="6858" y="2387346"/>
                  </a:moveTo>
                  <a:lnTo>
                    <a:pt x="0" y="2387346"/>
                  </a:lnTo>
                  <a:lnTo>
                    <a:pt x="0" y="2374646"/>
                  </a:lnTo>
                  <a:lnTo>
                    <a:pt x="12700" y="2374646"/>
                  </a:lnTo>
                  <a:lnTo>
                    <a:pt x="12700" y="2380996"/>
                  </a:lnTo>
                  <a:lnTo>
                    <a:pt x="6858" y="2380996"/>
                  </a:lnTo>
                  <a:lnTo>
                    <a:pt x="6858" y="2387346"/>
                  </a:lnTo>
                  <a:close/>
                </a:path>
                <a:path w="2375534" h="2393950">
                  <a:moveTo>
                    <a:pt x="19558" y="2393696"/>
                  </a:moveTo>
                  <a:lnTo>
                    <a:pt x="6858" y="2393696"/>
                  </a:lnTo>
                  <a:lnTo>
                    <a:pt x="6858" y="2380996"/>
                  </a:lnTo>
                  <a:lnTo>
                    <a:pt x="12700" y="2380996"/>
                  </a:lnTo>
                  <a:lnTo>
                    <a:pt x="12700" y="2387346"/>
                  </a:lnTo>
                  <a:lnTo>
                    <a:pt x="19558" y="2387346"/>
                  </a:lnTo>
                  <a:lnTo>
                    <a:pt x="19558" y="2393696"/>
                  </a:lnTo>
                  <a:close/>
                </a:path>
                <a:path w="2375534" h="2393950">
                  <a:moveTo>
                    <a:pt x="19558" y="2387346"/>
                  </a:moveTo>
                  <a:lnTo>
                    <a:pt x="12700" y="2387346"/>
                  </a:lnTo>
                  <a:lnTo>
                    <a:pt x="12700" y="2380996"/>
                  </a:lnTo>
                  <a:lnTo>
                    <a:pt x="19558" y="2380996"/>
                  </a:lnTo>
                  <a:lnTo>
                    <a:pt x="19558" y="2387346"/>
                  </a:lnTo>
                  <a:close/>
                </a:path>
                <a:path w="2375534" h="2393950">
                  <a:moveTo>
                    <a:pt x="12700" y="2361946"/>
                  </a:moveTo>
                  <a:lnTo>
                    <a:pt x="0" y="2361946"/>
                  </a:lnTo>
                  <a:lnTo>
                    <a:pt x="0" y="2349246"/>
                  </a:lnTo>
                  <a:lnTo>
                    <a:pt x="12700" y="2349246"/>
                  </a:lnTo>
                  <a:lnTo>
                    <a:pt x="12700" y="2361946"/>
                  </a:lnTo>
                  <a:close/>
                </a:path>
                <a:path w="2375534" h="2393950">
                  <a:moveTo>
                    <a:pt x="12700" y="2336546"/>
                  </a:moveTo>
                  <a:lnTo>
                    <a:pt x="0" y="2336546"/>
                  </a:lnTo>
                  <a:lnTo>
                    <a:pt x="0" y="2323846"/>
                  </a:lnTo>
                  <a:lnTo>
                    <a:pt x="12700" y="2323846"/>
                  </a:lnTo>
                  <a:lnTo>
                    <a:pt x="12700" y="2336546"/>
                  </a:lnTo>
                  <a:close/>
                </a:path>
                <a:path w="2375534" h="2393950">
                  <a:moveTo>
                    <a:pt x="12700" y="2311146"/>
                  </a:moveTo>
                  <a:lnTo>
                    <a:pt x="0" y="2311146"/>
                  </a:lnTo>
                  <a:lnTo>
                    <a:pt x="0" y="2298446"/>
                  </a:lnTo>
                  <a:lnTo>
                    <a:pt x="12700" y="2298446"/>
                  </a:lnTo>
                  <a:lnTo>
                    <a:pt x="12700" y="2311146"/>
                  </a:lnTo>
                  <a:close/>
                </a:path>
                <a:path w="2375534" h="2393950">
                  <a:moveTo>
                    <a:pt x="12700" y="2285746"/>
                  </a:moveTo>
                  <a:lnTo>
                    <a:pt x="0" y="2285746"/>
                  </a:lnTo>
                  <a:lnTo>
                    <a:pt x="0" y="2273046"/>
                  </a:lnTo>
                  <a:lnTo>
                    <a:pt x="12700" y="2273046"/>
                  </a:lnTo>
                  <a:lnTo>
                    <a:pt x="12700" y="2285746"/>
                  </a:lnTo>
                  <a:close/>
                </a:path>
                <a:path w="2375534" h="2393950">
                  <a:moveTo>
                    <a:pt x="12700" y="2260346"/>
                  </a:moveTo>
                  <a:lnTo>
                    <a:pt x="0" y="2260346"/>
                  </a:lnTo>
                  <a:lnTo>
                    <a:pt x="0" y="2247646"/>
                  </a:lnTo>
                  <a:lnTo>
                    <a:pt x="12700" y="2247646"/>
                  </a:lnTo>
                  <a:lnTo>
                    <a:pt x="12700" y="2260346"/>
                  </a:lnTo>
                  <a:close/>
                </a:path>
                <a:path w="2375534" h="2393950">
                  <a:moveTo>
                    <a:pt x="12700" y="2234946"/>
                  </a:moveTo>
                  <a:lnTo>
                    <a:pt x="0" y="2234946"/>
                  </a:lnTo>
                  <a:lnTo>
                    <a:pt x="0" y="2222246"/>
                  </a:lnTo>
                  <a:lnTo>
                    <a:pt x="12700" y="2222246"/>
                  </a:lnTo>
                  <a:lnTo>
                    <a:pt x="12700" y="2234946"/>
                  </a:lnTo>
                  <a:close/>
                </a:path>
                <a:path w="2375534" h="2393950">
                  <a:moveTo>
                    <a:pt x="12700" y="2209546"/>
                  </a:moveTo>
                  <a:lnTo>
                    <a:pt x="0" y="2209546"/>
                  </a:lnTo>
                  <a:lnTo>
                    <a:pt x="0" y="2196846"/>
                  </a:lnTo>
                  <a:lnTo>
                    <a:pt x="12700" y="2196846"/>
                  </a:lnTo>
                  <a:lnTo>
                    <a:pt x="12700" y="2209546"/>
                  </a:lnTo>
                  <a:close/>
                </a:path>
                <a:path w="2375534" h="2393950">
                  <a:moveTo>
                    <a:pt x="12700" y="2184146"/>
                  </a:moveTo>
                  <a:lnTo>
                    <a:pt x="0" y="2184146"/>
                  </a:lnTo>
                  <a:lnTo>
                    <a:pt x="0" y="2171446"/>
                  </a:lnTo>
                  <a:lnTo>
                    <a:pt x="12700" y="2171446"/>
                  </a:lnTo>
                  <a:lnTo>
                    <a:pt x="12700" y="2184146"/>
                  </a:lnTo>
                  <a:close/>
                </a:path>
                <a:path w="2375534" h="2393950">
                  <a:moveTo>
                    <a:pt x="12700" y="2158746"/>
                  </a:moveTo>
                  <a:lnTo>
                    <a:pt x="0" y="2158746"/>
                  </a:lnTo>
                  <a:lnTo>
                    <a:pt x="0" y="2146046"/>
                  </a:lnTo>
                  <a:lnTo>
                    <a:pt x="12700" y="2146046"/>
                  </a:lnTo>
                  <a:lnTo>
                    <a:pt x="12700" y="2158746"/>
                  </a:lnTo>
                  <a:close/>
                </a:path>
                <a:path w="2375534" h="2393950">
                  <a:moveTo>
                    <a:pt x="12700" y="2133346"/>
                  </a:moveTo>
                  <a:lnTo>
                    <a:pt x="0" y="2133346"/>
                  </a:lnTo>
                  <a:lnTo>
                    <a:pt x="0" y="2120646"/>
                  </a:lnTo>
                  <a:lnTo>
                    <a:pt x="12700" y="2120646"/>
                  </a:lnTo>
                  <a:lnTo>
                    <a:pt x="12700" y="2133346"/>
                  </a:lnTo>
                  <a:close/>
                </a:path>
                <a:path w="2375534" h="2393950">
                  <a:moveTo>
                    <a:pt x="12700" y="2107946"/>
                  </a:moveTo>
                  <a:lnTo>
                    <a:pt x="0" y="2107946"/>
                  </a:lnTo>
                  <a:lnTo>
                    <a:pt x="0" y="2095246"/>
                  </a:lnTo>
                  <a:lnTo>
                    <a:pt x="12700" y="2095246"/>
                  </a:lnTo>
                  <a:lnTo>
                    <a:pt x="12700" y="2107946"/>
                  </a:lnTo>
                  <a:close/>
                </a:path>
                <a:path w="2375534" h="2393950">
                  <a:moveTo>
                    <a:pt x="12700" y="2082546"/>
                  </a:moveTo>
                  <a:lnTo>
                    <a:pt x="0" y="2082546"/>
                  </a:lnTo>
                  <a:lnTo>
                    <a:pt x="0" y="2069846"/>
                  </a:lnTo>
                  <a:lnTo>
                    <a:pt x="12700" y="2069846"/>
                  </a:lnTo>
                  <a:lnTo>
                    <a:pt x="12700" y="2082546"/>
                  </a:lnTo>
                  <a:close/>
                </a:path>
                <a:path w="2375534" h="2393950">
                  <a:moveTo>
                    <a:pt x="12700" y="2057146"/>
                  </a:moveTo>
                  <a:lnTo>
                    <a:pt x="0" y="2057146"/>
                  </a:lnTo>
                  <a:lnTo>
                    <a:pt x="0" y="2044446"/>
                  </a:lnTo>
                  <a:lnTo>
                    <a:pt x="12700" y="2044446"/>
                  </a:lnTo>
                  <a:lnTo>
                    <a:pt x="12700" y="2057146"/>
                  </a:lnTo>
                  <a:close/>
                </a:path>
                <a:path w="2375534" h="2393950">
                  <a:moveTo>
                    <a:pt x="12700" y="2031746"/>
                  </a:moveTo>
                  <a:lnTo>
                    <a:pt x="0" y="2031746"/>
                  </a:lnTo>
                  <a:lnTo>
                    <a:pt x="0" y="2019046"/>
                  </a:lnTo>
                  <a:lnTo>
                    <a:pt x="12700" y="2019046"/>
                  </a:lnTo>
                  <a:lnTo>
                    <a:pt x="12700" y="2031746"/>
                  </a:lnTo>
                  <a:close/>
                </a:path>
                <a:path w="2375534" h="2393950">
                  <a:moveTo>
                    <a:pt x="12700" y="2006346"/>
                  </a:moveTo>
                  <a:lnTo>
                    <a:pt x="0" y="2006346"/>
                  </a:lnTo>
                  <a:lnTo>
                    <a:pt x="0" y="1993646"/>
                  </a:lnTo>
                  <a:lnTo>
                    <a:pt x="12700" y="1993646"/>
                  </a:lnTo>
                  <a:lnTo>
                    <a:pt x="12700" y="2006346"/>
                  </a:lnTo>
                  <a:close/>
                </a:path>
                <a:path w="2375534" h="2393950">
                  <a:moveTo>
                    <a:pt x="12700" y="1980946"/>
                  </a:moveTo>
                  <a:lnTo>
                    <a:pt x="0" y="1980946"/>
                  </a:lnTo>
                  <a:lnTo>
                    <a:pt x="0" y="1968246"/>
                  </a:lnTo>
                  <a:lnTo>
                    <a:pt x="12700" y="1968246"/>
                  </a:lnTo>
                  <a:lnTo>
                    <a:pt x="12700" y="1980946"/>
                  </a:lnTo>
                  <a:close/>
                </a:path>
                <a:path w="2375534" h="2393950">
                  <a:moveTo>
                    <a:pt x="12700" y="1955546"/>
                  </a:moveTo>
                  <a:lnTo>
                    <a:pt x="0" y="1955546"/>
                  </a:lnTo>
                  <a:lnTo>
                    <a:pt x="0" y="1942846"/>
                  </a:lnTo>
                  <a:lnTo>
                    <a:pt x="12700" y="1942846"/>
                  </a:lnTo>
                  <a:lnTo>
                    <a:pt x="12700" y="1955546"/>
                  </a:lnTo>
                  <a:close/>
                </a:path>
                <a:path w="2375534" h="2393950">
                  <a:moveTo>
                    <a:pt x="12700" y="1930146"/>
                  </a:moveTo>
                  <a:lnTo>
                    <a:pt x="0" y="1930146"/>
                  </a:lnTo>
                  <a:lnTo>
                    <a:pt x="0" y="1917446"/>
                  </a:lnTo>
                  <a:lnTo>
                    <a:pt x="12700" y="1917446"/>
                  </a:lnTo>
                  <a:lnTo>
                    <a:pt x="12700" y="1930146"/>
                  </a:lnTo>
                  <a:close/>
                </a:path>
                <a:path w="2375534" h="2393950">
                  <a:moveTo>
                    <a:pt x="12700" y="1904746"/>
                  </a:moveTo>
                  <a:lnTo>
                    <a:pt x="0" y="1904746"/>
                  </a:lnTo>
                  <a:lnTo>
                    <a:pt x="0" y="1892046"/>
                  </a:lnTo>
                  <a:lnTo>
                    <a:pt x="12700" y="1892046"/>
                  </a:lnTo>
                  <a:lnTo>
                    <a:pt x="12700" y="1904746"/>
                  </a:lnTo>
                  <a:close/>
                </a:path>
                <a:path w="2375534" h="2393950">
                  <a:moveTo>
                    <a:pt x="12700" y="1879346"/>
                  </a:moveTo>
                  <a:lnTo>
                    <a:pt x="0" y="1879346"/>
                  </a:lnTo>
                  <a:lnTo>
                    <a:pt x="0" y="1866646"/>
                  </a:lnTo>
                  <a:lnTo>
                    <a:pt x="12700" y="1866646"/>
                  </a:lnTo>
                  <a:lnTo>
                    <a:pt x="12700" y="1879346"/>
                  </a:lnTo>
                  <a:close/>
                </a:path>
                <a:path w="2375534" h="2393950">
                  <a:moveTo>
                    <a:pt x="12700" y="1853946"/>
                  </a:moveTo>
                  <a:lnTo>
                    <a:pt x="0" y="1853946"/>
                  </a:lnTo>
                  <a:lnTo>
                    <a:pt x="0" y="1841246"/>
                  </a:lnTo>
                  <a:lnTo>
                    <a:pt x="12700" y="1841246"/>
                  </a:lnTo>
                  <a:lnTo>
                    <a:pt x="12700" y="1853946"/>
                  </a:lnTo>
                  <a:close/>
                </a:path>
                <a:path w="2375534" h="2393950">
                  <a:moveTo>
                    <a:pt x="12700" y="1828546"/>
                  </a:moveTo>
                  <a:lnTo>
                    <a:pt x="0" y="1828546"/>
                  </a:lnTo>
                  <a:lnTo>
                    <a:pt x="0" y="1815846"/>
                  </a:lnTo>
                  <a:lnTo>
                    <a:pt x="12700" y="1815846"/>
                  </a:lnTo>
                  <a:lnTo>
                    <a:pt x="12700" y="1828546"/>
                  </a:lnTo>
                  <a:close/>
                </a:path>
                <a:path w="2375534" h="2393950">
                  <a:moveTo>
                    <a:pt x="12700" y="1803146"/>
                  </a:moveTo>
                  <a:lnTo>
                    <a:pt x="0" y="1803146"/>
                  </a:lnTo>
                  <a:lnTo>
                    <a:pt x="0" y="1790446"/>
                  </a:lnTo>
                  <a:lnTo>
                    <a:pt x="12700" y="1790446"/>
                  </a:lnTo>
                  <a:lnTo>
                    <a:pt x="12700" y="1803146"/>
                  </a:lnTo>
                  <a:close/>
                </a:path>
                <a:path w="2375534" h="2393950">
                  <a:moveTo>
                    <a:pt x="12700" y="1777746"/>
                  </a:moveTo>
                  <a:lnTo>
                    <a:pt x="0" y="1777746"/>
                  </a:lnTo>
                  <a:lnTo>
                    <a:pt x="0" y="1765046"/>
                  </a:lnTo>
                  <a:lnTo>
                    <a:pt x="12700" y="1765046"/>
                  </a:lnTo>
                  <a:lnTo>
                    <a:pt x="12700" y="1777746"/>
                  </a:lnTo>
                  <a:close/>
                </a:path>
                <a:path w="2375534" h="2393950">
                  <a:moveTo>
                    <a:pt x="12700" y="1752346"/>
                  </a:moveTo>
                  <a:lnTo>
                    <a:pt x="0" y="1752346"/>
                  </a:lnTo>
                  <a:lnTo>
                    <a:pt x="0" y="1739646"/>
                  </a:lnTo>
                  <a:lnTo>
                    <a:pt x="12700" y="1739646"/>
                  </a:lnTo>
                  <a:lnTo>
                    <a:pt x="12700" y="1752346"/>
                  </a:lnTo>
                  <a:close/>
                </a:path>
                <a:path w="2375534" h="2393950">
                  <a:moveTo>
                    <a:pt x="12700" y="1726946"/>
                  </a:moveTo>
                  <a:lnTo>
                    <a:pt x="0" y="1726946"/>
                  </a:lnTo>
                  <a:lnTo>
                    <a:pt x="0" y="1714246"/>
                  </a:lnTo>
                  <a:lnTo>
                    <a:pt x="12700" y="1714246"/>
                  </a:lnTo>
                  <a:lnTo>
                    <a:pt x="12700" y="1726946"/>
                  </a:lnTo>
                  <a:close/>
                </a:path>
                <a:path w="2375534" h="2393950">
                  <a:moveTo>
                    <a:pt x="12700" y="1701546"/>
                  </a:moveTo>
                  <a:lnTo>
                    <a:pt x="0" y="1701546"/>
                  </a:lnTo>
                  <a:lnTo>
                    <a:pt x="0" y="1688846"/>
                  </a:lnTo>
                  <a:lnTo>
                    <a:pt x="12700" y="1688846"/>
                  </a:lnTo>
                  <a:lnTo>
                    <a:pt x="12700" y="1701546"/>
                  </a:lnTo>
                  <a:close/>
                </a:path>
                <a:path w="2375534" h="2393950">
                  <a:moveTo>
                    <a:pt x="12700" y="1676146"/>
                  </a:moveTo>
                  <a:lnTo>
                    <a:pt x="0" y="1676146"/>
                  </a:lnTo>
                  <a:lnTo>
                    <a:pt x="0" y="1663446"/>
                  </a:lnTo>
                  <a:lnTo>
                    <a:pt x="12700" y="1663446"/>
                  </a:lnTo>
                  <a:lnTo>
                    <a:pt x="12700" y="1676146"/>
                  </a:lnTo>
                  <a:close/>
                </a:path>
                <a:path w="2375534" h="2393950">
                  <a:moveTo>
                    <a:pt x="12700" y="1650746"/>
                  </a:moveTo>
                  <a:lnTo>
                    <a:pt x="0" y="1650746"/>
                  </a:lnTo>
                  <a:lnTo>
                    <a:pt x="0" y="1638046"/>
                  </a:lnTo>
                  <a:lnTo>
                    <a:pt x="12700" y="1638046"/>
                  </a:lnTo>
                  <a:lnTo>
                    <a:pt x="12700" y="1650746"/>
                  </a:lnTo>
                  <a:close/>
                </a:path>
                <a:path w="2375534" h="2393950">
                  <a:moveTo>
                    <a:pt x="12700" y="1625346"/>
                  </a:moveTo>
                  <a:lnTo>
                    <a:pt x="0" y="1625346"/>
                  </a:lnTo>
                  <a:lnTo>
                    <a:pt x="0" y="1612646"/>
                  </a:lnTo>
                  <a:lnTo>
                    <a:pt x="12700" y="1612646"/>
                  </a:lnTo>
                  <a:lnTo>
                    <a:pt x="12700" y="1625346"/>
                  </a:lnTo>
                  <a:close/>
                </a:path>
                <a:path w="2375534" h="2393950">
                  <a:moveTo>
                    <a:pt x="12700" y="1599946"/>
                  </a:moveTo>
                  <a:lnTo>
                    <a:pt x="0" y="1599946"/>
                  </a:lnTo>
                  <a:lnTo>
                    <a:pt x="0" y="1587246"/>
                  </a:lnTo>
                  <a:lnTo>
                    <a:pt x="12700" y="1587246"/>
                  </a:lnTo>
                  <a:lnTo>
                    <a:pt x="12700" y="1599946"/>
                  </a:lnTo>
                  <a:close/>
                </a:path>
                <a:path w="2375534" h="2393950">
                  <a:moveTo>
                    <a:pt x="12700" y="1574546"/>
                  </a:moveTo>
                  <a:lnTo>
                    <a:pt x="0" y="1574546"/>
                  </a:lnTo>
                  <a:lnTo>
                    <a:pt x="0" y="1561846"/>
                  </a:lnTo>
                  <a:lnTo>
                    <a:pt x="12700" y="1561846"/>
                  </a:lnTo>
                  <a:lnTo>
                    <a:pt x="12700" y="1574546"/>
                  </a:lnTo>
                  <a:close/>
                </a:path>
                <a:path w="2375534" h="2393950">
                  <a:moveTo>
                    <a:pt x="12700" y="1549146"/>
                  </a:moveTo>
                  <a:lnTo>
                    <a:pt x="0" y="1549146"/>
                  </a:lnTo>
                  <a:lnTo>
                    <a:pt x="0" y="1536446"/>
                  </a:lnTo>
                  <a:lnTo>
                    <a:pt x="12700" y="1536446"/>
                  </a:lnTo>
                  <a:lnTo>
                    <a:pt x="12700" y="1549146"/>
                  </a:lnTo>
                  <a:close/>
                </a:path>
                <a:path w="2375534" h="2393950">
                  <a:moveTo>
                    <a:pt x="12700" y="1523746"/>
                  </a:moveTo>
                  <a:lnTo>
                    <a:pt x="0" y="1523746"/>
                  </a:lnTo>
                  <a:lnTo>
                    <a:pt x="0" y="1511046"/>
                  </a:lnTo>
                  <a:lnTo>
                    <a:pt x="12700" y="1511046"/>
                  </a:lnTo>
                  <a:lnTo>
                    <a:pt x="12700" y="1523746"/>
                  </a:lnTo>
                  <a:close/>
                </a:path>
                <a:path w="2375534" h="2393950">
                  <a:moveTo>
                    <a:pt x="12700" y="1498346"/>
                  </a:moveTo>
                  <a:lnTo>
                    <a:pt x="0" y="1498346"/>
                  </a:lnTo>
                  <a:lnTo>
                    <a:pt x="0" y="1485646"/>
                  </a:lnTo>
                  <a:lnTo>
                    <a:pt x="12700" y="1485646"/>
                  </a:lnTo>
                  <a:lnTo>
                    <a:pt x="12700" y="1498346"/>
                  </a:lnTo>
                  <a:close/>
                </a:path>
                <a:path w="2375534" h="2393950">
                  <a:moveTo>
                    <a:pt x="12700" y="1472946"/>
                  </a:moveTo>
                  <a:lnTo>
                    <a:pt x="0" y="1472946"/>
                  </a:lnTo>
                  <a:lnTo>
                    <a:pt x="0" y="1460246"/>
                  </a:lnTo>
                  <a:lnTo>
                    <a:pt x="12700" y="1460246"/>
                  </a:lnTo>
                  <a:lnTo>
                    <a:pt x="12700" y="1472946"/>
                  </a:lnTo>
                  <a:close/>
                </a:path>
                <a:path w="2375534" h="2393950">
                  <a:moveTo>
                    <a:pt x="12700" y="1447546"/>
                  </a:moveTo>
                  <a:lnTo>
                    <a:pt x="0" y="1447546"/>
                  </a:lnTo>
                  <a:lnTo>
                    <a:pt x="0" y="1434846"/>
                  </a:lnTo>
                  <a:lnTo>
                    <a:pt x="12700" y="1434846"/>
                  </a:lnTo>
                  <a:lnTo>
                    <a:pt x="12700" y="1447546"/>
                  </a:lnTo>
                  <a:close/>
                </a:path>
                <a:path w="2375534" h="2393950">
                  <a:moveTo>
                    <a:pt x="12700" y="1422146"/>
                  </a:moveTo>
                  <a:lnTo>
                    <a:pt x="0" y="1422146"/>
                  </a:lnTo>
                  <a:lnTo>
                    <a:pt x="0" y="1409446"/>
                  </a:lnTo>
                  <a:lnTo>
                    <a:pt x="12700" y="1409446"/>
                  </a:lnTo>
                  <a:lnTo>
                    <a:pt x="12700" y="1422146"/>
                  </a:lnTo>
                  <a:close/>
                </a:path>
                <a:path w="2375534" h="2393950">
                  <a:moveTo>
                    <a:pt x="12700" y="1396746"/>
                  </a:moveTo>
                  <a:lnTo>
                    <a:pt x="0" y="1396746"/>
                  </a:lnTo>
                  <a:lnTo>
                    <a:pt x="0" y="1384046"/>
                  </a:lnTo>
                  <a:lnTo>
                    <a:pt x="12700" y="1384046"/>
                  </a:lnTo>
                  <a:lnTo>
                    <a:pt x="12700" y="1396746"/>
                  </a:lnTo>
                  <a:close/>
                </a:path>
                <a:path w="2375534" h="2393950">
                  <a:moveTo>
                    <a:pt x="12700" y="1371346"/>
                  </a:moveTo>
                  <a:lnTo>
                    <a:pt x="0" y="1371346"/>
                  </a:lnTo>
                  <a:lnTo>
                    <a:pt x="0" y="1358646"/>
                  </a:lnTo>
                  <a:lnTo>
                    <a:pt x="12700" y="1358646"/>
                  </a:lnTo>
                  <a:lnTo>
                    <a:pt x="12700" y="1371346"/>
                  </a:lnTo>
                  <a:close/>
                </a:path>
                <a:path w="2375534" h="2393950">
                  <a:moveTo>
                    <a:pt x="12700" y="1345946"/>
                  </a:moveTo>
                  <a:lnTo>
                    <a:pt x="0" y="1345946"/>
                  </a:lnTo>
                  <a:lnTo>
                    <a:pt x="0" y="1333246"/>
                  </a:lnTo>
                  <a:lnTo>
                    <a:pt x="12700" y="1333246"/>
                  </a:lnTo>
                  <a:lnTo>
                    <a:pt x="12700" y="1345946"/>
                  </a:lnTo>
                  <a:close/>
                </a:path>
                <a:path w="2375534" h="2393950">
                  <a:moveTo>
                    <a:pt x="12700" y="1320546"/>
                  </a:moveTo>
                  <a:lnTo>
                    <a:pt x="0" y="1320546"/>
                  </a:lnTo>
                  <a:lnTo>
                    <a:pt x="0" y="1307846"/>
                  </a:lnTo>
                  <a:lnTo>
                    <a:pt x="12700" y="1307846"/>
                  </a:lnTo>
                  <a:lnTo>
                    <a:pt x="12700" y="1320546"/>
                  </a:lnTo>
                  <a:close/>
                </a:path>
                <a:path w="2375534" h="2393950">
                  <a:moveTo>
                    <a:pt x="12700" y="1295146"/>
                  </a:moveTo>
                  <a:lnTo>
                    <a:pt x="0" y="1295146"/>
                  </a:lnTo>
                  <a:lnTo>
                    <a:pt x="0" y="1282446"/>
                  </a:lnTo>
                  <a:lnTo>
                    <a:pt x="12700" y="1282446"/>
                  </a:lnTo>
                  <a:lnTo>
                    <a:pt x="12700" y="1295146"/>
                  </a:lnTo>
                  <a:close/>
                </a:path>
                <a:path w="2375534" h="2393950">
                  <a:moveTo>
                    <a:pt x="12700" y="1269746"/>
                  </a:moveTo>
                  <a:lnTo>
                    <a:pt x="0" y="1269746"/>
                  </a:lnTo>
                  <a:lnTo>
                    <a:pt x="0" y="1257046"/>
                  </a:lnTo>
                  <a:lnTo>
                    <a:pt x="12700" y="1257046"/>
                  </a:lnTo>
                  <a:lnTo>
                    <a:pt x="12700" y="1269746"/>
                  </a:lnTo>
                  <a:close/>
                </a:path>
                <a:path w="2375534" h="2393950">
                  <a:moveTo>
                    <a:pt x="12700" y="1244346"/>
                  </a:moveTo>
                  <a:lnTo>
                    <a:pt x="0" y="1244346"/>
                  </a:lnTo>
                  <a:lnTo>
                    <a:pt x="0" y="1231646"/>
                  </a:lnTo>
                  <a:lnTo>
                    <a:pt x="12700" y="1231646"/>
                  </a:lnTo>
                  <a:lnTo>
                    <a:pt x="12700" y="1244346"/>
                  </a:lnTo>
                  <a:close/>
                </a:path>
                <a:path w="2375534" h="2393950">
                  <a:moveTo>
                    <a:pt x="12700" y="1218946"/>
                  </a:moveTo>
                  <a:lnTo>
                    <a:pt x="0" y="1218946"/>
                  </a:lnTo>
                  <a:lnTo>
                    <a:pt x="0" y="1206246"/>
                  </a:lnTo>
                  <a:lnTo>
                    <a:pt x="12700" y="1206246"/>
                  </a:lnTo>
                  <a:lnTo>
                    <a:pt x="12700" y="1218946"/>
                  </a:lnTo>
                  <a:close/>
                </a:path>
                <a:path w="2375534" h="2393950">
                  <a:moveTo>
                    <a:pt x="12700" y="1193546"/>
                  </a:moveTo>
                  <a:lnTo>
                    <a:pt x="0" y="1193546"/>
                  </a:lnTo>
                  <a:lnTo>
                    <a:pt x="0" y="1180846"/>
                  </a:lnTo>
                  <a:lnTo>
                    <a:pt x="12700" y="1180846"/>
                  </a:lnTo>
                  <a:lnTo>
                    <a:pt x="12700" y="1193546"/>
                  </a:lnTo>
                  <a:close/>
                </a:path>
                <a:path w="2375534" h="2393950">
                  <a:moveTo>
                    <a:pt x="12700" y="1168146"/>
                  </a:moveTo>
                  <a:lnTo>
                    <a:pt x="0" y="1168146"/>
                  </a:lnTo>
                  <a:lnTo>
                    <a:pt x="0" y="1155446"/>
                  </a:lnTo>
                  <a:lnTo>
                    <a:pt x="12700" y="1155446"/>
                  </a:lnTo>
                  <a:lnTo>
                    <a:pt x="12700" y="1168146"/>
                  </a:lnTo>
                  <a:close/>
                </a:path>
                <a:path w="2375534" h="2393950">
                  <a:moveTo>
                    <a:pt x="12700" y="1142746"/>
                  </a:moveTo>
                  <a:lnTo>
                    <a:pt x="0" y="1142746"/>
                  </a:lnTo>
                  <a:lnTo>
                    <a:pt x="0" y="1130046"/>
                  </a:lnTo>
                  <a:lnTo>
                    <a:pt x="12700" y="1130046"/>
                  </a:lnTo>
                  <a:lnTo>
                    <a:pt x="12700" y="1142746"/>
                  </a:lnTo>
                  <a:close/>
                </a:path>
                <a:path w="2375534" h="2393950">
                  <a:moveTo>
                    <a:pt x="12700" y="1117346"/>
                  </a:moveTo>
                  <a:lnTo>
                    <a:pt x="0" y="1117346"/>
                  </a:lnTo>
                  <a:lnTo>
                    <a:pt x="0" y="1104646"/>
                  </a:lnTo>
                  <a:lnTo>
                    <a:pt x="12700" y="1104646"/>
                  </a:lnTo>
                  <a:lnTo>
                    <a:pt x="12700" y="1117346"/>
                  </a:lnTo>
                  <a:close/>
                </a:path>
                <a:path w="2375534" h="2393950">
                  <a:moveTo>
                    <a:pt x="12700" y="1091946"/>
                  </a:moveTo>
                  <a:lnTo>
                    <a:pt x="0" y="1091946"/>
                  </a:lnTo>
                  <a:lnTo>
                    <a:pt x="0" y="1079246"/>
                  </a:lnTo>
                  <a:lnTo>
                    <a:pt x="12700" y="1079246"/>
                  </a:lnTo>
                  <a:lnTo>
                    <a:pt x="12700" y="1091946"/>
                  </a:lnTo>
                  <a:close/>
                </a:path>
                <a:path w="2375534" h="2393950">
                  <a:moveTo>
                    <a:pt x="12700" y="1066546"/>
                  </a:moveTo>
                  <a:lnTo>
                    <a:pt x="0" y="1066546"/>
                  </a:lnTo>
                  <a:lnTo>
                    <a:pt x="0" y="1053846"/>
                  </a:lnTo>
                  <a:lnTo>
                    <a:pt x="12700" y="1053846"/>
                  </a:lnTo>
                  <a:lnTo>
                    <a:pt x="12700" y="1066546"/>
                  </a:lnTo>
                  <a:close/>
                </a:path>
                <a:path w="2375534" h="2393950">
                  <a:moveTo>
                    <a:pt x="12700" y="1041146"/>
                  </a:moveTo>
                  <a:lnTo>
                    <a:pt x="0" y="1041146"/>
                  </a:lnTo>
                  <a:lnTo>
                    <a:pt x="0" y="1028446"/>
                  </a:lnTo>
                  <a:lnTo>
                    <a:pt x="12700" y="1028446"/>
                  </a:lnTo>
                  <a:lnTo>
                    <a:pt x="12700" y="1041146"/>
                  </a:lnTo>
                  <a:close/>
                </a:path>
                <a:path w="2375534" h="2393950">
                  <a:moveTo>
                    <a:pt x="12700" y="1015746"/>
                  </a:moveTo>
                  <a:lnTo>
                    <a:pt x="0" y="1015746"/>
                  </a:lnTo>
                  <a:lnTo>
                    <a:pt x="0" y="1003046"/>
                  </a:lnTo>
                  <a:lnTo>
                    <a:pt x="12700" y="1003046"/>
                  </a:lnTo>
                  <a:lnTo>
                    <a:pt x="12700" y="1015746"/>
                  </a:lnTo>
                  <a:close/>
                </a:path>
                <a:path w="2375534" h="2393950">
                  <a:moveTo>
                    <a:pt x="12700" y="990346"/>
                  </a:moveTo>
                  <a:lnTo>
                    <a:pt x="0" y="990346"/>
                  </a:lnTo>
                  <a:lnTo>
                    <a:pt x="0" y="977646"/>
                  </a:lnTo>
                  <a:lnTo>
                    <a:pt x="12700" y="977646"/>
                  </a:lnTo>
                  <a:lnTo>
                    <a:pt x="12700" y="990346"/>
                  </a:lnTo>
                  <a:close/>
                </a:path>
                <a:path w="2375534" h="2393950">
                  <a:moveTo>
                    <a:pt x="12700" y="964946"/>
                  </a:moveTo>
                  <a:lnTo>
                    <a:pt x="0" y="964946"/>
                  </a:lnTo>
                  <a:lnTo>
                    <a:pt x="0" y="952246"/>
                  </a:lnTo>
                  <a:lnTo>
                    <a:pt x="12700" y="952246"/>
                  </a:lnTo>
                  <a:lnTo>
                    <a:pt x="12700" y="964946"/>
                  </a:lnTo>
                  <a:close/>
                </a:path>
                <a:path w="2375534" h="2393950">
                  <a:moveTo>
                    <a:pt x="12700" y="939546"/>
                  </a:moveTo>
                  <a:lnTo>
                    <a:pt x="0" y="939546"/>
                  </a:lnTo>
                  <a:lnTo>
                    <a:pt x="0" y="926846"/>
                  </a:lnTo>
                  <a:lnTo>
                    <a:pt x="12700" y="926846"/>
                  </a:lnTo>
                  <a:lnTo>
                    <a:pt x="12700" y="939546"/>
                  </a:lnTo>
                  <a:close/>
                </a:path>
                <a:path w="2375534" h="2393950">
                  <a:moveTo>
                    <a:pt x="12700" y="914146"/>
                  </a:moveTo>
                  <a:lnTo>
                    <a:pt x="0" y="914146"/>
                  </a:lnTo>
                  <a:lnTo>
                    <a:pt x="0" y="901446"/>
                  </a:lnTo>
                  <a:lnTo>
                    <a:pt x="12700" y="901446"/>
                  </a:lnTo>
                  <a:lnTo>
                    <a:pt x="12700" y="914146"/>
                  </a:lnTo>
                  <a:close/>
                </a:path>
                <a:path w="2375534" h="2393950">
                  <a:moveTo>
                    <a:pt x="12700" y="888746"/>
                  </a:moveTo>
                  <a:lnTo>
                    <a:pt x="0" y="888746"/>
                  </a:lnTo>
                  <a:lnTo>
                    <a:pt x="0" y="876046"/>
                  </a:lnTo>
                  <a:lnTo>
                    <a:pt x="12700" y="876046"/>
                  </a:lnTo>
                  <a:lnTo>
                    <a:pt x="12700" y="888746"/>
                  </a:lnTo>
                  <a:close/>
                </a:path>
                <a:path w="2375534" h="2393950">
                  <a:moveTo>
                    <a:pt x="12700" y="863346"/>
                  </a:moveTo>
                  <a:lnTo>
                    <a:pt x="0" y="863346"/>
                  </a:lnTo>
                  <a:lnTo>
                    <a:pt x="0" y="850646"/>
                  </a:lnTo>
                  <a:lnTo>
                    <a:pt x="12700" y="850646"/>
                  </a:lnTo>
                  <a:lnTo>
                    <a:pt x="12700" y="863346"/>
                  </a:lnTo>
                  <a:close/>
                </a:path>
                <a:path w="2375534" h="2393950">
                  <a:moveTo>
                    <a:pt x="12700" y="837946"/>
                  </a:moveTo>
                  <a:lnTo>
                    <a:pt x="0" y="837946"/>
                  </a:lnTo>
                  <a:lnTo>
                    <a:pt x="0" y="825246"/>
                  </a:lnTo>
                  <a:lnTo>
                    <a:pt x="12700" y="825246"/>
                  </a:lnTo>
                  <a:lnTo>
                    <a:pt x="12700" y="837946"/>
                  </a:lnTo>
                  <a:close/>
                </a:path>
                <a:path w="2375534" h="2393950">
                  <a:moveTo>
                    <a:pt x="12700" y="812546"/>
                  </a:moveTo>
                  <a:lnTo>
                    <a:pt x="0" y="812546"/>
                  </a:lnTo>
                  <a:lnTo>
                    <a:pt x="0" y="799846"/>
                  </a:lnTo>
                  <a:lnTo>
                    <a:pt x="12700" y="799846"/>
                  </a:lnTo>
                  <a:lnTo>
                    <a:pt x="12700" y="812546"/>
                  </a:lnTo>
                  <a:close/>
                </a:path>
                <a:path w="2375534" h="2393950">
                  <a:moveTo>
                    <a:pt x="12700" y="787146"/>
                  </a:moveTo>
                  <a:lnTo>
                    <a:pt x="0" y="787146"/>
                  </a:lnTo>
                  <a:lnTo>
                    <a:pt x="0" y="774446"/>
                  </a:lnTo>
                  <a:lnTo>
                    <a:pt x="12700" y="774446"/>
                  </a:lnTo>
                  <a:lnTo>
                    <a:pt x="12700" y="787146"/>
                  </a:lnTo>
                  <a:close/>
                </a:path>
                <a:path w="2375534" h="2393950">
                  <a:moveTo>
                    <a:pt x="12700" y="761746"/>
                  </a:moveTo>
                  <a:lnTo>
                    <a:pt x="0" y="761746"/>
                  </a:lnTo>
                  <a:lnTo>
                    <a:pt x="0" y="749046"/>
                  </a:lnTo>
                  <a:lnTo>
                    <a:pt x="12700" y="749046"/>
                  </a:lnTo>
                  <a:lnTo>
                    <a:pt x="12700" y="761746"/>
                  </a:lnTo>
                  <a:close/>
                </a:path>
                <a:path w="2375534" h="2393950">
                  <a:moveTo>
                    <a:pt x="12700" y="736346"/>
                  </a:moveTo>
                  <a:lnTo>
                    <a:pt x="0" y="736346"/>
                  </a:lnTo>
                  <a:lnTo>
                    <a:pt x="0" y="723646"/>
                  </a:lnTo>
                  <a:lnTo>
                    <a:pt x="12700" y="723646"/>
                  </a:lnTo>
                  <a:lnTo>
                    <a:pt x="12700" y="736346"/>
                  </a:lnTo>
                  <a:close/>
                </a:path>
                <a:path w="2375534" h="2393950">
                  <a:moveTo>
                    <a:pt x="12700" y="710946"/>
                  </a:moveTo>
                  <a:lnTo>
                    <a:pt x="0" y="710946"/>
                  </a:lnTo>
                  <a:lnTo>
                    <a:pt x="0" y="698246"/>
                  </a:lnTo>
                  <a:lnTo>
                    <a:pt x="12700" y="698246"/>
                  </a:lnTo>
                  <a:lnTo>
                    <a:pt x="12700" y="710946"/>
                  </a:lnTo>
                  <a:close/>
                </a:path>
                <a:path w="2375534" h="2393950">
                  <a:moveTo>
                    <a:pt x="12700" y="685546"/>
                  </a:moveTo>
                  <a:lnTo>
                    <a:pt x="0" y="685546"/>
                  </a:lnTo>
                  <a:lnTo>
                    <a:pt x="0" y="672846"/>
                  </a:lnTo>
                  <a:lnTo>
                    <a:pt x="12700" y="672846"/>
                  </a:lnTo>
                  <a:lnTo>
                    <a:pt x="12700" y="685546"/>
                  </a:lnTo>
                  <a:close/>
                </a:path>
                <a:path w="2375534" h="2393950">
                  <a:moveTo>
                    <a:pt x="12700" y="660146"/>
                  </a:moveTo>
                  <a:lnTo>
                    <a:pt x="0" y="660146"/>
                  </a:lnTo>
                  <a:lnTo>
                    <a:pt x="0" y="647446"/>
                  </a:lnTo>
                  <a:lnTo>
                    <a:pt x="12700" y="647446"/>
                  </a:lnTo>
                  <a:lnTo>
                    <a:pt x="12700" y="660146"/>
                  </a:lnTo>
                  <a:close/>
                </a:path>
                <a:path w="2375534" h="2393950">
                  <a:moveTo>
                    <a:pt x="12700" y="634746"/>
                  </a:moveTo>
                  <a:lnTo>
                    <a:pt x="0" y="634746"/>
                  </a:lnTo>
                  <a:lnTo>
                    <a:pt x="0" y="622046"/>
                  </a:lnTo>
                  <a:lnTo>
                    <a:pt x="12700" y="622046"/>
                  </a:lnTo>
                  <a:lnTo>
                    <a:pt x="12700" y="634746"/>
                  </a:lnTo>
                  <a:close/>
                </a:path>
                <a:path w="2375534" h="2393950">
                  <a:moveTo>
                    <a:pt x="12700" y="609346"/>
                  </a:moveTo>
                  <a:lnTo>
                    <a:pt x="0" y="609346"/>
                  </a:lnTo>
                  <a:lnTo>
                    <a:pt x="0" y="596646"/>
                  </a:lnTo>
                  <a:lnTo>
                    <a:pt x="12700" y="596646"/>
                  </a:lnTo>
                  <a:lnTo>
                    <a:pt x="12700" y="609346"/>
                  </a:lnTo>
                  <a:close/>
                </a:path>
                <a:path w="2375534" h="2393950">
                  <a:moveTo>
                    <a:pt x="12700" y="583946"/>
                  </a:moveTo>
                  <a:lnTo>
                    <a:pt x="0" y="583946"/>
                  </a:lnTo>
                  <a:lnTo>
                    <a:pt x="0" y="571246"/>
                  </a:lnTo>
                  <a:lnTo>
                    <a:pt x="12700" y="571246"/>
                  </a:lnTo>
                  <a:lnTo>
                    <a:pt x="12700" y="583946"/>
                  </a:lnTo>
                  <a:close/>
                </a:path>
                <a:path w="2375534" h="2393950">
                  <a:moveTo>
                    <a:pt x="12700" y="558546"/>
                  </a:moveTo>
                  <a:lnTo>
                    <a:pt x="0" y="558546"/>
                  </a:lnTo>
                  <a:lnTo>
                    <a:pt x="0" y="545846"/>
                  </a:lnTo>
                  <a:lnTo>
                    <a:pt x="12700" y="545846"/>
                  </a:lnTo>
                  <a:lnTo>
                    <a:pt x="12700" y="558546"/>
                  </a:lnTo>
                  <a:close/>
                </a:path>
                <a:path w="2375534" h="2393950">
                  <a:moveTo>
                    <a:pt x="12700" y="533146"/>
                  </a:moveTo>
                  <a:lnTo>
                    <a:pt x="0" y="533146"/>
                  </a:lnTo>
                  <a:lnTo>
                    <a:pt x="0" y="520446"/>
                  </a:lnTo>
                  <a:lnTo>
                    <a:pt x="12700" y="520446"/>
                  </a:lnTo>
                  <a:lnTo>
                    <a:pt x="12700" y="533146"/>
                  </a:lnTo>
                  <a:close/>
                </a:path>
                <a:path w="2375534" h="2393950">
                  <a:moveTo>
                    <a:pt x="12700" y="507746"/>
                  </a:moveTo>
                  <a:lnTo>
                    <a:pt x="0" y="507746"/>
                  </a:lnTo>
                  <a:lnTo>
                    <a:pt x="0" y="495046"/>
                  </a:lnTo>
                  <a:lnTo>
                    <a:pt x="12700" y="495046"/>
                  </a:lnTo>
                  <a:lnTo>
                    <a:pt x="12700" y="507746"/>
                  </a:lnTo>
                  <a:close/>
                </a:path>
                <a:path w="2375534" h="2393950">
                  <a:moveTo>
                    <a:pt x="12700" y="482346"/>
                  </a:moveTo>
                  <a:lnTo>
                    <a:pt x="0" y="482346"/>
                  </a:lnTo>
                  <a:lnTo>
                    <a:pt x="0" y="469646"/>
                  </a:lnTo>
                  <a:lnTo>
                    <a:pt x="12700" y="469646"/>
                  </a:lnTo>
                  <a:lnTo>
                    <a:pt x="12700" y="482346"/>
                  </a:lnTo>
                  <a:close/>
                </a:path>
                <a:path w="2375534" h="2393950">
                  <a:moveTo>
                    <a:pt x="12700" y="456946"/>
                  </a:moveTo>
                  <a:lnTo>
                    <a:pt x="0" y="456946"/>
                  </a:lnTo>
                  <a:lnTo>
                    <a:pt x="0" y="444246"/>
                  </a:lnTo>
                  <a:lnTo>
                    <a:pt x="12700" y="444246"/>
                  </a:lnTo>
                  <a:lnTo>
                    <a:pt x="12700" y="456946"/>
                  </a:lnTo>
                  <a:close/>
                </a:path>
                <a:path w="2375534" h="2393950">
                  <a:moveTo>
                    <a:pt x="12700" y="431546"/>
                  </a:moveTo>
                  <a:lnTo>
                    <a:pt x="0" y="431546"/>
                  </a:lnTo>
                  <a:lnTo>
                    <a:pt x="0" y="418846"/>
                  </a:lnTo>
                  <a:lnTo>
                    <a:pt x="12700" y="418846"/>
                  </a:lnTo>
                  <a:lnTo>
                    <a:pt x="12700" y="431546"/>
                  </a:lnTo>
                  <a:close/>
                </a:path>
                <a:path w="2375534" h="2393950">
                  <a:moveTo>
                    <a:pt x="12700" y="406146"/>
                  </a:moveTo>
                  <a:lnTo>
                    <a:pt x="0" y="406146"/>
                  </a:lnTo>
                  <a:lnTo>
                    <a:pt x="0" y="393446"/>
                  </a:lnTo>
                  <a:lnTo>
                    <a:pt x="12700" y="393446"/>
                  </a:lnTo>
                  <a:lnTo>
                    <a:pt x="12700" y="406146"/>
                  </a:lnTo>
                  <a:close/>
                </a:path>
                <a:path w="2375534" h="2393950">
                  <a:moveTo>
                    <a:pt x="12700" y="380746"/>
                  </a:moveTo>
                  <a:lnTo>
                    <a:pt x="0" y="380746"/>
                  </a:lnTo>
                  <a:lnTo>
                    <a:pt x="0" y="368046"/>
                  </a:lnTo>
                  <a:lnTo>
                    <a:pt x="12700" y="368046"/>
                  </a:lnTo>
                  <a:lnTo>
                    <a:pt x="12700" y="380746"/>
                  </a:lnTo>
                  <a:close/>
                </a:path>
                <a:path w="2375534" h="2393950">
                  <a:moveTo>
                    <a:pt x="12700" y="355346"/>
                  </a:moveTo>
                  <a:lnTo>
                    <a:pt x="0" y="355346"/>
                  </a:lnTo>
                  <a:lnTo>
                    <a:pt x="0" y="342646"/>
                  </a:lnTo>
                  <a:lnTo>
                    <a:pt x="12700" y="342646"/>
                  </a:lnTo>
                  <a:lnTo>
                    <a:pt x="12700" y="355346"/>
                  </a:lnTo>
                  <a:close/>
                </a:path>
                <a:path w="2375534" h="2393950">
                  <a:moveTo>
                    <a:pt x="12700" y="329946"/>
                  </a:moveTo>
                  <a:lnTo>
                    <a:pt x="0" y="329946"/>
                  </a:lnTo>
                  <a:lnTo>
                    <a:pt x="0" y="317246"/>
                  </a:lnTo>
                  <a:lnTo>
                    <a:pt x="12700" y="317246"/>
                  </a:lnTo>
                  <a:lnTo>
                    <a:pt x="12700" y="329946"/>
                  </a:lnTo>
                  <a:close/>
                </a:path>
                <a:path w="2375534" h="2393950">
                  <a:moveTo>
                    <a:pt x="12700" y="304546"/>
                  </a:moveTo>
                  <a:lnTo>
                    <a:pt x="0" y="304546"/>
                  </a:lnTo>
                  <a:lnTo>
                    <a:pt x="0" y="291846"/>
                  </a:lnTo>
                  <a:lnTo>
                    <a:pt x="12700" y="291846"/>
                  </a:lnTo>
                  <a:lnTo>
                    <a:pt x="12700" y="304546"/>
                  </a:lnTo>
                  <a:close/>
                </a:path>
                <a:path w="2375534" h="2393950">
                  <a:moveTo>
                    <a:pt x="12700" y="279146"/>
                  </a:moveTo>
                  <a:lnTo>
                    <a:pt x="0" y="279146"/>
                  </a:lnTo>
                  <a:lnTo>
                    <a:pt x="0" y="266446"/>
                  </a:lnTo>
                  <a:lnTo>
                    <a:pt x="12700" y="266446"/>
                  </a:lnTo>
                  <a:lnTo>
                    <a:pt x="12700" y="279146"/>
                  </a:lnTo>
                  <a:close/>
                </a:path>
                <a:path w="2375534" h="2393950">
                  <a:moveTo>
                    <a:pt x="12700" y="253746"/>
                  </a:moveTo>
                  <a:lnTo>
                    <a:pt x="0" y="253746"/>
                  </a:lnTo>
                  <a:lnTo>
                    <a:pt x="0" y="241046"/>
                  </a:lnTo>
                  <a:lnTo>
                    <a:pt x="12700" y="241046"/>
                  </a:lnTo>
                  <a:lnTo>
                    <a:pt x="12700" y="253746"/>
                  </a:lnTo>
                  <a:close/>
                </a:path>
                <a:path w="2375534" h="2393950">
                  <a:moveTo>
                    <a:pt x="12700" y="228346"/>
                  </a:moveTo>
                  <a:lnTo>
                    <a:pt x="0" y="228346"/>
                  </a:lnTo>
                  <a:lnTo>
                    <a:pt x="0" y="215646"/>
                  </a:lnTo>
                  <a:lnTo>
                    <a:pt x="12700" y="215646"/>
                  </a:lnTo>
                  <a:lnTo>
                    <a:pt x="12700" y="228346"/>
                  </a:lnTo>
                  <a:close/>
                </a:path>
                <a:path w="2375534" h="2393950">
                  <a:moveTo>
                    <a:pt x="12700" y="202946"/>
                  </a:moveTo>
                  <a:lnTo>
                    <a:pt x="0" y="202946"/>
                  </a:lnTo>
                  <a:lnTo>
                    <a:pt x="0" y="190246"/>
                  </a:lnTo>
                  <a:lnTo>
                    <a:pt x="12700" y="190246"/>
                  </a:lnTo>
                  <a:lnTo>
                    <a:pt x="12700" y="202946"/>
                  </a:lnTo>
                  <a:close/>
                </a:path>
                <a:path w="2375534" h="2393950">
                  <a:moveTo>
                    <a:pt x="12700" y="177546"/>
                  </a:moveTo>
                  <a:lnTo>
                    <a:pt x="0" y="177546"/>
                  </a:lnTo>
                  <a:lnTo>
                    <a:pt x="0" y="164846"/>
                  </a:lnTo>
                  <a:lnTo>
                    <a:pt x="12700" y="164846"/>
                  </a:lnTo>
                  <a:lnTo>
                    <a:pt x="12700" y="177546"/>
                  </a:lnTo>
                  <a:close/>
                </a:path>
                <a:path w="2375534" h="2393950">
                  <a:moveTo>
                    <a:pt x="12700" y="152146"/>
                  </a:moveTo>
                  <a:lnTo>
                    <a:pt x="0" y="152146"/>
                  </a:lnTo>
                  <a:lnTo>
                    <a:pt x="0" y="139446"/>
                  </a:lnTo>
                  <a:lnTo>
                    <a:pt x="12700" y="139446"/>
                  </a:lnTo>
                  <a:lnTo>
                    <a:pt x="12700" y="152146"/>
                  </a:lnTo>
                  <a:close/>
                </a:path>
                <a:path w="2375534" h="2393950">
                  <a:moveTo>
                    <a:pt x="12700" y="126746"/>
                  </a:moveTo>
                  <a:lnTo>
                    <a:pt x="0" y="126746"/>
                  </a:lnTo>
                  <a:lnTo>
                    <a:pt x="0" y="114046"/>
                  </a:lnTo>
                  <a:lnTo>
                    <a:pt x="12700" y="114046"/>
                  </a:lnTo>
                  <a:lnTo>
                    <a:pt x="12700" y="126746"/>
                  </a:lnTo>
                  <a:close/>
                </a:path>
                <a:path w="2375534" h="2393950">
                  <a:moveTo>
                    <a:pt x="12700" y="101346"/>
                  </a:moveTo>
                  <a:lnTo>
                    <a:pt x="0" y="101346"/>
                  </a:lnTo>
                  <a:lnTo>
                    <a:pt x="0" y="88646"/>
                  </a:lnTo>
                  <a:lnTo>
                    <a:pt x="12700" y="88646"/>
                  </a:lnTo>
                  <a:lnTo>
                    <a:pt x="12700" y="101346"/>
                  </a:lnTo>
                  <a:close/>
                </a:path>
                <a:path w="2375534" h="2393950">
                  <a:moveTo>
                    <a:pt x="12700" y="75946"/>
                  </a:moveTo>
                  <a:lnTo>
                    <a:pt x="0" y="75946"/>
                  </a:lnTo>
                  <a:lnTo>
                    <a:pt x="0" y="63246"/>
                  </a:lnTo>
                  <a:lnTo>
                    <a:pt x="12700" y="63246"/>
                  </a:lnTo>
                  <a:lnTo>
                    <a:pt x="12700" y="75946"/>
                  </a:lnTo>
                  <a:close/>
                </a:path>
                <a:path w="2375534" h="2393950">
                  <a:moveTo>
                    <a:pt x="12700" y="50546"/>
                  </a:moveTo>
                  <a:lnTo>
                    <a:pt x="0" y="50546"/>
                  </a:lnTo>
                  <a:lnTo>
                    <a:pt x="0" y="37846"/>
                  </a:lnTo>
                  <a:lnTo>
                    <a:pt x="12700" y="37846"/>
                  </a:lnTo>
                  <a:lnTo>
                    <a:pt x="12700" y="50546"/>
                  </a:lnTo>
                  <a:close/>
                </a:path>
                <a:path w="2375534" h="2393950">
                  <a:moveTo>
                    <a:pt x="12700" y="25146"/>
                  </a:moveTo>
                  <a:lnTo>
                    <a:pt x="0" y="25146"/>
                  </a:lnTo>
                  <a:lnTo>
                    <a:pt x="0" y="12446"/>
                  </a:lnTo>
                  <a:lnTo>
                    <a:pt x="12700" y="12446"/>
                  </a:lnTo>
                  <a:lnTo>
                    <a:pt x="12700" y="25146"/>
                  </a:lnTo>
                  <a:close/>
                </a:path>
                <a:path w="2375534" h="2393950">
                  <a:moveTo>
                    <a:pt x="25653" y="12700"/>
                  </a:moveTo>
                  <a:lnTo>
                    <a:pt x="12953" y="12700"/>
                  </a:lnTo>
                  <a:lnTo>
                    <a:pt x="12953" y="0"/>
                  </a:lnTo>
                  <a:lnTo>
                    <a:pt x="25653" y="0"/>
                  </a:lnTo>
                  <a:lnTo>
                    <a:pt x="25653" y="12700"/>
                  </a:lnTo>
                  <a:close/>
                </a:path>
                <a:path w="2375534" h="2393950">
                  <a:moveTo>
                    <a:pt x="51053" y="12700"/>
                  </a:moveTo>
                  <a:lnTo>
                    <a:pt x="38353" y="12700"/>
                  </a:lnTo>
                  <a:lnTo>
                    <a:pt x="38353" y="0"/>
                  </a:lnTo>
                  <a:lnTo>
                    <a:pt x="51053" y="0"/>
                  </a:lnTo>
                  <a:lnTo>
                    <a:pt x="51053" y="12700"/>
                  </a:lnTo>
                  <a:close/>
                </a:path>
                <a:path w="2375534" h="2393950">
                  <a:moveTo>
                    <a:pt x="76453" y="12700"/>
                  </a:moveTo>
                  <a:lnTo>
                    <a:pt x="63753" y="12700"/>
                  </a:lnTo>
                  <a:lnTo>
                    <a:pt x="63753" y="0"/>
                  </a:lnTo>
                  <a:lnTo>
                    <a:pt x="76453" y="0"/>
                  </a:lnTo>
                  <a:lnTo>
                    <a:pt x="76453" y="12700"/>
                  </a:lnTo>
                  <a:close/>
                </a:path>
                <a:path w="2375534" h="2393950">
                  <a:moveTo>
                    <a:pt x="101853" y="12700"/>
                  </a:moveTo>
                  <a:lnTo>
                    <a:pt x="89153" y="12700"/>
                  </a:lnTo>
                  <a:lnTo>
                    <a:pt x="89153" y="0"/>
                  </a:lnTo>
                  <a:lnTo>
                    <a:pt x="101853" y="0"/>
                  </a:lnTo>
                  <a:lnTo>
                    <a:pt x="101853" y="12700"/>
                  </a:lnTo>
                  <a:close/>
                </a:path>
                <a:path w="2375534" h="2393950">
                  <a:moveTo>
                    <a:pt x="127253" y="12700"/>
                  </a:moveTo>
                  <a:lnTo>
                    <a:pt x="114553" y="12700"/>
                  </a:lnTo>
                  <a:lnTo>
                    <a:pt x="114553" y="0"/>
                  </a:lnTo>
                  <a:lnTo>
                    <a:pt x="127253" y="0"/>
                  </a:lnTo>
                  <a:lnTo>
                    <a:pt x="127253" y="12700"/>
                  </a:lnTo>
                  <a:close/>
                </a:path>
                <a:path w="2375534" h="2393950">
                  <a:moveTo>
                    <a:pt x="152653" y="12700"/>
                  </a:moveTo>
                  <a:lnTo>
                    <a:pt x="139953" y="12700"/>
                  </a:lnTo>
                  <a:lnTo>
                    <a:pt x="139953" y="0"/>
                  </a:lnTo>
                  <a:lnTo>
                    <a:pt x="152653" y="0"/>
                  </a:lnTo>
                  <a:lnTo>
                    <a:pt x="152653" y="12700"/>
                  </a:lnTo>
                  <a:close/>
                </a:path>
                <a:path w="2375534" h="2393950">
                  <a:moveTo>
                    <a:pt x="178053" y="12700"/>
                  </a:moveTo>
                  <a:lnTo>
                    <a:pt x="165353" y="12700"/>
                  </a:lnTo>
                  <a:lnTo>
                    <a:pt x="165353" y="0"/>
                  </a:lnTo>
                  <a:lnTo>
                    <a:pt x="178053" y="0"/>
                  </a:lnTo>
                  <a:lnTo>
                    <a:pt x="178053" y="12700"/>
                  </a:lnTo>
                  <a:close/>
                </a:path>
                <a:path w="2375534" h="2393950">
                  <a:moveTo>
                    <a:pt x="203453" y="12700"/>
                  </a:moveTo>
                  <a:lnTo>
                    <a:pt x="190753" y="12700"/>
                  </a:lnTo>
                  <a:lnTo>
                    <a:pt x="190753" y="0"/>
                  </a:lnTo>
                  <a:lnTo>
                    <a:pt x="203453" y="0"/>
                  </a:lnTo>
                  <a:lnTo>
                    <a:pt x="203453" y="12700"/>
                  </a:lnTo>
                  <a:close/>
                </a:path>
                <a:path w="2375534" h="2393950">
                  <a:moveTo>
                    <a:pt x="228853" y="12700"/>
                  </a:moveTo>
                  <a:lnTo>
                    <a:pt x="216153" y="12700"/>
                  </a:lnTo>
                  <a:lnTo>
                    <a:pt x="216153" y="0"/>
                  </a:lnTo>
                  <a:lnTo>
                    <a:pt x="228853" y="0"/>
                  </a:lnTo>
                  <a:lnTo>
                    <a:pt x="228853" y="12700"/>
                  </a:lnTo>
                  <a:close/>
                </a:path>
                <a:path w="2375534" h="2393950">
                  <a:moveTo>
                    <a:pt x="254254" y="12700"/>
                  </a:moveTo>
                  <a:lnTo>
                    <a:pt x="241553" y="12700"/>
                  </a:lnTo>
                  <a:lnTo>
                    <a:pt x="241553" y="0"/>
                  </a:lnTo>
                  <a:lnTo>
                    <a:pt x="254254" y="0"/>
                  </a:lnTo>
                  <a:lnTo>
                    <a:pt x="254254" y="12700"/>
                  </a:lnTo>
                  <a:close/>
                </a:path>
                <a:path w="2375534" h="2393950">
                  <a:moveTo>
                    <a:pt x="279654" y="12700"/>
                  </a:moveTo>
                  <a:lnTo>
                    <a:pt x="266954" y="12700"/>
                  </a:lnTo>
                  <a:lnTo>
                    <a:pt x="266954" y="0"/>
                  </a:lnTo>
                  <a:lnTo>
                    <a:pt x="279654" y="0"/>
                  </a:lnTo>
                  <a:lnTo>
                    <a:pt x="279654" y="12700"/>
                  </a:lnTo>
                  <a:close/>
                </a:path>
                <a:path w="2375534" h="2393950">
                  <a:moveTo>
                    <a:pt x="305054" y="12700"/>
                  </a:moveTo>
                  <a:lnTo>
                    <a:pt x="292354" y="12700"/>
                  </a:lnTo>
                  <a:lnTo>
                    <a:pt x="292354" y="0"/>
                  </a:lnTo>
                  <a:lnTo>
                    <a:pt x="305054" y="0"/>
                  </a:lnTo>
                  <a:lnTo>
                    <a:pt x="305054" y="12700"/>
                  </a:lnTo>
                  <a:close/>
                </a:path>
                <a:path w="2375534" h="2393950">
                  <a:moveTo>
                    <a:pt x="330454" y="12700"/>
                  </a:moveTo>
                  <a:lnTo>
                    <a:pt x="317754" y="12700"/>
                  </a:lnTo>
                  <a:lnTo>
                    <a:pt x="317754" y="0"/>
                  </a:lnTo>
                  <a:lnTo>
                    <a:pt x="330454" y="0"/>
                  </a:lnTo>
                  <a:lnTo>
                    <a:pt x="330454" y="12700"/>
                  </a:lnTo>
                  <a:close/>
                </a:path>
                <a:path w="2375534" h="2393950">
                  <a:moveTo>
                    <a:pt x="355854" y="12700"/>
                  </a:moveTo>
                  <a:lnTo>
                    <a:pt x="343154" y="12700"/>
                  </a:lnTo>
                  <a:lnTo>
                    <a:pt x="343154" y="0"/>
                  </a:lnTo>
                  <a:lnTo>
                    <a:pt x="355854" y="0"/>
                  </a:lnTo>
                  <a:lnTo>
                    <a:pt x="355854" y="12700"/>
                  </a:lnTo>
                  <a:close/>
                </a:path>
                <a:path w="2375534" h="2393950">
                  <a:moveTo>
                    <a:pt x="381254" y="12700"/>
                  </a:moveTo>
                  <a:lnTo>
                    <a:pt x="368554" y="12700"/>
                  </a:lnTo>
                  <a:lnTo>
                    <a:pt x="368554" y="0"/>
                  </a:lnTo>
                  <a:lnTo>
                    <a:pt x="381254" y="0"/>
                  </a:lnTo>
                  <a:lnTo>
                    <a:pt x="381254" y="12700"/>
                  </a:lnTo>
                  <a:close/>
                </a:path>
                <a:path w="2375534" h="2393950">
                  <a:moveTo>
                    <a:pt x="406654" y="12700"/>
                  </a:moveTo>
                  <a:lnTo>
                    <a:pt x="393954" y="12700"/>
                  </a:lnTo>
                  <a:lnTo>
                    <a:pt x="393954" y="0"/>
                  </a:lnTo>
                  <a:lnTo>
                    <a:pt x="406654" y="0"/>
                  </a:lnTo>
                  <a:lnTo>
                    <a:pt x="406654" y="12700"/>
                  </a:lnTo>
                  <a:close/>
                </a:path>
                <a:path w="2375534" h="2393950">
                  <a:moveTo>
                    <a:pt x="432054" y="12700"/>
                  </a:moveTo>
                  <a:lnTo>
                    <a:pt x="419354" y="12700"/>
                  </a:lnTo>
                  <a:lnTo>
                    <a:pt x="419354" y="0"/>
                  </a:lnTo>
                  <a:lnTo>
                    <a:pt x="432054" y="0"/>
                  </a:lnTo>
                  <a:lnTo>
                    <a:pt x="432054" y="12700"/>
                  </a:lnTo>
                  <a:close/>
                </a:path>
                <a:path w="2375534" h="2393950">
                  <a:moveTo>
                    <a:pt x="457454" y="12700"/>
                  </a:moveTo>
                  <a:lnTo>
                    <a:pt x="444754" y="12700"/>
                  </a:lnTo>
                  <a:lnTo>
                    <a:pt x="444754" y="0"/>
                  </a:lnTo>
                  <a:lnTo>
                    <a:pt x="457454" y="0"/>
                  </a:lnTo>
                  <a:lnTo>
                    <a:pt x="457454" y="12700"/>
                  </a:lnTo>
                  <a:close/>
                </a:path>
                <a:path w="2375534" h="2393950">
                  <a:moveTo>
                    <a:pt x="482854" y="12700"/>
                  </a:moveTo>
                  <a:lnTo>
                    <a:pt x="470154" y="12700"/>
                  </a:lnTo>
                  <a:lnTo>
                    <a:pt x="470154" y="0"/>
                  </a:lnTo>
                  <a:lnTo>
                    <a:pt x="482854" y="0"/>
                  </a:lnTo>
                  <a:lnTo>
                    <a:pt x="482854" y="12700"/>
                  </a:lnTo>
                  <a:close/>
                </a:path>
                <a:path w="2375534" h="2393950">
                  <a:moveTo>
                    <a:pt x="508254" y="12700"/>
                  </a:moveTo>
                  <a:lnTo>
                    <a:pt x="495554" y="12700"/>
                  </a:lnTo>
                  <a:lnTo>
                    <a:pt x="495554" y="0"/>
                  </a:lnTo>
                  <a:lnTo>
                    <a:pt x="508254" y="0"/>
                  </a:lnTo>
                  <a:lnTo>
                    <a:pt x="508254" y="12700"/>
                  </a:lnTo>
                  <a:close/>
                </a:path>
                <a:path w="2375534" h="2393950">
                  <a:moveTo>
                    <a:pt x="533654" y="12700"/>
                  </a:moveTo>
                  <a:lnTo>
                    <a:pt x="520954" y="12700"/>
                  </a:lnTo>
                  <a:lnTo>
                    <a:pt x="520954" y="0"/>
                  </a:lnTo>
                  <a:lnTo>
                    <a:pt x="533654" y="0"/>
                  </a:lnTo>
                  <a:lnTo>
                    <a:pt x="533654" y="12700"/>
                  </a:lnTo>
                  <a:close/>
                </a:path>
                <a:path w="2375534" h="2393950">
                  <a:moveTo>
                    <a:pt x="559054" y="12700"/>
                  </a:moveTo>
                  <a:lnTo>
                    <a:pt x="546354" y="12700"/>
                  </a:lnTo>
                  <a:lnTo>
                    <a:pt x="546354" y="0"/>
                  </a:lnTo>
                  <a:lnTo>
                    <a:pt x="559054" y="0"/>
                  </a:lnTo>
                  <a:lnTo>
                    <a:pt x="559054" y="12700"/>
                  </a:lnTo>
                  <a:close/>
                </a:path>
                <a:path w="2375534" h="2393950">
                  <a:moveTo>
                    <a:pt x="584454" y="12700"/>
                  </a:moveTo>
                  <a:lnTo>
                    <a:pt x="571754" y="12700"/>
                  </a:lnTo>
                  <a:lnTo>
                    <a:pt x="571754" y="0"/>
                  </a:lnTo>
                  <a:lnTo>
                    <a:pt x="584454" y="0"/>
                  </a:lnTo>
                  <a:lnTo>
                    <a:pt x="584454" y="12700"/>
                  </a:lnTo>
                  <a:close/>
                </a:path>
                <a:path w="2375534" h="2393950">
                  <a:moveTo>
                    <a:pt x="609854" y="12700"/>
                  </a:moveTo>
                  <a:lnTo>
                    <a:pt x="597154" y="12700"/>
                  </a:lnTo>
                  <a:lnTo>
                    <a:pt x="597154" y="0"/>
                  </a:lnTo>
                  <a:lnTo>
                    <a:pt x="609854" y="0"/>
                  </a:lnTo>
                  <a:lnTo>
                    <a:pt x="609854" y="12700"/>
                  </a:lnTo>
                  <a:close/>
                </a:path>
                <a:path w="2375534" h="2393950">
                  <a:moveTo>
                    <a:pt x="635254" y="12700"/>
                  </a:moveTo>
                  <a:lnTo>
                    <a:pt x="622554" y="12700"/>
                  </a:lnTo>
                  <a:lnTo>
                    <a:pt x="622554" y="0"/>
                  </a:lnTo>
                  <a:lnTo>
                    <a:pt x="635254" y="0"/>
                  </a:lnTo>
                  <a:lnTo>
                    <a:pt x="635254" y="12700"/>
                  </a:lnTo>
                  <a:close/>
                </a:path>
                <a:path w="2375534" h="2393950">
                  <a:moveTo>
                    <a:pt x="660654" y="12700"/>
                  </a:moveTo>
                  <a:lnTo>
                    <a:pt x="647954" y="12700"/>
                  </a:lnTo>
                  <a:lnTo>
                    <a:pt x="647954" y="0"/>
                  </a:lnTo>
                  <a:lnTo>
                    <a:pt x="660654" y="0"/>
                  </a:lnTo>
                  <a:lnTo>
                    <a:pt x="660654" y="12700"/>
                  </a:lnTo>
                  <a:close/>
                </a:path>
                <a:path w="2375534" h="2393950">
                  <a:moveTo>
                    <a:pt x="686054" y="12700"/>
                  </a:moveTo>
                  <a:lnTo>
                    <a:pt x="673354" y="12700"/>
                  </a:lnTo>
                  <a:lnTo>
                    <a:pt x="673354" y="0"/>
                  </a:lnTo>
                  <a:lnTo>
                    <a:pt x="686054" y="0"/>
                  </a:lnTo>
                  <a:lnTo>
                    <a:pt x="686054" y="12700"/>
                  </a:lnTo>
                  <a:close/>
                </a:path>
                <a:path w="2375534" h="2393950">
                  <a:moveTo>
                    <a:pt x="711454" y="12700"/>
                  </a:moveTo>
                  <a:lnTo>
                    <a:pt x="698754" y="12700"/>
                  </a:lnTo>
                  <a:lnTo>
                    <a:pt x="698754" y="0"/>
                  </a:lnTo>
                  <a:lnTo>
                    <a:pt x="711454" y="0"/>
                  </a:lnTo>
                  <a:lnTo>
                    <a:pt x="711454" y="12700"/>
                  </a:lnTo>
                  <a:close/>
                </a:path>
                <a:path w="2375534" h="2393950">
                  <a:moveTo>
                    <a:pt x="736854" y="12700"/>
                  </a:moveTo>
                  <a:lnTo>
                    <a:pt x="724154" y="12700"/>
                  </a:lnTo>
                  <a:lnTo>
                    <a:pt x="724154" y="0"/>
                  </a:lnTo>
                  <a:lnTo>
                    <a:pt x="736854" y="0"/>
                  </a:lnTo>
                  <a:lnTo>
                    <a:pt x="736854" y="12700"/>
                  </a:lnTo>
                  <a:close/>
                </a:path>
                <a:path w="2375534" h="2393950">
                  <a:moveTo>
                    <a:pt x="762254" y="12700"/>
                  </a:moveTo>
                  <a:lnTo>
                    <a:pt x="749554" y="12700"/>
                  </a:lnTo>
                  <a:lnTo>
                    <a:pt x="749554" y="0"/>
                  </a:lnTo>
                  <a:lnTo>
                    <a:pt x="762254" y="0"/>
                  </a:lnTo>
                  <a:lnTo>
                    <a:pt x="762254" y="12700"/>
                  </a:lnTo>
                  <a:close/>
                </a:path>
                <a:path w="2375534" h="2393950">
                  <a:moveTo>
                    <a:pt x="787654" y="12700"/>
                  </a:moveTo>
                  <a:lnTo>
                    <a:pt x="774954" y="12700"/>
                  </a:lnTo>
                  <a:lnTo>
                    <a:pt x="774954" y="0"/>
                  </a:lnTo>
                  <a:lnTo>
                    <a:pt x="787654" y="0"/>
                  </a:lnTo>
                  <a:lnTo>
                    <a:pt x="787654" y="12700"/>
                  </a:lnTo>
                  <a:close/>
                </a:path>
                <a:path w="2375534" h="2393950">
                  <a:moveTo>
                    <a:pt x="813054" y="12700"/>
                  </a:moveTo>
                  <a:lnTo>
                    <a:pt x="800354" y="12700"/>
                  </a:lnTo>
                  <a:lnTo>
                    <a:pt x="800354" y="0"/>
                  </a:lnTo>
                  <a:lnTo>
                    <a:pt x="813054" y="0"/>
                  </a:lnTo>
                  <a:lnTo>
                    <a:pt x="813054" y="12700"/>
                  </a:lnTo>
                  <a:close/>
                </a:path>
                <a:path w="2375534" h="2393950">
                  <a:moveTo>
                    <a:pt x="838454" y="12700"/>
                  </a:moveTo>
                  <a:lnTo>
                    <a:pt x="825754" y="12700"/>
                  </a:lnTo>
                  <a:lnTo>
                    <a:pt x="825754" y="0"/>
                  </a:lnTo>
                  <a:lnTo>
                    <a:pt x="838454" y="0"/>
                  </a:lnTo>
                  <a:lnTo>
                    <a:pt x="838454" y="12700"/>
                  </a:lnTo>
                  <a:close/>
                </a:path>
                <a:path w="2375534" h="2393950">
                  <a:moveTo>
                    <a:pt x="863854" y="12700"/>
                  </a:moveTo>
                  <a:lnTo>
                    <a:pt x="851154" y="12700"/>
                  </a:lnTo>
                  <a:lnTo>
                    <a:pt x="851154" y="0"/>
                  </a:lnTo>
                  <a:lnTo>
                    <a:pt x="863854" y="0"/>
                  </a:lnTo>
                  <a:lnTo>
                    <a:pt x="863854" y="12700"/>
                  </a:lnTo>
                  <a:close/>
                </a:path>
                <a:path w="2375534" h="2393950">
                  <a:moveTo>
                    <a:pt x="889254" y="12700"/>
                  </a:moveTo>
                  <a:lnTo>
                    <a:pt x="876554" y="12700"/>
                  </a:lnTo>
                  <a:lnTo>
                    <a:pt x="876554" y="0"/>
                  </a:lnTo>
                  <a:lnTo>
                    <a:pt x="889254" y="0"/>
                  </a:lnTo>
                  <a:lnTo>
                    <a:pt x="889254" y="12700"/>
                  </a:lnTo>
                  <a:close/>
                </a:path>
                <a:path w="2375534" h="2393950">
                  <a:moveTo>
                    <a:pt x="914654" y="12700"/>
                  </a:moveTo>
                  <a:lnTo>
                    <a:pt x="901954" y="12700"/>
                  </a:lnTo>
                  <a:lnTo>
                    <a:pt x="901954" y="0"/>
                  </a:lnTo>
                  <a:lnTo>
                    <a:pt x="914654" y="0"/>
                  </a:lnTo>
                  <a:lnTo>
                    <a:pt x="914654" y="12700"/>
                  </a:lnTo>
                  <a:close/>
                </a:path>
                <a:path w="2375534" h="2393950">
                  <a:moveTo>
                    <a:pt x="940054" y="12700"/>
                  </a:moveTo>
                  <a:lnTo>
                    <a:pt x="927354" y="12700"/>
                  </a:lnTo>
                  <a:lnTo>
                    <a:pt x="927354" y="0"/>
                  </a:lnTo>
                  <a:lnTo>
                    <a:pt x="940054" y="0"/>
                  </a:lnTo>
                  <a:lnTo>
                    <a:pt x="940054" y="12700"/>
                  </a:lnTo>
                  <a:close/>
                </a:path>
                <a:path w="2375534" h="2393950">
                  <a:moveTo>
                    <a:pt x="965454" y="12700"/>
                  </a:moveTo>
                  <a:lnTo>
                    <a:pt x="952754" y="12700"/>
                  </a:lnTo>
                  <a:lnTo>
                    <a:pt x="952754" y="0"/>
                  </a:lnTo>
                  <a:lnTo>
                    <a:pt x="965454" y="0"/>
                  </a:lnTo>
                  <a:lnTo>
                    <a:pt x="965454" y="12700"/>
                  </a:lnTo>
                  <a:close/>
                </a:path>
                <a:path w="2375534" h="2393950">
                  <a:moveTo>
                    <a:pt x="990854" y="12700"/>
                  </a:moveTo>
                  <a:lnTo>
                    <a:pt x="978154" y="12700"/>
                  </a:lnTo>
                  <a:lnTo>
                    <a:pt x="978154" y="0"/>
                  </a:lnTo>
                  <a:lnTo>
                    <a:pt x="990854" y="0"/>
                  </a:lnTo>
                  <a:lnTo>
                    <a:pt x="990854" y="12700"/>
                  </a:lnTo>
                  <a:close/>
                </a:path>
                <a:path w="2375534" h="2393950">
                  <a:moveTo>
                    <a:pt x="1016254" y="12700"/>
                  </a:moveTo>
                  <a:lnTo>
                    <a:pt x="1003554" y="12700"/>
                  </a:lnTo>
                  <a:lnTo>
                    <a:pt x="1003554" y="0"/>
                  </a:lnTo>
                  <a:lnTo>
                    <a:pt x="1016254" y="0"/>
                  </a:lnTo>
                  <a:lnTo>
                    <a:pt x="1016254" y="12700"/>
                  </a:lnTo>
                  <a:close/>
                </a:path>
                <a:path w="2375534" h="2393950">
                  <a:moveTo>
                    <a:pt x="1041654" y="12700"/>
                  </a:moveTo>
                  <a:lnTo>
                    <a:pt x="1028954" y="12700"/>
                  </a:lnTo>
                  <a:lnTo>
                    <a:pt x="1028954" y="0"/>
                  </a:lnTo>
                  <a:lnTo>
                    <a:pt x="1041654" y="0"/>
                  </a:lnTo>
                  <a:lnTo>
                    <a:pt x="1041654" y="12700"/>
                  </a:lnTo>
                  <a:close/>
                </a:path>
                <a:path w="2375534" h="2393950">
                  <a:moveTo>
                    <a:pt x="1067054" y="12700"/>
                  </a:moveTo>
                  <a:lnTo>
                    <a:pt x="1054354" y="12700"/>
                  </a:lnTo>
                  <a:lnTo>
                    <a:pt x="1054354" y="0"/>
                  </a:lnTo>
                  <a:lnTo>
                    <a:pt x="1067054" y="0"/>
                  </a:lnTo>
                  <a:lnTo>
                    <a:pt x="1067054" y="12700"/>
                  </a:lnTo>
                  <a:close/>
                </a:path>
                <a:path w="2375534" h="2393950">
                  <a:moveTo>
                    <a:pt x="1092454" y="12700"/>
                  </a:moveTo>
                  <a:lnTo>
                    <a:pt x="1079754" y="12700"/>
                  </a:lnTo>
                  <a:lnTo>
                    <a:pt x="1079754" y="0"/>
                  </a:lnTo>
                  <a:lnTo>
                    <a:pt x="1092454" y="0"/>
                  </a:lnTo>
                  <a:lnTo>
                    <a:pt x="1092454" y="12700"/>
                  </a:lnTo>
                  <a:close/>
                </a:path>
                <a:path w="2375534" h="2393950">
                  <a:moveTo>
                    <a:pt x="1117854" y="12700"/>
                  </a:moveTo>
                  <a:lnTo>
                    <a:pt x="1105154" y="12700"/>
                  </a:lnTo>
                  <a:lnTo>
                    <a:pt x="1105154" y="0"/>
                  </a:lnTo>
                  <a:lnTo>
                    <a:pt x="1117854" y="0"/>
                  </a:lnTo>
                  <a:lnTo>
                    <a:pt x="1117854" y="12700"/>
                  </a:lnTo>
                  <a:close/>
                </a:path>
                <a:path w="2375534" h="2393950">
                  <a:moveTo>
                    <a:pt x="1143254" y="12700"/>
                  </a:moveTo>
                  <a:lnTo>
                    <a:pt x="1130554" y="12700"/>
                  </a:lnTo>
                  <a:lnTo>
                    <a:pt x="1130554" y="0"/>
                  </a:lnTo>
                  <a:lnTo>
                    <a:pt x="1143254" y="0"/>
                  </a:lnTo>
                  <a:lnTo>
                    <a:pt x="1143254" y="12700"/>
                  </a:lnTo>
                  <a:close/>
                </a:path>
                <a:path w="2375534" h="2393950">
                  <a:moveTo>
                    <a:pt x="1168654" y="12700"/>
                  </a:moveTo>
                  <a:lnTo>
                    <a:pt x="1155954" y="12700"/>
                  </a:lnTo>
                  <a:lnTo>
                    <a:pt x="1155954" y="0"/>
                  </a:lnTo>
                  <a:lnTo>
                    <a:pt x="1168654" y="0"/>
                  </a:lnTo>
                  <a:lnTo>
                    <a:pt x="1168654" y="12700"/>
                  </a:lnTo>
                  <a:close/>
                </a:path>
                <a:path w="2375534" h="2393950">
                  <a:moveTo>
                    <a:pt x="1194054" y="12700"/>
                  </a:moveTo>
                  <a:lnTo>
                    <a:pt x="1181354" y="12700"/>
                  </a:lnTo>
                  <a:lnTo>
                    <a:pt x="1181354" y="0"/>
                  </a:lnTo>
                  <a:lnTo>
                    <a:pt x="1194054" y="0"/>
                  </a:lnTo>
                  <a:lnTo>
                    <a:pt x="1194054" y="12700"/>
                  </a:lnTo>
                  <a:close/>
                </a:path>
                <a:path w="2375534" h="2393950">
                  <a:moveTo>
                    <a:pt x="1219454" y="12700"/>
                  </a:moveTo>
                  <a:lnTo>
                    <a:pt x="1206754" y="12700"/>
                  </a:lnTo>
                  <a:lnTo>
                    <a:pt x="1206754" y="0"/>
                  </a:lnTo>
                  <a:lnTo>
                    <a:pt x="1219454" y="0"/>
                  </a:lnTo>
                  <a:lnTo>
                    <a:pt x="1219454" y="12700"/>
                  </a:lnTo>
                  <a:close/>
                </a:path>
                <a:path w="2375534" h="2393950">
                  <a:moveTo>
                    <a:pt x="1244854" y="12700"/>
                  </a:moveTo>
                  <a:lnTo>
                    <a:pt x="1232154" y="12700"/>
                  </a:lnTo>
                  <a:lnTo>
                    <a:pt x="1232154" y="0"/>
                  </a:lnTo>
                  <a:lnTo>
                    <a:pt x="1244854" y="0"/>
                  </a:lnTo>
                  <a:lnTo>
                    <a:pt x="1244854" y="12700"/>
                  </a:lnTo>
                  <a:close/>
                </a:path>
                <a:path w="2375534" h="2393950">
                  <a:moveTo>
                    <a:pt x="1270254" y="12700"/>
                  </a:moveTo>
                  <a:lnTo>
                    <a:pt x="1257554" y="12700"/>
                  </a:lnTo>
                  <a:lnTo>
                    <a:pt x="1257554" y="0"/>
                  </a:lnTo>
                  <a:lnTo>
                    <a:pt x="1270254" y="0"/>
                  </a:lnTo>
                  <a:lnTo>
                    <a:pt x="1270254" y="12700"/>
                  </a:lnTo>
                  <a:close/>
                </a:path>
                <a:path w="2375534" h="2393950">
                  <a:moveTo>
                    <a:pt x="1295654" y="12700"/>
                  </a:moveTo>
                  <a:lnTo>
                    <a:pt x="1282954" y="12700"/>
                  </a:lnTo>
                  <a:lnTo>
                    <a:pt x="1282954" y="0"/>
                  </a:lnTo>
                  <a:lnTo>
                    <a:pt x="1295654" y="0"/>
                  </a:lnTo>
                  <a:lnTo>
                    <a:pt x="1295654" y="12700"/>
                  </a:lnTo>
                  <a:close/>
                </a:path>
                <a:path w="2375534" h="2393950">
                  <a:moveTo>
                    <a:pt x="1321054" y="12700"/>
                  </a:moveTo>
                  <a:lnTo>
                    <a:pt x="1308354" y="12700"/>
                  </a:lnTo>
                  <a:lnTo>
                    <a:pt x="1308354" y="0"/>
                  </a:lnTo>
                  <a:lnTo>
                    <a:pt x="1321054" y="0"/>
                  </a:lnTo>
                  <a:lnTo>
                    <a:pt x="1321054" y="12700"/>
                  </a:lnTo>
                  <a:close/>
                </a:path>
                <a:path w="2375534" h="2393950">
                  <a:moveTo>
                    <a:pt x="1346454" y="12700"/>
                  </a:moveTo>
                  <a:lnTo>
                    <a:pt x="1333754" y="12700"/>
                  </a:lnTo>
                  <a:lnTo>
                    <a:pt x="1333754" y="0"/>
                  </a:lnTo>
                  <a:lnTo>
                    <a:pt x="1346454" y="0"/>
                  </a:lnTo>
                  <a:lnTo>
                    <a:pt x="1346454" y="12700"/>
                  </a:lnTo>
                  <a:close/>
                </a:path>
                <a:path w="2375534" h="2393950">
                  <a:moveTo>
                    <a:pt x="1371854" y="12700"/>
                  </a:moveTo>
                  <a:lnTo>
                    <a:pt x="1359154" y="12700"/>
                  </a:lnTo>
                  <a:lnTo>
                    <a:pt x="1359154" y="0"/>
                  </a:lnTo>
                  <a:lnTo>
                    <a:pt x="1371854" y="0"/>
                  </a:lnTo>
                  <a:lnTo>
                    <a:pt x="1371854" y="12700"/>
                  </a:lnTo>
                  <a:close/>
                </a:path>
                <a:path w="2375534" h="2393950">
                  <a:moveTo>
                    <a:pt x="1397254" y="12700"/>
                  </a:moveTo>
                  <a:lnTo>
                    <a:pt x="1384554" y="12700"/>
                  </a:lnTo>
                  <a:lnTo>
                    <a:pt x="1384554" y="0"/>
                  </a:lnTo>
                  <a:lnTo>
                    <a:pt x="1397254" y="0"/>
                  </a:lnTo>
                  <a:lnTo>
                    <a:pt x="1397254" y="12700"/>
                  </a:lnTo>
                  <a:close/>
                </a:path>
                <a:path w="2375534" h="2393950">
                  <a:moveTo>
                    <a:pt x="1422654" y="12700"/>
                  </a:moveTo>
                  <a:lnTo>
                    <a:pt x="1409954" y="12700"/>
                  </a:lnTo>
                  <a:lnTo>
                    <a:pt x="1409954" y="0"/>
                  </a:lnTo>
                  <a:lnTo>
                    <a:pt x="1422654" y="0"/>
                  </a:lnTo>
                  <a:lnTo>
                    <a:pt x="1422654" y="12700"/>
                  </a:lnTo>
                  <a:close/>
                </a:path>
                <a:path w="2375534" h="2393950">
                  <a:moveTo>
                    <a:pt x="1448054" y="12700"/>
                  </a:moveTo>
                  <a:lnTo>
                    <a:pt x="1435354" y="12700"/>
                  </a:lnTo>
                  <a:lnTo>
                    <a:pt x="1435354" y="0"/>
                  </a:lnTo>
                  <a:lnTo>
                    <a:pt x="1448054" y="0"/>
                  </a:lnTo>
                  <a:lnTo>
                    <a:pt x="1448054" y="12700"/>
                  </a:lnTo>
                  <a:close/>
                </a:path>
                <a:path w="2375534" h="2393950">
                  <a:moveTo>
                    <a:pt x="1473454" y="12700"/>
                  </a:moveTo>
                  <a:lnTo>
                    <a:pt x="1460754" y="12700"/>
                  </a:lnTo>
                  <a:lnTo>
                    <a:pt x="1460754" y="0"/>
                  </a:lnTo>
                  <a:lnTo>
                    <a:pt x="1473454" y="0"/>
                  </a:lnTo>
                  <a:lnTo>
                    <a:pt x="1473454" y="12700"/>
                  </a:lnTo>
                  <a:close/>
                </a:path>
                <a:path w="2375534" h="2393950">
                  <a:moveTo>
                    <a:pt x="1498854" y="12700"/>
                  </a:moveTo>
                  <a:lnTo>
                    <a:pt x="1486154" y="12700"/>
                  </a:lnTo>
                  <a:lnTo>
                    <a:pt x="1486154" y="0"/>
                  </a:lnTo>
                  <a:lnTo>
                    <a:pt x="1498854" y="0"/>
                  </a:lnTo>
                  <a:lnTo>
                    <a:pt x="1498854" y="12700"/>
                  </a:lnTo>
                  <a:close/>
                </a:path>
                <a:path w="2375534" h="2393950">
                  <a:moveTo>
                    <a:pt x="1524254" y="12700"/>
                  </a:moveTo>
                  <a:lnTo>
                    <a:pt x="1511554" y="12700"/>
                  </a:lnTo>
                  <a:lnTo>
                    <a:pt x="1511554" y="0"/>
                  </a:lnTo>
                  <a:lnTo>
                    <a:pt x="1524254" y="0"/>
                  </a:lnTo>
                  <a:lnTo>
                    <a:pt x="1524254" y="12700"/>
                  </a:lnTo>
                  <a:close/>
                </a:path>
                <a:path w="2375534" h="2393950">
                  <a:moveTo>
                    <a:pt x="1549654" y="12700"/>
                  </a:moveTo>
                  <a:lnTo>
                    <a:pt x="1536954" y="12700"/>
                  </a:lnTo>
                  <a:lnTo>
                    <a:pt x="1536954" y="0"/>
                  </a:lnTo>
                  <a:lnTo>
                    <a:pt x="1549654" y="0"/>
                  </a:lnTo>
                  <a:lnTo>
                    <a:pt x="1549654" y="12700"/>
                  </a:lnTo>
                  <a:close/>
                </a:path>
                <a:path w="2375534" h="2393950">
                  <a:moveTo>
                    <a:pt x="1575054" y="12700"/>
                  </a:moveTo>
                  <a:lnTo>
                    <a:pt x="1562354" y="12700"/>
                  </a:lnTo>
                  <a:lnTo>
                    <a:pt x="1562354" y="0"/>
                  </a:lnTo>
                  <a:lnTo>
                    <a:pt x="1575054" y="0"/>
                  </a:lnTo>
                  <a:lnTo>
                    <a:pt x="1575054" y="12700"/>
                  </a:lnTo>
                  <a:close/>
                </a:path>
                <a:path w="2375534" h="2393950">
                  <a:moveTo>
                    <a:pt x="1600454" y="12700"/>
                  </a:moveTo>
                  <a:lnTo>
                    <a:pt x="1587754" y="12700"/>
                  </a:lnTo>
                  <a:lnTo>
                    <a:pt x="1587754" y="0"/>
                  </a:lnTo>
                  <a:lnTo>
                    <a:pt x="1600454" y="0"/>
                  </a:lnTo>
                  <a:lnTo>
                    <a:pt x="1600454" y="12700"/>
                  </a:lnTo>
                  <a:close/>
                </a:path>
                <a:path w="2375534" h="2393950">
                  <a:moveTo>
                    <a:pt x="1625854" y="12700"/>
                  </a:moveTo>
                  <a:lnTo>
                    <a:pt x="1613154" y="12700"/>
                  </a:lnTo>
                  <a:lnTo>
                    <a:pt x="1613154" y="0"/>
                  </a:lnTo>
                  <a:lnTo>
                    <a:pt x="1625854" y="0"/>
                  </a:lnTo>
                  <a:lnTo>
                    <a:pt x="1625854" y="12700"/>
                  </a:lnTo>
                  <a:close/>
                </a:path>
                <a:path w="2375534" h="2393950">
                  <a:moveTo>
                    <a:pt x="1651254" y="12700"/>
                  </a:moveTo>
                  <a:lnTo>
                    <a:pt x="1638554" y="12700"/>
                  </a:lnTo>
                  <a:lnTo>
                    <a:pt x="1638554" y="0"/>
                  </a:lnTo>
                  <a:lnTo>
                    <a:pt x="1651254" y="0"/>
                  </a:lnTo>
                  <a:lnTo>
                    <a:pt x="1651254" y="12700"/>
                  </a:lnTo>
                  <a:close/>
                </a:path>
                <a:path w="2375534" h="2393950">
                  <a:moveTo>
                    <a:pt x="1676654" y="12700"/>
                  </a:moveTo>
                  <a:lnTo>
                    <a:pt x="1663954" y="12700"/>
                  </a:lnTo>
                  <a:lnTo>
                    <a:pt x="1663954" y="0"/>
                  </a:lnTo>
                  <a:lnTo>
                    <a:pt x="1676654" y="0"/>
                  </a:lnTo>
                  <a:lnTo>
                    <a:pt x="1676654" y="12700"/>
                  </a:lnTo>
                  <a:close/>
                </a:path>
                <a:path w="2375534" h="2393950">
                  <a:moveTo>
                    <a:pt x="1702054" y="12700"/>
                  </a:moveTo>
                  <a:lnTo>
                    <a:pt x="1689354" y="12700"/>
                  </a:lnTo>
                  <a:lnTo>
                    <a:pt x="1689354" y="0"/>
                  </a:lnTo>
                  <a:lnTo>
                    <a:pt x="1702054" y="0"/>
                  </a:lnTo>
                  <a:lnTo>
                    <a:pt x="1702054" y="12700"/>
                  </a:lnTo>
                  <a:close/>
                </a:path>
                <a:path w="2375534" h="2393950">
                  <a:moveTo>
                    <a:pt x="1727454" y="12700"/>
                  </a:moveTo>
                  <a:lnTo>
                    <a:pt x="1714754" y="12700"/>
                  </a:lnTo>
                  <a:lnTo>
                    <a:pt x="1714754" y="0"/>
                  </a:lnTo>
                  <a:lnTo>
                    <a:pt x="1727454" y="0"/>
                  </a:lnTo>
                  <a:lnTo>
                    <a:pt x="1727454" y="12700"/>
                  </a:lnTo>
                  <a:close/>
                </a:path>
                <a:path w="2375534" h="2393950">
                  <a:moveTo>
                    <a:pt x="1752854" y="12700"/>
                  </a:moveTo>
                  <a:lnTo>
                    <a:pt x="1740154" y="12700"/>
                  </a:lnTo>
                  <a:lnTo>
                    <a:pt x="1740154" y="0"/>
                  </a:lnTo>
                  <a:lnTo>
                    <a:pt x="1752854" y="0"/>
                  </a:lnTo>
                  <a:lnTo>
                    <a:pt x="1752854" y="12700"/>
                  </a:lnTo>
                  <a:close/>
                </a:path>
                <a:path w="2375534" h="2393950">
                  <a:moveTo>
                    <a:pt x="1778254" y="12700"/>
                  </a:moveTo>
                  <a:lnTo>
                    <a:pt x="1765554" y="12700"/>
                  </a:lnTo>
                  <a:lnTo>
                    <a:pt x="1765554" y="0"/>
                  </a:lnTo>
                  <a:lnTo>
                    <a:pt x="1778254" y="0"/>
                  </a:lnTo>
                  <a:lnTo>
                    <a:pt x="1778254" y="12700"/>
                  </a:lnTo>
                  <a:close/>
                </a:path>
                <a:path w="2375534" h="2393950">
                  <a:moveTo>
                    <a:pt x="1803654" y="12700"/>
                  </a:moveTo>
                  <a:lnTo>
                    <a:pt x="1790954" y="12700"/>
                  </a:lnTo>
                  <a:lnTo>
                    <a:pt x="1790954" y="0"/>
                  </a:lnTo>
                  <a:lnTo>
                    <a:pt x="1803654" y="0"/>
                  </a:lnTo>
                  <a:lnTo>
                    <a:pt x="1803654" y="12700"/>
                  </a:lnTo>
                  <a:close/>
                </a:path>
                <a:path w="2375534" h="2393950">
                  <a:moveTo>
                    <a:pt x="1829054" y="12700"/>
                  </a:moveTo>
                  <a:lnTo>
                    <a:pt x="1816354" y="12700"/>
                  </a:lnTo>
                  <a:lnTo>
                    <a:pt x="1816354" y="0"/>
                  </a:lnTo>
                  <a:lnTo>
                    <a:pt x="1829054" y="0"/>
                  </a:lnTo>
                  <a:lnTo>
                    <a:pt x="1829054" y="12700"/>
                  </a:lnTo>
                  <a:close/>
                </a:path>
                <a:path w="2375534" h="2393950">
                  <a:moveTo>
                    <a:pt x="1854454" y="12700"/>
                  </a:moveTo>
                  <a:lnTo>
                    <a:pt x="1841754" y="12700"/>
                  </a:lnTo>
                  <a:lnTo>
                    <a:pt x="1841754" y="0"/>
                  </a:lnTo>
                  <a:lnTo>
                    <a:pt x="1854454" y="0"/>
                  </a:lnTo>
                  <a:lnTo>
                    <a:pt x="1854454" y="12700"/>
                  </a:lnTo>
                  <a:close/>
                </a:path>
                <a:path w="2375534" h="2393950">
                  <a:moveTo>
                    <a:pt x="1879854" y="12700"/>
                  </a:moveTo>
                  <a:lnTo>
                    <a:pt x="1867154" y="12700"/>
                  </a:lnTo>
                  <a:lnTo>
                    <a:pt x="1867154" y="0"/>
                  </a:lnTo>
                  <a:lnTo>
                    <a:pt x="1879854" y="0"/>
                  </a:lnTo>
                  <a:lnTo>
                    <a:pt x="1879854" y="12700"/>
                  </a:lnTo>
                  <a:close/>
                </a:path>
                <a:path w="2375534" h="2393950">
                  <a:moveTo>
                    <a:pt x="1905254" y="12700"/>
                  </a:moveTo>
                  <a:lnTo>
                    <a:pt x="1892554" y="12700"/>
                  </a:lnTo>
                  <a:lnTo>
                    <a:pt x="1892554" y="0"/>
                  </a:lnTo>
                  <a:lnTo>
                    <a:pt x="1905254" y="0"/>
                  </a:lnTo>
                  <a:lnTo>
                    <a:pt x="1905254" y="12700"/>
                  </a:lnTo>
                  <a:close/>
                </a:path>
                <a:path w="2375534" h="2393950">
                  <a:moveTo>
                    <a:pt x="1930654" y="12700"/>
                  </a:moveTo>
                  <a:lnTo>
                    <a:pt x="1917954" y="12700"/>
                  </a:lnTo>
                  <a:lnTo>
                    <a:pt x="1917954" y="0"/>
                  </a:lnTo>
                  <a:lnTo>
                    <a:pt x="1930654" y="0"/>
                  </a:lnTo>
                  <a:lnTo>
                    <a:pt x="1930654" y="12700"/>
                  </a:lnTo>
                  <a:close/>
                </a:path>
                <a:path w="2375534" h="2393950">
                  <a:moveTo>
                    <a:pt x="1956054" y="12700"/>
                  </a:moveTo>
                  <a:lnTo>
                    <a:pt x="1943354" y="12700"/>
                  </a:lnTo>
                  <a:lnTo>
                    <a:pt x="1943354" y="0"/>
                  </a:lnTo>
                  <a:lnTo>
                    <a:pt x="1956054" y="0"/>
                  </a:lnTo>
                  <a:lnTo>
                    <a:pt x="1956054" y="12700"/>
                  </a:lnTo>
                  <a:close/>
                </a:path>
                <a:path w="2375534" h="2393950">
                  <a:moveTo>
                    <a:pt x="1981454" y="12700"/>
                  </a:moveTo>
                  <a:lnTo>
                    <a:pt x="1968754" y="12700"/>
                  </a:lnTo>
                  <a:lnTo>
                    <a:pt x="1968754" y="0"/>
                  </a:lnTo>
                  <a:lnTo>
                    <a:pt x="1981454" y="0"/>
                  </a:lnTo>
                  <a:lnTo>
                    <a:pt x="1981454" y="12700"/>
                  </a:lnTo>
                  <a:close/>
                </a:path>
                <a:path w="2375534" h="2393950">
                  <a:moveTo>
                    <a:pt x="2006854" y="12700"/>
                  </a:moveTo>
                  <a:lnTo>
                    <a:pt x="1994154" y="12700"/>
                  </a:lnTo>
                  <a:lnTo>
                    <a:pt x="1994154" y="0"/>
                  </a:lnTo>
                  <a:lnTo>
                    <a:pt x="2006854" y="0"/>
                  </a:lnTo>
                  <a:lnTo>
                    <a:pt x="2006854" y="12700"/>
                  </a:lnTo>
                  <a:close/>
                </a:path>
                <a:path w="2375534" h="2393950">
                  <a:moveTo>
                    <a:pt x="2032254" y="12700"/>
                  </a:moveTo>
                  <a:lnTo>
                    <a:pt x="2019554" y="12700"/>
                  </a:lnTo>
                  <a:lnTo>
                    <a:pt x="2019554" y="0"/>
                  </a:lnTo>
                  <a:lnTo>
                    <a:pt x="2032254" y="0"/>
                  </a:lnTo>
                  <a:lnTo>
                    <a:pt x="2032254" y="12700"/>
                  </a:lnTo>
                  <a:close/>
                </a:path>
                <a:path w="2375534" h="2393950">
                  <a:moveTo>
                    <a:pt x="2057654" y="12700"/>
                  </a:moveTo>
                  <a:lnTo>
                    <a:pt x="2044954" y="12700"/>
                  </a:lnTo>
                  <a:lnTo>
                    <a:pt x="2044954" y="0"/>
                  </a:lnTo>
                  <a:lnTo>
                    <a:pt x="2057654" y="0"/>
                  </a:lnTo>
                  <a:lnTo>
                    <a:pt x="2057654" y="12700"/>
                  </a:lnTo>
                  <a:close/>
                </a:path>
                <a:path w="2375534" h="2393950">
                  <a:moveTo>
                    <a:pt x="2083054" y="12700"/>
                  </a:moveTo>
                  <a:lnTo>
                    <a:pt x="2070354" y="12700"/>
                  </a:lnTo>
                  <a:lnTo>
                    <a:pt x="2070354" y="0"/>
                  </a:lnTo>
                  <a:lnTo>
                    <a:pt x="2083054" y="0"/>
                  </a:lnTo>
                  <a:lnTo>
                    <a:pt x="2083054" y="12700"/>
                  </a:lnTo>
                  <a:close/>
                </a:path>
                <a:path w="2375534" h="2393950">
                  <a:moveTo>
                    <a:pt x="2108454" y="12700"/>
                  </a:moveTo>
                  <a:lnTo>
                    <a:pt x="2095754" y="12700"/>
                  </a:lnTo>
                  <a:lnTo>
                    <a:pt x="2095754" y="0"/>
                  </a:lnTo>
                  <a:lnTo>
                    <a:pt x="2108454" y="0"/>
                  </a:lnTo>
                  <a:lnTo>
                    <a:pt x="2108454" y="12700"/>
                  </a:lnTo>
                  <a:close/>
                </a:path>
                <a:path w="2375534" h="2393950">
                  <a:moveTo>
                    <a:pt x="2133854" y="12700"/>
                  </a:moveTo>
                  <a:lnTo>
                    <a:pt x="2121154" y="12700"/>
                  </a:lnTo>
                  <a:lnTo>
                    <a:pt x="2121154" y="0"/>
                  </a:lnTo>
                  <a:lnTo>
                    <a:pt x="2133854" y="0"/>
                  </a:lnTo>
                  <a:lnTo>
                    <a:pt x="2133854" y="12700"/>
                  </a:lnTo>
                  <a:close/>
                </a:path>
                <a:path w="2375534" h="2393950">
                  <a:moveTo>
                    <a:pt x="2159254" y="12700"/>
                  </a:moveTo>
                  <a:lnTo>
                    <a:pt x="2146554" y="12700"/>
                  </a:lnTo>
                  <a:lnTo>
                    <a:pt x="2146554" y="0"/>
                  </a:lnTo>
                  <a:lnTo>
                    <a:pt x="2159254" y="0"/>
                  </a:lnTo>
                  <a:lnTo>
                    <a:pt x="2159254" y="12700"/>
                  </a:lnTo>
                  <a:close/>
                </a:path>
                <a:path w="2375534" h="2393950">
                  <a:moveTo>
                    <a:pt x="2184654" y="12700"/>
                  </a:moveTo>
                  <a:lnTo>
                    <a:pt x="2171954" y="12700"/>
                  </a:lnTo>
                  <a:lnTo>
                    <a:pt x="2171954" y="0"/>
                  </a:lnTo>
                  <a:lnTo>
                    <a:pt x="2184654" y="0"/>
                  </a:lnTo>
                  <a:lnTo>
                    <a:pt x="2184654" y="12700"/>
                  </a:lnTo>
                  <a:close/>
                </a:path>
                <a:path w="2375534" h="2393950">
                  <a:moveTo>
                    <a:pt x="2210054" y="12700"/>
                  </a:moveTo>
                  <a:lnTo>
                    <a:pt x="2197354" y="12700"/>
                  </a:lnTo>
                  <a:lnTo>
                    <a:pt x="2197354" y="0"/>
                  </a:lnTo>
                  <a:lnTo>
                    <a:pt x="2210054" y="0"/>
                  </a:lnTo>
                  <a:lnTo>
                    <a:pt x="2210054" y="12700"/>
                  </a:lnTo>
                  <a:close/>
                </a:path>
                <a:path w="2375534" h="2393950">
                  <a:moveTo>
                    <a:pt x="2235454" y="12700"/>
                  </a:moveTo>
                  <a:lnTo>
                    <a:pt x="2222754" y="12700"/>
                  </a:lnTo>
                  <a:lnTo>
                    <a:pt x="2222754" y="0"/>
                  </a:lnTo>
                  <a:lnTo>
                    <a:pt x="2235454" y="0"/>
                  </a:lnTo>
                  <a:lnTo>
                    <a:pt x="2235454" y="12700"/>
                  </a:lnTo>
                  <a:close/>
                </a:path>
                <a:path w="2375534" h="2393950">
                  <a:moveTo>
                    <a:pt x="2260854" y="12700"/>
                  </a:moveTo>
                  <a:lnTo>
                    <a:pt x="2248154" y="12700"/>
                  </a:lnTo>
                  <a:lnTo>
                    <a:pt x="2248154" y="0"/>
                  </a:lnTo>
                  <a:lnTo>
                    <a:pt x="2260854" y="0"/>
                  </a:lnTo>
                  <a:lnTo>
                    <a:pt x="2260854" y="12700"/>
                  </a:lnTo>
                  <a:close/>
                </a:path>
                <a:path w="2375534" h="2393950">
                  <a:moveTo>
                    <a:pt x="2286254" y="12700"/>
                  </a:moveTo>
                  <a:lnTo>
                    <a:pt x="2273554" y="12700"/>
                  </a:lnTo>
                  <a:lnTo>
                    <a:pt x="2273554" y="0"/>
                  </a:lnTo>
                  <a:lnTo>
                    <a:pt x="2286254" y="0"/>
                  </a:lnTo>
                  <a:lnTo>
                    <a:pt x="2286254" y="12700"/>
                  </a:lnTo>
                  <a:close/>
                </a:path>
                <a:path w="2375534" h="2393950">
                  <a:moveTo>
                    <a:pt x="2311654" y="12700"/>
                  </a:moveTo>
                  <a:lnTo>
                    <a:pt x="2298954" y="12700"/>
                  </a:lnTo>
                  <a:lnTo>
                    <a:pt x="2298954" y="0"/>
                  </a:lnTo>
                  <a:lnTo>
                    <a:pt x="2311654" y="0"/>
                  </a:lnTo>
                  <a:lnTo>
                    <a:pt x="2311654" y="12700"/>
                  </a:lnTo>
                  <a:close/>
                </a:path>
                <a:path w="2375534" h="2393950">
                  <a:moveTo>
                    <a:pt x="2337054" y="12700"/>
                  </a:moveTo>
                  <a:lnTo>
                    <a:pt x="2324354" y="12700"/>
                  </a:lnTo>
                  <a:lnTo>
                    <a:pt x="2324354" y="0"/>
                  </a:lnTo>
                  <a:lnTo>
                    <a:pt x="2337054" y="0"/>
                  </a:lnTo>
                  <a:lnTo>
                    <a:pt x="2337054" y="12700"/>
                  </a:lnTo>
                  <a:close/>
                </a:path>
                <a:path w="2375534" h="2393950">
                  <a:moveTo>
                    <a:pt x="2362454" y="12700"/>
                  </a:moveTo>
                  <a:lnTo>
                    <a:pt x="2349754" y="12700"/>
                  </a:lnTo>
                  <a:lnTo>
                    <a:pt x="2349754" y="0"/>
                  </a:lnTo>
                  <a:lnTo>
                    <a:pt x="2362454" y="0"/>
                  </a:lnTo>
                  <a:lnTo>
                    <a:pt x="2362454" y="12700"/>
                  </a:lnTo>
                  <a:close/>
                </a:path>
                <a:path w="2375534" h="2393950">
                  <a:moveTo>
                    <a:pt x="2375408" y="25146"/>
                  </a:moveTo>
                  <a:lnTo>
                    <a:pt x="2362708" y="25146"/>
                  </a:lnTo>
                  <a:lnTo>
                    <a:pt x="2362708" y="12446"/>
                  </a:lnTo>
                  <a:lnTo>
                    <a:pt x="2375408" y="12446"/>
                  </a:lnTo>
                  <a:lnTo>
                    <a:pt x="2375408" y="25146"/>
                  </a:lnTo>
                  <a:close/>
                </a:path>
                <a:path w="2375534" h="2393950">
                  <a:moveTo>
                    <a:pt x="2375408" y="50546"/>
                  </a:moveTo>
                  <a:lnTo>
                    <a:pt x="2362708" y="50546"/>
                  </a:lnTo>
                  <a:lnTo>
                    <a:pt x="2362708" y="37846"/>
                  </a:lnTo>
                  <a:lnTo>
                    <a:pt x="2375408" y="37846"/>
                  </a:lnTo>
                  <a:lnTo>
                    <a:pt x="2375408" y="50546"/>
                  </a:lnTo>
                  <a:close/>
                </a:path>
                <a:path w="2375534" h="2393950">
                  <a:moveTo>
                    <a:pt x="2375408" y="75946"/>
                  </a:moveTo>
                  <a:lnTo>
                    <a:pt x="2362708" y="75946"/>
                  </a:lnTo>
                  <a:lnTo>
                    <a:pt x="2362708" y="63246"/>
                  </a:lnTo>
                  <a:lnTo>
                    <a:pt x="2375408" y="63246"/>
                  </a:lnTo>
                  <a:lnTo>
                    <a:pt x="2375408" y="75946"/>
                  </a:lnTo>
                  <a:close/>
                </a:path>
                <a:path w="2375534" h="2393950">
                  <a:moveTo>
                    <a:pt x="2375408" y="101346"/>
                  </a:moveTo>
                  <a:lnTo>
                    <a:pt x="2362708" y="101346"/>
                  </a:lnTo>
                  <a:lnTo>
                    <a:pt x="2362708" y="88646"/>
                  </a:lnTo>
                  <a:lnTo>
                    <a:pt x="2375408" y="88646"/>
                  </a:lnTo>
                  <a:lnTo>
                    <a:pt x="2375408" y="101346"/>
                  </a:lnTo>
                  <a:close/>
                </a:path>
                <a:path w="2375534" h="2393950">
                  <a:moveTo>
                    <a:pt x="2375408" y="126746"/>
                  </a:moveTo>
                  <a:lnTo>
                    <a:pt x="2362708" y="126746"/>
                  </a:lnTo>
                  <a:lnTo>
                    <a:pt x="2362708" y="114046"/>
                  </a:lnTo>
                  <a:lnTo>
                    <a:pt x="2375408" y="114046"/>
                  </a:lnTo>
                  <a:lnTo>
                    <a:pt x="2375408" y="126746"/>
                  </a:lnTo>
                  <a:close/>
                </a:path>
                <a:path w="2375534" h="2393950">
                  <a:moveTo>
                    <a:pt x="2375408" y="152146"/>
                  </a:moveTo>
                  <a:lnTo>
                    <a:pt x="2362708" y="152146"/>
                  </a:lnTo>
                  <a:lnTo>
                    <a:pt x="2362708" y="139446"/>
                  </a:lnTo>
                  <a:lnTo>
                    <a:pt x="2375408" y="139446"/>
                  </a:lnTo>
                  <a:lnTo>
                    <a:pt x="2375408" y="152146"/>
                  </a:lnTo>
                  <a:close/>
                </a:path>
                <a:path w="2375534" h="2393950">
                  <a:moveTo>
                    <a:pt x="2375408" y="177546"/>
                  </a:moveTo>
                  <a:lnTo>
                    <a:pt x="2362708" y="177546"/>
                  </a:lnTo>
                  <a:lnTo>
                    <a:pt x="2362708" y="164846"/>
                  </a:lnTo>
                  <a:lnTo>
                    <a:pt x="2375408" y="164846"/>
                  </a:lnTo>
                  <a:lnTo>
                    <a:pt x="2375408" y="177546"/>
                  </a:lnTo>
                  <a:close/>
                </a:path>
                <a:path w="2375534" h="2393950">
                  <a:moveTo>
                    <a:pt x="2375408" y="202946"/>
                  </a:moveTo>
                  <a:lnTo>
                    <a:pt x="2362708" y="202946"/>
                  </a:lnTo>
                  <a:lnTo>
                    <a:pt x="2362708" y="190246"/>
                  </a:lnTo>
                  <a:lnTo>
                    <a:pt x="2375408" y="190246"/>
                  </a:lnTo>
                  <a:lnTo>
                    <a:pt x="2375408" y="202946"/>
                  </a:lnTo>
                  <a:close/>
                </a:path>
                <a:path w="2375534" h="2393950">
                  <a:moveTo>
                    <a:pt x="2375408" y="228346"/>
                  </a:moveTo>
                  <a:lnTo>
                    <a:pt x="2362708" y="228346"/>
                  </a:lnTo>
                  <a:lnTo>
                    <a:pt x="2362708" y="215646"/>
                  </a:lnTo>
                  <a:lnTo>
                    <a:pt x="2375408" y="215646"/>
                  </a:lnTo>
                  <a:lnTo>
                    <a:pt x="2375408" y="228346"/>
                  </a:lnTo>
                  <a:close/>
                </a:path>
                <a:path w="2375534" h="2393950">
                  <a:moveTo>
                    <a:pt x="2375408" y="253746"/>
                  </a:moveTo>
                  <a:lnTo>
                    <a:pt x="2362708" y="253746"/>
                  </a:lnTo>
                  <a:lnTo>
                    <a:pt x="2362708" y="241046"/>
                  </a:lnTo>
                  <a:lnTo>
                    <a:pt x="2375408" y="241046"/>
                  </a:lnTo>
                  <a:lnTo>
                    <a:pt x="2375408" y="253746"/>
                  </a:lnTo>
                  <a:close/>
                </a:path>
                <a:path w="2375534" h="2393950">
                  <a:moveTo>
                    <a:pt x="2375408" y="279146"/>
                  </a:moveTo>
                  <a:lnTo>
                    <a:pt x="2362708" y="279146"/>
                  </a:lnTo>
                  <a:lnTo>
                    <a:pt x="2362708" y="266446"/>
                  </a:lnTo>
                  <a:lnTo>
                    <a:pt x="2375408" y="266446"/>
                  </a:lnTo>
                  <a:lnTo>
                    <a:pt x="2375408" y="279146"/>
                  </a:lnTo>
                  <a:close/>
                </a:path>
                <a:path w="2375534" h="2393950">
                  <a:moveTo>
                    <a:pt x="2375408" y="304546"/>
                  </a:moveTo>
                  <a:lnTo>
                    <a:pt x="2362708" y="304546"/>
                  </a:lnTo>
                  <a:lnTo>
                    <a:pt x="2362708" y="291846"/>
                  </a:lnTo>
                  <a:lnTo>
                    <a:pt x="2375408" y="291846"/>
                  </a:lnTo>
                  <a:lnTo>
                    <a:pt x="2375408" y="304546"/>
                  </a:lnTo>
                  <a:close/>
                </a:path>
                <a:path w="2375534" h="2393950">
                  <a:moveTo>
                    <a:pt x="2375408" y="329946"/>
                  </a:moveTo>
                  <a:lnTo>
                    <a:pt x="2362708" y="329946"/>
                  </a:lnTo>
                  <a:lnTo>
                    <a:pt x="2362708" y="317246"/>
                  </a:lnTo>
                  <a:lnTo>
                    <a:pt x="2375408" y="317246"/>
                  </a:lnTo>
                  <a:lnTo>
                    <a:pt x="2375408" y="329946"/>
                  </a:lnTo>
                  <a:close/>
                </a:path>
                <a:path w="2375534" h="2393950">
                  <a:moveTo>
                    <a:pt x="2375408" y="355346"/>
                  </a:moveTo>
                  <a:lnTo>
                    <a:pt x="2362708" y="355346"/>
                  </a:lnTo>
                  <a:lnTo>
                    <a:pt x="2362708" y="342646"/>
                  </a:lnTo>
                  <a:lnTo>
                    <a:pt x="2375408" y="342646"/>
                  </a:lnTo>
                  <a:lnTo>
                    <a:pt x="2375408" y="355346"/>
                  </a:lnTo>
                  <a:close/>
                </a:path>
                <a:path w="2375534" h="2393950">
                  <a:moveTo>
                    <a:pt x="2375408" y="380746"/>
                  </a:moveTo>
                  <a:lnTo>
                    <a:pt x="2362708" y="380746"/>
                  </a:lnTo>
                  <a:lnTo>
                    <a:pt x="2362708" y="368046"/>
                  </a:lnTo>
                  <a:lnTo>
                    <a:pt x="2375408" y="368046"/>
                  </a:lnTo>
                  <a:lnTo>
                    <a:pt x="2375408" y="380746"/>
                  </a:lnTo>
                  <a:close/>
                </a:path>
                <a:path w="2375534" h="2393950">
                  <a:moveTo>
                    <a:pt x="2375408" y="406146"/>
                  </a:moveTo>
                  <a:lnTo>
                    <a:pt x="2362708" y="406146"/>
                  </a:lnTo>
                  <a:lnTo>
                    <a:pt x="2362708" y="393446"/>
                  </a:lnTo>
                  <a:lnTo>
                    <a:pt x="2375408" y="393446"/>
                  </a:lnTo>
                  <a:lnTo>
                    <a:pt x="2375408" y="406146"/>
                  </a:lnTo>
                  <a:close/>
                </a:path>
                <a:path w="2375534" h="2393950">
                  <a:moveTo>
                    <a:pt x="2375408" y="431546"/>
                  </a:moveTo>
                  <a:lnTo>
                    <a:pt x="2362708" y="431546"/>
                  </a:lnTo>
                  <a:lnTo>
                    <a:pt x="2362708" y="418846"/>
                  </a:lnTo>
                  <a:lnTo>
                    <a:pt x="2375408" y="418846"/>
                  </a:lnTo>
                  <a:lnTo>
                    <a:pt x="2375408" y="431546"/>
                  </a:lnTo>
                  <a:close/>
                </a:path>
                <a:path w="2375534" h="2393950">
                  <a:moveTo>
                    <a:pt x="2375408" y="456946"/>
                  </a:moveTo>
                  <a:lnTo>
                    <a:pt x="2362708" y="456946"/>
                  </a:lnTo>
                  <a:lnTo>
                    <a:pt x="2362708" y="444246"/>
                  </a:lnTo>
                  <a:lnTo>
                    <a:pt x="2375408" y="444246"/>
                  </a:lnTo>
                  <a:lnTo>
                    <a:pt x="2375408" y="456946"/>
                  </a:lnTo>
                  <a:close/>
                </a:path>
                <a:path w="2375534" h="2393950">
                  <a:moveTo>
                    <a:pt x="2375408" y="482346"/>
                  </a:moveTo>
                  <a:lnTo>
                    <a:pt x="2362708" y="482346"/>
                  </a:lnTo>
                  <a:lnTo>
                    <a:pt x="2362708" y="469646"/>
                  </a:lnTo>
                  <a:lnTo>
                    <a:pt x="2375408" y="469646"/>
                  </a:lnTo>
                  <a:lnTo>
                    <a:pt x="2375408" y="482346"/>
                  </a:lnTo>
                  <a:close/>
                </a:path>
                <a:path w="2375534" h="2393950">
                  <a:moveTo>
                    <a:pt x="2375408" y="507746"/>
                  </a:moveTo>
                  <a:lnTo>
                    <a:pt x="2362708" y="507746"/>
                  </a:lnTo>
                  <a:lnTo>
                    <a:pt x="2362708" y="495046"/>
                  </a:lnTo>
                  <a:lnTo>
                    <a:pt x="2375408" y="495046"/>
                  </a:lnTo>
                  <a:lnTo>
                    <a:pt x="2375408" y="507746"/>
                  </a:lnTo>
                  <a:close/>
                </a:path>
                <a:path w="2375534" h="2393950">
                  <a:moveTo>
                    <a:pt x="2375408" y="533146"/>
                  </a:moveTo>
                  <a:lnTo>
                    <a:pt x="2362708" y="533146"/>
                  </a:lnTo>
                  <a:lnTo>
                    <a:pt x="2362708" y="520446"/>
                  </a:lnTo>
                  <a:lnTo>
                    <a:pt x="2375408" y="520446"/>
                  </a:lnTo>
                  <a:lnTo>
                    <a:pt x="2375408" y="533146"/>
                  </a:lnTo>
                  <a:close/>
                </a:path>
                <a:path w="2375534" h="2393950">
                  <a:moveTo>
                    <a:pt x="2375408" y="558546"/>
                  </a:moveTo>
                  <a:lnTo>
                    <a:pt x="2362708" y="558546"/>
                  </a:lnTo>
                  <a:lnTo>
                    <a:pt x="2362708" y="545846"/>
                  </a:lnTo>
                  <a:lnTo>
                    <a:pt x="2375408" y="545846"/>
                  </a:lnTo>
                  <a:lnTo>
                    <a:pt x="2375408" y="558546"/>
                  </a:lnTo>
                  <a:close/>
                </a:path>
                <a:path w="2375534" h="2393950">
                  <a:moveTo>
                    <a:pt x="2375408" y="583946"/>
                  </a:moveTo>
                  <a:lnTo>
                    <a:pt x="2362708" y="583946"/>
                  </a:lnTo>
                  <a:lnTo>
                    <a:pt x="2362708" y="571246"/>
                  </a:lnTo>
                  <a:lnTo>
                    <a:pt x="2375408" y="571246"/>
                  </a:lnTo>
                  <a:lnTo>
                    <a:pt x="2375408" y="583946"/>
                  </a:lnTo>
                  <a:close/>
                </a:path>
                <a:path w="2375534" h="2393950">
                  <a:moveTo>
                    <a:pt x="2375408" y="609346"/>
                  </a:moveTo>
                  <a:lnTo>
                    <a:pt x="2362708" y="609346"/>
                  </a:lnTo>
                  <a:lnTo>
                    <a:pt x="2362708" y="596646"/>
                  </a:lnTo>
                  <a:lnTo>
                    <a:pt x="2375408" y="596646"/>
                  </a:lnTo>
                  <a:lnTo>
                    <a:pt x="2375408" y="609346"/>
                  </a:lnTo>
                  <a:close/>
                </a:path>
                <a:path w="2375534" h="2393950">
                  <a:moveTo>
                    <a:pt x="2375408" y="634746"/>
                  </a:moveTo>
                  <a:lnTo>
                    <a:pt x="2362708" y="634746"/>
                  </a:lnTo>
                  <a:lnTo>
                    <a:pt x="2362708" y="622046"/>
                  </a:lnTo>
                  <a:lnTo>
                    <a:pt x="2375408" y="622046"/>
                  </a:lnTo>
                  <a:lnTo>
                    <a:pt x="2375408" y="634746"/>
                  </a:lnTo>
                  <a:close/>
                </a:path>
                <a:path w="2375534" h="2393950">
                  <a:moveTo>
                    <a:pt x="2375408" y="660146"/>
                  </a:moveTo>
                  <a:lnTo>
                    <a:pt x="2362708" y="660146"/>
                  </a:lnTo>
                  <a:lnTo>
                    <a:pt x="2362708" y="647446"/>
                  </a:lnTo>
                  <a:lnTo>
                    <a:pt x="2375408" y="647446"/>
                  </a:lnTo>
                  <a:lnTo>
                    <a:pt x="2375408" y="660146"/>
                  </a:lnTo>
                  <a:close/>
                </a:path>
                <a:path w="2375534" h="2393950">
                  <a:moveTo>
                    <a:pt x="2375408" y="685546"/>
                  </a:moveTo>
                  <a:lnTo>
                    <a:pt x="2362708" y="685546"/>
                  </a:lnTo>
                  <a:lnTo>
                    <a:pt x="2362708" y="672846"/>
                  </a:lnTo>
                  <a:lnTo>
                    <a:pt x="2375408" y="672846"/>
                  </a:lnTo>
                  <a:lnTo>
                    <a:pt x="2375408" y="685546"/>
                  </a:lnTo>
                  <a:close/>
                </a:path>
                <a:path w="2375534" h="2393950">
                  <a:moveTo>
                    <a:pt x="2375408" y="710946"/>
                  </a:moveTo>
                  <a:lnTo>
                    <a:pt x="2362708" y="710946"/>
                  </a:lnTo>
                  <a:lnTo>
                    <a:pt x="2362708" y="698246"/>
                  </a:lnTo>
                  <a:lnTo>
                    <a:pt x="2375408" y="698246"/>
                  </a:lnTo>
                  <a:lnTo>
                    <a:pt x="2375408" y="710946"/>
                  </a:lnTo>
                  <a:close/>
                </a:path>
                <a:path w="2375534" h="2393950">
                  <a:moveTo>
                    <a:pt x="2375408" y="736346"/>
                  </a:moveTo>
                  <a:lnTo>
                    <a:pt x="2362708" y="736346"/>
                  </a:lnTo>
                  <a:lnTo>
                    <a:pt x="2362708" y="723646"/>
                  </a:lnTo>
                  <a:lnTo>
                    <a:pt x="2375408" y="723646"/>
                  </a:lnTo>
                  <a:lnTo>
                    <a:pt x="2375408" y="736346"/>
                  </a:lnTo>
                  <a:close/>
                </a:path>
                <a:path w="2375534" h="2393950">
                  <a:moveTo>
                    <a:pt x="2375408" y="761746"/>
                  </a:moveTo>
                  <a:lnTo>
                    <a:pt x="2362708" y="761746"/>
                  </a:lnTo>
                  <a:lnTo>
                    <a:pt x="2362708" y="749046"/>
                  </a:lnTo>
                  <a:lnTo>
                    <a:pt x="2375408" y="749046"/>
                  </a:lnTo>
                  <a:lnTo>
                    <a:pt x="2375408" y="761746"/>
                  </a:lnTo>
                  <a:close/>
                </a:path>
                <a:path w="2375534" h="2393950">
                  <a:moveTo>
                    <a:pt x="2375408" y="787146"/>
                  </a:moveTo>
                  <a:lnTo>
                    <a:pt x="2362708" y="787146"/>
                  </a:lnTo>
                  <a:lnTo>
                    <a:pt x="2362708" y="774446"/>
                  </a:lnTo>
                  <a:lnTo>
                    <a:pt x="2375408" y="774446"/>
                  </a:lnTo>
                  <a:lnTo>
                    <a:pt x="2375408" y="787146"/>
                  </a:lnTo>
                  <a:close/>
                </a:path>
                <a:path w="2375534" h="2393950">
                  <a:moveTo>
                    <a:pt x="2375408" y="812546"/>
                  </a:moveTo>
                  <a:lnTo>
                    <a:pt x="2362708" y="812546"/>
                  </a:lnTo>
                  <a:lnTo>
                    <a:pt x="2362708" y="799846"/>
                  </a:lnTo>
                  <a:lnTo>
                    <a:pt x="2375408" y="799846"/>
                  </a:lnTo>
                  <a:lnTo>
                    <a:pt x="2375408" y="812546"/>
                  </a:lnTo>
                  <a:close/>
                </a:path>
                <a:path w="2375534" h="2393950">
                  <a:moveTo>
                    <a:pt x="2375408" y="837946"/>
                  </a:moveTo>
                  <a:lnTo>
                    <a:pt x="2362708" y="837946"/>
                  </a:lnTo>
                  <a:lnTo>
                    <a:pt x="2362708" y="825246"/>
                  </a:lnTo>
                  <a:lnTo>
                    <a:pt x="2375408" y="825246"/>
                  </a:lnTo>
                  <a:lnTo>
                    <a:pt x="2375408" y="837946"/>
                  </a:lnTo>
                  <a:close/>
                </a:path>
                <a:path w="2375534" h="2393950">
                  <a:moveTo>
                    <a:pt x="2375408" y="863346"/>
                  </a:moveTo>
                  <a:lnTo>
                    <a:pt x="2362708" y="863346"/>
                  </a:lnTo>
                  <a:lnTo>
                    <a:pt x="2362708" y="850646"/>
                  </a:lnTo>
                  <a:lnTo>
                    <a:pt x="2375408" y="850646"/>
                  </a:lnTo>
                  <a:lnTo>
                    <a:pt x="2375408" y="863346"/>
                  </a:lnTo>
                  <a:close/>
                </a:path>
                <a:path w="2375534" h="2393950">
                  <a:moveTo>
                    <a:pt x="2375408" y="888746"/>
                  </a:moveTo>
                  <a:lnTo>
                    <a:pt x="2362708" y="888746"/>
                  </a:lnTo>
                  <a:lnTo>
                    <a:pt x="2362708" y="876046"/>
                  </a:lnTo>
                  <a:lnTo>
                    <a:pt x="2375408" y="876046"/>
                  </a:lnTo>
                  <a:lnTo>
                    <a:pt x="2375408" y="888746"/>
                  </a:lnTo>
                  <a:close/>
                </a:path>
                <a:path w="2375534" h="2393950">
                  <a:moveTo>
                    <a:pt x="2375408" y="914146"/>
                  </a:moveTo>
                  <a:lnTo>
                    <a:pt x="2362708" y="914146"/>
                  </a:lnTo>
                  <a:lnTo>
                    <a:pt x="2362708" y="901446"/>
                  </a:lnTo>
                  <a:lnTo>
                    <a:pt x="2375408" y="901446"/>
                  </a:lnTo>
                  <a:lnTo>
                    <a:pt x="2375408" y="914146"/>
                  </a:lnTo>
                  <a:close/>
                </a:path>
                <a:path w="2375534" h="2393950">
                  <a:moveTo>
                    <a:pt x="2375408" y="939546"/>
                  </a:moveTo>
                  <a:lnTo>
                    <a:pt x="2362708" y="939546"/>
                  </a:lnTo>
                  <a:lnTo>
                    <a:pt x="2362708" y="926846"/>
                  </a:lnTo>
                  <a:lnTo>
                    <a:pt x="2375408" y="926846"/>
                  </a:lnTo>
                  <a:lnTo>
                    <a:pt x="2375408" y="939546"/>
                  </a:lnTo>
                  <a:close/>
                </a:path>
                <a:path w="2375534" h="2393950">
                  <a:moveTo>
                    <a:pt x="2375408" y="964946"/>
                  </a:moveTo>
                  <a:lnTo>
                    <a:pt x="2362708" y="964946"/>
                  </a:lnTo>
                  <a:lnTo>
                    <a:pt x="2362708" y="952246"/>
                  </a:lnTo>
                  <a:lnTo>
                    <a:pt x="2375408" y="952246"/>
                  </a:lnTo>
                  <a:lnTo>
                    <a:pt x="2375408" y="964946"/>
                  </a:lnTo>
                  <a:close/>
                </a:path>
                <a:path w="2375534" h="2393950">
                  <a:moveTo>
                    <a:pt x="2375408" y="990346"/>
                  </a:moveTo>
                  <a:lnTo>
                    <a:pt x="2362708" y="990346"/>
                  </a:lnTo>
                  <a:lnTo>
                    <a:pt x="2362708" y="977646"/>
                  </a:lnTo>
                  <a:lnTo>
                    <a:pt x="2375408" y="977646"/>
                  </a:lnTo>
                  <a:lnTo>
                    <a:pt x="2375408" y="990346"/>
                  </a:lnTo>
                  <a:close/>
                </a:path>
                <a:path w="2375534" h="2393950">
                  <a:moveTo>
                    <a:pt x="2375408" y="1015746"/>
                  </a:moveTo>
                  <a:lnTo>
                    <a:pt x="2362708" y="1015746"/>
                  </a:lnTo>
                  <a:lnTo>
                    <a:pt x="2362708" y="1003046"/>
                  </a:lnTo>
                  <a:lnTo>
                    <a:pt x="2375408" y="1003046"/>
                  </a:lnTo>
                  <a:lnTo>
                    <a:pt x="2375408" y="1015746"/>
                  </a:lnTo>
                  <a:close/>
                </a:path>
                <a:path w="2375534" h="2393950">
                  <a:moveTo>
                    <a:pt x="2375408" y="1041146"/>
                  </a:moveTo>
                  <a:lnTo>
                    <a:pt x="2362708" y="1041146"/>
                  </a:lnTo>
                  <a:lnTo>
                    <a:pt x="2362708" y="1028446"/>
                  </a:lnTo>
                  <a:lnTo>
                    <a:pt x="2375408" y="1028446"/>
                  </a:lnTo>
                  <a:lnTo>
                    <a:pt x="2375408" y="1041146"/>
                  </a:lnTo>
                  <a:close/>
                </a:path>
                <a:path w="2375534" h="2393950">
                  <a:moveTo>
                    <a:pt x="2375408" y="1066546"/>
                  </a:moveTo>
                  <a:lnTo>
                    <a:pt x="2362708" y="1066546"/>
                  </a:lnTo>
                  <a:lnTo>
                    <a:pt x="2362708" y="1053846"/>
                  </a:lnTo>
                  <a:lnTo>
                    <a:pt x="2375408" y="1053846"/>
                  </a:lnTo>
                  <a:lnTo>
                    <a:pt x="2375408" y="1066546"/>
                  </a:lnTo>
                  <a:close/>
                </a:path>
                <a:path w="2375534" h="2393950">
                  <a:moveTo>
                    <a:pt x="2375408" y="1091946"/>
                  </a:moveTo>
                  <a:lnTo>
                    <a:pt x="2362708" y="1091946"/>
                  </a:lnTo>
                  <a:lnTo>
                    <a:pt x="2362708" y="1079246"/>
                  </a:lnTo>
                  <a:lnTo>
                    <a:pt x="2375408" y="1079246"/>
                  </a:lnTo>
                  <a:lnTo>
                    <a:pt x="2375408" y="1091946"/>
                  </a:lnTo>
                  <a:close/>
                </a:path>
                <a:path w="2375534" h="2393950">
                  <a:moveTo>
                    <a:pt x="2375408" y="1117346"/>
                  </a:moveTo>
                  <a:lnTo>
                    <a:pt x="2362708" y="1117346"/>
                  </a:lnTo>
                  <a:lnTo>
                    <a:pt x="2362708" y="1104646"/>
                  </a:lnTo>
                  <a:lnTo>
                    <a:pt x="2375408" y="1104646"/>
                  </a:lnTo>
                  <a:lnTo>
                    <a:pt x="2375408" y="1117346"/>
                  </a:lnTo>
                  <a:close/>
                </a:path>
                <a:path w="2375534" h="2393950">
                  <a:moveTo>
                    <a:pt x="2375408" y="1142746"/>
                  </a:moveTo>
                  <a:lnTo>
                    <a:pt x="2362708" y="1142746"/>
                  </a:lnTo>
                  <a:lnTo>
                    <a:pt x="2362708" y="1130046"/>
                  </a:lnTo>
                  <a:lnTo>
                    <a:pt x="2375408" y="1130046"/>
                  </a:lnTo>
                  <a:lnTo>
                    <a:pt x="2375408" y="1142746"/>
                  </a:lnTo>
                  <a:close/>
                </a:path>
                <a:path w="2375534" h="2393950">
                  <a:moveTo>
                    <a:pt x="2375408" y="1168146"/>
                  </a:moveTo>
                  <a:lnTo>
                    <a:pt x="2362708" y="1168146"/>
                  </a:lnTo>
                  <a:lnTo>
                    <a:pt x="2362708" y="1155446"/>
                  </a:lnTo>
                  <a:lnTo>
                    <a:pt x="2375408" y="1155446"/>
                  </a:lnTo>
                  <a:lnTo>
                    <a:pt x="2375408" y="1168146"/>
                  </a:lnTo>
                  <a:close/>
                </a:path>
                <a:path w="2375534" h="2393950">
                  <a:moveTo>
                    <a:pt x="2375408" y="1193546"/>
                  </a:moveTo>
                  <a:lnTo>
                    <a:pt x="2362708" y="1193546"/>
                  </a:lnTo>
                  <a:lnTo>
                    <a:pt x="2362708" y="1180846"/>
                  </a:lnTo>
                  <a:lnTo>
                    <a:pt x="2375408" y="1180846"/>
                  </a:lnTo>
                  <a:lnTo>
                    <a:pt x="2375408" y="1193546"/>
                  </a:lnTo>
                  <a:close/>
                </a:path>
                <a:path w="2375534" h="2393950">
                  <a:moveTo>
                    <a:pt x="2375408" y="1218946"/>
                  </a:moveTo>
                  <a:lnTo>
                    <a:pt x="2362708" y="1218946"/>
                  </a:lnTo>
                  <a:lnTo>
                    <a:pt x="2362708" y="1206246"/>
                  </a:lnTo>
                  <a:lnTo>
                    <a:pt x="2375408" y="1206246"/>
                  </a:lnTo>
                  <a:lnTo>
                    <a:pt x="2375408" y="1218946"/>
                  </a:lnTo>
                  <a:close/>
                </a:path>
                <a:path w="2375534" h="2393950">
                  <a:moveTo>
                    <a:pt x="2375408" y="1244346"/>
                  </a:moveTo>
                  <a:lnTo>
                    <a:pt x="2362708" y="1244346"/>
                  </a:lnTo>
                  <a:lnTo>
                    <a:pt x="2362708" y="1231646"/>
                  </a:lnTo>
                  <a:lnTo>
                    <a:pt x="2375408" y="1231646"/>
                  </a:lnTo>
                  <a:lnTo>
                    <a:pt x="2375408" y="1244346"/>
                  </a:lnTo>
                  <a:close/>
                </a:path>
                <a:path w="2375534" h="2393950">
                  <a:moveTo>
                    <a:pt x="2375408" y="1269746"/>
                  </a:moveTo>
                  <a:lnTo>
                    <a:pt x="2362708" y="1269746"/>
                  </a:lnTo>
                  <a:lnTo>
                    <a:pt x="2362708" y="1257046"/>
                  </a:lnTo>
                  <a:lnTo>
                    <a:pt x="2375408" y="1257046"/>
                  </a:lnTo>
                  <a:lnTo>
                    <a:pt x="2375408" y="1269746"/>
                  </a:lnTo>
                  <a:close/>
                </a:path>
                <a:path w="2375534" h="2393950">
                  <a:moveTo>
                    <a:pt x="2375408" y="1295146"/>
                  </a:moveTo>
                  <a:lnTo>
                    <a:pt x="2362708" y="1295146"/>
                  </a:lnTo>
                  <a:lnTo>
                    <a:pt x="2362708" y="1282446"/>
                  </a:lnTo>
                  <a:lnTo>
                    <a:pt x="2375408" y="1282446"/>
                  </a:lnTo>
                  <a:lnTo>
                    <a:pt x="2375408" y="1295146"/>
                  </a:lnTo>
                  <a:close/>
                </a:path>
                <a:path w="2375534" h="2393950">
                  <a:moveTo>
                    <a:pt x="2375408" y="1320546"/>
                  </a:moveTo>
                  <a:lnTo>
                    <a:pt x="2362708" y="1320546"/>
                  </a:lnTo>
                  <a:lnTo>
                    <a:pt x="2362708" y="1307846"/>
                  </a:lnTo>
                  <a:lnTo>
                    <a:pt x="2375408" y="1307846"/>
                  </a:lnTo>
                  <a:lnTo>
                    <a:pt x="2375408" y="1320546"/>
                  </a:lnTo>
                  <a:close/>
                </a:path>
                <a:path w="2375534" h="2393950">
                  <a:moveTo>
                    <a:pt x="2375408" y="1345946"/>
                  </a:moveTo>
                  <a:lnTo>
                    <a:pt x="2362708" y="1345946"/>
                  </a:lnTo>
                  <a:lnTo>
                    <a:pt x="2362708" y="1333246"/>
                  </a:lnTo>
                  <a:lnTo>
                    <a:pt x="2375408" y="1333246"/>
                  </a:lnTo>
                  <a:lnTo>
                    <a:pt x="2375408" y="1345946"/>
                  </a:lnTo>
                  <a:close/>
                </a:path>
                <a:path w="2375534" h="2393950">
                  <a:moveTo>
                    <a:pt x="2375408" y="1371346"/>
                  </a:moveTo>
                  <a:lnTo>
                    <a:pt x="2362708" y="1371346"/>
                  </a:lnTo>
                  <a:lnTo>
                    <a:pt x="2362708" y="1358646"/>
                  </a:lnTo>
                  <a:lnTo>
                    <a:pt x="2375408" y="1358646"/>
                  </a:lnTo>
                  <a:lnTo>
                    <a:pt x="2375408" y="1371346"/>
                  </a:lnTo>
                  <a:close/>
                </a:path>
                <a:path w="2375534" h="2393950">
                  <a:moveTo>
                    <a:pt x="2375408" y="1396746"/>
                  </a:moveTo>
                  <a:lnTo>
                    <a:pt x="2362708" y="1396746"/>
                  </a:lnTo>
                  <a:lnTo>
                    <a:pt x="2362708" y="1384046"/>
                  </a:lnTo>
                  <a:lnTo>
                    <a:pt x="2375408" y="1384046"/>
                  </a:lnTo>
                  <a:lnTo>
                    <a:pt x="2375408" y="1396746"/>
                  </a:lnTo>
                  <a:close/>
                </a:path>
                <a:path w="2375534" h="2393950">
                  <a:moveTo>
                    <a:pt x="2375408" y="1422146"/>
                  </a:moveTo>
                  <a:lnTo>
                    <a:pt x="2362708" y="1422146"/>
                  </a:lnTo>
                  <a:lnTo>
                    <a:pt x="2362708" y="1409446"/>
                  </a:lnTo>
                  <a:lnTo>
                    <a:pt x="2375408" y="1409446"/>
                  </a:lnTo>
                  <a:lnTo>
                    <a:pt x="2375408" y="1422146"/>
                  </a:lnTo>
                  <a:close/>
                </a:path>
                <a:path w="2375534" h="2393950">
                  <a:moveTo>
                    <a:pt x="2375408" y="1447546"/>
                  </a:moveTo>
                  <a:lnTo>
                    <a:pt x="2362708" y="1447546"/>
                  </a:lnTo>
                  <a:lnTo>
                    <a:pt x="2362708" y="1434846"/>
                  </a:lnTo>
                  <a:lnTo>
                    <a:pt x="2375408" y="1434846"/>
                  </a:lnTo>
                  <a:lnTo>
                    <a:pt x="2375408" y="1447546"/>
                  </a:lnTo>
                  <a:close/>
                </a:path>
                <a:path w="2375534" h="2393950">
                  <a:moveTo>
                    <a:pt x="2375408" y="1472946"/>
                  </a:moveTo>
                  <a:lnTo>
                    <a:pt x="2362708" y="1472946"/>
                  </a:lnTo>
                  <a:lnTo>
                    <a:pt x="2362708" y="1460246"/>
                  </a:lnTo>
                  <a:lnTo>
                    <a:pt x="2375408" y="1460246"/>
                  </a:lnTo>
                  <a:lnTo>
                    <a:pt x="2375408" y="1472946"/>
                  </a:lnTo>
                  <a:close/>
                </a:path>
                <a:path w="2375534" h="2393950">
                  <a:moveTo>
                    <a:pt x="2375408" y="1498346"/>
                  </a:moveTo>
                  <a:lnTo>
                    <a:pt x="2362708" y="1498346"/>
                  </a:lnTo>
                  <a:lnTo>
                    <a:pt x="2362708" y="1485646"/>
                  </a:lnTo>
                  <a:lnTo>
                    <a:pt x="2375408" y="1485646"/>
                  </a:lnTo>
                  <a:lnTo>
                    <a:pt x="2375408" y="1498346"/>
                  </a:lnTo>
                  <a:close/>
                </a:path>
                <a:path w="2375534" h="2393950">
                  <a:moveTo>
                    <a:pt x="2375408" y="1523746"/>
                  </a:moveTo>
                  <a:lnTo>
                    <a:pt x="2362708" y="1523746"/>
                  </a:lnTo>
                  <a:lnTo>
                    <a:pt x="2362708" y="1511046"/>
                  </a:lnTo>
                  <a:lnTo>
                    <a:pt x="2375408" y="1511046"/>
                  </a:lnTo>
                  <a:lnTo>
                    <a:pt x="2375408" y="1523746"/>
                  </a:lnTo>
                  <a:close/>
                </a:path>
                <a:path w="2375534" h="2393950">
                  <a:moveTo>
                    <a:pt x="2375408" y="1549146"/>
                  </a:moveTo>
                  <a:lnTo>
                    <a:pt x="2362708" y="1549146"/>
                  </a:lnTo>
                  <a:lnTo>
                    <a:pt x="2362708" y="1536446"/>
                  </a:lnTo>
                  <a:lnTo>
                    <a:pt x="2375408" y="1536446"/>
                  </a:lnTo>
                  <a:lnTo>
                    <a:pt x="2375408" y="1549146"/>
                  </a:lnTo>
                  <a:close/>
                </a:path>
                <a:path w="2375534" h="2393950">
                  <a:moveTo>
                    <a:pt x="2375408" y="1574546"/>
                  </a:moveTo>
                  <a:lnTo>
                    <a:pt x="2362708" y="1574546"/>
                  </a:lnTo>
                  <a:lnTo>
                    <a:pt x="2362708" y="1561846"/>
                  </a:lnTo>
                  <a:lnTo>
                    <a:pt x="2375408" y="1561846"/>
                  </a:lnTo>
                  <a:lnTo>
                    <a:pt x="2375408" y="1574546"/>
                  </a:lnTo>
                  <a:close/>
                </a:path>
                <a:path w="2375534" h="2393950">
                  <a:moveTo>
                    <a:pt x="2375408" y="1599946"/>
                  </a:moveTo>
                  <a:lnTo>
                    <a:pt x="2362708" y="1599946"/>
                  </a:lnTo>
                  <a:lnTo>
                    <a:pt x="2362708" y="1587246"/>
                  </a:lnTo>
                  <a:lnTo>
                    <a:pt x="2375408" y="1587246"/>
                  </a:lnTo>
                  <a:lnTo>
                    <a:pt x="2375408" y="1599946"/>
                  </a:lnTo>
                  <a:close/>
                </a:path>
                <a:path w="2375534" h="2393950">
                  <a:moveTo>
                    <a:pt x="2375408" y="1625346"/>
                  </a:moveTo>
                  <a:lnTo>
                    <a:pt x="2362708" y="1625346"/>
                  </a:lnTo>
                  <a:lnTo>
                    <a:pt x="2362708" y="1612646"/>
                  </a:lnTo>
                  <a:lnTo>
                    <a:pt x="2375408" y="1612646"/>
                  </a:lnTo>
                  <a:lnTo>
                    <a:pt x="2375408" y="1625346"/>
                  </a:lnTo>
                  <a:close/>
                </a:path>
                <a:path w="2375534" h="2393950">
                  <a:moveTo>
                    <a:pt x="2375408" y="1650746"/>
                  </a:moveTo>
                  <a:lnTo>
                    <a:pt x="2362708" y="1650746"/>
                  </a:lnTo>
                  <a:lnTo>
                    <a:pt x="2362708" y="1638046"/>
                  </a:lnTo>
                  <a:lnTo>
                    <a:pt x="2375408" y="1638046"/>
                  </a:lnTo>
                  <a:lnTo>
                    <a:pt x="2375408" y="1650746"/>
                  </a:lnTo>
                  <a:close/>
                </a:path>
                <a:path w="2375534" h="2393950">
                  <a:moveTo>
                    <a:pt x="2375408" y="1676146"/>
                  </a:moveTo>
                  <a:lnTo>
                    <a:pt x="2362708" y="1676146"/>
                  </a:lnTo>
                  <a:lnTo>
                    <a:pt x="2362708" y="1663446"/>
                  </a:lnTo>
                  <a:lnTo>
                    <a:pt x="2375408" y="1663446"/>
                  </a:lnTo>
                  <a:lnTo>
                    <a:pt x="2375408" y="1676146"/>
                  </a:lnTo>
                  <a:close/>
                </a:path>
                <a:path w="2375534" h="2393950">
                  <a:moveTo>
                    <a:pt x="2375408" y="1701546"/>
                  </a:moveTo>
                  <a:lnTo>
                    <a:pt x="2362708" y="1701546"/>
                  </a:lnTo>
                  <a:lnTo>
                    <a:pt x="2362708" y="1688846"/>
                  </a:lnTo>
                  <a:lnTo>
                    <a:pt x="2375408" y="1688846"/>
                  </a:lnTo>
                  <a:lnTo>
                    <a:pt x="2375408" y="1701546"/>
                  </a:lnTo>
                  <a:close/>
                </a:path>
                <a:path w="2375534" h="2393950">
                  <a:moveTo>
                    <a:pt x="2375408" y="1726946"/>
                  </a:moveTo>
                  <a:lnTo>
                    <a:pt x="2362708" y="1726946"/>
                  </a:lnTo>
                  <a:lnTo>
                    <a:pt x="2362708" y="1714246"/>
                  </a:lnTo>
                  <a:lnTo>
                    <a:pt x="2375408" y="1714246"/>
                  </a:lnTo>
                  <a:lnTo>
                    <a:pt x="2375408" y="1726946"/>
                  </a:lnTo>
                  <a:close/>
                </a:path>
                <a:path w="2375534" h="2393950">
                  <a:moveTo>
                    <a:pt x="2375408" y="1752346"/>
                  </a:moveTo>
                  <a:lnTo>
                    <a:pt x="2362708" y="1752346"/>
                  </a:lnTo>
                  <a:lnTo>
                    <a:pt x="2362708" y="1739646"/>
                  </a:lnTo>
                  <a:lnTo>
                    <a:pt x="2375408" y="1739646"/>
                  </a:lnTo>
                  <a:lnTo>
                    <a:pt x="2375408" y="1752346"/>
                  </a:lnTo>
                  <a:close/>
                </a:path>
                <a:path w="2375534" h="2393950">
                  <a:moveTo>
                    <a:pt x="2375408" y="1777746"/>
                  </a:moveTo>
                  <a:lnTo>
                    <a:pt x="2362708" y="1777746"/>
                  </a:lnTo>
                  <a:lnTo>
                    <a:pt x="2362708" y="1765046"/>
                  </a:lnTo>
                  <a:lnTo>
                    <a:pt x="2375408" y="1765046"/>
                  </a:lnTo>
                  <a:lnTo>
                    <a:pt x="2375408" y="1777746"/>
                  </a:lnTo>
                  <a:close/>
                </a:path>
                <a:path w="2375534" h="2393950">
                  <a:moveTo>
                    <a:pt x="2375408" y="1803146"/>
                  </a:moveTo>
                  <a:lnTo>
                    <a:pt x="2362708" y="1803146"/>
                  </a:lnTo>
                  <a:lnTo>
                    <a:pt x="2362708" y="1790446"/>
                  </a:lnTo>
                  <a:lnTo>
                    <a:pt x="2375408" y="1790446"/>
                  </a:lnTo>
                  <a:lnTo>
                    <a:pt x="2375408" y="1803146"/>
                  </a:lnTo>
                  <a:close/>
                </a:path>
                <a:path w="2375534" h="2393950">
                  <a:moveTo>
                    <a:pt x="2375408" y="1828546"/>
                  </a:moveTo>
                  <a:lnTo>
                    <a:pt x="2362708" y="1828546"/>
                  </a:lnTo>
                  <a:lnTo>
                    <a:pt x="2362708" y="1815846"/>
                  </a:lnTo>
                  <a:lnTo>
                    <a:pt x="2375408" y="1815846"/>
                  </a:lnTo>
                  <a:lnTo>
                    <a:pt x="2375408" y="1828546"/>
                  </a:lnTo>
                  <a:close/>
                </a:path>
                <a:path w="2375534" h="2393950">
                  <a:moveTo>
                    <a:pt x="2375408" y="1853946"/>
                  </a:moveTo>
                  <a:lnTo>
                    <a:pt x="2362708" y="1853946"/>
                  </a:lnTo>
                  <a:lnTo>
                    <a:pt x="2362708" y="1841246"/>
                  </a:lnTo>
                  <a:lnTo>
                    <a:pt x="2375408" y="1841246"/>
                  </a:lnTo>
                  <a:lnTo>
                    <a:pt x="2375408" y="1853946"/>
                  </a:lnTo>
                  <a:close/>
                </a:path>
                <a:path w="2375534" h="2393950">
                  <a:moveTo>
                    <a:pt x="2375408" y="1879346"/>
                  </a:moveTo>
                  <a:lnTo>
                    <a:pt x="2362708" y="1879346"/>
                  </a:lnTo>
                  <a:lnTo>
                    <a:pt x="2362708" y="1866646"/>
                  </a:lnTo>
                  <a:lnTo>
                    <a:pt x="2375408" y="1866646"/>
                  </a:lnTo>
                  <a:lnTo>
                    <a:pt x="2375408" y="1879346"/>
                  </a:lnTo>
                  <a:close/>
                </a:path>
                <a:path w="2375534" h="2393950">
                  <a:moveTo>
                    <a:pt x="2375408" y="1904746"/>
                  </a:moveTo>
                  <a:lnTo>
                    <a:pt x="2362708" y="1904746"/>
                  </a:lnTo>
                  <a:lnTo>
                    <a:pt x="2362708" y="1892046"/>
                  </a:lnTo>
                  <a:lnTo>
                    <a:pt x="2375408" y="1892046"/>
                  </a:lnTo>
                  <a:lnTo>
                    <a:pt x="2375408" y="1904746"/>
                  </a:lnTo>
                  <a:close/>
                </a:path>
                <a:path w="2375534" h="2393950">
                  <a:moveTo>
                    <a:pt x="2375408" y="1930146"/>
                  </a:moveTo>
                  <a:lnTo>
                    <a:pt x="2362708" y="1930146"/>
                  </a:lnTo>
                  <a:lnTo>
                    <a:pt x="2362708" y="1917446"/>
                  </a:lnTo>
                  <a:lnTo>
                    <a:pt x="2375408" y="1917446"/>
                  </a:lnTo>
                  <a:lnTo>
                    <a:pt x="2375408" y="1930146"/>
                  </a:lnTo>
                  <a:close/>
                </a:path>
                <a:path w="2375534" h="2393950">
                  <a:moveTo>
                    <a:pt x="2375408" y="1955546"/>
                  </a:moveTo>
                  <a:lnTo>
                    <a:pt x="2362708" y="1955546"/>
                  </a:lnTo>
                  <a:lnTo>
                    <a:pt x="2362708" y="1942846"/>
                  </a:lnTo>
                  <a:lnTo>
                    <a:pt x="2375408" y="1942846"/>
                  </a:lnTo>
                  <a:lnTo>
                    <a:pt x="2375408" y="1955546"/>
                  </a:lnTo>
                  <a:close/>
                </a:path>
                <a:path w="2375534" h="2393950">
                  <a:moveTo>
                    <a:pt x="2375408" y="1980946"/>
                  </a:moveTo>
                  <a:lnTo>
                    <a:pt x="2362708" y="1980946"/>
                  </a:lnTo>
                  <a:lnTo>
                    <a:pt x="2362708" y="1968246"/>
                  </a:lnTo>
                  <a:lnTo>
                    <a:pt x="2375408" y="1968246"/>
                  </a:lnTo>
                  <a:lnTo>
                    <a:pt x="2375408" y="1980946"/>
                  </a:lnTo>
                  <a:close/>
                </a:path>
                <a:path w="2375534" h="2393950">
                  <a:moveTo>
                    <a:pt x="2375408" y="2006346"/>
                  </a:moveTo>
                  <a:lnTo>
                    <a:pt x="2362708" y="2006346"/>
                  </a:lnTo>
                  <a:lnTo>
                    <a:pt x="2362708" y="1993646"/>
                  </a:lnTo>
                  <a:lnTo>
                    <a:pt x="2375408" y="1993646"/>
                  </a:lnTo>
                  <a:lnTo>
                    <a:pt x="2375408" y="2006346"/>
                  </a:lnTo>
                  <a:close/>
                </a:path>
                <a:path w="2375534" h="2393950">
                  <a:moveTo>
                    <a:pt x="2375408" y="2031746"/>
                  </a:moveTo>
                  <a:lnTo>
                    <a:pt x="2362708" y="2031746"/>
                  </a:lnTo>
                  <a:lnTo>
                    <a:pt x="2362708" y="2019046"/>
                  </a:lnTo>
                  <a:lnTo>
                    <a:pt x="2375408" y="2019046"/>
                  </a:lnTo>
                  <a:lnTo>
                    <a:pt x="2375408" y="2031746"/>
                  </a:lnTo>
                  <a:close/>
                </a:path>
                <a:path w="2375534" h="2393950">
                  <a:moveTo>
                    <a:pt x="2375408" y="2057146"/>
                  </a:moveTo>
                  <a:lnTo>
                    <a:pt x="2362708" y="2057146"/>
                  </a:lnTo>
                  <a:lnTo>
                    <a:pt x="2362708" y="2044446"/>
                  </a:lnTo>
                  <a:lnTo>
                    <a:pt x="2375408" y="2044446"/>
                  </a:lnTo>
                  <a:lnTo>
                    <a:pt x="2375408" y="2057146"/>
                  </a:lnTo>
                  <a:close/>
                </a:path>
                <a:path w="2375534" h="2393950">
                  <a:moveTo>
                    <a:pt x="2375408" y="2082546"/>
                  </a:moveTo>
                  <a:lnTo>
                    <a:pt x="2362708" y="2082546"/>
                  </a:lnTo>
                  <a:lnTo>
                    <a:pt x="2362708" y="2069846"/>
                  </a:lnTo>
                  <a:lnTo>
                    <a:pt x="2375408" y="2069846"/>
                  </a:lnTo>
                  <a:lnTo>
                    <a:pt x="2375408" y="2082546"/>
                  </a:lnTo>
                  <a:close/>
                </a:path>
                <a:path w="2375534" h="2393950">
                  <a:moveTo>
                    <a:pt x="2375408" y="2107946"/>
                  </a:moveTo>
                  <a:lnTo>
                    <a:pt x="2362708" y="2107946"/>
                  </a:lnTo>
                  <a:lnTo>
                    <a:pt x="2362708" y="2095246"/>
                  </a:lnTo>
                  <a:lnTo>
                    <a:pt x="2375408" y="2095246"/>
                  </a:lnTo>
                  <a:lnTo>
                    <a:pt x="2375408" y="2107946"/>
                  </a:lnTo>
                  <a:close/>
                </a:path>
                <a:path w="2375534" h="2393950">
                  <a:moveTo>
                    <a:pt x="2375408" y="2133346"/>
                  </a:moveTo>
                  <a:lnTo>
                    <a:pt x="2362708" y="2133346"/>
                  </a:lnTo>
                  <a:lnTo>
                    <a:pt x="2362708" y="2120646"/>
                  </a:lnTo>
                  <a:lnTo>
                    <a:pt x="2375408" y="2120646"/>
                  </a:lnTo>
                  <a:lnTo>
                    <a:pt x="2375408" y="2133346"/>
                  </a:lnTo>
                  <a:close/>
                </a:path>
                <a:path w="2375534" h="2393950">
                  <a:moveTo>
                    <a:pt x="2375408" y="2158746"/>
                  </a:moveTo>
                  <a:lnTo>
                    <a:pt x="2362708" y="2158746"/>
                  </a:lnTo>
                  <a:lnTo>
                    <a:pt x="2362708" y="2146046"/>
                  </a:lnTo>
                  <a:lnTo>
                    <a:pt x="2375408" y="2146046"/>
                  </a:lnTo>
                  <a:lnTo>
                    <a:pt x="2375408" y="2158746"/>
                  </a:lnTo>
                  <a:close/>
                </a:path>
                <a:path w="2375534" h="2393950">
                  <a:moveTo>
                    <a:pt x="2375408" y="2184146"/>
                  </a:moveTo>
                  <a:lnTo>
                    <a:pt x="2362708" y="2184146"/>
                  </a:lnTo>
                  <a:lnTo>
                    <a:pt x="2362708" y="2171446"/>
                  </a:lnTo>
                  <a:lnTo>
                    <a:pt x="2375408" y="2171446"/>
                  </a:lnTo>
                  <a:lnTo>
                    <a:pt x="2375408" y="2184146"/>
                  </a:lnTo>
                  <a:close/>
                </a:path>
                <a:path w="2375534" h="2393950">
                  <a:moveTo>
                    <a:pt x="2375408" y="2209546"/>
                  </a:moveTo>
                  <a:lnTo>
                    <a:pt x="2362708" y="2209546"/>
                  </a:lnTo>
                  <a:lnTo>
                    <a:pt x="2362708" y="2196846"/>
                  </a:lnTo>
                  <a:lnTo>
                    <a:pt x="2375408" y="2196846"/>
                  </a:lnTo>
                  <a:lnTo>
                    <a:pt x="2375408" y="2209546"/>
                  </a:lnTo>
                  <a:close/>
                </a:path>
                <a:path w="2375534" h="2393950">
                  <a:moveTo>
                    <a:pt x="2375408" y="2234946"/>
                  </a:moveTo>
                  <a:lnTo>
                    <a:pt x="2362708" y="2234946"/>
                  </a:lnTo>
                  <a:lnTo>
                    <a:pt x="2362708" y="2222246"/>
                  </a:lnTo>
                  <a:lnTo>
                    <a:pt x="2375408" y="2222246"/>
                  </a:lnTo>
                  <a:lnTo>
                    <a:pt x="2375408" y="2234946"/>
                  </a:lnTo>
                  <a:close/>
                </a:path>
                <a:path w="2375534" h="2393950">
                  <a:moveTo>
                    <a:pt x="2375408" y="2260346"/>
                  </a:moveTo>
                  <a:lnTo>
                    <a:pt x="2362708" y="2260346"/>
                  </a:lnTo>
                  <a:lnTo>
                    <a:pt x="2362708" y="2247646"/>
                  </a:lnTo>
                  <a:lnTo>
                    <a:pt x="2375408" y="2247646"/>
                  </a:lnTo>
                  <a:lnTo>
                    <a:pt x="2375408" y="2260346"/>
                  </a:lnTo>
                  <a:close/>
                </a:path>
                <a:path w="2375534" h="2393950">
                  <a:moveTo>
                    <a:pt x="2375408" y="2285746"/>
                  </a:moveTo>
                  <a:lnTo>
                    <a:pt x="2362708" y="2285746"/>
                  </a:lnTo>
                  <a:lnTo>
                    <a:pt x="2362708" y="2273046"/>
                  </a:lnTo>
                  <a:lnTo>
                    <a:pt x="2375408" y="2273046"/>
                  </a:lnTo>
                  <a:lnTo>
                    <a:pt x="2375408" y="2285746"/>
                  </a:lnTo>
                  <a:close/>
                </a:path>
                <a:path w="2375534" h="2393950">
                  <a:moveTo>
                    <a:pt x="2375408" y="2311146"/>
                  </a:moveTo>
                  <a:lnTo>
                    <a:pt x="2362708" y="2311146"/>
                  </a:lnTo>
                  <a:lnTo>
                    <a:pt x="2362708" y="2298446"/>
                  </a:lnTo>
                  <a:lnTo>
                    <a:pt x="2375408" y="2298446"/>
                  </a:lnTo>
                  <a:lnTo>
                    <a:pt x="2375408" y="2311146"/>
                  </a:lnTo>
                  <a:close/>
                </a:path>
                <a:path w="2375534" h="2393950">
                  <a:moveTo>
                    <a:pt x="2375408" y="2336546"/>
                  </a:moveTo>
                  <a:lnTo>
                    <a:pt x="2362708" y="2336546"/>
                  </a:lnTo>
                  <a:lnTo>
                    <a:pt x="2362708" y="2323846"/>
                  </a:lnTo>
                  <a:lnTo>
                    <a:pt x="2375408" y="2323846"/>
                  </a:lnTo>
                  <a:lnTo>
                    <a:pt x="2375408" y="2336546"/>
                  </a:lnTo>
                  <a:close/>
                </a:path>
                <a:path w="2375534" h="2393950">
                  <a:moveTo>
                    <a:pt x="2375408" y="2361946"/>
                  </a:moveTo>
                  <a:lnTo>
                    <a:pt x="2362708" y="2361946"/>
                  </a:lnTo>
                  <a:lnTo>
                    <a:pt x="2362708" y="2349246"/>
                  </a:lnTo>
                  <a:lnTo>
                    <a:pt x="2375408" y="2349246"/>
                  </a:lnTo>
                  <a:lnTo>
                    <a:pt x="2375408" y="2361946"/>
                  </a:lnTo>
                  <a:close/>
                </a:path>
                <a:path w="2375534" h="2393950">
                  <a:moveTo>
                    <a:pt x="2375408" y="2387346"/>
                  </a:moveTo>
                  <a:lnTo>
                    <a:pt x="2362708" y="2387346"/>
                  </a:lnTo>
                  <a:lnTo>
                    <a:pt x="2362708" y="2374646"/>
                  </a:lnTo>
                  <a:lnTo>
                    <a:pt x="2375408" y="2374646"/>
                  </a:lnTo>
                  <a:lnTo>
                    <a:pt x="2375408" y="2387346"/>
                  </a:lnTo>
                  <a:close/>
                </a:path>
                <a:path w="2375534" h="2393950">
                  <a:moveTo>
                    <a:pt x="2356358" y="2393696"/>
                  </a:moveTo>
                  <a:lnTo>
                    <a:pt x="2343658" y="2393696"/>
                  </a:lnTo>
                  <a:lnTo>
                    <a:pt x="2343658" y="2380996"/>
                  </a:lnTo>
                  <a:lnTo>
                    <a:pt x="2356358" y="2380996"/>
                  </a:lnTo>
                  <a:lnTo>
                    <a:pt x="2356358" y="2393696"/>
                  </a:lnTo>
                  <a:close/>
                </a:path>
                <a:path w="2375534" h="2393950">
                  <a:moveTo>
                    <a:pt x="2330958" y="2393696"/>
                  </a:moveTo>
                  <a:lnTo>
                    <a:pt x="2318258" y="2393696"/>
                  </a:lnTo>
                  <a:lnTo>
                    <a:pt x="2318258" y="2380996"/>
                  </a:lnTo>
                  <a:lnTo>
                    <a:pt x="2330958" y="2380996"/>
                  </a:lnTo>
                  <a:lnTo>
                    <a:pt x="2330958" y="2393696"/>
                  </a:lnTo>
                  <a:close/>
                </a:path>
                <a:path w="2375534" h="2393950">
                  <a:moveTo>
                    <a:pt x="2305558" y="2393696"/>
                  </a:moveTo>
                  <a:lnTo>
                    <a:pt x="2292858" y="2393696"/>
                  </a:lnTo>
                  <a:lnTo>
                    <a:pt x="2292858" y="2380996"/>
                  </a:lnTo>
                  <a:lnTo>
                    <a:pt x="2305558" y="2380996"/>
                  </a:lnTo>
                  <a:lnTo>
                    <a:pt x="2305558" y="2393696"/>
                  </a:lnTo>
                  <a:close/>
                </a:path>
                <a:path w="2375534" h="2393950">
                  <a:moveTo>
                    <a:pt x="2280158" y="2393696"/>
                  </a:moveTo>
                  <a:lnTo>
                    <a:pt x="2267458" y="2393696"/>
                  </a:lnTo>
                  <a:lnTo>
                    <a:pt x="2267458" y="2380996"/>
                  </a:lnTo>
                  <a:lnTo>
                    <a:pt x="2280158" y="2380996"/>
                  </a:lnTo>
                  <a:lnTo>
                    <a:pt x="2280158" y="2393696"/>
                  </a:lnTo>
                  <a:close/>
                </a:path>
                <a:path w="2375534" h="2393950">
                  <a:moveTo>
                    <a:pt x="2254758" y="2393696"/>
                  </a:moveTo>
                  <a:lnTo>
                    <a:pt x="2242058" y="2393696"/>
                  </a:lnTo>
                  <a:lnTo>
                    <a:pt x="2242058" y="2380996"/>
                  </a:lnTo>
                  <a:lnTo>
                    <a:pt x="2254758" y="2380996"/>
                  </a:lnTo>
                  <a:lnTo>
                    <a:pt x="2254758" y="2393696"/>
                  </a:lnTo>
                  <a:close/>
                </a:path>
                <a:path w="2375534" h="2393950">
                  <a:moveTo>
                    <a:pt x="2229358" y="2393696"/>
                  </a:moveTo>
                  <a:lnTo>
                    <a:pt x="2216658" y="2393696"/>
                  </a:lnTo>
                  <a:lnTo>
                    <a:pt x="2216658" y="2380996"/>
                  </a:lnTo>
                  <a:lnTo>
                    <a:pt x="2229358" y="2380996"/>
                  </a:lnTo>
                  <a:lnTo>
                    <a:pt x="2229358" y="2393696"/>
                  </a:lnTo>
                  <a:close/>
                </a:path>
                <a:path w="2375534" h="2393950">
                  <a:moveTo>
                    <a:pt x="2203958" y="2393696"/>
                  </a:moveTo>
                  <a:lnTo>
                    <a:pt x="2191258" y="2393696"/>
                  </a:lnTo>
                  <a:lnTo>
                    <a:pt x="2191258" y="2380996"/>
                  </a:lnTo>
                  <a:lnTo>
                    <a:pt x="2203958" y="2380996"/>
                  </a:lnTo>
                  <a:lnTo>
                    <a:pt x="2203958" y="2393696"/>
                  </a:lnTo>
                  <a:close/>
                </a:path>
                <a:path w="2375534" h="2393950">
                  <a:moveTo>
                    <a:pt x="2178558" y="2393696"/>
                  </a:moveTo>
                  <a:lnTo>
                    <a:pt x="2165858" y="2393696"/>
                  </a:lnTo>
                  <a:lnTo>
                    <a:pt x="2165858" y="2380996"/>
                  </a:lnTo>
                  <a:lnTo>
                    <a:pt x="2178558" y="2380996"/>
                  </a:lnTo>
                  <a:lnTo>
                    <a:pt x="2178558" y="2393696"/>
                  </a:lnTo>
                  <a:close/>
                </a:path>
                <a:path w="2375534" h="2393950">
                  <a:moveTo>
                    <a:pt x="2153158" y="2393696"/>
                  </a:moveTo>
                  <a:lnTo>
                    <a:pt x="2140458" y="2393696"/>
                  </a:lnTo>
                  <a:lnTo>
                    <a:pt x="2140458" y="2380996"/>
                  </a:lnTo>
                  <a:lnTo>
                    <a:pt x="2153158" y="2380996"/>
                  </a:lnTo>
                  <a:lnTo>
                    <a:pt x="2153158" y="2393696"/>
                  </a:lnTo>
                  <a:close/>
                </a:path>
                <a:path w="2375534" h="2393950">
                  <a:moveTo>
                    <a:pt x="2127758" y="2393696"/>
                  </a:moveTo>
                  <a:lnTo>
                    <a:pt x="2115058" y="2393696"/>
                  </a:lnTo>
                  <a:lnTo>
                    <a:pt x="2115058" y="2380996"/>
                  </a:lnTo>
                  <a:lnTo>
                    <a:pt x="2127758" y="2380996"/>
                  </a:lnTo>
                  <a:lnTo>
                    <a:pt x="2127758" y="2393696"/>
                  </a:lnTo>
                  <a:close/>
                </a:path>
                <a:path w="2375534" h="2393950">
                  <a:moveTo>
                    <a:pt x="2102358" y="2393696"/>
                  </a:moveTo>
                  <a:lnTo>
                    <a:pt x="2089658" y="2393696"/>
                  </a:lnTo>
                  <a:lnTo>
                    <a:pt x="2089658" y="2380996"/>
                  </a:lnTo>
                  <a:lnTo>
                    <a:pt x="2102358" y="2380996"/>
                  </a:lnTo>
                  <a:lnTo>
                    <a:pt x="2102358" y="2393696"/>
                  </a:lnTo>
                  <a:close/>
                </a:path>
                <a:path w="2375534" h="2393950">
                  <a:moveTo>
                    <a:pt x="2076958" y="2393696"/>
                  </a:moveTo>
                  <a:lnTo>
                    <a:pt x="2064258" y="2393696"/>
                  </a:lnTo>
                  <a:lnTo>
                    <a:pt x="2064258" y="2380996"/>
                  </a:lnTo>
                  <a:lnTo>
                    <a:pt x="2076958" y="2380996"/>
                  </a:lnTo>
                  <a:lnTo>
                    <a:pt x="2076958" y="2393696"/>
                  </a:lnTo>
                  <a:close/>
                </a:path>
                <a:path w="2375534" h="2393950">
                  <a:moveTo>
                    <a:pt x="2051558" y="2393696"/>
                  </a:moveTo>
                  <a:lnTo>
                    <a:pt x="2038858" y="2393696"/>
                  </a:lnTo>
                  <a:lnTo>
                    <a:pt x="2038858" y="2380996"/>
                  </a:lnTo>
                  <a:lnTo>
                    <a:pt x="2051558" y="2380996"/>
                  </a:lnTo>
                  <a:lnTo>
                    <a:pt x="2051558" y="2393696"/>
                  </a:lnTo>
                  <a:close/>
                </a:path>
                <a:path w="2375534" h="2393950">
                  <a:moveTo>
                    <a:pt x="2026158" y="2393696"/>
                  </a:moveTo>
                  <a:lnTo>
                    <a:pt x="2013458" y="2393696"/>
                  </a:lnTo>
                  <a:lnTo>
                    <a:pt x="2013458" y="2380996"/>
                  </a:lnTo>
                  <a:lnTo>
                    <a:pt x="2026158" y="2380996"/>
                  </a:lnTo>
                  <a:lnTo>
                    <a:pt x="2026158" y="2393696"/>
                  </a:lnTo>
                  <a:close/>
                </a:path>
                <a:path w="2375534" h="2393950">
                  <a:moveTo>
                    <a:pt x="2000758" y="2393696"/>
                  </a:moveTo>
                  <a:lnTo>
                    <a:pt x="1988058" y="2393696"/>
                  </a:lnTo>
                  <a:lnTo>
                    <a:pt x="1988058" y="2380996"/>
                  </a:lnTo>
                  <a:lnTo>
                    <a:pt x="2000758" y="2380996"/>
                  </a:lnTo>
                  <a:lnTo>
                    <a:pt x="2000758" y="2393696"/>
                  </a:lnTo>
                  <a:close/>
                </a:path>
                <a:path w="2375534" h="2393950">
                  <a:moveTo>
                    <a:pt x="1975358" y="2393696"/>
                  </a:moveTo>
                  <a:lnTo>
                    <a:pt x="1962658" y="2393696"/>
                  </a:lnTo>
                  <a:lnTo>
                    <a:pt x="1962658" y="2380996"/>
                  </a:lnTo>
                  <a:lnTo>
                    <a:pt x="1975358" y="2380996"/>
                  </a:lnTo>
                  <a:lnTo>
                    <a:pt x="1975358" y="2393696"/>
                  </a:lnTo>
                  <a:close/>
                </a:path>
                <a:path w="2375534" h="2393950">
                  <a:moveTo>
                    <a:pt x="1949958" y="2393696"/>
                  </a:moveTo>
                  <a:lnTo>
                    <a:pt x="1937258" y="2393696"/>
                  </a:lnTo>
                  <a:lnTo>
                    <a:pt x="1937258" y="2380996"/>
                  </a:lnTo>
                  <a:lnTo>
                    <a:pt x="1949958" y="2380996"/>
                  </a:lnTo>
                  <a:lnTo>
                    <a:pt x="1949958" y="2393696"/>
                  </a:lnTo>
                  <a:close/>
                </a:path>
                <a:path w="2375534" h="2393950">
                  <a:moveTo>
                    <a:pt x="1924558" y="2393696"/>
                  </a:moveTo>
                  <a:lnTo>
                    <a:pt x="1911858" y="2393696"/>
                  </a:lnTo>
                  <a:lnTo>
                    <a:pt x="1911858" y="2380996"/>
                  </a:lnTo>
                  <a:lnTo>
                    <a:pt x="1924558" y="2380996"/>
                  </a:lnTo>
                  <a:lnTo>
                    <a:pt x="1924558" y="2393696"/>
                  </a:lnTo>
                  <a:close/>
                </a:path>
                <a:path w="2375534" h="2393950">
                  <a:moveTo>
                    <a:pt x="1899158" y="2393696"/>
                  </a:moveTo>
                  <a:lnTo>
                    <a:pt x="1886458" y="2393696"/>
                  </a:lnTo>
                  <a:lnTo>
                    <a:pt x="1886458" y="2380996"/>
                  </a:lnTo>
                  <a:lnTo>
                    <a:pt x="1899158" y="2380996"/>
                  </a:lnTo>
                  <a:lnTo>
                    <a:pt x="1899158" y="2393696"/>
                  </a:lnTo>
                  <a:close/>
                </a:path>
                <a:path w="2375534" h="2393950">
                  <a:moveTo>
                    <a:pt x="1873758" y="2393696"/>
                  </a:moveTo>
                  <a:lnTo>
                    <a:pt x="1861058" y="2393696"/>
                  </a:lnTo>
                  <a:lnTo>
                    <a:pt x="1861058" y="2380996"/>
                  </a:lnTo>
                  <a:lnTo>
                    <a:pt x="1873758" y="2380996"/>
                  </a:lnTo>
                  <a:lnTo>
                    <a:pt x="1873758" y="2393696"/>
                  </a:lnTo>
                  <a:close/>
                </a:path>
                <a:path w="2375534" h="2393950">
                  <a:moveTo>
                    <a:pt x="1848358" y="2393696"/>
                  </a:moveTo>
                  <a:lnTo>
                    <a:pt x="1835658" y="2393696"/>
                  </a:lnTo>
                  <a:lnTo>
                    <a:pt x="1835658" y="2380996"/>
                  </a:lnTo>
                  <a:lnTo>
                    <a:pt x="1848358" y="2380996"/>
                  </a:lnTo>
                  <a:lnTo>
                    <a:pt x="1848358" y="2393696"/>
                  </a:lnTo>
                  <a:close/>
                </a:path>
                <a:path w="2375534" h="2393950">
                  <a:moveTo>
                    <a:pt x="1822958" y="2393696"/>
                  </a:moveTo>
                  <a:lnTo>
                    <a:pt x="1810258" y="2393696"/>
                  </a:lnTo>
                  <a:lnTo>
                    <a:pt x="1810258" y="2380996"/>
                  </a:lnTo>
                  <a:lnTo>
                    <a:pt x="1822958" y="2380996"/>
                  </a:lnTo>
                  <a:lnTo>
                    <a:pt x="1822958" y="2393696"/>
                  </a:lnTo>
                  <a:close/>
                </a:path>
                <a:path w="2375534" h="2393950">
                  <a:moveTo>
                    <a:pt x="1797558" y="2393696"/>
                  </a:moveTo>
                  <a:lnTo>
                    <a:pt x="1784858" y="2393696"/>
                  </a:lnTo>
                  <a:lnTo>
                    <a:pt x="1784858" y="2380996"/>
                  </a:lnTo>
                  <a:lnTo>
                    <a:pt x="1797558" y="2380996"/>
                  </a:lnTo>
                  <a:lnTo>
                    <a:pt x="1797558" y="2393696"/>
                  </a:lnTo>
                  <a:close/>
                </a:path>
                <a:path w="2375534" h="2393950">
                  <a:moveTo>
                    <a:pt x="1772158" y="2393696"/>
                  </a:moveTo>
                  <a:lnTo>
                    <a:pt x="1759458" y="2393696"/>
                  </a:lnTo>
                  <a:lnTo>
                    <a:pt x="1759458" y="2380996"/>
                  </a:lnTo>
                  <a:lnTo>
                    <a:pt x="1772158" y="2380996"/>
                  </a:lnTo>
                  <a:lnTo>
                    <a:pt x="1772158" y="2393696"/>
                  </a:lnTo>
                  <a:close/>
                </a:path>
                <a:path w="2375534" h="2393950">
                  <a:moveTo>
                    <a:pt x="1746758" y="2393696"/>
                  </a:moveTo>
                  <a:lnTo>
                    <a:pt x="1734058" y="2393696"/>
                  </a:lnTo>
                  <a:lnTo>
                    <a:pt x="1734058" y="2380996"/>
                  </a:lnTo>
                  <a:lnTo>
                    <a:pt x="1746758" y="2380996"/>
                  </a:lnTo>
                  <a:lnTo>
                    <a:pt x="1746758" y="2393696"/>
                  </a:lnTo>
                  <a:close/>
                </a:path>
                <a:path w="2375534" h="2393950">
                  <a:moveTo>
                    <a:pt x="1721358" y="2393696"/>
                  </a:moveTo>
                  <a:lnTo>
                    <a:pt x="1708658" y="2393696"/>
                  </a:lnTo>
                  <a:lnTo>
                    <a:pt x="1708658" y="2380996"/>
                  </a:lnTo>
                  <a:lnTo>
                    <a:pt x="1721358" y="2380996"/>
                  </a:lnTo>
                  <a:lnTo>
                    <a:pt x="1721358" y="2393696"/>
                  </a:lnTo>
                  <a:close/>
                </a:path>
                <a:path w="2375534" h="2393950">
                  <a:moveTo>
                    <a:pt x="1695958" y="2393696"/>
                  </a:moveTo>
                  <a:lnTo>
                    <a:pt x="1683258" y="2393696"/>
                  </a:lnTo>
                  <a:lnTo>
                    <a:pt x="1683258" y="2380996"/>
                  </a:lnTo>
                  <a:lnTo>
                    <a:pt x="1695958" y="2380996"/>
                  </a:lnTo>
                  <a:lnTo>
                    <a:pt x="1695958" y="2393696"/>
                  </a:lnTo>
                  <a:close/>
                </a:path>
                <a:path w="2375534" h="2393950">
                  <a:moveTo>
                    <a:pt x="1670558" y="2393696"/>
                  </a:moveTo>
                  <a:lnTo>
                    <a:pt x="1657858" y="2393696"/>
                  </a:lnTo>
                  <a:lnTo>
                    <a:pt x="1657858" y="2380996"/>
                  </a:lnTo>
                  <a:lnTo>
                    <a:pt x="1670558" y="2380996"/>
                  </a:lnTo>
                  <a:lnTo>
                    <a:pt x="1670558" y="2393696"/>
                  </a:lnTo>
                  <a:close/>
                </a:path>
                <a:path w="2375534" h="2393950">
                  <a:moveTo>
                    <a:pt x="1645158" y="2393696"/>
                  </a:moveTo>
                  <a:lnTo>
                    <a:pt x="1632458" y="2393696"/>
                  </a:lnTo>
                  <a:lnTo>
                    <a:pt x="1632458" y="2380996"/>
                  </a:lnTo>
                  <a:lnTo>
                    <a:pt x="1645158" y="2380996"/>
                  </a:lnTo>
                  <a:lnTo>
                    <a:pt x="1645158" y="2393696"/>
                  </a:lnTo>
                  <a:close/>
                </a:path>
                <a:path w="2375534" h="2393950">
                  <a:moveTo>
                    <a:pt x="1619758" y="2393696"/>
                  </a:moveTo>
                  <a:lnTo>
                    <a:pt x="1607058" y="2393696"/>
                  </a:lnTo>
                  <a:lnTo>
                    <a:pt x="1607058" y="2380996"/>
                  </a:lnTo>
                  <a:lnTo>
                    <a:pt x="1619758" y="2380996"/>
                  </a:lnTo>
                  <a:lnTo>
                    <a:pt x="1619758" y="2393696"/>
                  </a:lnTo>
                  <a:close/>
                </a:path>
                <a:path w="2375534" h="2393950">
                  <a:moveTo>
                    <a:pt x="1594358" y="2393696"/>
                  </a:moveTo>
                  <a:lnTo>
                    <a:pt x="1581658" y="2393696"/>
                  </a:lnTo>
                  <a:lnTo>
                    <a:pt x="1581658" y="2380996"/>
                  </a:lnTo>
                  <a:lnTo>
                    <a:pt x="1594358" y="2380996"/>
                  </a:lnTo>
                  <a:lnTo>
                    <a:pt x="1594358" y="2393696"/>
                  </a:lnTo>
                  <a:close/>
                </a:path>
                <a:path w="2375534" h="2393950">
                  <a:moveTo>
                    <a:pt x="1568958" y="2393696"/>
                  </a:moveTo>
                  <a:lnTo>
                    <a:pt x="1556258" y="2393696"/>
                  </a:lnTo>
                  <a:lnTo>
                    <a:pt x="1556258" y="2380996"/>
                  </a:lnTo>
                  <a:lnTo>
                    <a:pt x="1568958" y="2380996"/>
                  </a:lnTo>
                  <a:lnTo>
                    <a:pt x="1568958" y="2393696"/>
                  </a:lnTo>
                  <a:close/>
                </a:path>
                <a:path w="2375534" h="2393950">
                  <a:moveTo>
                    <a:pt x="1543558" y="2393696"/>
                  </a:moveTo>
                  <a:lnTo>
                    <a:pt x="1530858" y="2393696"/>
                  </a:lnTo>
                  <a:lnTo>
                    <a:pt x="1530858" y="2380996"/>
                  </a:lnTo>
                  <a:lnTo>
                    <a:pt x="1543558" y="2380996"/>
                  </a:lnTo>
                  <a:lnTo>
                    <a:pt x="1543558" y="2393696"/>
                  </a:lnTo>
                  <a:close/>
                </a:path>
                <a:path w="2375534" h="2393950">
                  <a:moveTo>
                    <a:pt x="1518158" y="2393696"/>
                  </a:moveTo>
                  <a:lnTo>
                    <a:pt x="1505458" y="2393696"/>
                  </a:lnTo>
                  <a:lnTo>
                    <a:pt x="1505458" y="2380996"/>
                  </a:lnTo>
                  <a:lnTo>
                    <a:pt x="1518158" y="2380996"/>
                  </a:lnTo>
                  <a:lnTo>
                    <a:pt x="1518158" y="2393696"/>
                  </a:lnTo>
                  <a:close/>
                </a:path>
                <a:path w="2375534" h="2393950">
                  <a:moveTo>
                    <a:pt x="1492758" y="2393696"/>
                  </a:moveTo>
                  <a:lnTo>
                    <a:pt x="1480058" y="2393696"/>
                  </a:lnTo>
                  <a:lnTo>
                    <a:pt x="1480058" y="2380996"/>
                  </a:lnTo>
                  <a:lnTo>
                    <a:pt x="1492758" y="2380996"/>
                  </a:lnTo>
                  <a:lnTo>
                    <a:pt x="1492758" y="2393696"/>
                  </a:lnTo>
                  <a:close/>
                </a:path>
                <a:path w="2375534" h="2393950">
                  <a:moveTo>
                    <a:pt x="1467358" y="2393696"/>
                  </a:moveTo>
                  <a:lnTo>
                    <a:pt x="1454658" y="2393696"/>
                  </a:lnTo>
                  <a:lnTo>
                    <a:pt x="1454658" y="2380996"/>
                  </a:lnTo>
                  <a:lnTo>
                    <a:pt x="1467358" y="2380996"/>
                  </a:lnTo>
                  <a:lnTo>
                    <a:pt x="1467358" y="2393696"/>
                  </a:lnTo>
                  <a:close/>
                </a:path>
                <a:path w="2375534" h="2393950">
                  <a:moveTo>
                    <a:pt x="1441958" y="2393696"/>
                  </a:moveTo>
                  <a:lnTo>
                    <a:pt x="1429258" y="2393696"/>
                  </a:lnTo>
                  <a:lnTo>
                    <a:pt x="1429258" y="2380996"/>
                  </a:lnTo>
                  <a:lnTo>
                    <a:pt x="1441958" y="2380996"/>
                  </a:lnTo>
                  <a:lnTo>
                    <a:pt x="1441958" y="2393696"/>
                  </a:lnTo>
                  <a:close/>
                </a:path>
                <a:path w="2375534" h="2393950">
                  <a:moveTo>
                    <a:pt x="1416558" y="2393696"/>
                  </a:moveTo>
                  <a:lnTo>
                    <a:pt x="1403858" y="2393696"/>
                  </a:lnTo>
                  <a:lnTo>
                    <a:pt x="1403858" y="2380996"/>
                  </a:lnTo>
                  <a:lnTo>
                    <a:pt x="1416558" y="2380996"/>
                  </a:lnTo>
                  <a:lnTo>
                    <a:pt x="1416558" y="2393696"/>
                  </a:lnTo>
                  <a:close/>
                </a:path>
                <a:path w="2375534" h="2393950">
                  <a:moveTo>
                    <a:pt x="1391158" y="2393696"/>
                  </a:moveTo>
                  <a:lnTo>
                    <a:pt x="1378458" y="2393696"/>
                  </a:lnTo>
                  <a:lnTo>
                    <a:pt x="1378458" y="2380996"/>
                  </a:lnTo>
                  <a:lnTo>
                    <a:pt x="1391158" y="2380996"/>
                  </a:lnTo>
                  <a:lnTo>
                    <a:pt x="1391158" y="2393696"/>
                  </a:lnTo>
                  <a:close/>
                </a:path>
                <a:path w="2375534" h="2393950">
                  <a:moveTo>
                    <a:pt x="1365758" y="2393696"/>
                  </a:moveTo>
                  <a:lnTo>
                    <a:pt x="1353058" y="2393696"/>
                  </a:lnTo>
                  <a:lnTo>
                    <a:pt x="1353058" y="2380996"/>
                  </a:lnTo>
                  <a:lnTo>
                    <a:pt x="1365758" y="2380996"/>
                  </a:lnTo>
                  <a:lnTo>
                    <a:pt x="1365758" y="2393696"/>
                  </a:lnTo>
                  <a:close/>
                </a:path>
                <a:path w="2375534" h="2393950">
                  <a:moveTo>
                    <a:pt x="1340358" y="2393696"/>
                  </a:moveTo>
                  <a:lnTo>
                    <a:pt x="1327658" y="2393696"/>
                  </a:lnTo>
                  <a:lnTo>
                    <a:pt x="1327658" y="2380996"/>
                  </a:lnTo>
                  <a:lnTo>
                    <a:pt x="1340358" y="2380996"/>
                  </a:lnTo>
                  <a:lnTo>
                    <a:pt x="1340358" y="2393696"/>
                  </a:lnTo>
                  <a:close/>
                </a:path>
                <a:path w="2375534" h="2393950">
                  <a:moveTo>
                    <a:pt x="1314958" y="2393696"/>
                  </a:moveTo>
                  <a:lnTo>
                    <a:pt x="1302258" y="2393696"/>
                  </a:lnTo>
                  <a:lnTo>
                    <a:pt x="1302258" y="2380996"/>
                  </a:lnTo>
                  <a:lnTo>
                    <a:pt x="1314958" y="2380996"/>
                  </a:lnTo>
                  <a:lnTo>
                    <a:pt x="1314958" y="2393696"/>
                  </a:lnTo>
                  <a:close/>
                </a:path>
                <a:path w="2375534" h="2393950">
                  <a:moveTo>
                    <a:pt x="1289558" y="2393696"/>
                  </a:moveTo>
                  <a:lnTo>
                    <a:pt x="1276858" y="2393696"/>
                  </a:lnTo>
                  <a:lnTo>
                    <a:pt x="1276858" y="2380996"/>
                  </a:lnTo>
                  <a:lnTo>
                    <a:pt x="1289558" y="2380996"/>
                  </a:lnTo>
                  <a:lnTo>
                    <a:pt x="1289558" y="2393696"/>
                  </a:lnTo>
                  <a:close/>
                </a:path>
                <a:path w="2375534" h="2393950">
                  <a:moveTo>
                    <a:pt x="1264158" y="2393696"/>
                  </a:moveTo>
                  <a:lnTo>
                    <a:pt x="1251458" y="2393696"/>
                  </a:lnTo>
                  <a:lnTo>
                    <a:pt x="1251458" y="2380996"/>
                  </a:lnTo>
                  <a:lnTo>
                    <a:pt x="1264158" y="2380996"/>
                  </a:lnTo>
                  <a:lnTo>
                    <a:pt x="1264158" y="2393696"/>
                  </a:lnTo>
                  <a:close/>
                </a:path>
                <a:path w="2375534" h="2393950">
                  <a:moveTo>
                    <a:pt x="1238758" y="2393696"/>
                  </a:moveTo>
                  <a:lnTo>
                    <a:pt x="1226058" y="2393696"/>
                  </a:lnTo>
                  <a:lnTo>
                    <a:pt x="1226058" y="2380996"/>
                  </a:lnTo>
                  <a:lnTo>
                    <a:pt x="1238758" y="2380996"/>
                  </a:lnTo>
                  <a:lnTo>
                    <a:pt x="1238758" y="2393696"/>
                  </a:lnTo>
                  <a:close/>
                </a:path>
                <a:path w="2375534" h="2393950">
                  <a:moveTo>
                    <a:pt x="1213358" y="2393696"/>
                  </a:moveTo>
                  <a:lnTo>
                    <a:pt x="1200658" y="2393696"/>
                  </a:lnTo>
                  <a:lnTo>
                    <a:pt x="1200658" y="2380996"/>
                  </a:lnTo>
                  <a:lnTo>
                    <a:pt x="1213358" y="2380996"/>
                  </a:lnTo>
                  <a:lnTo>
                    <a:pt x="1213358" y="2393696"/>
                  </a:lnTo>
                  <a:close/>
                </a:path>
                <a:path w="2375534" h="2393950">
                  <a:moveTo>
                    <a:pt x="1187958" y="2393696"/>
                  </a:moveTo>
                  <a:lnTo>
                    <a:pt x="1175258" y="2393696"/>
                  </a:lnTo>
                  <a:lnTo>
                    <a:pt x="1175258" y="2380996"/>
                  </a:lnTo>
                  <a:lnTo>
                    <a:pt x="1187958" y="2380996"/>
                  </a:lnTo>
                  <a:lnTo>
                    <a:pt x="1187958" y="2393696"/>
                  </a:lnTo>
                  <a:close/>
                </a:path>
                <a:path w="2375534" h="2393950">
                  <a:moveTo>
                    <a:pt x="1162558" y="2393696"/>
                  </a:moveTo>
                  <a:lnTo>
                    <a:pt x="1149858" y="2393696"/>
                  </a:lnTo>
                  <a:lnTo>
                    <a:pt x="1149858" y="2380996"/>
                  </a:lnTo>
                  <a:lnTo>
                    <a:pt x="1162558" y="2380996"/>
                  </a:lnTo>
                  <a:lnTo>
                    <a:pt x="1162558" y="2393696"/>
                  </a:lnTo>
                  <a:close/>
                </a:path>
                <a:path w="2375534" h="2393950">
                  <a:moveTo>
                    <a:pt x="1137158" y="2393696"/>
                  </a:moveTo>
                  <a:lnTo>
                    <a:pt x="1124458" y="2393696"/>
                  </a:lnTo>
                  <a:lnTo>
                    <a:pt x="1124458" y="2380996"/>
                  </a:lnTo>
                  <a:lnTo>
                    <a:pt x="1137158" y="2380996"/>
                  </a:lnTo>
                  <a:lnTo>
                    <a:pt x="1137158" y="2393696"/>
                  </a:lnTo>
                  <a:close/>
                </a:path>
                <a:path w="2375534" h="2393950">
                  <a:moveTo>
                    <a:pt x="1111758" y="2393696"/>
                  </a:moveTo>
                  <a:lnTo>
                    <a:pt x="1099058" y="2393696"/>
                  </a:lnTo>
                  <a:lnTo>
                    <a:pt x="1099058" y="2380996"/>
                  </a:lnTo>
                  <a:lnTo>
                    <a:pt x="1111758" y="2380996"/>
                  </a:lnTo>
                  <a:lnTo>
                    <a:pt x="1111758" y="2393696"/>
                  </a:lnTo>
                  <a:close/>
                </a:path>
                <a:path w="2375534" h="2393950">
                  <a:moveTo>
                    <a:pt x="1086358" y="2393696"/>
                  </a:moveTo>
                  <a:lnTo>
                    <a:pt x="1073658" y="2393696"/>
                  </a:lnTo>
                  <a:lnTo>
                    <a:pt x="1073658" y="2380996"/>
                  </a:lnTo>
                  <a:lnTo>
                    <a:pt x="1086358" y="2380996"/>
                  </a:lnTo>
                  <a:lnTo>
                    <a:pt x="1086358" y="2393696"/>
                  </a:lnTo>
                  <a:close/>
                </a:path>
                <a:path w="2375534" h="2393950">
                  <a:moveTo>
                    <a:pt x="1060958" y="2393696"/>
                  </a:moveTo>
                  <a:lnTo>
                    <a:pt x="1048258" y="2393696"/>
                  </a:lnTo>
                  <a:lnTo>
                    <a:pt x="1048258" y="2380996"/>
                  </a:lnTo>
                  <a:lnTo>
                    <a:pt x="1060958" y="2380996"/>
                  </a:lnTo>
                  <a:lnTo>
                    <a:pt x="1060958" y="2393696"/>
                  </a:lnTo>
                  <a:close/>
                </a:path>
                <a:path w="2375534" h="2393950">
                  <a:moveTo>
                    <a:pt x="1035558" y="2393696"/>
                  </a:moveTo>
                  <a:lnTo>
                    <a:pt x="1022858" y="2393696"/>
                  </a:lnTo>
                  <a:lnTo>
                    <a:pt x="1022858" y="2380996"/>
                  </a:lnTo>
                  <a:lnTo>
                    <a:pt x="1035558" y="2380996"/>
                  </a:lnTo>
                  <a:lnTo>
                    <a:pt x="1035558" y="2393696"/>
                  </a:lnTo>
                  <a:close/>
                </a:path>
                <a:path w="2375534" h="2393950">
                  <a:moveTo>
                    <a:pt x="1010158" y="2393696"/>
                  </a:moveTo>
                  <a:lnTo>
                    <a:pt x="997458" y="2393696"/>
                  </a:lnTo>
                  <a:lnTo>
                    <a:pt x="997458" y="2380996"/>
                  </a:lnTo>
                  <a:lnTo>
                    <a:pt x="1010158" y="2380996"/>
                  </a:lnTo>
                  <a:lnTo>
                    <a:pt x="1010158" y="2393696"/>
                  </a:lnTo>
                  <a:close/>
                </a:path>
                <a:path w="2375534" h="2393950">
                  <a:moveTo>
                    <a:pt x="984758" y="2393696"/>
                  </a:moveTo>
                  <a:lnTo>
                    <a:pt x="972058" y="2393696"/>
                  </a:lnTo>
                  <a:lnTo>
                    <a:pt x="972058" y="2380996"/>
                  </a:lnTo>
                  <a:lnTo>
                    <a:pt x="984758" y="2380996"/>
                  </a:lnTo>
                  <a:lnTo>
                    <a:pt x="984758" y="2393696"/>
                  </a:lnTo>
                  <a:close/>
                </a:path>
                <a:path w="2375534" h="2393950">
                  <a:moveTo>
                    <a:pt x="959358" y="2393696"/>
                  </a:moveTo>
                  <a:lnTo>
                    <a:pt x="946658" y="2393696"/>
                  </a:lnTo>
                  <a:lnTo>
                    <a:pt x="946658" y="2380996"/>
                  </a:lnTo>
                  <a:lnTo>
                    <a:pt x="959358" y="2380996"/>
                  </a:lnTo>
                  <a:lnTo>
                    <a:pt x="959358" y="2393696"/>
                  </a:lnTo>
                  <a:close/>
                </a:path>
                <a:path w="2375534" h="2393950">
                  <a:moveTo>
                    <a:pt x="933958" y="2393696"/>
                  </a:moveTo>
                  <a:lnTo>
                    <a:pt x="921258" y="2393696"/>
                  </a:lnTo>
                  <a:lnTo>
                    <a:pt x="921258" y="2380996"/>
                  </a:lnTo>
                  <a:lnTo>
                    <a:pt x="933958" y="2380996"/>
                  </a:lnTo>
                  <a:lnTo>
                    <a:pt x="933958" y="2393696"/>
                  </a:lnTo>
                  <a:close/>
                </a:path>
                <a:path w="2375534" h="2393950">
                  <a:moveTo>
                    <a:pt x="908558" y="2393696"/>
                  </a:moveTo>
                  <a:lnTo>
                    <a:pt x="895858" y="2393696"/>
                  </a:lnTo>
                  <a:lnTo>
                    <a:pt x="895858" y="2380996"/>
                  </a:lnTo>
                  <a:lnTo>
                    <a:pt x="908558" y="2380996"/>
                  </a:lnTo>
                  <a:lnTo>
                    <a:pt x="908558" y="2393696"/>
                  </a:lnTo>
                  <a:close/>
                </a:path>
                <a:path w="2375534" h="2393950">
                  <a:moveTo>
                    <a:pt x="883158" y="2393696"/>
                  </a:moveTo>
                  <a:lnTo>
                    <a:pt x="870458" y="2393696"/>
                  </a:lnTo>
                  <a:lnTo>
                    <a:pt x="870458" y="2380996"/>
                  </a:lnTo>
                  <a:lnTo>
                    <a:pt x="883158" y="2380996"/>
                  </a:lnTo>
                  <a:lnTo>
                    <a:pt x="883158" y="2393696"/>
                  </a:lnTo>
                  <a:close/>
                </a:path>
                <a:path w="2375534" h="2393950">
                  <a:moveTo>
                    <a:pt x="857758" y="2393696"/>
                  </a:moveTo>
                  <a:lnTo>
                    <a:pt x="845058" y="2393696"/>
                  </a:lnTo>
                  <a:lnTo>
                    <a:pt x="845058" y="2380996"/>
                  </a:lnTo>
                  <a:lnTo>
                    <a:pt x="857758" y="2380996"/>
                  </a:lnTo>
                  <a:lnTo>
                    <a:pt x="857758" y="2393696"/>
                  </a:lnTo>
                  <a:close/>
                </a:path>
                <a:path w="2375534" h="2393950">
                  <a:moveTo>
                    <a:pt x="832358" y="2393696"/>
                  </a:moveTo>
                  <a:lnTo>
                    <a:pt x="819658" y="2393696"/>
                  </a:lnTo>
                  <a:lnTo>
                    <a:pt x="819658" y="2380996"/>
                  </a:lnTo>
                  <a:lnTo>
                    <a:pt x="832358" y="2380996"/>
                  </a:lnTo>
                  <a:lnTo>
                    <a:pt x="832358" y="2393696"/>
                  </a:lnTo>
                  <a:close/>
                </a:path>
                <a:path w="2375534" h="2393950">
                  <a:moveTo>
                    <a:pt x="806958" y="2393696"/>
                  </a:moveTo>
                  <a:lnTo>
                    <a:pt x="794258" y="2393696"/>
                  </a:lnTo>
                  <a:lnTo>
                    <a:pt x="794258" y="2380996"/>
                  </a:lnTo>
                  <a:lnTo>
                    <a:pt x="806958" y="2380996"/>
                  </a:lnTo>
                  <a:lnTo>
                    <a:pt x="806958" y="2393696"/>
                  </a:lnTo>
                  <a:close/>
                </a:path>
                <a:path w="2375534" h="2393950">
                  <a:moveTo>
                    <a:pt x="781558" y="2393696"/>
                  </a:moveTo>
                  <a:lnTo>
                    <a:pt x="768858" y="2393696"/>
                  </a:lnTo>
                  <a:lnTo>
                    <a:pt x="768858" y="2380996"/>
                  </a:lnTo>
                  <a:lnTo>
                    <a:pt x="781558" y="2380996"/>
                  </a:lnTo>
                  <a:lnTo>
                    <a:pt x="781558" y="2393696"/>
                  </a:lnTo>
                  <a:close/>
                </a:path>
                <a:path w="2375534" h="2393950">
                  <a:moveTo>
                    <a:pt x="756158" y="2393696"/>
                  </a:moveTo>
                  <a:lnTo>
                    <a:pt x="743458" y="2393696"/>
                  </a:lnTo>
                  <a:lnTo>
                    <a:pt x="743458" y="2380996"/>
                  </a:lnTo>
                  <a:lnTo>
                    <a:pt x="756158" y="2380996"/>
                  </a:lnTo>
                  <a:lnTo>
                    <a:pt x="756158" y="2393696"/>
                  </a:lnTo>
                  <a:close/>
                </a:path>
                <a:path w="2375534" h="2393950">
                  <a:moveTo>
                    <a:pt x="730758" y="2393696"/>
                  </a:moveTo>
                  <a:lnTo>
                    <a:pt x="718058" y="2393696"/>
                  </a:lnTo>
                  <a:lnTo>
                    <a:pt x="718058" y="2380996"/>
                  </a:lnTo>
                  <a:lnTo>
                    <a:pt x="730758" y="2380996"/>
                  </a:lnTo>
                  <a:lnTo>
                    <a:pt x="730758" y="2393696"/>
                  </a:lnTo>
                  <a:close/>
                </a:path>
                <a:path w="2375534" h="2393950">
                  <a:moveTo>
                    <a:pt x="705358" y="2393696"/>
                  </a:moveTo>
                  <a:lnTo>
                    <a:pt x="692658" y="2393696"/>
                  </a:lnTo>
                  <a:lnTo>
                    <a:pt x="692658" y="2380996"/>
                  </a:lnTo>
                  <a:lnTo>
                    <a:pt x="705358" y="2380996"/>
                  </a:lnTo>
                  <a:lnTo>
                    <a:pt x="705358" y="2393696"/>
                  </a:lnTo>
                  <a:close/>
                </a:path>
                <a:path w="2375534" h="2393950">
                  <a:moveTo>
                    <a:pt x="679958" y="2393696"/>
                  </a:moveTo>
                  <a:lnTo>
                    <a:pt x="667258" y="2393696"/>
                  </a:lnTo>
                  <a:lnTo>
                    <a:pt x="667258" y="2380996"/>
                  </a:lnTo>
                  <a:lnTo>
                    <a:pt x="679958" y="2380996"/>
                  </a:lnTo>
                  <a:lnTo>
                    <a:pt x="679958" y="2393696"/>
                  </a:lnTo>
                  <a:close/>
                </a:path>
                <a:path w="2375534" h="2393950">
                  <a:moveTo>
                    <a:pt x="654558" y="2393696"/>
                  </a:moveTo>
                  <a:lnTo>
                    <a:pt x="641858" y="2393696"/>
                  </a:lnTo>
                  <a:lnTo>
                    <a:pt x="641858" y="2380996"/>
                  </a:lnTo>
                  <a:lnTo>
                    <a:pt x="654558" y="2380996"/>
                  </a:lnTo>
                  <a:lnTo>
                    <a:pt x="654558" y="2393696"/>
                  </a:lnTo>
                  <a:close/>
                </a:path>
                <a:path w="2375534" h="2393950">
                  <a:moveTo>
                    <a:pt x="629158" y="2393696"/>
                  </a:moveTo>
                  <a:lnTo>
                    <a:pt x="616458" y="2393696"/>
                  </a:lnTo>
                  <a:lnTo>
                    <a:pt x="616458" y="2380996"/>
                  </a:lnTo>
                  <a:lnTo>
                    <a:pt x="629158" y="2380996"/>
                  </a:lnTo>
                  <a:lnTo>
                    <a:pt x="629158" y="2393696"/>
                  </a:lnTo>
                  <a:close/>
                </a:path>
                <a:path w="2375534" h="2393950">
                  <a:moveTo>
                    <a:pt x="603758" y="2393696"/>
                  </a:moveTo>
                  <a:lnTo>
                    <a:pt x="591058" y="2393696"/>
                  </a:lnTo>
                  <a:lnTo>
                    <a:pt x="591058" y="2380996"/>
                  </a:lnTo>
                  <a:lnTo>
                    <a:pt x="603758" y="2380996"/>
                  </a:lnTo>
                  <a:lnTo>
                    <a:pt x="603758" y="2393696"/>
                  </a:lnTo>
                  <a:close/>
                </a:path>
                <a:path w="2375534" h="2393950">
                  <a:moveTo>
                    <a:pt x="578358" y="2393696"/>
                  </a:moveTo>
                  <a:lnTo>
                    <a:pt x="565658" y="2393696"/>
                  </a:lnTo>
                  <a:lnTo>
                    <a:pt x="565658" y="2380996"/>
                  </a:lnTo>
                  <a:lnTo>
                    <a:pt x="578358" y="2380996"/>
                  </a:lnTo>
                  <a:lnTo>
                    <a:pt x="578358" y="2393696"/>
                  </a:lnTo>
                  <a:close/>
                </a:path>
                <a:path w="2375534" h="2393950">
                  <a:moveTo>
                    <a:pt x="552958" y="2393696"/>
                  </a:moveTo>
                  <a:lnTo>
                    <a:pt x="540258" y="2393696"/>
                  </a:lnTo>
                  <a:lnTo>
                    <a:pt x="540258" y="2380996"/>
                  </a:lnTo>
                  <a:lnTo>
                    <a:pt x="552958" y="2380996"/>
                  </a:lnTo>
                  <a:lnTo>
                    <a:pt x="552958" y="2393696"/>
                  </a:lnTo>
                  <a:close/>
                </a:path>
                <a:path w="2375534" h="2393950">
                  <a:moveTo>
                    <a:pt x="527558" y="2393696"/>
                  </a:moveTo>
                  <a:lnTo>
                    <a:pt x="514858" y="2393696"/>
                  </a:lnTo>
                  <a:lnTo>
                    <a:pt x="514858" y="2380996"/>
                  </a:lnTo>
                  <a:lnTo>
                    <a:pt x="527558" y="2380996"/>
                  </a:lnTo>
                  <a:lnTo>
                    <a:pt x="527558" y="2393696"/>
                  </a:lnTo>
                  <a:close/>
                </a:path>
                <a:path w="2375534" h="2393950">
                  <a:moveTo>
                    <a:pt x="502158" y="2393696"/>
                  </a:moveTo>
                  <a:lnTo>
                    <a:pt x="489458" y="2393696"/>
                  </a:lnTo>
                  <a:lnTo>
                    <a:pt x="489458" y="2380996"/>
                  </a:lnTo>
                  <a:lnTo>
                    <a:pt x="502158" y="2380996"/>
                  </a:lnTo>
                  <a:lnTo>
                    <a:pt x="502158" y="2393696"/>
                  </a:lnTo>
                  <a:close/>
                </a:path>
                <a:path w="2375534" h="2393950">
                  <a:moveTo>
                    <a:pt x="476758" y="2393696"/>
                  </a:moveTo>
                  <a:lnTo>
                    <a:pt x="464058" y="2393696"/>
                  </a:lnTo>
                  <a:lnTo>
                    <a:pt x="464058" y="2380996"/>
                  </a:lnTo>
                  <a:lnTo>
                    <a:pt x="476758" y="2380996"/>
                  </a:lnTo>
                  <a:lnTo>
                    <a:pt x="476758" y="2393696"/>
                  </a:lnTo>
                  <a:close/>
                </a:path>
                <a:path w="2375534" h="2393950">
                  <a:moveTo>
                    <a:pt x="451358" y="2393696"/>
                  </a:moveTo>
                  <a:lnTo>
                    <a:pt x="438658" y="2393696"/>
                  </a:lnTo>
                  <a:lnTo>
                    <a:pt x="438658" y="2380996"/>
                  </a:lnTo>
                  <a:lnTo>
                    <a:pt x="451358" y="2380996"/>
                  </a:lnTo>
                  <a:lnTo>
                    <a:pt x="451358" y="2393696"/>
                  </a:lnTo>
                  <a:close/>
                </a:path>
                <a:path w="2375534" h="2393950">
                  <a:moveTo>
                    <a:pt x="425958" y="2393696"/>
                  </a:moveTo>
                  <a:lnTo>
                    <a:pt x="413258" y="2393696"/>
                  </a:lnTo>
                  <a:lnTo>
                    <a:pt x="413258" y="2380996"/>
                  </a:lnTo>
                  <a:lnTo>
                    <a:pt x="425958" y="2380996"/>
                  </a:lnTo>
                  <a:lnTo>
                    <a:pt x="425958" y="2393696"/>
                  </a:lnTo>
                  <a:close/>
                </a:path>
                <a:path w="2375534" h="2393950">
                  <a:moveTo>
                    <a:pt x="400558" y="2393696"/>
                  </a:moveTo>
                  <a:lnTo>
                    <a:pt x="387858" y="2393696"/>
                  </a:lnTo>
                  <a:lnTo>
                    <a:pt x="387858" y="2380996"/>
                  </a:lnTo>
                  <a:lnTo>
                    <a:pt x="400558" y="2380996"/>
                  </a:lnTo>
                  <a:lnTo>
                    <a:pt x="400558" y="2393696"/>
                  </a:lnTo>
                  <a:close/>
                </a:path>
                <a:path w="2375534" h="2393950">
                  <a:moveTo>
                    <a:pt x="375158" y="2393696"/>
                  </a:moveTo>
                  <a:lnTo>
                    <a:pt x="362458" y="2393696"/>
                  </a:lnTo>
                  <a:lnTo>
                    <a:pt x="362458" y="2380996"/>
                  </a:lnTo>
                  <a:lnTo>
                    <a:pt x="375158" y="2380996"/>
                  </a:lnTo>
                  <a:lnTo>
                    <a:pt x="375158" y="2393696"/>
                  </a:lnTo>
                  <a:close/>
                </a:path>
                <a:path w="2375534" h="2393950">
                  <a:moveTo>
                    <a:pt x="349758" y="2393696"/>
                  </a:moveTo>
                  <a:lnTo>
                    <a:pt x="337058" y="2393696"/>
                  </a:lnTo>
                  <a:lnTo>
                    <a:pt x="337058" y="2380996"/>
                  </a:lnTo>
                  <a:lnTo>
                    <a:pt x="349758" y="2380996"/>
                  </a:lnTo>
                  <a:lnTo>
                    <a:pt x="349758" y="2393696"/>
                  </a:lnTo>
                  <a:close/>
                </a:path>
                <a:path w="2375534" h="2393950">
                  <a:moveTo>
                    <a:pt x="324358" y="2393696"/>
                  </a:moveTo>
                  <a:lnTo>
                    <a:pt x="311658" y="2393696"/>
                  </a:lnTo>
                  <a:lnTo>
                    <a:pt x="311658" y="2380996"/>
                  </a:lnTo>
                  <a:lnTo>
                    <a:pt x="324358" y="2380996"/>
                  </a:lnTo>
                  <a:lnTo>
                    <a:pt x="324358" y="2393696"/>
                  </a:lnTo>
                  <a:close/>
                </a:path>
                <a:path w="2375534" h="2393950">
                  <a:moveTo>
                    <a:pt x="298958" y="2393696"/>
                  </a:moveTo>
                  <a:lnTo>
                    <a:pt x="286258" y="2393696"/>
                  </a:lnTo>
                  <a:lnTo>
                    <a:pt x="286258" y="2380996"/>
                  </a:lnTo>
                  <a:lnTo>
                    <a:pt x="298958" y="2380996"/>
                  </a:lnTo>
                  <a:lnTo>
                    <a:pt x="298958" y="2393696"/>
                  </a:lnTo>
                  <a:close/>
                </a:path>
                <a:path w="2375534" h="2393950">
                  <a:moveTo>
                    <a:pt x="273558" y="2393696"/>
                  </a:moveTo>
                  <a:lnTo>
                    <a:pt x="260858" y="2393696"/>
                  </a:lnTo>
                  <a:lnTo>
                    <a:pt x="260858" y="2380996"/>
                  </a:lnTo>
                  <a:lnTo>
                    <a:pt x="273558" y="2380996"/>
                  </a:lnTo>
                  <a:lnTo>
                    <a:pt x="273558" y="2393696"/>
                  </a:lnTo>
                  <a:close/>
                </a:path>
                <a:path w="2375534" h="2393950">
                  <a:moveTo>
                    <a:pt x="248158" y="2393696"/>
                  </a:moveTo>
                  <a:lnTo>
                    <a:pt x="235458" y="2393696"/>
                  </a:lnTo>
                  <a:lnTo>
                    <a:pt x="235458" y="2380996"/>
                  </a:lnTo>
                  <a:lnTo>
                    <a:pt x="248158" y="2380996"/>
                  </a:lnTo>
                  <a:lnTo>
                    <a:pt x="248158" y="2393696"/>
                  </a:lnTo>
                  <a:close/>
                </a:path>
                <a:path w="2375534" h="2393950">
                  <a:moveTo>
                    <a:pt x="222758" y="2393696"/>
                  </a:moveTo>
                  <a:lnTo>
                    <a:pt x="210058" y="2393696"/>
                  </a:lnTo>
                  <a:lnTo>
                    <a:pt x="210058" y="2380996"/>
                  </a:lnTo>
                  <a:lnTo>
                    <a:pt x="222758" y="2380996"/>
                  </a:lnTo>
                  <a:lnTo>
                    <a:pt x="222758" y="2393696"/>
                  </a:lnTo>
                  <a:close/>
                </a:path>
                <a:path w="2375534" h="2393950">
                  <a:moveTo>
                    <a:pt x="197358" y="2393696"/>
                  </a:moveTo>
                  <a:lnTo>
                    <a:pt x="184658" y="2393696"/>
                  </a:lnTo>
                  <a:lnTo>
                    <a:pt x="184658" y="2380996"/>
                  </a:lnTo>
                  <a:lnTo>
                    <a:pt x="197358" y="2380996"/>
                  </a:lnTo>
                  <a:lnTo>
                    <a:pt x="197358" y="2393696"/>
                  </a:lnTo>
                  <a:close/>
                </a:path>
                <a:path w="2375534" h="2393950">
                  <a:moveTo>
                    <a:pt x="171958" y="2393696"/>
                  </a:moveTo>
                  <a:lnTo>
                    <a:pt x="159258" y="2393696"/>
                  </a:lnTo>
                  <a:lnTo>
                    <a:pt x="159258" y="2380996"/>
                  </a:lnTo>
                  <a:lnTo>
                    <a:pt x="171958" y="2380996"/>
                  </a:lnTo>
                  <a:lnTo>
                    <a:pt x="171958" y="2393696"/>
                  </a:lnTo>
                  <a:close/>
                </a:path>
                <a:path w="2375534" h="2393950">
                  <a:moveTo>
                    <a:pt x="146558" y="2393696"/>
                  </a:moveTo>
                  <a:lnTo>
                    <a:pt x="133858" y="2393696"/>
                  </a:lnTo>
                  <a:lnTo>
                    <a:pt x="133858" y="2380996"/>
                  </a:lnTo>
                  <a:lnTo>
                    <a:pt x="146558" y="2380996"/>
                  </a:lnTo>
                  <a:lnTo>
                    <a:pt x="146558" y="2393696"/>
                  </a:lnTo>
                  <a:close/>
                </a:path>
                <a:path w="2375534" h="2393950">
                  <a:moveTo>
                    <a:pt x="121158" y="2393696"/>
                  </a:moveTo>
                  <a:lnTo>
                    <a:pt x="108458" y="2393696"/>
                  </a:lnTo>
                  <a:lnTo>
                    <a:pt x="108458" y="2380996"/>
                  </a:lnTo>
                  <a:lnTo>
                    <a:pt x="121158" y="2380996"/>
                  </a:lnTo>
                  <a:lnTo>
                    <a:pt x="121158" y="2393696"/>
                  </a:lnTo>
                  <a:close/>
                </a:path>
                <a:path w="2375534" h="2393950">
                  <a:moveTo>
                    <a:pt x="95758" y="2393696"/>
                  </a:moveTo>
                  <a:lnTo>
                    <a:pt x="83058" y="2393696"/>
                  </a:lnTo>
                  <a:lnTo>
                    <a:pt x="83058" y="2380996"/>
                  </a:lnTo>
                  <a:lnTo>
                    <a:pt x="95758" y="2380996"/>
                  </a:lnTo>
                  <a:lnTo>
                    <a:pt x="95758" y="2393696"/>
                  </a:lnTo>
                  <a:close/>
                </a:path>
                <a:path w="2375534" h="2393950">
                  <a:moveTo>
                    <a:pt x="70358" y="2393696"/>
                  </a:moveTo>
                  <a:lnTo>
                    <a:pt x="57658" y="2393696"/>
                  </a:lnTo>
                  <a:lnTo>
                    <a:pt x="57658" y="2380996"/>
                  </a:lnTo>
                  <a:lnTo>
                    <a:pt x="70358" y="2380996"/>
                  </a:lnTo>
                  <a:lnTo>
                    <a:pt x="70358" y="2393696"/>
                  </a:lnTo>
                  <a:close/>
                </a:path>
                <a:path w="2375534" h="2393950">
                  <a:moveTo>
                    <a:pt x="44958" y="2393696"/>
                  </a:moveTo>
                  <a:lnTo>
                    <a:pt x="32258" y="2393696"/>
                  </a:lnTo>
                  <a:lnTo>
                    <a:pt x="32258" y="2380996"/>
                  </a:lnTo>
                  <a:lnTo>
                    <a:pt x="44958" y="2380996"/>
                  </a:lnTo>
                  <a:lnTo>
                    <a:pt x="44958" y="239369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9" name="object 12"/>
            <p:cNvSpPr/>
            <p:nvPr/>
          </p:nvSpPr>
          <p:spPr>
            <a:xfrm>
              <a:off x="6824824" y="3454450"/>
              <a:ext cx="2365139" cy="1801238"/>
            </a:xfrm>
            <a:custGeom>
              <a:avLst/>
              <a:gdLst/>
              <a:ahLst/>
              <a:cxnLst/>
              <a:rect l="l" t="t" r="r" b="b"/>
              <a:pathLst>
                <a:path w="2362834" h="1950720">
                  <a:moveTo>
                    <a:pt x="2356485" y="1950720"/>
                  </a:moveTo>
                  <a:lnTo>
                    <a:pt x="6350" y="1950720"/>
                  </a:lnTo>
                  <a:lnTo>
                    <a:pt x="4394" y="1950415"/>
                  </a:lnTo>
                  <a:lnTo>
                    <a:pt x="2616" y="1949500"/>
                  </a:lnTo>
                  <a:lnTo>
                    <a:pt x="1219" y="1948103"/>
                  </a:lnTo>
                  <a:lnTo>
                    <a:pt x="304" y="1946325"/>
                  </a:lnTo>
                  <a:lnTo>
                    <a:pt x="0" y="194437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2356485" y="0"/>
                  </a:lnTo>
                  <a:lnTo>
                    <a:pt x="2362835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1938020"/>
                  </a:lnTo>
                  <a:lnTo>
                    <a:pt x="6350" y="1938020"/>
                  </a:lnTo>
                  <a:lnTo>
                    <a:pt x="12700" y="1944370"/>
                  </a:lnTo>
                  <a:lnTo>
                    <a:pt x="2362835" y="1944370"/>
                  </a:lnTo>
                  <a:lnTo>
                    <a:pt x="2362530" y="1946325"/>
                  </a:lnTo>
                  <a:lnTo>
                    <a:pt x="2361628" y="1948103"/>
                  </a:lnTo>
                  <a:lnTo>
                    <a:pt x="2360218" y="1949500"/>
                  </a:lnTo>
                  <a:lnTo>
                    <a:pt x="2358453" y="1950415"/>
                  </a:lnTo>
                  <a:lnTo>
                    <a:pt x="2356485" y="1950720"/>
                  </a:lnTo>
                  <a:close/>
                </a:path>
                <a:path w="2362834" h="195072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362834" h="1950720">
                  <a:moveTo>
                    <a:pt x="2350135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350135" y="6350"/>
                  </a:lnTo>
                  <a:lnTo>
                    <a:pt x="2350135" y="12700"/>
                  </a:lnTo>
                  <a:close/>
                </a:path>
                <a:path w="2362834" h="1950720">
                  <a:moveTo>
                    <a:pt x="2350135" y="1944370"/>
                  </a:moveTo>
                  <a:lnTo>
                    <a:pt x="2350135" y="6350"/>
                  </a:lnTo>
                  <a:lnTo>
                    <a:pt x="2356485" y="12700"/>
                  </a:lnTo>
                  <a:lnTo>
                    <a:pt x="2362835" y="12700"/>
                  </a:lnTo>
                  <a:lnTo>
                    <a:pt x="2362835" y="1938020"/>
                  </a:lnTo>
                  <a:lnTo>
                    <a:pt x="2356485" y="1938020"/>
                  </a:lnTo>
                  <a:lnTo>
                    <a:pt x="2350135" y="1944370"/>
                  </a:lnTo>
                  <a:close/>
                </a:path>
                <a:path w="2362834" h="1950720">
                  <a:moveTo>
                    <a:pt x="2362835" y="12700"/>
                  </a:moveTo>
                  <a:lnTo>
                    <a:pt x="2356485" y="12700"/>
                  </a:lnTo>
                  <a:lnTo>
                    <a:pt x="2350135" y="6350"/>
                  </a:lnTo>
                  <a:lnTo>
                    <a:pt x="2362835" y="6350"/>
                  </a:lnTo>
                  <a:lnTo>
                    <a:pt x="2362835" y="12700"/>
                  </a:lnTo>
                  <a:close/>
                </a:path>
                <a:path w="2362834" h="1950720">
                  <a:moveTo>
                    <a:pt x="12700" y="1944370"/>
                  </a:moveTo>
                  <a:lnTo>
                    <a:pt x="6350" y="1938020"/>
                  </a:lnTo>
                  <a:lnTo>
                    <a:pt x="12700" y="1938020"/>
                  </a:lnTo>
                  <a:lnTo>
                    <a:pt x="12700" y="1944370"/>
                  </a:lnTo>
                  <a:close/>
                </a:path>
                <a:path w="2362834" h="1950720">
                  <a:moveTo>
                    <a:pt x="2350135" y="1944370"/>
                  </a:moveTo>
                  <a:lnTo>
                    <a:pt x="12700" y="1944370"/>
                  </a:lnTo>
                  <a:lnTo>
                    <a:pt x="12700" y="1938020"/>
                  </a:lnTo>
                  <a:lnTo>
                    <a:pt x="2350135" y="1938020"/>
                  </a:lnTo>
                  <a:lnTo>
                    <a:pt x="2350135" y="1944370"/>
                  </a:lnTo>
                  <a:close/>
                </a:path>
                <a:path w="2362834" h="1950720">
                  <a:moveTo>
                    <a:pt x="2362835" y="1944370"/>
                  </a:moveTo>
                  <a:lnTo>
                    <a:pt x="2350135" y="1944370"/>
                  </a:lnTo>
                  <a:lnTo>
                    <a:pt x="2356485" y="1938020"/>
                  </a:lnTo>
                  <a:lnTo>
                    <a:pt x="2362835" y="1938020"/>
                  </a:lnTo>
                  <a:lnTo>
                    <a:pt x="2362835" y="194437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880735" y="5230495"/>
            <a:ext cx="1769110" cy="1345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支持资产唯一的条</a:t>
            </a:r>
            <a:endParaRPr sz="13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形码、二维码或物</a:t>
            </a:r>
            <a:endParaRPr sz="13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联网RFID卡等记录</a:t>
            </a:r>
            <a:endParaRPr sz="13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和管理资产以及资</a:t>
            </a:r>
            <a:endParaRPr sz="13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产的清查与盘点等</a:t>
            </a:r>
            <a:endParaRPr sz="13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3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88925" y="3853210"/>
            <a:ext cx="1828980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17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利用</a:t>
            </a:r>
            <a:r>
              <a:rPr sz="1735" b="1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RFID</a:t>
            </a:r>
            <a:r>
              <a:rPr sz="1735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卡等物联网技术，实现资产无线盘点，使资产管理工作更简单便捷，减轻资产管理人员的业务工作量</a:t>
            </a:r>
            <a:r>
              <a:rPr lang="zh-CN" sz="1735" spc="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735" spc="1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科技边框渐变几何圆框方框对话框套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13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620567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331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图表展示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后台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6922" y="1084074"/>
            <a:ext cx="3815456" cy="2627465"/>
          </a:xfrm>
          <a:prstGeom prst="rect">
            <a:avLst/>
          </a:prstGeom>
        </p:spPr>
      </p:pic>
      <p:pic>
        <p:nvPicPr>
          <p:cNvPr id="9" name="图片 8" descr="后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33" y="1696465"/>
            <a:ext cx="5832414" cy="1833214"/>
          </a:xfrm>
          <a:prstGeom prst="rect">
            <a:avLst/>
          </a:prstGeom>
        </p:spPr>
      </p:pic>
      <p:pic>
        <p:nvPicPr>
          <p:cNvPr id="10" name="图片 9" descr="后台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3573145"/>
            <a:ext cx="8536940" cy="29165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86404" y="1278170"/>
            <a:ext cx="11988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单位同期支出对比分析</a:t>
            </a:r>
            <a:endParaRPr lang="zh-CN" altLang="en-US" sz="8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科技边框渐变几何圆框方框对话框套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圆角矩形 26"/>
          <p:cNvSpPr/>
          <p:nvPr/>
        </p:nvSpPr>
        <p:spPr>
          <a:xfrm>
            <a:off x="1606550" y="1360805"/>
            <a:ext cx="8481695" cy="1179830"/>
          </a:xfrm>
          <a:prstGeom prst="roundRect">
            <a:avLst/>
          </a:prstGeom>
          <a:solidFill>
            <a:srgbClr val="DDD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" name="圆角矩形 3"/>
          <p:cNvSpPr/>
          <p:nvPr/>
        </p:nvSpPr>
        <p:spPr>
          <a:xfrm rot="18900000">
            <a:off x="499583" y="392223"/>
            <a:ext cx="779010" cy="787478"/>
          </a:xfrm>
          <a:prstGeom prst="roundRect">
            <a:avLst/>
          </a:pr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527525" y="476051"/>
            <a:ext cx="7442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简粗黑" charset="0"/>
                <a:ea typeface="微软简粗黑" charset="0"/>
              </a:rPr>
              <a:t>12</a:t>
            </a:r>
            <a:endParaRPr lang="en-US" altLang="zh-CN" sz="3200">
              <a:solidFill>
                <a:schemeClr val="bg1"/>
              </a:solidFill>
              <a:latin typeface="微软简粗黑" charset="0"/>
              <a:ea typeface="微软简粗黑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77746" y="476051"/>
            <a:ext cx="5441216" cy="624055"/>
          </a:xfrm>
          <a:custGeom>
            <a:avLst/>
            <a:gdLst>
              <a:gd name="connsiteX0" fmla="*/ 0 w 6637"/>
              <a:gd name="connsiteY0" fmla="*/ 0 h 737"/>
              <a:gd name="connsiteX1" fmla="*/ 6396 w 6637"/>
              <a:gd name="connsiteY1" fmla="*/ 0 h 737"/>
              <a:gd name="connsiteX2" fmla="*/ 6418 w 6637"/>
              <a:gd name="connsiteY2" fmla="*/ 737 h 737"/>
              <a:gd name="connsiteX3" fmla="*/ 23 w 6637"/>
              <a:gd name="connsiteY3" fmla="*/ 737 h 737"/>
              <a:gd name="connsiteX4" fmla="*/ 0 w 6637"/>
              <a:gd name="connsiteY4" fmla="*/ 0 h 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8" h="737">
                <a:moveTo>
                  <a:pt x="0" y="0"/>
                </a:moveTo>
                <a:lnTo>
                  <a:pt x="6396" y="0"/>
                </a:lnTo>
                <a:cubicBezTo>
                  <a:pt x="6708" y="0"/>
                  <a:pt x="6721" y="718"/>
                  <a:pt x="6418" y="737"/>
                </a:cubicBezTo>
                <a:lnTo>
                  <a:pt x="23" y="737"/>
                </a:lnTo>
                <a:cubicBezTo>
                  <a:pt x="430" y="348"/>
                  <a:pt x="380" y="351"/>
                  <a:pt x="0" y="0"/>
                </a:cubicBezTo>
                <a:close/>
              </a:path>
            </a:pathLst>
          </a:custGeom>
          <a:solidFill>
            <a:srgbClr val="145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93" name="文本框 92"/>
          <p:cNvSpPr txBox="1"/>
          <p:nvPr/>
        </p:nvSpPr>
        <p:spPr>
          <a:xfrm>
            <a:off x="1488587" y="537017"/>
            <a:ext cx="51075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内控信息化管理平台</a:t>
            </a:r>
            <a:r>
              <a:rPr lang="en-US" altLang="zh-CN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移动应用</a:t>
            </a:r>
            <a:endParaRPr lang="zh-CN" altLang="en-US" sz="2400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object 9"/>
          <p:cNvGrpSpPr/>
          <p:nvPr/>
        </p:nvGrpSpPr>
        <p:grpSpPr>
          <a:xfrm>
            <a:off x="1692910" y="2698115"/>
            <a:ext cx="2560320" cy="3810000"/>
            <a:chOff x="1346708" y="2029460"/>
            <a:chExt cx="2979420" cy="4262120"/>
          </a:xfrm>
        </p:grpSpPr>
        <p:sp>
          <p:nvSpPr>
            <p:cNvPr id="11" name="object 10"/>
            <p:cNvSpPr/>
            <p:nvPr/>
          </p:nvSpPr>
          <p:spPr>
            <a:xfrm>
              <a:off x="1359408" y="2042160"/>
              <a:ext cx="2953512" cy="423672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2" name="object 11"/>
            <p:cNvSpPr/>
            <p:nvPr/>
          </p:nvSpPr>
          <p:spPr>
            <a:xfrm>
              <a:off x="1346708" y="2029460"/>
              <a:ext cx="2979420" cy="4262120"/>
            </a:xfrm>
            <a:custGeom>
              <a:avLst/>
              <a:gdLst/>
              <a:ahLst/>
              <a:cxnLst/>
              <a:rect l="l" t="t" r="r" b="b"/>
              <a:pathLst>
                <a:path w="2979420" h="4262120">
                  <a:moveTo>
                    <a:pt x="2972562" y="4262120"/>
                  </a:moveTo>
                  <a:lnTo>
                    <a:pt x="6350" y="4262120"/>
                  </a:lnTo>
                  <a:lnTo>
                    <a:pt x="4381" y="4261815"/>
                  </a:lnTo>
                  <a:lnTo>
                    <a:pt x="2616" y="4260913"/>
                  </a:lnTo>
                  <a:lnTo>
                    <a:pt x="1206" y="4259503"/>
                  </a:lnTo>
                  <a:lnTo>
                    <a:pt x="304" y="4257738"/>
                  </a:lnTo>
                  <a:lnTo>
                    <a:pt x="0" y="4255770"/>
                  </a:lnTo>
                  <a:lnTo>
                    <a:pt x="0" y="6350"/>
                  </a:lnTo>
                  <a:lnTo>
                    <a:pt x="6350" y="0"/>
                  </a:lnTo>
                  <a:lnTo>
                    <a:pt x="2972562" y="0"/>
                  </a:lnTo>
                  <a:lnTo>
                    <a:pt x="2978912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4249420"/>
                  </a:lnTo>
                  <a:lnTo>
                    <a:pt x="6350" y="4249420"/>
                  </a:lnTo>
                  <a:lnTo>
                    <a:pt x="12700" y="4255770"/>
                  </a:lnTo>
                  <a:lnTo>
                    <a:pt x="2978912" y="4255770"/>
                  </a:lnTo>
                  <a:lnTo>
                    <a:pt x="2978607" y="4257738"/>
                  </a:lnTo>
                  <a:lnTo>
                    <a:pt x="2977692" y="4259503"/>
                  </a:lnTo>
                  <a:lnTo>
                    <a:pt x="2976295" y="4260913"/>
                  </a:lnTo>
                  <a:lnTo>
                    <a:pt x="2974517" y="4261815"/>
                  </a:lnTo>
                  <a:lnTo>
                    <a:pt x="2972562" y="4262120"/>
                  </a:lnTo>
                  <a:close/>
                </a:path>
                <a:path w="2979420" h="426212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979420" h="4262120">
                  <a:moveTo>
                    <a:pt x="2966212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966212" y="6350"/>
                  </a:lnTo>
                  <a:lnTo>
                    <a:pt x="2966212" y="12700"/>
                  </a:lnTo>
                  <a:close/>
                </a:path>
                <a:path w="2979420" h="4262120">
                  <a:moveTo>
                    <a:pt x="2966212" y="4255770"/>
                  </a:moveTo>
                  <a:lnTo>
                    <a:pt x="2966212" y="6350"/>
                  </a:lnTo>
                  <a:lnTo>
                    <a:pt x="2972562" y="12700"/>
                  </a:lnTo>
                  <a:lnTo>
                    <a:pt x="2978912" y="12700"/>
                  </a:lnTo>
                  <a:lnTo>
                    <a:pt x="2978912" y="4249420"/>
                  </a:lnTo>
                  <a:lnTo>
                    <a:pt x="2972562" y="4249420"/>
                  </a:lnTo>
                  <a:lnTo>
                    <a:pt x="2966212" y="4255770"/>
                  </a:lnTo>
                  <a:close/>
                </a:path>
                <a:path w="2979420" h="4262120">
                  <a:moveTo>
                    <a:pt x="2978912" y="12700"/>
                  </a:moveTo>
                  <a:lnTo>
                    <a:pt x="2972562" y="12700"/>
                  </a:lnTo>
                  <a:lnTo>
                    <a:pt x="2966212" y="6350"/>
                  </a:lnTo>
                  <a:lnTo>
                    <a:pt x="2978912" y="6350"/>
                  </a:lnTo>
                  <a:lnTo>
                    <a:pt x="2978912" y="12700"/>
                  </a:lnTo>
                  <a:close/>
                </a:path>
                <a:path w="2979420" h="4262120">
                  <a:moveTo>
                    <a:pt x="12700" y="4255770"/>
                  </a:moveTo>
                  <a:lnTo>
                    <a:pt x="6350" y="4249420"/>
                  </a:lnTo>
                  <a:lnTo>
                    <a:pt x="12700" y="4249420"/>
                  </a:lnTo>
                  <a:lnTo>
                    <a:pt x="12700" y="4255770"/>
                  </a:lnTo>
                  <a:close/>
                </a:path>
                <a:path w="2979420" h="4262120">
                  <a:moveTo>
                    <a:pt x="2966212" y="4255770"/>
                  </a:moveTo>
                  <a:lnTo>
                    <a:pt x="12700" y="4255770"/>
                  </a:lnTo>
                  <a:lnTo>
                    <a:pt x="12700" y="4249420"/>
                  </a:lnTo>
                  <a:lnTo>
                    <a:pt x="2966212" y="4249420"/>
                  </a:lnTo>
                  <a:lnTo>
                    <a:pt x="2966212" y="4255770"/>
                  </a:lnTo>
                  <a:close/>
                </a:path>
                <a:path w="2979420" h="4262120">
                  <a:moveTo>
                    <a:pt x="2978912" y="4255770"/>
                  </a:moveTo>
                  <a:lnTo>
                    <a:pt x="2966212" y="4255770"/>
                  </a:lnTo>
                  <a:lnTo>
                    <a:pt x="2972562" y="4249420"/>
                  </a:lnTo>
                  <a:lnTo>
                    <a:pt x="2978912" y="4249420"/>
                  </a:lnTo>
                  <a:lnTo>
                    <a:pt x="2978912" y="425577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grpSp>
        <p:nvGrpSpPr>
          <p:cNvPr id="13" name="object 12"/>
          <p:cNvGrpSpPr/>
          <p:nvPr/>
        </p:nvGrpSpPr>
        <p:grpSpPr>
          <a:xfrm>
            <a:off x="4717415" y="2693035"/>
            <a:ext cx="2358390" cy="3809365"/>
            <a:chOff x="4592828" y="2014220"/>
            <a:chExt cx="2744470" cy="4262120"/>
          </a:xfrm>
        </p:grpSpPr>
        <p:sp>
          <p:nvSpPr>
            <p:cNvPr id="14" name="object 13"/>
            <p:cNvSpPr/>
            <p:nvPr/>
          </p:nvSpPr>
          <p:spPr>
            <a:xfrm>
              <a:off x="4605528" y="2026920"/>
              <a:ext cx="2718816" cy="4236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5" name="object 14"/>
            <p:cNvSpPr/>
            <p:nvPr/>
          </p:nvSpPr>
          <p:spPr>
            <a:xfrm>
              <a:off x="4592828" y="2014220"/>
              <a:ext cx="2744470" cy="4262120"/>
            </a:xfrm>
            <a:custGeom>
              <a:avLst/>
              <a:gdLst/>
              <a:ahLst/>
              <a:cxnLst/>
              <a:rect l="l" t="t" r="r" b="b"/>
              <a:pathLst>
                <a:path w="2744470" h="4262120">
                  <a:moveTo>
                    <a:pt x="2737866" y="4262120"/>
                  </a:moveTo>
                  <a:lnTo>
                    <a:pt x="6350" y="4262120"/>
                  </a:lnTo>
                  <a:lnTo>
                    <a:pt x="4381" y="4261815"/>
                  </a:lnTo>
                  <a:lnTo>
                    <a:pt x="2616" y="4260900"/>
                  </a:lnTo>
                  <a:lnTo>
                    <a:pt x="1206" y="4259503"/>
                  </a:lnTo>
                  <a:lnTo>
                    <a:pt x="304" y="4257725"/>
                  </a:lnTo>
                  <a:lnTo>
                    <a:pt x="0" y="4255770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2737866" y="0"/>
                  </a:lnTo>
                  <a:lnTo>
                    <a:pt x="2744216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4249420"/>
                  </a:lnTo>
                  <a:lnTo>
                    <a:pt x="6350" y="4249420"/>
                  </a:lnTo>
                  <a:lnTo>
                    <a:pt x="12700" y="4255770"/>
                  </a:lnTo>
                  <a:lnTo>
                    <a:pt x="2744216" y="4255770"/>
                  </a:lnTo>
                  <a:lnTo>
                    <a:pt x="2743898" y="4257725"/>
                  </a:lnTo>
                  <a:lnTo>
                    <a:pt x="2743009" y="4259503"/>
                  </a:lnTo>
                  <a:lnTo>
                    <a:pt x="2741599" y="4260900"/>
                  </a:lnTo>
                  <a:lnTo>
                    <a:pt x="2739834" y="4261815"/>
                  </a:lnTo>
                  <a:lnTo>
                    <a:pt x="2737866" y="4262120"/>
                  </a:lnTo>
                  <a:close/>
                </a:path>
                <a:path w="2744470" h="4262120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2744470" h="4262120">
                  <a:moveTo>
                    <a:pt x="2731516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2731516" y="6349"/>
                  </a:lnTo>
                  <a:lnTo>
                    <a:pt x="2731516" y="12699"/>
                  </a:lnTo>
                  <a:close/>
                </a:path>
                <a:path w="2744470" h="4262120">
                  <a:moveTo>
                    <a:pt x="2731516" y="4255770"/>
                  </a:moveTo>
                  <a:lnTo>
                    <a:pt x="2731516" y="6349"/>
                  </a:lnTo>
                  <a:lnTo>
                    <a:pt x="2737866" y="12699"/>
                  </a:lnTo>
                  <a:lnTo>
                    <a:pt x="2744216" y="12699"/>
                  </a:lnTo>
                  <a:lnTo>
                    <a:pt x="2744216" y="4249420"/>
                  </a:lnTo>
                  <a:lnTo>
                    <a:pt x="2737866" y="4249420"/>
                  </a:lnTo>
                  <a:lnTo>
                    <a:pt x="2731516" y="4255770"/>
                  </a:lnTo>
                  <a:close/>
                </a:path>
                <a:path w="2744470" h="4262120">
                  <a:moveTo>
                    <a:pt x="2744216" y="12699"/>
                  </a:moveTo>
                  <a:lnTo>
                    <a:pt x="2737866" y="12699"/>
                  </a:lnTo>
                  <a:lnTo>
                    <a:pt x="2731516" y="6349"/>
                  </a:lnTo>
                  <a:lnTo>
                    <a:pt x="2744216" y="6349"/>
                  </a:lnTo>
                  <a:lnTo>
                    <a:pt x="2744216" y="12699"/>
                  </a:lnTo>
                  <a:close/>
                </a:path>
                <a:path w="2744470" h="4262120">
                  <a:moveTo>
                    <a:pt x="12700" y="4255770"/>
                  </a:moveTo>
                  <a:lnTo>
                    <a:pt x="6350" y="4249420"/>
                  </a:lnTo>
                  <a:lnTo>
                    <a:pt x="12700" y="4249420"/>
                  </a:lnTo>
                  <a:lnTo>
                    <a:pt x="12700" y="4255770"/>
                  </a:lnTo>
                  <a:close/>
                </a:path>
                <a:path w="2744470" h="4262120">
                  <a:moveTo>
                    <a:pt x="2731516" y="4255770"/>
                  </a:moveTo>
                  <a:lnTo>
                    <a:pt x="12700" y="4255770"/>
                  </a:lnTo>
                  <a:lnTo>
                    <a:pt x="12700" y="4249420"/>
                  </a:lnTo>
                  <a:lnTo>
                    <a:pt x="2731516" y="4249420"/>
                  </a:lnTo>
                  <a:lnTo>
                    <a:pt x="2731516" y="4255770"/>
                  </a:lnTo>
                  <a:close/>
                </a:path>
                <a:path w="2744470" h="4262120">
                  <a:moveTo>
                    <a:pt x="2744216" y="4255770"/>
                  </a:moveTo>
                  <a:lnTo>
                    <a:pt x="2731516" y="4255770"/>
                  </a:lnTo>
                  <a:lnTo>
                    <a:pt x="2737866" y="4249420"/>
                  </a:lnTo>
                  <a:lnTo>
                    <a:pt x="2744216" y="4249420"/>
                  </a:lnTo>
                  <a:lnTo>
                    <a:pt x="2744216" y="425577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grpSp>
        <p:nvGrpSpPr>
          <p:cNvPr id="16" name="object 15"/>
          <p:cNvGrpSpPr/>
          <p:nvPr/>
        </p:nvGrpSpPr>
        <p:grpSpPr>
          <a:xfrm>
            <a:off x="7669530" y="2698115"/>
            <a:ext cx="2452370" cy="3796665"/>
            <a:chOff x="7538719" y="2014220"/>
            <a:chExt cx="2851150" cy="4246880"/>
          </a:xfrm>
        </p:grpSpPr>
        <p:sp>
          <p:nvSpPr>
            <p:cNvPr id="17" name="object 16"/>
            <p:cNvSpPr/>
            <p:nvPr/>
          </p:nvSpPr>
          <p:spPr>
            <a:xfrm>
              <a:off x="7551419" y="2026920"/>
              <a:ext cx="2825496" cy="4221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p>
              <a:endParaRPr sz="100"/>
            </a:p>
          </p:txBody>
        </p:sp>
        <p:sp>
          <p:nvSpPr>
            <p:cNvPr id="18" name="object 17"/>
            <p:cNvSpPr/>
            <p:nvPr/>
          </p:nvSpPr>
          <p:spPr>
            <a:xfrm>
              <a:off x="7538719" y="2014220"/>
              <a:ext cx="2851150" cy="4246880"/>
            </a:xfrm>
            <a:custGeom>
              <a:avLst/>
              <a:gdLst/>
              <a:ahLst/>
              <a:cxnLst/>
              <a:rect l="l" t="t" r="r" b="b"/>
              <a:pathLst>
                <a:path w="2851150" h="4246880">
                  <a:moveTo>
                    <a:pt x="2844546" y="4246880"/>
                  </a:moveTo>
                  <a:lnTo>
                    <a:pt x="6350" y="4246880"/>
                  </a:lnTo>
                  <a:lnTo>
                    <a:pt x="4381" y="4246562"/>
                  </a:lnTo>
                  <a:lnTo>
                    <a:pt x="2616" y="4245660"/>
                  </a:lnTo>
                  <a:lnTo>
                    <a:pt x="1206" y="4244263"/>
                  </a:lnTo>
                  <a:lnTo>
                    <a:pt x="304" y="4242485"/>
                  </a:lnTo>
                  <a:lnTo>
                    <a:pt x="0" y="4240530"/>
                  </a:lnTo>
                  <a:lnTo>
                    <a:pt x="0" y="6349"/>
                  </a:lnTo>
                  <a:lnTo>
                    <a:pt x="6350" y="0"/>
                  </a:lnTo>
                  <a:lnTo>
                    <a:pt x="2844546" y="0"/>
                  </a:lnTo>
                  <a:lnTo>
                    <a:pt x="2850896" y="6349"/>
                  </a:lnTo>
                  <a:lnTo>
                    <a:pt x="12700" y="6349"/>
                  </a:lnTo>
                  <a:lnTo>
                    <a:pt x="6350" y="12699"/>
                  </a:lnTo>
                  <a:lnTo>
                    <a:pt x="12700" y="12699"/>
                  </a:lnTo>
                  <a:lnTo>
                    <a:pt x="12700" y="4234179"/>
                  </a:lnTo>
                  <a:lnTo>
                    <a:pt x="6349" y="4234179"/>
                  </a:lnTo>
                  <a:lnTo>
                    <a:pt x="12700" y="4240530"/>
                  </a:lnTo>
                  <a:lnTo>
                    <a:pt x="2850896" y="4240530"/>
                  </a:lnTo>
                  <a:lnTo>
                    <a:pt x="2850578" y="4242485"/>
                  </a:lnTo>
                  <a:lnTo>
                    <a:pt x="2849676" y="4244263"/>
                  </a:lnTo>
                  <a:lnTo>
                    <a:pt x="2848279" y="4245660"/>
                  </a:lnTo>
                  <a:lnTo>
                    <a:pt x="2846501" y="4246562"/>
                  </a:lnTo>
                  <a:lnTo>
                    <a:pt x="2844546" y="4246880"/>
                  </a:lnTo>
                  <a:close/>
                </a:path>
                <a:path w="2851150" h="4246880">
                  <a:moveTo>
                    <a:pt x="12700" y="12699"/>
                  </a:moveTo>
                  <a:lnTo>
                    <a:pt x="6350" y="12699"/>
                  </a:lnTo>
                  <a:lnTo>
                    <a:pt x="12700" y="6349"/>
                  </a:lnTo>
                  <a:lnTo>
                    <a:pt x="12700" y="12699"/>
                  </a:lnTo>
                  <a:close/>
                </a:path>
                <a:path w="2851150" h="4246880">
                  <a:moveTo>
                    <a:pt x="2838196" y="12699"/>
                  </a:moveTo>
                  <a:lnTo>
                    <a:pt x="12700" y="12699"/>
                  </a:lnTo>
                  <a:lnTo>
                    <a:pt x="12700" y="6349"/>
                  </a:lnTo>
                  <a:lnTo>
                    <a:pt x="2838196" y="6349"/>
                  </a:lnTo>
                  <a:lnTo>
                    <a:pt x="2838196" y="12699"/>
                  </a:lnTo>
                  <a:close/>
                </a:path>
                <a:path w="2851150" h="4246880">
                  <a:moveTo>
                    <a:pt x="2838196" y="4240530"/>
                  </a:moveTo>
                  <a:lnTo>
                    <a:pt x="2838196" y="6349"/>
                  </a:lnTo>
                  <a:lnTo>
                    <a:pt x="2844546" y="12699"/>
                  </a:lnTo>
                  <a:lnTo>
                    <a:pt x="2850896" y="12699"/>
                  </a:lnTo>
                  <a:lnTo>
                    <a:pt x="2850896" y="4234179"/>
                  </a:lnTo>
                  <a:lnTo>
                    <a:pt x="2844546" y="4234179"/>
                  </a:lnTo>
                  <a:lnTo>
                    <a:pt x="2838196" y="4240530"/>
                  </a:lnTo>
                  <a:close/>
                </a:path>
                <a:path w="2851150" h="4246880">
                  <a:moveTo>
                    <a:pt x="2850896" y="12699"/>
                  </a:moveTo>
                  <a:lnTo>
                    <a:pt x="2844546" y="12699"/>
                  </a:lnTo>
                  <a:lnTo>
                    <a:pt x="2838196" y="6349"/>
                  </a:lnTo>
                  <a:lnTo>
                    <a:pt x="2850896" y="6349"/>
                  </a:lnTo>
                  <a:lnTo>
                    <a:pt x="2850896" y="12699"/>
                  </a:lnTo>
                  <a:close/>
                </a:path>
                <a:path w="2851150" h="4246880">
                  <a:moveTo>
                    <a:pt x="12700" y="4240530"/>
                  </a:moveTo>
                  <a:lnTo>
                    <a:pt x="6349" y="4234179"/>
                  </a:lnTo>
                  <a:lnTo>
                    <a:pt x="12700" y="4234179"/>
                  </a:lnTo>
                  <a:lnTo>
                    <a:pt x="12700" y="4240530"/>
                  </a:lnTo>
                  <a:close/>
                </a:path>
                <a:path w="2851150" h="4246880">
                  <a:moveTo>
                    <a:pt x="2838196" y="4240530"/>
                  </a:moveTo>
                  <a:lnTo>
                    <a:pt x="12700" y="4240530"/>
                  </a:lnTo>
                  <a:lnTo>
                    <a:pt x="12700" y="4234179"/>
                  </a:lnTo>
                  <a:lnTo>
                    <a:pt x="2838196" y="4234179"/>
                  </a:lnTo>
                  <a:lnTo>
                    <a:pt x="2838196" y="4240530"/>
                  </a:lnTo>
                  <a:close/>
                </a:path>
                <a:path w="2851150" h="4246880">
                  <a:moveTo>
                    <a:pt x="2850896" y="4240530"/>
                  </a:moveTo>
                  <a:lnTo>
                    <a:pt x="2838196" y="4240530"/>
                  </a:lnTo>
                  <a:lnTo>
                    <a:pt x="2844546" y="4234179"/>
                  </a:lnTo>
                  <a:lnTo>
                    <a:pt x="2850896" y="4234179"/>
                  </a:lnTo>
                  <a:lnTo>
                    <a:pt x="2850896" y="424053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p>
              <a:endParaRPr sz="1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551940" y="1468120"/>
            <a:ext cx="8719820" cy="97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74320">
              <a:lnSpc>
                <a:spcPct val="1300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4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手机移动应用重点定位于方便业务部门人员随时随地，安全快捷地获取到各种财务信息，如工资 查询、报销审批查询、财务状况查询等，并且实现用手机进行待办流程的审批、决策和转交，支持流 程单据、审批意见，支持在办/已办流程的跟踪查询，有效解决领导出差时无法在线审批的问题。</a:t>
            </a:r>
            <a:endParaRPr lang="zh-CN" altLang="en-US" sz="14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 descr="科技边框渐变几何圆框方框对话框套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7752629" y="2637089"/>
            <a:ext cx="3112653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部分</a:t>
            </a:r>
            <a:endParaRPr lang="zh-CN" altLang="en-US" sz="4500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00" b="1" spc="1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典型案例</a:t>
            </a:r>
            <a:endParaRPr lang="zh-CN" altLang="en-US" sz="4500" b="1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科技边框渐变几何圆框方框对话框套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8073" y="644039"/>
            <a:ext cx="5436135" cy="46969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0415" y="2637155"/>
            <a:ext cx="12446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blipFill>
                  <a:blip r:embed="rId3"/>
                  <a:tile tx="0" ty="0" sx="100000" sy="100000" flip="none" algn="tl"/>
                </a:blip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6600" b="1">
              <a:blipFill>
                <a:blip r:embed="rId3"/>
                <a:tile tx="0" ty="0" sx="100000" sy="100000" flip="none" algn="tl"/>
              </a:blip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43576" y="820724"/>
            <a:ext cx="4729480" cy="13709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2700" marR="5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广西壮族自治区科学技术厅内控信息化管理系统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5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广西壮族自治区农业农村厅内控管理系统</a:t>
            </a:r>
            <a:endParaRPr sz="16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  <a:p>
            <a:pPr marL="12700" marR="1021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广西壮族自治区发改委内控管理系统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1021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广西壮族自治区粮食局内控管理系统</a:t>
            </a:r>
            <a:endParaRPr lang="zh-CN" altLang="en-US"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4"/>
            </p:custDataLst>
          </p:nvPr>
        </p:nvSpPr>
        <p:spPr>
          <a:xfrm>
            <a:off x="1225950" y="291734"/>
            <a:ext cx="3095834" cy="442054"/>
          </a:xfrm>
          <a:prstGeom prst="roundRect">
            <a:avLst>
              <a:gd name="adj" fmla="val 50000"/>
            </a:avLst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0008" tIns="46804" rIns="90008" bIns="46804" numCol="1" spcCol="0" rtlCol="0" fromWordArt="0" anchor="ctr" anchorCtr="0" forceAA="0" compatLnSpc="1">
            <a:normAutofit fontScale="90000" lnSpcReduction="10000"/>
          </a:bodyPr>
          <a:p>
            <a:pPr>
              <a:lnSpc>
                <a:spcPct val="120000"/>
              </a:lnSpc>
            </a:pPr>
            <a:endParaRPr lang="da-DK" altLang="zh-CN" sz="1400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>
            <p:custDataLst>
              <p:tags r:id="rId5"/>
            </p:custDataLst>
          </p:nvPr>
        </p:nvSpPr>
        <p:spPr>
          <a:xfrm>
            <a:off x="860731" y="198917"/>
            <a:ext cx="627687" cy="627687"/>
          </a:xfrm>
          <a:prstGeom prst="ellipse">
            <a:avLst/>
          </a:prstGeom>
          <a:solidFill>
            <a:srgbClr val="1F74AD"/>
          </a:solidFill>
          <a:ln>
            <a:noFill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9" tIns="45724" rIns="91449" bIns="45724" numCol="1" spcCol="0" rtlCol="0" fromWordArt="0" anchor="ctr" anchorCtr="0" forceAA="0" compatLnSpc="1">
            <a:normAutofit/>
          </a:bodyPr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>
            <p:custDataLst>
              <p:tags r:id="rId6"/>
            </p:custDataLst>
          </p:nvPr>
        </p:nvSpPr>
        <p:spPr>
          <a:xfrm>
            <a:off x="914777" y="252963"/>
            <a:ext cx="519595" cy="519595"/>
          </a:xfrm>
          <a:prstGeom prst="ellipse">
            <a:avLst/>
          </a:prstGeom>
          <a:noFill/>
          <a:ln>
            <a:solidFill>
              <a:sysClr val="window" lastClr="FFFFFF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 lnSpcReduction="10000"/>
          </a:bodyPr>
          <a:p>
            <a:pPr algn="ctr"/>
            <a:r>
              <a:rPr lang="en-US" altLang="zh-CN" sz="28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9" name="圆角矩形 38"/>
          <p:cNvSpPr/>
          <p:nvPr>
            <p:custDataLst>
              <p:tags r:id="rId7"/>
            </p:custDataLst>
          </p:nvPr>
        </p:nvSpPr>
        <p:spPr>
          <a:xfrm>
            <a:off x="1281149" y="2376070"/>
            <a:ext cx="3095834" cy="442054"/>
          </a:xfrm>
          <a:prstGeom prst="roundRect">
            <a:avLst>
              <a:gd name="adj" fmla="val 50000"/>
            </a:avLst>
          </a:prstGeom>
          <a:solidFill>
            <a:srgbClr val="3498DB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0008" tIns="46804" rIns="90008" bIns="46804" numCol="1" spcCol="0" rtlCol="0" fromWordArt="0" anchor="ctr" anchorCtr="0" forceAA="0" compatLnSpc="1">
            <a:normAutofit fontScale="90000" lnSpcReduction="10000"/>
          </a:bodyPr>
          <a:p>
            <a:pPr>
              <a:lnSpc>
                <a:spcPct val="120000"/>
              </a:lnSpc>
            </a:pPr>
            <a:endParaRPr lang="da-DK" altLang="zh-CN" sz="1400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>
            <p:custDataLst>
              <p:tags r:id="rId8"/>
            </p:custDataLst>
          </p:nvPr>
        </p:nvSpPr>
        <p:spPr>
          <a:xfrm>
            <a:off x="915930" y="2283253"/>
            <a:ext cx="627687" cy="627687"/>
          </a:xfrm>
          <a:prstGeom prst="ellipse">
            <a:avLst/>
          </a:prstGeom>
          <a:solidFill>
            <a:srgbClr val="3498DB"/>
          </a:solidFill>
          <a:ln>
            <a:noFill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9" tIns="45724" rIns="91449" bIns="45724" numCol="1" spcCol="0" rtlCol="0" fromWordArt="0" anchor="ctr" anchorCtr="0" forceAA="0" compatLnSpc="1">
            <a:normAutofit/>
          </a:bodyPr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椭圆 40"/>
          <p:cNvSpPr/>
          <p:nvPr>
            <p:custDataLst>
              <p:tags r:id="rId9"/>
            </p:custDataLst>
          </p:nvPr>
        </p:nvSpPr>
        <p:spPr>
          <a:xfrm>
            <a:off x="969977" y="2337300"/>
            <a:ext cx="519595" cy="519595"/>
          </a:xfrm>
          <a:prstGeom prst="ellipse">
            <a:avLst/>
          </a:prstGeom>
          <a:noFill/>
          <a:ln>
            <a:solidFill>
              <a:sysClr val="window" lastClr="FFFFFF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 lnSpcReduction="10000"/>
          </a:bodyPr>
          <a:p>
            <a:pPr algn="ctr"/>
            <a:r>
              <a:rPr lang="en-US" altLang="zh-CN" sz="28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圆角矩形 41"/>
          <p:cNvSpPr/>
          <p:nvPr>
            <p:custDataLst>
              <p:tags r:id="rId10"/>
            </p:custDataLst>
          </p:nvPr>
        </p:nvSpPr>
        <p:spPr>
          <a:xfrm>
            <a:off x="1282633" y="4118873"/>
            <a:ext cx="3095834" cy="442054"/>
          </a:xfrm>
          <a:prstGeom prst="roundRect">
            <a:avLst>
              <a:gd name="adj" fmla="val 50000"/>
            </a:avLst>
          </a:prstGeom>
          <a:solidFill>
            <a:srgbClr val="1AA3AA">
              <a:lumMod val="20000"/>
              <a:lumOff val="80000"/>
            </a:srgbClr>
          </a:solidFill>
          <a:ln>
            <a:noFill/>
          </a:ln>
          <a:effectLst>
            <a:outerShdw blurRad="50800" dist="38100" dir="2700000" algn="tl" rotWithShape="0">
              <a:srgbClr val="1F74AD">
                <a:lumMod val="75000"/>
                <a:alpha val="40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0008" tIns="46804" rIns="90008" bIns="46804" numCol="1" spcCol="0" rtlCol="0" fromWordArt="0" anchor="ctr" anchorCtr="0" forceAA="0" compatLnSpc="1">
            <a:normAutofit fontScale="90000" lnSpcReduction="10000"/>
          </a:bodyPr>
          <a:p>
            <a:pPr>
              <a:lnSpc>
                <a:spcPct val="120000"/>
              </a:lnSpc>
            </a:pPr>
            <a:endParaRPr lang="zh-CN" altLang="en-US" sz="1400" spc="1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>
            <p:custDataLst>
              <p:tags r:id="rId11"/>
            </p:custDataLst>
          </p:nvPr>
        </p:nvSpPr>
        <p:spPr>
          <a:xfrm>
            <a:off x="917414" y="4026057"/>
            <a:ext cx="627687" cy="627687"/>
          </a:xfrm>
          <a:prstGeom prst="ellipse">
            <a:avLst/>
          </a:prstGeom>
          <a:solidFill>
            <a:srgbClr val="1AA3AA"/>
          </a:solidFill>
          <a:ln>
            <a:noFill/>
          </a:ln>
          <a:effectLst>
            <a:outerShdw blurRad="50800" dist="38100" dir="5400000" algn="t" rotWithShape="0">
              <a:sysClr val="window" lastClr="FFFFFF">
                <a:lumMod val="7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91449" tIns="45724" rIns="91449" bIns="45724" numCol="1" spcCol="0" rtlCol="0" fromWordArt="0" anchor="ctr" anchorCtr="0" forceAA="0" compatLnSpc="1">
            <a:normAutofit/>
          </a:bodyPr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椭圆 43"/>
          <p:cNvSpPr/>
          <p:nvPr>
            <p:custDataLst>
              <p:tags r:id="rId12"/>
            </p:custDataLst>
          </p:nvPr>
        </p:nvSpPr>
        <p:spPr>
          <a:xfrm>
            <a:off x="971461" y="4080102"/>
            <a:ext cx="519595" cy="519595"/>
          </a:xfrm>
          <a:prstGeom prst="ellipse">
            <a:avLst/>
          </a:prstGeom>
          <a:noFill/>
          <a:ln>
            <a:solidFill>
              <a:sysClr val="window" lastClr="FFFFFF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 lnSpcReduction="10000"/>
          </a:bodyPr>
          <a:p>
            <a:pPr algn="ctr"/>
            <a:r>
              <a:rPr lang="en-US" altLang="zh-CN" sz="28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1530030" y="365698"/>
            <a:ext cx="2559348" cy="2941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1735" b="1" spc="15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省级单位</a:t>
            </a:r>
            <a:endParaRPr lang="zh-CN" altLang="en-US" sz="1735" b="1" spc="150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4"/>
            </p:custDataLst>
          </p:nvPr>
        </p:nvSpPr>
        <p:spPr>
          <a:xfrm>
            <a:off x="1591446" y="2450034"/>
            <a:ext cx="2559348" cy="2941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1735" b="1" spc="15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市级单位</a:t>
            </a:r>
            <a:endParaRPr lang="zh-CN" altLang="en-US" sz="1735" b="1" spc="150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15"/>
            </p:custDataLst>
          </p:nvPr>
        </p:nvSpPr>
        <p:spPr>
          <a:xfrm>
            <a:off x="1586713" y="4192837"/>
            <a:ext cx="2559348" cy="2941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1735" b="1" spc="150" dirty="0">
                <a:solidFill>
                  <a:srgbClr val="232323"/>
                </a:solidFill>
                <a:latin typeface="微软雅黑" panose="020B0503020204020204" charset="-122"/>
                <a:ea typeface="微软雅黑" panose="020B0503020204020204" charset="-122"/>
              </a:rPr>
              <a:t>教育单位</a:t>
            </a:r>
            <a:endParaRPr lang="zh-CN" altLang="en-US" sz="1735" b="1" spc="150" dirty="0">
              <a:solidFill>
                <a:srgbClr val="23232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72665" y="2844933"/>
            <a:ext cx="4945380" cy="10509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270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甘肃省庆阳市财政局内控信息化管理系统</a:t>
            </a:r>
            <a:endParaRPr sz="1600" spc="1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  <a:p>
            <a:pPr marL="12700" marR="5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广东清远市林业局专项资金内控信息化管理系统</a:t>
            </a:r>
            <a:endParaRPr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50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青海省海东市海东第一人民医院全面预算管理系统</a:t>
            </a:r>
            <a:endParaRPr lang="zh-CN" altLang="en-US" sz="1600" spc="100" dirty="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72665" y="4621034"/>
            <a:ext cx="5161280" cy="2011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2700" marR="12242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河池市职业教育中心学校内控管理系统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12242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广西金融职业技术学院内控管理系统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12242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广西机电工程学校内控信息化管理系统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12242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南宁市第四职业技术学校内控管理系统</a:t>
            </a:r>
            <a:endParaRPr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  <a:p>
            <a:pPr marL="12700" marR="122428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南宁市第二中学内控信息化管理系统</a:t>
            </a:r>
            <a:endParaRPr sz="16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</a:endParaRPr>
          </a:p>
          <a:p>
            <a:pPr marL="12700" algn="l">
              <a:lnSpc>
                <a:spcPct val="130000"/>
              </a:lnSpc>
              <a:spcAft>
                <a:spcPts val="0"/>
              </a:spcAft>
            </a:pPr>
            <a:r>
              <a:rPr sz="1600" spc="1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UKIJ CJK"/>
                <a:sym typeface="+mn-ea"/>
              </a:rPr>
              <a:t>广东清远市阳山县教育局教育专项资金内控管理系统</a:t>
            </a:r>
            <a:endParaRPr lang="zh-CN" altLang="en-US" sz="1600" spc="1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UKIJ CJK"/>
              <a:sym typeface="+mn-ea"/>
            </a:endParaRPr>
          </a:p>
        </p:txBody>
      </p:sp>
      <p:pic>
        <p:nvPicPr>
          <p:cNvPr id="4" name="图片 3" descr="科技边框渐变几何圆框方框对话框套图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84740" y="5300980"/>
            <a:ext cx="2324100" cy="1710690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圆角矩形 42"/>
          <p:cNvSpPr/>
          <p:nvPr/>
        </p:nvSpPr>
        <p:spPr>
          <a:xfrm>
            <a:off x="911103" y="258711"/>
            <a:ext cx="7196529" cy="671473"/>
          </a:xfrm>
          <a:prstGeom prst="roundRect">
            <a:avLst>
              <a:gd name="adj" fmla="val 50000"/>
            </a:avLst>
          </a:prstGeom>
          <a:solidFill>
            <a:srgbClr val="054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文本框 12"/>
          <p:cNvSpPr txBox="1"/>
          <p:nvPr/>
        </p:nvSpPr>
        <p:spPr>
          <a:xfrm>
            <a:off x="1103315" y="327298"/>
            <a:ext cx="666138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纵横内控信息化管理平台为什么信息化？</a:t>
            </a:r>
            <a:endParaRPr lang="zh-CN" altLang="en-US" sz="2665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4007" y="1124349"/>
            <a:ext cx="31363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传统管理模式：</a:t>
            </a:r>
            <a:endParaRPr lang="zh-CN" altLang="en-US" sz="2400" b="1" spc="2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11127015" y="472675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1" name="文本框 30"/>
          <p:cNvSpPr txBox="1"/>
          <p:nvPr/>
        </p:nvSpPr>
        <p:spPr>
          <a:xfrm>
            <a:off x="884007" y="2061053"/>
            <a:ext cx="8166904" cy="2248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实际业务场景关联性低，各系统数据都是信息孤岛，只能靠人为发现问题，难以实现风险的事先预警。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内控制度本身</a:t>
            </a:r>
            <a:r>
              <a:rPr lang="zh-CN" altLang="en-US" sz="1865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：越是科学、严谨、标准，内控系统也必然越繁琐复杂。</a:t>
            </a:r>
            <a:endParaRPr lang="zh-CN" altLang="en-US" sz="1865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职员工作负担：</a:t>
            </a:r>
            <a:r>
              <a:rPr lang="zh-CN" altLang="en-US" sz="1865">
                <a:latin typeface="微软雅黑" panose="020B0503020204020204" charset="-122"/>
                <a:ea typeface="微软雅黑" panose="020B0503020204020204" charset="-122"/>
                <a:sym typeface="+mn-ea"/>
              </a:rPr>
              <a:t>执行内控制度导致职员工作量增加，影响工作效率。</a:t>
            </a:r>
            <a:endParaRPr lang="zh-CN" altLang="en-US" sz="1865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个人失误风险：</a:t>
            </a:r>
            <a:r>
              <a:rPr lang="zh-CN" altLang="en-US" sz="1865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单靠人力执行内控制度，失误和疏漏的风险提高。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4007" y="4380747"/>
            <a:ext cx="4834096" cy="1612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lang="zh-CN" altLang="en-US" sz="2135" b="1" spc="100">
                <a:solidFill>
                  <a:srgbClr val="0549CD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导致的结果：</a:t>
            </a:r>
            <a:endParaRPr lang="zh-CN" altLang="en-US" sz="2135" b="1" spc="100">
              <a:solidFill>
                <a:srgbClr val="0549CD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内控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制度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建设浮于表面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、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无法落地执行</a:t>
            </a:r>
            <a:endParaRPr kumimoji="0" lang="en-US" altLang="zh-CN" sz="1865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单位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、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领导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和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个人的</a:t>
            </a:r>
            <a:r>
              <a:rPr lang="en-US" altLang="zh-CN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责任风险</a:t>
            </a:r>
            <a:r>
              <a:rPr lang="zh-CN" alt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提高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2" name="图片 41" descr="32303038313137383b32303131373235373bb4b4d2e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04388" y="4677110"/>
            <a:ext cx="1972928" cy="1972928"/>
          </a:xfrm>
          <a:prstGeom prst="rect">
            <a:avLst/>
          </a:prstGeom>
        </p:spPr>
      </p:pic>
      <p:pic>
        <p:nvPicPr>
          <p:cNvPr id="55" name="图片 5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圆角矩形 42"/>
          <p:cNvSpPr/>
          <p:nvPr/>
        </p:nvSpPr>
        <p:spPr>
          <a:xfrm>
            <a:off x="911103" y="258711"/>
            <a:ext cx="7196529" cy="671473"/>
          </a:xfrm>
          <a:prstGeom prst="roundRect">
            <a:avLst>
              <a:gd name="adj" fmla="val 50000"/>
            </a:avLst>
          </a:prstGeom>
          <a:solidFill>
            <a:srgbClr val="054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文本框 12"/>
          <p:cNvSpPr txBox="1"/>
          <p:nvPr/>
        </p:nvSpPr>
        <p:spPr>
          <a:xfrm>
            <a:off x="1103315" y="327298"/>
            <a:ext cx="666138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纵横内控信息化管理平台为什么信息化？</a:t>
            </a:r>
            <a:endParaRPr lang="zh-CN" altLang="en-US" sz="2665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4007" y="1061484"/>
            <a:ext cx="31363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200">
                <a:solidFill>
                  <a:srgbClr val="054ACD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信息化的好处：</a:t>
            </a:r>
            <a:endParaRPr lang="zh-CN" altLang="en-US" sz="2400" b="1" spc="200">
              <a:solidFill>
                <a:srgbClr val="054ACD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11121935" y="587102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1" name="文本框 30"/>
          <p:cNvSpPr txBox="1"/>
          <p:nvPr/>
        </p:nvSpPr>
        <p:spPr>
          <a:xfrm>
            <a:off x="884007" y="1942943"/>
            <a:ext cx="9934918" cy="2680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、可以提高工作效率、降低管控风险，提升单位内控管理的能力；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、真正实现事 事有申请、事事有流程、事事有留痕、事事可追溯，通过信息化的手段还可以将业务和财务 融合，实现业务财务的一体化管理。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 将日常工作向线上转移，将PC端的工作向移动端转移，实现“让数据多跑路，让工作人员 少跑腿”的管理理念。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865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、降低办工成本、让工作效率有质的提升。</a:t>
            </a:r>
            <a:endParaRPr lang="zh-CN" altLang="en-US" sz="1865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4007" y="4859161"/>
            <a:ext cx="9876492" cy="1612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lang="zh-CN" altLang="en-US" sz="2135" b="1" spc="100">
                <a:solidFill>
                  <a:srgbClr val="0549CD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如何信息化话？</a:t>
            </a:r>
            <a:endParaRPr lang="zh-CN" altLang="en-US" sz="2135" b="1" spc="100">
              <a:solidFill>
                <a:srgbClr val="0549CD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       </a:t>
            </a:r>
            <a:r>
              <a:rPr sz="1865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把相关的制度、规范、管控策略、管控标准都内嵌固化到信息化系统中，由计算机来执 行完成相应的管控，换人控为机控。</a:t>
            </a:r>
            <a:endParaRPr sz="1865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圆角矩形 42"/>
          <p:cNvSpPr/>
          <p:nvPr/>
        </p:nvSpPr>
        <p:spPr>
          <a:xfrm>
            <a:off x="911103" y="258711"/>
            <a:ext cx="4931472" cy="671473"/>
          </a:xfrm>
          <a:prstGeom prst="roundRect">
            <a:avLst>
              <a:gd name="adj" fmla="val 50000"/>
            </a:avLst>
          </a:prstGeom>
          <a:solidFill>
            <a:srgbClr val="054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文本框 12"/>
          <p:cNvSpPr txBox="1"/>
          <p:nvPr/>
        </p:nvSpPr>
        <p:spPr>
          <a:xfrm>
            <a:off x="1198998" y="327298"/>
            <a:ext cx="464357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内控管理平台建设的背景</a:t>
            </a:r>
            <a:endParaRPr lang="zh-CN" altLang="en-US" sz="2665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11121300" y="4724852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1" name="文本框 30"/>
          <p:cNvSpPr txBox="1"/>
          <p:nvPr/>
        </p:nvSpPr>
        <p:spPr>
          <a:xfrm>
            <a:off x="2541944" y="1413735"/>
            <a:ext cx="9027202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财政部发布《行政事业单位内部控制规范（试行）》（财会[2012]21号），要求2014年1月1日正式施行。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十八届四中全会在京召开，提出依法治国，并将内部控制作为依法治国在单位治理方面的具体措施，为全面推进单位内部控制建设创造了一个最好的政治环境。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财政部发文《关于全面推进行政事业单位内部控制建设的指导意见》（财会[2015]24号）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财政部发文《关于开展行政事业单位内部控制基础性评价工作的通知》（财会[2016]11号）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财政部发文《关于印发&lt;行政事业单位内部控制报告管理制度（试行）&gt;的通知》（财会[2017]1号）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两办发文《中共中央、国务院关于全面实施预算绩效管理的意见》。</a:t>
            </a:r>
            <a:endParaRPr lang="zh-CN" altLang="en-US" sz="16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963602" y="1605100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0" name="文本框 9"/>
          <p:cNvSpPr txBox="1"/>
          <p:nvPr/>
        </p:nvSpPr>
        <p:spPr>
          <a:xfrm>
            <a:off x="963602" y="1544981"/>
            <a:ext cx="1196458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2012.11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963602" y="2635595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2" name="文本框 11"/>
          <p:cNvSpPr txBox="1"/>
          <p:nvPr/>
        </p:nvSpPr>
        <p:spPr>
          <a:xfrm>
            <a:off x="945820" y="2586484"/>
            <a:ext cx="1469958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2014.10.20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963602" y="3688106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文本框 15"/>
          <p:cNvSpPr txBox="1"/>
          <p:nvPr/>
        </p:nvSpPr>
        <p:spPr>
          <a:xfrm>
            <a:off x="921264" y="3627986"/>
            <a:ext cx="147080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2015.12.21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963602" y="4453568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8" name="文本框 17"/>
          <p:cNvSpPr txBox="1"/>
          <p:nvPr/>
        </p:nvSpPr>
        <p:spPr>
          <a:xfrm>
            <a:off x="963602" y="4393448"/>
            <a:ext cx="1342946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2016.6.24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63602" y="5197014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0" name="文本框 19"/>
          <p:cNvSpPr txBox="1"/>
          <p:nvPr/>
        </p:nvSpPr>
        <p:spPr>
          <a:xfrm>
            <a:off x="963602" y="5136895"/>
            <a:ext cx="1386130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2017.1.25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63602" y="6323192"/>
            <a:ext cx="1434395" cy="288742"/>
          </a:xfrm>
          <a:custGeom>
            <a:avLst/>
            <a:gdLst>
              <a:gd name="connsiteX0" fmla="*/ 0 w 1694"/>
              <a:gd name="connsiteY0" fmla="*/ 172 h 341"/>
              <a:gd name="connsiteX1" fmla="*/ 135 w 1694"/>
              <a:gd name="connsiteY1" fmla="*/ 0 h 341"/>
              <a:gd name="connsiteX2" fmla="*/ 1434 w 1694"/>
              <a:gd name="connsiteY2" fmla="*/ 0 h 341"/>
              <a:gd name="connsiteX3" fmla="*/ 1694 w 1694"/>
              <a:gd name="connsiteY3" fmla="*/ 131 h 341"/>
              <a:gd name="connsiteX4" fmla="*/ 1434 w 1694"/>
              <a:gd name="connsiteY4" fmla="*/ 341 h 341"/>
              <a:gd name="connsiteX5" fmla="*/ 135 w 1694"/>
              <a:gd name="connsiteY5" fmla="*/ 341 h 341"/>
              <a:gd name="connsiteX6" fmla="*/ 0 w 1694"/>
              <a:gd name="connsiteY6" fmla="*/ 172 h 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" h="341">
                <a:moveTo>
                  <a:pt x="0" y="172"/>
                </a:moveTo>
                <a:cubicBezTo>
                  <a:pt x="0" y="23"/>
                  <a:pt x="102" y="0"/>
                  <a:pt x="135" y="0"/>
                </a:cubicBezTo>
                <a:lnTo>
                  <a:pt x="1434" y="0"/>
                </a:lnTo>
                <a:cubicBezTo>
                  <a:pt x="1454" y="94"/>
                  <a:pt x="1694" y="99"/>
                  <a:pt x="1694" y="131"/>
                </a:cubicBezTo>
                <a:cubicBezTo>
                  <a:pt x="1694" y="163"/>
                  <a:pt x="1468" y="341"/>
                  <a:pt x="1434" y="341"/>
                </a:cubicBezTo>
                <a:lnTo>
                  <a:pt x="135" y="341"/>
                </a:lnTo>
                <a:cubicBezTo>
                  <a:pt x="27" y="307"/>
                  <a:pt x="14" y="321"/>
                  <a:pt x="0" y="172"/>
                </a:cubicBezTo>
                <a:close/>
              </a:path>
            </a:pathLst>
          </a:custGeom>
          <a:solidFill>
            <a:srgbClr val="054ACD"/>
          </a:solidFill>
          <a:ln>
            <a:solidFill>
              <a:srgbClr val="054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2" name="文本框 21"/>
          <p:cNvSpPr txBox="1"/>
          <p:nvPr/>
        </p:nvSpPr>
        <p:spPr>
          <a:xfrm>
            <a:off x="963602" y="6263072"/>
            <a:ext cx="1196458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65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2018.9</a:t>
            </a:r>
            <a:endParaRPr lang="en-US" altLang="zh-CN" sz="1865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911103" y="258711"/>
            <a:ext cx="7196529" cy="671473"/>
          </a:xfrm>
          <a:prstGeom prst="roundRect">
            <a:avLst>
              <a:gd name="adj" fmla="val 50000"/>
            </a:avLst>
          </a:prstGeom>
          <a:solidFill>
            <a:srgbClr val="054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5" name="文本框 4"/>
          <p:cNvSpPr txBox="1"/>
          <p:nvPr/>
        </p:nvSpPr>
        <p:spPr>
          <a:xfrm>
            <a:off x="1103315" y="327298"/>
            <a:ext cx="666138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内控信息化管理平台</a:t>
            </a:r>
            <a:r>
              <a:rPr lang="en-US" altLang="zh-CN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sz="2665" b="1" spc="1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WenQuanYi Zen Hei Mono"/>
                <a:sym typeface="+mn-ea"/>
              </a:rPr>
              <a:t>企业与政府区</a:t>
            </a:r>
            <a:r>
              <a:rPr sz="2665" b="1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WenQuanYi Zen Hei Mono"/>
                <a:sym typeface="+mn-ea"/>
              </a:rPr>
              <a:t>别</a:t>
            </a:r>
            <a:endParaRPr lang="zh-CN" altLang="en-US" sz="2665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WenQuanYi Zen Hei Mono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11127015" y="472675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46" name="Rectangle 2"/>
          <p:cNvSpPr/>
          <p:nvPr>
            <p:custDataLst>
              <p:tags r:id="rId1"/>
            </p:custDataLst>
          </p:nvPr>
        </p:nvSpPr>
        <p:spPr>
          <a:xfrm>
            <a:off x="2621781" y="2486674"/>
            <a:ext cx="2640619" cy="2899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white"/>
              </a:solidFill>
            </a:endParaRPr>
          </a:p>
        </p:txBody>
      </p:sp>
      <p:sp>
        <p:nvSpPr>
          <p:cNvPr id="47" name="Rectangle 3"/>
          <p:cNvSpPr/>
          <p:nvPr>
            <p:custDataLst>
              <p:tags r:id="rId2"/>
            </p:custDataLst>
          </p:nvPr>
        </p:nvSpPr>
        <p:spPr>
          <a:xfrm>
            <a:off x="2621781" y="1534080"/>
            <a:ext cx="2640619" cy="116057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srgbClr val="FFFFFF"/>
              </a:solidFill>
            </a:endParaRPr>
          </a:p>
        </p:txBody>
      </p:sp>
      <p:sp>
        <p:nvSpPr>
          <p:cNvPr id="48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1781" y="1745238"/>
            <a:ext cx="2640619" cy="7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>
            <a:lvl1pPr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smtClea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企业</a:t>
            </a:r>
            <a:endParaRPr lang="en-US" altLang="zh-CN" sz="2800" smtClean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cxnSp>
        <p:nvCxnSpPr>
          <p:cNvPr id="49" name="Straight Connector 5"/>
          <p:cNvCxnSpPr/>
          <p:nvPr>
            <p:custDataLst>
              <p:tags r:id="rId4"/>
            </p:custDataLst>
          </p:nvPr>
        </p:nvCxnSpPr>
        <p:spPr>
          <a:xfrm>
            <a:off x="2819130" y="3756799"/>
            <a:ext cx="2283506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cxnSp>
        <p:nvCxnSpPr>
          <p:cNvPr id="50" name="Straight Connector 6"/>
          <p:cNvCxnSpPr/>
          <p:nvPr>
            <p:custDataLst>
              <p:tags r:id="rId5"/>
            </p:custDataLst>
          </p:nvPr>
        </p:nvCxnSpPr>
        <p:spPr>
          <a:xfrm>
            <a:off x="2799498" y="4264849"/>
            <a:ext cx="2283506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cxnSp>
        <p:nvCxnSpPr>
          <p:cNvPr id="51" name="Straight Connector 7"/>
          <p:cNvCxnSpPr/>
          <p:nvPr>
            <p:custDataLst>
              <p:tags r:id="rId6"/>
            </p:custDataLst>
          </p:nvPr>
        </p:nvCxnSpPr>
        <p:spPr>
          <a:xfrm>
            <a:off x="2799498" y="4826879"/>
            <a:ext cx="2283506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sp>
        <p:nvSpPr>
          <p:cNvPr id="52" name="Rectangle 8"/>
          <p:cNvSpPr/>
          <p:nvPr>
            <p:custDataLst>
              <p:tags r:id="rId7"/>
            </p:custDataLst>
          </p:nvPr>
        </p:nvSpPr>
        <p:spPr>
          <a:xfrm>
            <a:off x="2621781" y="5385734"/>
            <a:ext cx="2640619" cy="6033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srgbClr val="FFFFFF"/>
              </a:solidFill>
            </a:endParaRPr>
          </a:p>
        </p:txBody>
      </p:sp>
      <p:sp>
        <p:nvSpPr>
          <p:cNvPr id="53" name="Text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54339" y="5447652"/>
            <a:ext cx="177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smtClea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</a:rPr>
              <a:t>ERP</a:t>
            </a:r>
            <a:endParaRPr lang="en-US" altLang="zh-CN" sz="2400" b="1" smtClean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1" name="Rectangle 24"/>
          <p:cNvSpPr/>
          <p:nvPr>
            <p:custDataLst>
              <p:tags r:id="rId9"/>
            </p:custDataLst>
          </p:nvPr>
        </p:nvSpPr>
        <p:spPr>
          <a:xfrm>
            <a:off x="6712613" y="2464445"/>
            <a:ext cx="2642293" cy="2899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white"/>
              </a:solidFill>
            </a:endParaRPr>
          </a:p>
        </p:txBody>
      </p:sp>
      <p:sp>
        <p:nvSpPr>
          <p:cNvPr id="72" name="Rectangle 25"/>
          <p:cNvSpPr/>
          <p:nvPr>
            <p:custDataLst>
              <p:tags r:id="rId10"/>
            </p:custDataLst>
          </p:nvPr>
        </p:nvSpPr>
        <p:spPr>
          <a:xfrm>
            <a:off x="6712613" y="1511851"/>
            <a:ext cx="2642293" cy="1160577"/>
          </a:xfrm>
          <a:prstGeom prst="rect">
            <a:avLst/>
          </a:prstGeom>
          <a:solidFill>
            <a:srgbClr val="F956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srgbClr val="FFFFFF"/>
              </a:solidFill>
            </a:endParaRPr>
          </a:p>
        </p:txBody>
      </p:sp>
      <p:sp>
        <p:nvSpPr>
          <p:cNvPr id="73" name="Text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87464" y="1723011"/>
            <a:ext cx="2692592" cy="7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>
            <a:lvl1pPr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smtClea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政府</a:t>
            </a:r>
            <a:endParaRPr lang="en-US" altLang="zh-CN" sz="2800" smtClean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cxnSp>
        <p:nvCxnSpPr>
          <p:cNvPr id="74" name="Straight Connector 27"/>
          <p:cNvCxnSpPr/>
          <p:nvPr>
            <p:custDataLst>
              <p:tags r:id="rId12"/>
            </p:custDataLst>
          </p:nvPr>
        </p:nvCxnSpPr>
        <p:spPr>
          <a:xfrm>
            <a:off x="6892007" y="3734570"/>
            <a:ext cx="2283505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cxnSp>
        <p:nvCxnSpPr>
          <p:cNvPr id="75" name="Straight Connector 28"/>
          <p:cNvCxnSpPr/>
          <p:nvPr>
            <p:custDataLst>
              <p:tags r:id="rId13"/>
            </p:custDataLst>
          </p:nvPr>
        </p:nvCxnSpPr>
        <p:spPr>
          <a:xfrm>
            <a:off x="6892007" y="4242620"/>
            <a:ext cx="2283505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cxnSp>
        <p:nvCxnSpPr>
          <p:cNvPr id="76" name="Straight Connector 29"/>
          <p:cNvCxnSpPr/>
          <p:nvPr>
            <p:custDataLst>
              <p:tags r:id="rId14"/>
            </p:custDataLst>
          </p:nvPr>
        </p:nvCxnSpPr>
        <p:spPr>
          <a:xfrm>
            <a:off x="6892007" y="4804651"/>
            <a:ext cx="2283505" cy="0"/>
          </a:xfrm>
          <a:prstGeom prst="line">
            <a:avLst/>
          </a:prstGeom>
          <a:ln w="12700">
            <a:solidFill>
              <a:srgbClr val="4D4D4D">
                <a:lumMod val="40000"/>
                <a:lumOff val="60000"/>
                <a:alpha val="45000"/>
              </a:srgbClr>
            </a:solidFill>
          </a:ln>
          <a:effectLst>
            <a:outerShdw blurRad="25400" dist="12700" dir="16200000" sx="99000" sy="99000" rotWithShape="0">
              <a:prstClr val="black">
                <a:alpha val="80000"/>
              </a:prstClr>
            </a:outerShdw>
          </a:effectLst>
        </p:spPr>
        <p:style>
          <a:lnRef idx="1">
            <a:srgbClr val="63D8D4"/>
          </a:lnRef>
          <a:fillRef idx="0">
            <a:srgbClr val="63D8D4"/>
          </a:fillRef>
          <a:effectRef idx="0">
            <a:srgbClr val="63D8D4"/>
          </a:effectRef>
          <a:fontRef idx="minor">
            <a:srgbClr val="4D4D4D"/>
          </a:fontRef>
        </p:style>
      </p:cxnSp>
      <p:sp>
        <p:nvSpPr>
          <p:cNvPr id="93" name="Rectangle 30"/>
          <p:cNvSpPr/>
          <p:nvPr>
            <p:custDataLst>
              <p:tags r:id="rId15"/>
            </p:custDataLst>
          </p:nvPr>
        </p:nvSpPr>
        <p:spPr>
          <a:xfrm>
            <a:off x="6712613" y="5363506"/>
            <a:ext cx="2642293" cy="603310"/>
          </a:xfrm>
          <a:prstGeom prst="rect">
            <a:avLst/>
          </a:prstGeom>
          <a:solidFill>
            <a:srgbClr val="F956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rgbClr val="63D8D4">
              <a:shade val="50000"/>
            </a:srgbClr>
          </a:lnRef>
          <a:fillRef idx="1">
            <a:srgbClr val="63D8D4"/>
          </a:fillRef>
          <a:effectRef idx="0">
            <a:srgbClr val="63D8D4"/>
          </a:effectRef>
          <a:fontRef idx="minor">
            <a:srgbClr val="FFFFFF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800">
              <a:solidFill>
                <a:srgbClr val="FFFFFF"/>
              </a:solidFill>
            </a:endParaRPr>
          </a:p>
        </p:txBody>
      </p:sp>
      <p:sp>
        <p:nvSpPr>
          <p:cNvPr id="94" name="Text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46846" y="5425425"/>
            <a:ext cx="177382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spc="100" smtClean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</a:t>
            </a:r>
            <a:r>
              <a:rPr lang="en-US" altLang="zh-CN" sz="2400" b="1" spc="100" smtClean="0">
                <a:solidFill>
                  <a:srgbClr val="FFFFFF"/>
                </a:solidFill>
                <a:uFillTx/>
                <a:latin typeface="Arial" panose="020B0604020202020204" pitchFamily="34" charset="0"/>
                <a:ea typeface="黑体" panose="02010609060101010101" charset="-122"/>
              </a:rPr>
              <a:t>GRP</a:t>
            </a:r>
            <a:endParaRPr lang="en-US" altLang="zh-CN" sz="2400" b="1" spc="100" smtClean="0">
              <a:solidFill>
                <a:srgbClr val="FFFFFF"/>
              </a:solidFill>
              <a:uFillTx/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47" name="Freeform 52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3034776" y="4376080"/>
            <a:ext cx="276926" cy="294056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8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48" name="Freeform 53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3070940" y="4413193"/>
            <a:ext cx="203651" cy="183665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2 w 88"/>
              <a:gd name="T47" fmla="*/ 61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7 w 88"/>
              <a:gd name="T59" fmla="*/ 60 h 80"/>
              <a:gd name="T60" fmla="*/ 68 w 88"/>
              <a:gd name="T61" fmla="*/ 48 h 80"/>
              <a:gd name="T62" fmla="*/ 84 w 88"/>
              <a:gd name="T63" fmla="*/ 66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6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69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0"/>
                  <a:pt x="21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2" y="61"/>
                  <a:pt x="52" y="61"/>
                  <a:pt x="52" y="61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7" y="60"/>
                  <a:pt x="57" y="60"/>
                  <a:pt x="57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49" name="Freeform 54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3182280" y="4440792"/>
            <a:ext cx="55195" cy="55195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close/>
                <a:moveTo>
                  <a:pt x="12" y="4"/>
                </a:moveTo>
                <a:cubicBezTo>
                  <a:pt x="16" y="4"/>
                  <a:pt x="20" y="8"/>
                  <a:pt x="20" y="12"/>
                </a:cubicBezTo>
                <a:cubicBezTo>
                  <a:pt x="20" y="16"/>
                  <a:pt x="16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8"/>
                  <a:pt x="8" y="4"/>
                  <a:pt x="12" y="4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1" name="Freeform 5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3034249" y="4033596"/>
            <a:ext cx="277982" cy="52122"/>
          </a:xfrm>
          <a:custGeom>
            <a:avLst/>
            <a:gdLst>
              <a:gd name="T0" fmla="*/ 752 w 752"/>
              <a:gd name="T1" fmla="*/ 0 h 141"/>
              <a:gd name="T2" fmla="*/ 0 w 752"/>
              <a:gd name="T3" fmla="*/ 2 h 141"/>
              <a:gd name="T4" fmla="*/ 1 w 752"/>
              <a:gd name="T5" fmla="*/ 141 h 141"/>
              <a:gd name="T6" fmla="*/ 752 w 752"/>
              <a:gd name="T7" fmla="*/ 139 h 141"/>
              <a:gd name="T8" fmla="*/ 752 w 752"/>
              <a:gd name="T9" fmla="*/ 0 h 141"/>
              <a:gd name="T10" fmla="*/ 79 w 752"/>
              <a:gd name="T11" fmla="*/ 80 h 141"/>
              <a:gd name="T12" fmla="*/ 79 w 752"/>
              <a:gd name="T13" fmla="*/ 12 h 141"/>
              <a:gd name="T14" fmla="*/ 97 w 752"/>
              <a:gd name="T15" fmla="*/ 12 h 141"/>
              <a:gd name="T16" fmla="*/ 97 w 752"/>
              <a:gd name="T17" fmla="*/ 80 h 141"/>
              <a:gd name="T18" fmla="*/ 79 w 752"/>
              <a:gd name="T19" fmla="*/ 80 h 141"/>
              <a:gd name="T20" fmla="*/ 153 w 752"/>
              <a:gd name="T21" fmla="*/ 80 h 141"/>
              <a:gd name="T22" fmla="*/ 153 w 752"/>
              <a:gd name="T23" fmla="*/ 12 h 141"/>
              <a:gd name="T24" fmla="*/ 172 w 752"/>
              <a:gd name="T25" fmla="*/ 12 h 141"/>
              <a:gd name="T26" fmla="*/ 172 w 752"/>
              <a:gd name="T27" fmla="*/ 80 h 141"/>
              <a:gd name="T28" fmla="*/ 153 w 752"/>
              <a:gd name="T29" fmla="*/ 80 h 141"/>
              <a:gd name="T30" fmla="*/ 228 w 752"/>
              <a:gd name="T31" fmla="*/ 80 h 141"/>
              <a:gd name="T32" fmla="*/ 227 w 752"/>
              <a:gd name="T33" fmla="*/ 12 h 141"/>
              <a:gd name="T34" fmla="*/ 246 w 752"/>
              <a:gd name="T35" fmla="*/ 12 h 141"/>
              <a:gd name="T36" fmla="*/ 246 w 752"/>
              <a:gd name="T37" fmla="*/ 80 h 141"/>
              <a:gd name="T38" fmla="*/ 228 w 752"/>
              <a:gd name="T39" fmla="*/ 80 h 141"/>
              <a:gd name="T40" fmla="*/ 302 w 752"/>
              <a:gd name="T41" fmla="*/ 80 h 141"/>
              <a:gd name="T42" fmla="*/ 302 w 752"/>
              <a:gd name="T43" fmla="*/ 12 h 141"/>
              <a:gd name="T44" fmla="*/ 320 w 752"/>
              <a:gd name="T45" fmla="*/ 12 h 141"/>
              <a:gd name="T46" fmla="*/ 320 w 752"/>
              <a:gd name="T47" fmla="*/ 80 h 141"/>
              <a:gd name="T48" fmla="*/ 302 w 752"/>
              <a:gd name="T49" fmla="*/ 80 h 141"/>
              <a:gd name="T50" fmla="*/ 376 w 752"/>
              <a:gd name="T51" fmla="*/ 80 h 141"/>
              <a:gd name="T52" fmla="*/ 376 w 752"/>
              <a:gd name="T53" fmla="*/ 12 h 141"/>
              <a:gd name="T54" fmla="*/ 395 w 752"/>
              <a:gd name="T55" fmla="*/ 12 h 141"/>
              <a:gd name="T56" fmla="*/ 395 w 752"/>
              <a:gd name="T57" fmla="*/ 80 h 141"/>
              <a:gd name="T58" fmla="*/ 376 w 752"/>
              <a:gd name="T59" fmla="*/ 80 h 141"/>
              <a:gd name="T60" fmla="*/ 451 w 752"/>
              <a:gd name="T61" fmla="*/ 80 h 141"/>
              <a:gd name="T62" fmla="*/ 451 w 752"/>
              <a:gd name="T63" fmla="*/ 12 h 141"/>
              <a:gd name="T64" fmla="*/ 469 w 752"/>
              <a:gd name="T65" fmla="*/ 12 h 141"/>
              <a:gd name="T66" fmla="*/ 469 w 752"/>
              <a:gd name="T67" fmla="*/ 80 h 141"/>
              <a:gd name="T68" fmla="*/ 451 w 752"/>
              <a:gd name="T69" fmla="*/ 80 h 141"/>
              <a:gd name="T70" fmla="*/ 525 w 752"/>
              <a:gd name="T71" fmla="*/ 80 h 141"/>
              <a:gd name="T72" fmla="*/ 525 w 752"/>
              <a:gd name="T73" fmla="*/ 12 h 141"/>
              <a:gd name="T74" fmla="*/ 543 w 752"/>
              <a:gd name="T75" fmla="*/ 12 h 141"/>
              <a:gd name="T76" fmla="*/ 545 w 752"/>
              <a:gd name="T77" fmla="*/ 80 h 141"/>
              <a:gd name="T78" fmla="*/ 525 w 752"/>
              <a:gd name="T79" fmla="*/ 80 h 141"/>
              <a:gd name="T80" fmla="*/ 599 w 752"/>
              <a:gd name="T81" fmla="*/ 80 h 141"/>
              <a:gd name="T82" fmla="*/ 599 w 752"/>
              <a:gd name="T83" fmla="*/ 12 h 141"/>
              <a:gd name="T84" fmla="*/ 619 w 752"/>
              <a:gd name="T85" fmla="*/ 12 h 141"/>
              <a:gd name="T86" fmla="*/ 619 w 752"/>
              <a:gd name="T87" fmla="*/ 80 h 141"/>
              <a:gd name="T88" fmla="*/ 599 w 752"/>
              <a:gd name="T89" fmla="*/ 80 h 141"/>
              <a:gd name="T90" fmla="*/ 675 w 752"/>
              <a:gd name="T91" fmla="*/ 79 h 141"/>
              <a:gd name="T92" fmla="*/ 675 w 752"/>
              <a:gd name="T93" fmla="*/ 11 h 141"/>
              <a:gd name="T94" fmla="*/ 693 w 752"/>
              <a:gd name="T95" fmla="*/ 11 h 141"/>
              <a:gd name="T96" fmla="*/ 693 w 752"/>
              <a:gd name="T97" fmla="*/ 79 h 141"/>
              <a:gd name="T98" fmla="*/ 675 w 752"/>
              <a:gd name="T99" fmla="*/ 7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2" h="141">
                <a:moveTo>
                  <a:pt x="752" y="0"/>
                </a:moveTo>
                <a:lnTo>
                  <a:pt x="0" y="2"/>
                </a:lnTo>
                <a:lnTo>
                  <a:pt x="1" y="141"/>
                </a:lnTo>
                <a:lnTo>
                  <a:pt x="752" y="139"/>
                </a:lnTo>
                <a:lnTo>
                  <a:pt x="752" y="0"/>
                </a:lnTo>
                <a:close/>
                <a:moveTo>
                  <a:pt x="79" y="80"/>
                </a:moveTo>
                <a:lnTo>
                  <a:pt x="79" y="12"/>
                </a:lnTo>
                <a:lnTo>
                  <a:pt x="97" y="12"/>
                </a:lnTo>
                <a:lnTo>
                  <a:pt x="97" y="80"/>
                </a:lnTo>
                <a:lnTo>
                  <a:pt x="79" y="80"/>
                </a:lnTo>
                <a:close/>
                <a:moveTo>
                  <a:pt x="153" y="80"/>
                </a:moveTo>
                <a:lnTo>
                  <a:pt x="153" y="12"/>
                </a:lnTo>
                <a:lnTo>
                  <a:pt x="172" y="12"/>
                </a:lnTo>
                <a:lnTo>
                  <a:pt x="172" y="80"/>
                </a:lnTo>
                <a:lnTo>
                  <a:pt x="153" y="80"/>
                </a:lnTo>
                <a:close/>
                <a:moveTo>
                  <a:pt x="228" y="80"/>
                </a:moveTo>
                <a:lnTo>
                  <a:pt x="227" y="12"/>
                </a:lnTo>
                <a:lnTo>
                  <a:pt x="246" y="12"/>
                </a:lnTo>
                <a:lnTo>
                  <a:pt x="246" y="80"/>
                </a:lnTo>
                <a:lnTo>
                  <a:pt x="228" y="80"/>
                </a:lnTo>
                <a:close/>
                <a:moveTo>
                  <a:pt x="302" y="80"/>
                </a:moveTo>
                <a:lnTo>
                  <a:pt x="302" y="12"/>
                </a:lnTo>
                <a:lnTo>
                  <a:pt x="320" y="12"/>
                </a:lnTo>
                <a:lnTo>
                  <a:pt x="320" y="80"/>
                </a:lnTo>
                <a:lnTo>
                  <a:pt x="302" y="80"/>
                </a:lnTo>
                <a:close/>
                <a:moveTo>
                  <a:pt x="376" y="80"/>
                </a:moveTo>
                <a:lnTo>
                  <a:pt x="376" y="12"/>
                </a:lnTo>
                <a:lnTo>
                  <a:pt x="395" y="12"/>
                </a:lnTo>
                <a:lnTo>
                  <a:pt x="395" y="80"/>
                </a:lnTo>
                <a:lnTo>
                  <a:pt x="376" y="80"/>
                </a:lnTo>
                <a:close/>
                <a:moveTo>
                  <a:pt x="451" y="80"/>
                </a:moveTo>
                <a:lnTo>
                  <a:pt x="451" y="12"/>
                </a:lnTo>
                <a:lnTo>
                  <a:pt x="469" y="12"/>
                </a:lnTo>
                <a:lnTo>
                  <a:pt x="469" y="80"/>
                </a:lnTo>
                <a:lnTo>
                  <a:pt x="451" y="80"/>
                </a:lnTo>
                <a:close/>
                <a:moveTo>
                  <a:pt x="525" y="80"/>
                </a:moveTo>
                <a:lnTo>
                  <a:pt x="525" y="12"/>
                </a:lnTo>
                <a:lnTo>
                  <a:pt x="543" y="12"/>
                </a:lnTo>
                <a:lnTo>
                  <a:pt x="545" y="80"/>
                </a:lnTo>
                <a:lnTo>
                  <a:pt x="525" y="80"/>
                </a:lnTo>
                <a:close/>
                <a:moveTo>
                  <a:pt x="599" y="80"/>
                </a:moveTo>
                <a:lnTo>
                  <a:pt x="599" y="12"/>
                </a:lnTo>
                <a:lnTo>
                  <a:pt x="619" y="12"/>
                </a:lnTo>
                <a:lnTo>
                  <a:pt x="619" y="80"/>
                </a:lnTo>
                <a:lnTo>
                  <a:pt x="599" y="80"/>
                </a:lnTo>
                <a:close/>
                <a:moveTo>
                  <a:pt x="675" y="79"/>
                </a:moveTo>
                <a:lnTo>
                  <a:pt x="675" y="11"/>
                </a:lnTo>
                <a:lnTo>
                  <a:pt x="693" y="11"/>
                </a:lnTo>
                <a:lnTo>
                  <a:pt x="693" y="79"/>
                </a:lnTo>
                <a:lnTo>
                  <a:pt x="675" y="7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2" name="Freeform 6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3124077" y="3871685"/>
            <a:ext cx="93153" cy="153778"/>
          </a:xfrm>
          <a:custGeom>
            <a:avLst/>
            <a:gdLst>
              <a:gd name="T0" fmla="*/ 0 w 221"/>
              <a:gd name="T1" fmla="*/ 365 h 365"/>
              <a:gd name="T2" fmla="*/ 65 w 221"/>
              <a:gd name="T3" fmla="*/ 365 h 365"/>
              <a:gd name="T4" fmla="*/ 107 w 221"/>
              <a:gd name="T5" fmla="*/ 241 h 365"/>
              <a:gd name="T6" fmla="*/ 155 w 221"/>
              <a:gd name="T7" fmla="*/ 365 h 365"/>
              <a:gd name="T8" fmla="*/ 221 w 221"/>
              <a:gd name="T9" fmla="*/ 365 h 365"/>
              <a:gd name="T10" fmla="*/ 157 w 221"/>
              <a:gd name="T11" fmla="*/ 191 h 365"/>
              <a:gd name="T12" fmla="*/ 157 w 221"/>
              <a:gd name="T13" fmla="*/ 191 h 365"/>
              <a:gd name="T14" fmla="*/ 171 w 221"/>
              <a:gd name="T15" fmla="*/ 155 h 365"/>
              <a:gd name="T16" fmla="*/ 123 w 221"/>
              <a:gd name="T17" fmla="*/ 97 h 365"/>
              <a:gd name="T18" fmla="*/ 123 w 221"/>
              <a:gd name="T19" fmla="*/ 26 h 365"/>
              <a:gd name="T20" fmla="*/ 105 w 221"/>
              <a:gd name="T21" fmla="*/ 0 h 365"/>
              <a:gd name="T22" fmla="*/ 87 w 221"/>
              <a:gd name="T23" fmla="*/ 26 h 365"/>
              <a:gd name="T24" fmla="*/ 87 w 221"/>
              <a:gd name="T25" fmla="*/ 99 h 365"/>
              <a:gd name="T26" fmla="*/ 43 w 221"/>
              <a:gd name="T27" fmla="*/ 155 h 365"/>
              <a:gd name="T28" fmla="*/ 59 w 221"/>
              <a:gd name="T29" fmla="*/ 194 h 365"/>
              <a:gd name="T30" fmla="*/ 0 w 221"/>
              <a:gd name="T31" fmla="*/ 365 h 365"/>
              <a:gd name="T32" fmla="*/ 107 w 221"/>
              <a:gd name="T33" fmla="*/ 137 h 365"/>
              <a:gd name="T34" fmla="*/ 126 w 221"/>
              <a:gd name="T35" fmla="*/ 154 h 365"/>
              <a:gd name="T36" fmla="*/ 107 w 221"/>
              <a:gd name="T37" fmla="*/ 171 h 365"/>
              <a:gd name="T38" fmla="*/ 88 w 221"/>
              <a:gd name="T39" fmla="*/ 154 h 365"/>
              <a:gd name="T40" fmla="*/ 107 w 221"/>
              <a:gd name="T41" fmla="*/ 13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365">
                <a:moveTo>
                  <a:pt x="0" y="365"/>
                </a:moveTo>
                <a:cubicBezTo>
                  <a:pt x="65" y="365"/>
                  <a:pt x="65" y="365"/>
                  <a:pt x="65" y="365"/>
                </a:cubicBezTo>
                <a:cubicBezTo>
                  <a:pt x="107" y="241"/>
                  <a:pt x="107" y="241"/>
                  <a:pt x="107" y="241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5" y="181"/>
                  <a:pt x="171" y="169"/>
                  <a:pt x="171" y="155"/>
                </a:cubicBezTo>
                <a:cubicBezTo>
                  <a:pt x="171" y="127"/>
                  <a:pt x="151" y="104"/>
                  <a:pt x="123" y="97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3" y="11"/>
                  <a:pt x="115" y="0"/>
                  <a:pt x="105" y="0"/>
                </a:cubicBezTo>
                <a:cubicBezTo>
                  <a:pt x="95" y="0"/>
                  <a:pt x="87" y="11"/>
                  <a:pt x="87" y="26"/>
                </a:cubicBezTo>
                <a:cubicBezTo>
                  <a:pt x="87" y="99"/>
                  <a:pt x="87" y="99"/>
                  <a:pt x="87" y="99"/>
                </a:cubicBezTo>
                <a:cubicBezTo>
                  <a:pt x="59" y="107"/>
                  <a:pt x="43" y="129"/>
                  <a:pt x="43" y="155"/>
                </a:cubicBezTo>
                <a:cubicBezTo>
                  <a:pt x="43" y="170"/>
                  <a:pt x="49" y="184"/>
                  <a:pt x="59" y="194"/>
                </a:cubicBezTo>
                <a:lnTo>
                  <a:pt x="0" y="365"/>
                </a:lnTo>
                <a:close/>
                <a:moveTo>
                  <a:pt x="107" y="137"/>
                </a:moveTo>
                <a:cubicBezTo>
                  <a:pt x="117" y="137"/>
                  <a:pt x="126" y="145"/>
                  <a:pt x="126" y="154"/>
                </a:cubicBezTo>
                <a:cubicBezTo>
                  <a:pt x="126" y="164"/>
                  <a:pt x="117" y="171"/>
                  <a:pt x="107" y="171"/>
                </a:cubicBezTo>
                <a:cubicBezTo>
                  <a:pt x="97" y="171"/>
                  <a:pt x="88" y="164"/>
                  <a:pt x="88" y="154"/>
                </a:cubicBezTo>
                <a:cubicBezTo>
                  <a:pt x="88" y="145"/>
                  <a:pt x="97" y="137"/>
                  <a:pt x="107" y="137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3" name="Freeform 7"/>
          <p:cNvSpPr/>
          <p:nvPr>
            <p:custDataLst>
              <p:tags r:id="rId22"/>
            </p:custDataLst>
          </p:nvPr>
        </p:nvSpPr>
        <p:spPr bwMode="auto">
          <a:xfrm>
            <a:off x="3215382" y="4093480"/>
            <a:ext cx="56928" cy="120879"/>
          </a:xfrm>
          <a:custGeom>
            <a:avLst/>
            <a:gdLst>
              <a:gd name="T0" fmla="*/ 148 w 154"/>
              <a:gd name="T1" fmla="*/ 204 h 327"/>
              <a:gd name="T2" fmla="*/ 73 w 154"/>
              <a:gd name="T3" fmla="*/ 0 h 327"/>
              <a:gd name="T4" fmla="*/ 0 w 154"/>
              <a:gd name="T5" fmla="*/ 0 h 327"/>
              <a:gd name="T6" fmla="*/ 83 w 154"/>
              <a:gd name="T7" fmla="*/ 220 h 327"/>
              <a:gd name="T8" fmla="*/ 110 w 154"/>
              <a:gd name="T9" fmla="*/ 213 h 327"/>
              <a:gd name="T10" fmla="*/ 154 w 154"/>
              <a:gd name="T11" fmla="*/ 327 h 327"/>
              <a:gd name="T12" fmla="*/ 123 w 154"/>
              <a:gd name="T13" fmla="*/ 210 h 327"/>
              <a:gd name="T14" fmla="*/ 148 w 154"/>
              <a:gd name="T15" fmla="*/ 20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327">
                <a:moveTo>
                  <a:pt x="148" y="204"/>
                </a:moveTo>
                <a:lnTo>
                  <a:pt x="73" y="0"/>
                </a:lnTo>
                <a:lnTo>
                  <a:pt x="0" y="0"/>
                </a:lnTo>
                <a:lnTo>
                  <a:pt x="83" y="220"/>
                </a:lnTo>
                <a:lnTo>
                  <a:pt x="110" y="213"/>
                </a:lnTo>
                <a:lnTo>
                  <a:pt x="154" y="327"/>
                </a:lnTo>
                <a:lnTo>
                  <a:pt x="123" y="210"/>
                </a:lnTo>
                <a:lnTo>
                  <a:pt x="148" y="20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4" name="Freeform 8"/>
          <p:cNvSpPr/>
          <p:nvPr>
            <p:custDataLst>
              <p:tags r:id="rId23"/>
            </p:custDataLst>
          </p:nvPr>
        </p:nvSpPr>
        <p:spPr bwMode="auto">
          <a:xfrm>
            <a:off x="3074540" y="4093480"/>
            <a:ext cx="53971" cy="120879"/>
          </a:xfrm>
          <a:custGeom>
            <a:avLst/>
            <a:gdLst>
              <a:gd name="T0" fmla="*/ 71 w 146"/>
              <a:gd name="T1" fmla="*/ 0 h 327"/>
              <a:gd name="T2" fmla="*/ 2 w 146"/>
              <a:gd name="T3" fmla="*/ 204 h 327"/>
              <a:gd name="T4" fmla="*/ 27 w 146"/>
              <a:gd name="T5" fmla="*/ 211 h 327"/>
              <a:gd name="T6" fmla="*/ 0 w 146"/>
              <a:gd name="T7" fmla="*/ 327 h 327"/>
              <a:gd name="T8" fmla="*/ 40 w 146"/>
              <a:gd name="T9" fmla="*/ 214 h 327"/>
              <a:gd name="T10" fmla="*/ 71 w 146"/>
              <a:gd name="T11" fmla="*/ 222 h 327"/>
              <a:gd name="T12" fmla="*/ 146 w 146"/>
              <a:gd name="T13" fmla="*/ 0 h 327"/>
              <a:gd name="T14" fmla="*/ 71 w 146"/>
              <a:gd name="T15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327">
                <a:moveTo>
                  <a:pt x="71" y="0"/>
                </a:moveTo>
                <a:lnTo>
                  <a:pt x="2" y="204"/>
                </a:lnTo>
                <a:lnTo>
                  <a:pt x="27" y="211"/>
                </a:lnTo>
                <a:lnTo>
                  <a:pt x="0" y="327"/>
                </a:lnTo>
                <a:lnTo>
                  <a:pt x="40" y="214"/>
                </a:lnTo>
                <a:lnTo>
                  <a:pt x="71" y="222"/>
                </a:lnTo>
                <a:lnTo>
                  <a:pt x="146" y="0"/>
                </a:lnTo>
                <a:lnTo>
                  <a:pt x="71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6" name="Freeform 62"/>
          <p:cNvSpPr/>
          <p:nvPr>
            <p:custDataLst>
              <p:tags r:id="rId24"/>
            </p:custDataLst>
          </p:nvPr>
        </p:nvSpPr>
        <p:spPr bwMode="auto">
          <a:xfrm>
            <a:off x="3066263" y="4956746"/>
            <a:ext cx="68736" cy="96811"/>
          </a:xfrm>
          <a:custGeom>
            <a:avLst/>
            <a:gdLst>
              <a:gd name="T0" fmla="*/ 13 w 29"/>
              <a:gd name="T1" fmla="*/ 41 h 41"/>
              <a:gd name="T2" fmla="*/ 12 w 29"/>
              <a:gd name="T3" fmla="*/ 41 h 41"/>
              <a:gd name="T4" fmla="*/ 0 w 29"/>
              <a:gd name="T5" fmla="*/ 22 h 41"/>
              <a:gd name="T6" fmla="*/ 21 w 29"/>
              <a:gd name="T7" fmla="*/ 0 h 41"/>
              <a:gd name="T8" fmla="*/ 28 w 29"/>
              <a:gd name="T9" fmla="*/ 1 h 41"/>
              <a:gd name="T10" fmla="*/ 29 w 29"/>
              <a:gd name="T11" fmla="*/ 3 h 41"/>
              <a:gd name="T12" fmla="*/ 26 w 29"/>
              <a:gd name="T13" fmla="*/ 5 h 41"/>
              <a:gd name="T14" fmla="*/ 21 w 29"/>
              <a:gd name="T15" fmla="*/ 4 h 41"/>
              <a:gd name="T16" fmla="*/ 4 w 29"/>
              <a:gd name="T17" fmla="*/ 22 h 41"/>
              <a:gd name="T18" fmla="*/ 14 w 29"/>
              <a:gd name="T19" fmla="*/ 37 h 41"/>
              <a:gd name="T20" fmla="*/ 14 w 29"/>
              <a:gd name="T21" fmla="*/ 40 h 41"/>
              <a:gd name="T22" fmla="*/ 13 w 29"/>
              <a:gd name="T2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41">
                <a:moveTo>
                  <a:pt x="13" y="41"/>
                </a:moveTo>
                <a:cubicBezTo>
                  <a:pt x="12" y="41"/>
                  <a:pt x="12" y="41"/>
                  <a:pt x="12" y="41"/>
                </a:cubicBezTo>
                <a:cubicBezTo>
                  <a:pt x="4" y="37"/>
                  <a:pt x="0" y="30"/>
                  <a:pt x="0" y="22"/>
                </a:cubicBezTo>
                <a:cubicBezTo>
                  <a:pt x="0" y="10"/>
                  <a:pt x="10" y="0"/>
                  <a:pt x="21" y="0"/>
                </a:cubicBezTo>
                <a:cubicBezTo>
                  <a:pt x="23" y="0"/>
                  <a:pt x="25" y="0"/>
                  <a:pt x="28" y="1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4"/>
                  <a:pt x="27" y="5"/>
                  <a:pt x="26" y="5"/>
                </a:cubicBezTo>
                <a:cubicBezTo>
                  <a:pt x="25" y="4"/>
                  <a:pt x="23" y="4"/>
                  <a:pt x="21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8"/>
                  <a:pt x="8" y="34"/>
                  <a:pt x="14" y="37"/>
                </a:cubicBezTo>
                <a:cubicBezTo>
                  <a:pt x="14" y="38"/>
                  <a:pt x="15" y="39"/>
                  <a:pt x="14" y="40"/>
                </a:cubicBezTo>
                <a:cubicBezTo>
                  <a:pt x="14" y="41"/>
                  <a:pt x="13" y="41"/>
                  <a:pt x="13" y="4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157" name="Freeform 63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3031412" y="4918991"/>
            <a:ext cx="283657" cy="261390"/>
          </a:xfrm>
          <a:custGeom>
            <a:avLst/>
            <a:gdLst>
              <a:gd name="T0" fmla="*/ 85 w 121"/>
              <a:gd name="T1" fmla="*/ 0 h 111"/>
              <a:gd name="T2" fmla="*/ 61 w 121"/>
              <a:gd name="T3" fmla="*/ 11 h 111"/>
              <a:gd name="T4" fmla="*/ 37 w 121"/>
              <a:gd name="T5" fmla="*/ 0 h 111"/>
              <a:gd name="T6" fmla="*/ 0 w 121"/>
              <a:gd name="T7" fmla="*/ 37 h 111"/>
              <a:gd name="T8" fmla="*/ 10 w 121"/>
              <a:gd name="T9" fmla="*/ 62 h 111"/>
              <a:gd name="T10" fmla="*/ 58 w 121"/>
              <a:gd name="T11" fmla="*/ 109 h 111"/>
              <a:gd name="T12" fmla="*/ 61 w 121"/>
              <a:gd name="T13" fmla="*/ 111 h 111"/>
              <a:gd name="T14" fmla="*/ 63 w 121"/>
              <a:gd name="T15" fmla="*/ 109 h 111"/>
              <a:gd name="T16" fmla="*/ 112 w 121"/>
              <a:gd name="T17" fmla="*/ 62 h 111"/>
              <a:gd name="T18" fmla="*/ 121 w 121"/>
              <a:gd name="T19" fmla="*/ 37 h 111"/>
              <a:gd name="T20" fmla="*/ 85 w 121"/>
              <a:gd name="T21" fmla="*/ 0 h 111"/>
              <a:gd name="T22" fmla="*/ 106 w 121"/>
              <a:gd name="T23" fmla="*/ 57 h 111"/>
              <a:gd name="T24" fmla="*/ 61 w 121"/>
              <a:gd name="T25" fmla="*/ 101 h 111"/>
              <a:gd name="T26" fmla="*/ 16 w 121"/>
              <a:gd name="T27" fmla="*/ 57 h 111"/>
              <a:gd name="T28" fmla="*/ 8 w 121"/>
              <a:gd name="T29" fmla="*/ 37 h 111"/>
              <a:gd name="T30" fmla="*/ 37 w 121"/>
              <a:gd name="T31" fmla="*/ 8 h 111"/>
              <a:gd name="T32" fmla="*/ 58 w 121"/>
              <a:gd name="T33" fmla="*/ 19 h 111"/>
              <a:gd name="T34" fmla="*/ 61 w 121"/>
              <a:gd name="T35" fmla="*/ 21 h 111"/>
              <a:gd name="T36" fmla="*/ 64 w 121"/>
              <a:gd name="T37" fmla="*/ 19 h 111"/>
              <a:gd name="T38" fmla="*/ 85 w 121"/>
              <a:gd name="T39" fmla="*/ 8 h 111"/>
              <a:gd name="T40" fmla="*/ 113 w 121"/>
              <a:gd name="T41" fmla="*/ 37 h 111"/>
              <a:gd name="T42" fmla="*/ 106 w 121"/>
              <a:gd name="T43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11">
                <a:moveTo>
                  <a:pt x="85" y="0"/>
                </a:moveTo>
                <a:cubicBezTo>
                  <a:pt x="75" y="0"/>
                  <a:pt x="67" y="5"/>
                  <a:pt x="61" y="11"/>
                </a:cubicBezTo>
                <a:cubicBezTo>
                  <a:pt x="55" y="5"/>
                  <a:pt x="47" y="0"/>
                  <a:pt x="37" y="0"/>
                </a:cubicBezTo>
                <a:cubicBezTo>
                  <a:pt x="17" y="0"/>
                  <a:pt x="0" y="16"/>
                  <a:pt x="0" y="37"/>
                </a:cubicBezTo>
                <a:cubicBezTo>
                  <a:pt x="0" y="46"/>
                  <a:pt x="4" y="55"/>
                  <a:pt x="10" y="62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9" y="110"/>
                  <a:pt x="60" y="111"/>
                  <a:pt x="61" y="111"/>
                </a:cubicBezTo>
                <a:cubicBezTo>
                  <a:pt x="62" y="111"/>
                  <a:pt x="63" y="110"/>
                  <a:pt x="63" y="109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8" y="55"/>
                  <a:pt x="121" y="46"/>
                  <a:pt x="121" y="37"/>
                </a:cubicBezTo>
                <a:cubicBezTo>
                  <a:pt x="121" y="16"/>
                  <a:pt x="105" y="0"/>
                  <a:pt x="85" y="0"/>
                </a:cubicBezTo>
                <a:close/>
                <a:moveTo>
                  <a:pt x="106" y="57"/>
                </a:moveTo>
                <a:cubicBezTo>
                  <a:pt x="61" y="101"/>
                  <a:pt x="61" y="101"/>
                  <a:pt x="61" y="101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1"/>
                  <a:pt x="8" y="44"/>
                  <a:pt x="8" y="37"/>
                </a:cubicBezTo>
                <a:cubicBezTo>
                  <a:pt x="8" y="21"/>
                  <a:pt x="21" y="8"/>
                  <a:pt x="37" y="8"/>
                </a:cubicBezTo>
                <a:cubicBezTo>
                  <a:pt x="46" y="8"/>
                  <a:pt x="54" y="15"/>
                  <a:pt x="58" y="19"/>
                </a:cubicBezTo>
                <a:cubicBezTo>
                  <a:pt x="59" y="20"/>
                  <a:pt x="60" y="21"/>
                  <a:pt x="61" y="21"/>
                </a:cubicBezTo>
                <a:cubicBezTo>
                  <a:pt x="62" y="21"/>
                  <a:pt x="63" y="20"/>
                  <a:pt x="64" y="19"/>
                </a:cubicBezTo>
                <a:cubicBezTo>
                  <a:pt x="68" y="15"/>
                  <a:pt x="76" y="8"/>
                  <a:pt x="85" y="8"/>
                </a:cubicBezTo>
                <a:cubicBezTo>
                  <a:pt x="101" y="8"/>
                  <a:pt x="113" y="21"/>
                  <a:pt x="113" y="37"/>
                </a:cubicBezTo>
                <a:cubicBezTo>
                  <a:pt x="113" y="44"/>
                  <a:pt x="111" y="51"/>
                  <a:pt x="106" y="57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28714" name="Freeform 34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 rot="19783458">
            <a:off x="7292255" y="4822025"/>
            <a:ext cx="180923" cy="343753"/>
          </a:xfrm>
          <a:custGeom>
            <a:avLst/>
            <a:gdLst>
              <a:gd name="T0" fmla="*/ 2147483646 w 98"/>
              <a:gd name="T1" fmla="*/ 2147483646 h 189"/>
              <a:gd name="T2" fmla="*/ 2147483646 w 98"/>
              <a:gd name="T3" fmla="*/ 2147483646 h 189"/>
              <a:gd name="T4" fmla="*/ 2147483646 w 98"/>
              <a:gd name="T5" fmla="*/ 0 h 189"/>
              <a:gd name="T6" fmla="*/ 2147483646 w 98"/>
              <a:gd name="T7" fmla="*/ 2147483646 h 189"/>
              <a:gd name="T8" fmla="*/ 2147483646 w 98"/>
              <a:gd name="T9" fmla="*/ 2147483646 h 189"/>
              <a:gd name="T10" fmla="*/ 2147483646 w 98"/>
              <a:gd name="T11" fmla="*/ 2147483646 h 189"/>
              <a:gd name="T12" fmla="*/ 0 w 98"/>
              <a:gd name="T13" fmla="*/ 2147483646 h 189"/>
              <a:gd name="T14" fmla="*/ 0 w 98"/>
              <a:gd name="T15" fmla="*/ 2147483646 h 189"/>
              <a:gd name="T16" fmla="*/ 2147483646 w 98"/>
              <a:gd name="T17" fmla="*/ 2147483646 h 189"/>
              <a:gd name="T18" fmla="*/ 2147483646 w 98"/>
              <a:gd name="T19" fmla="*/ 2147483646 h 189"/>
              <a:gd name="T20" fmla="*/ 2147483646 w 98"/>
              <a:gd name="T21" fmla="*/ 2147483646 h 189"/>
              <a:gd name="T22" fmla="*/ 2147483646 w 98"/>
              <a:gd name="T23" fmla="*/ 2147483646 h 189"/>
              <a:gd name="T24" fmla="*/ 2147483646 w 98"/>
              <a:gd name="T25" fmla="*/ 2147483646 h 189"/>
              <a:gd name="T26" fmla="*/ 2147483646 w 98"/>
              <a:gd name="T27" fmla="*/ 2147483646 h 189"/>
              <a:gd name="T28" fmla="*/ 2147483646 w 98"/>
              <a:gd name="T29" fmla="*/ 2147483646 h 189"/>
              <a:gd name="T30" fmla="*/ 2147483646 w 98"/>
              <a:gd name="T31" fmla="*/ 2147483646 h 189"/>
              <a:gd name="T32" fmla="*/ 2147483646 w 98"/>
              <a:gd name="T33" fmla="*/ 2147483646 h 189"/>
              <a:gd name="T34" fmla="*/ 2147483646 w 98"/>
              <a:gd name="T35" fmla="*/ 2147483646 h 189"/>
              <a:gd name="T36" fmla="*/ 2147483646 w 98"/>
              <a:gd name="T37" fmla="*/ 2147483646 h 189"/>
              <a:gd name="T38" fmla="*/ 2147483646 w 98"/>
              <a:gd name="T39" fmla="*/ 2147483646 h 189"/>
              <a:gd name="T40" fmla="*/ 2147483646 w 98"/>
              <a:gd name="T41" fmla="*/ 2147483646 h 189"/>
              <a:gd name="T42" fmla="*/ 2147483646 w 98"/>
              <a:gd name="T43" fmla="*/ 2147483646 h 189"/>
              <a:gd name="T44" fmla="*/ 2147483646 w 98"/>
              <a:gd name="T45" fmla="*/ 2147483646 h 189"/>
              <a:gd name="T46" fmla="*/ 2147483646 w 98"/>
              <a:gd name="T47" fmla="*/ 2147483646 h 189"/>
              <a:gd name="T48" fmla="*/ 2147483646 w 98"/>
              <a:gd name="T49" fmla="*/ 2147483646 h 189"/>
              <a:gd name="T50" fmla="*/ 2147483646 w 98"/>
              <a:gd name="T51" fmla="*/ 2147483646 h 189"/>
              <a:gd name="T52" fmla="*/ 2147483646 w 98"/>
              <a:gd name="T53" fmla="*/ 2147483646 h 189"/>
              <a:gd name="T54" fmla="*/ 2147483646 w 98"/>
              <a:gd name="T55" fmla="*/ 2147483646 h 189"/>
              <a:gd name="T56" fmla="*/ 2147483646 w 98"/>
              <a:gd name="T57" fmla="*/ 2147483646 h 189"/>
              <a:gd name="T58" fmla="*/ 2147483646 w 98"/>
              <a:gd name="T59" fmla="*/ 2147483646 h 189"/>
              <a:gd name="T60" fmla="*/ 2147483646 w 98"/>
              <a:gd name="T61" fmla="*/ 2147483646 h 189"/>
              <a:gd name="T62" fmla="*/ 2147483646 w 98"/>
              <a:gd name="T63" fmla="*/ 2147483646 h 189"/>
              <a:gd name="T64" fmla="*/ 2147483646 w 98"/>
              <a:gd name="T65" fmla="*/ 2147483646 h 189"/>
              <a:gd name="T66" fmla="*/ 2147483646 w 98"/>
              <a:gd name="T67" fmla="*/ 2147483646 h 189"/>
              <a:gd name="T68" fmla="*/ 2147483646 w 98"/>
              <a:gd name="T69" fmla="*/ 2147483646 h 189"/>
              <a:gd name="T70" fmla="*/ 2147483646 w 98"/>
              <a:gd name="T71" fmla="*/ 2147483646 h 189"/>
              <a:gd name="T72" fmla="*/ 2147483646 w 98"/>
              <a:gd name="T73" fmla="*/ 2147483646 h 189"/>
              <a:gd name="T74" fmla="*/ 2147483646 w 98"/>
              <a:gd name="T75" fmla="*/ 2147483646 h 189"/>
              <a:gd name="T76" fmla="*/ 2147483646 w 98"/>
              <a:gd name="T77" fmla="*/ 2147483646 h 189"/>
              <a:gd name="T78" fmla="*/ 2147483646 w 98"/>
              <a:gd name="T79" fmla="*/ 2147483646 h 189"/>
              <a:gd name="T80" fmla="*/ 2147483646 w 98"/>
              <a:gd name="T81" fmla="*/ 2147483646 h 189"/>
              <a:gd name="T82" fmla="*/ 2147483646 w 98"/>
              <a:gd name="T83" fmla="*/ 2147483646 h 1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8" h="189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25" name="Freeform 5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3690354" y="3028245"/>
            <a:ext cx="555889" cy="557186"/>
          </a:xfrm>
          <a:custGeom>
            <a:avLst/>
            <a:gdLst>
              <a:gd name="T0" fmla="*/ 2147483646 w 1124"/>
              <a:gd name="T1" fmla="*/ 2147483646 h 1126"/>
              <a:gd name="T2" fmla="*/ 2147483646 w 1124"/>
              <a:gd name="T3" fmla="*/ 0 h 1126"/>
              <a:gd name="T4" fmla="*/ 2147483646 w 1124"/>
              <a:gd name="T5" fmla="*/ 2147483646 h 1126"/>
              <a:gd name="T6" fmla="*/ 0 w 1124"/>
              <a:gd name="T7" fmla="*/ 2147483646 h 1126"/>
              <a:gd name="T8" fmla="*/ 2147483646 w 1124"/>
              <a:gd name="T9" fmla="*/ 2147483646 h 1126"/>
              <a:gd name="T10" fmla="*/ 2147483646 w 1124"/>
              <a:gd name="T11" fmla="*/ 2147483646 h 1126"/>
              <a:gd name="T12" fmla="*/ 2147483646 w 1124"/>
              <a:gd name="T13" fmla="*/ 2147483646 h 1126"/>
              <a:gd name="T14" fmla="*/ 2147483646 w 1124"/>
              <a:gd name="T15" fmla="*/ 2147483646 h 1126"/>
              <a:gd name="T16" fmla="*/ 2147483646 w 1124"/>
              <a:gd name="T17" fmla="*/ 2147483646 h 1126"/>
              <a:gd name="T18" fmla="*/ 2147483646 w 1124"/>
              <a:gd name="T19" fmla="*/ 2147483646 h 1126"/>
              <a:gd name="T20" fmla="*/ 2147483646 w 1124"/>
              <a:gd name="T21" fmla="*/ 2147483646 h 1126"/>
              <a:gd name="T22" fmla="*/ 2147483646 w 1124"/>
              <a:gd name="T23" fmla="*/ 2147483646 h 1126"/>
              <a:gd name="T24" fmla="*/ 2147483646 w 1124"/>
              <a:gd name="T25" fmla="*/ 2147483646 h 1126"/>
              <a:gd name="T26" fmla="*/ 2147483646 w 1124"/>
              <a:gd name="T27" fmla="*/ 2147483646 h 1126"/>
              <a:gd name="T28" fmla="*/ 2147483646 w 1124"/>
              <a:gd name="T29" fmla="*/ 2147483646 h 1126"/>
              <a:gd name="T30" fmla="*/ 2147483646 w 1124"/>
              <a:gd name="T31" fmla="*/ 2147483646 h 1126"/>
              <a:gd name="T32" fmla="*/ 2147483646 w 1124"/>
              <a:gd name="T33" fmla="*/ 2147483646 h 1126"/>
              <a:gd name="T34" fmla="*/ 2147483646 w 1124"/>
              <a:gd name="T35" fmla="*/ 2147483646 h 1126"/>
              <a:gd name="T36" fmla="*/ 2147483646 w 1124"/>
              <a:gd name="T37" fmla="*/ 2147483646 h 1126"/>
              <a:gd name="T38" fmla="*/ 2147483646 w 1124"/>
              <a:gd name="T39" fmla="*/ 2147483646 h 1126"/>
              <a:gd name="T40" fmla="*/ 2147483646 w 1124"/>
              <a:gd name="T41" fmla="*/ 2147483646 h 1126"/>
              <a:gd name="T42" fmla="*/ 2147483646 w 1124"/>
              <a:gd name="T43" fmla="*/ 2147483646 h 1126"/>
              <a:gd name="T44" fmla="*/ 2147483646 w 1124"/>
              <a:gd name="T45" fmla="*/ 2147483646 h 1126"/>
              <a:gd name="T46" fmla="*/ 2147483646 w 1124"/>
              <a:gd name="T47" fmla="*/ 2147483646 h 1126"/>
              <a:gd name="T48" fmla="*/ 2147483646 w 1124"/>
              <a:gd name="T49" fmla="*/ 2147483646 h 1126"/>
              <a:gd name="T50" fmla="*/ 2147483646 w 1124"/>
              <a:gd name="T51" fmla="*/ 2147483646 h 1126"/>
              <a:gd name="T52" fmla="*/ 2147483646 w 1124"/>
              <a:gd name="T53" fmla="*/ 2147483646 h 1126"/>
              <a:gd name="T54" fmla="*/ 2147483646 w 1124"/>
              <a:gd name="T55" fmla="*/ 2147483646 h 1126"/>
              <a:gd name="T56" fmla="*/ 2147483646 w 1124"/>
              <a:gd name="T57" fmla="*/ 2147483646 h 1126"/>
              <a:gd name="T58" fmla="*/ 2147483646 w 1124"/>
              <a:gd name="T59" fmla="*/ 2147483646 h 11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24" h="1126">
                <a:moveTo>
                  <a:pt x="1124" y="369"/>
                </a:moveTo>
                <a:lnTo>
                  <a:pt x="754" y="0"/>
                </a:lnTo>
                <a:lnTo>
                  <a:pt x="108" y="646"/>
                </a:lnTo>
                <a:lnTo>
                  <a:pt x="0" y="1126"/>
                </a:lnTo>
                <a:lnTo>
                  <a:pt x="477" y="1015"/>
                </a:lnTo>
                <a:lnTo>
                  <a:pt x="1124" y="369"/>
                </a:lnTo>
                <a:close/>
                <a:moveTo>
                  <a:pt x="446" y="944"/>
                </a:moveTo>
                <a:lnTo>
                  <a:pt x="387" y="885"/>
                </a:lnTo>
                <a:lnTo>
                  <a:pt x="962" y="310"/>
                </a:lnTo>
                <a:lnTo>
                  <a:pt x="1022" y="369"/>
                </a:lnTo>
                <a:lnTo>
                  <a:pt x="446" y="944"/>
                </a:lnTo>
                <a:close/>
                <a:moveTo>
                  <a:pt x="232" y="997"/>
                </a:moveTo>
                <a:lnTo>
                  <a:pt x="127" y="892"/>
                </a:lnTo>
                <a:lnTo>
                  <a:pt x="167" y="715"/>
                </a:lnTo>
                <a:lnTo>
                  <a:pt x="227" y="775"/>
                </a:lnTo>
                <a:lnTo>
                  <a:pt x="226" y="775"/>
                </a:lnTo>
                <a:lnTo>
                  <a:pt x="362" y="911"/>
                </a:lnTo>
                <a:lnTo>
                  <a:pt x="362" y="910"/>
                </a:lnTo>
                <a:lnTo>
                  <a:pt x="408" y="957"/>
                </a:lnTo>
                <a:lnTo>
                  <a:pt x="232" y="997"/>
                </a:lnTo>
                <a:close/>
                <a:moveTo>
                  <a:pt x="937" y="284"/>
                </a:moveTo>
                <a:lnTo>
                  <a:pt x="362" y="859"/>
                </a:lnTo>
                <a:lnTo>
                  <a:pt x="278" y="775"/>
                </a:lnTo>
                <a:lnTo>
                  <a:pt x="853" y="200"/>
                </a:lnTo>
                <a:lnTo>
                  <a:pt x="937" y="284"/>
                </a:lnTo>
                <a:close/>
                <a:moveTo>
                  <a:pt x="754" y="102"/>
                </a:moveTo>
                <a:lnTo>
                  <a:pt x="827" y="175"/>
                </a:lnTo>
                <a:lnTo>
                  <a:pt x="252" y="750"/>
                </a:lnTo>
                <a:lnTo>
                  <a:pt x="179" y="677"/>
                </a:lnTo>
                <a:lnTo>
                  <a:pt x="754" y="10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39" name="Freeform 5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7773271" y="3095259"/>
            <a:ext cx="499967" cy="476980"/>
          </a:xfrm>
          <a:custGeom>
            <a:avLst/>
            <a:gdLst>
              <a:gd name="T0" fmla="*/ 482 w 526"/>
              <a:gd name="T1" fmla="*/ 0 h 502"/>
              <a:gd name="T2" fmla="*/ 44 w 526"/>
              <a:gd name="T3" fmla="*/ 0 h 502"/>
              <a:gd name="T4" fmla="*/ 0 w 526"/>
              <a:gd name="T5" fmla="*/ 45 h 502"/>
              <a:gd name="T6" fmla="*/ 0 w 526"/>
              <a:gd name="T7" fmla="*/ 384 h 502"/>
              <a:gd name="T8" fmla="*/ 44 w 526"/>
              <a:gd name="T9" fmla="*/ 428 h 502"/>
              <a:gd name="T10" fmla="*/ 177 w 526"/>
              <a:gd name="T11" fmla="*/ 428 h 502"/>
              <a:gd name="T12" fmla="*/ 154 w 526"/>
              <a:gd name="T13" fmla="*/ 454 h 502"/>
              <a:gd name="T14" fmla="*/ 141 w 526"/>
              <a:gd name="T15" fmla="*/ 467 h 502"/>
              <a:gd name="T16" fmla="*/ 140 w 526"/>
              <a:gd name="T17" fmla="*/ 487 h 502"/>
              <a:gd name="T18" fmla="*/ 173 w 526"/>
              <a:gd name="T19" fmla="*/ 502 h 502"/>
              <a:gd name="T20" fmla="*/ 352 w 526"/>
              <a:gd name="T21" fmla="*/ 502 h 502"/>
              <a:gd name="T22" fmla="*/ 386 w 526"/>
              <a:gd name="T23" fmla="*/ 487 h 502"/>
              <a:gd name="T24" fmla="*/ 384 w 526"/>
              <a:gd name="T25" fmla="*/ 467 h 502"/>
              <a:gd name="T26" fmla="*/ 372 w 526"/>
              <a:gd name="T27" fmla="*/ 453 h 502"/>
              <a:gd name="T28" fmla="*/ 348 w 526"/>
              <a:gd name="T29" fmla="*/ 428 h 502"/>
              <a:gd name="T30" fmla="*/ 482 w 526"/>
              <a:gd name="T31" fmla="*/ 428 h 502"/>
              <a:gd name="T32" fmla="*/ 526 w 526"/>
              <a:gd name="T33" fmla="*/ 384 h 502"/>
              <a:gd name="T34" fmla="*/ 526 w 526"/>
              <a:gd name="T35" fmla="*/ 45 h 502"/>
              <a:gd name="T36" fmla="*/ 482 w 526"/>
              <a:gd name="T37" fmla="*/ 0 h 502"/>
              <a:gd name="T38" fmla="*/ 360 w 526"/>
              <a:gd name="T39" fmla="*/ 465 h 502"/>
              <a:gd name="T40" fmla="*/ 371 w 526"/>
              <a:gd name="T41" fmla="*/ 476 h 502"/>
              <a:gd name="T42" fmla="*/ 371 w 526"/>
              <a:gd name="T43" fmla="*/ 480 h 502"/>
              <a:gd name="T44" fmla="*/ 352 w 526"/>
              <a:gd name="T45" fmla="*/ 485 h 502"/>
              <a:gd name="T46" fmla="*/ 173 w 526"/>
              <a:gd name="T47" fmla="*/ 485 h 502"/>
              <a:gd name="T48" fmla="*/ 155 w 526"/>
              <a:gd name="T49" fmla="*/ 480 h 502"/>
              <a:gd name="T50" fmla="*/ 154 w 526"/>
              <a:gd name="T51" fmla="*/ 476 h 502"/>
              <a:gd name="T52" fmla="*/ 154 w 526"/>
              <a:gd name="T53" fmla="*/ 477 h 502"/>
              <a:gd name="T54" fmla="*/ 165 w 526"/>
              <a:gd name="T55" fmla="*/ 465 h 502"/>
              <a:gd name="T56" fmla="*/ 196 w 526"/>
              <a:gd name="T57" fmla="*/ 428 h 502"/>
              <a:gd name="T58" fmla="*/ 329 w 526"/>
              <a:gd name="T59" fmla="*/ 428 h 502"/>
              <a:gd name="T60" fmla="*/ 360 w 526"/>
              <a:gd name="T61" fmla="*/ 465 h 502"/>
              <a:gd name="T62" fmla="*/ 493 w 526"/>
              <a:gd name="T63" fmla="*/ 384 h 502"/>
              <a:gd name="T64" fmla="*/ 482 w 526"/>
              <a:gd name="T65" fmla="*/ 395 h 502"/>
              <a:gd name="T66" fmla="*/ 44 w 526"/>
              <a:gd name="T67" fmla="*/ 395 h 502"/>
              <a:gd name="T68" fmla="*/ 32 w 526"/>
              <a:gd name="T69" fmla="*/ 384 h 502"/>
              <a:gd name="T70" fmla="*/ 32 w 526"/>
              <a:gd name="T71" fmla="*/ 45 h 502"/>
              <a:gd name="T72" fmla="*/ 44 w 526"/>
              <a:gd name="T73" fmla="*/ 33 h 502"/>
              <a:gd name="T74" fmla="*/ 482 w 526"/>
              <a:gd name="T75" fmla="*/ 33 h 502"/>
              <a:gd name="T76" fmla="*/ 493 w 526"/>
              <a:gd name="T77" fmla="*/ 45 h 502"/>
              <a:gd name="T78" fmla="*/ 493 w 526"/>
              <a:gd name="T79" fmla="*/ 38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6" h="502">
                <a:moveTo>
                  <a:pt x="482" y="0"/>
                </a:moveTo>
                <a:cubicBezTo>
                  <a:pt x="44" y="0"/>
                  <a:pt x="44" y="0"/>
                  <a:pt x="44" y="0"/>
                </a:cubicBezTo>
                <a:cubicBezTo>
                  <a:pt x="19" y="0"/>
                  <a:pt x="0" y="20"/>
                  <a:pt x="0" y="45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8"/>
                  <a:pt x="19" y="428"/>
                  <a:pt x="44" y="428"/>
                </a:cubicBezTo>
                <a:cubicBezTo>
                  <a:pt x="177" y="428"/>
                  <a:pt x="177" y="428"/>
                  <a:pt x="177" y="428"/>
                </a:cubicBezTo>
                <a:cubicBezTo>
                  <a:pt x="170" y="437"/>
                  <a:pt x="159" y="448"/>
                  <a:pt x="154" y="454"/>
                </a:cubicBezTo>
                <a:cubicBezTo>
                  <a:pt x="148" y="459"/>
                  <a:pt x="144" y="463"/>
                  <a:pt x="141" y="467"/>
                </a:cubicBezTo>
                <a:cubicBezTo>
                  <a:pt x="138" y="471"/>
                  <a:pt x="136" y="480"/>
                  <a:pt x="140" y="487"/>
                </a:cubicBezTo>
                <a:cubicBezTo>
                  <a:pt x="144" y="494"/>
                  <a:pt x="152" y="502"/>
                  <a:pt x="173" y="502"/>
                </a:cubicBezTo>
                <a:cubicBezTo>
                  <a:pt x="352" y="502"/>
                  <a:pt x="352" y="502"/>
                  <a:pt x="352" y="502"/>
                </a:cubicBezTo>
                <a:cubicBezTo>
                  <a:pt x="374" y="502"/>
                  <a:pt x="382" y="494"/>
                  <a:pt x="386" y="487"/>
                </a:cubicBezTo>
                <a:cubicBezTo>
                  <a:pt x="389" y="480"/>
                  <a:pt x="388" y="471"/>
                  <a:pt x="384" y="467"/>
                </a:cubicBezTo>
                <a:cubicBezTo>
                  <a:pt x="382" y="463"/>
                  <a:pt x="378" y="459"/>
                  <a:pt x="372" y="453"/>
                </a:cubicBezTo>
                <a:cubicBezTo>
                  <a:pt x="367" y="448"/>
                  <a:pt x="355" y="437"/>
                  <a:pt x="348" y="428"/>
                </a:cubicBezTo>
                <a:cubicBezTo>
                  <a:pt x="482" y="428"/>
                  <a:pt x="482" y="428"/>
                  <a:pt x="482" y="428"/>
                </a:cubicBezTo>
                <a:cubicBezTo>
                  <a:pt x="506" y="428"/>
                  <a:pt x="526" y="408"/>
                  <a:pt x="526" y="384"/>
                </a:cubicBezTo>
                <a:cubicBezTo>
                  <a:pt x="526" y="45"/>
                  <a:pt x="526" y="45"/>
                  <a:pt x="526" y="45"/>
                </a:cubicBezTo>
                <a:cubicBezTo>
                  <a:pt x="526" y="20"/>
                  <a:pt x="506" y="0"/>
                  <a:pt x="482" y="0"/>
                </a:cubicBezTo>
                <a:close/>
                <a:moveTo>
                  <a:pt x="360" y="465"/>
                </a:moveTo>
                <a:cubicBezTo>
                  <a:pt x="365" y="470"/>
                  <a:pt x="370" y="474"/>
                  <a:pt x="371" y="476"/>
                </a:cubicBezTo>
                <a:cubicBezTo>
                  <a:pt x="371" y="476"/>
                  <a:pt x="372" y="478"/>
                  <a:pt x="371" y="480"/>
                </a:cubicBezTo>
                <a:cubicBezTo>
                  <a:pt x="368" y="483"/>
                  <a:pt x="362" y="485"/>
                  <a:pt x="352" y="485"/>
                </a:cubicBezTo>
                <a:cubicBezTo>
                  <a:pt x="173" y="485"/>
                  <a:pt x="173" y="485"/>
                  <a:pt x="173" y="485"/>
                </a:cubicBezTo>
                <a:cubicBezTo>
                  <a:pt x="164" y="485"/>
                  <a:pt x="157" y="483"/>
                  <a:pt x="155" y="480"/>
                </a:cubicBezTo>
                <a:cubicBezTo>
                  <a:pt x="154" y="478"/>
                  <a:pt x="155" y="476"/>
                  <a:pt x="154" y="476"/>
                </a:cubicBezTo>
                <a:cubicBezTo>
                  <a:pt x="154" y="476"/>
                  <a:pt x="154" y="476"/>
                  <a:pt x="154" y="477"/>
                </a:cubicBezTo>
                <a:cubicBezTo>
                  <a:pt x="156" y="474"/>
                  <a:pt x="161" y="470"/>
                  <a:pt x="165" y="465"/>
                </a:cubicBezTo>
                <a:cubicBezTo>
                  <a:pt x="180" y="451"/>
                  <a:pt x="191" y="439"/>
                  <a:pt x="196" y="428"/>
                </a:cubicBezTo>
                <a:cubicBezTo>
                  <a:pt x="329" y="428"/>
                  <a:pt x="329" y="428"/>
                  <a:pt x="329" y="428"/>
                </a:cubicBezTo>
                <a:cubicBezTo>
                  <a:pt x="334" y="439"/>
                  <a:pt x="346" y="451"/>
                  <a:pt x="360" y="465"/>
                </a:cubicBezTo>
                <a:close/>
                <a:moveTo>
                  <a:pt x="493" y="384"/>
                </a:moveTo>
                <a:cubicBezTo>
                  <a:pt x="493" y="390"/>
                  <a:pt x="488" y="395"/>
                  <a:pt x="482" y="395"/>
                </a:cubicBezTo>
                <a:cubicBezTo>
                  <a:pt x="44" y="395"/>
                  <a:pt x="44" y="395"/>
                  <a:pt x="44" y="395"/>
                </a:cubicBezTo>
                <a:cubicBezTo>
                  <a:pt x="38" y="395"/>
                  <a:pt x="32" y="390"/>
                  <a:pt x="32" y="38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38"/>
                  <a:pt x="38" y="33"/>
                  <a:pt x="44" y="33"/>
                </a:cubicBezTo>
                <a:cubicBezTo>
                  <a:pt x="482" y="33"/>
                  <a:pt x="482" y="33"/>
                  <a:pt x="482" y="33"/>
                </a:cubicBezTo>
                <a:cubicBezTo>
                  <a:pt x="488" y="33"/>
                  <a:pt x="493" y="38"/>
                  <a:pt x="493" y="45"/>
                </a:cubicBezTo>
                <a:lnTo>
                  <a:pt x="493" y="38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45" name="Freeform 6"/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7835049" y="3158473"/>
            <a:ext cx="374976" cy="249983"/>
          </a:xfrm>
          <a:custGeom>
            <a:avLst/>
            <a:gdLst>
              <a:gd name="T0" fmla="*/ 367 w 395"/>
              <a:gd name="T1" fmla="*/ 0 h 264"/>
              <a:gd name="T2" fmla="*/ 28 w 395"/>
              <a:gd name="T3" fmla="*/ 0 h 264"/>
              <a:gd name="T4" fmla="*/ 0 w 395"/>
              <a:gd name="T5" fmla="*/ 28 h 264"/>
              <a:gd name="T6" fmla="*/ 0 w 395"/>
              <a:gd name="T7" fmla="*/ 236 h 264"/>
              <a:gd name="T8" fmla="*/ 28 w 395"/>
              <a:gd name="T9" fmla="*/ 264 h 264"/>
              <a:gd name="T10" fmla="*/ 367 w 395"/>
              <a:gd name="T11" fmla="*/ 264 h 264"/>
              <a:gd name="T12" fmla="*/ 395 w 395"/>
              <a:gd name="T13" fmla="*/ 236 h 264"/>
              <a:gd name="T14" fmla="*/ 395 w 395"/>
              <a:gd name="T15" fmla="*/ 28 h 264"/>
              <a:gd name="T16" fmla="*/ 367 w 395"/>
              <a:gd name="T17" fmla="*/ 0 h 264"/>
              <a:gd name="T18" fmla="*/ 379 w 395"/>
              <a:gd name="T19" fmla="*/ 236 h 264"/>
              <a:gd name="T20" fmla="*/ 367 w 395"/>
              <a:gd name="T21" fmla="*/ 247 h 264"/>
              <a:gd name="T22" fmla="*/ 28 w 395"/>
              <a:gd name="T23" fmla="*/ 247 h 264"/>
              <a:gd name="T24" fmla="*/ 17 w 395"/>
              <a:gd name="T25" fmla="*/ 236 h 264"/>
              <a:gd name="T26" fmla="*/ 17 w 395"/>
              <a:gd name="T27" fmla="*/ 28 h 264"/>
              <a:gd name="T28" fmla="*/ 28 w 395"/>
              <a:gd name="T29" fmla="*/ 17 h 264"/>
              <a:gd name="T30" fmla="*/ 367 w 395"/>
              <a:gd name="T31" fmla="*/ 17 h 264"/>
              <a:gd name="T32" fmla="*/ 379 w 395"/>
              <a:gd name="T33" fmla="*/ 28 h 264"/>
              <a:gd name="T34" fmla="*/ 379 w 395"/>
              <a:gd name="T35" fmla="*/ 23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5" h="264">
                <a:moveTo>
                  <a:pt x="367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13" y="264"/>
                  <a:pt x="28" y="264"/>
                </a:cubicBezTo>
                <a:cubicBezTo>
                  <a:pt x="367" y="264"/>
                  <a:pt x="367" y="264"/>
                  <a:pt x="367" y="264"/>
                </a:cubicBezTo>
                <a:cubicBezTo>
                  <a:pt x="383" y="264"/>
                  <a:pt x="395" y="251"/>
                  <a:pt x="395" y="236"/>
                </a:cubicBezTo>
                <a:cubicBezTo>
                  <a:pt x="395" y="28"/>
                  <a:pt x="395" y="28"/>
                  <a:pt x="395" y="28"/>
                </a:cubicBezTo>
                <a:cubicBezTo>
                  <a:pt x="395" y="13"/>
                  <a:pt x="383" y="0"/>
                  <a:pt x="367" y="0"/>
                </a:cubicBezTo>
                <a:close/>
                <a:moveTo>
                  <a:pt x="379" y="236"/>
                </a:moveTo>
                <a:cubicBezTo>
                  <a:pt x="379" y="242"/>
                  <a:pt x="374" y="247"/>
                  <a:pt x="367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22" y="247"/>
                  <a:pt x="17" y="242"/>
                  <a:pt x="17" y="236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2"/>
                  <a:pt x="22" y="17"/>
                  <a:pt x="28" y="17"/>
                </a:cubicBezTo>
                <a:cubicBezTo>
                  <a:pt x="367" y="17"/>
                  <a:pt x="367" y="17"/>
                  <a:pt x="367" y="17"/>
                </a:cubicBezTo>
                <a:cubicBezTo>
                  <a:pt x="374" y="17"/>
                  <a:pt x="379" y="22"/>
                  <a:pt x="379" y="28"/>
                </a:cubicBezTo>
                <a:lnTo>
                  <a:pt x="379" y="23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61" name="Freeform 7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7999549" y="3415640"/>
            <a:ext cx="47411" cy="47411"/>
          </a:xfrm>
          <a:custGeom>
            <a:avLst/>
            <a:gdLst>
              <a:gd name="T0" fmla="*/ 25 w 50"/>
              <a:gd name="T1" fmla="*/ 0 h 50"/>
              <a:gd name="T2" fmla="*/ 0 w 50"/>
              <a:gd name="T3" fmla="*/ 25 h 50"/>
              <a:gd name="T4" fmla="*/ 25 w 50"/>
              <a:gd name="T5" fmla="*/ 50 h 50"/>
              <a:gd name="T6" fmla="*/ 50 w 50"/>
              <a:gd name="T7" fmla="*/ 25 h 50"/>
              <a:gd name="T8" fmla="*/ 25 w 50"/>
              <a:gd name="T9" fmla="*/ 0 h 50"/>
              <a:gd name="T10" fmla="*/ 25 w 50"/>
              <a:gd name="T11" fmla="*/ 33 h 50"/>
              <a:gd name="T12" fmla="*/ 17 w 50"/>
              <a:gd name="T13" fmla="*/ 25 h 50"/>
              <a:gd name="T14" fmla="*/ 25 w 50"/>
              <a:gd name="T15" fmla="*/ 17 h 50"/>
              <a:gd name="T16" fmla="*/ 33 w 50"/>
              <a:gd name="T17" fmla="*/ 25 h 50"/>
              <a:gd name="T18" fmla="*/ 25 w 50"/>
              <a:gd name="T19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11" y="0"/>
                  <a:pt x="0" y="12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8" y="50"/>
                  <a:pt x="50" y="39"/>
                  <a:pt x="50" y="25"/>
                </a:cubicBezTo>
                <a:cubicBezTo>
                  <a:pt x="50" y="12"/>
                  <a:pt x="38" y="0"/>
                  <a:pt x="25" y="0"/>
                </a:cubicBezTo>
                <a:close/>
                <a:moveTo>
                  <a:pt x="25" y="33"/>
                </a:moveTo>
                <a:cubicBezTo>
                  <a:pt x="20" y="33"/>
                  <a:pt x="17" y="30"/>
                  <a:pt x="17" y="25"/>
                </a:cubicBezTo>
                <a:cubicBezTo>
                  <a:pt x="17" y="21"/>
                  <a:pt x="20" y="17"/>
                  <a:pt x="25" y="17"/>
                </a:cubicBezTo>
                <a:cubicBezTo>
                  <a:pt x="29" y="17"/>
                  <a:pt x="33" y="21"/>
                  <a:pt x="33" y="25"/>
                </a:cubicBezTo>
                <a:cubicBezTo>
                  <a:pt x="33" y="30"/>
                  <a:pt x="29" y="33"/>
                  <a:pt x="25" y="3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65" name="Freeform 8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8058453" y="3260478"/>
            <a:ext cx="127147" cy="127147"/>
          </a:xfrm>
          <a:custGeom>
            <a:avLst/>
            <a:gdLst>
              <a:gd name="T0" fmla="*/ 67 w 134"/>
              <a:gd name="T1" fmla="*/ 134 h 134"/>
              <a:gd name="T2" fmla="*/ 0 w 134"/>
              <a:gd name="T3" fmla="*/ 67 h 134"/>
              <a:gd name="T4" fmla="*/ 67 w 134"/>
              <a:gd name="T5" fmla="*/ 0 h 134"/>
              <a:gd name="T6" fmla="*/ 134 w 134"/>
              <a:gd name="T7" fmla="*/ 67 h 134"/>
              <a:gd name="T8" fmla="*/ 67 w 134"/>
              <a:gd name="T9" fmla="*/ 134 h 134"/>
              <a:gd name="T10" fmla="*/ 67 w 134"/>
              <a:gd name="T11" fmla="*/ 10 h 134"/>
              <a:gd name="T12" fmla="*/ 10 w 134"/>
              <a:gd name="T13" fmla="*/ 67 h 134"/>
              <a:gd name="T14" fmla="*/ 67 w 134"/>
              <a:gd name="T15" fmla="*/ 124 h 134"/>
              <a:gd name="T16" fmla="*/ 124 w 134"/>
              <a:gd name="T17" fmla="*/ 67 h 134"/>
              <a:gd name="T18" fmla="*/ 67 w 134"/>
              <a:gd name="T19" fmla="*/ 1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134">
                <a:moveTo>
                  <a:pt x="67" y="134"/>
                </a:moveTo>
                <a:cubicBezTo>
                  <a:pt x="30" y="134"/>
                  <a:pt x="0" y="104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104" y="0"/>
                  <a:pt x="134" y="30"/>
                  <a:pt x="134" y="67"/>
                </a:cubicBezTo>
                <a:cubicBezTo>
                  <a:pt x="134" y="104"/>
                  <a:pt x="104" y="134"/>
                  <a:pt x="67" y="134"/>
                </a:cubicBezTo>
                <a:close/>
                <a:moveTo>
                  <a:pt x="67" y="10"/>
                </a:moveTo>
                <a:cubicBezTo>
                  <a:pt x="35" y="10"/>
                  <a:pt x="10" y="35"/>
                  <a:pt x="10" y="67"/>
                </a:cubicBezTo>
                <a:cubicBezTo>
                  <a:pt x="10" y="98"/>
                  <a:pt x="35" y="124"/>
                  <a:pt x="67" y="124"/>
                </a:cubicBezTo>
                <a:cubicBezTo>
                  <a:pt x="98" y="124"/>
                  <a:pt x="124" y="98"/>
                  <a:pt x="124" y="67"/>
                </a:cubicBezTo>
                <a:cubicBezTo>
                  <a:pt x="124" y="35"/>
                  <a:pt x="98" y="10"/>
                  <a:pt x="67" y="1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69" name="Freeform 9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8087906" y="3289930"/>
            <a:ext cx="68243" cy="68243"/>
          </a:xfrm>
          <a:custGeom>
            <a:avLst/>
            <a:gdLst>
              <a:gd name="T0" fmla="*/ 36 w 72"/>
              <a:gd name="T1" fmla="*/ 72 h 72"/>
              <a:gd name="T2" fmla="*/ 0 w 72"/>
              <a:gd name="T3" fmla="*/ 36 h 72"/>
              <a:gd name="T4" fmla="*/ 36 w 72"/>
              <a:gd name="T5" fmla="*/ 0 h 72"/>
              <a:gd name="T6" fmla="*/ 72 w 72"/>
              <a:gd name="T7" fmla="*/ 36 h 72"/>
              <a:gd name="T8" fmla="*/ 36 w 72"/>
              <a:gd name="T9" fmla="*/ 72 h 72"/>
              <a:gd name="T10" fmla="*/ 36 w 72"/>
              <a:gd name="T11" fmla="*/ 10 h 72"/>
              <a:gd name="T12" fmla="*/ 10 w 72"/>
              <a:gd name="T13" fmla="*/ 36 h 72"/>
              <a:gd name="T14" fmla="*/ 36 w 72"/>
              <a:gd name="T15" fmla="*/ 62 h 72"/>
              <a:gd name="T16" fmla="*/ 62 w 72"/>
              <a:gd name="T17" fmla="*/ 36 h 72"/>
              <a:gd name="T18" fmla="*/ 36 w 72"/>
              <a:gd name="T19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72"/>
                </a:move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2"/>
                  <a:pt x="36" y="72"/>
                </a:cubicBezTo>
                <a:close/>
                <a:moveTo>
                  <a:pt x="36" y="10"/>
                </a:moveTo>
                <a:cubicBezTo>
                  <a:pt x="22" y="10"/>
                  <a:pt x="10" y="21"/>
                  <a:pt x="10" y="36"/>
                </a:cubicBezTo>
                <a:cubicBezTo>
                  <a:pt x="10" y="50"/>
                  <a:pt x="22" y="62"/>
                  <a:pt x="36" y="62"/>
                </a:cubicBezTo>
                <a:cubicBezTo>
                  <a:pt x="50" y="62"/>
                  <a:pt x="62" y="50"/>
                  <a:pt x="62" y="36"/>
                </a:cubicBezTo>
                <a:cubicBezTo>
                  <a:pt x="62" y="21"/>
                  <a:pt x="50" y="10"/>
                  <a:pt x="36" y="1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174" name="Freeform 10"/>
          <p:cNvSpPr/>
          <p:nvPr>
            <p:custDataLst>
              <p:tags r:id="rId33"/>
            </p:custDataLst>
          </p:nvPr>
        </p:nvSpPr>
        <p:spPr bwMode="auto">
          <a:xfrm>
            <a:off x="7984463" y="3186488"/>
            <a:ext cx="168093" cy="179586"/>
          </a:xfrm>
          <a:custGeom>
            <a:avLst/>
            <a:gdLst>
              <a:gd name="T0" fmla="*/ 155 w 177"/>
              <a:gd name="T1" fmla="*/ 0 h 189"/>
              <a:gd name="T2" fmla="*/ 134 w 177"/>
              <a:gd name="T3" fmla="*/ 0 h 189"/>
              <a:gd name="T4" fmla="*/ 104 w 177"/>
              <a:gd name="T5" fmla="*/ 28 h 189"/>
              <a:gd name="T6" fmla="*/ 91 w 177"/>
              <a:gd name="T7" fmla="*/ 33 h 189"/>
              <a:gd name="T8" fmla="*/ 72 w 177"/>
              <a:gd name="T9" fmla="*/ 26 h 189"/>
              <a:gd name="T10" fmla="*/ 50 w 177"/>
              <a:gd name="T11" fmla="*/ 35 h 189"/>
              <a:gd name="T12" fmla="*/ 35 w 177"/>
              <a:gd name="T13" fmla="*/ 50 h 189"/>
              <a:gd name="T14" fmla="*/ 26 w 177"/>
              <a:gd name="T15" fmla="*/ 72 h 189"/>
              <a:gd name="T16" fmla="*/ 33 w 177"/>
              <a:gd name="T17" fmla="*/ 91 h 189"/>
              <a:gd name="T18" fmla="*/ 28 w 177"/>
              <a:gd name="T19" fmla="*/ 104 h 189"/>
              <a:gd name="T20" fmla="*/ 0 w 177"/>
              <a:gd name="T21" fmla="*/ 134 h 189"/>
              <a:gd name="T22" fmla="*/ 0 w 177"/>
              <a:gd name="T23" fmla="*/ 155 h 189"/>
              <a:gd name="T24" fmla="*/ 28 w 177"/>
              <a:gd name="T25" fmla="*/ 186 h 189"/>
              <a:gd name="T26" fmla="*/ 29 w 177"/>
              <a:gd name="T27" fmla="*/ 189 h 189"/>
              <a:gd name="T28" fmla="*/ 52 w 177"/>
              <a:gd name="T29" fmla="*/ 189 h 189"/>
              <a:gd name="T30" fmla="*/ 44 w 177"/>
              <a:gd name="T31" fmla="*/ 165 h 189"/>
              <a:gd name="T32" fmla="*/ 31 w 177"/>
              <a:gd name="T33" fmla="*/ 165 h 189"/>
              <a:gd name="T34" fmla="*/ 21 w 177"/>
              <a:gd name="T35" fmla="*/ 155 h 189"/>
              <a:gd name="T36" fmla="*/ 21 w 177"/>
              <a:gd name="T37" fmla="*/ 134 h 189"/>
              <a:gd name="T38" fmla="*/ 31 w 177"/>
              <a:gd name="T39" fmla="*/ 124 h 189"/>
              <a:gd name="T40" fmla="*/ 44 w 177"/>
              <a:gd name="T41" fmla="*/ 124 h 189"/>
              <a:gd name="T42" fmla="*/ 59 w 177"/>
              <a:gd name="T43" fmla="*/ 88 h 189"/>
              <a:gd name="T44" fmla="*/ 50 w 177"/>
              <a:gd name="T45" fmla="*/ 79 h 189"/>
              <a:gd name="T46" fmla="*/ 50 w 177"/>
              <a:gd name="T47" fmla="*/ 64 h 189"/>
              <a:gd name="T48" fmla="*/ 64 w 177"/>
              <a:gd name="T49" fmla="*/ 50 h 189"/>
              <a:gd name="T50" fmla="*/ 72 w 177"/>
              <a:gd name="T51" fmla="*/ 47 h 189"/>
              <a:gd name="T52" fmla="*/ 79 w 177"/>
              <a:gd name="T53" fmla="*/ 50 h 189"/>
              <a:gd name="T54" fmla="*/ 88 w 177"/>
              <a:gd name="T55" fmla="*/ 59 h 189"/>
              <a:gd name="T56" fmla="*/ 124 w 177"/>
              <a:gd name="T57" fmla="*/ 43 h 189"/>
              <a:gd name="T58" fmla="*/ 124 w 177"/>
              <a:gd name="T59" fmla="*/ 31 h 189"/>
              <a:gd name="T60" fmla="*/ 134 w 177"/>
              <a:gd name="T61" fmla="*/ 21 h 189"/>
              <a:gd name="T62" fmla="*/ 155 w 177"/>
              <a:gd name="T63" fmla="*/ 21 h 189"/>
              <a:gd name="T64" fmla="*/ 165 w 177"/>
              <a:gd name="T65" fmla="*/ 31 h 189"/>
              <a:gd name="T66" fmla="*/ 165 w 177"/>
              <a:gd name="T67" fmla="*/ 43 h 189"/>
              <a:gd name="T68" fmla="*/ 177 w 177"/>
              <a:gd name="T69" fmla="*/ 47 h 189"/>
              <a:gd name="T70" fmla="*/ 177 w 177"/>
              <a:gd name="T71" fmla="*/ 9 h 189"/>
              <a:gd name="T72" fmla="*/ 155 w 177"/>
              <a:gd name="T7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89">
                <a:moveTo>
                  <a:pt x="155" y="0"/>
                </a:moveTo>
                <a:cubicBezTo>
                  <a:pt x="134" y="0"/>
                  <a:pt x="134" y="0"/>
                  <a:pt x="134" y="0"/>
                </a:cubicBezTo>
                <a:cubicBezTo>
                  <a:pt x="118" y="0"/>
                  <a:pt x="105" y="12"/>
                  <a:pt x="104" y="28"/>
                </a:cubicBezTo>
                <a:cubicBezTo>
                  <a:pt x="99" y="29"/>
                  <a:pt x="95" y="31"/>
                  <a:pt x="91" y="33"/>
                </a:cubicBezTo>
                <a:cubicBezTo>
                  <a:pt x="86" y="28"/>
                  <a:pt x="79" y="26"/>
                  <a:pt x="72" y="26"/>
                </a:cubicBezTo>
                <a:cubicBezTo>
                  <a:pt x="63" y="26"/>
                  <a:pt x="56" y="29"/>
                  <a:pt x="50" y="35"/>
                </a:cubicBezTo>
                <a:cubicBezTo>
                  <a:pt x="35" y="50"/>
                  <a:pt x="35" y="50"/>
                  <a:pt x="35" y="50"/>
                </a:cubicBezTo>
                <a:cubicBezTo>
                  <a:pt x="29" y="56"/>
                  <a:pt x="26" y="63"/>
                  <a:pt x="26" y="72"/>
                </a:cubicBezTo>
                <a:cubicBezTo>
                  <a:pt x="26" y="79"/>
                  <a:pt x="29" y="86"/>
                  <a:pt x="33" y="91"/>
                </a:cubicBezTo>
                <a:cubicBezTo>
                  <a:pt x="31" y="95"/>
                  <a:pt x="29" y="99"/>
                  <a:pt x="28" y="104"/>
                </a:cubicBezTo>
                <a:cubicBezTo>
                  <a:pt x="12" y="105"/>
                  <a:pt x="0" y="118"/>
                  <a:pt x="0" y="13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1"/>
                  <a:pt x="12" y="184"/>
                  <a:pt x="28" y="186"/>
                </a:cubicBezTo>
                <a:cubicBezTo>
                  <a:pt x="28" y="187"/>
                  <a:pt x="29" y="188"/>
                  <a:pt x="29" y="189"/>
                </a:cubicBezTo>
                <a:cubicBezTo>
                  <a:pt x="52" y="189"/>
                  <a:pt x="52" y="189"/>
                  <a:pt x="52" y="189"/>
                </a:cubicBezTo>
                <a:cubicBezTo>
                  <a:pt x="48" y="182"/>
                  <a:pt x="45" y="174"/>
                  <a:pt x="44" y="165"/>
                </a:cubicBezTo>
                <a:cubicBezTo>
                  <a:pt x="31" y="165"/>
                  <a:pt x="31" y="165"/>
                  <a:pt x="31" y="165"/>
                </a:cubicBezTo>
                <a:cubicBezTo>
                  <a:pt x="25" y="165"/>
                  <a:pt x="21" y="161"/>
                  <a:pt x="21" y="155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21" y="129"/>
                  <a:pt x="25" y="124"/>
                  <a:pt x="3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11"/>
                  <a:pt x="52" y="99"/>
                  <a:pt x="59" y="88"/>
                </a:cubicBezTo>
                <a:cubicBezTo>
                  <a:pt x="50" y="79"/>
                  <a:pt x="50" y="79"/>
                  <a:pt x="50" y="79"/>
                </a:cubicBezTo>
                <a:cubicBezTo>
                  <a:pt x="46" y="75"/>
                  <a:pt x="46" y="68"/>
                  <a:pt x="50" y="64"/>
                </a:cubicBezTo>
                <a:cubicBezTo>
                  <a:pt x="64" y="50"/>
                  <a:pt x="64" y="50"/>
                  <a:pt x="64" y="50"/>
                </a:cubicBezTo>
                <a:cubicBezTo>
                  <a:pt x="66" y="48"/>
                  <a:pt x="69" y="47"/>
                  <a:pt x="72" y="47"/>
                </a:cubicBezTo>
                <a:cubicBezTo>
                  <a:pt x="74" y="47"/>
                  <a:pt x="77" y="48"/>
                  <a:pt x="79" y="50"/>
                </a:cubicBezTo>
                <a:cubicBezTo>
                  <a:pt x="88" y="59"/>
                  <a:pt x="88" y="59"/>
                  <a:pt x="88" y="59"/>
                </a:cubicBezTo>
                <a:cubicBezTo>
                  <a:pt x="99" y="52"/>
                  <a:pt x="111" y="46"/>
                  <a:pt x="124" y="43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25"/>
                  <a:pt x="129" y="21"/>
                  <a:pt x="134" y="21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61" y="21"/>
                  <a:pt x="165" y="25"/>
                  <a:pt x="165" y="31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9" y="44"/>
                  <a:pt x="173" y="45"/>
                  <a:pt x="177" y="47"/>
                </a:cubicBezTo>
                <a:cubicBezTo>
                  <a:pt x="177" y="9"/>
                  <a:pt x="177" y="9"/>
                  <a:pt x="177" y="9"/>
                </a:cubicBezTo>
                <a:cubicBezTo>
                  <a:pt x="171" y="3"/>
                  <a:pt x="163" y="0"/>
                  <a:pt x="155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55" name="文本框 54"/>
          <p:cNvSpPr txBox="1"/>
          <p:nvPr>
            <p:custDataLst>
              <p:tags r:id="rId34"/>
            </p:custDataLst>
          </p:nvPr>
        </p:nvSpPr>
        <p:spPr>
          <a:xfrm>
            <a:off x="3622634" y="3837768"/>
            <a:ext cx="117025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进销存 </a:t>
            </a:r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35"/>
            </p:custDataLst>
          </p:nvPr>
        </p:nvSpPr>
        <p:spPr>
          <a:xfrm>
            <a:off x="3600006" y="4338939"/>
            <a:ext cx="1168578" cy="3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资</a:t>
            </a:r>
            <a:r>
              <a:rPr lang="en-US" altLang="zh-CN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</a:t>
            </a:r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文本框 59"/>
          <p:cNvSpPr txBox="1"/>
          <p:nvPr>
            <p:custDataLst>
              <p:tags r:id="rId36"/>
            </p:custDataLst>
          </p:nvPr>
        </p:nvSpPr>
        <p:spPr>
          <a:xfrm>
            <a:off x="3599958" y="4863183"/>
            <a:ext cx="1168578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销</a:t>
            </a:r>
            <a:r>
              <a:rPr lang="en-US" altLang="zh-CN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售</a:t>
            </a:r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>
            <p:custDataLst>
              <p:tags r:id="rId37"/>
            </p:custDataLst>
          </p:nvPr>
        </p:nvSpPr>
        <p:spPr>
          <a:xfrm>
            <a:off x="7773165" y="3836287"/>
            <a:ext cx="1170209" cy="37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0000"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lang="en-US" altLang="zh-CN" b="1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目</a:t>
            </a:r>
            <a:endParaRPr lang="zh-CN" altLang="en-US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38"/>
            </p:custDataLst>
          </p:nvPr>
        </p:nvSpPr>
        <p:spPr>
          <a:xfrm>
            <a:off x="7773416" y="4339467"/>
            <a:ext cx="1170254" cy="3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资</a:t>
            </a:r>
            <a:r>
              <a:rPr lang="en-US" altLang="zh-CN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</a:t>
            </a:r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文本框 62"/>
          <p:cNvSpPr txBox="1"/>
          <p:nvPr>
            <p:custDataLst>
              <p:tags r:id="rId39"/>
            </p:custDataLst>
          </p:nvPr>
        </p:nvSpPr>
        <p:spPr>
          <a:xfrm>
            <a:off x="7773363" y="4865405"/>
            <a:ext cx="1170254" cy="3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algn="ctr" eaLnBrk="1" hangingPunct="1">
              <a:defRPr sz="1800"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采</a:t>
            </a:r>
            <a:r>
              <a:rPr lang="en-US" altLang="zh-CN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购</a:t>
            </a:r>
            <a:endParaRPr lang="zh-CN" altLang="en-US" sz="1600" b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77376" y="3387509"/>
            <a:ext cx="638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>
                    <a:lumMod val="75000"/>
                  </a:schemeClr>
                </a:solidFill>
              </a:rPr>
              <a:t>&amp;</a:t>
            </a:r>
            <a:endParaRPr lang="en-US" altLang="zh-CN" sz="4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0" name="Freeform 47"/>
          <p:cNvSpPr>
            <a:spLocks noEditPoints="1"/>
          </p:cNvSpPr>
          <p:nvPr>
            <p:custDataLst>
              <p:tags r:id="rId40"/>
            </p:custDataLst>
          </p:nvPr>
        </p:nvSpPr>
        <p:spPr bwMode="auto">
          <a:xfrm>
            <a:off x="7268186" y="4399316"/>
            <a:ext cx="227661" cy="230677"/>
          </a:xfrm>
          <a:custGeom>
            <a:avLst/>
            <a:gdLst>
              <a:gd name="T0" fmla="*/ 56 w 64"/>
              <a:gd name="T1" fmla="*/ 12 h 64"/>
              <a:gd name="T2" fmla="*/ 52 w 64"/>
              <a:gd name="T3" fmla="*/ 12 h 64"/>
              <a:gd name="T4" fmla="*/ 52 w 64"/>
              <a:gd name="T5" fmla="*/ 8 h 64"/>
              <a:gd name="T6" fmla="*/ 44 w 64"/>
              <a:gd name="T7" fmla="*/ 0 h 64"/>
              <a:gd name="T8" fmla="*/ 8 w 64"/>
              <a:gd name="T9" fmla="*/ 0 h 64"/>
              <a:gd name="T10" fmla="*/ 0 w 64"/>
              <a:gd name="T11" fmla="*/ 8 h 64"/>
              <a:gd name="T12" fmla="*/ 0 w 64"/>
              <a:gd name="T13" fmla="*/ 44 h 64"/>
              <a:gd name="T14" fmla="*/ 8 w 64"/>
              <a:gd name="T15" fmla="*/ 52 h 64"/>
              <a:gd name="T16" fmla="*/ 12 w 64"/>
              <a:gd name="T17" fmla="*/ 52 h 64"/>
              <a:gd name="T18" fmla="*/ 12 w 64"/>
              <a:gd name="T19" fmla="*/ 56 h 64"/>
              <a:gd name="T20" fmla="*/ 20 w 64"/>
              <a:gd name="T21" fmla="*/ 64 h 64"/>
              <a:gd name="T22" fmla="*/ 56 w 64"/>
              <a:gd name="T23" fmla="*/ 64 h 64"/>
              <a:gd name="T24" fmla="*/ 64 w 64"/>
              <a:gd name="T25" fmla="*/ 56 h 64"/>
              <a:gd name="T26" fmla="*/ 64 w 64"/>
              <a:gd name="T27" fmla="*/ 20 h 64"/>
              <a:gd name="T28" fmla="*/ 56 w 64"/>
              <a:gd name="T29" fmla="*/ 12 h 64"/>
              <a:gd name="T30" fmla="*/ 4 w 64"/>
              <a:gd name="T31" fmla="*/ 8 h 64"/>
              <a:gd name="T32" fmla="*/ 8 w 64"/>
              <a:gd name="T33" fmla="*/ 4 h 64"/>
              <a:gd name="T34" fmla="*/ 44 w 64"/>
              <a:gd name="T35" fmla="*/ 4 h 64"/>
              <a:gd name="T36" fmla="*/ 48 w 64"/>
              <a:gd name="T37" fmla="*/ 8 h 64"/>
              <a:gd name="T38" fmla="*/ 48 w 64"/>
              <a:gd name="T39" fmla="*/ 16 h 64"/>
              <a:gd name="T40" fmla="*/ 4 w 64"/>
              <a:gd name="T41" fmla="*/ 16 h 64"/>
              <a:gd name="T42" fmla="*/ 4 w 64"/>
              <a:gd name="T43" fmla="*/ 8 h 64"/>
              <a:gd name="T44" fmla="*/ 8 w 64"/>
              <a:gd name="T45" fmla="*/ 48 h 64"/>
              <a:gd name="T46" fmla="*/ 4 w 64"/>
              <a:gd name="T47" fmla="*/ 44 h 64"/>
              <a:gd name="T48" fmla="*/ 4 w 64"/>
              <a:gd name="T49" fmla="*/ 20 h 64"/>
              <a:gd name="T50" fmla="*/ 48 w 64"/>
              <a:gd name="T51" fmla="*/ 20 h 64"/>
              <a:gd name="T52" fmla="*/ 48 w 64"/>
              <a:gd name="T53" fmla="*/ 44 h 64"/>
              <a:gd name="T54" fmla="*/ 44 w 64"/>
              <a:gd name="T55" fmla="*/ 48 h 64"/>
              <a:gd name="T56" fmla="*/ 8 w 64"/>
              <a:gd name="T57" fmla="*/ 48 h 64"/>
              <a:gd name="T58" fmla="*/ 60 w 64"/>
              <a:gd name="T59" fmla="*/ 56 h 64"/>
              <a:gd name="T60" fmla="*/ 56 w 64"/>
              <a:gd name="T61" fmla="*/ 60 h 64"/>
              <a:gd name="T62" fmla="*/ 20 w 64"/>
              <a:gd name="T63" fmla="*/ 60 h 64"/>
              <a:gd name="T64" fmla="*/ 16 w 64"/>
              <a:gd name="T65" fmla="*/ 56 h 64"/>
              <a:gd name="T66" fmla="*/ 16 w 64"/>
              <a:gd name="T67" fmla="*/ 52 h 64"/>
              <a:gd name="T68" fmla="*/ 44 w 64"/>
              <a:gd name="T69" fmla="*/ 52 h 64"/>
              <a:gd name="T70" fmla="*/ 52 w 64"/>
              <a:gd name="T71" fmla="*/ 44 h 64"/>
              <a:gd name="T72" fmla="*/ 52 w 64"/>
              <a:gd name="T73" fmla="*/ 28 h 64"/>
              <a:gd name="T74" fmla="*/ 60 w 64"/>
              <a:gd name="T75" fmla="*/ 28 h 64"/>
              <a:gd name="T76" fmla="*/ 60 w 64"/>
              <a:gd name="T77" fmla="*/ 56 h 64"/>
              <a:gd name="T78" fmla="*/ 60 w 64"/>
              <a:gd name="T79" fmla="*/ 24 h 64"/>
              <a:gd name="T80" fmla="*/ 52 w 64"/>
              <a:gd name="T81" fmla="*/ 24 h 64"/>
              <a:gd name="T82" fmla="*/ 52 w 64"/>
              <a:gd name="T83" fmla="*/ 16 h 64"/>
              <a:gd name="T84" fmla="*/ 56 w 64"/>
              <a:gd name="T85" fmla="*/ 16 h 64"/>
              <a:gd name="T86" fmla="*/ 60 w 64"/>
              <a:gd name="T87" fmla="*/ 20 h 64"/>
              <a:gd name="T88" fmla="*/ 60 w 64"/>
              <a:gd name="T89" fmla="*/ 2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4" h="64">
                <a:moveTo>
                  <a:pt x="56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4"/>
                  <a:pt x="48" y="0"/>
                  <a:pt x="44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60"/>
                  <a:pt x="16" y="64"/>
                  <a:pt x="20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60" y="64"/>
                  <a:pt x="64" y="60"/>
                  <a:pt x="64" y="56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4" y="8"/>
                </a:moveTo>
                <a:cubicBezTo>
                  <a:pt x="4" y="6"/>
                  <a:pt x="6" y="4"/>
                  <a:pt x="8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4"/>
                  <a:pt x="48" y="6"/>
                  <a:pt x="48" y="8"/>
                </a:cubicBezTo>
                <a:cubicBezTo>
                  <a:pt x="48" y="16"/>
                  <a:pt x="48" y="16"/>
                  <a:pt x="48" y="16"/>
                </a:cubicBezTo>
                <a:cubicBezTo>
                  <a:pt x="4" y="16"/>
                  <a:pt x="4" y="16"/>
                  <a:pt x="4" y="16"/>
                </a:cubicBezTo>
                <a:lnTo>
                  <a:pt x="4" y="8"/>
                </a:lnTo>
                <a:close/>
                <a:moveTo>
                  <a:pt x="8" y="48"/>
                </a:moveTo>
                <a:cubicBezTo>
                  <a:pt x="6" y="48"/>
                  <a:pt x="4" y="46"/>
                  <a:pt x="4" y="44"/>
                </a:cubicBezTo>
                <a:cubicBezTo>
                  <a:pt x="4" y="20"/>
                  <a:pt x="4" y="20"/>
                  <a:pt x="4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6"/>
                  <a:pt x="46" y="48"/>
                  <a:pt x="44" y="48"/>
                </a:cubicBezTo>
                <a:lnTo>
                  <a:pt x="8" y="48"/>
                </a:lnTo>
                <a:close/>
                <a:moveTo>
                  <a:pt x="60" y="56"/>
                </a:moveTo>
                <a:cubicBezTo>
                  <a:pt x="60" y="58"/>
                  <a:pt x="58" y="60"/>
                  <a:pt x="5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18" y="60"/>
                  <a:pt x="16" y="58"/>
                  <a:pt x="16" y="56"/>
                </a:cubicBezTo>
                <a:cubicBezTo>
                  <a:pt x="16" y="52"/>
                  <a:pt x="16" y="52"/>
                  <a:pt x="16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8" y="52"/>
                  <a:pt x="52" y="48"/>
                  <a:pt x="52" y="44"/>
                </a:cubicBezTo>
                <a:cubicBezTo>
                  <a:pt x="52" y="28"/>
                  <a:pt x="52" y="28"/>
                  <a:pt x="52" y="28"/>
                </a:cubicBezTo>
                <a:cubicBezTo>
                  <a:pt x="60" y="28"/>
                  <a:pt x="60" y="28"/>
                  <a:pt x="60" y="28"/>
                </a:cubicBezTo>
                <a:lnTo>
                  <a:pt x="60" y="56"/>
                </a:lnTo>
                <a:close/>
                <a:moveTo>
                  <a:pt x="60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52" y="16"/>
                  <a:pt x="52" y="16"/>
                  <a:pt x="52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8" y="16"/>
                  <a:pt x="60" y="18"/>
                  <a:pt x="60" y="20"/>
                </a:cubicBezTo>
                <a:lnTo>
                  <a:pt x="60" y="2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/>
          </a:p>
        </p:txBody>
      </p:sp>
      <p:sp>
        <p:nvSpPr>
          <p:cNvPr id="201" name="Freeform 48"/>
          <p:cNvSpPr>
            <a:spLocks noEditPoints="1"/>
          </p:cNvSpPr>
          <p:nvPr>
            <p:custDataLst>
              <p:tags r:id="rId41"/>
            </p:custDataLst>
          </p:nvPr>
        </p:nvSpPr>
        <p:spPr bwMode="auto">
          <a:xfrm>
            <a:off x="7268922" y="3872046"/>
            <a:ext cx="227661" cy="232184"/>
          </a:xfrm>
          <a:custGeom>
            <a:avLst/>
            <a:gdLst>
              <a:gd name="T0" fmla="*/ 2147483646 w 64"/>
              <a:gd name="T1" fmla="*/ 2147483646 h 64"/>
              <a:gd name="T2" fmla="*/ 2147483646 w 64"/>
              <a:gd name="T3" fmla="*/ 0 h 64"/>
              <a:gd name="T4" fmla="*/ 2147483646 w 64"/>
              <a:gd name="T5" fmla="*/ 2147483646 h 64"/>
              <a:gd name="T6" fmla="*/ 0 w 64"/>
              <a:gd name="T7" fmla="*/ 2147483646 h 64"/>
              <a:gd name="T8" fmla="*/ 0 w 64"/>
              <a:gd name="T9" fmla="*/ 2147483646 h 64"/>
              <a:gd name="T10" fmla="*/ 2147483646 w 64"/>
              <a:gd name="T11" fmla="*/ 2147483646 h 64"/>
              <a:gd name="T12" fmla="*/ 2147483646 w 64"/>
              <a:gd name="T13" fmla="*/ 2147483646 h 64"/>
              <a:gd name="T14" fmla="*/ 2147483646 w 64"/>
              <a:gd name="T15" fmla="*/ 2147483646 h 64"/>
              <a:gd name="T16" fmla="*/ 2147483646 w 64"/>
              <a:gd name="T17" fmla="*/ 2147483646 h 64"/>
              <a:gd name="T18" fmla="*/ 2147483646 w 64"/>
              <a:gd name="T19" fmla="*/ 2147483646 h 64"/>
              <a:gd name="T20" fmla="*/ 2147483646 w 64"/>
              <a:gd name="T21" fmla="*/ 2147483646 h 64"/>
              <a:gd name="T22" fmla="*/ 2147483646 w 64"/>
              <a:gd name="T23" fmla="*/ 2147483646 h 64"/>
              <a:gd name="T24" fmla="*/ 2147483646 w 64"/>
              <a:gd name="T25" fmla="*/ 2147483646 h 64"/>
              <a:gd name="T26" fmla="*/ 2147483646 w 64"/>
              <a:gd name="T27" fmla="*/ 2147483646 h 64"/>
              <a:gd name="T28" fmla="*/ 2147483646 w 64"/>
              <a:gd name="T29" fmla="*/ 2147483646 h 64"/>
              <a:gd name="T30" fmla="*/ 2147483646 w 64"/>
              <a:gd name="T31" fmla="*/ 2147483646 h 64"/>
              <a:gd name="T32" fmla="*/ 2147483646 w 64"/>
              <a:gd name="T33" fmla="*/ 2147483646 h 64"/>
              <a:gd name="T34" fmla="*/ 2147483646 w 64"/>
              <a:gd name="T35" fmla="*/ 2147483646 h 64"/>
              <a:gd name="T36" fmla="*/ 2147483646 w 64"/>
              <a:gd name="T37" fmla="*/ 2147483646 h 64"/>
              <a:gd name="T38" fmla="*/ 2147483646 w 64"/>
              <a:gd name="T39" fmla="*/ 2147483646 h 64"/>
              <a:gd name="T40" fmla="*/ 2147483646 w 64"/>
              <a:gd name="T41" fmla="*/ 2147483646 h 64"/>
              <a:gd name="T42" fmla="*/ 2147483646 w 64"/>
              <a:gd name="T43" fmla="*/ 2147483646 h 64"/>
              <a:gd name="T44" fmla="*/ 2147483646 w 64"/>
              <a:gd name="T45" fmla="*/ 2147483646 h 64"/>
              <a:gd name="T46" fmla="*/ 2147483646 w 64"/>
              <a:gd name="T47" fmla="*/ 2147483646 h 64"/>
              <a:gd name="T48" fmla="*/ 2147483646 w 64"/>
              <a:gd name="T49" fmla="*/ 2147483646 h 64"/>
              <a:gd name="T50" fmla="*/ 2147483646 w 64"/>
              <a:gd name="T51" fmla="*/ 2147483646 h 64"/>
              <a:gd name="T52" fmla="*/ 2147483646 w 64"/>
              <a:gd name="T53" fmla="*/ 2147483646 h 64"/>
              <a:gd name="T54" fmla="*/ 2147483646 w 64"/>
              <a:gd name="T55" fmla="*/ 2147483646 h 64"/>
              <a:gd name="T56" fmla="*/ 2147483646 w 64"/>
              <a:gd name="T57" fmla="*/ 2147483646 h 64"/>
              <a:gd name="T58" fmla="*/ 2147483646 w 64"/>
              <a:gd name="T59" fmla="*/ 2147483646 h 64"/>
              <a:gd name="T60" fmla="*/ 2147483646 w 64"/>
              <a:gd name="T61" fmla="*/ 2147483646 h 64"/>
              <a:gd name="T62" fmla="*/ 2147483646 w 64"/>
              <a:gd name="T63" fmla="*/ 2147483646 h 64"/>
              <a:gd name="T64" fmla="*/ 2147483646 w 64"/>
              <a:gd name="T65" fmla="*/ 2147483646 h 64"/>
              <a:gd name="T66" fmla="*/ 2147483646 w 64"/>
              <a:gd name="T67" fmla="*/ 2147483646 h 64"/>
              <a:gd name="T68" fmla="*/ 2147483646 w 64"/>
              <a:gd name="T69" fmla="*/ 2147483646 h 64"/>
              <a:gd name="T70" fmla="*/ 2147483646 w 64"/>
              <a:gd name="T71" fmla="*/ 2147483646 h 64"/>
              <a:gd name="T72" fmla="*/ 2147483646 w 64"/>
              <a:gd name="T73" fmla="*/ 2147483646 h 64"/>
              <a:gd name="T74" fmla="*/ 2147483646 w 64"/>
              <a:gd name="T75" fmla="*/ 2147483646 h 64"/>
              <a:gd name="T76" fmla="*/ 2147483646 w 64"/>
              <a:gd name="T77" fmla="*/ 2147483646 h 64"/>
              <a:gd name="T78" fmla="*/ 2147483646 w 64"/>
              <a:gd name="T79" fmla="*/ 2147483646 h 64"/>
              <a:gd name="T80" fmla="*/ 2147483646 w 64"/>
              <a:gd name="T81" fmla="*/ 2147483646 h 64"/>
              <a:gd name="T82" fmla="*/ 2147483646 w 64"/>
              <a:gd name="T83" fmla="*/ 2147483646 h 64"/>
              <a:gd name="T84" fmla="*/ 2147483646 w 64"/>
              <a:gd name="T85" fmla="*/ 2147483646 h 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" h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 sz="180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圆角矩形 38"/>
          <p:cNvSpPr/>
          <p:nvPr/>
        </p:nvSpPr>
        <p:spPr>
          <a:xfrm>
            <a:off x="719738" y="234755"/>
            <a:ext cx="5414966" cy="671473"/>
          </a:xfrm>
          <a:prstGeom prst="roundRect">
            <a:avLst>
              <a:gd name="adj" fmla="val 50000"/>
            </a:avLst>
          </a:prstGeom>
          <a:solidFill>
            <a:srgbClr val="054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9" name="任意多边形 18"/>
          <p:cNvSpPr/>
          <p:nvPr/>
        </p:nvSpPr>
        <p:spPr>
          <a:xfrm flipV="1">
            <a:off x="4329433" y="3141952"/>
            <a:ext cx="1732392" cy="1461471"/>
          </a:xfrm>
          <a:custGeom>
            <a:avLst/>
            <a:gdLst>
              <a:gd name="connsiteX0" fmla="*/ 0 w 2045"/>
              <a:gd name="connsiteY0" fmla="*/ 1244 h 1725"/>
              <a:gd name="connsiteX1" fmla="*/ 1244 w 2045"/>
              <a:gd name="connsiteY1" fmla="*/ 0 h 1725"/>
              <a:gd name="connsiteX2" fmla="*/ 2044 w 2045"/>
              <a:gd name="connsiteY2" fmla="*/ 888 h 1725"/>
              <a:gd name="connsiteX3" fmla="*/ 1426 w 2045"/>
              <a:gd name="connsiteY3" fmla="*/ 1682 h 1725"/>
              <a:gd name="connsiteX4" fmla="*/ 0 w 2045"/>
              <a:gd name="connsiteY4" fmla="*/ 1244 h 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" h="1726">
                <a:moveTo>
                  <a:pt x="0" y="1244"/>
                </a:moveTo>
                <a:cubicBezTo>
                  <a:pt x="0" y="557"/>
                  <a:pt x="557" y="0"/>
                  <a:pt x="1244" y="0"/>
                </a:cubicBezTo>
                <a:cubicBezTo>
                  <a:pt x="1931" y="0"/>
                  <a:pt x="2044" y="201"/>
                  <a:pt x="2044" y="888"/>
                </a:cubicBezTo>
                <a:cubicBezTo>
                  <a:pt x="2044" y="1575"/>
                  <a:pt x="2113" y="1682"/>
                  <a:pt x="1426" y="1682"/>
                </a:cubicBezTo>
                <a:cubicBezTo>
                  <a:pt x="739" y="1682"/>
                  <a:pt x="0" y="1931"/>
                  <a:pt x="0" y="1244"/>
                </a:cubicBezTo>
                <a:close/>
              </a:path>
            </a:pathLst>
          </a:custGeom>
          <a:solidFill>
            <a:srgbClr val="F9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6155873" y="3141952"/>
            <a:ext cx="1732392" cy="1461471"/>
          </a:xfrm>
          <a:custGeom>
            <a:avLst/>
            <a:gdLst>
              <a:gd name="connsiteX0" fmla="*/ 0 w 2045"/>
              <a:gd name="connsiteY0" fmla="*/ 1244 h 1725"/>
              <a:gd name="connsiteX1" fmla="*/ 1244 w 2045"/>
              <a:gd name="connsiteY1" fmla="*/ 0 h 1725"/>
              <a:gd name="connsiteX2" fmla="*/ 2044 w 2045"/>
              <a:gd name="connsiteY2" fmla="*/ 888 h 1725"/>
              <a:gd name="connsiteX3" fmla="*/ 1426 w 2045"/>
              <a:gd name="connsiteY3" fmla="*/ 1682 h 1725"/>
              <a:gd name="connsiteX4" fmla="*/ 0 w 2045"/>
              <a:gd name="connsiteY4" fmla="*/ 1244 h 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" h="1726">
                <a:moveTo>
                  <a:pt x="0" y="1244"/>
                </a:moveTo>
                <a:cubicBezTo>
                  <a:pt x="0" y="557"/>
                  <a:pt x="557" y="0"/>
                  <a:pt x="1244" y="0"/>
                </a:cubicBezTo>
                <a:cubicBezTo>
                  <a:pt x="1931" y="0"/>
                  <a:pt x="2044" y="201"/>
                  <a:pt x="2044" y="888"/>
                </a:cubicBezTo>
                <a:cubicBezTo>
                  <a:pt x="2044" y="1575"/>
                  <a:pt x="2113" y="1682"/>
                  <a:pt x="1426" y="1682"/>
                </a:cubicBezTo>
                <a:cubicBezTo>
                  <a:pt x="739" y="1682"/>
                  <a:pt x="0" y="1931"/>
                  <a:pt x="0" y="1244"/>
                </a:cubicBezTo>
                <a:close/>
              </a:path>
            </a:pathLst>
          </a:custGeom>
          <a:solidFill>
            <a:srgbClr val="5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6" name="任意多边形 15"/>
          <p:cNvSpPr/>
          <p:nvPr/>
        </p:nvSpPr>
        <p:spPr>
          <a:xfrm flipH="1">
            <a:off x="6155873" y="1606794"/>
            <a:ext cx="1732392" cy="1461471"/>
          </a:xfrm>
          <a:custGeom>
            <a:avLst/>
            <a:gdLst>
              <a:gd name="connsiteX0" fmla="*/ 0 w 2045"/>
              <a:gd name="connsiteY0" fmla="*/ 1244 h 1725"/>
              <a:gd name="connsiteX1" fmla="*/ 1244 w 2045"/>
              <a:gd name="connsiteY1" fmla="*/ 0 h 1725"/>
              <a:gd name="connsiteX2" fmla="*/ 2044 w 2045"/>
              <a:gd name="connsiteY2" fmla="*/ 888 h 1725"/>
              <a:gd name="connsiteX3" fmla="*/ 1426 w 2045"/>
              <a:gd name="connsiteY3" fmla="*/ 1682 h 1725"/>
              <a:gd name="connsiteX4" fmla="*/ 0 w 2045"/>
              <a:gd name="connsiteY4" fmla="*/ 1244 h 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" h="1726">
                <a:moveTo>
                  <a:pt x="0" y="1244"/>
                </a:moveTo>
                <a:cubicBezTo>
                  <a:pt x="0" y="557"/>
                  <a:pt x="557" y="0"/>
                  <a:pt x="1244" y="0"/>
                </a:cubicBezTo>
                <a:cubicBezTo>
                  <a:pt x="1931" y="0"/>
                  <a:pt x="2044" y="201"/>
                  <a:pt x="2044" y="888"/>
                </a:cubicBezTo>
                <a:cubicBezTo>
                  <a:pt x="2044" y="1575"/>
                  <a:pt x="2113" y="1682"/>
                  <a:pt x="1426" y="1682"/>
                </a:cubicBezTo>
                <a:cubicBezTo>
                  <a:pt x="739" y="1682"/>
                  <a:pt x="0" y="1931"/>
                  <a:pt x="0" y="12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3" name="文本框 12"/>
          <p:cNvSpPr txBox="1"/>
          <p:nvPr/>
        </p:nvSpPr>
        <p:spPr>
          <a:xfrm>
            <a:off x="1007633" y="305036"/>
            <a:ext cx="480107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内控信息化管理平台</a:t>
            </a:r>
            <a:r>
              <a:rPr lang="en-US" altLang="zh-CN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665" b="1" spc="2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价值</a:t>
            </a:r>
            <a:endParaRPr lang="zh-CN" altLang="en-US" sz="2665" b="1" spc="2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29433" y="1606794"/>
            <a:ext cx="1732392" cy="1461471"/>
          </a:xfrm>
          <a:custGeom>
            <a:avLst/>
            <a:gdLst>
              <a:gd name="connsiteX0" fmla="*/ 0 w 2045"/>
              <a:gd name="connsiteY0" fmla="*/ 1244 h 1725"/>
              <a:gd name="connsiteX1" fmla="*/ 1244 w 2045"/>
              <a:gd name="connsiteY1" fmla="*/ 0 h 1725"/>
              <a:gd name="connsiteX2" fmla="*/ 2044 w 2045"/>
              <a:gd name="connsiteY2" fmla="*/ 888 h 1725"/>
              <a:gd name="connsiteX3" fmla="*/ 1426 w 2045"/>
              <a:gd name="connsiteY3" fmla="*/ 1682 h 1725"/>
              <a:gd name="connsiteX4" fmla="*/ 0 w 2045"/>
              <a:gd name="connsiteY4" fmla="*/ 1244 h 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" h="1726">
                <a:moveTo>
                  <a:pt x="0" y="1244"/>
                </a:moveTo>
                <a:cubicBezTo>
                  <a:pt x="0" y="557"/>
                  <a:pt x="557" y="0"/>
                  <a:pt x="1244" y="0"/>
                </a:cubicBezTo>
                <a:cubicBezTo>
                  <a:pt x="1931" y="0"/>
                  <a:pt x="2044" y="201"/>
                  <a:pt x="2044" y="888"/>
                </a:cubicBezTo>
                <a:cubicBezTo>
                  <a:pt x="2044" y="1575"/>
                  <a:pt x="2113" y="1682"/>
                  <a:pt x="1426" y="1682"/>
                </a:cubicBezTo>
                <a:cubicBezTo>
                  <a:pt x="739" y="1682"/>
                  <a:pt x="0" y="1931"/>
                  <a:pt x="0" y="1244"/>
                </a:cubicBezTo>
                <a:close/>
              </a:path>
            </a:pathLst>
          </a:custGeom>
          <a:solidFill>
            <a:srgbClr val="1C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0" name="文本框 9"/>
          <p:cNvSpPr txBox="1"/>
          <p:nvPr/>
        </p:nvSpPr>
        <p:spPr>
          <a:xfrm>
            <a:off x="4175324" y="2085208"/>
            <a:ext cx="210163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专业的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信息化平台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9421" y="2085208"/>
            <a:ext cx="15783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决策助力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全局把握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6970" y="3334164"/>
            <a:ext cx="17189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财务赋能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避免兜底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1073" y="3311302"/>
            <a:ext cx="14530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业务规范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避免违规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0" name="肘形连接符 19"/>
          <p:cNvCxnSpPr/>
          <p:nvPr/>
        </p:nvCxnSpPr>
        <p:spPr>
          <a:xfrm>
            <a:off x="680720" y="1268730"/>
            <a:ext cx="3648710" cy="1151255"/>
          </a:xfrm>
          <a:prstGeom prst="bentConnector3">
            <a:avLst>
              <a:gd name="adj1" fmla="val 91524"/>
            </a:avLst>
          </a:prstGeom>
          <a:ln w="12700">
            <a:solidFill>
              <a:srgbClr val="1C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4055" y="1464945"/>
            <a:ext cx="32213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提高工作效率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、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降低管控风险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、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提升单位内控管理的能力</a:t>
            </a:r>
            <a:endParaRPr lang="en-US" altLang="zh-CN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实现事事有申请、事事有流程、事事有留痕、事事可追溯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chemeClr val="tx1"/>
              </a:solidFill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信息化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促使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业务和财务融合，实现业务财务的一体化管理</a:t>
            </a:r>
            <a:endParaRPr lang="en-US" altLang="zh-CN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数据多跑路，员工少负担。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任意多边形 22"/>
          <p:cNvSpPr/>
          <p:nvPr/>
        </p:nvSpPr>
        <p:spPr>
          <a:xfrm flipV="1">
            <a:off x="719526" y="1340867"/>
            <a:ext cx="3275229" cy="101610"/>
          </a:xfrm>
          <a:custGeom>
            <a:avLst/>
            <a:gdLst>
              <a:gd name="connsiteX0" fmla="*/ 229 w 3857"/>
              <a:gd name="connsiteY0" fmla="*/ 0 h 236"/>
              <a:gd name="connsiteX1" fmla="*/ 3857 w 3857"/>
              <a:gd name="connsiteY1" fmla="*/ 9 h 236"/>
              <a:gd name="connsiteX2" fmla="*/ 3857 w 3857"/>
              <a:gd name="connsiteY2" fmla="*/ 236 h 236"/>
              <a:gd name="connsiteX3" fmla="*/ 0 w 3857"/>
              <a:gd name="connsiteY3" fmla="*/ 236 h 236"/>
              <a:gd name="connsiteX4" fmla="*/ 229 w 3857"/>
              <a:gd name="connsiteY4" fmla="*/ 0 h 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" h="236">
                <a:moveTo>
                  <a:pt x="229" y="0"/>
                </a:moveTo>
                <a:lnTo>
                  <a:pt x="3857" y="9"/>
                </a:lnTo>
                <a:lnTo>
                  <a:pt x="3857" y="236"/>
                </a:lnTo>
                <a:lnTo>
                  <a:pt x="0" y="236"/>
                </a:lnTo>
                <a:lnTo>
                  <a:pt x="229" y="0"/>
                </a:lnTo>
                <a:close/>
              </a:path>
            </a:pathLst>
          </a:custGeom>
          <a:solidFill>
            <a:srgbClr val="1C9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cxnSp>
        <p:nvCxnSpPr>
          <p:cNvPr id="24" name="肘形连接符 23"/>
          <p:cNvCxnSpPr/>
          <p:nvPr/>
        </p:nvCxnSpPr>
        <p:spPr>
          <a:xfrm flipH="1">
            <a:off x="7873082" y="1006448"/>
            <a:ext cx="3647799" cy="1617293"/>
          </a:xfrm>
          <a:prstGeom prst="bentConnector3">
            <a:avLst>
              <a:gd name="adj1" fmla="val 89972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flipH="1">
            <a:off x="8231257" y="1197814"/>
            <a:ext cx="3555503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及时掌握全盘预算资金及执行情况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分事行权、分岗设权、分级授权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chemeClr val="tx1"/>
              </a:solidFill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打造公平、公开的内部环境。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chemeClr val="tx1"/>
              </a:solidFill>
              <a:uFillTx/>
            </a:endParaRPr>
          </a:p>
          <a:p>
            <a:pPr algn="l"/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有效决策，避免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盲签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任意多边形 25"/>
          <p:cNvSpPr/>
          <p:nvPr/>
        </p:nvSpPr>
        <p:spPr>
          <a:xfrm flipH="1" flipV="1">
            <a:off x="8255813" y="1032697"/>
            <a:ext cx="3275229" cy="101610"/>
          </a:xfrm>
          <a:custGeom>
            <a:avLst/>
            <a:gdLst>
              <a:gd name="connsiteX0" fmla="*/ 229 w 3857"/>
              <a:gd name="connsiteY0" fmla="*/ 0 h 236"/>
              <a:gd name="connsiteX1" fmla="*/ 3857 w 3857"/>
              <a:gd name="connsiteY1" fmla="*/ 9 h 236"/>
              <a:gd name="connsiteX2" fmla="*/ 3857 w 3857"/>
              <a:gd name="connsiteY2" fmla="*/ 236 h 236"/>
              <a:gd name="connsiteX3" fmla="*/ 0 w 3857"/>
              <a:gd name="connsiteY3" fmla="*/ 236 h 236"/>
              <a:gd name="connsiteX4" fmla="*/ 229 w 3857"/>
              <a:gd name="connsiteY4" fmla="*/ 0 h 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" h="236">
                <a:moveTo>
                  <a:pt x="229" y="0"/>
                </a:moveTo>
                <a:lnTo>
                  <a:pt x="3857" y="9"/>
                </a:lnTo>
                <a:lnTo>
                  <a:pt x="3857" y="236"/>
                </a:lnTo>
                <a:lnTo>
                  <a:pt x="0" y="236"/>
                </a:lnTo>
                <a:lnTo>
                  <a:pt x="22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cxnSp>
        <p:nvCxnSpPr>
          <p:cNvPr id="27" name="肘形连接符 26"/>
          <p:cNvCxnSpPr/>
          <p:nvPr/>
        </p:nvCxnSpPr>
        <p:spPr>
          <a:xfrm flipV="1">
            <a:off x="696029" y="3583955"/>
            <a:ext cx="3648646" cy="576637"/>
          </a:xfrm>
          <a:prstGeom prst="bentConnector3">
            <a:avLst>
              <a:gd name="adj1" fmla="val 89626"/>
            </a:avLst>
          </a:prstGeom>
          <a:ln w="12700">
            <a:solidFill>
              <a:srgbClr val="F956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 27"/>
          <p:cNvSpPr/>
          <p:nvPr/>
        </p:nvSpPr>
        <p:spPr>
          <a:xfrm flipV="1">
            <a:off x="694335" y="4197849"/>
            <a:ext cx="3275229" cy="101610"/>
          </a:xfrm>
          <a:custGeom>
            <a:avLst/>
            <a:gdLst>
              <a:gd name="connsiteX0" fmla="*/ 229 w 3857"/>
              <a:gd name="connsiteY0" fmla="*/ 0 h 236"/>
              <a:gd name="connsiteX1" fmla="*/ 3857 w 3857"/>
              <a:gd name="connsiteY1" fmla="*/ 9 h 236"/>
              <a:gd name="connsiteX2" fmla="*/ 3857 w 3857"/>
              <a:gd name="connsiteY2" fmla="*/ 236 h 236"/>
              <a:gd name="connsiteX3" fmla="*/ 0 w 3857"/>
              <a:gd name="connsiteY3" fmla="*/ 236 h 236"/>
              <a:gd name="connsiteX4" fmla="*/ 229 w 3857"/>
              <a:gd name="connsiteY4" fmla="*/ 0 h 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" h="236">
                <a:moveTo>
                  <a:pt x="229" y="0"/>
                </a:moveTo>
                <a:lnTo>
                  <a:pt x="3857" y="9"/>
                </a:lnTo>
                <a:lnTo>
                  <a:pt x="3857" y="236"/>
                </a:lnTo>
                <a:lnTo>
                  <a:pt x="0" y="236"/>
                </a:lnTo>
                <a:lnTo>
                  <a:pt x="229" y="0"/>
                </a:lnTo>
                <a:close/>
              </a:path>
            </a:pathLst>
          </a:custGeom>
          <a:solidFill>
            <a:srgbClr val="F95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cxnSp>
        <p:nvCxnSpPr>
          <p:cNvPr id="32" name="肘形连接符 31"/>
          <p:cNvCxnSpPr/>
          <p:nvPr/>
        </p:nvCxnSpPr>
        <p:spPr>
          <a:xfrm flipH="1" flipV="1">
            <a:off x="7850220" y="3561940"/>
            <a:ext cx="3648646" cy="576637"/>
          </a:xfrm>
          <a:prstGeom prst="bentConnector3">
            <a:avLst>
              <a:gd name="adj1" fmla="val 89626"/>
            </a:avLst>
          </a:prstGeom>
          <a:ln w="12700">
            <a:solidFill>
              <a:srgbClr val="5AB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32"/>
          <p:cNvSpPr/>
          <p:nvPr/>
        </p:nvSpPr>
        <p:spPr>
          <a:xfrm flipH="1" flipV="1">
            <a:off x="8231257" y="4175834"/>
            <a:ext cx="3275229" cy="101610"/>
          </a:xfrm>
          <a:custGeom>
            <a:avLst/>
            <a:gdLst>
              <a:gd name="connsiteX0" fmla="*/ 229 w 3857"/>
              <a:gd name="connsiteY0" fmla="*/ 0 h 236"/>
              <a:gd name="connsiteX1" fmla="*/ 3857 w 3857"/>
              <a:gd name="connsiteY1" fmla="*/ 9 h 236"/>
              <a:gd name="connsiteX2" fmla="*/ 3857 w 3857"/>
              <a:gd name="connsiteY2" fmla="*/ 236 h 236"/>
              <a:gd name="connsiteX3" fmla="*/ 0 w 3857"/>
              <a:gd name="connsiteY3" fmla="*/ 236 h 236"/>
              <a:gd name="connsiteX4" fmla="*/ 229 w 3857"/>
              <a:gd name="connsiteY4" fmla="*/ 0 h 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" h="236">
                <a:moveTo>
                  <a:pt x="229" y="0"/>
                </a:moveTo>
                <a:lnTo>
                  <a:pt x="3857" y="9"/>
                </a:lnTo>
                <a:lnTo>
                  <a:pt x="3857" y="236"/>
                </a:lnTo>
                <a:lnTo>
                  <a:pt x="0" y="236"/>
                </a:lnTo>
                <a:lnTo>
                  <a:pt x="229" y="0"/>
                </a:lnTo>
                <a:close/>
              </a:path>
            </a:pathLst>
          </a:custGeom>
          <a:solidFill>
            <a:srgbClr val="5A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36" name="文本框 35"/>
          <p:cNvSpPr txBox="1"/>
          <p:nvPr/>
        </p:nvSpPr>
        <p:spPr>
          <a:xfrm>
            <a:off x="672320" y="4355345"/>
            <a:ext cx="349877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变事后审核为事前管控。</a:t>
            </a:r>
            <a:endParaRPr lang="en-US" altLang="zh-CN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变随意调剂为程序管控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chemeClr val="tx1"/>
              </a:solidFill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变财务监督为全员管控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>
              <a:solidFill>
                <a:schemeClr val="tx1"/>
              </a:solidFill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</a:t>
            </a: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财务数据实时监控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</a:t>
            </a:r>
            <a:r>
              <a:rPr lang="en-US" altLang="zh-CN" sz="1600" dirty="0" smtClean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摆脱财务监管与业务实施双压局面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8231257" y="4368046"/>
            <a:ext cx="3555503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预算透明、开支明确，资金使用清单一手掌握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预算与业务相匹配，工作资金保障清晰明了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◆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强化流程控制，减少意外违规风险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6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5" name="图片 5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141" y="4630"/>
            <a:ext cx="2165140" cy="76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7921347" y="2756680"/>
            <a:ext cx="3112653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35" b="1" spc="3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内控</a:t>
            </a:r>
            <a:endParaRPr lang="zh-CN" altLang="en-US" sz="4535" b="1" spc="3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535" b="1" spc="300">
                <a:solidFill>
                  <a:srgbClr val="23232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架构设计</a:t>
            </a:r>
            <a:endParaRPr lang="zh-CN" altLang="en-US" sz="4535" b="1" spc="300">
              <a:solidFill>
                <a:srgbClr val="23232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科技边框渐变几何圆框方框对话框套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8073" y="644039"/>
            <a:ext cx="5436135" cy="46969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72805" y="2716530"/>
            <a:ext cx="13639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blipFill>
                  <a:blip r:embed="rId3"/>
                  <a:tile tx="0" ty="0" sx="100000" sy="100000" flip="none" algn="tl"/>
                </a:blip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6600" b="1">
              <a:blipFill>
                <a:blip r:embed="rId3"/>
                <a:tile tx="0" ty="0" sx="100000" sy="100000" flip="none" algn="tl"/>
              </a:blip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11121300" y="4726757"/>
            <a:ext cx="1071097" cy="2130779"/>
          </a:xfrm>
          <a:custGeom>
            <a:avLst/>
            <a:gdLst>
              <a:gd name="connsiteX0" fmla="*/ 1265 w 1264"/>
              <a:gd name="connsiteY0" fmla="*/ 9 h 2516"/>
              <a:gd name="connsiteX1" fmla="*/ 1265 w 1264"/>
              <a:gd name="connsiteY1" fmla="*/ 2516 h 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" h="2516">
                <a:moveTo>
                  <a:pt x="1265" y="9"/>
                </a:moveTo>
                <a:cubicBezTo>
                  <a:pt x="-1365" y="-168"/>
                  <a:pt x="857" y="2204"/>
                  <a:pt x="1265" y="2516"/>
                </a:cubicBezTo>
              </a:path>
            </a:pathLst>
          </a:custGeom>
          <a:gradFill>
            <a:gsLst>
              <a:gs pos="0">
                <a:srgbClr val="61BCFD"/>
              </a:gs>
              <a:gs pos="100000">
                <a:srgbClr val="054AC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21" name="图片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141" y="-1143450"/>
            <a:ext cx="2165140" cy="761228"/>
          </a:xfrm>
          <a:prstGeom prst="rect">
            <a:avLst/>
          </a:prstGeom>
        </p:spPr>
      </p:pic>
      <p:sp>
        <p:nvSpPr>
          <p:cNvPr id="4129" name="Rectangle 33"/>
          <p:cNvSpPr/>
          <p:nvPr>
            <p:custDataLst>
              <p:tags r:id="rId5"/>
            </p:custDataLst>
          </p:nvPr>
        </p:nvSpPr>
        <p:spPr bwMode="auto">
          <a:xfrm>
            <a:off x="1489116" y="821117"/>
            <a:ext cx="702380" cy="11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8" tIns="45724" rIns="90008" bIns="45724">
            <a:normAutofit/>
          </a:bodyPr>
          <a:lstStyle/>
          <a:p>
            <a:pPr algn="r" defTabSz="457200"/>
            <a:r>
              <a:rPr lang="en-US" altLang="en-US" sz="6000" b="1" kern="0" dirty="0">
                <a:solidFill>
                  <a:srgbClr val="054ACD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endParaRPr lang="en-US" altLang="en-US" sz="6000" b="1" kern="0" dirty="0">
              <a:solidFill>
                <a:srgbClr val="054AC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130" name="Group 34"/>
          <p:cNvGrpSpPr/>
          <p:nvPr>
            <p:custDataLst>
              <p:tags r:id="rId6"/>
            </p:custDataLst>
          </p:nvPr>
        </p:nvGrpSpPr>
        <p:grpSpPr bwMode="auto">
          <a:xfrm rot="0">
            <a:off x="2531888" y="1009307"/>
            <a:ext cx="2526914" cy="602674"/>
            <a:chOff x="-1" y="-1"/>
            <a:chExt cx="5053743" cy="1204336"/>
          </a:xfrm>
        </p:grpSpPr>
        <p:sp>
          <p:nvSpPr>
            <p:cNvPr id="4131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145FD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4132" name="Line 3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rgbClr val="145FD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4133" name="Line 3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145FD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4134" name="Line 3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rgbClr val="145FD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2743363" y="1082338"/>
            <a:ext cx="2103327" cy="472487"/>
          </a:xfrm>
          <a:prstGeom prst="rect">
            <a:avLst/>
          </a:prstGeom>
          <a:noFill/>
        </p:spPr>
        <p:txBody>
          <a:bodyPr vert="horz" wrap="square" lIns="90008" tIns="46804" rIns="90008" bIns="46804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0" lvl="1">
              <a:buFont typeface="Wingdings" panose="05000000000000000000" pitchFamily="2" charset="2"/>
            </a:pPr>
            <a:r>
              <a:rPr lang="zh-CN" altLang="en-US" sz="1865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sym typeface="+mn-ea"/>
              </a:rPr>
              <a:t>内控逻辑架构</a:t>
            </a:r>
            <a:endParaRPr lang="zh-CN" altLang="en-US" sz="1865" b="1" spc="2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33"/>
          <p:cNvSpPr/>
          <p:nvPr>
            <p:custDataLst>
              <p:tags r:id="rId12"/>
            </p:custDataLst>
          </p:nvPr>
        </p:nvSpPr>
        <p:spPr bwMode="auto">
          <a:xfrm>
            <a:off x="1489116" y="1982963"/>
            <a:ext cx="702380" cy="11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8" tIns="45724" rIns="90008" bIns="45724">
            <a:normAutofit/>
          </a:bodyPr>
          <a:lstStyle/>
          <a:p>
            <a:pPr algn="r" defTabSz="457200"/>
            <a:r>
              <a:rPr lang="en-US" altLang="en-US" sz="6000" b="1" kern="0" dirty="0">
                <a:solidFill>
                  <a:srgbClr val="054ACD"/>
                </a:solidFill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endParaRPr lang="en-US" altLang="en-US" sz="6000" b="1" kern="0" dirty="0">
              <a:solidFill>
                <a:srgbClr val="054AC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Group 34"/>
          <p:cNvGrpSpPr/>
          <p:nvPr>
            <p:custDataLst>
              <p:tags r:id="rId13"/>
            </p:custDataLst>
          </p:nvPr>
        </p:nvGrpSpPr>
        <p:grpSpPr bwMode="auto">
          <a:xfrm rot="0">
            <a:off x="2531888" y="2171153"/>
            <a:ext cx="2526914" cy="602674"/>
            <a:chOff x="-1" y="-1"/>
            <a:chExt cx="5053743" cy="1204336"/>
          </a:xfrm>
        </p:grpSpPr>
        <p:sp>
          <p:nvSpPr>
            <p:cNvPr id="10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11" name="Line 3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13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14" name="Line 3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2743363" y="2244185"/>
            <a:ext cx="2103327" cy="472487"/>
          </a:xfrm>
          <a:prstGeom prst="rect">
            <a:avLst/>
          </a:prstGeom>
          <a:noFill/>
        </p:spPr>
        <p:txBody>
          <a:bodyPr vert="horz" wrap="square" lIns="90008" tIns="46804" rIns="90008" bIns="46804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0" lvl="1">
              <a:buFont typeface="Wingdings" panose="05000000000000000000" pitchFamily="2" charset="2"/>
            </a:pPr>
            <a:r>
              <a:rPr lang="zh-CN" altLang="en-US" sz="1865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sym typeface="+mn-ea"/>
              </a:rPr>
              <a:t>内控制度架构</a:t>
            </a:r>
            <a:endParaRPr lang="zh-CN" altLang="en-US" sz="1865" b="1" spc="2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Rectangle 33"/>
          <p:cNvSpPr/>
          <p:nvPr>
            <p:custDataLst>
              <p:tags r:id="rId19"/>
            </p:custDataLst>
          </p:nvPr>
        </p:nvSpPr>
        <p:spPr bwMode="auto">
          <a:xfrm>
            <a:off x="1489116" y="3144809"/>
            <a:ext cx="702380" cy="11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8" tIns="45724" rIns="90008" bIns="45724">
            <a:normAutofit/>
          </a:bodyPr>
          <a:lstStyle/>
          <a:p>
            <a:pPr algn="r" defTabSz="457200"/>
            <a:r>
              <a:rPr lang="en-US" altLang="en-US" sz="6000" b="1" kern="0" dirty="0">
                <a:solidFill>
                  <a:srgbClr val="054ACD"/>
                </a:solidFill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endParaRPr lang="en-US" altLang="en-US" sz="6000" b="1" kern="0" dirty="0">
              <a:solidFill>
                <a:srgbClr val="054AC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7" name="Group 34"/>
          <p:cNvGrpSpPr/>
          <p:nvPr>
            <p:custDataLst>
              <p:tags r:id="rId20"/>
            </p:custDataLst>
          </p:nvPr>
        </p:nvGrpSpPr>
        <p:grpSpPr bwMode="auto">
          <a:xfrm rot="0">
            <a:off x="2531888" y="3333000"/>
            <a:ext cx="2526914" cy="602674"/>
            <a:chOff x="-1" y="-1"/>
            <a:chExt cx="5053743" cy="1204336"/>
          </a:xfrm>
        </p:grpSpPr>
        <p:sp>
          <p:nvSpPr>
            <p:cNvPr id="18" name="Line 3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19" name="Line 3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23" name="Line 3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24" name="Line 3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25"/>
            </p:custDataLst>
          </p:nvPr>
        </p:nvSpPr>
        <p:spPr>
          <a:xfrm>
            <a:off x="2743363" y="3406032"/>
            <a:ext cx="2103327" cy="472487"/>
          </a:xfrm>
          <a:prstGeom prst="rect">
            <a:avLst/>
          </a:prstGeom>
          <a:noFill/>
        </p:spPr>
        <p:txBody>
          <a:bodyPr vert="horz" wrap="square" lIns="90008" tIns="46804" rIns="90008" bIns="46804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0" lvl="1" algn="l">
              <a:lnSpc>
                <a:spcPct val="130000"/>
              </a:lnSpc>
            </a:pPr>
            <a:r>
              <a:rPr lang="zh-CN" altLang="en-US" sz="1865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sym typeface="+mn-ea"/>
              </a:rPr>
              <a:t>内控管理流程</a:t>
            </a:r>
            <a:endParaRPr lang="zh-CN" altLang="en-US" sz="1865" b="1" spc="2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Rectangle 33"/>
          <p:cNvSpPr/>
          <p:nvPr>
            <p:custDataLst>
              <p:tags r:id="rId26"/>
            </p:custDataLst>
          </p:nvPr>
        </p:nvSpPr>
        <p:spPr bwMode="auto">
          <a:xfrm>
            <a:off x="1467100" y="4366670"/>
            <a:ext cx="702380" cy="11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8" tIns="45724" rIns="90008" bIns="45724">
            <a:normAutofit/>
          </a:bodyPr>
          <a:lstStyle/>
          <a:p>
            <a:pPr algn="r" defTabSz="457200"/>
            <a:r>
              <a:rPr lang="en-US" altLang="en-US" sz="6000" b="1" kern="0" dirty="0">
                <a:solidFill>
                  <a:srgbClr val="054ACD"/>
                </a:solidFill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endParaRPr lang="en-US" altLang="en-US" sz="6000" b="1" kern="0" dirty="0">
              <a:solidFill>
                <a:srgbClr val="054AC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7" name="Group 34"/>
          <p:cNvGrpSpPr/>
          <p:nvPr>
            <p:custDataLst>
              <p:tags r:id="rId27"/>
            </p:custDataLst>
          </p:nvPr>
        </p:nvGrpSpPr>
        <p:grpSpPr bwMode="auto">
          <a:xfrm rot="0">
            <a:off x="2509872" y="4554860"/>
            <a:ext cx="2526914" cy="602674"/>
            <a:chOff x="-1" y="-1"/>
            <a:chExt cx="5053743" cy="1204336"/>
          </a:xfrm>
        </p:grpSpPr>
        <p:sp>
          <p:nvSpPr>
            <p:cNvPr id="28" name="Line 3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29" name="Line 3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30" name="Line 3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rgbClr val="054AC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文本框 31"/>
          <p:cNvSpPr txBox="1"/>
          <p:nvPr>
            <p:custDataLst>
              <p:tags r:id="rId32"/>
            </p:custDataLst>
          </p:nvPr>
        </p:nvSpPr>
        <p:spPr>
          <a:xfrm>
            <a:off x="2721348" y="4627893"/>
            <a:ext cx="2103327" cy="472487"/>
          </a:xfrm>
          <a:prstGeom prst="rect">
            <a:avLst/>
          </a:prstGeom>
          <a:noFill/>
        </p:spPr>
        <p:txBody>
          <a:bodyPr vert="horz" wrap="square" lIns="90008" tIns="46804" rIns="90008" bIns="46804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0" lvl="1" algn="l">
              <a:lnSpc>
                <a:spcPct val="130000"/>
              </a:lnSpc>
            </a:pPr>
            <a:r>
              <a:rPr lang="zh-CN" altLang="en-US" sz="1865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sym typeface="+mn-ea"/>
              </a:rPr>
              <a:t>内控应用架构</a:t>
            </a:r>
            <a:endParaRPr lang="zh-CN" altLang="en-US" sz="1865" b="1" spc="2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800,&quot;width&quot;:12505}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2"/>
  <p:tag name="KSO_WM_UNIT_ID" val="diagram20168435_3*l_h_i*1_3_2"/>
  <p:tag name="KSO_WM_UNIT_LAYERLEVEL" val="1_1_1"/>
  <p:tag name="KSO_WM_DIAGRAM_GROUP_CODE" val="l1-1"/>
  <p:tag name="KSO_WM_UNIT_FILL_FORE_SCHEMECOLOR_INDEX" val="13"/>
  <p:tag name="KSO_WM_UNIT_FILL_TYPE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1210_4*l_h_i*1_2_2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1210_4*l_h_i*1_2_3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1210_4*l_h_a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03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1210_4*l_h_f*1_1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104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1210_4*l_h_f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105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1210_4*l_h_f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1210_4*l_h_i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1210_4*l_h_i*1_3_2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1210_4*l_h_i*1_3_3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09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1210_4*l_h_a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1"/>
  <p:tag name="KSO_WM_UNIT_ID" val="diagram20168435_3*l_h_i*1_3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1210_4*l_h_i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1210_4*l_h_i*1_2_2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1210_4*l_h_i*1_2_3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1210_4*l_h_a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1210_4*l_h_f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115.xml><?xml version="1.0" encoding="utf-8"?>
<p:tagLst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1210_4*l_h_f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19169_2*l_h_i*1_1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" val="5"/>
  <p:tag name="KSO_WM_UNIT_FILL_TYPE" val="1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19169_2*l_h_f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19169_2*l_h_i*1_1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" val="5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19169_2*l_h_i*1_2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" val="7"/>
  <p:tag name="KSO_WM_UNI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a"/>
  <p:tag name="KSO_WM_UNIT_INDEX" val="1_3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UNIT_ID" val="diagram20168435_3*l_h_a*1_3_1"/>
  <p:tag name="KSO_WM_UNIT_PRESET_TEXT" val="添加标题"/>
  <p:tag name="KSO_WM_UNIT_TEXT_FILL_FORE_SCHEMECOLOR_INDEX" val="14"/>
  <p:tag name="KSO_WM_UNIT_TEXT_FILL_TYPE" val="1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19169_2*l_h_f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19169_2*l_h_i*1_2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" val="7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9169_2*l_h_i*1_3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" val="9"/>
  <p:tag name="KSO_WM_UNIT_FILL_TYPE" val="1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169_2*l_h_f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9169_2*l_h_i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" val="9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9169_2*l_h_i*1_3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" val="9"/>
  <p:tag name="KSO_WM_UNIT_FILL_TYPE" val="1"/>
</p:tagLst>
</file>

<file path=ppt/tags/tag12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169_2*l_h_f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9169_2*l_h_i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" val="9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19169_2*l_h_i*1_3_2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0"/>
  <p:tag name="KSO_WM_UNIT_FILL_FORE_SCHEMECOLOR_INDEX" val="9"/>
  <p:tag name="KSO_WM_UNIT_FILL_TYPE" val="1"/>
</p:tagLst>
</file>

<file path=ppt/tags/tag1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19169_2*l_h_f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UNIT_VALUE" val="60"/>
  <p:tag name="KSO_WM_DIAGRAM_GROUP_CODE" val="l1-1"/>
  <p:tag name="KSO_WM_UNIT_PRESET_TEXT" val="单击此处输入你的正文，文字是您思想的提炼，为了最终演示发布的良好效果。"/>
  <p:tag name="KSO_WM_CHIP_GROUPID" val="60b9de79d573a1aeab43bc95"/>
  <p:tag name="KSO_WM_CHIP_XID" val="60b9de79d573a1aeab43bc96"/>
  <p:tag name="KSO_WM_ASSEMBLE_CHIP_INDEX" val="65438c4d71cd437bae5cdaea9fe882a2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3"/>
  <p:tag name="KSO_WM_UNIT_ID" val="diagram20168435_3*l_h_i*1_3_3"/>
  <p:tag name="KSO_WM_UNIT_LAYERLEVEL" val="1_1_1"/>
  <p:tag name="KSO_WM_DIAGRAM_GROUP_CODE" val="l1-1"/>
  <p:tag name="KSO_WM_UNIT_LINE_FORE_SCHEMECOLOR_INDEX" val="13"/>
  <p:tag name="KSO_WM_UNIT_LINE_FILL_TYPE" val="2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19169_2*l_h_i*1_3_1"/>
  <p:tag name="KSO_WM_TEMPLATE_CATEGORY" val="diagram"/>
  <p:tag name="KSO_WM_TEMPLATE_INDEX" val="20219169"/>
  <p:tag name="KSO_WM_UNIT_LAYERLEVEL" val="1_1_1"/>
  <p:tag name="KSO_WM_TAG_VERSION" val="1.0"/>
  <p:tag name="KSO_WM_BEAUTIFY_FLAG" val="#wm#"/>
  <p:tag name="KSO_WM_DIAGRAM_GROUP_CODE" val="l1-1"/>
  <p:tag name="KSO_WM_CHIP_GROUPID" val="60b9de79d573a1aeab43bc95"/>
  <p:tag name="KSO_WM_CHIP_XID" val="60b9de79d573a1aeab43bc96"/>
  <p:tag name="KSO_WM_ASSEMBLE_CHIP_INDEX" val="65438c4d71cd437bae5cdaea9fe882a2"/>
  <p:tag name="KSO_WM_UNIT_VALUE" val="2"/>
  <p:tag name="KSO_WM_UNIT_TEXT_FILL_FORE_SCHEMECOLOR_INDEX" val="9"/>
  <p:tag name="KSO_WM_UNIT_TEXT_FILL_TYPE" val="1"/>
</p:tagLst>
</file>

<file path=ppt/tags/tag131.xml><?xml version="1.0" encoding="utf-8"?>
<p:tagLst xmlns:p="http://schemas.openxmlformats.org/presentationml/2006/main">
  <p:tag name="KSO_WM_UNIT_TABLE_BEAUTIFY" val="smartTable{a9259a87-9184-414b-bf7c-ba64a55683af}"/>
  <p:tag name="TABLE_ENDDRAG_ORIGIN_RECT" val="766*376"/>
  <p:tag name="TABLE_ENDDRAG_RECT" val="97*87*766*376"/>
</p:tagLst>
</file>

<file path=ppt/tags/tag132.xml><?xml version="1.0" encoding="utf-8"?>
<p:tagLst xmlns:p="http://schemas.openxmlformats.org/presentationml/2006/main">
  <p:tag name="KSO_WM_UNIT_TABLE_BEAUTIFY" val="smartTable{9d77407b-e3bb-4b15-9d9d-680ea5b9b6f4}"/>
  <p:tag name="TABLE_ENDDRAG_ORIGIN_RECT" val="733*355"/>
  <p:tag name="TABLE_ENDDRAG_RECT" val="109*115*733*355"/>
</p:tagLst>
</file>

<file path=ppt/tags/tag133.xml><?xml version="1.0" encoding="utf-8"?>
<p:tagLst xmlns:p="http://schemas.openxmlformats.org/presentationml/2006/main">
  <p:tag name="KSO_WM_UNIT_PLACING_PICTURE_USER_VIEWPORT" val="{&quot;height&quot;:10800,&quot;width&quot;:12505}"/>
</p:tagLst>
</file>

<file path=ppt/tags/tag134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35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36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37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38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39.xml><?xml version="1.0" encoding="utf-8"?>
<p:tagLst xmlns:p="http://schemas.openxmlformats.org/presentationml/2006/main">
  <p:tag name="KSO_WM_UNIT_VALUE" val="124*1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55_3*l_h_x*1_2_1"/>
  <p:tag name="KSO_WM_TEMPLATE_CATEGORY" val="diagram"/>
  <p:tag name="KSO_WM_TEMPLATE_INDEX" val="5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10"/>
  <p:tag name="KSO_WM_UNIT_ID" val="diagram20168435_3*l_h_i*1_3_10"/>
  <p:tag name="KSO_WM_UNIT_LAYERLEVEL" val="1_1_1"/>
  <p:tag name="KSO_WM_DIAGRAM_GROUP_CODE" val="l1-1"/>
  <p:tag name="KSO_WM_UNIT_LINE_FORE_SCHEMECOLOR_INDEX" val="13"/>
  <p:tag name="KSO_WM_UNIT_LINE_FILL_TYPE" val="2"/>
</p:tagLst>
</file>

<file path=ppt/tags/tag140.xml><?xml version="1.0" encoding="utf-8"?>
<p:tagLst xmlns:p="http://schemas.openxmlformats.org/presentationml/2006/main">
  <p:tag name="KSO_WM_UNIT_PLACING_PICTURE_USER_VIEWPORT" val="{&quot;height&quot;:10800,&quot;width&quot;:12505}"/>
</p:tagLst>
</file>

<file path=ppt/tags/tag141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1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FILL_FORE_SCHEMECOLOR_INDEX" val="5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1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1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2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2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FILL_FORE_SCHEMECOLOR_INDEX" val="6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2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3_1"/>
  <p:tag name="KSO_WM_UNIT_LAYERLEVEL" val="1_1_1"/>
  <p:tag name="KSO_WM_UNIT_HIGHLIGHT" val="0"/>
  <p:tag name="KSO_WM_UNIT_COMPATIB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FILL_FORE_SCHEMECOLOR_INDEX" val="7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3_2"/>
  <p:tag name="KSO_WM_UNIT_LAYERLEVEL" val="1_1_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FILL_FORE_SCHEMECOLOR_INDEX" val="7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i*1_3_3"/>
  <p:tag name="KSO_WM_UNIT_LAYERLEVEL" val="1_1_1"/>
  <p:tag name="KSO_WM_UNIT_HIGHLIGHT" val="0"/>
  <p:tag name="KSO_WM_UNIT_COMPATIBLE" val="0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11"/>
  <p:tag name="KSO_WM_UNIT_ID" val="diagram20168435_3*l_h_i*1_3_11"/>
  <p:tag name="KSO_WM_UNIT_LAYERLEVEL" val="1_1_1"/>
  <p:tag name="KSO_WM_DIAGRAM_GROUP_CODE" val="l1-1"/>
  <p:tag name="KSO_WM_UNIT_LINE_FORE_SCHEMECOLOR_INDEX" val="13"/>
  <p:tag name="KSO_WM_UNIT_LINE_FILL_TYPE" val="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3*l_h_f*1_1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1_1"/>
  <p:tag name="KSO_WM_UNIT_PRESET_TEXT" val="单击此处添加文本具体内容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3*l_h_f*1_2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2_1"/>
  <p:tag name="KSO_WM_UNIT_PRESET_TEXT" val="单击此处添加文本具体内容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160007_3*l_h_f*1_3_1"/>
  <p:tag name="KSO_WM_TEMPLATE_CATEGORY" val="diagram"/>
  <p:tag name="KSO_WM_TEMPLATE_INDEX" val="160007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3_1"/>
  <p:tag name="KSO_WM_UNIT_PRESET_TEXT" val="单击此处添加文本具体内容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COMMONDATA" val="eyJoZGlkIjoiYTIzZmMwZDU4NjA0ZjY2ZTA4NDgxY2E3OGQ1NDY4ZWUifQ==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12"/>
  <p:tag name="KSO_WM_UNIT_ID" val="diagram20168435_3*l_h_i*1_3_1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g"/>
  <p:tag name="KSO_WM_UNIT_INDEX" val="1_3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35_3*l_h_a*1_3_1"/>
  <p:tag name="KSO_WM_DIAGRAM_GROUP_CODE" val="l1-1"/>
  <p:tag name="KSO_WM_UNIT_ID" val="diagram20168435_3*l_h_g*1_3_1"/>
  <p:tag name="KSO_WM_UNIT_PRESET_TEXT" val="30%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2_1"/>
  <p:tag name="KSO_WM_UNIT_ID" val="diagram20168435_3*l_h_l_h_i*1_1_1_2_1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2_2"/>
  <p:tag name="KSO_WM_UNIT_ID" val="diagram20168435_3*l_h_l_h_i*1_1_1_2_2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2"/>
  <p:tag name="KSO_WM_UNIT_ID" val="diagram20168435_3*l_h_i*1_1_2"/>
  <p:tag name="KSO_WM_UNIT_LAYERLEVEL" val="1_1_1"/>
  <p:tag name="KSO_WM_DIAGRAM_GROUP_CODE" val="l1-1"/>
  <p:tag name="KSO_WM_UNIT_FILL_FORE_SCHEMECOLOR_INDEX" val="13"/>
  <p:tag name="KSO_WM_UNI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2_3"/>
  <p:tag name="KSO_WM_UNIT_ID" val="diagram20168435_3*l_h_l_h_i*1_1_1_2_3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1_1"/>
  <p:tag name="KSO_WM_UNIT_ID" val="diagram20168435_3*l_h_l_h_i*1_1_1_1_1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1_2"/>
  <p:tag name="KSO_WM_UNIT_ID" val="diagram20168435_3*l_h_l_h_i*1_1_1_1_2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1_3"/>
  <p:tag name="KSO_WM_UNIT_ID" val="diagram20168435_3*l_h_l_h_i*1_1_1_1_3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1_4"/>
  <p:tag name="KSO_WM_UNIT_ID" val="diagram20168435_3*l_h_l_h_i*1_1_1_1_4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3_1"/>
  <p:tag name="KSO_WM_UNIT_ID" val="diagram20168435_3*l_h_l_h_i*1_1_1_3_1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1_1_3_2"/>
  <p:tag name="KSO_WM_UNIT_ID" val="diagram20168435_3*l_h_l_h_i*1_1_1_3_2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3_1_2_1"/>
  <p:tag name="KSO_WM_UNIT_ID" val="diagram20168435_3*l_h_l_h_i*1_3_1_2_1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4"/>
  <p:tag name="KSO_WM_UNIT_ID" val="diagram20168435_3*l_h_i*1_1_4"/>
  <p:tag name="KSO_WM_UNIT_LAYERLEVEL" val="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4"/>
  <p:tag name="KSO_WM_UNIT_ID" val="diagram20168435_3*l_h_i*1_3_4"/>
  <p:tag name="KSO_WM_UNIT_LAYERLEVEL" val="1_1_1"/>
  <p:tag name="KSO_WM_DIAGRAM_GROUP_CODE" val="l1-1"/>
  <p:tag name="KSO_WM_UNIT_FILL_FORE_SCHEMECOLOR_INDEX" val="13"/>
  <p:tag name="KSO_WM_UNI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1"/>
  <p:tag name="KSO_WM_UNIT_ID" val="diagram20168435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5"/>
  <p:tag name="KSO_WM_UNIT_ID" val="diagram20168435_3*l_h_i*1_3_5"/>
  <p:tag name="KSO_WM_UNIT_LAYERLEVEL" val="1_1_1"/>
  <p:tag name="KSO_WM_DIAGRAM_GROUP_CODE" val="l1-1"/>
  <p:tag name="KSO_WM_UNIT_FILL_FORE_SCHEMECOLOR_INDEX" val="13"/>
  <p:tag name="KSO_WM_UNI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6"/>
  <p:tag name="KSO_WM_UNIT_ID" val="diagram20168435_3*l_h_i*1_3_6"/>
  <p:tag name="KSO_WM_UNIT_LAYERLEVEL" val="1_1_1"/>
  <p:tag name="KSO_WM_DIAGRAM_GROUP_CODE" val="l1-1"/>
  <p:tag name="KSO_WM_UNIT_FILL_FORE_SCHEMECOLOR_INDEX" val="13"/>
  <p:tag name="KSO_WM_UNI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7"/>
  <p:tag name="KSO_WM_UNIT_ID" val="diagram20168435_3*l_h_i*1_3_7"/>
  <p:tag name="KSO_WM_UNIT_LAYERLEVEL" val="1_1_1"/>
  <p:tag name="KSO_WM_DIAGRAM_GROUP_CODE" val="l1-1"/>
  <p:tag name="KSO_WM_UNIT_FILL_FORE_SCHEMECOLOR_INDEX" val="13"/>
  <p:tag name="KSO_WM_UNI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8"/>
  <p:tag name="KSO_WM_UNIT_ID" val="diagram20168435_3*l_h_i*1_3_8"/>
  <p:tag name="KSO_WM_UNIT_LAYERLEVEL" val="1_1_1"/>
  <p:tag name="KSO_WM_DIAGRAM_GROUP_CODE" val="l1-1"/>
  <p:tag name="KSO_WM_UNIT_FILL_FORE_SCHEMECOLOR_INDEX" val="13"/>
  <p:tag name="KSO_WM_UNI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3_9"/>
  <p:tag name="KSO_WM_UNIT_ID" val="diagram20168435_3*l_h_i*1_3_9"/>
  <p:tag name="KSO_WM_UNIT_LAYERLEVEL" val="1_1_1"/>
  <p:tag name="KSO_WM_DIAGRAM_GROUP_CODE" val="l1-1"/>
  <p:tag name="KSO_WM_UNIT_FILL_FORE_SCHEMECOLOR_INDEX" val="13"/>
  <p:tag name="KSO_WM_UNIT_FILL_TYPE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1_1_1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1_1_1_1"/>
  <p:tag name="KSO_WM_UNIT_PRESET_TEXT" val="添加标题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1_1_2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1_1_2_1"/>
  <p:tag name="KSO_WM_UNIT_PRESET_TEXT" val="添加标题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1_1_3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1_1_3_1"/>
  <p:tag name="KSO_WM_UNIT_PRESET_TEXT" val="添加标题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3_1_1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3_1_1_1"/>
  <p:tag name="KSO_WM_UNIT_PRESET_TEXT" val="添加标题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3_1_2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3_1_2_1"/>
  <p:tag name="KSO_WM_UNIT_PRESET_TEXT" val="添加标题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UNIT_ID" val="diagram20168435_3*l_h_a*1_1_1"/>
  <p:tag name="KSO_WM_UNIT_PRESET_TEXT" val="添加标题"/>
  <p:tag name="KSO_WM_UNIT_TEXT_FILL_FORE_SCHEMECOLOR_INDEX" val="14"/>
  <p:tag name="KSO_WM_UNIT_TEXT_FILL_TYPE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a"/>
  <p:tag name="KSO_WM_UNIT_INDEX" val="1_3_1_3_1"/>
  <p:tag name="KSO_WM_UNIT_LAYERLEVEL" val="1_1_1_1_1"/>
  <p:tag name="KSO_WM_UNIT_VALUE" val="4"/>
  <p:tag name="KSO_WM_UNIT_HIGHLIGHT" val="0"/>
  <p:tag name="KSO_WM_UNIT_COMPATIBLE" val="0"/>
  <p:tag name="KSO_WM_UNIT_CLEAR" val="0"/>
  <p:tag name="KSO_WM_DIAGRAM_GROUP_CODE" val="l1-1"/>
  <p:tag name="KSO_WM_UNIT_ID" val="diagram20168435_3*l_h_l_h_a*1_3_1_3_1"/>
  <p:tag name="KSO_WM_UNIT_PRESET_TEXT" val="添加标题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2_1_3_4"/>
  <p:tag name="KSO_WM_UNIT_ID" val="diagram20168435_3*l_h_l_h_i*1_2_1_3_4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l_h_i"/>
  <p:tag name="KSO_WM_UNIT_INDEX" val="1_2_1_2_1"/>
  <p:tag name="KSO_WM_UNIT_ID" val="diagram20168435_3*l_h_l_h_i*1_2_1_2_1"/>
  <p:tag name="KSO_WM_UNIT_LAYERLEVEL" val="1_1_1_1_1"/>
  <p:tag name="KSO_WM_DIAGRAM_GROUP_CODE" val="l1-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PLACING_PICTURE_USER_VIEWPORT" val="{&quot;height&quot;:10800,&quot;width&quot;:12505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2_1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SUBTYPE" val="d"/>
  <p:tag name="KSO_WM_UNIT_TYPE" val="l_h_i"/>
  <p:tag name="KSO_WM_UNIT_INDEX" val="2_1_1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2_1_2"/>
  <p:tag name="KSO_WM_UNIT_ID" val="diagram20218972_2*l_h_i*2_1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a4d7f959d2b64ccf88437d89131358b4"/>
  <p:tag name="KSO_WM_UNIT_LINE_FORE_SCHEMECOLOR_INDEX" val="1"/>
  <p:tag name="KSO_WM_UNIT_LINE_FILL_TYPE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3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4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5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6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3"/>
  <p:tag name="KSO_WM_UNIT_ID" val="diagram20168435_3*l_h_i*1_1_3"/>
  <p:tag name="KSO_WM_UNIT_LAYERLEVEL" val="1_1_1"/>
  <p:tag name="KSO_WM_DIAGRAM_GROUP_CODE" val="l1-1"/>
  <p:tag name="KSO_WM_UNIT_LINE_FORE_SCHEMECOLOR_INDEX" val="13"/>
  <p:tag name="KSO_WM_UNIT_LINE_FILL_TYPE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f*2_1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l2-1"/>
  <p:tag name="KSO_WM_UNIT_TYPE" val="l_h_f"/>
  <p:tag name="KSO_WM_UNIT_INDEX" val="2_1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0.25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2_2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SUBTYPE" val="d"/>
  <p:tag name="KSO_WM_UNIT_TYPE" val="l_h_i"/>
  <p:tag name="KSO_WM_UNIT_INDEX" val="2_2_1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2_2_2"/>
  <p:tag name="KSO_WM_UNIT_ID" val="diagram20218972_2*l_h_i*2_2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a4d7f959d2b64ccf88437d89131358b4"/>
  <p:tag name="KSO_WM_UNIT_LINE_FORE_SCHEMECOLOR_INDEX" val="1"/>
  <p:tag name="KSO_WM_UNIT_LINE_FILL_TYPE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3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4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5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6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f*2_2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l2-1"/>
  <p:tag name="KSO_WM_UNIT_TYPE" val="l_h_f"/>
  <p:tag name="KSO_WM_UNIT_INDEX" val="2_2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0.25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2_3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SUBTYPE" val="d"/>
  <p:tag name="KSO_WM_UNIT_TYPE" val="l_h_i"/>
  <p:tag name="KSO_WM_UNIT_INDEX" val="2_3_1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2_3_2"/>
  <p:tag name="KSO_WM_UNIT_ID" val="diagram20218972_2*l_h_i*2_3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a4d7f959d2b64ccf88437d89131358b4"/>
  <p:tag name="KSO_WM_UNIT_LINE_FORE_SCHEMECOLOR_INDEX" val="1"/>
  <p:tag name="KSO_WM_UNIT_LINE_FILL_TYPE" val="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5"/>
  <p:tag name="KSO_WM_UNIT_ID" val="diagram20168435_3*l_h_i*1_1_5"/>
  <p:tag name="KSO_WM_UNIT_LAYERLEVEL" val="1_1_1"/>
  <p:tag name="KSO_WM_DIAGRAM_GROUP_CODE" val="l1-1"/>
  <p:tag name="KSO_WM_UNIT_LINE_FORE_SCHEMECOLOR_INDEX" val="13"/>
  <p:tag name="KSO_WM_UNIT_LINE_FILL_TYPE" val="2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3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4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5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6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f*2_3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l2-1"/>
  <p:tag name="KSO_WM_UNIT_TYPE" val="l_h_f"/>
  <p:tag name="KSO_WM_UNIT_INDEX" val="2_3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0.25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2_3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SUBTYPE" val="d"/>
  <p:tag name="KSO_WM_UNIT_TYPE" val="l_h_i"/>
  <p:tag name="KSO_WM_UNIT_INDEX" val="2_3_1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2_3_2"/>
  <p:tag name="KSO_WM_UNIT_ID" val="diagram20218972_2*l_h_i*2_3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a4d7f959d2b64ccf88437d89131358b4"/>
  <p:tag name="KSO_WM_UNIT_LINE_FORE_SCHEMECOLOR_INDEX" val="1"/>
  <p:tag name="KSO_WM_UNIT_LINE_FILL_TYPE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3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4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5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6"/>
  <p:tag name="KSO_WM_UNIT_ID" val="diagram20168435_3*l_h_i*1_1_6"/>
  <p:tag name="KSO_WM_UNIT_LAYERLEVEL" val="1_1_1"/>
  <p:tag name="KSO_WM_DIAGRAM_GROUP_CODE" val="l1-1"/>
  <p:tag name="KSO_WM_UNIT_LINE_FORE_SCHEMECOLOR_INDEX" val="13"/>
  <p:tag name="KSO_WM_UNIT_LINE_FILL_TYPE" val="2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i*1_1_6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DIAGRAM_GROUP_CODE" val="l1l2-1"/>
  <p:tag name="KSO_WM_UNIT_TYPE" val="l_h_i"/>
  <p:tag name="KSO_WM_UNIT_INDEX" val="1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2*l_h_f*2_3_1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l1l2-1"/>
  <p:tag name="KSO_WM_UNIT_TYPE" val="l_h_f"/>
  <p:tag name="KSO_WM_UNIT_INDEX" val="2_3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a4d7f959d2b64ccf88437d89131358b4"/>
  <p:tag name="KSO_WM_UNIT_TEXT_FILL_FORE_SCHEMECOLOR_INDEX_BRIGHTNESS" val="0.25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a"/>
  <p:tag name="KSO_WM_UNIT_INDEX" val="1_1_1"/>
  <p:tag name="KSO_WM_UNIT_LAYERLEVEL" val="1_1_1"/>
  <p:tag name="KSO_WM_UNIT_VALUE" val="20"/>
  <p:tag name="KSO_WM_UNIT_HIGHLIGHT" val="0"/>
  <p:tag name="KSO_WM_UNIT_COMPATIBLE" val="0"/>
  <p:tag name="KSO_WM_UNIT_CLEAR" val="0"/>
  <p:tag name="KSO_WM_DIAGRAM_GROUP_CODE" val="l1-1"/>
  <p:tag name="KSO_WM_UNIT_ID" val="diagram20168424_3*l_h_a*1_1_1"/>
  <p:tag name="KSO_WM_UNIT_PRESET_TEXT" val="单击&#13;添加标题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i"/>
  <p:tag name="KSO_WM_UNIT_INDEX" val="1_1_3"/>
  <p:tag name="KSO_WM_UNIT_ID" val="diagram20168424_3*l_h_i*1_1_3"/>
  <p:tag name="KSO_WM_UNIT_LAYERLEVEL" val="1_1_1"/>
  <p:tag name="KSO_WM_DIAGRAM_GROUP_CODE" val="l1-1"/>
  <p:tag name="KSO_WM_UNIT_FILL_FORE_SCHEMECOLOR_INDEX" val="7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a"/>
  <p:tag name="KSO_WM_UNIT_INDEX" val="1_2_1"/>
  <p:tag name="KSO_WM_UNIT_LAYERLEVEL" val="1_1_1"/>
  <p:tag name="KSO_WM_UNIT_VALUE" val="20"/>
  <p:tag name="KSO_WM_UNIT_HIGHLIGHT" val="0"/>
  <p:tag name="KSO_WM_UNIT_COMPATIBLE" val="0"/>
  <p:tag name="KSO_WM_UNIT_CLEAR" val="0"/>
  <p:tag name="KSO_WM_DIAGRAM_GROUP_CODE" val="l1-1"/>
  <p:tag name="KSO_WM_UNIT_ID" val="diagram20168424_3*l_h_a*1_2_1"/>
  <p:tag name="KSO_WM_UNIT_PRESET_TEXT" val="单击&#13;添加标题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i"/>
  <p:tag name="KSO_WM_UNIT_INDEX" val="1_2_1"/>
  <p:tag name="KSO_WM_UNIT_ID" val="diagram20168424_3*l_h_i*1_2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a"/>
  <p:tag name="KSO_WM_UNIT_INDEX" val="1_3_1"/>
  <p:tag name="KSO_WM_UNIT_LAYERLEVEL" val="1_1_1"/>
  <p:tag name="KSO_WM_UNIT_VALUE" val="20"/>
  <p:tag name="KSO_WM_UNIT_HIGHLIGHT" val="0"/>
  <p:tag name="KSO_WM_UNIT_COMPATIBLE" val="0"/>
  <p:tag name="KSO_WM_UNIT_CLEAR" val="0"/>
  <p:tag name="KSO_WM_DIAGRAM_GROUP_CODE" val="l1-1"/>
  <p:tag name="KSO_WM_UNIT_ID" val="diagram20168424_3*l_h_a*1_3_1"/>
  <p:tag name="KSO_WM_UNIT_PRESET_TEXT" val="单击&#13;添加标题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24"/>
  <p:tag name="KSO_WM_UNIT_TYPE" val="l_h_i"/>
  <p:tag name="KSO_WM_UNIT_INDEX" val="1_3_1"/>
  <p:tag name="KSO_WM_UNIT_ID" val="diagram20168424_3*l_h_i*1_3_1"/>
  <p:tag name="KSO_WM_UNIT_LAYERLEVEL" val="1_1_1"/>
  <p:tag name="KSO_WM_DIAGRAM_GROUP_CODE" val="l1-1"/>
  <p:tag name="KSO_WM_UNIT_FILL_FORE_SCHEMECOLOR_INDEX" val="6"/>
  <p:tag name="KSO_WM_UNIT_FILL_TYPE" val="1"/>
  <p:tag name="KSO_WM_UNIT_LINE_FORE_SCHEMECOLOR_INDEX" val="2"/>
  <p:tag name="KSO_WM_UNIT_LINE_FILL_TYPE" val="2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a"/>
  <p:tag name="KSO_WM_UNIT_INDEX" val="1"/>
  <p:tag name="KSO_WM_UNIT_ID" val="diagram747_3*a*1"/>
  <p:tag name="KSO_WM_UNIT_LAYERLEVEL" val="1"/>
  <p:tag name="KSO_WM_UNIT_VALUE" val="15"/>
  <p:tag name="KSO_WM_UNIT_HIGHLIGHT" val="0"/>
  <p:tag name="KSO_WM_UNIT_COMPATIBLE" val="0"/>
  <p:tag name="KSO_WM_UNIT_RELATE_UNITID" val="diagram747_3*l*1"/>
  <p:tag name="KSO_WM_UNIT_ISCONTENTSTIT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标题"/>
  <p:tag name="KSO_WM_UNIT_DIAGRAM_IS_NEED_ADD_PATH_ANIM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0_3*l_h_i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i"/>
  <p:tag name="KSO_WM_UNIT_INDEX" val="1_1_7"/>
  <p:tag name="KSO_WM_UNIT_ID" val="diagram20168435_3*l_h_i*1_1_7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0_3*l_h_i*1_1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10_3*l_h_i*1_1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2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0_3*l_h_f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0_3*l_h_i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0_3*l_h_i*1_1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10_3*l_h_i*1_1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0_3*l_h_f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0_3*l_h_i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0_3*l_h_i*1_1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8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10_3*l_h_i*1_1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435"/>
  <p:tag name="KSO_WM_UNIT_TYPE" val="l_h_g"/>
  <p:tag name="KSO_WM_UNIT_INDEX" val="1_1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35_3*l_h_a*1_1_1"/>
  <p:tag name="KSO_WM_DIAGRAM_GROUP_CODE" val="l1-1"/>
  <p:tag name="KSO_WM_UNIT_ID" val="diagram20168435_3*l_h_g*1_1_1"/>
  <p:tag name="KSO_WM_UNIT_PRESET_TEXT" val="10%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0_3*l_h_f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1210_4*l_h_i*1_1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1210_4*l_h_i*1_1_2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1210_4*l_h_i*1_1_3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1210_4*l_h_a*1_1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1210_4*l_h_i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1210_4*l_h_i*1_3_2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1210_4*l_h_i*1_3_3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8.xml><?xml version="1.0" encoding="utf-8"?>
<p:tagLst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1210_4*l_h_a*1_3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1210_4*l_h_i*1_2_1"/>
  <p:tag name="KSO_WM_TEMPLATE_CATEGORY" val="diagram"/>
  <p:tag name="KSO_WM_TEMPLATE_INDEX" val="2018121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4249</Words>
  <Application>WPS 演示</Application>
  <PresentationFormat/>
  <Paragraphs>778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微软简粗黑</vt:lpstr>
      <vt:lpstr>黑体</vt:lpstr>
      <vt:lpstr>Helvetica Light</vt:lpstr>
      <vt:lpstr>微软雅黑 Light</vt:lpstr>
      <vt:lpstr>WenQuanYi Zen Hei Mono</vt:lpstr>
      <vt:lpstr>Segoe Print</vt:lpstr>
      <vt:lpstr>Calibri</vt:lpstr>
      <vt:lpstr>Helvetica</vt:lpstr>
      <vt:lpstr>UKIJ CJK</vt:lpstr>
      <vt:lpstr>Noto Sans CJK JP Medium</vt:lpstr>
      <vt:lpstr>Arial Unicode MS</vt:lpstr>
      <vt:lpstr>Open Sans</vt:lpstr>
      <vt:lpstr>Montserrat Black</vt:lpstr>
      <vt:lpstr>Noto Sans CJK JP Black</vt:lpstr>
      <vt:lpstr>Carlito</vt:lpstr>
      <vt:lpstr>默认设计模板</vt:lpstr>
      <vt:lpstr>纵横内控信息化 管理平台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纵横内控信息化 管理平台</dc:title>
  <dc:creator>Administrator</dc:creator>
  <cp:lastModifiedBy>朱红艳</cp:lastModifiedBy>
  <cp:revision>59</cp:revision>
  <dcterms:created xsi:type="dcterms:W3CDTF">2022-06-24T02:20:00Z</dcterms:created>
  <dcterms:modified xsi:type="dcterms:W3CDTF">2022-09-06T06:41:42Z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2815D467B05D4041A59F6D92519CAE27</vt:lpwstr>
  </property>
</Properties>
</file>