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heme/theme2.xml" ContentType="application/vnd.openxmlformats-officedocument.them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  <p:sldMasterId id="2147483658" r:id="rId2"/>
  </p:sldMasterIdLst>
  <p:notesMasterIdLst>
    <p:notesMasterId r:id="rId9"/>
  </p:notesMasterIdLst>
  <p:handoutMasterIdLst>
    <p:handoutMasterId r:id="rId10"/>
  </p:handoutMasterIdLst>
  <p:sldIdLst>
    <p:sldId id="16670672" r:id="rId3"/>
    <p:sldId id="2146848114" r:id="rId4"/>
    <p:sldId id="2898" r:id="rId5"/>
    <p:sldId id="2146848113" r:id="rId6"/>
    <p:sldId id="16670671" r:id="rId7"/>
    <p:sldId id="16670673" r:id="rId8"/>
  </p:sldIdLst>
  <p:sldSz cx="12198350" cy="6858000"/>
  <p:notesSz cx="7099300" cy="10234613"/>
  <p:custDataLst>
    <p:tags r:id="rId11"/>
  </p:custDataLst>
  <p:defaultTextStyle>
    <a:defPPr>
      <a:defRPr lang="de-DE"/>
    </a:defPPr>
    <a:lvl1pPr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MS PGothic" panose="020B0600070205080204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MS PGothic" panose="020B0600070205080204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MS PGothic" panose="020B0600070205080204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MS PGothic" panose="020B0600070205080204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MS PGothic" panose="020B060007020508020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MS PGothic" panose="020B060007020508020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MS PGothic" panose="020B060007020508020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MS PGothic" panose="020B060007020508020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MS PGothic" panose="020B060007020508020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4">
          <p15:clr>
            <a:srgbClr val="A4A3A4"/>
          </p15:clr>
        </p15:guide>
        <p15:guide id="2" orient="horz" pos="562">
          <p15:clr>
            <a:srgbClr val="A4A3A4"/>
          </p15:clr>
        </p15:guide>
        <p15:guide id="3" orient="horz" pos="2377">
          <p15:clr>
            <a:srgbClr val="A4A3A4"/>
          </p15:clr>
        </p15:guide>
        <p15:guide id="4" orient="horz" pos="2320">
          <p15:clr>
            <a:srgbClr val="A4A3A4"/>
          </p15:clr>
        </p15:guide>
        <p15:guide id="5" orient="horz" pos="883">
          <p15:clr>
            <a:srgbClr val="A4A3A4"/>
          </p15:clr>
        </p15:guide>
        <p15:guide id="6" orient="horz" pos="192">
          <p15:clr>
            <a:srgbClr val="A4A3A4"/>
          </p15:clr>
        </p15:guide>
        <p15:guide id="7" pos="360">
          <p15:clr>
            <a:srgbClr val="A4A3A4"/>
          </p15:clr>
        </p15:guide>
        <p15:guide id="8" pos="3835">
          <p15:clr>
            <a:srgbClr val="A4A3A4"/>
          </p15:clr>
        </p15:guide>
        <p15:guide id="9" pos="3906">
          <p15:clr>
            <a:srgbClr val="A4A3A4"/>
          </p15:clr>
        </p15:guide>
        <p15:guide id="10" pos="7349">
          <p15:clr>
            <a:srgbClr val="A4A3A4"/>
          </p15:clr>
        </p15:guide>
        <p15:guide id="11" pos="5549">
          <p15:clr>
            <a:srgbClr val="A4A3A4"/>
          </p15:clr>
        </p15:guide>
        <p15:guide id="12" orient="horz" pos="3903">
          <p15:clr>
            <a:srgbClr val="A4A3A4"/>
          </p15:clr>
        </p15:guide>
        <p15:guide id="13" orient="horz" pos="9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62">
          <p15:clr>
            <a:srgbClr val="A4A3A4"/>
          </p15:clr>
        </p15:guide>
        <p15:guide id="2" pos="223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isabeth Desmet" initials="ED" lastIdx="11" clrIdx="0"/>
  <p:cmAuthor id="1" name="Zhu, Hawk" initials="ZH" lastIdx="1" clrIdx="0"/>
  <p:cmAuthor id="2" name="丁 峰" initials="丁" lastIdx="1" clrIdx="1"/>
  <p:cmAuthor id="3" name="作者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C7DA4"/>
    <a:srgbClr val="151C5C"/>
    <a:srgbClr val="32A0A0"/>
    <a:srgbClr val="50BED7"/>
    <a:srgbClr val="A2DCFF"/>
    <a:srgbClr val="B0D0EE"/>
    <a:srgbClr val="FFFFFF"/>
    <a:srgbClr val="FFC000"/>
    <a:srgbClr val="1EB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5971" autoAdjust="0"/>
  </p:normalViewPr>
  <p:slideViewPr>
    <p:cSldViewPr snapToObjects="1" showGuides="1">
      <p:cViewPr varScale="1">
        <p:scale>
          <a:sx n="106" d="100"/>
          <a:sy n="106" d="100"/>
        </p:scale>
        <p:origin x="702" y="120"/>
      </p:cViewPr>
      <p:guideLst>
        <p:guide orient="horz" pos="3884"/>
        <p:guide orient="horz" pos="562"/>
        <p:guide orient="horz" pos="2377"/>
        <p:guide orient="horz" pos="2320"/>
        <p:guide orient="horz" pos="883"/>
        <p:guide orient="horz" pos="192"/>
        <p:guide pos="360"/>
        <p:guide pos="3835"/>
        <p:guide pos="3906"/>
        <p:guide pos="7349"/>
        <p:guide pos="5549"/>
        <p:guide orient="horz" pos="3903"/>
        <p:guide orient="horz" pos="9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5259"/>
    </p:cViewPr>
  </p:sorterViewPr>
  <p:notesViewPr>
    <p:cSldViewPr snapToObjects="1" showGuides="1">
      <p:cViewPr varScale="1">
        <p:scale>
          <a:sx n="74" d="100"/>
          <a:sy n="74" d="100"/>
        </p:scale>
        <p:origin x="4002" y="72"/>
      </p:cViewPr>
      <p:guideLst>
        <p:guide orient="horz" pos="3262"/>
        <p:guide pos="223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0"/>
            <a:ext cx="7099300" cy="698500"/>
          </a:xfrm>
          <a:prstGeom prst="rect">
            <a:avLst/>
          </a:prstGeom>
          <a:solidFill>
            <a:srgbClr val="879BAA"/>
          </a:solidFill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49613" cy="5524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48550" tIns="148550" rIns="148550" bIns="148550" numCol="1" anchor="t" anchorCtr="0" compatLnSpc="1"/>
          <a:lstStyle>
            <a:lvl1pPr defTabSz="942975">
              <a:spcBef>
                <a:spcPct val="0"/>
              </a:spcBef>
              <a:defRPr sz="12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3249612" cy="5524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48550" tIns="148550" rIns="148550" bIns="148550" numCol="1" anchor="t" anchorCtr="0" compatLnSpc="1"/>
          <a:lstStyle>
            <a:lvl1pPr algn="r" defTabSz="942975">
              <a:spcBef>
                <a:spcPct val="0"/>
              </a:spcBef>
              <a:defRPr sz="12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82163"/>
            <a:ext cx="3249613" cy="5524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48550" tIns="148550" rIns="148550" bIns="148550" numCol="1" anchor="b" anchorCtr="0" compatLnSpc="1"/>
          <a:lstStyle>
            <a:lvl1pPr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682163"/>
            <a:ext cx="3249612" cy="5524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48550" tIns="148550" rIns="148550" bIns="148550" numCol="1" anchor="b" anchorCtr="0" compatLnSpc="1"/>
          <a:lstStyle>
            <a:lvl1pPr algn="r"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de-DE" dirty="0">
                <a:latin typeface="Arial" panose="020B0604020202020204" pitchFamily="34" charset="0"/>
              </a:rPr>
              <a:t>Handout </a:t>
            </a:r>
            <a:fld id="{BFC713D8-7968-482B-A79F-9C586FE5053A}" type="slidenum">
              <a:rPr lang="de-DE" dirty="0" smtClean="0">
                <a:latin typeface="Arial" panose="020B0604020202020204" pitchFamily="34" charset="0"/>
              </a:rPr>
              <a:t>‹#›</a:t>
            </a:fld>
            <a:endParaRPr 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503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49613" cy="5524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48550" tIns="148550" rIns="148550" bIns="148550" numCol="1" anchor="t" anchorCtr="0" compatLnSpc="1"/>
          <a:lstStyle>
            <a:lvl1pPr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3248025" cy="5524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48550" tIns="148550" rIns="148550" bIns="148550" numCol="1" anchor="t" anchorCtr="0" compatLnSpc="1"/>
          <a:lstStyle>
            <a:lvl1pPr algn="r"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8350"/>
            <a:ext cx="682466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38125" y="4822825"/>
            <a:ext cx="6623050" cy="45656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82163"/>
            <a:ext cx="3249613" cy="5508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48550" tIns="148550" rIns="148550" bIns="148550" numCol="1" anchor="b" anchorCtr="0" compatLnSpc="1"/>
          <a:lstStyle>
            <a:lvl1pPr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682163"/>
            <a:ext cx="3248025" cy="5508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48550" tIns="148550" rIns="148550" bIns="148550" numCol="1" anchor="b" anchorCtr="0" compatLnSpc="1"/>
          <a:lstStyle>
            <a:lvl1pPr algn="r"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de-DE" dirty="0">
                <a:latin typeface="Arial" panose="020B0604020202020204" pitchFamily="34" charset="0"/>
              </a:rPr>
              <a:t>Notes </a:t>
            </a:r>
            <a:fld id="{AD141568-5488-4AC9-B82D-9F5CE1225E2A}" type="slidenum">
              <a:rPr lang="de-DE" dirty="0" smtClean="0">
                <a:latin typeface="Arial" panose="020B0604020202020204" pitchFamily="34" charset="0"/>
              </a:rPr>
              <a:t>‹#›</a:t>
            </a:fld>
            <a:endParaRPr 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565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8328956-2084-4873-A417-7A3A403C9172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812800"/>
            <a:ext cx="712946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</p:spPr>
        <p:txBody>
          <a:bodyPr wrap="none" anchor="ctr"/>
          <a:lstStyle/>
          <a:p>
            <a:endParaRPr lang="zh-CN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225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8328956-2084-4873-A417-7A3A403C9172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812800"/>
            <a:ext cx="712946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</p:spPr>
        <p:txBody>
          <a:bodyPr wrap="none" anchor="ctr"/>
          <a:lstStyle/>
          <a:p>
            <a:endParaRPr lang="zh-CN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993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2413" y="739775"/>
            <a:ext cx="6337300" cy="3563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在整个西门子解决方案中</a:t>
            </a:r>
            <a:endParaRPr lang="en-US" altLang="zh-CN" dirty="0"/>
          </a:p>
          <a:p>
            <a:r>
              <a:rPr lang="zh-CN" altLang="en-US" dirty="0"/>
              <a:t>底层：西门子自动化部分产品解决方案，以及其他厂商设备和控制系统</a:t>
            </a:r>
            <a:endParaRPr lang="en-US" altLang="zh-CN" dirty="0"/>
          </a:p>
          <a:p>
            <a:r>
              <a:rPr lang="zh-CN" altLang="en-US" dirty="0"/>
              <a:t>底层接口层：通过工厂数字化建模、实时历史数据库，实现将自动化转为数字化的过程</a:t>
            </a:r>
            <a:endParaRPr lang="en-US" altLang="zh-CN" dirty="0"/>
          </a:p>
          <a:p>
            <a:r>
              <a:rPr lang="zh-CN" altLang="en-US" dirty="0"/>
              <a:t>中间层：</a:t>
            </a:r>
            <a:r>
              <a:rPr lang="en-US" altLang="zh-CN" dirty="0"/>
              <a:t>MOM</a:t>
            </a:r>
            <a:r>
              <a:rPr lang="zh-CN" altLang="en-US" dirty="0"/>
              <a:t>整体解决方案，研发、</a:t>
            </a:r>
            <a:r>
              <a:rPr lang="en-US" altLang="zh-CN" dirty="0"/>
              <a:t>APS</a:t>
            </a:r>
            <a:r>
              <a:rPr lang="zh-CN" altLang="en-US" dirty="0"/>
              <a:t>、</a:t>
            </a:r>
            <a:r>
              <a:rPr lang="en-US" altLang="zh-CN" dirty="0"/>
              <a:t>MES</a:t>
            </a:r>
            <a:r>
              <a:rPr lang="zh-CN" altLang="en-US" dirty="0"/>
              <a:t>、</a:t>
            </a:r>
            <a:r>
              <a:rPr lang="en-US" altLang="zh-CN" dirty="0"/>
              <a:t>LIMS</a:t>
            </a:r>
            <a:r>
              <a:rPr lang="zh-CN" altLang="en-US" dirty="0"/>
              <a:t>、</a:t>
            </a:r>
            <a:r>
              <a:rPr lang="en-US" altLang="zh-CN" dirty="0"/>
              <a:t>LMS</a:t>
            </a:r>
            <a:r>
              <a:rPr lang="zh-CN" altLang="en-US" dirty="0"/>
              <a:t>、管理体系，并通过仿真和优化不断改进</a:t>
            </a:r>
            <a:endParaRPr lang="en-US" altLang="zh-CN" dirty="0"/>
          </a:p>
          <a:p>
            <a:r>
              <a:rPr lang="zh-CN" altLang="en-US" dirty="0"/>
              <a:t>上层：借助智能制造分析、</a:t>
            </a:r>
            <a:r>
              <a:rPr lang="en-US" altLang="zh-CN" dirty="0" err="1"/>
              <a:t>Mindspere</a:t>
            </a:r>
            <a:r>
              <a:rPr lang="zh-CN" altLang="en-US" dirty="0"/>
              <a:t>和</a:t>
            </a:r>
            <a:r>
              <a:rPr lang="en-US" altLang="zh-CN" dirty="0" err="1"/>
              <a:t>Mendix</a:t>
            </a:r>
            <a:r>
              <a:rPr lang="zh-CN" altLang="en-US" dirty="0"/>
              <a:t>实现快速、自定义的绩效分析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3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143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8328956-2084-4873-A417-7A3A403C9172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812800"/>
            <a:ext cx="712946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</p:spPr>
        <p:txBody>
          <a:bodyPr wrap="none" anchor="ctr"/>
          <a:lstStyle/>
          <a:p>
            <a:endParaRPr lang="zh-CN" altLang="zh-CN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016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8328956-2084-4873-A417-7A3A403C9172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6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812800"/>
            <a:ext cx="712946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</p:spPr>
        <p:txBody>
          <a:bodyPr wrap="none" anchor="ctr"/>
          <a:lstStyle/>
          <a:p>
            <a:endParaRPr lang="zh-CN" altLang="zh-CN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728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type="titleOnly" preserve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12198350" cy="1440000"/>
          </a:xfrm>
          <a:noFill/>
          <a:ln w="9525">
            <a:noFill/>
            <a:miter lim="800000"/>
          </a:ln>
        </p:spPr>
        <p:txBody>
          <a:bodyPr vert="horz" wrap="square" lIns="626400" tIns="432000" rIns="2124000" bIns="234000" numCol="1" anchor="t" anchorCtr="0" compatLnSpc="1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de-DE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de-DE" dirty="0"/>
              <a:t>Titelmasterformat durch Klicken bearbeiten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13" Type="http://schemas.openxmlformats.org/officeDocument/2006/relationships/tags" Target="../tags/tag11.xml"/><Relationship Id="rId18" Type="http://schemas.openxmlformats.org/officeDocument/2006/relationships/tags" Target="../tags/tag16.xml"/><Relationship Id="rId26" Type="http://schemas.openxmlformats.org/officeDocument/2006/relationships/tags" Target="../tags/tag24.xml"/><Relationship Id="rId3" Type="http://schemas.openxmlformats.org/officeDocument/2006/relationships/theme" Target="../theme/theme1.xml"/><Relationship Id="rId21" Type="http://schemas.openxmlformats.org/officeDocument/2006/relationships/tags" Target="../tags/tag19.xml"/><Relationship Id="rId7" Type="http://schemas.openxmlformats.org/officeDocument/2006/relationships/tags" Target="../tags/tag5.xml"/><Relationship Id="rId12" Type="http://schemas.openxmlformats.org/officeDocument/2006/relationships/tags" Target="../tags/tag10.xml"/><Relationship Id="rId17" Type="http://schemas.openxmlformats.org/officeDocument/2006/relationships/tags" Target="../tags/tag15.xml"/><Relationship Id="rId25" Type="http://schemas.openxmlformats.org/officeDocument/2006/relationships/tags" Target="../tags/tag2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4.xml"/><Relationship Id="rId20" Type="http://schemas.openxmlformats.org/officeDocument/2006/relationships/tags" Target="../tags/tag18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4.xml"/><Relationship Id="rId11" Type="http://schemas.openxmlformats.org/officeDocument/2006/relationships/tags" Target="../tags/tag9.xml"/><Relationship Id="rId24" Type="http://schemas.openxmlformats.org/officeDocument/2006/relationships/tags" Target="../tags/tag22.xml"/><Relationship Id="rId5" Type="http://schemas.openxmlformats.org/officeDocument/2006/relationships/tags" Target="../tags/tag3.xml"/><Relationship Id="rId15" Type="http://schemas.openxmlformats.org/officeDocument/2006/relationships/tags" Target="../tags/tag13.xml"/><Relationship Id="rId23" Type="http://schemas.openxmlformats.org/officeDocument/2006/relationships/tags" Target="../tags/tag21.xml"/><Relationship Id="rId28" Type="http://schemas.openxmlformats.org/officeDocument/2006/relationships/tags" Target="../tags/tag26.xml"/><Relationship Id="rId10" Type="http://schemas.openxmlformats.org/officeDocument/2006/relationships/tags" Target="../tags/tag8.xml"/><Relationship Id="rId19" Type="http://schemas.openxmlformats.org/officeDocument/2006/relationships/tags" Target="../tags/tag17.xml"/><Relationship Id="rId4" Type="http://schemas.openxmlformats.org/officeDocument/2006/relationships/tags" Target="../tags/tag2.xml"/><Relationship Id="rId9" Type="http://schemas.openxmlformats.org/officeDocument/2006/relationships/tags" Target="../tags/tag7.xml"/><Relationship Id="rId14" Type="http://schemas.openxmlformats.org/officeDocument/2006/relationships/tags" Target="../tags/tag12.xml"/><Relationship Id="rId22" Type="http://schemas.openxmlformats.org/officeDocument/2006/relationships/tags" Target="../tags/tag20.xml"/><Relationship Id="rId27" Type="http://schemas.openxmlformats.org/officeDocument/2006/relationships/tags" Target="../tags/tag2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18" Type="http://schemas.openxmlformats.org/officeDocument/2006/relationships/tags" Target="../tags/tag44.xml"/><Relationship Id="rId26" Type="http://schemas.openxmlformats.org/officeDocument/2006/relationships/tags" Target="../tags/tag52.xml"/><Relationship Id="rId3" Type="http://schemas.openxmlformats.org/officeDocument/2006/relationships/tags" Target="../tags/tag29.xml"/><Relationship Id="rId21" Type="http://schemas.openxmlformats.org/officeDocument/2006/relationships/tags" Target="../tags/tag47.xml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17" Type="http://schemas.openxmlformats.org/officeDocument/2006/relationships/tags" Target="../tags/tag43.xml"/><Relationship Id="rId25" Type="http://schemas.openxmlformats.org/officeDocument/2006/relationships/tags" Target="../tags/tag51.xml"/><Relationship Id="rId2" Type="http://schemas.openxmlformats.org/officeDocument/2006/relationships/tags" Target="../tags/tag28.xml"/><Relationship Id="rId16" Type="http://schemas.openxmlformats.org/officeDocument/2006/relationships/tags" Target="../tags/tag42.xml"/><Relationship Id="rId20" Type="http://schemas.openxmlformats.org/officeDocument/2006/relationships/tags" Target="../tags/tag46.xml"/><Relationship Id="rId1" Type="http://schemas.openxmlformats.org/officeDocument/2006/relationships/theme" Target="../theme/theme2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24" Type="http://schemas.openxmlformats.org/officeDocument/2006/relationships/tags" Target="../tags/tag50.xml"/><Relationship Id="rId5" Type="http://schemas.openxmlformats.org/officeDocument/2006/relationships/tags" Target="../tags/tag31.xml"/><Relationship Id="rId15" Type="http://schemas.openxmlformats.org/officeDocument/2006/relationships/tags" Target="../tags/tag41.xml"/><Relationship Id="rId23" Type="http://schemas.openxmlformats.org/officeDocument/2006/relationships/tags" Target="../tags/tag49.xml"/><Relationship Id="rId10" Type="http://schemas.openxmlformats.org/officeDocument/2006/relationships/tags" Target="../tags/tag36.xml"/><Relationship Id="rId19" Type="http://schemas.openxmlformats.org/officeDocument/2006/relationships/tags" Target="../tags/tag45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tags" Target="../tags/tag40.xml"/><Relationship Id="rId22" Type="http://schemas.openxmlformats.org/officeDocument/2006/relationships/tags" Target="../tags/tag48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cdtRectangle 115 Id3078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auto">
          <a:xfrm>
            <a:off x="0" y="-1"/>
            <a:ext cx="12198350" cy="1440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26400" tIns="432000" rIns="2746800" bIns="234000" numCol="1" anchor="t" anchorCtr="0" compatLnSpc="1"/>
          <a:lstStyle/>
          <a:p>
            <a:pPr lvl="0"/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3079" name="cdtRectangle 116 Id3079"/>
          <p:cNvSpPr>
            <a:spLocks noGrp="1" noChangeArrowheads="1"/>
          </p:cNvSpPr>
          <p:nvPr>
            <p:ph type="body" idx="1"/>
            <p:custDataLst>
              <p:tags r:id="rId5"/>
            </p:custDataLst>
          </p:nvPr>
        </p:nvSpPr>
        <p:spPr bwMode="auto">
          <a:xfrm>
            <a:off x="627063" y="1441451"/>
            <a:ext cx="8208962" cy="475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3072" name="cdtMasterTags_CL1 Id3072"/>
          <p:cNvCxnSpPr/>
          <p:nvPr userDrawn="1">
            <p:custDataLst>
              <p:tags r:id="rId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3" name="cdtMasterTags_CL2 Id3073"/>
          <p:cNvCxnSpPr/>
          <p:nvPr userDrawn="1">
            <p:custDataLst>
              <p:tags r:id="rId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4" name="cdtMasterTags_CL3 Id3074"/>
          <p:cNvCxnSpPr/>
          <p:nvPr userDrawn="1">
            <p:custDataLst>
              <p:tags r:id="rId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5" name="cdtMasterTags_CL4 Id3075"/>
          <p:cNvCxnSpPr/>
          <p:nvPr userDrawn="1">
            <p:custDataLst>
              <p:tags r:id="rId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6" name="cdtMasterTags_CL5 Id3076"/>
          <p:cNvCxnSpPr/>
          <p:nvPr userDrawn="1">
            <p:custDataLst>
              <p:tags r:id="rId1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7" name="cdtMasterTags_CL6 Id3077"/>
          <p:cNvCxnSpPr/>
          <p:nvPr userDrawn="1">
            <p:custDataLst>
              <p:tags r:id="rId1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0" name="cdtMasterTags_CL7 Id3080"/>
          <p:cNvCxnSpPr/>
          <p:nvPr userDrawn="1">
            <p:custDataLst>
              <p:tags r:id="rId1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1" name="cdtMasterTags_CL8 Id3081"/>
          <p:cNvCxnSpPr/>
          <p:nvPr userDrawn="1">
            <p:custDataLst>
              <p:tags r:id="rId1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2" name="cdtMasterTags_CL9 Id3082"/>
          <p:cNvCxnSpPr/>
          <p:nvPr userDrawn="1">
            <p:custDataLst>
              <p:tags r:id="rId1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3" name="cdtMasterTags_CL10 Id3083"/>
          <p:cNvCxnSpPr/>
          <p:nvPr userDrawn="1">
            <p:custDataLst>
              <p:tags r:id="rId1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4" name="cdtMasterTags_CL11 Id3084"/>
          <p:cNvCxnSpPr/>
          <p:nvPr userDrawn="1">
            <p:custDataLst>
              <p:tags r:id="rId1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5" name="cdtMasterTags_CL12 Id3085"/>
          <p:cNvCxnSpPr/>
          <p:nvPr userDrawn="1">
            <p:custDataLst>
              <p:tags r:id="rId1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6" name="cdtMasterTags_CL13 Id3086"/>
          <p:cNvCxnSpPr/>
          <p:nvPr userDrawn="1">
            <p:custDataLst>
              <p:tags r:id="rId1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7" name="cdtMasterTags_CL14 Id3087"/>
          <p:cNvCxnSpPr/>
          <p:nvPr userDrawn="1">
            <p:custDataLst>
              <p:tags r:id="rId1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8" name="cdtMasterTags_CL15 Id3088"/>
          <p:cNvCxnSpPr/>
          <p:nvPr userDrawn="1">
            <p:custDataLst>
              <p:tags r:id="rId2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9" name="cdtMasterTags_CL16 Id3089"/>
          <p:cNvCxnSpPr/>
          <p:nvPr userDrawn="1">
            <p:custDataLst>
              <p:tags r:id="rId2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0" name="cdtMasterTags_CL17 Id3090"/>
          <p:cNvCxnSpPr/>
          <p:nvPr userDrawn="1">
            <p:custDataLst>
              <p:tags r:id="rId2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1" name="cdtMasterTags_CL18 Id3091"/>
          <p:cNvCxnSpPr/>
          <p:nvPr userDrawn="1">
            <p:custDataLst>
              <p:tags r:id="rId2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2" name="cdtMasterTags_CL19 Id3092"/>
          <p:cNvCxnSpPr/>
          <p:nvPr userDrawn="1">
            <p:custDataLst>
              <p:tags r:id="rId2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3" name="cdtMasterTags_CL20 Id3093"/>
          <p:cNvCxnSpPr/>
          <p:nvPr userDrawn="1">
            <p:custDataLst>
              <p:tags r:id="rId2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4" name="cdtMasterTags_CL21 Id3094"/>
          <p:cNvCxnSpPr/>
          <p:nvPr userDrawn="1">
            <p:custDataLst>
              <p:tags r:id="rId2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5" name="cdtMasterTags_CL22 Id3095"/>
          <p:cNvCxnSpPr/>
          <p:nvPr userDrawn="1">
            <p:custDataLst>
              <p:tags r:id="rId2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6" name="cdtMasterTags"/>
          <p:cNvCxnSpPr/>
          <p:nvPr userDrawn="1">
            <p:custDataLst>
              <p:tags r:id="rId2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7" name="Gruppieren 66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68" name="Gerade Verbindung 67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68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72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73"/>
            <p:cNvCxnSpPr/>
            <p:nvPr userDrawn="1"/>
          </p:nvCxnSpPr>
          <p:spPr bwMode="auto">
            <a:xfrm rot="5400000">
              <a:off x="12322800" y="94584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 userDrawn="1"/>
          </p:nvCxnSpPr>
          <p:spPr bwMode="auto">
            <a:xfrm rot="5400000">
              <a:off x="123228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75"/>
            <p:cNvCxnSpPr/>
            <p:nvPr userDrawn="1"/>
          </p:nvCxnSpPr>
          <p:spPr bwMode="auto">
            <a:xfrm rot="5400000">
              <a:off x="123228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Gerade Verbindung 76"/>
            <p:cNvCxnSpPr/>
            <p:nvPr userDrawn="1"/>
          </p:nvCxnSpPr>
          <p:spPr bwMode="auto">
            <a:xfrm rot="5400000">
              <a:off x="123228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Gerade Verbindung 77"/>
            <p:cNvCxnSpPr/>
            <p:nvPr userDrawn="1"/>
          </p:nvCxnSpPr>
          <p:spPr bwMode="auto">
            <a:xfrm rot="5400000">
              <a:off x="123228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Gerade Verbindung 78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Gerade Verbindung 79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Gerade Verbindung 80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Gerade Verbindung 81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Gerade Verbindung 82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Gerade Verbindung 83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Gerade Verbindung 84"/>
            <p:cNvCxnSpPr/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Gerade Verbindung 85"/>
            <p:cNvCxnSpPr/>
            <p:nvPr userDrawn="1"/>
          </p:nvCxnSpPr>
          <p:spPr bwMode="auto">
            <a:xfrm rot="5400000">
              <a:off x="-1260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Gerade Verbindung 86"/>
            <p:cNvCxnSpPr/>
            <p:nvPr userDrawn="1"/>
          </p:nvCxnSpPr>
          <p:spPr bwMode="auto">
            <a:xfrm rot="5400000">
              <a:off x="-1260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Gerade Verbindung 87"/>
            <p:cNvCxnSpPr/>
            <p:nvPr userDrawn="1"/>
          </p:nvCxnSpPr>
          <p:spPr bwMode="auto">
            <a:xfrm rot="5400000">
              <a:off x="-1260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Gerade Verbindung 88"/>
            <p:cNvCxnSpPr/>
            <p:nvPr userDrawn="1"/>
          </p:nvCxnSpPr>
          <p:spPr bwMode="auto">
            <a:xfrm rot="5400000">
              <a:off x="-1260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6F32581B-085C-F307-DFE8-9088ED11C7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508" y="199508"/>
            <a:ext cx="1524833" cy="51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200" b="1">
          <a:solidFill>
            <a:srgbClr val="00646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  <a:ea typeface="MS PGothic" panose="020B0600070205080204" charset="-128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  <a:ea typeface="MS PGothic" panose="020B0600070205080204" charset="-128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  <a:ea typeface="MS PGothic" panose="020B0600070205080204" charset="-128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  <a:ea typeface="MS PGothic" panose="020B060007020508020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  <a:ea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  <a:ea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  <a:ea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  <a:ea typeface="ヒラギノ角ゴ Pro W3" charset="0"/>
        </a:defRPr>
      </a:lvl9pPr>
    </p:titleStyle>
    <p:bodyStyle>
      <a:lvl1pPr marL="0" indent="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79705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58775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38480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17550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defRPr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221105" indent="-18923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panose="05000000000000000000" charset="0"/>
        <a:buChar char="§"/>
        <a:defRPr>
          <a:solidFill>
            <a:schemeClr val="tx1"/>
          </a:solidFill>
          <a:latin typeface="+mn-lt"/>
          <a:ea typeface="+mn-ea"/>
        </a:defRPr>
      </a:lvl6pPr>
      <a:lvl7pPr marL="1678305" indent="-18923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panose="05000000000000000000" charset="0"/>
        <a:buChar char="§"/>
        <a:defRPr>
          <a:solidFill>
            <a:schemeClr val="tx1"/>
          </a:solidFill>
          <a:latin typeface="+mn-lt"/>
          <a:ea typeface="+mn-ea"/>
        </a:defRPr>
      </a:lvl7pPr>
      <a:lvl8pPr marL="2135505" indent="-18923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panose="05000000000000000000" charset="0"/>
        <a:buChar char="§"/>
        <a:defRPr>
          <a:solidFill>
            <a:schemeClr val="tx1"/>
          </a:solidFill>
          <a:latin typeface="+mn-lt"/>
          <a:ea typeface="+mn-ea"/>
        </a:defRPr>
      </a:lvl8pPr>
      <a:lvl9pPr marL="2592705" indent="-18923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panose="05000000000000000000" charset="0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cdtRectangle 115 Id3078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 bwMode="auto">
          <a:xfrm>
            <a:off x="0" y="-1"/>
            <a:ext cx="12198350" cy="1440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26400" tIns="432000" rIns="3384000" bIns="234000" numCol="1" anchor="t" anchorCtr="0" compatLnSpc="1"/>
          <a:lstStyle/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3079" name="cdtRectangle 116 Id3079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 bwMode="auto">
          <a:xfrm>
            <a:off x="627063" y="1443037"/>
            <a:ext cx="8208962" cy="47504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cxnSp>
        <p:nvCxnSpPr>
          <p:cNvPr id="3072" name="cdtMasterTags_CL1 Id3072"/>
          <p:cNvCxnSpPr/>
          <p:nvPr>
            <p:custDataLst>
              <p:tags r:id="rId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3" name="cdtMasterTags_CL2 Id3073"/>
          <p:cNvCxnSpPr/>
          <p:nvPr>
            <p:custDataLst>
              <p:tags r:id="rId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4" name="cdtMasterTags_CL3 Id3074"/>
          <p:cNvCxnSpPr/>
          <p:nvPr>
            <p:custDataLst>
              <p:tags r:id="rId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5" name="cdtMasterTags_CL4 Id3075"/>
          <p:cNvCxnSpPr/>
          <p:nvPr>
            <p:custDataLst>
              <p:tags r:id="rId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6" name="cdtMasterTags_CL5 Id3076"/>
          <p:cNvCxnSpPr/>
          <p:nvPr>
            <p:custDataLst>
              <p:tags r:id="rId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7" name="cdtMasterTags_CL6 Id3077"/>
          <p:cNvCxnSpPr/>
          <p:nvPr>
            <p:custDataLst>
              <p:tags r:id="rId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0" name="cdtMasterTags_CL7 Id3080"/>
          <p:cNvCxnSpPr/>
          <p:nvPr>
            <p:custDataLst>
              <p:tags r:id="rId1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1" name="cdtMasterTags_CL8 Id3081"/>
          <p:cNvCxnSpPr/>
          <p:nvPr>
            <p:custDataLst>
              <p:tags r:id="rId1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2" name="cdtMasterTags_CL9 Id3082"/>
          <p:cNvCxnSpPr/>
          <p:nvPr>
            <p:custDataLst>
              <p:tags r:id="rId1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3" name="cdtMasterTags_CL10 Id3083"/>
          <p:cNvCxnSpPr/>
          <p:nvPr>
            <p:custDataLst>
              <p:tags r:id="rId1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4" name="cdtMasterTags_CL11 Id3084"/>
          <p:cNvCxnSpPr/>
          <p:nvPr>
            <p:custDataLst>
              <p:tags r:id="rId1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5" name="cdtMasterTags_CL12 Id3085"/>
          <p:cNvCxnSpPr/>
          <p:nvPr>
            <p:custDataLst>
              <p:tags r:id="rId1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6" name="cdtMasterTags_CL13 Id3086"/>
          <p:cNvCxnSpPr/>
          <p:nvPr>
            <p:custDataLst>
              <p:tags r:id="rId1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7" name="cdtMasterTags_CL14 Id3087"/>
          <p:cNvCxnSpPr/>
          <p:nvPr>
            <p:custDataLst>
              <p:tags r:id="rId1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8" name="cdtMasterTags_CL15 Id3088"/>
          <p:cNvCxnSpPr/>
          <p:nvPr>
            <p:custDataLst>
              <p:tags r:id="rId1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9" name="cdtMasterTags_CL16 Id3089"/>
          <p:cNvCxnSpPr/>
          <p:nvPr>
            <p:custDataLst>
              <p:tags r:id="rId1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0" name="cdtMasterTags_CL17 Id3090"/>
          <p:cNvCxnSpPr/>
          <p:nvPr>
            <p:custDataLst>
              <p:tags r:id="rId2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1" name="cdtMasterTags_CL18 Id3091"/>
          <p:cNvCxnSpPr/>
          <p:nvPr>
            <p:custDataLst>
              <p:tags r:id="rId2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2" name="cdtMasterTags_CL19 Id3092"/>
          <p:cNvCxnSpPr/>
          <p:nvPr>
            <p:custDataLst>
              <p:tags r:id="rId2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3" name="cdtMasterTags_CL20 Id3093"/>
          <p:cNvCxnSpPr/>
          <p:nvPr>
            <p:custDataLst>
              <p:tags r:id="rId2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4" name="cdtMasterTags_CL21 Id3094"/>
          <p:cNvCxnSpPr/>
          <p:nvPr>
            <p:custDataLst>
              <p:tags r:id="rId2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5" name="cdtMasterTags_CL22 Id3095"/>
          <p:cNvCxnSpPr/>
          <p:nvPr>
            <p:custDataLst>
              <p:tags r:id="rId2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6" name="cdtMasterTags"/>
          <p:cNvCxnSpPr/>
          <p:nvPr>
            <p:custDataLst>
              <p:tags r:id="rId2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7" name="Gruppieren 66"/>
          <p:cNvGrpSpPr/>
          <p:nvPr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68" name="Gerade Verbindung 67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68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72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73"/>
            <p:cNvCxnSpPr/>
            <p:nvPr userDrawn="1"/>
          </p:nvCxnSpPr>
          <p:spPr bwMode="auto">
            <a:xfrm rot="5400000">
              <a:off x="12322800" y="94584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 userDrawn="1"/>
          </p:nvCxnSpPr>
          <p:spPr bwMode="auto">
            <a:xfrm rot="5400000">
              <a:off x="123228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75"/>
            <p:cNvCxnSpPr/>
            <p:nvPr userDrawn="1"/>
          </p:nvCxnSpPr>
          <p:spPr bwMode="auto">
            <a:xfrm rot="5400000">
              <a:off x="123228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Gerade Verbindung 76"/>
            <p:cNvCxnSpPr/>
            <p:nvPr userDrawn="1"/>
          </p:nvCxnSpPr>
          <p:spPr bwMode="auto">
            <a:xfrm rot="5400000">
              <a:off x="123228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Gerade Verbindung 77"/>
            <p:cNvCxnSpPr/>
            <p:nvPr userDrawn="1"/>
          </p:nvCxnSpPr>
          <p:spPr bwMode="auto">
            <a:xfrm rot="5400000">
              <a:off x="123228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Gerade Verbindung 78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Gerade Verbindung 79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Gerade Verbindung 80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Gerade Verbindung 81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Gerade Verbindung 82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Gerade Verbindung 83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Gerade Verbindung 84"/>
            <p:cNvCxnSpPr/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Gerade Verbindung 85"/>
            <p:cNvCxnSpPr/>
            <p:nvPr userDrawn="1"/>
          </p:nvCxnSpPr>
          <p:spPr bwMode="auto">
            <a:xfrm rot="5400000">
              <a:off x="-1260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Gerade Verbindung 86"/>
            <p:cNvCxnSpPr/>
            <p:nvPr userDrawn="1"/>
          </p:nvCxnSpPr>
          <p:spPr bwMode="auto">
            <a:xfrm rot="5400000">
              <a:off x="-1260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Gerade Verbindung 87"/>
            <p:cNvCxnSpPr/>
            <p:nvPr userDrawn="1"/>
          </p:nvCxnSpPr>
          <p:spPr bwMode="auto">
            <a:xfrm rot="5400000">
              <a:off x="-1260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Gerade Verbindung 88"/>
            <p:cNvCxnSpPr/>
            <p:nvPr userDrawn="1"/>
          </p:nvCxnSpPr>
          <p:spPr bwMode="auto">
            <a:xfrm rot="5400000">
              <a:off x="-1260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52" name="Picture 5"/>
          <p:cNvPicPr>
            <a:picLocks noChangeAspect="1"/>
          </p:cNvPicPr>
          <p:nvPr userDrawn="1"/>
        </p:nvPicPr>
        <p:blipFill rotWithShape="1">
          <a:blip r:embed="rId27" cstate="screen"/>
          <a:srcRect/>
          <a:stretch>
            <a:fillRect/>
          </a:stretch>
        </p:blipFill>
        <p:spPr>
          <a:xfrm>
            <a:off x="5973354" y="6525430"/>
            <a:ext cx="6224996" cy="3325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646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  <a:ea typeface="MS PGothic" panose="020B060007020508020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  <a:ea typeface="MS PGothic" panose="020B060007020508020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  <a:ea typeface="MS PGothic" panose="020B060007020508020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  <a:ea typeface="MS PGothic" panose="020B060007020508020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  <a:ea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  <a:ea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  <a:ea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  <a:ea typeface="ヒラギノ角ゴ Pro W3" charset="0"/>
        </a:defRPr>
      </a:lvl9pPr>
    </p:titleStyle>
    <p:bodyStyle>
      <a:lvl1pPr marL="0" indent="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79705" indent="-179705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defRPr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58775" indent="-179705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defRPr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38480" indent="-179705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defRPr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20090" indent="-179705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defRPr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720090" indent="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panose="05000000000000000000" charset="0"/>
        <a:buNone/>
        <a:defRPr>
          <a:solidFill>
            <a:schemeClr val="tx1"/>
          </a:solidFill>
          <a:latin typeface="+mn-lt"/>
          <a:ea typeface="+mn-ea"/>
        </a:defRPr>
      </a:lvl6pPr>
      <a:lvl7pPr marL="720090" indent="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panose="05000000000000000000" charset="0"/>
        <a:buNone/>
        <a:defRPr>
          <a:solidFill>
            <a:schemeClr val="tx1"/>
          </a:solidFill>
          <a:latin typeface="+mn-lt"/>
          <a:ea typeface="+mn-ea"/>
        </a:defRPr>
      </a:lvl7pPr>
      <a:lvl8pPr marL="720090" indent="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panose="05000000000000000000" charset="0"/>
        <a:buNone/>
        <a:defRPr>
          <a:solidFill>
            <a:schemeClr val="tx1"/>
          </a:solidFill>
          <a:latin typeface="+mn-lt"/>
          <a:ea typeface="+mn-ea"/>
        </a:defRPr>
      </a:lvl8pPr>
      <a:lvl9pPr marL="720090" indent="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panose="05000000000000000000" charset="0"/>
        <a:buNone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/>
          <p:nvPr/>
        </p:nvSpPr>
        <p:spPr>
          <a:xfrm>
            <a:off x="3175" y="0"/>
            <a:ext cx="12192000" cy="956310"/>
          </a:xfrm>
          <a:prstGeom prst="rect">
            <a:avLst/>
          </a:prstGeom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64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</a:defRPr>
            </a:lvl9pPr>
          </a:lstStyle>
          <a:p>
            <a:r>
              <a:rPr lang="zh-CN" altLang="en-US" kern="0" dirty="0">
                <a:sym typeface="Arial" panose="020B0604020202020204" pitchFamily="34" charset="0"/>
              </a:rPr>
              <a:t>        奥利普在制造行业数字化的</a:t>
            </a:r>
            <a:r>
              <a:rPr lang="zh-CN" altLang="en-US" kern="0" dirty="0" smtClean="0">
                <a:sym typeface="Arial" panose="020B0604020202020204" pitchFamily="34" charset="0"/>
              </a:rPr>
              <a:t>交付流程</a:t>
            </a:r>
            <a:endParaRPr lang="zh-CN" altLang="en-US" kern="0" dirty="0">
              <a:sym typeface="Arial" panose="020B0604020202020204" pitchFamily="34" charset="0"/>
            </a:endParaRPr>
          </a:p>
        </p:txBody>
      </p:sp>
      <p:cxnSp>
        <p:nvCxnSpPr>
          <p:cNvPr id="3" name="Straight Connector 5">
            <a:extLst>
              <a:ext uri="{FF2B5EF4-FFF2-40B4-BE49-F238E27FC236}">
                <a16:creationId xmlns:a16="http://schemas.microsoft.com/office/drawing/2014/main" id="{5F9B9ABB-8E44-4F92-2B99-086234CABC6B}"/>
              </a:ext>
            </a:extLst>
          </p:cNvPr>
          <p:cNvCxnSpPr/>
          <p:nvPr/>
        </p:nvCxnSpPr>
        <p:spPr>
          <a:xfrm flipH="1">
            <a:off x="482404" y="2916036"/>
            <a:ext cx="11040113" cy="0"/>
          </a:xfrm>
          <a:prstGeom prst="line">
            <a:avLst/>
          </a:prstGeom>
          <a:noFill/>
          <a:ln w="15875" cap="flat" cmpd="sng" algn="ctr">
            <a:solidFill>
              <a:srgbClr val="FFFFFF">
                <a:lumMod val="75000"/>
              </a:srgbClr>
            </a:solidFill>
            <a:prstDash val="sysDot"/>
            <a:miter lim="800000"/>
            <a:headEnd type="oval"/>
            <a:tailEnd type="oval"/>
          </a:ln>
          <a:effectLst/>
        </p:spPr>
      </p:cxnSp>
      <p:sp>
        <p:nvSpPr>
          <p:cNvPr id="4" name="Freeform 6">
            <a:extLst>
              <a:ext uri="{FF2B5EF4-FFF2-40B4-BE49-F238E27FC236}">
                <a16:creationId xmlns:a16="http://schemas.microsoft.com/office/drawing/2014/main" id="{0C6B7582-146F-7DC6-097A-1B887D0095B4}"/>
              </a:ext>
            </a:extLst>
          </p:cNvPr>
          <p:cNvSpPr/>
          <p:nvPr/>
        </p:nvSpPr>
        <p:spPr>
          <a:xfrm rot="16200000">
            <a:off x="1052888" y="2391943"/>
            <a:ext cx="1632453" cy="1476983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-1" fmla="*/ 0 w 1324961"/>
              <a:gd name="connsiteY0-2" fmla="*/ 0 h 1468980"/>
              <a:gd name="connsiteX1-3" fmla="*/ 769166 w 1324961"/>
              <a:gd name="connsiteY1-4" fmla="*/ 0 h 1468980"/>
              <a:gd name="connsiteX2-5" fmla="*/ 1324961 w 1324961"/>
              <a:gd name="connsiteY2-6" fmla="*/ 2 h 1468980"/>
              <a:gd name="connsiteX3-7" fmla="*/ 1324961 w 1324961"/>
              <a:gd name="connsiteY3-8" fmla="*/ 734490 h 1468980"/>
              <a:gd name="connsiteX4-9" fmla="*/ 769166 w 1324961"/>
              <a:gd name="connsiteY4-10" fmla="*/ 1468980 h 1468980"/>
              <a:gd name="connsiteX5-11" fmla="*/ 769166 w 1324961"/>
              <a:gd name="connsiteY5-12" fmla="*/ 1468980 h 1468980"/>
              <a:gd name="connsiteX6-13" fmla="*/ 0 w 1324961"/>
              <a:gd name="connsiteY6-14" fmla="*/ 1468980 h 1468980"/>
              <a:gd name="connsiteX7-15" fmla="*/ 555795 w 1324961"/>
              <a:gd name="connsiteY7-16" fmla="*/ 734490 h 1468980"/>
              <a:gd name="connsiteX8-17" fmla="*/ 0 w 1324961"/>
              <a:gd name="connsiteY8-18" fmla="*/ 0 h 1468980"/>
              <a:gd name="connsiteX0-19" fmla="*/ 0 w 1324963"/>
              <a:gd name="connsiteY0-20" fmla="*/ 0 h 1468983"/>
              <a:gd name="connsiteX1-21" fmla="*/ 769166 w 1324963"/>
              <a:gd name="connsiteY1-22" fmla="*/ 0 h 1468983"/>
              <a:gd name="connsiteX2-23" fmla="*/ 1324961 w 1324963"/>
              <a:gd name="connsiteY2-24" fmla="*/ 2 h 1468983"/>
              <a:gd name="connsiteX3-25" fmla="*/ 1324961 w 1324963"/>
              <a:gd name="connsiteY3-26" fmla="*/ 734490 h 1468983"/>
              <a:gd name="connsiteX4-27" fmla="*/ 769166 w 1324963"/>
              <a:gd name="connsiteY4-28" fmla="*/ 1468980 h 1468983"/>
              <a:gd name="connsiteX5-29" fmla="*/ 1324963 w 1324963"/>
              <a:gd name="connsiteY5-30" fmla="*/ 1468983 h 1468983"/>
              <a:gd name="connsiteX6-31" fmla="*/ 0 w 1324963"/>
              <a:gd name="connsiteY6-32" fmla="*/ 1468980 h 1468983"/>
              <a:gd name="connsiteX7-33" fmla="*/ 555795 w 1324963"/>
              <a:gd name="connsiteY7-34" fmla="*/ 734490 h 1468983"/>
              <a:gd name="connsiteX8-35" fmla="*/ 0 w 1324963"/>
              <a:gd name="connsiteY8-36" fmla="*/ 0 h 1468983"/>
              <a:gd name="connsiteX0-37" fmla="*/ 0 w 1324964"/>
              <a:gd name="connsiteY0-38" fmla="*/ 0 h 1468983"/>
              <a:gd name="connsiteX1-39" fmla="*/ 769166 w 1324964"/>
              <a:gd name="connsiteY1-40" fmla="*/ 0 h 1468983"/>
              <a:gd name="connsiteX2-41" fmla="*/ 1324961 w 1324964"/>
              <a:gd name="connsiteY2-42" fmla="*/ 2 h 1468983"/>
              <a:gd name="connsiteX3-43" fmla="*/ 1324961 w 1324964"/>
              <a:gd name="connsiteY3-44" fmla="*/ 734490 h 1468983"/>
              <a:gd name="connsiteX4-45" fmla="*/ 1324964 w 1324964"/>
              <a:gd name="connsiteY4-46" fmla="*/ 1324961 h 1468983"/>
              <a:gd name="connsiteX5-47" fmla="*/ 1324963 w 1324964"/>
              <a:gd name="connsiteY5-48" fmla="*/ 1468983 h 1468983"/>
              <a:gd name="connsiteX6-49" fmla="*/ 0 w 1324964"/>
              <a:gd name="connsiteY6-50" fmla="*/ 1468980 h 1468983"/>
              <a:gd name="connsiteX7-51" fmla="*/ 555795 w 1324964"/>
              <a:gd name="connsiteY7-52" fmla="*/ 734490 h 1468983"/>
              <a:gd name="connsiteX8-53" fmla="*/ 0 w 1324964"/>
              <a:gd name="connsiteY8-54" fmla="*/ 0 h 1468983"/>
              <a:gd name="connsiteX0-55" fmla="*/ 0 w 1324964"/>
              <a:gd name="connsiteY0-56" fmla="*/ 0 h 1468983"/>
              <a:gd name="connsiteX1-57" fmla="*/ 769166 w 1324964"/>
              <a:gd name="connsiteY1-58" fmla="*/ 0 h 1468983"/>
              <a:gd name="connsiteX2-59" fmla="*/ 1324961 w 1324964"/>
              <a:gd name="connsiteY2-60" fmla="*/ 2 h 1468983"/>
              <a:gd name="connsiteX3-61" fmla="*/ 1324961 w 1324964"/>
              <a:gd name="connsiteY3-62" fmla="*/ 734490 h 1468983"/>
              <a:gd name="connsiteX4-63" fmla="*/ 1324964 w 1324964"/>
              <a:gd name="connsiteY4-64" fmla="*/ 1324961 h 1468983"/>
              <a:gd name="connsiteX5-65" fmla="*/ 1324963 w 1324964"/>
              <a:gd name="connsiteY5-66" fmla="*/ 1468983 h 1468983"/>
              <a:gd name="connsiteX6-67" fmla="*/ 0 w 1324964"/>
              <a:gd name="connsiteY6-68" fmla="*/ 1468980 h 1468983"/>
              <a:gd name="connsiteX7-69" fmla="*/ 403253 w 1324964"/>
              <a:gd name="connsiteY7-70" fmla="*/ 734492 h 1468983"/>
              <a:gd name="connsiteX8-71" fmla="*/ 0 w 1324964"/>
              <a:gd name="connsiteY8-72" fmla="*/ 0 h 14689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rgbClr val="7CBED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8CAEC272-C4F0-0CA9-613B-480646CE9F0E}"/>
              </a:ext>
            </a:extLst>
          </p:cNvPr>
          <p:cNvSpPr/>
          <p:nvPr/>
        </p:nvSpPr>
        <p:spPr>
          <a:xfrm rot="16200000">
            <a:off x="3808452" y="2391943"/>
            <a:ext cx="1632453" cy="1476983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-1" fmla="*/ 0 w 1324961"/>
              <a:gd name="connsiteY0-2" fmla="*/ 0 h 1468980"/>
              <a:gd name="connsiteX1-3" fmla="*/ 769166 w 1324961"/>
              <a:gd name="connsiteY1-4" fmla="*/ 0 h 1468980"/>
              <a:gd name="connsiteX2-5" fmla="*/ 1324961 w 1324961"/>
              <a:gd name="connsiteY2-6" fmla="*/ 2 h 1468980"/>
              <a:gd name="connsiteX3-7" fmla="*/ 1324961 w 1324961"/>
              <a:gd name="connsiteY3-8" fmla="*/ 734490 h 1468980"/>
              <a:gd name="connsiteX4-9" fmla="*/ 769166 w 1324961"/>
              <a:gd name="connsiteY4-10" fmla="*/ 1468980 h 1468980"/>
              <a:gd name="connsiteX5-11" fmla="*/ 769166 w 1324961"/>
              <a:gd name="connsiteY5-12" fmla="*/ 1468980 h 1468980"/>
              <a:gd name="connsiteX6-13" fmla="*/ 0 w 1324961"/>
              <a:gd name="connsiteY6-14" fmla="*/ 1468980 h 1468980"/>
              <a:gd name="connsiteX7-15" fmla="*/ 555795 w 1324961"/>
              <a:gd name="connsiteY7-16" fmla="*/ 734490 h 1468980"/>
              <a:gd name="connsiteX8-17" fmla="*/ 0 w 1324961"/>
              <a:gd name="connsiteY8-18" fmla="*/ 0 h 1468980"/>
              <a:gd name="connsiteX0-19" fmla="*/ 0 w 1324963"/>
              <a:gd name="connsiteY0-20" fmla="*/ 0 h 1468983"/>
              <a:gd name="connsiteX1-21" fmla="*/ 769166 w 1324963"/>
              <a:gd name="connsiteY1-22" fmla="*/ 0 h 1468983"/>
              <a:gd name="connsiteX2-23" fmla="*/ 1324961 w 1324963"/>
              <a:gd name="connsiteY2-24" fmla="*/ 2 h 1468983"/>
              <a:gd name="connsiteX3-25" fmla="*/ 1324961 w 1324963"/>
              <a:gd name="connsiteY3-26" fmla="*/ 734490 h 1468983"/>
              <a:gd name="connsiteX4-27" fmla="*/ 769166 w 1324963"/>
              <a:gd name="connsiteY4-28" fmla="*/ 1468980 h 1468983"/>
              <a:gd name="connsiteX5-29" fmla="*/ 1324963 w 1324963"/>
              <a:gd name="connsiteY5-30" fmla="*/ 1468983 h 1468983"/>
              <a:gd name="connsiteX6-31" fmla="*/ 0 w 1324963"/>
              <a:gd name="connsiteY6-32" fmla="*/ 1468980 h 1468983"/>
              <a:gd name="connsiteX7-33" fmla="*/ 555795 w 1324963"/>
              <a:gd name="connsiteY7-34" fmla="*/ 734490 h 1468983"/>
              <a:gd name="connsiteX8-35" fmla="*/ 0 w 1324963"/>
              <a:gd name="connsiteY8-36" fmla="*/ 0 h 1468983"/>
              <a:gd name="connsiteX0-37" fmla="*/ 0 w 1324964"/>
              <a:gd name="connsiteY0-38" fmla="*/ 0 h 1468983"/>
              <a:gd name="connsiteX1-39" fmla="*/ 769166 w 1324964"/>
              <a:gd name="connsiteY1-40" fmla="*/ 0 h 1468983"/>
              <a:gd name="connsiteX2-41" fmla="*/ 1324961 w 1324964"/>
              <a:gd name="connsiteY2-42" fmla="*/ 2 h 1468983"/>
              <a:gd name="connsiteX3-43" fmla="*/ 1324961 w 1324964"/>
              <a:gd name="connsiteY3-44" fmla="*/ 734490 h 1468983"/>
              <a:gd name="connsiteX4-45" fmla="*/ 1324964 w 1324964"/>
              <a:gd name="connsiteY4-46" fmla="*/ 1324961 h 1468983"/>
              <a:gd name="connsiteX5-47" fmla="*/ 1324963 w 1324964"/>
              <a:gd name="connsiteY5-48" fmla="*/ 1468983 h 1468983"/>
              <a:gd name="connsiteX6-49" fmla="*/ 0 w 1324964"/>
              <a:gd name="connsiteY6-50" fmla="*/ 1468980 h 1468983"/>
              <a:gd name="connsiteX7-51" fmla="*/ 555795 w 1324964"/>
              <a:gd name="connsiteY7-52" fmla="*/ 734490 h 1468983"/>
              <a:gd name="connsiteX8-53" fmla="*/ 0 w 1324964"/>
              <a:gd name="connsiteY8-54" fmla="*/ 0 h 1468983"/>
              <a:gd name="connsiteX0-55" fmla="*/ 0 w 1324964"/>
              <a:gd name="connsiteY0-56" fmla="*/ 0 h 1468983"/>
              <a:gd name="connsiteX1-57" fmla="*/ 769166 w 1324964"/>
              <a:gd name="connsiteY1-58" fmla="*/ 0 h 1468983"/>
              <a:gd name="connsiteX2-59" fmla="*/ 1324961 w 1324964"/>
              <a:gd name="connsiteY2-60" fmla="*/ 2 h 1468983"/>
              <a:gd name="connsiteX3-61" fmla="*/ 1324961 w 1324964"/>
              <a:gd name="connsiteY3-62" fmla="*/ 734490 h 1468983"/>
              <a:gd name="connsiteX4-63" fmla="*/ 1324964 w 1324964"/>
              <a:gd name="connsiteY4-64" fmla="*/ 1324961 h 1468983"/>
              <a:gd name="connsiteX5-65" fmla="*/ 1324963 w 1324964"/>
              <a:gd name="connsiteY5-66" fmla="*/ 1468983 h 1468983"/>
              <a:gd name="connsiteX6-67" fmla="*/ 0 w 1324964"/>
              <a:gd name="connsiteY6-68" fmla="*/ 1468980 h 1468983"/>
              <a:gd name="connsiteX7-69" fmla="*/ 403253 w 1324964"/>
              <a:gd name="connsiteY7-70" fmla="*/ 734492 h 1468983"/>
              <a:gd name="connsiteX8-71" fmla="*/ 0 w 1324964"/>
              <a:gd name="connsiteY8-72" fmla="*/ 0 h 14689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rgbClr val="2EA0C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C8BA2AB6-7537-3BE5-8A00-CE01791681E9}"/>
              </a:ext>
            </a:extLst>
          </p:cNvPr>
          <p:cNvSpPr/>
          <p:nvPr/>
        </p:nvSpPr>
        <p:spPr>
          <a:xfrm rot="16200000">
            <a:off x="6564016" y="2391941"/>
            <a:ext cx="1632453" cy="1476983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-1" fmla="*/ 0 w 1324961"/>
              <a:gd name="connsiteY0-2" fmla="*/ 0 h 1468980"/>
              <a:gd name="connsiteX1-3" fmla="*/ 769166 w 1324961"/>
              <a:gd name="connsiteY1-4" fmla="*/ 0 h 1468980"/>
              <a:gd name="connsiteX2-5" fmla="*/ 1324961 w 1324961"/>
              <a:gd name="connsiteY2-6" fmla="*/ 2 h 1468980"/>
              <a:gd name="connsiteX3-7" fmla="*/ 1324961 w 1324961"/>
              <a:gd name="connsiteY3-8" fmla="*/ 734490 h 1468980"/>
              <a:gd name="connsiteX4-9" fmla="*/ 769166 w 1324961"/>
              <a:gd name="connsiteY4-10" fmla="*/ 1468980 h 1468980"/>
              <a:gd name="connsiteX5-11" fmla="*/ 769166 w 1324961"/>
              <a:gd name="connsiteY5-12" fmla="*/ 1468980 h 1468980"/>
              <a:gd name="connsiteX6-13" fmla="*/ 0 w 1324961"/>
              <a:gd name="connsiteY6-14" fmla="*/ 1468980 h 1468980"/>
              <a:gd name="connsiteX7-15" fmla="*/ 555795 w 1324961"/>
              <a:gd name="connsiteY7-16" fmla="*/ 734490 h 1468980"/>
              <a:gd name="connsiteX8-17" fmla="*/ 0 w 1324961"/>
              <a:gd name="connsiteY8-18" fmla="*/ 0 h 1468980"/>
              <a:gd name="connsiteX0-19" fmla="*/ 0 w 1324963"/>
              <a:gd name="connsiteY0-20" fmla="*/ 0 h 1468983"/>
              <a:gd name="connsiteX1-21" fmla="*/ 769166 w 1324963"/>
              <a:gd name="connsiteY1-22" fmla="*/ 0 h 1468983"/>
              <a:gd name="connsiteX2-23" fmla="*/ 1324961 w 1324963"/>
              <a:gd name="connsiteY2-24" fmla="*/ 2 h 1468983"/>
              <a:gd name="connsiteX3-25" fmla="*/ 1324961 w 1324963"/>
              <a:gd name="connsiteY3-26" fmla="*/ 734490 h 1468983"/>
              <a:gd name="connsiteX4-27" fmla="*/ 769166 w 1324963"/>
              <a:gd name="connsiteY4-28" fmla="*/ 1468980 h 1468983"/>
              <a:gd name="connsiteX5-29" fmla="*/ 1324963 w 1324963"/>
              <a:gd name="connsiteY5-30" fmla="*/ 1468983 h 1468983"/>
              <a:gd name="connsiteX6-31" fmla="*/ 0 w 1324963"/>
              <a:gd name="connsiteY6-32" fmla="*/ 1468980 h 1468983"/>
              <a:gd name="connsiteX7-33" fmla="*/ 555795 w 1324963"/>
              <a:gd name="connsiteY7-34" fmla="*/ 734490 h 1468983"/>
              <a:gd name="connsiteX8-35" fmla="*/ 0 w 1324963"/>
              <a:gd name="connsiteY8-36" fmla="*/ 0 h 1468983"/>
              <a:gd name="connsiteX0-37" fmla="*/ 0 w 1324964"/>
              <a:gd name="connsiteY0-38" fmla="*/ 0 h 1468983"/>
              <a:gd name="connsiteX1-39" fmla="*/ 769166 w 1324964"/>
              <a:gd name="connsiteY1-40" fmla="*/ 0 h 1468983"/>
              <a:gd name="connsiteX2-41" fmla="*/ 1324961 w 1324964"/>
              <a:gd name="connsiteY2-42" fmla="*/ 2 h 1468983"/>
              <a:gd name="connsiteX3-43" fmla="*/ 1324961 w 1324964"/>
              <a:gd name="connsiteY3-44" fmla="*/ 734490 h 1468983"/>
              <a:gd name="connsiteX4-45" fmla="*/ 1324964 w 1324964"/>
              <a:gd name="connsiteY4-46" fmla="*/ 1324961 h 1468983"/>
              <a:gd name="connsiteX5-47" fmla="*/ 1324963 w 1324964"/>
              <a:gd name="connsiteY5-48" fmla="*/ 1468983 h 1468983"/>
              <a:gd name="connsiteX6-49" fmla="*/ 0 w 1324964"/>
              <a:gd name="connsiteY6-50" fmla="*/ 1468980 h 1468983"/>
              <a:gd name="connsiteX7-51" fmla="*/ 555795 w 1324964"/>
              <a:gd name="connsiteY7-52" fmla="*/ 734490 h 1468983"/>
              <a:gd name="connsiteX8-53" fmla="*/ 0 w 1324964"/>
              <a:gd name="connsiteY8-54" fmla="*/ 0 h 1468983"/>
              <a:gd name="connsiteX0-55" fmla="*/ 0 w 1324964"/>
              <a:gd name="connsiteY0-56" fmla="*/ 0 h 1468983"/>
              <a:gd name="connsiteX1-57" fmla="*/ 769166 w 1324964"/>
              <a:gd name="connsiteY1-58" fmla="*/ 0 h 1468983"/>
              <a:gd name="connsiteX2-59" fmla="*/ 1324961 w 1324964"/>
              <a:gd name="connsiteY2-60" fmla="*/ 2 h 1468983"/>
              <a:gd name="connsiteX3-61" fmla="*/ 1324961 w 1324964"/>
              <a:gd name="connsiteY3-62" fmla="*/ 734490 h 1468983"/>
              <a:gd name="connsiteX4-63" fmla="*/ 1324964 w 1324964"/>
              <a:gd name="connsiteY4-64" fmla="*/ 1324961 h 1468983"/>
              <a:gd name="connsiteX5-65" fmla="*/ 1324963 w 1324964"/>
              <a:gd name="connsiteY5-66" fmla="*/ 1468983 h 1468983"/>
              <a:gd name="connsiteX6-67" fmla="*/ 0 w 1324964"/>
              <a:gd name="connsiteY6-68" fmla="*/ 1468980 h 1468983"/>
              <a:gd name="connsiteX7-69" fmla="*/ 403253 w 1324964"/>
              <a:gd name="connsiteY7-70" fmla="*/ 734492 h 1468983"/>
              <a:gd name="connsiteX8-71" fmla="*/ 0 w 1324964"/>
              <a:gd name="connsiteY8-72" fmla="*/ 0 h 14689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rgbClr val="61B89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DFCCED64-57EC-0CD9-B623-F56BD647C2A4}"/>
              </a:ext>
            </a:extLst>
          </p:cNvPr>
          <p:cNvSpPr/>
          <p:nvPr/>
        </p:nvSpPr>
        <p:spPr>
          <a:xfrm rot="16200000">
            <a:off x="9319579" y="2391940"/>
            <a:ext cx="1632453" cy="1476983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-1" fmla="*/ 0 w 1324961"/>
              <a:gd name="connsiteY0-2" fmla="*/ 0 h 1468980"/>
              <a:gd name="connsiteX1-3" fmla="*/ 769166 w 1324961"/>
              <a:gd name="connsiteY1-4" fmla="*/ 0 h 1468980"/>
              <a:gd name="connsiteX2-5" fmla="*/ 1324961 w 1324961"/>
              <a:gd name="connsiteY2-6" fmla="*/ 2 h 1468980"/>
              <a:gd name="connsiteX3-7" fmla="*/ 1324961 w 1324961"/>
              <a:gd name="connsiteY3-8" fmla="*/ 734490 h 1468980"/>
              <a:gd name="connsiteX4-9" fmla="*/ 769166 w 1324961"/>
              <a:gd name="connsiteY4-10" fmla="*/ 1468980 h 1468980"/>
              <a:gd name="connsiteX5-11" fmla="*/ 769166 w 1324961"/>
              <a:gd name="connsiteY5-12" fmla="*/ 1468980 h 1468980"/>
              <a:gd name="connsiteX6-13" fmla="*/ 0 w 1324961"/>
              <a:gd name="connsiteY6-14" fmla="*/ 1468980 h 1468980"/>
              <a:gd name="connsiteX7-15" fmla="*/ 555795 w 1324961"/>
              <a:gd name="connsiteY7-16" fmla="*/ 734490 h 1468980"/>
              <a:gd name="connsiteX8-17" fmla="*/ 0 w 1324961"/>
              <a:gd name="connsiteY8-18" fmla="*/ 0 h 1468980"/>
              <a:gd name="connsiteX0-19" fmla="*/ 0 w 1324963"/>
              <a:gd name="connsiteY0-20" fmla="*/ 0 h 1468983"/>
              <a:gd name="connsiteX1-21" fmla="*/ 769166 w 1324963"/>
              <a:gd name="connsiteY1-22" fmla="*/ 0 h 1468983"/>
              <a:gd name="connsiteX2-23" fmla="*/ 1324961 w 1324963"/>
              <a:gd name="connsiteY2-24" fmla="*/ 2 h 1468983"/>
              <a:gd name="connsiteX3-25" fmla="*/ 1324961 w 1324963"/>
              <a:gd name="connsiteY3-26" fmla="*/ 734490 h 1468983"/>
              <a:gd name="connsiteX4-27" fmla="*/ 769166 w 1324963"/>
              <a:gd name="connsiteY4-28" fmla="*/ 1468980 h 1468983"/>
              <a:gd name="connsiteX5-29" fmla="*/ 1324963 w 1324963"/>
              <a:gd name="connsiteY5-30" fmla="*/ 1468983 h 1468983"/>
              <a:gd name="connsiteX6-31" fmla="*/ 0 w 1324963"/>
              <a:gd name="connsiteY6-32" fmla="*/ 1468980 h 1468983"/>
              <a:gd name="connsiteX7-33" fmla="*/ 555795 w 1324963"/>
              <a:gd name="connsiteY7-34" fmla="*/ 734490 h 1468983"/>
              <a:gd name="connsiteX8-35" fmla="*/ 0 w 1324963"/>
              <a:gd name="connsiteY8-36" fmla="*/ 0 h 1468983"/>
              <a:gd name="connsiteX0-37" fmla="*/ 0 w 1324964"/>
              <a:gd name="connsiteY0-38" fmla="*/ 0 h 1468983"/>
              <a:gd name="connsiteX1-39" fmla="*/ 769166 w 1324964"/>
              <a:gd name="connsiteY1-40" fmla="*/ 0 h 1468983"/>
              <a:gd name="connsiteX2-41" fmla="*/ 1324961 w 1324964"/>
              <a:gd name="connsiteY2-42" fmla="*/ 2 h 1468983"/>
              <a:gd name="connsiteX3-43" fmla="*/ 1324961 w 1324964"/>
              <a:gd name="connsiteY3-44" fmla="*/ 734490 h 1468983"/>
              <a:gd name="connsiteX4-45" fmla="*/ 1324964 w 1324964"/>
              <a:gd name="connsiteY4-46" fmla="*/ 1324961 h 1468983"/>
              <a:gd name="connsiteX5-47" fmla="*/ 1324963 w 1324964"/>
              <a:gd name="connsiteY5-48" fmla="*/ 1468983 h 1468983"/>
              <a:gd name="connsiteX6-49" fmla="*/ 0 w 1324964"/>
              <a:gd name="connsiteY6-50" fmla="*/ 1468980 h 1468983"/>
              <a:gd name="connsiteX7-51" fmla="*/ 555795 w 1324964"/>
              <a:gd name="connsiteY7-52" fmla="*/ 734490 h 1468983"/>
              <a:gd name="connsiteX8-53" fmla="*/ 0 w 1324964"/>
              <a:gd name="connsiteY8-54" fmla="*/ 0 h 1468983"/>
              <a:gd name="connsiteX0-55" fmla="*/ 0 w 1324964"/>
              <a:gd name="connsiteY0-56" fmla="*/ 0 h 1468983"/>
              <a:gd name="connsiteX1-57" fmla="*/ 769166 w 1324964"/>
              <a:gd name="connsiteY1-58" fmla="*/ 0 h 1468983"/>
              <a:gd name="connsiteX2-59" fmla="*/ 1324961 w 1324964"/>
              <a:gd name="connsiteY2-60" fmla="*/ 2 h 1468983"/>
              <a:gd name="connsiteX3-61" fmla="*/ 1324961 w 1324964"/>
              <a:gd name="connsiteY3-62" fmla="*/ 734490 h 1468983"/>
              <a:gd name="connsiteX4-63" fmla="*/ 1324964 w 1324964"/>
              <a:gd name="connsiteY4-64" fmla="*/ 1324961 h 1468983"/>
              <a:gd name="connsiteX5-65" fmla="*/ 1324963 w 1324964"/>
              <a:gd name="connsiteY5-66" fmla="*/ 1468983 h 1468983"/>
              <a:gd name="connsiteX6-67" fmla="*/ 0 w 1324964"/>
              <a:gd name="connsiteY6-68" fmla="*/ 1468980 h 1468983"/>
              <a:gd name="connsiteX7-69" fmla="*/ 403253 w 1324964"/>
              <a:gd name="connsiteY7-70" fmla="*/ 734492 h 1468983"/>
              <a:gd name="connsiteX8-71" fmla="*/ 0 w 1324964"/>
              <a:gd name="connsiteY8-72" fmla="*/ 0 h 14689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rgbClr val="03807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2588">
            <a:extLst>
              <a:ext uri="{FF2B5EF4-FFF2-40B4-BE49-F238E27FC236}">
                <a16:creationId xmlns:a16="http://schemas.microsoft.com/office/drawing/2014/main" id="{31EB866A-D252-7CFD-08E3-176226EF8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095" y="4113552"/>
            <a:ext cx="18923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 sz="2800" b="1" dirty="0" smtClean="0">
                <a:solidFill>
                  <a:srgbClr val="97C3D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现场调研</a:t>
            </a:r>
            <a:endParaRPr lang="zh-CN" altLang="en-US" sz="2800" b="1" dirty="0">
              <a:solidFill>
                <a:srgbClr val="97C3D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2588">
            <a:extLst>
              <a:ext uri="{FF2B5EF4-FFF2-40B4-BE49-F238E27FC236}">
                <a16:creationId xmlns:a16="http://schemas.microsoft.com/office/drawing/2014/main" id="{CD76FCC9-16FA-B621-B31F-4FB1B394F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8360" y="4113552"/>
            <a:ext cx="18923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 sz="2800" b="1" dirty="0" smtClean="0">
                <a:solidFill>
                  <a:srgbClr val="51AEC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策划方案</a:t>
            </a:r>
            <a:endParaRPr sz="2800" b="1" dirty="0">
              <a:solidFill>
                <a:srgbClr val="51AEC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TextBox 2588">
            <a:extLst>
              <a:ext uri="{FF2B5EF4-FFF2-40B4-BE49-F238E27FC236}">
                <a16:creationId xmlns:a16="http://schemas.microsoft.com/office/drawing/2014/main" id="{18C6A2A5-81F1-2D4C-4ECA-B1B1FB58E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4260" y="4113552"/>
            <a:ext cx="1892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 sz="2800" b="1" dirty="0" smtClean="0">
                <a:solidFill>
                  <a:srgbClr val="7ACC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合同签署</a:t>
            </a:r>
            <a:endParaRPr lang="zh-CN" altLang="en-US" sz="2800" b="1" dirty="0">
              <a:solidFill>
                <a:srgbClr val="7ACC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2588">
            <a:extLst>
              <a:ext uri="{FF2B5EF4-FFF2-40B4-BE49-F238E27FC236}">
                <a16:creationId xmlns:a16="http://schemas.microsoft.com/office/drawing/2014/main" id="{27F23E08-9E74-0C09-31A2-710C14144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9525" y="4113552"/>
            <a:ext cx="18923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 sz="2800" b="1" dirty="0" smtClean="0">
                <a:solidFill>
                  <a:srgbClr val="03807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现场实施</a:t>
            </a:r>
            <a:endParaRPr lang="zh-CN" altLang="en-US" sz="2800" b="1" dirty="0">
              <a:solidFill>
                <a:srgbClr val="03807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827C01F2-13F9-C5CF-E0D3-E9B722B5510A}"/>
              </a:ext>
            </a:extLst>
          </p:cNvPr>
          <p:cNvGrpSpPr/>
          <p:nvPr/>
        </p:nvGrpSpPr>
        <p:grpSpPr>
          <a:xfrm>
            <a:off x="1493960" y="2590822"/>
            <a:ext cx="727710" cy="650240"/>
            <a:chOff x="2447925" y="3514725"/>
            <a:chExt cx="204787" cy="203200"/>
          </a:xfrm>
          <a:solidFill>
            <a:srgbClr val="FFFFFF"/>
          </a:solidFill>
        </p:grpSpPr>
        <p:sp>
          <p:nvSpPr>
            <p:cNvPr id="82" name="Freeform 690">
              <a:extLst>
                <a:ext uri="{FF2B5EF4-FFF2-40B4-BE49-F238E27FC236}">
                  <a16:creationId xmlns:a16="http://schemas.microsoft.com/office/drawing/2014/main" id="{96B871D4-92A8-CF73-5480-C42059E2E1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2225" y="3632200"/>
              <a:ext cx="88900" cy="85725"/>
            </a:xfrm>
            <a:custGeom>
              <a:avLst/>
              <a:gdLst>
                <a:gd name="T0" fmla="*/ 27 w 124"/>
                <a:gd name="T1" fmla="*/ 1 h 121"/>
                <a:gd name="T2" fmla="*/ 31 w 124"/>
                <a:gd name="T3" fmla="*/ 8 h 121"/>
                <a:gd name="T4" fmla="*/ 23 w 124"/>
                <a:gd name="T5" fmla="*/ 17 h 121"/>
                <a:gd name="T6" fmla="*/ 16 w 124"/>
                <a:gd name="T7" fmla="*/ 24 h 121"/>
                <a:gd name="T8" fmla="*/ 0 w 124"/>
                <a:gd name="T9" fmla="*/ 34 h 121"/>
                <a:gd name="T10" fmla="*/ 51 w 124"/>
                <a:gd name="T11" fmla="*/ 85 h 121"/>
                <a:gd name="T12" fmla="*/ 75 w 124"/>
                <a:gd name="T13" fmla="*/ 117 h 121"/>
                <a:gd name="T14" fmla="*/ 88 w 124"/>
                <a:gd name="T15" fmla="*/ 121 h 121"/>
                <a:gd name="T16" fmla="*/ 124 w 124"/>
                <a:gd name="T17" fmla="*/ 85 h 121"/>
                <a:gd name="T18" fmla="*/ 120 w 124"/>
                <a:gd name="T19" fmla="*/ 72 h 121"/>
                <a:gd name="T20" fmla="*/ 88 w 124"/>
                <a:gd name="T21" fmla="*/ 48 h 121"/>
                <a:gd name="T22" fmla="*/ 40 w 124"/>
                <a:gd name="T23" fmla="*/ 0 h 121"/>
                <a:gd name="T24" fmla="*/ 35 w 124"/>
                <a:gd name="T25" fmla="*/ 5 h 121"/>
                <a:gd name="T26" fmla="*/ 27 w 124"/>
                <a:gd name="T27" fmla="*/ 1 h 121"/>
                <a:gd name="T28" fmla="*/ 85 w 124"/>
                <a:gd name="T29" fmla="*/ 66 h 121"/>
                <a:gd name="T30" fmla="*/ 100 w 124"/>
                <a:gd name="T31" fmla="*/ 81 h 121"/>
                <a:gd name="T32" fmla="*/ 85 w 124"/>
                <a:gd name="T33" fmla="*/ 96 h 121"/>
                <a:gd name="T34" fmla="*/ 70 w 124"/>
                <a:gd name="T35" fmla="*/ 81 h 121"/>
                <a:gd name="T36" fmla="*/ 85 w 124"/>
                <a:gd name="T37" fmla="*/ 6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21">
                  <a:moveTo>
                    <a:pt x="27" y="1"/>
                  </a:moveTo>
                  <a:cubicBezTo>
                    <a:pt x="31" y="8"/>
                    <a:pt x="31" y="8"/>
                    <a:pt x="31" y="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1" y="29"/>
                    <a:pt x="6" y="32"/>
                    <a:pt x="0" y="34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75" y="117"/>
                    <a:pt x="75" y="117"/>
                    <a:pt x="75" y="117"/>
                  </a:cubicBezTo>
                  <a:cubicBezTo>
                    <a:pt x="88" y="121"/>
                    <a:pt x="88" y="121"/>
                    <a:pt x="88" y="121"/>
                  </a:cubicBezTo>
                  <a:cubicBezTo>
                    <a:pt x="124" y="85"/>
                    <a:pt x="124" y="85"/>
                    <a:pt x="124" y="85"/>
                  </a:cubicBezTo>
                  <a:cubicBezTo>
                    <a:pt x="120" y="72"/>
                    <a:pt x="120" y="72"/>
                    <a:pt x="120" y="72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5" y="5"/>
                    <a:pt x="35" y="5"/>
                    <a:pt x="35" y="5"/>
                  </a:cubicBezTo>
                  <a:lnTo>
                    <a:pt x="27" y="1"/>
                  </a:lnTo>
                  <a:close/>
                  <a:moveTo>
                    <a:pt x="85" y="66"/>
                  </a:moveTo>
                  <a:cubicBezTo>
                    <a:pt x="93" y="66"/>
                    <a:pt x="100" y="73"/>
                    <a:pt x="100" y="81"/>
                  </a:cubicBezTo>
                  <a:cubicBezTo>
                    <a:pt x="100" y="90"/>
                    <a:pt x="93" y="96"/>
                    <a:pt x="85" y="96"/>
                  </a:cubicBezTo>
                  <a:cubicBezTo>
                    <a:pt x="76" y="96"/>
                    <a:pt x="70" y="90"/>
                    <a:pt x="70" y="81"/>
                  </a:cubicBezTo>
                  <a:cubicBezTo>
                    <a:pt x="70" y="73"/>
                    <a:pt x="76" y="66"/>
                    <a:pt x="85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" name="Freeform 691">
              <a:extLst>
                <a:ext uri="{FF2B5EF4-FFF2-40B4-BE49-F238E27FC236}">
                  <a16:creationId xmlns:a16="http://schemas.microsoft.com/office/drawing/2014/main" id="{D431CF7F-FB3B-DF1A-D38E-E2D70D7FF7CC}"/>
                </a:ext>
              </a:extLst>
            </p:cNvPr>
            <p:cNvSpPr/>
            <p:nvPr/>
          </p:nvSpPr>
          <p:spPr bwMode="auto">
            <a:xfrm>
              <a:off x="2447925" y="3514725"/>
              <a:ext cx="90487" cy="92075"/>
            </a:xfrm>
            <a:custGeom>
              <a:avLst/>
              <a:gdLst>
                <a:gd name="T0" fmla="*/ 105 w 129"/>
                <a:gd name="T1" fmla="*/ 102 h 129"/>
                <a:gd name="T2" fmla="*/ 113 w 129"/>
                <a:gd name="T3" fmla="*/ 93 h 129"/>
                <a:gd name="T4" fmla="*/ 121 w 129"/>
                <a:gd name="T5" fmla="*/ 97 h 129"/>
                <a:gd name="T6" fmla="*/ 117 w 129"/>
                <a:gd name="T7" fmla="*/ 90 h 129"/>
                <a:gd name="T8" fmla="*/ 125 w 129"/>
                <a:gd name="T9" fmla="*/ 82 h 129"/>
                <a:gd name="T10" fmla="*/ 126 w 129"/>
                <a:gd name="T11" fmla="*/ 81 h 129"/>
                <a:gd name="T12" fmla="*/ 129 w 129"/>
                <a:gd name="T13" fmla="*/ 67 h 129"/>
                <a:gd name="T14" fmla="*/ 62 w 129"/>
                <a:gd name="T15" fmla="*/ 0 h 129"/>
                <a:gd name="T16" fmla="*/ 56 w 129"/>
                <a:gd name="T17" fmla="*/ 6 h 129"/>
                <a:gd name="T18" fmla="*/ 81 w 129"/>
                <a:gd name="T19" fmla="*/ 46 h 129"/>
                <a:gd name="T20" fmla="*/ 46 w 129"/>
                <a:gd name="T21" fmla="*/ 81 h 129"/>
                <a:gd name="T22" fmla="*/ 6 w 129"/>
                <a:gd name="T23" fmla="*/ 56 h 129"/>
                <a:gd name="T24" fmla="*/ 0 w 129"/>
                <a:gd name="T25" fmla="*/ 62 h 129"/>
                <a:gd name="T26" fmla="*/ 67 w 129"/>
                <a:gd name="T27" fmla="*/ 129 h 129"/>
                <a:gd name="T28" fmla="*/ 86 w 129"/>
                <a:gd name="T29" fmla="*/ 123 h 129"/>
                <a:gd name="T30" fmla="*/ 88 w 129"/>
                <a:gd name="T31" fmla="*/ 125 h 129"/>
                <a:gd name="T32" fmla="*/ 98 w 129"/>
                <a:gd name="T33" fmla="*/ 109 h 129"/>
                <a:gd name="T34" fmla="*/ 105 w 129"/>
                <a:gd name="T35" fmla="*/ 10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9" h="129">
                  <a:moveTo>
                    <a:pt x="105" y="102"/>
                  </a:moveTo>
                  <a:cubicBezTo>
                    <a:pt x="113" y="93"/>
                    <a:pt x="113" y="93"/>
                    <a:pt x="113" y="93"/>
                  </a:cubicBezTo>
                  <a:cubicBezTo>
                    <a:pt x="121" y="97"/>
                    <a:pt x="121" y="97"/>
                    <a:pt x="121" y="97"/>
                  </a:cubicBezTo>
                  <a:cubicBezTo>
                    <a:pt x="117" y="90"/>
                    <a:pt x="117" y="90"/>
                    <a:pt x="117" y="90"/>
                  </a:cubicBezTo>
                  <a:cubicBezTo>
                    <a:pt x="125" y="82"/>
                    <a:pt x="125" y="82"/>
                    <a:pt x="125" y="82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8" y="76"/>
                    <a:pt x="129" y="71"/>
                    <a:pt x="129" y="67"/>
                  </a:cubicBezTo>
                  <a:cubicBezTo>
                    <a:pt x="129" y="33"/>
                    <a:pt x="96" y="0"/>
                    <a:pt x="62" y="0"/>
                  </a:cubicBezTo>
                  <a:cubicBezTo>
                    <a:pt x="62" y="0"/>
                    <a:pt x="58" y="4"/>
                    <a:pt x="56" y="6"/>
                  </a:cubicBezTo>
                  <a:cubicBezTo>
                    <a:pt x="83" y="33"/>
                    <a:pt x="81" y="29"/>
                    <a:pt x="81" y="46"/>
                  </a:cubicBezTo>
                  <a:cubicBezTo>
                    <a:pt x="81" y="59"/>
                    <a:pt x="59" y="81"/>
                    <a:pt x="46" y="81"/>
                  </a:cubicBezTo>
                  <a:cubicBezTo>
                    <a:pt x="29" y="81"/>
                    <a:pt x="34" y="84"/>
                    <a:pt x="6" y="56"/>
                  </a:cubicBezTo>
                  <a:cubicBezTo>
                    <a:pt x="4" y="58"/>
                    <a:pt x="0" y="62"/>
                    <a:pt x="0" y="62"/>
                  </a:cubicBezTo>
                  <a:cubicBezTo>
                    <a:pt x="1" y="96"/>
                    <a:pt x="33" y="129"/>
                    <a:pt x="67" y="129"/>
                  </a:cubicBezTo>
                  <a:cubicBezTo>
                    <a:pt x="73" y="129"/>
                    <a:pt x="80" y="127"/>
                    <a:pt x="86" y="123"/>
                  </a:cubicBezTo>
                  <a:cubicBezTo>
                    <a:pt x="88" y="125"/>
                    <a:pt x="88" y="125"/>
                    <a:pt x="88" y="125"/>
                  </a:cubicBezTo>
                  <a:cubicBezTo>
                    <a:pt x="90" y="119"/>
                    <a:pt x="93" y="114"/>
                    <a:pt x="98" y="109"/>
                  </a:cubicBezTo>
                  <a:lnTo>
                    <a:pt x="105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" name="Freeform 692">
              <a:extLst>
                <a:ext uri="{FF2B5EF4-FFF2-40B4-BE49-F238E27FC236}">
                  <a16:creationId xmlns:a16="http://schemas.microsoft.com/office/drawing/2014/main" id="{6F323FA5-1A24-564F-1A58-FB41BEF1E442}"/>
                </a:ext>
              </a:extLst>
            </p:cNvPr>
            <p:cNvSpPr/>
            <p:nvPr/>
          </p:nvSpPr>
          <p:spPr bwMode="auto">
            <a:xfrm>
              <a:off x="2447925" y="3514725"/>
              <a:ext cx="204787" cy="203200"/>
            </a:xfrm>
            <a:custGeom>
              <a:avLst/>
              <a:gdLst>
                <a:gd name="T0" fmla="*/ 280 w 291"/>
                <a:gd name="T1" fmla="*/ 27 h 287"/>
                <a:gd name="T2" fmla="*/ 260 w 291"/>
                <a:gd name="T3" fmla="*/ 8 h 287"/>
                <a:gd name="T4" fmla="*/ 241 w 291"/>
                <a:gd name="T5" fmla="*/ 0 h 287"/>
                <a:gd name="T6" fmla="*/ 222 w 291"/>
                <a:gd name="T7" fmla="*/ 8 h 287"/>
                <a:gd name="T8" fmla="*/ 137 w 291"/>
                <a:gd name="T9" fmla="*/ 93 h 287"/>
                <a:gd name="T10" fmla="*/ 133 w 291"/>
                <a:gd name="T11" fmla="*/ 110 h 287"/>
                <a:gd name="T12" fmla="*/ 122 w 291"/>
                <a:gd name="T13" fmla="*/ 114 h 287"/>
                <a:gd name="T14" fmla="*/ 116 w 291"/>
                <a:gd name="T15" fmla="*/ 113 h 287"/>
                <a:gd name="T16" fmla="*/ 109 w 291"/>
                <a:gd name="T17" fmla="*/ 120 h 287"/>
                <a:gd name="T18" fmla="*/ 109 w 291"/>
                <a:gd name="T19" fmla="*/ 159 h 287"/>
                <a:gd name="T20" fmla="*/ 110 w 291"/>
                <a:gd name="T21" fmla="*/ 160 h 287"/>
                <a:gd name="T22" fmla="*/ 44 w 291"/>
                <a:gd name="T23" fmla="*/ 227 h 287"/>
                <a:gd name="T24" fmla="*/ 26 w 291"/>
                <a:gd name="T25" fmla="*/ 234 h 287"/>
                <a:gd name="T26" fmla="*/ 0 w 291"/>
                <a:gd name="T27" fmla="*/ 271 h 287"/>
                <a:gd name="T28" fmla="*/ 17 w 291"/>
                <a:gd name="T29" fmla="*/ 287 h 287"/>
                <a:gd name="T30" fmla="*/ 54 w 291"/>
                <a:gd name="T31" fmla="*/ 261 h 287"/>
                <a:gd name="T32" fmla="*/ 60 w 291"/>
                <a:gd name="T33" fmla="*/ 243 h 287"/>
                <a:gd name="T34" fmla="*/ 127 w 291"/>
                <a:gd name="T35" fmla="*/ 177 h 287"/>
                <a:gd name="T36" fmla="*/ 129 w 291"/>
                <a:gd name="T37" fmla="*/ 179 h 287"/>
                <a:gd name="T38" fmla="*/ 148 w 291"/>
                <a:gd name="T39" fmla="*/ 187 h 287"/>
                <a:gd name="T40" fmla="*/ 167 w 291"/>
                <a:gd name="T41" fmla="*/ 179 h 287"/>
                <a:gd name="T42" fmla="*/ 175 w 291"/>
                <a:gd name="T43" fmla="*/ 171 h 287"/>
                <a:gd name="T44" fmla="*/ 178 w 291"/>
                <a:gd name="T45" fmla="*/ 155 h 287"/>
                <a:gd name="T46" fmla="*/ 190 w 291"/>
                <a:gd name="T47" fmla="*/ 150 h 287"/>
                <a:gd name="T48" fmla="*/ 195 w 291"/>
                <a:gd name="T49" fmla="*/ 151 h 287"/>
                <a:gd name="T50" fmla="*/ 280 w 291"/>
                <a:gd name="T51" fmla="*/ 66 h 287"/>
                <a:gd name="T52" fmla="*/ 280 w 291"/>
                <a:gd name="T53" fmla="*/ 2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1" h="287">
                  <a:moveTo>
                    <a:pt x="280" y="27"/>
                  </a:moveTo>
                  <a:cubicBezTo>
                    <a:pt x="260" y="8"/>
                    <a:pt x="260" y="8"/>
                    <a:pt x="260" y="8"/>
                  </a:cubicBezTo>
                  <a:cubicBezTo>
                    <a:pt x="255" y="2"/>
                    <a:pt x="248" y="0"/>
                    <a:pt x="241" y="0"/>
                  </a:cubicBezTo>
                  <a:cubicBezTo>
                    <a:pt x="234" y="0"/>
                    <a:pt x="227" y="2"/>
                    <a:pt x="222" y="8"/>
                  </a:cubicBezTo>
                  <a:cubicBezTo>
                    <a:pt x="137" y="93"/>
                    <a:pt x="137" y="93"/>
                    <a:pt x="137" y="93"/>
                  </a:cubicBezTo>
                  <a:cubicBezTo>
                    <a:pt x="139" y="98"/>
                    <a:pt x="137" y="106"/>
                    <a:pt x="133" y="110"/>
                  </a:cubicBezTo>
                  <a:cubicBezTo>
                    <a:pt x="130" y="112"/>
                    <a:pt x="126" y="114"/>
                    <a:pt x="122" y="114"/>
                  </a:cubicBezTo>
                  <a:cubicBezTo>
                    <a:pt x="120" y="114"/>
                    <a:pt x="118" y="114"/>
                    <a:pt x="116" y="113"/>
                  </a:cubicBezTo>
                  <a:cubicBezTo>
                    <a:pt x="109" y="120"/>
                    <a:pt x="109" y="120"/>
                    <a:pt x="109" y="120"/>
                  </a:cubicBezTo>
                  <a:cubicBezTo>
                    <a:pt x="98" y="131"/>
                    <a:pt x="98" y="148"/>
                    <a:pt x="109" y="159"/>
                  </a:cubicBezTo>
                  <a:cubicBezTo>
                    <a:pt x="110" y="160"/>
                    <a:pt x="110" y="160"/>
                    <a:pt x="110" y="160"/>
                  </a:cubicBezTo>
                  <a:cubicBezTo>
                    <a:pt x="44" y="227"/>
                    <a:pt x="44" y="227"/>
                    <a:pt x="44" y="227"/>
                  </a:cubicBezTo>
                  <a:cubicBezTo>
                    <a:pt x="26" y="234"/>
                    <a:pt x="26" y="234"/>
                    <a:pt x="26" y="234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17" y="287"/>
                    <a:pt x="17" y="287"/>
                    <a:pt x="17" y="287"/>
                  </a:cubicBezTo>
                  <a:cubicBezTo>
                    <a:pt x="54" y="261"/>
                    <a:pt x="54" y="261"/>
                    <a:pt x="54" y="261"/>
                  </a:cubicBezTo>
                  <a:cubicBezTo>
                    <a:pt x="60" y="243"/>
                    <a:pt x="60" y="243"/>
                    <a:pt x="60" y="243"/>
                  </a:cubicBezTo>
                  <a:cubicBezTo>
                    <a:pt x="127" y="177"/>
                    <a:pt x="127" y="177"/>
                    <a:pt x="127" y="177"/>
                  </a:cubicBezTo>
                  <a:cubicBezTo>
                    <a:pt x="129" y="179"/>
                    <a:pt x="129" y="179"/>
                    <a:pt x="129" y="179"/>
                  </a:cubicBezTo>
                  <a:cubicBezTo>
                    <a:pt x="134" y="184"/>
                    <a:pt x="141" y="187"/>
                    <a:pt x="148" y="187"/>
                  </a:cubicBezTo>
                  <a:cubicBezTo>
                    <a:pt x="155" y="187"/>
                    <a:pt x="162" y="184"/>
                    <a:pt x="167" y="179"/>
                  </a:cubicBezTo>
                  <a:cubicBezTo>
                    <a:pt x="175" y="171"/>
                    <a:pt x="175" y="171"/>
                    <a:pt x="175" y="171"/>
                  </a:cubicBezTo>
                  <a:cubicBezTo>
                    <a:pt x="172" y="166"/>
                    <a:pt x="174" y="159"/>
                    <a:pt x="178" y="155"/>
                  </a:cubicBezTo>
                  <a:cubicBezTo>
                    <a:pt x="181" y="152"/>
                    <a:pt x="185" y="150"/>
                    <a:pt x="190" y="150"/>
                  </a:cubicBezTo>
                  <a:cubicBezTo>
                    <a:pt x="191" y="150"/>
                    <a:pt x="193" y="150"/>
                    <a:pt x="195" y="151"/>
                  </a:cubicBezTo>
                  <a:cubicBezTo>
                    <a:pt x="280" y="66"/>
                    <a:pt x="280" y="66"/>
                    <a:pt x="280" y="66"/>
                  </a:cubicBezTo>
                  <a:cubicBezTo>
                    <a:pt x="291" y="55"/>
                    <a:pt x="291" y="38"/>
                    <a:pt x="28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5" name="Freeform 59">
            <a:extLst>
              <a:ext uri="{FF2B5EF4-FFF2-40B4-BE49-F238E27FC236}">
                <a16:creationId xmlns:a16="http://schemas.microsoft.com/office/drawing/2014/main" id="{F071C453-CDA5-ED27-7590-AC219DC0D99F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300660" y="2568597"/>
            <a:ext cx="727710" cy="650240"/>
          </a:xfrm>
          <a:custGeom>
            <a:avLst/>
            <a:gdLst>
              <a:gd name="T0" fmla="*/ 135607007 w 145"/>
              <a:gd name="T1" fmla="*/ 753191808 h 107"/>
              <a:gd name="T2" fmla="*/ 114742899 w 145"/>
              <a:gd name="T3" fmla="*/ 1098403238 h 107"/>
              <a:gd name="T4" fmla="*/ 302503714 w 145"/>
              <a:gd name="T5" fmla="*/ 1119326221 h 107"/>
              <a:gd name="T6" fmla="*/ 323367821 w 145"/>
              <a:gd name="T7" fmla="*/ 784574665 h 107"/>
              <a:gd name="T8" fmla="*/ 970103463 w 145"/>
              <a:gd name="T9" fmla="*/ 700885968 h 107"/>
              <a:gd name="T10" fmla="*/ 782339419 w 145"/>
              <a:gd name="T11" fmla="*/ 721808951 h 107"/>
              <a:gd name="T12" fmla="*/ 813635580 w 145"/>
              <a:gd name="T13" fmla="*/ 1119326221 h 107"/>
              <a:gd name="T14" fmla="*/ 1001396394 w 145"/>
              <a:gd name="T15" fmla="*/ 1098403238 h 107"/>
              <a:gd name="T16" fmla="*/ 970103463 w 145"/>
              <a:gd name="T17" fmla="*/ 700885968 h 107"/>
              <a:gd name="T18" fmla="*/ 1147432224 w 145"/>
              <a:gd name="T19" fmla="*/ 585814413 h 107"/>
              <a:gd name="T20" fmla="*/ 1116139294 w 145"/>
              <a:gd name="T21" fmla="*/ 1098403238 h 107"/>
              <a:gd name="T22" fmla="*/ 1303900108 w 145"/>
              <a:gd name="T23" fmla="*/ 1119326221 h 107"/>
              <a:gd name="T24" fmla="*/ 1335193039 w 145"/>
              <a:gd name="T25" fmla="*/ 617197271 h 107"/>
              <a:gd name="T26" fmla="*/ 636303589 w 145"/>
              <a:gd name="T27" fmla="*/ 554431556 h 107"/>
              <a:gd name="T28" fmla="*/ 448542774 w 145"/>
              <a:gd name="T29" fmla="*/ 575354539 h 107"/>
              <a:gd name="T30" fmla="*/ 479835705 w 145"/>
              <a:gd name="T31" fmla="*/ 1119326221 h 107"/>
              <a:gd name="T32" fmla="*/ 657164466 w 145"/>
              <a:gd name="T33" fmla="*/ 1098403238 h 107"/>
              <a:gd name="T34" fmla="*/ 636303589 w 145"/>
              <a:gd name="T35" fmla="*/ 554431556 h 107"/>
              <a:gd name="T36" fmla="*/ 1481232099 w 145"/>
              <a:gd name="T37" fmla="*/ 0 h 107"/>
              <a:gd name="T38" fmla="*/ 1210021316 w 145"/>
              <a:gd name="T39" fmla="*/ 62765714 h 107"/>
              <a:gd name="T40" fmla="*/ 1199589262 w 145"/>
              <a:gd name="T41" fmla="*/ 104608446 h 107"/>
              <a:gd name="T42" fmla="*/ 938807303 w 145"/>
              <a:gd name="T43" fmla="*/ 460282984 h 107"/>
              <a:gd name="T44" fmla="*/ 573717727 w 145"/>
              <a:gd name="T45" fmla="*/ 146454412 h 107"/>
              <a:gd name="T46" fmla="*/ 31292931 w 145"/>
              <a:gd name="T47" fmla="*/ 627660379 h 107"/>
              <a:gd name="T48" fmla="*/ 62585862 w 145"/>
              <a:gd name="T49" fmla="*/ 711349077 h 107"/>
              <a:gd name="T50" fmla="*/ 573717727 w 145"/>
              <a:gd name="T51" fmla="*/ 271985841 h 107"/>
              <a:gd name="T52" fmla="*/ 938807303 w 145"/>
              <a:gd name="T53" fmla="*/ 585814413 h 107"/>
              <a:gd name="T54" fmla="*/ 1324764215 w 145"/>
              <a:gd name="T55" fmla="*/ 230143109 h 107"/>
              <a:gd name="T56" fmla="*/ 1418643008 w 145"/>
              <a:gd name="T57" fmla="*/ 313828572 h 107"/>
              <a:gd name="T58" fmla="*/ 1439507115 w 145"/>
              <a:gd name="T59" fmla="*/ 303368698 h 107"/>
              <a:gd name="T60" fmla="*/ 1512525030 w 145"/>
              <a:gd name="T61" fmla="*/ 31382857 h 107"/>
              <a:gd name="T62" fmla="*/ 1491664153 w 145"/>
              <a:gd name="T63" fmla="*/ 0 h 10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45" h="107">
                <a:moveTo>
                  <a:pt x="29" y="72"/>
                </a:moveTo>
                <a:cubicBezTo>
                  <a:pt x="13" y="72"/>
                  <a:pt x="13" y="72"/>
                  <a:pt x="13" y="72"/>
                </a:cubicBezTo>
                <a:cubicBezTo>
                  <a:pt x="12" y="72"/>
                  <a:pt x="11" y="73"/>
                  <a:pt x="11" y="75"/>
                </a:cubicBezTo>
                <a:cubicBezTo>
                  <a:pt x="11" y="105"/>
                  <a:pt x="11" y="105"/>
                  <a:pt x="11" y="105"/>
                </a:cubicBezTo>
                <a:cubicBezTo>
                  <a:pt x="11" y="106"/>
                  <a:pt x="12" y="107"/>
                  <a:pt x="13" y="107"/>
                </a:cubicBezTo>
                <a:cubicBezTo>
                  <a:pt x="29" y="107"/>
                  <a:pt x="29" y="107"/>
                  <a:pt x="29" y="107"/>
                </a:cubicBezTo>
                <a:cubicBezTo>
                  <a:pt x="30" y="107"/>
                  <a:pt x="31" y="106"/>
                  <a:pt x="31" y="10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3"/>
                  <a:pt x="30" y="72"/>
                  <a:pt x="29" y="72"/>
                </a:cubicBezTo>
                <a:moveTo>
                  <a:pt x="93" y="67"/>
                </a:moveTo>
                <a:cubicBezTo>
                  <a:pt x="78" y="67"/>
                  <a:pt x="78" y="67"/>
                  <a:pt x="78" y="67"/>
                </a:cubicBezTo>
                <a:cubicBezTo>
                  <a:pt x="76" y="67"/>
                  <a:pt x="75" y="68"/>
                  <a:pt x="75" y="69"/>
                </a:cubicBezTo>
                <a:cubicBezTo>
                  <a:pt x="75" y="105"/>
                  <a:pt x="75" y="105"/>
                  <a:pt x="75" y="105"/>
                </a:cubicBezTo>
                <a:cubicBezTo>
                  <a:pt x="75" y="106"/>
                  <a:pt x="76" y="107"/>
                  <a:pt x="78" y="107"/>
                </a:cubicBezTo>
                <a:cubicBezTo>
                  <a:pt x="93" y="107"/>
                  <a:pt x="93" y="107"/>
                  <a:pt x="93" y="107"/>
                </a:cubicBezTo>
                <a:cubicBezTo>
                  <a:pt x="94" y="107"/>
                  <a:pt x="96" y="106"/>
                  <a:pt x="96" y="105"/>
                </a:cubicBezTo>
                <a:cubicBezTo>
                  <a:pt x="96" y="69"/>
                  <a:pt x="96" y="69"/>
                  <a:pt x="96" y="69"/>
                </a:cubicBezTo>
                <a:cubicBezTo>
                  <a:pt x="96" y="68"/>
                  <a:pt x="94" y="67"/>
                  <a:pt x="93" y="67"/>
                </a:cubicBezTo>
                <a:moveTo>
                  <a:pt x="125" y="56"/>
                </a:moveTo>
                <a:cubicBezTo>
                  <a:pt x="110" y="56"/>
                  <a:pt x="110" y="56"/>
                  <a:pt x="110" y="56"/>
                </a:cubicBezTo>
                <a:cubicBezTo>
                  <a:pt x="108" y="56"/>
                  <a:pt x="107" y="57"/>
                  <a:pt x="107" y="59"/>
                </a:cubicBezTo>
                <a:cubicBezTo>
                  <a:pt x="107" y="105"/>
                  <a:pt x="107" y="105"/>
                  <a:pt x="107" y="105"/>
                </a:cubicBezTo>
                <a:cubicBezTo>
                  <a:pt x="107" y="106"/>
                  <a:pt x="108" y="107"/>
                  <a:pt x="110" y="107"/>
                </a:cubicBezTo>
                <a:cubicBezTo>
                  <a:pt x="125" y="107"/>
                  <a:pt x="125" y="107"/>
                  <a:pt x="125" y="107"/>
                </a:cubicBezTo>
                <a:cubicBezTo>
                  <a:pt x="127" y="107"/>
                  <a:pt x="128" y="106"/>
                  <a:pt x="128" y="105"/>
                </a:cubicBezTo>
                <a:cubicBezTo>
                  <a:pt x="128" y="59"/>
                  <a:pt x="128" y="59"/>
                  <a:pt x="128" y="59"/>
                </a:cubicBezTo>
                <a:cubicBezTo>
                  <a:pt x="128" y="57"/>
                  <a:pt x="127" y="56"/>
                  <a:pt x="125" y="56"/>
                </a:cubicBezTo>
                <a:moveTo>
                  <a:pt x="61" y="53"/>
                </a:moveTo>
                <a:cubicBezTo>
                  <a:pt x="46" y="53"/>
                  <a:pt x="46" y="53"/>
                  <a:pt x="46" y="53"/>
                </a:cubicBezTo>
                <a:cubicBezTo>
                  <a:pt x="44" y="53"/>
                  <a:pt x="43" y="54"/>
                  <a:pt x="43" y="55"/>
                </a:cubicBezTo>
                <a:cubicBezTo>
                  <a:pt x="43" y="105"/>
                  <a:pt x="43" y="105"/>
                  <a:pt x="43" y="105"/>
                </a:cubicBezTo>
                <a:cubicBezTo>
                  <a:pt x="43" y="106"/>
                  <a:pt x="44" y="107"/>
                  <a:pt x="46" y="107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62" y="107"/>
                  <a:pt x="63" y="106"/>
                  <a:pt x="63" y="105"/>
                </a:cubicBezTo>
                <a:cubicBezTo>
                  <a:pt x="63" y="55"/>
                  <a:pt x="63" y="55"/>
                  <a:pt x="63" y="55"/>
                </a:cubicBezTo>
                <a:cubicBezTo>
                  <a:pt x="63" y="54"/>
                  <a:pt x="62" y="53"/>
                  <a:pt x="61" y="53"/>
                </a:cubicBezTo>
                <a:moveTo>
                  <a:pt x="143" y="0"/>
                </a:moveTo>
                <a:cubicBezTo>
                  <a:pt x="143" y="0"/>
                  <a:pt x="142" y="0"/>
                  <a:pt x="142" y="0"/>
                </a:cubicBezTo>
                <a:cubicBezTo>
                  <a:pt x="118" y="5"/>
                  <a:pt x="118" y="5"/>
                  <a:pt x="118" y="5"/>
                </a:cubicBezTo>
                <a:cubicBezTo>
                  <a:pt x="117" y="5"/>
                  <a:pt x="117" y="5"/>
                  <a:pt x="116" y="6"/>
                </a:cubicBezTo>
                <a:cubicBezTo>
                  <a:pt x="116" y="6"/>
                  <a:pt x="115" y="7"/>
                  <a:pt x="115" y="7"/>
                </a:cubicBezTo>
                <a:cubicBezTo>
                  <a:pt x="115" y="8"/>
                  <a:pt x="115" y="9"/>
                  <a:pt x="115" y="10"/>
                </a:cubicBezTo>
                <a:cubicBezTo>
                  <a:pt x="121" y="15"/>
                  <a:pt x="121" y="15"/>
                  <a:pt x="121" y="15"/>
                </a:cubicBezTo>
                <a:cubicBezTo>
                  <a:pt x="90" y="44"/>
                  <a:pt x="90" y="44"/>
                  <a:pt x="90" y="44"/>
                </a:cubicBezTo>
                <a:cubicBezTo>
                  <a:pt x="59" y="15"/>
                  <a:pt x="59" y="15"/>
                  <a:pt x="59" y="15"/>
                </a:cubicBezTo>
                <a:cubicBezTo>
                  <a:pt x="58" y="15"/>
                  <a:pt x="57" y="14"/>
                  <a:pt x="55" y="14"/>
                </a:cubicBezTo>
                <a:cubicBezTo>
                  <a:pt x="54" y="14"/>
                  <a:pt x="53" y="14"/>
                  <a:pt x="52" y="15"/>
                </a:cubicBezTo>
                <a:cubicBezTo>
                  <a:pt x="3" y="60"/>
                  <a:pt x="3" y="60"/>
                  <a:pt x="3" y="60"/>
                </a:cubicBezTo>
                <a:cubicBezTo>
                  <a:pt x="1" y="62"/>
                  <a:pt x="0" y="65"/>
                  <a:pt x="2" y="67"/>
                </a:cubicBezTo>
                <a:cubicBezTo>
                  <a:pt x="3" y="68"/>
                  <a:pt x="5" y="68"/>
                  <a:pt x="6" y="68"/>
                </a:cubicBezTo>
                <a:cubicBezTo>
                  <a:pt x="7" y="68"/>
                  <a:pt x="8" y="68"/>
                  <a:pt x="9" y="67"/>
                </a:cubicBezTo>
                <a:cubicBezTo>
                  <a:pt x="55" y="26"/>
                  <a:pt x="55" y="26"/>
                  <a:pt x="55" y="26"/>
                </a:cubicBezTo>
                <a:cubicBezTo>
                  <a:pt x="87" y="54"/>
                  <a:pt x="87" y="54"/>
                  <a:pt x="87" y="54"/>
                </a:cubicBezTo>
                <a:cubicBezTo>
                  <a:pt x="88" y="55"/>
                  <a:pt x="89" y="56"/>
                  <a:pt x="90" y="56"/>
                </a:cubicBezTo>
                <a:cubicBezTo>
                  <a:pt x="91" y="56"/>
                  <a:pt x="93" y="55"/>
                  <a:pt x="94" y="54"/>
                </a:cubicBezTo>
                <a:cubicBezTo>
                  <a:pt x="127" y="22"/>
                  <a:pt x="127" y="22"/>
                  <a:pt x="127" y="22"/>
                </a:cubicBezTo>
                <a:cubicBezTo>
                  <a:pt x="134" y="29"/>
                  <a:pt x="134" y="29"/>
                  <a:pt x="134" y="29"/>
                </a:cubicBezTo>
                <a:cubicBezTo>
                  <a:pt x="134" y="30"/>
                  <a:pt x="135" y="30"/>
                  <a:pt x="136" y="30"/>
                </a:cubicBezTo>
                <a:cubicBezTo>
                  <a:pt x="136" y="30"/>
                  <a:pt x="136" y="30"/>
                  <a:pt x="137" y="30"/>
                </a:cubicBezTo>
                <a:cubicBezTo>
                  <a:pt x="137" y="29"/>
                  <a:pt x="138" y="29"/>
                  <a:pt x="138" y="29"/>
                </a:cubicBezTo>
                <a:cubicBezTo>
                  <a:pt x="139" y="28"/>
                  <a:pt x="139" y="28"/>
                  <a:pt x="139" y="27"/>
                </a:cubicBezTo>
                <a:cubicBezTo>
                  <a:pt x="145" y="3"/>
                  <a:pt x="145" y="3"/>
                  <a:pt x="145" y="3"/>
                </a:cubicBezTo>
                <a:cubicBezTo>
                  <a:pt x="145" y="2"/>
                  <a:pt x="145" y="1"/>
                  <a:pt x="145" y="0"/>
                </a:cubicBezTo>
                <a:cubicBezTo>
                  <a:pt x="144" y="0"/>
                  <a:pt x="144" y="0"/>
                  <a:pt x="143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 hangingPunct="0">
              <a:spcBef>
                <a:spcPts val="100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95217C6C-BD16-FCF9-F9E9-B2C14816C1C0}"/>
              </a:ext>
            </a:extLst>
          </p:cNvPr>
          <p:cNvGrpSpPr/>
          <p:nvPr/>
        </p:nvGrpSpPr>
        <p:grpSpPr>
          <a:xfrm>
            <a:off x="7000045" y="2573677"/>
            <a:ext cx="727710" cy="650240"/>
            <a:chOff x="3621088" y="3549650"/>
            <a:chExt cx="790575" cy="566738"/>
          </a:xfrm>
          <a:solidFill>
            <a:srgbClr val="FFFFFF"/>
          </a:solidFill>
        </p:grpSpPr>
        <p:sp>
          <p:nvSpPr>
            <p:cNvPr id="87" name="Freeform 21">
              <a:extLst>
                <a:ext uri="{FF2B5EF4-FFF2-40B4-BE49-F238E27FC236}">
                  <a16:creationId xmlns:a16="http://schemas.microsoft.com/office/drawing/2014/main" id="{27B063A3-FDA0-2E35-BF47-1553277C9C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49675" y="3549650"/>
              <a:ext cx="533400" cy="247650"/>
            </a:xfrm>
            <a:custGeom>
              <a:avLst/>
              <a:gdLst>
                <a:gd name="T0" fmla="*/ 560 w 601"/>
                <a:gd name="T1" fmla="*/ 269 h 279"/>
                <a:gd name="T2" fmla="*/ 575 w 601"/>
                <a:gd name="T3" fmla="*/ 269 h 279"/>
                <a:gd name="T4" fmla="*/ 591 w 601"/>
                <a:gd name="T5" fmla="*/ 272 h 279"/>
                <a:gd name="T6" fmla="*/ 601 w 601"/>
                <a:gd name="T7" fmla="*/ 277 h 279"/>
                <a:gd name="T8" fmla="*/ 601 w 601"/>
                <a:gd name="T9" fmla="*/ 21 h 279"/>
                <a:gd name="T10" fmla="*/ 580 w 601"/>
                <a:gd name="T11" fmla="*/ 0 h 279"/>
                <a:gd name="T12" fmla="*/ 21 w 601"/>
                <a:gd name="T13" fmla="*/ 0 h 279"/>
                <a:gd name="T14" fmla="*/ 0 w 601"/>
                <a:gd name="T15" fmla="*/ 21 h 279"/>
                <a:gd name="T16" fmla="*/ 0 w 601"/>
                <a:gd name="T17" fmla="*/ 277 h 279"/>
                <a:gd name="T18" fmla="*/ 10 w 601"/>
                <a:gd name="T19" fmla="*/ 272 h 279"/>
                <a:gd name="T20" fmla="*/ 26 w 601"/>
                <a:gd name="T21" fmla="*/ 269 h 279"/>
                <a:gd name="T22" fmla="*/ 41 w 601"/>
                <a:gd name="T23" fmla="*/ 269 h 279"/>
                <a:gd name="T24" fmla="*/ 70 w 601"/>
                <a:gd name="T25" fmla="*/ 279 h 279"/>
                <a:gd name="T26" fmla="*/ 70 w 601"/>
                <a:gd name="T27" fmla="*/ 70 h 279"/>
                <a:gd name="T28" fmla="*/ 531 w 601"/>
                <a:gd name="T29" fmla="*/ 70 h 279"/>
                <a:gd name="T30" fmla="*/ 531 w 601"/>
                <a:gd name="T31" fmla="*/ 279 h 279"/>
                <a:gd name="T32" fmla="*/ 560 w 601"/>
                <a:gd name="T33" fmla="*/ 269 h 279"/>
                <a:gd name="T34" fmla="*/ 35 w 601"/>
                <a:gd name="T35" fmla="*/ 229 h 279"/>
                <a:gd name="T36" fmla="*/ 20 w 601"/>
                <a:gd name="T37" fmla="*/ 214 h 279"/>
                <a:gd name="T38" fmla="*/ 35 w 601"/>
                <a:gd name="T39" fmla="*/ 199 h 279"/>
                <a:gd name="T40" fmla="*/ 50 w 601"/>
                <a:gd name="T41" fmla="*/ 214 h 279"/>
                <a:gd name="T42" fmla="*/ 35 w 601"/>
                <a:gd name="T43" fmla="*/ 22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1" h="279">
                  <a:moveTo>
                    <a:pt x="560" y="269"/>
                  </a:moveTo>
                  <a:cubicBezTo>
                    <a:pt x="575" y="269"/>
                    <a:pt x="575" y="269"/>
                    <a:pt x="575" y="269"/>
                  </a:cubicBezTo>
                  <a:cubicBezTo>
                    <a:pt x="581" y="269"/>
                    <a:pt x="586" y="270"/>
                    <a:pt x="591" y="272"/>
                  </a:cubicBezTo>
                  <a:cubicBezTo>
                    <a:pt x="595" y="273"/>
                    <a:pt x="598" y="275"/>
                    <a:pt x="601" y="277"/>
                  </a:cubicBezTo>
                  <a:cubicBezTo>
                    <a:pt x="601" y="21"/>
                    <a:pt x="601" y="21"/>
                    <a:pt x="601" y="21"/>
                  </a:cubicBezTo>
                  <a:cubicBezTo>
                    <a:pt x="601" y="10"/>
                    <a:pt x="592" y="0"/>
                    <a:pt x="58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0"/>
                    <a:pt x="0" y="21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3" y="275"/>
                    <a:pt x="6" y="273"/>
                    <a:pt x="10" y="272"/>
                  </a:cubicBezTo>
                  <a:cubicBezTo>
                    <a:pt x="15" y="270"/>
                    <a:pt x="20" y="269"/>
                    <a:pt x="26" y="269"/>
                  </a:cubicBezTo>
                  <a:cubicBezTo>
                    <a:pt x="41" y="269"/>
                    <a:pt x="41" y="269"/>
                    <a:pt x="41" y="269"/>
                  </a:cubicBezTo>
                  <a:cubicBezTo>
                    <a:pt x="52" y="269"/>
                    <a:pt x="62" y="273"/>
                    <a:pt x="70" y="279"/>
                  </a:cubicBezTo>
                  <a:cubicBezTo>
                    <a:pt x="70" y="70"/>
                    <a:pt x="70" y="70"/>
                    <a:pt x="70" y="70"/>
                  </a:cubicBezTo>
                  <a:cubicBezTo>
                    <a:pt x="531" y="70"/>
                    <a:pt x="531" y="70"/>
                    <a:pt x="531" y="70"/>
                  </a:cubicBezTo>
                  <a:cubicBezTo>
                    <a:pt x="531" y="279"/>
                    <a:pt x="531" y="279"/>
                    <a:pt x="531" y="279"/>
                  </a:cubicBezTo>
                  <a:cubicBezTo>
                    <a:pt x="539" y="273"/>
                    <a:pt x="549" y="269"/>
                    <a:pt x="560" y="269"/>
                  </a:cubicBezTo>
                  <a:close/>
                  <a:moveTo>
                    <a:pt x="35" y="229"/>
                  </a:moveTo>
                  <a:cubicBezTo>
                    <a:pt x="27" y="229"/>
                    <a:pt x="20" y="222"/>
                    <a:pt x="20" y="214"/>
                  </a:cubicBezTo>
                  <a:cubicBezTo>
                    <a:pt x="20" y="206"/>
                    <a:pt x="27" y="199"/>
                    <a:pt x="35" y="199"/>
                  </a:cubicBezTo>
                  <a:cubicBezTo>
                    <a:pt x="43" y="199"/>
                    <a:pt x="50" y="206"/>
                    <a:pt x="50" y="214"/>
                  </a:cubicBezTo>
                  <a:cubicBezTo>
                    <a:pt x="50" y="222"/>
                    <a:pt x="43" y="229"/>
                    <a:pt x="35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" name="Freeform 22">
              <a:extLst>
                <a:ext uri="{FF2B5EF4-FFF2-40B4-BE49-F238E27FC236}">
                  <a16:creationId xmlns:a16="http://schemas.microsoft.com/office/drawing/2014/main" id="{0485BB3C-8AA0-CF67-2269-49217D621B14}"/>
                </a:ext>
              </a:extLst>
            </p:cNvPr>
            <p:cNvSpPr/>
            <p:nvPr/>
          </p:nvSpPr>
          <p:spPr bwMode="auto">
            <a:xfrm>
              <a:off x="3824288" y="3867150"/>
              <a:ext cx="384175" cy="61912"/>
            </a:xfrm>
            <a:custGeom>
              <a:avLst/>
              <a:gdLst>
                <a:gd name="T0" fmla="*/ 0 w 242"/>
                <a:gd name="T1" fmla="*/ 19 h 39"/>
                <a:gd name="T2" fmla="*/ 4 w 242"/>
                <a:gd name="T3" fmla="*/ 29 h 39"/>
                <a:gd name="T4" fmla="*/ 7 w 242"/>
                <a:gd name="T5" fmla="*/ 39 h 39"/>
                <a:gd name="T6" fmla="*/ 234 w 242"/>
                <a:gd name="T7" fmla="*/ 39 h 39"/>
                <a:gd name="T8" fmla="*/ 238 w 242"/>
                <a:gd name="T9" fmla="*/ 29 h 39"/>
                <a:gd name="T10" fmla="*/ 242 w 242"/>
                <a:gd name="T11" fmla="*/ 19 h 39"/>
                <a:gd name="T12" fmla="*/ 242 w 242"/>
                <a:gd name="T13" fmla="*/ 0 h 39"/>
                <a:gd name="T14" fmla="*/ 0 w 242"/>
                <a:gd name="T15" fmla="*/ 0 h 39"/>
                <a:gd name="T16" fmla="*/ 0 w 242"/>
                <a:gd name="T17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" h="39">
                  <a:moveTo>
                    <a:pt x="0" y="19"/>
                  </a:moveTo>
                  <a:lnTo>
                    <a:pt x="4" y="29"/>
                  </a:lnTo>
                  <a:lnTo>
                    <a:pt x="7" y="39"/>
                  </a:lnTo>
                  <a:lnTo>
                    <a:pt x="234" y="39"/>
                  </a:lnTo>
                  <a:lnTo>
                    <a:pt x="238" y="29"/>
                  </a:lnTo>
                  <a:lnTo>
                    <a:pt x="242" y="19"/>
                  </a:lnTo>
                  <a:lnTo>
                    <a:pt x="242" y="0"/>
                  </a:lnTo>
                  <a:lnTo>
                    <a:pt x="0" y="0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" name="Rectangle 23">
              <a:extLst>
                <a:ext uri="{FF2B5EF4-FFF2-40B4-BE49-F238E27FC236}">
                  <a16:creationId xmlns:a16="http://schemas.microsoft.com/office/drawing/2014/main" id="{CD1E30EB-0E39-8F02-5D93-E79B06003D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6038" y="3660775"/>
              <a:ext cx="206375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" name="Rectangle 24">
              <a:extLst>
                <a:ext uri="{FF2B5EF4-FFF2-40B4-BE49-F238E27FC236}">
                  <a16:creationId xmlns:a16="http://schemas.microsoft.com/office/drawing/2014/main" id="{623291F4-96EA-5EE2-950B-C3D63089B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6038" y="3725863"/>
              <a:ext cx="139700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" name="Rectangle 25">
              <a:extLst>
                <a:ext uri="{FF2B5EF4-FFF2-40B4-BE49-F238E27FC236}">
                  <a16:creationId xmlns:a16="http://schemas.microsoft.com/office/drawing/2014/main" id="{06AE9E37-E312-E73E-F4F2-9BC37F58C4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6038" y="3789363"/>
              <a:ext cx="252413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" name="Freeform 26">
              <a:extLst>
                <a:ext uri="{FF2B5EF4-FFF2-40B4-BE49-F238E27FC236}">
                  <a16:creationId xmlns:a16="http://schemas.microsoft.com/office/drawing/2014/main" id="{3FD386B1-F2D9-E96A-8AA7-1E535322E6A1}"/>
                </a:ext>
              </a:extLst>
            </p:cNvPr>
            <p:cNvSpPr/>
            <p:nvPr/>
          </p:nvSpPr>
          <p:spPr bwMode="auto">
            <a:xfrm>
              <a:off x="3621088" y="3741738"/>
              <a:ext cx="206375" cy="374650"/>
            </a:xfrm>
            <a:custGeom>
              <a:avLst/>
              <a:gdLst>
                <a:gd name="T0" fmla="*/ 228 w 232"/>
                <a:gd name="T1" fmla="*/ 254 h 420"/>
                <a:gd name="T2" fmla="*/ 228 w 232"/>
                <a:gd name="T3" fmla="*/ 220 h 420"/>
                <a:gd name="T4" fmla="*/ 224 w 232"/>
                <a:gd name="T5" fmla="*/ 210 h 420"/>
                <a:gd name="T6" fmla="*/ 219 w 232"/>
                <a:gd name="T7" fmla="*/ 199 h 420"/>
                <a:gd name="T8" fmla="*/ 212 w 232"/>
                <a:gd name="T9" fmla="*/ 180 h 420"/>
                <a:gd name="T10" fmla="*/ 211 w 232"/>
                <a:gd name="T11" fmla="*/ 174 h 420"/>
                <a:gd name="T12" fmla="*/ 211 w 232"/>
                <a:gd name="T13" fmla="*/ 94 h 420"/>
                <a:gd name="T14" fmla="*/ 185 w 232"/>
                <a:gd name="T15" fmla="*/ 69 h 420"/>
                <a:gd name="T16" fmla="*/ 170 w 232"/>
                <a:gd name="T17" fmla="*/ 69 h 420"/>
                <a:gd name="T18" fmla="*/ 160 w 232"/>
                <a:gd name="T19" fmla="*/ 70 h 420"/>
                <a:gd name="T20" fmla="*/ 144 w 232"/>
                <a:gd name="T21" fmla="*/ 94 h 420"/>
                <a:gd name="T22" fmla="*/ 144 w 232"/>
                <a:gd name="T23" fmla="*/ 191 h 420"/>
                <a:gd name="T24" fmla="*/ 144 w 232"/>
                <a:gd name="T25" fmla="*/ 208 h 420"/>
                <a:gd name="T26" fmla="*/ 140 w 232"/>
                <a:gd name="T27" fmla="*/ 211 h 420"/>
                <a:gd name="T28" fmla="*/ 130 w 232"/>
                <a:gd name="T29" fmla="*/ 211 h 420"/>
                <a:gd name="T30" fmla="*/ 126 w 232"/>
                <a:gd name="T31" fmla="*/ 208 h 420"/>
                <a:gd name="T32" fmla="*/ 126 w 232"/>
                <a:gd name="T33" fmla="*/ 69 h 420"/>
                <a:gd name="T34" fmla="*/ 126 w 232"/>
                <a:gd name="T35" fmla="*/ 45 h 420"/>
                <a:gd name="T36" fmla="*/ 126 w 232"/>
                <a:gd name="T37" fmla="*/ 4 h 420"/>
                <a:gd name="T38" fmla="*/ 122 w 232"/>
                <a:gd name="T39" fmla="*/ 0 h 420"/>
                <a:gd name="T40" fmla="*/ 120 w 232"/>
                <a:gd name="T41" fmla="*/ 0 h 420"/>
                <a:gd name="T42" fmla="*/ 78 w 232"/>
                <a:gd name="T43" fmla="*/ 20 h 420"/>
                <a:gd name="T44" fmla="*/ 69 w 232"/>
                <a:gd name="T45" fmla="*/ 29 h 420"/>
                <a:gd name="T46" fmla="*/ 2 w 232"/>
                <a:gd name="T47" fmla="*/ 153 h 420"/>
                <a:gd name="T48" fmla="*/ 1 w 232"/>
                <a:gd name="T49" fmla="*/ 166 h 420"/>
                <a:gd name="T50" fmla="*/ 47 w 232"/>
                <a:gd name="T51" fmla="*/ 328 h 420"/>
                <a:gd name="T52" fmla="*/ 48 w 232"/>
                <a:gd name="T53" fmla="*/ 335 h 420"/>
                <a:gd name="T54" fmla="*/ 48 w 232"/>
                <a:gd name="T55" fmla="*/ 413 h 420"/>
                <a:gd name="T56" fmla="*/ 55 w 232"/>
                <a:gd name="T57" fmla="*/ 420 h 420"/>
                <a:gd name="T58" fmla="*/ 186 w 232"/>
                <a:gd name="T59" fmla="*/ 420 h 420"/>
                <a:gd name="T60" fmla="*/ 193 w 232"/>
                <a:gd name="T61" fmla="*/ 413 h 420"/>
                <a:gd name="T62" fmla="*/ 193 w 232"/>
                <a:gd name="T63" fmla="*/ 362 h 420"/>
                <a:gd name="T64" fmla="*/ 193 w 232"/>
                <a:gd name="T65" fmla="*/ 325 h 420"/>
                <a:gd name="T66" fmla="*/ 194 w 232"/>
                <a:gd name="T67" fmla="*/ 318 h 420"/>
                <a:gd name="T68" fmla="*/ 219 w 232"/>
                <a:gd name="T69" fmla="*/ 270 h 420"/>
                <a:gd name="T70" fmla="*/ 228 w 232"/>
                <a:gd name="T71" fmla="*/ 254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2" h="420">
                  <a:moveTo>
                    <a:pt x="228" y="254"/>
                  </a:moveTo>
                  <a:cubicBezTo>
                    <a:pt x="232" y="243"/>
                    <a:pt x="232" y="231"/>
                    <a:pt x="228" y="220"/>
                  </a:cubicBezTo>
                  <a:cubicBezTo>
                    <a:pt x="224" y="210"/>
                    <a:pt x="224" y="210"/>
                    <a:pt x="224" y="210"/>
                  </a:cubicBezTo>
                  <a:cubicBezTo>
                    <a:pt x="219" y="199"/>
                    <a:pt x="219" y="199"/>
                    <a:pt x="219" y="199"/>
                  </a:cubicBezTo>
                  <a:cubicBezTo>
                    <a:pt x="212" y="180"/>
                    <a:pt x="212" y="180"/>
                    <a:pt x="212" y="180"/>
                  </a:cubicBezTo>
                  <a:cubicBezTo>
                    <a:pt x="211" y="178"/>
                    <a:pt x="211" y="176"/>
                    <a:pt x="211" y="174"/>
                  </a:cubicBezTo>
                  <a:cubicBezTo>
                    <a:pt x="211" y="94"/>
                    <a:pt x="211" y="94"/>
                    <a:pt x="211" y="94"/>
                  </a:cubicBezTo>
                  <a:cubicBezTo>
                    <a:pt x="211" y="80"/>
                    <a:pt x="199" y="69"/>
                    <a:pt x="185" y="69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66" y="69"/>
                    <a:pt x="163" y="69"/>
                    <a:pt x="160" y="70"/>
                  </a:cubicBezTo>
                  <a:cubicBezTo>
                    <a:pt x="151" y="74"/>
                    <a:pt x="144" y="83"/>
                    <a:pt x="144" y="94"/>
                  </a:cubicBezTo>
                  <a:cubicBezTo>
                    <a:pt x="144" y="191"/>
                    <a:pt x="144" y="191"/>
                    <a:pt x="144" y="191"/>
                  </a:cubicBezTo>
                  <a:cubicBezTo>
                    <a:pt x="144" y="208"/>
                    <a:pt x="144" y="208"/>
                    <a:pt x="144" y="208"/>
                  </a:cubicBezTo>
                  <a:cubicBezTo>
                    <a:pt x="144" y="210"/>
                    <a:pt x="142" y="211"/>
                    <a:pt x="140" y="211"/>
                  </a:cubicBezTo>
                  <a:cubicBezTo>
                    <a:pt x="130" y="211"/>
                    <a:pt x="130" y="211"/>
                    <a:pt x="130" y="211"/>
                  </a:cubicBezTo>
                  <a:cubicBezTo>
                    <a:pt x="128" y="211"/>
                    <a:pt x="126" y="210"/>
                    <a:pt x="126" y="208"/>
                  </a:cubicBezTo>
                  <a:cubicBezTo>
                    <a:pt x="126" y="69"/>
                    <a:pt x="126" y="69"/>
                    <a:pt x="126" y="69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4"/>
                    <a:pt x="126" y="4"/>
                    <a:pt x="126" y="4"/>
                  </a:cubicBezTo>
                  <a:cubicBezTo>
                    <a:pt x="126" y="2"/>
                    <a:pt x="124" y="0"/>
                    <a:pt x="122" y="0"/>
                  </a:cubicBezTo>
                  <a:cubicBezTo>
                    <a:pt x="122" y="0"/>
                    <a:pt x="121" y="0"/>
                    <a:pt x="120" y="0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74" y="22"/>
                    <a:pt x="71" y="25"/>
                    <a:pt x="69" y="29"/>
                  </a:cubicBezTo>
                  <a:cubicBezTo>
                    <a:pt x="2" y="153"/>
                    <a:pt x="2" y="153"/>
                    <a:pt x="2" y="153"/>
                  </a:cubicBezTo>
                  <a:cubicBezTo>
                    <a:pt x="0" y="157"/>
                    <a:pt x="0" y="162"/>
                    <a:pt x="1" y="166"/>
                  </a:cubicBezTo>
                  <a:cubicBezTo>
                    <a:pt x="47" y="328"/>
                    <a:pt x="47" y="328"/>
                    <a:pt x="47" y="328"/>
                  </a:cubicBezTo>
                  <a:cubicBezTo>
                    <a:pt x="48" y="330"/>
                    <a:pt x="48" y="333"/>
                    <a:pt x="48" y="335"/>
                  </a:cubicBezTo>
                  <a:cubicBezTo>
                    <a:pt x="48" y="413"/>
                    <a:pt x="48" y="413"/>
                    <a:pt x="48" y="413"/>
                  </a:cubicBezTo>
                  <a:cubicBezTo>
                    <a:pt x="48" y="417"/>
                    <a:pt x="51" y="420"/>
                    <a:pt x="55" y="420"/>
                  </a:cubicBezTo>
                  <a:cubicBezTo>
                    <a:pt x="186" y="420"/>
                    <a:pt x="186" y="420"/>
                    <a:pt x="186" y="420"/>
                  </a:cubicBezTo>
                  <a:cubicBezTo>
                    <a:pt x="190" y="420"/>
                    <a:pt x="193" y="417"/>
                    <a:pt x="193" y="413"/>
                  </a:cubicBezTo>
                  <a:cubicBezTo>
                    <a:pt x="193" y="362"/>
                    <a:pt x="193" y="362"/>
                    <a:pt x="193" y="362"/>
                  </a:cubicBezTo>
                  <a:cubicBezTo>
                    <a:pt x="193" y="325"/>
                    <a:pt x="193" y="325"/>
                    <a:pt x="193" y="325"/>
                  </a:cubicBezTo>
                  <a:cubicBezTo>
                    <a:pt x="193" y="322"/>
                    <a:pt x="193" y="320"/>
                    <a:pt x="194" y="318"/>
                  </a:cubicBezTo>
                  <a:cubicBezTo>
                    <a:pt x="219" y="270"/>
                    <a:pt x="219" y="270"/>
                    <a:pt x="219" y="270"/>
                  </a:cubicBezTo>
                  <a:lnTo>
                    <a:pt x="228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" name="Freeform 27">
              <a:extLst>
                <a:ext uri="{FF2B5EF4-FFF2-40B4-BE49-F238E27FC236}">
                  <a16:creationId xmlns:a16="http://schemas.microsoft.com/office/drawing/2014/main" id="{0201B619-638B-D339-BCCD-342C34E424EE}"/>
                </a:ext>
              </a:extLst>
            </p:cNvPr>
            <p:cNvSpPr/>
            <p:nvPr/>
          </p:nvSpPr>
          <p:spPr bwMode="auto">
            <a:xfrm>
              <a:off x="4205288" y="3741738"/>
              <a:ext cx="206375" cy="374650"/>
            </a:xfrm>
            <a:custGeom>
              <a:avLst/>
              <a:gdLst>
                <a:gd name="T0" fmla="*/ 230 w 232"/>
                <a:gd name="T1" fmla="*/ 153 h 420"/>
                <a:gd name="T2" fmla="*/ 163 w 232"/>
                <a:gd name="T3" fmla="*/ 29 h 420"/>
                <a:gd name="T4" fmla="*/ 154 w 232"/>
                <a:gd name="T5" fmla="*/ 20 h 420"/>
                <a:gd name="T6" fmla="*/ 112 w 232"/>
                <a:gd name="T7" fmla="*/ 0 h 420"/>
                <a:gd name="T8" fmla="*/ 110 w 232"/>
                <a:gd name="T9" fmla="*/ 0 h 420"/>
                <a:gd name="T10" fmla="*/ 105 w 232"/>
                <a:gd name="T11" fmla="*/ 4 h 420"/>
                <a:gd name="T12" fmla="*/ 105 w 232"/>
                <a:gd name="T13" fmla="*/ 45 h 420"/>
                <a:gd name="T14" fmla="*/ 105 w 232"/>
                <a:gd name="T15" fmla="*/ 69 h 420"/>
                <a:gd name="T16" fmla="*/ 105 w 232"/>
                <a:gd name="T17" fmla="*/ 208 h 420"/>
                <a:gd name="T18" fmla="*/ 102 w 232"/>
                <a:gd name="T19" fmla="*/ 211 h 420"/>
                <a:gd name="T20" fmla="*/ 91 w 232"/>
                <a:gd name="T21" fmla="*/ 211 h 420"/>
                <a:gd name="T22" fmla="*/ 88 w 232"/>
                <a:gd name="T23" fmla="*/ 208 h 420"/>
                <a:gd name="T24" fmla="*/ 88 w 232"/>
                <a:gd name="T25" fmla="*/ 191 h 420"/>
                <a:gd name="T26" fmla="*/ 88 w 232"/>
                <a:gd name="T27" fmla="*/ 94 h 420"/>
                <a:gd name="T28" fmla="*/ 72 w 232"/>
                <a:gd name="T29" fmla="*/ 70 h 420"/>
                <a:gd name="T30" fmla="*/ 62 w 232"/>
                <a:gd name="T31" fmla="*/ 69 h 420"/>
                <a:gd name="T32" fmla="*/ 47 w 232"/>
                <a:gd name="T33" fmla="*/ 69 h 420"/>
                <a:gd name="T34" fmla="*/ 21 w 232"/>
                <a:gd name="T35" fmla="*/ 94 h 420"/>
                <a:gd name="T36" fmla="*/ 21 w 232"/>
                <a:gd name="T37" fmla="*/ 174 h 420"/>
                <a:gd name="T38" fmla="*/ 20 w 232"/>
                <a:gd name="T39" fmla="*/ 180 h 420"/>
                <a:gd name="T40" fmla="*/ 12 w 232"/>
                <a:gd name="T41" fmla="*/ 199 h 420"/>
                <a:gd name="T42" fmla="*/ 8 w 232"/>
                <a:gd name="T43" fmla="*/ 210 h 420"/>
                <a:gd name="T44" fmla="*/ 4 w 232"/>
                <a:gd name="T45" fmla="*/ 220 h 420"/>
                <a:gd name="T46" fmla="*/ 4 w 232"/>
                <a:gd name="T47" fmla="*/ 254 h 420"/>
                <a:gd name="T48" fmla="*/ 12 w 232"/>
                <a:gd name="T49" fmla="*/ 270 h 420"/>
                <a:gd name="T50" fmla="*/ 38 w 232"/>
                <a:gd name="T51" fmla="*/ 318 h 420"/>
                <a:gd name="T52" fmla="*/ 39 w 232"/>
                <a:gd name="T53" fmla="*/ 325 h 420"/>
                <a:gd name="T54" fmla="*/ 39 w 232"/>
                <a:gd name="T55" fmla="*/ 362 h 420"/>
                <a:gd name="T56" fmla="*/ 39 w 232"/>
                <a:gd name="T57" fmla="*/ 413 h 420"/>
                <a:gd name="T58" fmla="*/ 46 w 232"/>
                <a:gd name="T59" fmla="*/ 420 h 420"/>
                <a:gd name="T60" fmla="*/ 177 w 232"/>
                <a:gd name="T61" fmla="*/ 420 h 420"/>
                <a:gd name="T62" fmla="*/ 183 w 232"/>
                <a:gd name="T63" fmla="*/ 413 h 420"/>
                <a:gd name="T64" fmla="*/ 183 w 232"/>
                <a:gd name="T65" fmla="*/ 335 h 420"/>
                <a:gd name="T66" fmla="*/ 184 w 232"/>
                <a:gd name="T67" fmla="*/ 328 h 420"/>
                <a:gd name="T68" fmla="*/ 231 w 232"/>
                <a:gd name="T69" fmla="*/ 166 h 420"/>
                <a:gd name="T70" fmla="*/ 230 w 232"/>
                <a:gd name="T71" fmla="*/ 153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2" h="420">
                  <a:moveTo>
                    <a:pt x="230" y="153"/>
                  </a:moveTo>
                  <a:cubicBezTo>
                    <a:pt x="163" y="29"/>
                    <a:pt x="163" y="29"/>
                    <a:pt x="163" y="29"/>
                  </a:cubicBezTo>
                  <a:cubicBezTo>
                    <a:pt x="161" y="25"/>
                    <a:pt x="158" y="22"/>
                    <a:pt x="154" y="2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1" y="0"/>
                    <a:pt x="110" y="0"/>
                    <a:pt x="110" y="0"/>
                  </a:cubicBezTo>
                  <a:cubicBezTo>
                    <a:pt x="108" y="0"/>
                    <a:pt x="105" y="2"/>
                    <a:pt x="105" y="4"/>
                  </a:cubicBezTo>
                  <a:cubicBezTo>
                    <a:pt x="105" y="45"/>
                    <a:pt x="105" y="45"/>
                    <a:pt x="105" y="45"/>
                  </a:cubicBezTo>
                  <a:cubicBezTo>
                    <a:pt x="105" y="69"/>
                    <a:pt x="105" y="69"/>
                    <a:pt x="105" y="69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105" y="210"/>
                    <a:pt x="104" y="211"/>
                    <a:pt x="102" y="211"/>
                  </a:cubicBezTo>
                  <a:cubicBezTo>
                    <a:pt x="91" y="211"/>
                    <a:pt x="91" y="211"/>
                    <a:pt x="91" y="211"/>
                  </a:cubicBezTo>
                  <a:cubicBezTo>
                    <a:pt x="90" y="211"/>
                    <a:pt x="88" y="210"/>
                    <a:pt x="88" y="208"/>
                  </a:cubicBezTo>
                  <a:cubicBezTo>
                    <a:pt x="88" y="191"/>
                    <a:pt x="88" y="191"/>
                    <a:pt x="88" y="191"/>
                  </a:cubicBezTo>
                  <a:cubicBezTo>
                    <a:pt x="88" y="94"/>
                    <a:pt x="88" y="94"/>
                    <a:pt x="88" y="94"/>
                  </a:cubicBezTo>
                  <a:cubicBezTo>
                    <a:pt x="88" y="83"/>
                    <a:pt x="81" y="74"/>
                    <a:pt x="72" y="70"/>
                  </a:cubicBezTo>
                  <a:cubicBezTo>
                    <a:pt x="69" y="69"/>
                    <a:pt x="66" y="69"/>
                    <a:pt x="62" y="69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33" y="69"/>
                    <a:pt x="21" y="80"/>
                    <a:pt x="21" y="94"/>
                  </a:cubicBezTo>
                  <a:cubicBezTo>
                    <a:pt x="21" y="174"/>
                    <a:pt x="21" y="174"/>
                    <a:pt x="21" y="174"/>
                  </a:cubicBezTo>
                  <a:cubicBezTo>
                    <a:pt x="21" y="176"/>
                    <a:pt x="21" y="178"/>
                    <a:pt x="20" y="180"/>
                  </a:cubicBezTo>
                  <a:cubicBezTo>
                    <a:pt x="12" y="199"/>
                    <a:pt x="12" y="199"/>
                    <a:pt x="12" y="199"/>
                  </a:cubicBezTo>
                  <a:cubicBezTo>
                    <a:pt x="8" y="210"/>
                    <a:pt x="8" y="210"/>
                    <a:pt x="8" y="210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31"/>
                    <a:pt x="0" y="243"/>
                    <a:pt x="4" y="254"/>
                  </a:cubicBezTo>
                  <a:cubicBezTo>
                    <a:pt x="12" y="270"/>
                    <a:pt x="12" y="270"/>
                    <a:pt x="12" y="270"/>
                  </a:cubicBezTo>
                  <a:cubicBezTo>
                    <a:pt x="38" y="318"/>
                    <a:pt x="38" y="318"/>
                    <a:pt x="38" y="318"/>
                  </a:cubicBezTo>
                  <a:cubicBezTo>
                    <a:pt x="39" y="320"/>
                    <a:pt x="39" y="322"/>
                    <a:pt x="39" y="325"/>
                  </a:cubicBezTo>
                  <a:cubicBezTo>
                    <a:pt x="39" y="362"/>
                    <a:pt x="39" y="362"/>
                    <a:pt x="39" y="362"/>
                  </a:cubicBezTo>
                  <a:cubicBezTo>
                    <a:pt x="39" y="413"/>
                    <a:pt x="39" y="413"/>
                    <a:pt x="39" y="413"/>
                  </a:cubicBezTo>
                  <a:cubicBezTo>
                    <a:pt x="39" y="417"/>
                    <a:pt x="42" y="420"/>
                    <a:pt x="46" y="420"/>
                  </a:cubicBezTo>
                  <a:cubicBezTo>
                    <a:pt x="177" y="420"/>
                    <a:pt x="177" y="420"/>
                    <a:pt x="177" y="420"/>
                  </a:cubicBezTo>
                  <a:cubicBezTo>
                    <a:pt x="180" y="420"/>
                    <a:pt x="183" y="417"/>
                    <a:pt x="183" y="413"/>
                  </a:cubicBezTo>
                  <a:cubicBezTo>
                    <a:pt x="183" y="335"/>
                    <a:pt x="183" y="335"/>
                    <a:pt x="183" y="335"/>
                  </a:cubicBezTo>
                  <a:cubicBezTo>
                    <a:pt x="183" y="333"/>
                    <a:pt x="184" y="330"/>
                    <a:pt x="184" y="328"/>
                  </a:cubicBezTo>
                  <a:cubicBezTo>
                    <a:pt x="231" y="166"/>
                    <a:pt x="231" y="166"/>
                    <a:pt x="231" y="166"/>
                  </a:cubicBezTo>
                  <a:cubicBezTo>
                    <a:pt x="232" y="162"/>
                    <a:pt x="232" y="157"/>
                    <a:pt x="230" y="1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4" name="组合 93">
            <a:extLst>
              <a:ext uri="{FF2B5EF4-FFF2-40B4-BE49-F238E27FC236}">
                <a16:creationId xmlns:a16="http://schemas.microsoft.com/office/drawing/2014/main" id="{9BAB3FDD-9F0D-B81A-E7A6-D64A446A769D}"/>
              </a:ext>
            </a:extLst>
          </p:cNvPr>
          <p:cNvGrpSpPr/>
          <p:nvPr/>
        </p:nvGrpSpPr>
        <p:grpSpPr>
          <a:xfrm>
            <a:off x="9756580" y="2586377"/>
            <a:ext cx="727710" cy="650240"/>
            <a:chOff x="6840538" y="4254500"/>
            <a:chExt cx="917575" cy="950913"/>
          </a:xfrm>
          <a:solidFill>
            <a:srgbClr val="FFFFFF"/>
          </a:solidFill>
        </p:grpSpPr>
        <p:sp>
          <p:nvSpPr>
            <p:cNvPr id="95" name="Freeform 351">
              <a:extLst>
                <a:ext uri="{FF2B5EF4-FFF2-40B4-BE49-F238E27FC236}">
                  <a16:creationId xmlns:a16="http://schemas.microsoft.com/office/drawing/2014/main" id="{7DD2A69A-AA9F-88B0-5B6C-3DC9D5D139D2}"/>
                </a:ext>
              </a:extLst>
            </p:cNvPr>
            <p:cNvSpPr/>
            <p:nvPr/>
          </p:nvSpPr>
          <p:spPr bwMode="auto">
            <a:xfrm>
              <a:off x="6840538" y="4687888"/>
              <a:ext cx="328613" cy="388938"/>
            </a:xfrm>
            <a:custGeom>
              <a:avLst/>
              <a:gdLst>
                <a:gd name="T0" fmla="*/ 212 w 213"/>
                <a:gd name="T1" fmla="*/ 74 h 251"/>
                <a:gd name="T2" fmla="*/ 213 w 213"/>
                <a:gd name="T3" fmla="*/ 0 h 251"/>
                <a:gd name="T4" fmla="*/ 186 w 213"/>
                <a:gd name="T5" fmla="*/ 18 h 251"/>
                <a:gd name="T6" fmla="*/ 70 w 213"/>
                <a:gd name="T7" fmla="*/ 53 h 251"/>
                <a:gd name="T8" fmla="*/ 32 w 213"/>
                <a:gd name="T9" fmla="*/ 83 h 251"/>
                <a:gd name="T10" fmla="*/ 0 w 213"/>
                <a:gd name="T11" fmla="*/ 212 h 251"/>
                <a:gd name="T12" fmla="*/ 124 w 213"/>
                <a:gd name="T13" fmla="*/ 251 h 251"/>
                <a:gd name="T14" fmla="*/ 124 w 213"/>
                <a:gd name="T15" fmla="*/ 74 h 251"/>
                <a:gd name="T16" fmla="*/ 212 w 213"/>
                <a:gd name="T17" fmla="*/ 7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51">
                  <a:moveTo>
                    <a:pt x="212" y="74"/>
                  </a:moveTo>
                  <a:cubicBezTo>
                    <a:pt x="211" y="53"/>
                    <a:pt x="210" y="20"/>
                    <a:pt x="213" y="0"/>
                  </a:cubicBezTo>
                  <a:cubicBezTo>
                    <a:pt x="213" y="0"/>
                    <a:pt x="191" y="16"/>
                    <a:pt x="186" y="18"/>
                  </a:cubicBezTo>
                  <a:cubicBezTo>
                    <a:pt x="186" y="18"/>
                    <a:pt x="73" y="53"/>
                    <a:pt x="70" y="53"/>
                  </a:cubicBezTo>
                  <a:cubicBezTo>
                    <a:pt x="70" y="53"/>
                    <a:pt x="44" y="54"/>
                    <a:pt x="32" y="83"/>
                  </a:cubicBezTo>
                  <a:cubicBezTo>
                    <a:pt x="32" y="83"/>
                    <a:pt x="9" y="148"/>
                    <a:pt x="0" y="212"/>
                  </a:cubicBezTo>
                  <a:cubicBezTo>
                    <a:pt x="0" y="212"/>
                    <a:pt x="48" y="234"/>
                    <a:pt x="124" y="251"/>
                  </a:cubicBezTo>
                  <a:cubicBezTo>
                    <a:pt x="124" y="74"/>
                    <a:pt x="124" y="74"/>
                    <a:pt x="124" y="74"/>
                  </a:cubicBezTo>
                  <a:lnTo>
                    <a:pt x="212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" name="Freeform 352">
              <a:extLst>
                <a:ext uri="{FF2B5EF4-FFF2-40B4-BE49-F238E27FC236}">
                  <a16:creationId xmlns:a16="http://schemas.microsoft.com/office/drawing/2014/main" id="{62B99581-5CF2-94CA-0B9A-B41874BF8175}"/>
                </a:ext>
              </a:extLst>
            </p:cNvPr>
            <p:cNvSpPr/>
            <p:nvPr/>
          </p:nvSpPr>
          <p:spPr bwMode="auto">
            <a:xfrm>
              <a:off x="7146925" y="4254500"/>
              <a:ext cx="303213" cy="547688"/>
            </a:xfrm>
            <a:custGeom>
              <a:avLst/>
              <a:gdLst>
                <a:gd name="T0" fmla="*/ 107 w 196"/>
                <a:gd name="T1" fmla="*/ 342 h 355"/>
                <a:gd name="T2" fmla="*/ 167 w 196"/>
                <a:gd name="T3" fmla="*/ 286 h 355"/>
                <a:gd name="T4" fmla="*/ 171 w 196"/>
                <a:gd name="T5" fmla="*/ 273 h 355"/>
                <a:gd name="T6" fmla="*/ 169 w 196"/>
                <a:gd name="T7" fmla="*/ 218 h 355"/>
                <a:gd name="T8" fmla="*/ 175 w 196"/>
                <a:gd name="T9" fmla="*/ 183 h 355"/>
                <a:gd name="T10" fmla="*/ 193 w 196"/>
                <a:gd name="T11" fmla="*/ 152 h 355"/>
                <a:gd name="T12" fmla="*/ 186 w 196"/>
                <a:gd name="T13" fmla="*/ 133 h 355"/>
                <a:gd name="T14" fmla="*/ 186 w 196"/>
                <a:gd name="T15" fmla="*/ 72 h 355"/>
                <a:gd name="T16" fmla="*/ 152 w 196"/>
                <a:gd name="T17" fmla="*/ 24 h 355"/>
                <a:gd name="T18" fmla="*/ 122 w 196"/>
                <a:gd name="T19" fmla="*/ 6 h 355"/>
                <a:gd name="T20" fmla="*/ 98 w 196"/>
                <a:gd name="T21" fmla="*/ 1 h 355"/>
                <a:gd name="T22" fmla="*/ 75 w 196"/>
                <a:gd name="T23" fmla="*/ 6 h 355"/>
                <a:gd name="T24" fmla="*/ 44 w 196"/>
                <a:gd name="T25" fmla="*/ 24 h 355"/>
                <a:gd name="T26" fmla="*/ 11 w 196"/>
                <a:gd name="T27" fmla="*/ 72 h 355"/>
                <a:gd name="T28" fmla="*/ 11 w 196"/>
                <a:gd name="T29" fmla="*/ 133 h 355"/>
                <a:gd name="T30" fmla="*/ 3 w 196"/>
                <a:gd name="T31" fmla="*/ 152 h 355"/>
                <a:gd name="T32" fmla="*/ 22 w 196"/>
                <a:gd name="T33" fmla="*/ 183 h 355"/>
                <a:gd name="T34" fmla="*/ 27 w 196"/>
                <a:gd name="T35" fmla="*/ 218 h 355"/>
                <a:gd name="T36" fmla="*/ 26 w 196"/>
                <a:gd name="T37" fmla="*/ 273 h 355"/>
                <a:gd name="T38" fmla="*/ 29 w 196"/>
                <a:gd name="T39" fmla="*/ 286 h 355"/>
                <a:gd name="T40" fmla="*/ 90 w 196"/>
                <a:gd name="T41" fmla="*/ 342 h 355"/>
                <a:gd name="T42" fmla="*/ 78 w 196"/>
                <a:gd name="T43" fmla="*/ 355 h 355"/>
                <a:gd name="T44" fmla="*/ 118 w 196"/>
                <a:gd name="T45" fmla="*/ 355 h 355"/>
                <a:gd name="T46" fmla="*/ 107 w 196"/>
                <a:gd name="T47" fmla="*/ 342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355">
                  <a:moveTo>
                    <a:pt x="107" y="342"/>
                  </a:moveTo>
                  <a:cubicBezTo>
                    <a:pt x="167" y="286"/>
                    <a:pt x="167" y="286"/>
                    <a:pt x="167" y="286"/>
                  </a:cubicBezTo>
                  <a:cubicBezTo>
                    <a:pt x="171" y="281"/>
                    <a:pt x="171" y="273"/>
                    <a:pt x="171" y="273"/>
                  </a:cubicBezTo>
                  <a:cubicBezTo>
                    <a:pt x="168" y="256"/>
                    <a:pt x="169" y="218"/>
                    <a:pt x="169" y="218"/>
                  </a:cubicBezTo>
                  <a:cubicBezTo>
                    <a:pt x="171" y="201"/>
                    <a:pt x="175" y="183"/>
                    <a:pt x="175" y="183"/>
                  </a:cubicBezTo>
                  <a:cubicBezTo>
                    <a:pt x="189" y="195"/>
                    <a:pt x="193" y="152"/>
                    <a:pt x="193" y="152"/>
                  </a:cubicBezTo>
                  <a:cubicBezTo>
                    <a:pt x="196" y="123"/>
                    <a:pt x="186" y="133"/>
                    <a:pt x="186" y="133"/>
                  </a:cubicBezTo>
                  <a:cubicBezTo>
                    <a:pt x="188" y="90"/>
                    <a:pt x="186" y="72"/>
                    <a:pt x="186" y="72"/>
                  </a:cubicBezTo>
                  <a:cubicBezTo>
                    <a:pt x="174" y="29"/>
                    <a:pt x="152" y="24"/>
                    <a:pt x="152" y="24"/>
                  </a:cubicBezTo>
                  <a:cubicBezTo>
                    <a:pt x="146" y="16"/>
                    <a:pt x="122" y="6"/>
                    <a:pt x="122" y="6"/>
                  </a:cubicBezTo>
                  <a:cubicBezTo>
                    <a:pt x="109" y="0"/>
                    <a:pt x="100" y="1"/>
                    <a:pt x="98" y="1"/>
                  </a:cubicBezTo>
                  <a:cubicBezTo>
                    <a:pt x="96" y="1"/>
                    <a:pt x="87" y="0"/>
                    <a:pt x="75" y="6"/>
                  </a:cubicBezTo>
                  <a:cubicBezTo>
                    <a:pt x="75" y="6"/>
                    <a:pt x="51" y="16"/>
                    <a:pt x="44" y="24"/>
                  </a:cubicBezTo>
                  <a:cubicBezTo>
                    <a:pt x="44" y="24"/>
                    <a:pt x="22" y="29"/>
                    <a:pt x="11" y="72"/>
                  </a:cubicBezTo>
                  <a:cubicBezTo>
                    <a:pt x="11" y="72"/>
                    <a:pt x="8" y="90"/>
                    <a:pt x="11" y="133"/>
                  </a:cubicBezTo>
                  <a:cubicBezTo>
                    <a:pt x="11" y="133"/>
                    <a:pt x="0" y="123"/>
                    <a:pt x="3" y="152"/>
                  </a:cubicBezTo>
                  <a:cubicBezTo>
                    <a:pt x="3" y="152"/>
                    <a:pt x="8" y="195"/>
                    <a:pt x="22" y="183"/>
                  </a:cubicBezTo>
                  <a:cubicBezTo>
                    <a:pt x="22" y="183"/>
                    <a:pt x="26" y="201"/>
                    <a:pt x="27" y="218"/>
                  </a:cubicBezTo>
                  <a:cubicBezTo>
                    <a:pt x="27" y="218"/>
                    <a:pt x="29" y="256"/>
                    <a:pt x="26" y="273"/>
                  </a:cubicBezTo>
                  <a:cubicBezTo>
                    <a:pt x="26" y="273"/>
                    <a:pt x="25" y="281"/>
                    <a:pt x="29" y="286"/>
                  </a:cubicBezTo>
                  <a:cubicBezTo>
                    <a:pt x="90" y="342"/>
                    <a:pt x="90" y="342"/>
                    <a:pt x="90" y="342"/>
                  </a:cubicBezTo>
                  <a:cubicBezTo>
                    <a:pt x="78" y="355"/>
                    <a:pt x="78" y="355"/>
                    <a:pt x="78" y="355"/>
                  </a:cubicBezTo>
                  <a:cubicBezTo>
                    <a:pt x="118" y="355"/>
                    <a:pt x="118" y="355"/>
                    <a:pt x="118" y="355"/>
                  </a:cubicBezTo>
                  <a:lnTo>
                    <a:pt x="107" y="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" name="Freeform 353">
              <a:extLst>
                <a:ext uri="{FF2B5EF4-FFF2-40B4-BE49-F238E27FC236}">
                  <a16:creationId xmlns:a16="http://schemas.microsoft.com/office/drawing/2014/main" id="{086F7B07-8AEE-E01D-1BAB-0790CF3ADE15}"/>
                </a:ext>
              </a:extLst>
            </p:cNvPr>
            <p:cNvSpPr/>
            <p:nvPr/>
          </p:nvSpPr>
          <p:spPr bwMode="auto">
            <a:xfrm>
              <a:off x="7427913" y="4687888"/>
              <a:ext cx="330200" cy="388938"/>
            </a:xfrm>
            <a:custGeom>
              <a:avLst/>
              <a:gdLst>
                <a:gd name="T0" fmla="*/ 90 w 213"/>
                <a:gd name="T1" fmla="*/ 251 h 251"/>
                <a:gd name="T2" fmla="*/ 213 w 213"/>
                <a:gd name="T3" fmla="*/ 212 h 251"/>
                <a:gd name="T4" fmla="*/ 182 w 213"/>
                <a:gd name="T5" fmla="*/ 83 h 251"/>
                <a:gd name="T6" fmla="*/ 143 w 213"/>
                <a:gd name="T7" fmla="*/ 53 h 251"/>
                <a:gd name="T8" fmla="*/ 27 w 213"/>
                <a:gd name="T9" fmla="*/ 18 h 251"/>
                <a:gd name="T10" fmla="*/ 0 w 213"/>
                <a:gd name="T11" fmla="*/ 0 h 251"/>
                <a:gd name="T12" fmla="*/ 2 w 213"/>
                <a:gd name="T13" fmla="*/ 74 h 251"/>
                <a:gd name="T14" fmla="*/ 90 w 213"/>
                <a:gd name="T15" fmla="*/ 74 h 251"/>
                <a:gd name="T16" fmla="*/ 90 w 213"/>
                <a:gd name="T17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51">
                  <a:moveTo>
                    <a:pt x="90" y="251"/>
                  </a:moveTo>
                  <a:cubicBezTo>
                    <a:pt x="166" y="234"/>
                    <a:pt x="213" y="212"/>
                    <a:pt x="213" y="212"/>
                  </a:cubicBezTo>
                  <a:cubicBezTo>
                    <a:pt x="204" y="148"/>
                    <a:pt x="182" y="83"/>
                    <a:pt x="182" y="83"/>
                  </a:cubicBezTo>
                  <a:cubicBezTo>
                    <a:pt x="169" y="54"/>
                    <a:pt x="143" y="53"/>
                    <a:pt x="143" y="53"/>
                  </a:cubicBezTo>
                  <a:cubicBezTo>
                    <a:pt x="140" y="53"/>
                    <a:pt x="27" y="18"/>
                    <a:pt x="27" y="18"/>
                  </a:cubicBezTo>
                  <a:cubicBezTo>
                    <a:pt x="22" y="16"/>
                    <a:pt x="0" y="0"/>
                    <a:pt x="0" y="0"/>
                  </a:cubicBezTo>
                  <a:cubicBezTo>
                    <a:pt x="4" y="20"/>
                    <a:pt x="3" y="53"/>
                    <a:pt x="2" y="74"/>
                  </a:cubicBezTo>
                  <a:cubicBezTo>
                    <a:pt x="90" y="74"/>
                    <a:pt x="90" y="74"/>
                    <a:pt x="90" y="74"/>
                  </a:cubicBezTo>
                  <a:lnTo>
                    <a:pt x="90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Freeform 354">
              <a:extLst>
                <a:ext uri="{FF2B5EF4-FFF2-40B4-BE49-F238E27FC236}">
                  <a16:creationId xmlns:a16="http://schemas.microsoft.com/office/drawing/2014/main" id="{443F1313-C45A-2B67-63D5-038BF29F527A}"/>
                </a:ext>
              </a:extLst>
            </p:cNvPr>
            <p:cNvSpPr/>
            <p:nvPr/>
          </p:nvSpPr>
          <p:spPr bwMode="auto">
            <a:xfrm>
              <a:off x="7050088" y="4822825"/>
              <a:ext cx="498475" cy="303213"/>
            </a:xfrm>
            <a:custGeom>
              <a:avLst/>
              <a:gdLst>
                <a:gd name="T0" fmla="*/ 314 w 314"/>
                <a:gd name="T1" fmla="*/ 0 h 191"/>
                <a:gd name="T2" fmla="*/ 234 w 314"/>
                <a:gd name="T3" fmla="*/ 0 h 191"/>
                <a:gd name="T4" fmla="*/ 175 w 314"/>
                <a:gd name="T5" fmla="*/ 0 h 191"/>
                <a:gd name="T6" fmla="*/ 139 w 314"/>
                <a:gd name="T7" fmla="*/ 0 h 191"/>
                <a:gd name="T8" fmla="*/ 80 w 314"/>
                <a:gd name="T9" fmla="*/ 0 h 191"/>
                <a:gd name="T10" fmla="*/ 0 w 314"/>
                <a:gd name="T11" fmla="*/ 0 h 191"/>
                <a:gd name="T12" fmla="*/ 0 w 314"/>
                <a:gd name="T13" fmla="*/ 163 h 191"/>
                <a:gd name="T14" fmla="*/ 0 w 314"/>
                <a:gd name="T15" fmla="*/ 191 h 191"/>
                <a:gd name="T16" fmla="*/ 314 w 314"/>
                <a:gd name="T17" fmla="*/ 191 h 191"/>
                <a:gd name="T18" fmla="*/ 314 w 314"/>
                <a:gd name="T19" fmla="*/ 162 h 191"/>
                <a:gd name="T20" fmla="*/ 314 w 314"/>
                <a:gd name="T21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4" h="191">
                  <a:moveTo>
                    <a:pt x="314" y="0"/>
                  </a:moveTo>
                  <a:lnTo>
                    <a:pt x="234" y="0"/>
                  </a:lnTo>
                  <a:lnTo>
                    <a:pt x="175" y="0"/>
                  </a:lnTo>
                  <a:lnTo>
                    <a:pt x="139" y="0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163"/>
                  </a:lnTo>
                  <a:lnTo>
                    <a:pt x="0" y="191"/>
                  </a:lnTo>
                  <a:lnTo>
                    <a:pt x="314" y="191"/>
                  </a:lnTo>
                  <a:lnTo>
                    <a:pt x="314" y="162"/>
                  </a:lnTo>
                  <a:lnTo>
                    <a:pt x="3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" name="Rectangle 355">
              <a:extLst>
                <a:ext uri="{FF2B5EF4-FFF2-40B4-BE49-F238E27FC236}">
                  <a16:creationId xmlns:a16="http://schemas.microsoft.com/office/drawing/2014/main" id="{CF88D573-EBB5-42D7-B139-4BBA64E05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1813" y="5143500"/>
              <a:ext cx="833438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424788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/>
          <p:nvPr/>
        </p:nvSpPr>
        <p:spPr>
          <a:xfrm>
            <a:off x="3175" y="0"/>
            <a:ext cx="12192000" cy="956310"/>
          </a:xfrm>
          <a:prstGeom prst="rect">
            <a:avLst/>
          </a:prstGeom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64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</a:defRPr>
            </a:lvl9pPr>
          </a:lstStyle>
          <a:p>
            <a:r>
              <a:rPr lang="zh-CN" altLang="en-US" kern="0" dirty="0">
                <a:sym typeface="Arial" panose="020B0604020202020204" pitchFamily="34" charset="0"/>
              </a:rPr>
              <a:t>        奥利普在制造行业数字化的交付优势</a:t>
            </a:r>
          </a:p>
        </p:txBody>
      </p:sp>
      <p:cxnSp>
        <p:nvCxnSpPr>
          <p:cNvPr id="3" name="Straight Connector 5">
            <a:extLst>
              <a:ext uri="{FF2B5EF4-FFF2-40B4-BE49-F238E27FC236}">
                <a16:creationId xmlns:a16="http://schemas.microsoft.com/office/drawing/2014/main" id="{5F9B9ABB-8E44-4F92-2B99-086234CABC6B}"/>
              </a:ext>
            </a:extLst>
          </p:cNvPr>
          <p:cNvCxnSpPr/>
          <p:nvPr/>
        </p:nvCxnSpPr>
        <p:spPr>
          <a:xfrm flipH="1">
            <a:off x="380675" y="1932919"/>
            <a:ext cx="11040113" cy="0"/>
          </a:xfrm>
          <a:prstGeom prst="line">
            <a:avLst/>
          </a:prstGeom>
          <a:noFill/>
          <a:ln w="15875" cap="flat" cmpd="sng" algn="ctr">
            <a:solidFill>
              <a:srgbClr val="FFFFFF">
                <a:lumMod val="75000"/>
              </a:srgbClr>
            </a:solidFill>
            <a:prstDash val="sysDot"/>
            <a:miter lim="800000"/>
            <a:headEnd type="oval"/>
            <a:tailEnd type="oval"/>
          </a:ln>
          <a:effectLst/>
        </p:spPr>
      </p:cxnSp>
      <p:sp>
        <p:nvSpPr>
          <p:cNvPr id="4" name="Freeform 6">
            <a:extLst>
              <a:ext uri="{FF2B5EF4-FFF2-40B4-BE49-F238E27FC236}">
                <a16:creationId xmlns:a16="http://schemas.microsoft.com/office/drawing/2014/main" id="{0C6B7582-146F-7DC6-097A-1B887D0095B4}"/>
              </a:ext>
            </a:extLst>
          </p:cNvPr>
          <p:cNvSpPr/>
          <p:nvPr/>
        </p:nvSpPr>
        <p:spPr>
          <a:xfrm rot="16200000">
            <a:off x="951159" y="1408826"/>
            <a:ext cx="1632453" cy="1476983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-1" fmla="*/ 0 w 1324961"/>
              <a:gd name="connsiteY0-2" fmla="*/ 0 h 1468980"/>
              <a:gd name="connsiteX1-3" fmla="*/ 769166 w 1324961"/>
              <a:gd name="connsiteY1-4" fmla="*/ 0 h 1468980"/>
              <a:gd name="connsiteX2-5" fmla="*/ 1324961 w 1324961"/>
              <a:gd name="connsiteY2-6" fmla="*/ 2 h 1468980"/>
              <a:gd name="connsiteX3-7" fmla="*/ 1324961 w 1324961"/>
              <a:gd name="connsiteY3-8" fmla="*/ 734490 h 1468980"/>
              <a:gd name="connsiteX4-9" fmla="*/ 769166 w 1324961"/>
              <a:gd name="connsiteY4-10" fmla="*/ 1468980 h 1468980"/>
              <a:gd name="connsiteX5-11" fmla="*/ 769166 w 1324961"/>
              <a:gd name="connsiteY5-12" fmla="*/ 1468980 h 1468980"/>
              <a:gd name="connsiteX6-13" fmla="*/ 0 w 1324961"/>
              <a:gd name="connsiteY6-14" fmla="*/ 1468980 h 1468980"/>
              <a:gd name="connsiteX7-15" fmla="*/ 555795 w 1324961"/>
              <a:gd name="connsiteY7-16" fmla="*/ 734490 h 1468980"/>
              <a:gd name="connsiteX8-17" fmla="*/ 0 w 1324961"/>
              <a:gd name="connsiteY8-18" fmla="*/ 0 h 1468980"/>
              <a:gd name="connsiteX0-19" fmla="*/ 0 w 1324963"/>
              <a:gd name="connsiteY0-20" fmla="*/ 0 h 1468983"/>
              <a:gd name="connsiteX1-21" fmla="*/ 769166 w 1324963"/>
              <a:gd name="connsiteY1-22" fmla="*/ 0 h 1468983"/>
              <a:gd name="connsiteX2-23" fmla="*/ 1324961 w 1324963"/>
              <a:gd name="connsiteY2-24" fmla="*/ 2 h 1468983"/>
              <a:gd name="connsiteX3-25" fmla="*/ 1324961 w 1324963"/>
              <a:gd name="connsiteY3-26" fmla="*/ 734490 h 1468983"/>
              <a:gd name="connsiteX4-27" fmla="*/ 769166 w 1324963"/>
              <a:gd name="connsiteY4-28" fmla="*/ 1468980 h 1468983"/>
              <a:gd name="connsiteX5-29" fmla="*/ 1324963 w 1324963"/>
              <a:gd name="connsiteY5-30" fmla="*/ 1468983 h 1468983"/>
              <a:gd name="connsiteX6-31" fmla="*/ 0 w 1324963"/>
              <a:gd name="connsiteY6-32" fmla="*/ 1468980 h 1468983"/>
              <a:gd name="connsiteX7-33" fmla="*/ 555795 w 1324963"/>
              <a:gd name="connsiteY7-34" fmla="*/ 734490 h 1468983"/>
              <a:gd name="connsiteX8-35" fmla="*/ 0 w 1324963"/>
              <a:gd name="connsiteY8-36" fmla="*/ 0 h 1468983"/>
              <a:gd name="connsiteX0-37" fmla="*/ 0 w 1324964"/>
              <a:gd name="connsiteY0-38" fmla="*/ 0 h 1468983"/>
              <a:gd name="connsiteX1-39" fmla="*/ 769166 w 1324964"/>
              <a:gd name="connsiteY1-40" fmla="*/ 0 h 1468983"/>
              <a:gd name="connsiteX2-41" fmla="*/ 1324961 w 1324964"/>
              <a:gd name="connsiteY2-42" fmla="*/ 2 h 1468983"/>
              <a:gd name="connsiteX3-43" fmla="*/ 1324961 w 1324964"/>
              <a:gd name="connsiteY3-44" fmla="*/ 734490 h 1468983"/>
              <a:gd name="connsiteX4-45" fmla="*/ 1324964 w 1324964"/>
              <a:gd name="connsiteY4-46" fmla="*/ 1324961 h 1468983"/>
              <a:gd name="connsiteX5-47" fmla="*/ 1324963 w 1324964"/>
              <a:gd name="connsiteY5-48" fmla="*/ 1468983 h 1468983"/>
              <a:gd name="connsiteX6-49" fmla="*/ 0 w 1324964"/>
              <a:gd name="connsiteY6-50" fmla="*/ 1468980 h 1468983"/>
              <a:gd name="connsiteX7-51" fmla="*/ 555795 w 1324964"/>
              <a:gd name="connsiteY7-52" fmla="*/ 734490 h 1468983"/>
              <a:gd name="connsiteX8-53" fmla="*/ 0 w 1324964"/>
              <a:gd name="connsiteY8-54" fmla="*/ 0 h 1468983"/>
              <a:gd name="connsiteX0-55" fmla="*/ 0 w 1324964"/>
              <a:gd name="connsiteY0-56" fmla="*/ 0 h 1468983"/>
              <a:gd name="connsiteX1-57" fmla="*/ 769166 w 1324964"/>
              <a:gd name="connsiteY1-58" fmla="*/ 0 h 1468983"/>
              <a:gd name="connsiteX2-59" fmla="*/ 1324961 w 1324964"/>
              <a:gd name="connsiteY2-60" fmla="*/ 2 h 1468983"/>
              <a:gd name="connsiteX3-61" fmla="*/ 1324961 w 1324964"/>
              <a:gd name="connsiteY3-62" fmla="*/ 734490 h 1468983"/>
              <a:gd name="connsiteX4-63" fmla="*/ 1324964 w 1324964"/>
              <a:gd name="connsiteY4-64" fmla="*/ 1324961 h 1468983"/>
              <a:gd name="connsiteX5-65" fmla="*/ 1324963 w 1324964"/>
              <a:gd name="connsiteY5-66" fmla="*/ 1468983 h 1468983"/>
              <a:gd name="connsiteX6-67" fmla="*/ 0 w 1324964"/>
              <a:gd name="connsiteY6-68" fmla="*/ 1468980 h 1468983"/>
              <a:gd name="connsiteX7-69" fmla="*/ 403253 w 1324964"/>
              <a:gd name="connsiteY7-70" fmla="*/ 734492 h 1468983"/>
              <a:gd name="connsiteX8-71" fmla="*/ 0 w 1324964"/>
              <a:gd name="connsiteY8-72" fmla="*/ 0 h 14689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rgbClr val="7CBED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8CAEC272-C4F0-0CA9-613B-480646CE9F0E}"/>
              </a:ext>
            </a:extLst>
          </p:cNvPr>
          <p:cNvSpPr/>
          <p:nvPr/>
        </p:nvSpPr>
        <p:spPr>
          <a:xfrm rot="16200000">
            <a:off x="3706723" y="1408826"/>
            <a:ext cx="1632453" cy="1476983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-1" fmla="*/ 0 w 1324961"/>
              <a:gd name="connsiteY0-2" fmla="*/ 0 h 1468980"/>
              <a:gd name="connsiteX1-3" fmla="*/ 769166 w 1324961"/>
              <a:gd name="connsiteY1-4" fmla="*/ 0 h 1468980"/>
              <a:gd name="connsiteX2-5" fmla="*/ 1324961 w 1324961"/>
              <a:gd name="connsiteY2-6" fmla="*/ 2 h 1468980"/>
              <a:gd name="connsiteX3-7" fmla="*/ 1324961 w 1324961"/>
              <a:gd name="connsiteY3-8" fmla="*/ 734490 h 1468980"/>
              <a:gd name="connsiteX4-9" fmla="*/ 769166 w 1324961"/>
              <a:gd name="connsiteY4-10" fmla="*/ 1468980 h 1468980"/>
              <a:gd name="connsiteX5-11" fmla="*/ 769166 w 1324961"/>
              <a:gd name="connsiteY5-12" fmla="*/ 1468980 h 1468980"/>
              <a:gd name="connsiteX6-13" fmla="*/ 0 w 1324961"/>
              <a:gd name="connsiteY6-14" fmla="*/ 1468980 h 1468980"/>
              <a:gd name="connsiteX7-15" fmla="*/ 555795 w 1324961"/>
              <a:gd name="connsiteY7-16" fmla="*/ 734490 h 1468980"/>
              <a:gd name="connsiteX8-17" fmla="*/ 0 w 1324961"/>
              <a:gd name="connsiteY8-18" fmla="*/ 0 h 1468980"/>
              <a:gd name="connsiteX0-19" fmla="*/ 0 w 1324963"/>
              <a:gd name="connsiteY0-20" fmla="*/ 0 h 1468983"/>
              <a:gd name="connsiteX1-21" fmla="*/ 769166 w 1324963"/>
              <a:gd name="connsiteY1-22" fmla="*/ 0 h 1468983"/>
              <a:gd name="connsiteX2-23" fmla="*/ 1324961 w 1324963"/>
              <a:gd name="connsiteY2-24" fmla="*/ 2 h 1468983"/>
              <a:gd name="connsiteX3-25" fmla="*/ 1324961 w 1324963"/>
              <a:gd name="connsiteY3-26" fmla="*/ 734490 h 1468983"/>
              <a:gd name="connsiteX4-27" fmla="*/ 769166 w 1324963"/>
              <a:gd name="connsiteY4-28" fmla="*/ 1468980 h 1468983"/>
              <a:gd name="connsiteX5-29" fmla="*/ 1324963 w 1324963"/>
              <a:gd name="connsiteY5-30" fmla="*/ 1468983 h 1468983"/>
              <a:gd name="connsiteX6-31" fmla="*/ 0 w 1324963"/>
              <a:gd name="connsiteY6-32" fmla="*/ 1468980 h 1468983"/>
              <a:gd name="connsiteX7-33" fmla="*/ 555795 w 1324963"/>
              <a:gd name="connsiteY7-34" fmla="*/ 734490 h 1468983"/>
              <a:gd name="connsiteX8-35" fmla="*/ 0 w 1324963"/>
              <a:gd name="connsiteY8-36" fmla="*/ 0 h 1468983"/>
              <a:gd name="connsiteX0-37" fmla="*/ 0 w 1324964"/>
              <a:gd name="connsiteY0-38" fmla="*/ 0 h 1468983"/>
              <a:gd name="connsiteX1-39" fmla="*/ 769166 w 1324964"/>
              <a:gd name="connsiteY1-40" fmla="*/ 0 h 1468983"/>
              <a:gd name="connsiteX2-41" fmla="*/ 1324961 w 1324964"/>
              <a:gd name="connsiteY2-42" fmla="*/ 2 h 1468983"/>
              <a:gd name="connsiteX3-43" fmla="*/ 1324961 w 1324964"/>
              <a:gd name="connsiteY3-44" fmla="*/ 734490 h 1468983"/>
              <a:gd name="connsiteX4-45" fmla="*/ 1324964 w 1324964"/>
              <a:gd name="connsiteY4-46" fmla="*/ 1324961 h 1468983"/>
              <a:gd name="connsiteX5-47" fmla="*/ 1324963 w 1324964"/>
              <a:gd name="connsiteY5-48" fmla="*/ 1468983 h 1468983"/>
              <a:gd name="connsiteX6-49" fmla="*/ 0 w 1324964"/>
              <a:gd name="connsiteY6-50" fmla="*/ 1468980 h 1468983"/>
              <a:gd name="connsiteX7-51" fmla="*/ 555795 w 1324964"/>
              <a:gd name="connsiteY7-52" fmla="*/ 734490 h 1468983"/>
              <a:gd name="connsiteX8-53" fmla="*/ 0 w 1324964"/>
              <a:gd name="connsiteY8-54" fmla="*/ 0 h 1468983"/>
              <a:gd name="connsiteX0-55" fmla="*/ 0 w 1324964"/>
              <a:gd name="connsiteY0-56" fmla="*/ 0 h 1468983"/>
              <a:gd name="connsiteX1-57" fmla="*/ 769166 w 1324964"/>
              <a:gd name="connsiteY1-58" fmla="*/ 0 h 1468983"/>
              <a:gd name="connsiteX2-59" fmla="*/ 1324961 w 1324964"/>
              <a:gd name="connsiteY2-60" fmla="*/ 2 h 1468983"/>
              <a:gd name="connsiteX3-61" fmla="*/ 1324961 w 1324964"/>
              <a:gd name="connsiteY3-62" fmla="*/ 734490 h 1468983"/>
              <a:gd name="connsiteX4-63" fmla="*/ 1324964 w 1324964"/>
              <a:gd name="connsiteY4-64" fmla="*/ 1324961 h 1468983"/>
              <a:gd name="connsiteX5-65" fmla="*/ 1324963 w 1324964"/>
              <a:gd name="connsiteY5-66" fmla="*/ 1468983 h 1468983"/>
              <a:gd name="connsiteX6-67" fmla="*/ 0 w 1324964"/>
              <a:gd name="connsiteY6-68" fmla="*/ 1468980 h 1468983"/>
              <a:gd name="connsiteX7-69" fmla="*/ 403253 w 1324964"/>
              <a:gd name="connsiteY7-70" fmla="*/ 734492 h 1468983"/>
              <a:gd name="connsiteX8-71" fmla="*/ 0 w 1324964"/>
              <a:gd name="connsiteY8-72" fmla="*/ 0 h 14689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rgbClr val="2EA0C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C8BA2AB6-7537-3BE5-8A00-CE01791681E9}"/>
              </a:ext>
            </a:extLst>
          </p:cNvPr>
          <p:cNvSpPr/>
          <p:nvPr/>
        </p:nvSpPr>
        <p:spPr>
          <a:xfrm rot="16200000">
            <a:off x="6462287" y="1408824"/>
            <a:ext cx="1632453" cy="1476983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-1" fmla="*/ 0 w 1324961"/>
              <a:gd name="connsiteY0-2" fmla="*/ 0 h 1468980"/>
              <a:gd name="connsiteX1-3" fmla="*/ 769166 w 1324961"/>
              <a:gd name="connsiteY1-4" fmla="*/ 0 h 1468980"/>
              <a:gd name="connsiteX2-5" fmla="*/ 1324961 w 1324961"/>
              <a:gd name="connsiteY2-6" fmla="*/ 2 h 1468980"/>
              <a:gd name="connsiteX3-7" fmla="*/ 1324961 w 1324961"/>
              <a:gd name="connsiteY3-8" fmla="*/ 734490 h 1468980"/>
              <a:gd name="connsiteX4-9" fmla="*/ 769166 w 1324961"/>
              <a:gd name="connsiteY4-10" fmla="*/ 1468980 h 1468980"/>
              <a:gd name="connsiteX5-11" fmla="*/ 769166 w 1324961"/>
              <a:gd name="connsiteY5-12" fmla="*/ 1468980 h 1468980"/>
              <a:gd name="connsiteX6-13" fmla="*/ 0 w 1324961"/>
              <a:gd name="connsiteY6-14" fmla="*/ 1468980 h 1468980"/>
              <a:gd name="connsiteX7-15" fmla="*/ 555795 w 1324961"/>
              <a:gd name="connsiteY7-16" fmla="*/ 734490 h 1468980"/>
              <a:gd name="connsiteX8-17" fmla="*/ 0 w 1324961"/>
              <a:gd name="connsiteY8-18" fmla="*/ 0 h 1468980"/>
              <a:gd name="connsiteX0-19" fmla="*/ 0 w 1324963"/>
              <a:gd name="connsiteY0-20" fmla="*/ 0 h 1468983"/>
              <a:gd name="connsiteX1-21" fmla="*/ 769166 w 1324963"/>
              <a:gd name="connsiteY1-22" fmla="*/ 0 h 1468983"/>
              <a:gd name="connsiteX2-23" fmla="*/ 1324961 w 1324963"/>
              <a:gd name="connsiteY2-24" fmla="*/ 2 h 1468983"/>
              <a:gd name="connsiteX3-25" fmla="*/ 1324961 w 1324963"/>
              <a:gd name="connsiteY3-26" fmla="*/ 734490 h 1468983"/>
              <a:gd name="connsiteX4-27" fmla="*/ 769166 w 1324963"/>
              <a:gd name="connsiteY4-28" fmla="*/ 1468980 h 1468983"/>
              <a:gd name="connsiteX5-29" fmla="*/ 1324963 w 1324963"/>
              <a:gd name="connsiteY5-30" fmla="*/ 1468983 h 1468983"/>
              <a:gd name="connsiteX6-31" fmla="*/ 0 w 1324963"/>
              <a:gd name="connsiteY6-32" fmla="*/ 1468980 h 1468983"/>
              <a:gd name="connsiteX7-33" fmla="*/ 555795 w 1324963"/>
              <a:gd name="connsiteY7-34" fmla="*/ 734490 h 1468983"/>
              <a:gd name="connsiteX8-35" fmla="*/ 0 w 1324963"/>
              <a:gd name="connsiteY8-36" fmla="*/ 0 h 1468983"/>
              <a:gd name="connsiteX0-37" fmla="*/ 0 w 1324964"/>
              <a:gd name="connsiteY0-38" fmla="*/ 0 h 1468983"/>
              <a:gd name="connsiteX1-39" fmla="*/ 769166 w 1324964"/>
              <a:gd name="connsiteY1-40" fmla="*/ 0 h 1468983"/>
              <a:gd name="connsiteX2-41" fmla="*/ 1324961 w 1324964"/>
              <a:gd name="connsiteY2-42" fmla="*/ 2 h 1468983"/>
              <a:gd name="connsiteX3-43" fmla="*/ 1324961 w 1324964"/>
              <a:gd name="connsiteY3-44" fmla="*/ 734490 h 1468983"/>
              <a:gd name="connsiteX4-45" fmla="*/ 1324964 w 1324964"/>
              <a:gd name="connsiteY4-46" fmla="*/ 1324961 h 1468983"/>
              <a:gd name="connsiteX5-47" fmla="*/ 1324963 w 1324964"/>
              <a:gd name="connsiteY5-48" fmla="*/ 1468983 h 1468983"/>
              <a:gd name="connsiteX6-49" fmla="*/ 0 w 1324964"/>
              <a:gd name="connsiteY6-50" fmla="*/ 1468980 h 1468983"/>
              <a:gd name="connsiteX7-51" fmla="*/ 555795 w 1324964"/>
              <a:gd name="connsiteY7-52" fmla="*/ 734490 h 1468983"/>
              <a:gd name="connsiteX8-53" fmla="*/ 0 w 1324964"/>
              <a:gd name="connsiteY8-54" fmla="*/ 0 h 1468983"/>
              <a:gd name="connsiteX0-55" fmla="*/ 0 w 1324964"/>
              <a:gd name="connsiteY0-56" fmla="*/ 0 h 1468983"/>
              <a:gd name="connsiteX1-57" fmla="*/ 769166 w 1324964"/>
              <a:gd name="connsiteY1-58" fmla="*/ 0 h 1468983"/>
              <a:gd name="connsiteX2-59" fmla="*/ 1324961 w 1324964"/>
              <a:gd name="connsiteY2-60" fmla="*/ 2 h 1468983"/>
              <a:gd name="connsiteX3-61" fmla="*/ 1324961 w 1324964"/>
              <a:gd name="connsiteY3-62" fmla="*/ 734490 h 1468983"/>
              <a:gd name="connsiteX4-63" fmla="*/ 1324964 w 1324964"/>
              <a:gd name="connsiteY4-64" fmla="*/ 1324961 h 1468983"/>
              <a:gd name="connsiteX5-65" fmla="*/ 1324963 w 1324964"/>
              <a:gd name="connsiteY5-66" fmla="*/ 1468983 h 1468983"/>
              <a:gd name="connsiteX6-67" fmla="*/ 0 w 1324964"/>
              <a:gd name="connsiteY6-68" fmla="*/ 1468980 h 1468983"/>
              <a:gd name="connsiteX7-69" fmla="*/ 403253 w 1324964"/>
              <a:gd name="connsiteY7-70" fmla="*/ 734492 h 1468983"/>
              <a:gd name="connsiteX8-71" fmla="*/ 0 w 1324964"/>
              <a:gd name="connsiteY8-72" fmla="*/ 0 h 14689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rgbClr val="61B89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DFCCED64-57EC-0CD9-B623-F56BD647C2A4}"/>
              </a:ext>
            </a:extLst>
          </p:cNvPr>
          <p:cNvSpPr/>
          <p:nvPr/>
        </p:nvSpPr>
        <p:spPr>
          <a:xfrm rot="16200000">
            <a:off x="9217850" y="1408823"/>
            <a:ext cx="1632453" cy="1476983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-1" fmla="*/ 0 w 1324961"/>
              <a:gd name="connsiteY0-2" fmla="*/ 0 h 1468980"/>
              <a:gd name="connsiteX1-3" fmla="*/ 769166 w 1324961"/>
              <a:gd name="connsiteY1-4" fmla="*/ 0 h 1468980"/>
              <a:gd name="connsiteX2-5" fmla="*/ 1324961 w 1324961"/>
              <a:gd name="connsiteY2-6" fmla="*/ 2 h 1468980"/>
              <a:gd name="connsiteX3-7" fmla="*/ 1324961 w 1324961"/>
              <a:gd name="connsiteY3-8" fmla="*/ 734490 h 1468980"/>
              <a:gd name="connsiteX4-9" fmla="*/ 769166 w 1324961"/>
              <a:gd name="connsiteY4-10" fmla="*/ 1468980 h 1468980"/>
              <a:gd name="connsiteX5-11" fmla="*/ 769166 w 1324961"/>
              <a:gd name="connsiteY5-12" fmla="*/ 1468980 h 1468980"/>
              <a:gd name="connsiteX6-13" fmla="*/ 0 w 1324961"/>
              <a:gd name="connsiteY6-14" fmla="*/ 1468980 h 1468980"/>
              <a:gd name="connsiteX7-15" fmla="*/ 555795 w 1324961"/>
              <a:gd name="connsiteY7-16" fmla="*/ 734490 h 1468980"/>
              <a:gd name="connsiteX8-17" fmla="*/ 0 w 1324961"/>
              <a:gd name="connsiteY8-18" fmla="*/ 0 h 1468980"/>
              <a:gd name="connsiteX0-19" fmla="*/ 0 w 1324963"/>
              <a:gd name="connsiteY0-20" fmla="*/ 0 h 1468983"/>
              <a:gd name="connsiteX1-21" fmla="*/ 769166 w 1324963"/>
              <a:gd name="connsiteY1-22" fmla="*/ 0 h 1468983"/>
              <a:gd name="connsiteX2-23" fmla="*/ 1324961 w 1324963"/>
              <a:gd name="connsiteY2-24" fmla="*/ 2 h 1468983"/>
              <a:gd name="connsiteX3-25" fmla="*/ 1324961 w 1324963"/>
              <a:gd name="connsiteY3-26" fmla="*/ 734490 h 1468983"/>
              <a:gd name="connsiteX4-27" fmla="*/ 769166 w 1324963"/>
              <a:gd name="connsiteY4-28" fmla="*/ 1468980 h 1468983"/>
              <a:gd name="connsiteX5-29" fmla="*/ 1324963 w 1324963"/>
              <a:gd name="connsiteY5-30" fmla="*/ 1468983 h 1468983"/>
              <a:gd name="connsiteX6-31" fmla="*/ 0 w 1324963"/>
              <a:gd name="connsiteY6-32" fmla="*/ 1468980 h 1468983"/>
              <a:gd name="connsiteX7-33" fmla="*/ 555795 w 1324963"/>
              <a:gd name="connsiteY7-34" fmla="*/ 734490 h 1468983"/>
              <a:gd name="connsiteX8-35" fmla="*/ 0 w 1324963"/>
              <a:gd name="connsiteY8-36" fmla="*/ 0 h 1468983"/>
              <a:gd name="connsiteX0-37" fmla="*/ 0 w 1324964"/>
              <a:gd name="connsiteY0-38" fmla="*/ 0 h 1468983"/>
              <a:gd name="connsiteX1-39" fmla="*/ 769166 w 1324964"/>
              <a:gd name="connsiteY1-40" fmla="*/ 0 h 1468983"/>
              <a:gd name="connsiteX2-41" fmla="*/ 1324961 w 1324964"/>
              <a:gd name="connsiteY2-42" fmla="*/ 2 h 1468983"/>
              <a:gd name="connsiteX3-43" fmla="*/ 1324961 w 1324964"/>
              <a:gd name="connsiteY3-44" fmla="*/ 734490 h 1468983"/>
              <a:gd name="connsiteX4-45" fmla="*/ 1324964 w 1324964"/>
              <a:gd name="connsiteY4-46" fmla="*/ 1324961 h 1468983"/>
              <a:gd name="connsiteX5-47" fmla="*/ 1324963 w 1324964"/>
              <a:gd name="connsiteY5-48" fmla="*/ 1468983 h 1468983"/>
              <a:gd name="connsiteX6-49" fmla="*/ 0 w 1324964"/>
              <a:gd name="connsiteY6-50" fmla="*/ 1468980 h 1468983"/>
              <a:gd name="connsiteX7-51" fmla="*/ 555795 w 1324964"/>
              <a:gd name="connsiteY7-52" fmla="*/ 734490 h 1468983"/>
              <a:gd name="connsiteX8-53" fmla="*/ 0 w 1324964"/>
              <a:gd name="connsiteY8-54" fmla="*/ 0 h 1468983"/>
              <a:gd name="connsiteX0-55" fmla="*/ 0 w 1324964"/>
              <a:gd name="connsiteY0-56" fmla="*/ 0 h 1468983"/>
              <a:gd name="connsiteX1-57" fmla="*/ 769166 w 1324964"/>
              <a:gd name="connsiteY1-58" fmla="*/ 0 h 1468983"/>
              <a:gd name="connsiteX2-59" fmla="*/ 1324961 w 1324964"/>
              <a:gd name="connsiteY2-60" fmla="*/ 2 h 1468983"/>
              <a:gd name="connsiteX3-61" fmla="*/ 1324961 w 1324964"/>
              <a:gd name="connsiteY3-62" fmla="*/ 734490 h 1468983"/>
              <a:gd name="connsiteX4-63" fmla="*/ 1324964 w 1324964"/>
              <a:gd name="connsiteY4-64" fmla="*/ 1324961 h 1468983"/>
              <a:gd name="connsiteX5-65" fmla="*/ 1324963 w 1324964"/>
              <a:gd name="connsiteY5-66" fmla="*/ 1468983 h 1468983"/>
              <a:gd name="connsiteX6-67" fmla="*/ 0 w 1324964"/>
              <a:gd name="connsiteY6-68" fmla="*/ 1468980 h 1468983"/>
              <a:gd name="connsiteX7-69" fmla="*/ 403253 w 1324964"/>
              <a:gd name="connsiteY7-70" fmla="*/ 734492 h 1468983"/>
              <a:gd name="connsiteX8-71" fmla="*/ 0 w 1324964"/>
              <a:gd name="connsiteY8-72" fmla="*/ 0 h 14689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rgbClr val="03807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2588">
            <a:extLst>
              <a:ext uri="{FF2B5EF4-FFF2-40B4-BE49-F238E27FC236}">
                <a16:creationId xmlns:a16="http://schemas.microsoft.com/office/drawing/2014/main" id="{31EB866A-D252-7CFD-08E3-176226EF8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366" y="3130435"/>
            <a:ext cx="18923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 sz="2800" b="1" dirty="0">
                <a:solidFill>
                  <a:srgbClr val="97C3D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经验</a:t>
            </a:r>
          </a:p>
        </p:txBody>
      </p:sp>
      <p:sp>
        <p:nvSpPr>
          <p:cNvPr id="9" name="TextBox 2589">
            <a:extLst>
              <a:ext uri="{FF2B5EF4-FFF2-40B4-BE49-F238E27FC236}">
                <a16:creationId xmlns:a16="http://schemas.microsoft.com/office/drawing/2014/main" id="{2951282D-DCC1-0934-F2DB-FF31C8622735}"/>
              </a:ext>
            </a:extLst>
          </p:cNvPr>
          <p:cNvSpPr txBox="1"/>
          <p:nvPr/>
        </p:nvSpPr>
        <p:spPr>
          <a:xfrm>
            <a:off x="748579" y="3859076"/>
            <a:ext cx="2415540" cy="988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49EAA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10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行业经验：天润、新希望、蒙牛、麦趣尔、风行、卫岗、飞鹤</a:t>
            </a:r>
            <a:r>
              <a:rPr lang="en-US" altLang="zh-CN" sz="10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  <a:p>
            <a:pPr marL="171450" marR="0" lvl="0" indent="-1714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49EAA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10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实施经验：资质认证和专业化团队</a:t>
            </a:r>
          </a:p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zh-CN" altLang="en-US" sz="1000" dirty="0">
              <a:solidFill>
                <a:srgbClr val="000000">
                  <a:lumMod val="85000"/>
                  <a:lumOff val="1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2588">
            <a:extLst>
              <a:ext uri="{FF2B5EF4-FFF2-40B4-BE49-F238E27FC236}">
                <a16:creationId xmlns:a16="http://schemas.microsoft.com/office/drawing/2014/main" id="{CD76FCC9-16FA-B621-B31F-4FB1B394F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6631" y="3130435"/>
            <a:ext cx="18923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 sz="2800" b="1" dirty="0">
                <a:solidFill>
                  <a:srgbClr val="51AEC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成熟</a:t>
            </a:r>
            <a:endParaRPr sz="2800" b="1" dirty="0">
              <a:solidFill>
                <a:srgbClr val="51AEC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TextBox 2589">
            <a:extLst>
              <a:ext uri="{FF2B5EF4-FFF2-40B4-BE49-F238E27FC236}">
                <a16:creationId xmlns:a16="http://schemas.microsoft.com/office/drawing/2014/main" id="{0936152F-D80F-A6EF-ED79-8F01839090B8}"/>
              </a:ext>
            </a:extLst>
          </p:cNvPr>
          <p:cNvSpPr txBox="1"/>
          <p:nvPr/>
        </p:nvSpPr>
        <p:spPr>
          <a:xfrm>
            <a:off x="3638157" y="3858399"/>
            <a:ext cx="241554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949EAA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10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成熟的产品框架，</a:t>
            </a:r>
            <a:r>
              <a:rPr lang="en-US" altLang="zh-CN" sz="10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50+</a:t>
            </a:r>
            <a:r>
              <a:rPr lang="zh-CN" altLang="en-US" sz="10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实验室验证</a:t>
            </a:r>
            <a:endParaRPr lang="en-US" altLang="zh-CN" sz="1000" dirty="0">
              <a:solidFill>
                <a:srgbClr val="000000">
                  <a:lumMod val="85000"/>
                  <a:lumOff val="1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949EAA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10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可配置化实现业务流程</a:t>
            </a:r>
            <a:endParaRPr lang="en-US" altLang="zh-CN" sz="1000" dirty="0">
              <a:solidFill>
                <a:srgbClr val="000000">
                  <a:lumMod val="85000"/>
                  <a:lumOff val="1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949EAA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10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模板化部署</a:t>
            </a:r>
            <a:endParaRPr lang="en-US" altLang="zh-CN" sz="1000" dirty="0">
              <a:solidFill>
                <a:srgbClr val="000000">
                  <a:lumMod val="85000"/>
                  <a:lumOff val="1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949EAA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10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基于经验数据的检验基础资料导入</a:t>
            </a:r>
          </a:p>
        </p:txBody>
      </p:sp>
      <p:sp>
        <p:nvSpPr>
          <p:cNvPr id="12" name="TextBox 2588">
            <a:extLst>
              <a:ext uri="{FF2B5EF4-FFF2-40B4-BE49-F238E27FC236}">
                <a16:creationId xmlns:a16="http://schemas.microsoft.com/office/drawing/2014/main" id="{18C6A2A5-81F1-2D4C-4ECA-B1B1FB58E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2531" y="3130435"/>
            <a:ext cx="18923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 sz="2800" b="1" dirty="0">
                <a:solidFill>
                  <a:srgbClr val="7ACC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价值</a:t>
            </a:r>
          </a:p>
        </p:txBody>
      </p:sp>
      <p:sp>
        <p:nvSpPr>
          <p:cNvPr id="13" name="TextBox 2589">
            <a:extLst>
              <a:ext uri="{FF2B5EF4-FFF2-40B4-BE49-F238E27FC236}">
                <a16:creationId xmlns:a16="http://schemas.microsoft.com/office/drawing/2014/main" id="{E3012071-CBB1-F25D-21BD-0F1476F4C25C}"/>
              </a:ext>
            </a:extLst>
          </p:cNvPr>
          <p:cNvSpPr txBox="1"/>
          <p:nvPr/>
        </p:nvSpPr>
        <p:spPr>
          <a:xfrm>
            <a:off x="6447015" y="3832642"/>
            <a:ext cx="241554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949EAA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10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固化</a:t>
            </a:r>
            <a:r>
              <a:rPr lang="en-US" altLang="zh-CN" sz="10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E-SOP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949EAA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10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可视化看板呈现，增强数据可信度</a:t>
            </a:r>
            <a:endParaRPr lang="en-US" altLang="zh-CN" sz="1000" dirty="0">
              <a:solidFill>
                <a:srgbClr val="000000">
                  <a:lumMod val="85000"/>
                  <a:lumOff val="1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949EAA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10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一键追溯达成</a:t>
            </a:r>
            <a:endParaRPr lang="en-US" altLang="zh-CN" sz="1000" dirty="0">
              <a:solidFill>
                <a:srgbClr val="000000">
                  <a:lumMod val="85000"/>
                  <a:lumOff val="1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949EAA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10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成就客户的数字化价值</a:t>
            </a:r>
          </a:p>
        </p:txBody>
      </p:sp>
      <p:sp>
        <p:nvSpPr>
          <p:cNvPr id="14" name="TextBox 2588">
            <a:extLst>
              <a:ext uri="{FF2B5EF4-FFF2-40B4-BE49-F238E27FC236}">
                <a16:creationId xmlns:a16="http://schemas.microsoft.com/office/drawing/2014/main" id="{27F23E08-9E74-0C09-31A2-710C14144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7796" y="3130435"/>
            <a:ext cx="18923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 sz="2800" b="1" dirty="0">
                <a:solidFill>
                  <a:srgbClr val="03807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整体</a:t>
            </a:r>
          </a:p>
        </p:txBody>
      </p:sp>
      <p:sp>
        <p:nvSpPr>
          <p:cNvPr id="15" name="TextBox 2589">
            <a:extLst>
              <a:ext uri="{FF2B5EF4-FFF2-40B4-BE49-F238E27FC236}">
                <a16:creationId xmlns:a16="http://schemas.microsoft.com/office/drawing/2014/main" id="{E0C35BC3-0480-6F28-97D3-97C44C1C9EA2}"/>
              </a:ext>
            </a:extLst>
          </p:cNvPr>
          <p:cNvSpPr txBox="1"/>
          <p:nvPr/>
        </p:nvSpPr>
        <p:spPr>
          <a:xfrm>
            <a:off x="9149499" y="3862284"/>
            <a:ext cx="241554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 marL="0" marR="0" lvl="0" indent="0" defTabSz="91440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949EAA"/>
              </a:buClr>
              <a:buSzTx/>
              <a:buFontTx/>
              <a:buNone/>
              <a:defRPr kumimoji="0" sz="10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zh-CN" altLang="en-US" b="0" dirty="0">
                <a:solidFill>
                  <a:srgbClr val="000000">
                    <a:lumMod val="85000"/>
                    <a:lumOff val="15000"/>
                  </a:srgbClr>
                </a:solidFill>
                <a:cs typeface="+mn-cs"/>
              </a:rPr>
              <a:t>生产</a:t>
            </a:r>
            <a:r>
              <a:rPr lang="en-US" altLang="zh-CN" b="0" dirty="0">
                <a:solidFill>
                  <a:srgbClr val="000000">
                    <a:lumMod val="85000"/>
                    <a:lumOff val="15000"/>
                  </a:srgbClr>
                </a:solidFill>
                <a:cs typeface="+mn-cs"/>
              </a:rPr>
              <a:t>-</a:t>
            </a:r>
            <a:r>
              <a:rPr lang="zh-CN" altLang="en-US" b="0" dirty="0">
                <a:solidFill>
                  <a:srgbClr val="000000">
                    <a:lumMod val="85000"/>
                    <a:lumOff val="15000"/>
                  </a:srgbClr>
                </a:solidFill>
                <a:cs typeface="+mn-cs"/>
              </a:rPr>
              <a:t>质量整体运营平台</a:t>
            </a:r>
            <a:endParaRPr lang="en-US" altLang="zh-CN" b="0" dirty="0">
              <a:solidFill>
                <a:srgbClr val="000000">
                  <a:lumMod val="85000"/>
                  <a:lumOff val="15000"/>
                </a:srgbClr>
              </a:solidFill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zh-CN" altLang="en-US" b="0" dirty="0">
                <a:solidFill>
                  <a:srgbClr val="000000">
                    <a:lumMod val="85000"/>
                    <a:lumOff val="15000"/>
                  </a:srgbClr>
                </a:solidFill>
                <a:cs typeface="+mn-cs"/>
              </a:rPr>
              <a:t>实验室</a:t>
            </a:r>
            <a:r>
              <a:rPr lang="en-US" altLang="zh-CN" b="0" dirty="0">
                <a:solidFill>
                  <a:srgbClr val="000000">
                    <a:lumMod val="85000"/>
                    <a:lumOff val="15000"/>
                  </a:srgbClr>
                </a:solidFill>
                <a:cs typeface="+mn-cs"/>
              </a:rPr>
              <a:t>-</a:t>
            </a:r>
            <a:r>
              <a:rPr lang="zh-CN" altLang="en-US" b="0" dirty="0">
                <a:solidFill>
                  <a:srgbClr val="000000">
                    <a:lumMod val="85000"/>
                    <a:lumOff val="15000"/>
                  </a:srgbClr>
                </a:solidFill>
                <a:cs typeface="+mn-cs"/>
              </a:rPr>
              <a:t>生产的无缝对接</a:t>
            </a:r>
            <a:endParaRPr lang="en-US" altLang="zh-CN" b="0" dirty="0">
              <a:solidFill>
                <a:srgbClr val="000000">
                  <a:lumMod val="85000"/>
                  <a:lumOff val="15000"/>
                </a:srgbClr>
              </a:solidFill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zh-CN" altLang="en-US" b="0" dirty="0">
                <a:solidFill>
                  <a:srgbClr val="000000">
                    <a:lumMod val="85000"/>
                    <a:lumOff val="15000"/>
                  </a:srgbClr>
                </a:solidFill>
                <a:cs typeface="+mn-cs"/>
              </a:rPr>
              <a:t>整体信息化规划和分步实施</a:t>
            </a:r>
            <a:endParaRPr lang="en-US" altLang="zh-CN" b="0" dirty="0">
              <a:solidFill>
                <a:srgbClr val="000000">
                  <a:lumMod val="85000"/>
                  <a:lumOff val="15000"/>
                </a:srgbClr>
              </a:solidFill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altLang="zh-CN" b="0" dirty="0">
                <a:solidFill>
                  <a:srgbClr val="000000">
                    <a:lumMod val="85000"/>
                    <a:lumOff val="15000"/>
                  </a:srgbClr>
                </a:solidFill>
                <a:cs typeface="+mn-cs"/>
              </a:rPr>
              <a:t>QC</a:t>
            </a:r>
            <a:r>
              <a:rPr lang="zh-CN" altLang="en-US" b="0" dirty="0">
                <a:solidFill>
                  <a:srgbClr val="000000">
                    <a:lumMod val="85000"/>
                    <a:lumOff val="15000"/>
                  </a:srgbClr>
                </a:solidFill>
                <a:cs typeface="+mn-cs"/>
              </a:rPr>
              <a:t>与</a:t>
            </a:r>
            <a:r>
              <a:rPr lang="en-US" altLang="zh-CN" b="0" dirty="0">
                <a:solidFill>
                  <a:srgbClr val="000000">
                    <a:lumMod val="85000"/>
                    <a:lumOff val="15000"/>
                  </a:srgbClr>
                </a:solidFill>
                <a:cs typeface="+mn-cs"/>
              </a:rPr>
              <a:t>QA</a:t>
            </a:r>
            <a:r>
              <a:rPr lang="zh-CN" altLang="en-US" b="0" dirty="0">
                <a:solidFill>
                  <a:srgbClr val="000000">
                    <a:lumMod val="85000"/>
                    <a:lumOff val="15000"/>
                  </a:srgbClr>
                </a:solidFill>
                <a:cs typeface="+mn-cs"/>
              </a:rPr>
              <a:t>的融合与扩展</a:t>
            </a:r>
            <a:endParaRPr lang="en-US" altLang="zh-CN" b="0" dirty="0">
              <a:solidFill>
                <a:srgbClr val="000000">
                  <a:lumMod val="85000"/>
                  <a:lumOff val="15000"/>
                </a:srgbClr>
              </a:solidFill>
              <a:cs typeface="+mn-cs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700766BA-30EF-E0A1-E9D9-4B4936A6448D}"/>
              </a:ext>
            </a:extLst>
          </p:cNvPr>
          <p:cNvGrpSpPr/>
          <p:nvPr/>
        </p:nvGrpSpPr>
        <p:grpSpPr>
          <a:xfrm>
            <a:off x="1340001" y="5154903"/>
            <a:ext cx="854770" cy="207794"/>
            <a:chOff x="10370209" y="6194733"/>
            <a:chExt cx="1210604" cy="294299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7F566186-10FB-8CFE-32C5-CC2D3AD9CB34}"/>
                </a:ext>
              </a:extLst>
            </p:cNvPr>
            <p:cNvGrpSpPr/>
            <p:nvPr/>
          </p:nvGrpSpPr>
          <p:grpSpPr>
            <a:xfrm>
              <a:off x="11286514" y="6194733"/>
              <a:ext cx="294299" cy="294299"/>
              <a:chOff x="11286514" y="6194733"/>
              <a:chExt cx="294299" cy="294299"/>
            </a:xfrm>
          </p:grpSpPr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19B1B280-AC8D-6452-4582-415E2FF7E954}"/>
                  </a:ext>
                </a:extLst>
              </p:cNvPr>
              <p:cNvSpPr/>
              <p:nvPr/>
            </p:nvSpPr>
            <p:spPr>
              <a:xfrm>
                <a:off x="11286514" y="6194733"/>
                <a:ext cx="294299" cy="294299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3ACFBD4B-5744-57EE-09C8-2E93B3A4FFF0}"/>
                  </a:ext>
                </a:extLst>
              </p:cNvPr>
              <p:cNvGrpSpPr/>
              <p:nvPr/>
            </p:nvGrpSpPr>
            <p:grpSpPr>
              <a:xfrm>
                <a:off x="11358903" y="6267450"/>
                <a:ext cx="149520" cy="148866"/>
                <a:chOff x="8341979" y="2413062"/>
                <a:chExt cx="155188" cy="154508"/>
              </a:xfrm>
              <a:solidFill>
                <a:srgbClr val="FFFFFF"/>
              </a:solidFill>
            </p:grpSpPr>
            <p:sp>
              <p:nvSpPr>
                <p:cNvPr id="29" name="Freeform 25">
                  <a:extLst>
                    <a:ext uri="{FF2B5EF4-FFF2-40B4-BE49-F238E27FC236}">
                      <a16:creationId xmlns:a16="http://schemas.microsoft.com/office/drawing/2014/main" id="{8A175DC9-9A96-E2FF-EE01-80B99FD3BB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341979" y="2458666"/>
                  <a:ext cx="155188" cy="72149"/>
                </a:xfrm>
                <a:custGeom>
                  <a:avLst/>
                  <a:gdLst>
                    <a:gd name="T0" fmla="*/ 221 w 426"/>
                    <a:gd name="T1" fmla="*/ 198 h 198"/>
                    <a:gd name="T2" fmla="*/ 211 w 426"/>
                    <a:gd name="T3" fmla="*/ 198 h 198"/>
                    <a:gd name="T4" fmla="*/ 64 w 426"/>
                    <a:gd name="T5" fmla="*/ 168 h 198"/>
                    <a:gd name="T6" fmla="*/ 1 w 426"/>
                    <a:gd name="T7" fmla="*/ 95 h 198"/>
                    <a:gd name="T8" fmla="*/ 64 w 426"/>
                    <a:gd name="T9" fmla="*/ 25 h 198"/>
                    <a:gd name="T10" fmla="*/ 205 w 426"/>
                    <a:gd name="T11" fmla="*/ 0 h 198"/>
                    <a:gd name="T12" fmla="*/ 215 w 426"/>
                    <a:gd name="T13" fmla="*/ 0 h 198"/>
                    <a:gd name="T14" fmla="*/ 361 w 426"/>
                    <a:gd name="T15" fmla="*/ 30 h 198"/>
                    <a:gd name="T16" fmla="*/ 425 w 426"/>
                    <a:gd name="T17" fmla="*/ 103 h 198"/>
                    <a:gd name="T18" fmla="*/ 362 w 426"/>
                    <a:gd name="T19" fmla="*/ 172 h 198"/>
                    <a:gd name="T20" fmla="*/ 221 w 426"/>
                    <a:gd name="T21" fmla="*/ 198 h 198"/>
                    <a:gd name="T22" fmla="*/ 205 w 426"/>
                    <a:gd name="T23" fmla="*/ 19 h 198"/>
                    <a:gd name="T24" fmla="*/ 71 w 426"/>
                    <a:gd name="T25" fmla="*/ 43 h 198"/>
                    <a:gd name="T26" fmla="*/ 19 w 426"/>
                    <a:gd name="T27" fmla="*/ 95 h 198"/>
                    <a:gd name="T28" fmla="*/ 72 w 426"/>
                    <a:gd name="T29" fmla="*/ 151 h 198"/>
                    <a:gd name="T30" fmla="*/ 212 w 426"/>
                    <a:gd name="T31" fmla="*/ 179 h 198"/>
                    <a:gd name="T32" fmla="*/ 221 w 426"/>
                    <a:gd name="T33" fmla="*/ 179 h 198"/>
                    <a:gd name="T34" fmla="*/ 355 w 426"/>
                    <a:gd name="T35" fmla="*/ 155 h 198"/>
                    <a:gd name="T36" fmla="*/ 407 w 426"/>
                    <a:gd name="T37" fmla="*/ 103 h 198"/>
                    <a:gd name="T38" fmla="*/ 354 w 426"/>
                    <a:gd name="T39" fmla="*/ 47 h 198"/>
                    <a:gd name="T40" fmla="*/ 214 w 426"/>
                    <a:gd name="T41" fmla="*/ 19 h 198"/>
                    <a:gd name="T42" fmla="*/ 205 w 426"/>
                    <a:gd name="T43" fmla="*/ 19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26" h="198">
                      <a:moveTo>
                        <a:pt x="221" y="198"/>
                      </a:moveTo>
                      <a:cubicBezTo>
                        <a:pt x="218" y="198"/>
                        <a:pt x="214" y="198"/>
                        <a:pt x="211" y="198"/>
                      </a:cubicBezTo>
                      <a:cubicBezTo>
                        <a:pt x="156" y="197"/>
                        <a:pt x="104" y="186"/>
                        <a:pt x="64" y="168"/>
                      </a:cubicBezTo>
                      <a:cubicBezTo>
                        <a:pt x="23" y="148"/>
                        <a:pt x="0" y="123"/>
                        <a:pt x="1" y="95"/>
                      </a:cubicBezTo>
                      <a:cubicBezTo>
                        <a:pt x="1" y="68"/>
                        <a:pt x="24" y="43"/>
                        <a:pt x="64" y="25"/>
                      </a:cubicBezTo>
                      <a:cubicBezTo>
                        <a:pt x="102" y="9"/>
                        <a:pt x="152" y="0"/>
                        <a:pt x="205" y="0"/>
                      </a:cubicBezTo>
                      <a:cubicBezTo>
                        <a:pt x="208" y="0"/>
                        <a:pt x="212" y="0"/>
                        <a:pt x="215" y="0"/>
                      </a:cubicBezTo>
                      <a:cubicBezTo>
                        <a:pt x="270" y="1"/>
                        <a:pt x="322" y="12"/>
                        <a:pt x="361" y="30"/>
                      </a:cubicBezTo>
                      <a:cubicBezTo>
                        <a:pt x="403" y="49"/>
                        <a:pt x="426" y="75"/>
                        <a:pt x="425" y="103"/>
                      </a:cubicBezTo>
                      <a:cubicBezTo>
                        <a:pt x="425" y="130"/>
                        <a:pt x="402" y="155"/>
                        <a:pt x="362" y="172"/>
                      </a:cubicBezTo>
                      <a:cubicBezTo>
                        <a:pt x="324" y="189"/>
                        <a:pt x="274" y="198"/>
                        <a:pt x="221" y="198"/>
                      </a:cubicBezTo>
                      <a:close/>
                      <a:moveTo>
                        <a:pt x="205" y="19"/>
                      </a:moveTo>
                      <a:cubicBezTo>
                        <a:pt x="154" y="19"/>
                        <a:pt x="106" y="27"/>
                        <a:pt x="71" y="43"/>
                      </a:cubicBezTo>
                      <a:cubicBezTo>
                        <a:pt x="38" y="57"/>
                        <a:pt x="19" y="76"/>
                        <a:pt x="19" y="95"/>
                      </a:cubicBezTo>
                      <a:cubicBezTo>
                        <a:pt x="18" y="115"/>
                        <a:pt x="38" y="135"/>
                        <a:pt x="72" y="151"/>
                      </a:cubicBezTo>
                      <a:cubicBezTo>
                        <a:pt x="109" y="168"/>
                        <a:pt x="158" y="178"/>
                        <a:pt x="212" y="179"/>
                      </a:cubicBezTo>
                      <a:cubicBezTo>
                        <a:pt x="215" y="179"/>
                        <a:pt x="218" y="179"/>
                        <a:pt x="221" y="179"/>
                      </a:cubicBezTo>
                      <a:cubicBezTo>
                        <a:pt x="272" y="179"/>
                        <a:pt x="320" y="170"/>
                        <a:pt x="355" y="155"/>
                      </a:cubicBezTo>
                      <a:cubicBezTo>
                        <a:pt x="388" y="141"/>
                        <a:pt x="407" y="122"/>
                        <a:pt x="407" y="103"/>
                      </a:cubicBezTo>
                      <a:cubicBezTo>
                        <a:pt x="408" y="83"/>
                        <a:pt x="388" y="63"/>
                        <a:pt x="354" y="47"/>
                      </a:cubicBezTo>
                      <a:cubicBezTo>
                        <a:pt x="317" y="30"/>
                        <a:pt x="268" y="20"/>
                        <a:pt x="214" y="19"/>
                      </a:cubicBezTo>
                      <a:cubicBezTo>
                        <a:pt x="211" y="19"/>
                        <a:pt x="208" y="19"/>
                        <a:pt x="205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" name="Freeform 26">
                  <a:extLst>
                    <a:ext uri="{FF2B5EF4-FFF2-40B4-BE49-F238E27FC236}">
                      <a16:creationId xmlns:a16="http://schemas.microsoft.com/office/drawing/2014/main" id="{0796E9D3-3057-40C2-13E0-A5E25247CB6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366074" y="2424361"/>
                  <a:ext cx="106998" cy="140622"/>
                </a:xfrm>
                <a:custGeom>
                  <a:avLst/>
                  <a:gdLst>
                    <a:gd name="T0" fmla="*/ 236 w 294"/>
                    <a:gd name="T1" fmla="*/ 386 h 386"/>
                    <a:gd name="T2" fmla="*/ 153 w 294"/>
                    <a:gd name="T3" fmla="*/ 347 h 386"/>
                    <a:gd name="T4" fmla="*/ 68 w 294"/>
                    <a:gd name="T5" fmla="*/ 247 h 386"/>
                    <a:gd name="T6" fmla="*/ 8 w 294"/>
                    <a:gd name="T7" fmla="*/ 104 h 386"/>
                    <a:gd name="T8" fmla="*/ 30 w 294"/>
                    <a:gd name="T9" fmla="*/ 8 h 386"/>
                    <a:gd name="T10" fmla="*/ 58 w 294"/>
                    <a:gd name="T11" fmla="*/ 0 h 386"/>
                    <a:gd name="T12" fmla="*/ 141 w 294"/>
                    <a:gd name="T13" fmla="*/ 39 h 386"/>
                    <a:gd name="T14" fmla="*/ 226 w 294"/>
                    <a:gd name="T15" fmla="*/ 138 h 386"/>
                    <a:gd name="T16" fmla="*/ 286 w 294"/>
                    <a:gd name="T17" fmla="*/ 281 h 386"/>
                    <a:gd name="T18" fmla="*/ 264 w 294"/>
                    <a:gd name="T19" fmla="*/ 378 h 386"/>
                    <a:gd name="T20" fmla="*/ 236 w 294"/>
                    <a:gd name="T21" fmla="*/ 386 h 386"/>
                    <a:gd name="T22" fmla="*/ 58 w 294"/>
                    <a:gd name="T23" fmla="*/ 18 h 386"/>
                    <a:gd name="T24" fmla="*/ 40 w 294"/>
                    <a:gd name="T25" fmla="*/ 24 h 386"/>
                    <a:gd name="T26" fmla="*/ 26 w 294"/>
                    <a:gd name="T27" fmla="*/ 101 h 386"/>
                    <a:gd name="T28" fmla="*/ 83 w 294"/>
                    <a:gd name="T29" fmla="*/ 237 h 386"/>
                    <a:gd name="T30" fmla="*/ 164 w 294"/>
                    <a:gd name="T31" fmla="*/ 333 h 386"/>
                    <a:gd name="T32" fmla="*/ 236 w 294"/>
                    <a:gd name="T33" fmla="*/ 367 h 386"/>
                    <a:gd name="T34" fmla="*/ 254 w 294"/>
                    <a:gd name="T35" fmla="*/ 362 h 386"/>
                    <a:gd name="T36" fmla="*/ 268 w 294"/>
                    <a:gd name="T37" fmla="*/ 285 h 386"/>
                    <a:gd name="T38" fmla="*/ 211 w 294"/>
                    <a:gd name="T39" fmla="*/ 149 h 386"/>
                    <a:gd name="T40" fmla="*/ 130 w 294"/>
                    <a:gd name="T41" fmla="*/ 53 h 386"/>
                    <a:gd name="T42" fmla="*/ 58 w 294"/>
                    <a:gd name="T43" fmla="*/ 1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94" h="386">
                      <a:moveTo>
                        <a:pt x="236" y="386"/>
                      </a:moveTo>
                      <a:cubicBezTo>
                        <a:pt x="212" y="386"/>
                        <a:pt x="184" y="373"/>
                        <a:pt x="153" y="347"/>
                      </a:cubicBezTo>
                      <a:cubicBezTo>
                        <a:pt x="123" y="322"/>
                        <a:pt x="94" y="288"/>
                        <a:pt x="68" y="247"/>
                      </a:cubicBezTo>
                      <a:cubicBezTo>
                        <a:pt x="38" y="199"/>
                        <a:pt x="16" y="148"/>
                        <a:pt x="8" y="104"/>
                      </a:cubicBezTo>
                      <a:cubicBezTo>
                        <a:pt x="0" y="58"/>
                        <a:pt x="8" y="23"/>
                        <a:pt x="30" y="8"/>
                      </a:cubicBezTo>
                      <a:cubicBezTo>
                        <a:pt x="38" y="3"/>
                        <a:pt x="48" y="0"/>
                        <a:pt x="58" y="0"/>
                      </a:cubicBezTo>
                      <a:cubicBezTo>
                        <a:pt x="82" y="0"/>
                        <a:pt x="110" y="13"/>
                        <a:pt x="141" y="39"/>
                      </a:cubicBezTo>
                      <a:cubicBezTo>
                        <a:pt x="171" y="64"/>
                        <a:pt x="200" y="98"/>
                        <a:pt x="226" y="138"/>
                      </a:cubicBezTo>
                      <a:cubicBezTo>
                        <a:pt x="256" y="187"/>
                        <a:pt x="278" y="238"/>
                        <a:pt x="286" y="281"/>
                      </a:cubicBezTo>
                      <a:cubicBezTo>
                        <a:pt x="294" y="328"/>
                        <a:pt x="286" y="362"/>
                        <a:pt x="264" y="378"/>
                      </a:cubicBezTo>
                      <a:cubicBezTo>
                        <a:pt x="256" y="383"/>
                        <a:pt x="246" y="386"/>
                        <a:pt x="236" y="386"/>
                      </a:cubicBezTo>
                      <a:close/>
                      <a:moveTo>
                        <a:pt x="58" y="18"/>
                      </a:moveTo>
                      <a:cubicBezTo>
                        <a:pt x="51" y="18"/>
                        <a:pt x="45" y="20"/>
                        <a:pt x="40" y="24"/>
                      </a:cubicBezTo>
                      <a:cubicBezTo>
                        <a:pt x="24" y="34"/>
                        <a:pt x="19" y="63"/>
                        <a:pt x="26" y="101"/>
                      </a:cubicBezTo>
                      <a:cubicBezTo>
                        <a:pt x="33" y="142"/>
                        <a:pt x="54" y="191"/>
                        <a:pt x="83" y="237"/>
                      </a:cubicBezTo>
                      <a:cubicBezTo>
                        <a:pt x="107" y="276"/>
                        <a:pt x="136" y="309"/>
                        <a:pt x="164" y="333"/>
                      </a:cubicBezTo>
                      <a:cubicBezTo>
                        <a:pt x="191" y="355"/>
                        <a:pt x="217" y="367"/>
                        <a:pt x="236" y="367"/>
                      </a:cubicBezTo>
                      <a:cubicBezTo>
                        <a:pt x="243" y="367"/>
                        <a:pt x="249" y="366"/>
                        <a:pt x="254" y="362"/>
                      </a:cubicBezTo>
                      <a:cubicBezTo>
                        <a:pt x="270" y="351"/>
                        <a:pt x="275" y="323"/>
                        <a:pt x="268" y="285"/>
                      </a:cubicBezTo>
                      <a:cubicBezTo>
                        <a:pt x="260" y="243"/>
                        <a:pt x="240" y="195"/>
                        <a:pt x="211" y="149"/>
                      </a:cubicBezTo>
                      <a:cubicBezTo>
                        <a:pt x="186" y="110"/>
                        <a:pt x="158" y="77"/>
                        <a:pt x="130" y="53"/>
                      </a:cubicBezTo>
                      <a:cubicBezTo>
                        <a:pt x="103" y="31"/>
                        <a:pt x="77" y="18"/>
                        <a:pt x="58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" name="Freeform 27">
                  <a:extLst>
                    <a:ext uri="{FF2B5EF4-FFF2-40B4-BE49-F238E27FC236}">
                      <a16:creationId xmlns:a16="http://schemas.microsoft.com/office/drawing/2014/main" id="{383526FC-4889-D964-2ECE-CF36DB92D230}"/>
                    </a:ext>
                  </a:extLst>
                </p:cNvPr>
                <p:cNvSpPr/>
                <p:nvPr/>
              </p:nvSpPr>
              <p:spPr bwMode="auto">
                <a:xfrm>
                  <a:off x="8370022" y="2429126"/>
                  <a:ext cx="97605" cy="138444"/>
                </a:xfrm>
                <a:custGeom>
                  <a:avLst/>
                  <a:gdLst>
                    <a:gd name="T0" fmla="*/ 58 w 268"/>
                    <a:gd name="T1" fmla="*/ 380 h 380"/>
                    <a:gd name="T2" fmla="*/ 34 w 268"/>
                    <a:gd name="T3" fmla="*/ 374 h 380"/>
                    <a:gd name="T4" fmla="*/ 5 w 268"/>
                    <a:gd name="T5" fmla="*/ 280 h 380"/>
                    <a:gd name="T6" fmla="*/ 53 w 268"/>
                    <a:gd name="T7" fmla="*/ 132 h 380"/>
                    <a:gd name="T8" fmla="*/ 156 w 268"/>
                    <a:gd name="T9" fmla="*/ 3 h 380"/>
                    <a:gd name="T10" fmla="*/ 169 w 268"/>
                    <a:gd name="T11" fmla="*/ 5 h 380"/>
                    <a:gd name="T12" fmla="*/ 166 w 268"/>
                    <a:gd name="T13" fmla="*/ 18 h 380"/>
                    <a:gd name="T14" fmla="*/ 69 w 268"/>
                    <a:gd name="T15" fmla="*/ 141 h 380"/>
                    <a:gd name="T16" fmla="*/ 23 w 268"/>
                    <a:gd name="T17" fmla="*/ 282 h 380"/>
                    <a:gd name="T18" fmla="*/ 42 w 268"/>
                    <a:gd name="T19" fmla="*/ 358 h 380"/>
                    <a:gd name="T20" fmla="*/ 114 w 268"/>
                    <a:gd name="T21" fmla="*/ 335 h 380"/>
                    <a:gd name="T22" fmla="*/ 203 w 268"/>
                    <a:gd name="T23" fmla="*/ 218 h 380"/>
                    <a:gd name="T24" fmla="*/ 250 w 268"/>
                    <a:gd name="T25" fmla="*/ 67 h 380"/>
                    <a:gd name="T26" fmla="*/ 260 w 268"/>
                    <a:gd name="T27" fmla="*/ 58 h 380"/>
                    <a:gd name="T28" fmla="*/ 268 w 268"/>
                    <a:gd name="T29" fmla="*/ 68 h 380"/>
                    <a:gd name="T30" fmla="*/ 219 w 268"/>
                    <a:gd name="T31" fmla="*/ 227 h 380"/>
                    <a:gd name="T32" fmla="*/ 125 w 268"/>
                    <a:gd name="T33" fmla="*/ 349 h 380"/>
                    <a:gd name="T34" fmla="*/ 58 w 268"/>
                    <a:gd name="T35" fmla="*/ 380 h 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68" h="380">
                      <a:moveTo>
                        <a:pt x="58" y="380"/>
                      </a:moveTo>
                      <a:cubicBezTo>
                        <a:pt x="49" y="380"/>
                        <a:pt x="41" y="378"/>
                        <a:pt x="34" y="374"/>
                      </a:cubicBezTo>
                      <a:cubicBezTo>
                        <a:pt x="10" y="361"/>
                        <a:pt x="0" y="327"/>
                        <a:pt x="5" y="280"/>
                      </a:cubicBezTo>
                      <a:cubicBezTo>
                        <a:pt x="9" y="235"/>
                        <a:pt x="26" y="183"/>
                        <a:pt x="53" y="132"/>
                      </a:cubicBezTo>
                      <a:cubicBezTo>
                        <a:pt x="82" y="77"/>
                        <a:pt x="120" y="30"/>
                        <a:pt x="156" y="3"/>
                      </a:cubicBezTo>
                      <a:cubicBezTo>
                        <a:pt x="160" y="0"/>
                        <a:pt x="166" y="1"/>
                        <a:pt x="169" y="5"/>
                      </a:cubicBezTo>
                      <a:cubicBezTo>
                        <a:pt x="171" y="10"/>
                        <a:pt x="171" y="15"/>
                        <a:pt x="166" y="18"/>
                      </a:cubicBezTo>
                      <a:cubicBezTo>
                        <a:pt x="132" y="44"/>
                        <a:pt x="97" y="88"/>
                        <a:pt x="69" y="141"/>
                      </a:cubicBezTo>
                      <a:cubicBezTo>
                        <a:pt x="43" y="190"/>
                        <a:pt x="27" y="240"/>
                        <a:pt x="23" y="282"/>
                      </a:cubicBezTo>
                      <a:cubicBezTo>
                        <a:pt x="19" y="321"/>
                        <a:pt x="26" y="348"/>
                        <a:pt x="42" y="358"/>
                      </a:cubicBezTo>
                      <a:cubicBezTo>
                        <a:pt x="59" y="367"/>
                        <a:pt x="85" y="359"/>
                        <a:pt x="114" y="335"/>
                      </a:cubicBezTo>
                      <a:cubicBezTo>
                        <a:pt x="146" y="308"/>
                        <a:pt x="178" y="267"/>
                        <a:pt x="203" y="218"/>
                      </a:cubicBezTo>
                      <a:cubicBezTo>
                        <a:pt x="231" y="166"/>
                        <a:pt x="248" y="110"/>
                        <a:pt x="250" y="67"/>
                      </a:cubicBezTo>
                      <a:cubicBezTo>
                        <a:pt x="250" y="61"/>
                        <a:pt x="255" y="58"/>
                        <a:pt x="260" y="58"/>
                      </a:cubicBezTo>
                      <a:cubicBezTo>
                        <a:pt x="265" y="58"/>
                        <a:pt x="268" y="62"/>
                        <a:pt x="268" y="68"/>
                      </a:cubicBezTo>
                      <a:cubicBezTo>
                        <a:pt x="266" y="114"/>
                        <a:pt x="248" y="172"/>
                        <a:pt x="219" y="227"/>
                      </a:cubicBezTo>
                      <a:cubicBezTo>
                        <a:pt x="192" y="278"/>
                        <a:pt x="159" y="321"/>
                        <a:pt x="125" y="349"/>
                      </a:cubicBezTo>
                      <a:cubicBezTo>
                        <a:pt x="101" y="370"/>
                        <a:pt x="77" y="380"/>
                        <a:pt x="58" y="3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" name="Freeform 28">
                  <a:extLst>
                    <a:ext uri="{FF2B5EF4-FFF2-40B4-BE49-F238E27FC236}">
                      <a16:creationId xmlns:a16="http://schemas.microsoft.com/office/drawing/2014/main" id="{1E65FE89-B760-5073-DBCC-0470B2519F23}"/>
                    </a:ext>
                  </a:extLst>
                </p:cNvPr>
                <p:cNvSpPr/>
                <p:nvPr/>
              </p:nvSpPr>
              <p:spPr bwMode="auto">
                <a:xfrm>
                  <a:off x="8437134" y="2413062"/>
                  <a:ext cx="32671" cy="34305"/>
                </a:xfrm>
                <a:custGeom>
                  <a:avLst/>
                  <a:gdLst>
                    <a:gd name="T0" fmla="*/ 0 w 90"/>
                    <a:gd name="T1" fmla="*/ 47 h 94"/>
                    <a:gd name="T2" fmla="*/ 13 w 90"/>
                    <a:gd name="T3" fmla="*/ 80 h 94"/>
                    <a:gd name="T4" fmla="*/ 45 w 90"/>
                    <a:gd name="T5" fmla="*/ 94 h 94"/>
                    <a:gd name="T6" fmla="*/ 77 w 90"/>
                    <a:gd name="T7" fmla="*/ 80 h 94"/>
                    <a:gd name="T8" fmla="*/ 90 w 90"/>
                    <a:gd name="T9" fmla="*/ 47 h 94"/>
                    <a:gd name="T10" fmla="*/ 77 w 90"/>
                    <a:gd name="T11" fmla="*/ 14 h 94"/>
                    <a:gd name="T12" fmla="*/ 45 w 90"/>
                    <a:gd name="T13" fmla="*/ 0 h 94"/>
                    <a:gd name="T14" fmla="*/ 13 w 90"/>
                    <a:gd name="T15" fmla="*/ 14 h 94"/>
                    <a:gd name="T16" fmla="*/ 0 w 90"/>
                    <a:gd name="T17" fmla="*/ 47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0" h="94">
                      <a:moveTo>
                        <a:pt x="0" y="47"/>
                      </a:moveTo>
                      <a:cubicBezTo>
                        <a:pt x="0" y="59"/>
                        <a:pt x="5" y="71"/>
                        <a:pt x="13" y="80"/>
                      </a:cubicBezTo>
                      <a:cubicBezTo>
                        <a:pt x="22" y="89"/>
                        <a:pt x="34" y="94"/>
                        <a:pt x="45" y="94"/>
                      </a:cubicBezTo>
                      <a:cubicBezTo>
                        <a:pt x="57" y="94"/>
                        <a:pt x="69" y="89"/>
                        <a:pt x="77" y="80"/>
                      </a:cubicBezTo>
                      <a:cubicBezTo>
                        <a:pt x="85" y="71"/>
                        <a:pt x="90" y="59"/>
                        <a:pt x="90" y="47"/>
                      </a:cubicBezTo>
                      <a:cubicBezTo>
                        <a:pt x="90" y="34"/>
                        <a:pt x="85" y="22"/>
                        <a:pt x="77" y="14"/>
                      </a:cubicBezTo>
                      <a:cubicBezTo>
                        <a:pt x="69" y="5"/>
                        <a:pt x="57" y="0"/>
                        <a:pt x="45" y="0"/>
                      </a:cubicBezTo>
                      <a:cubicBezTo>
                        <a:pt x="34" y="0"/>
                        <a:pt x="22" y="5"/>
                        <a:pt x="13" y="14"/>
                      </a:cubicBezTo>
                      <a:cubicBezTo>
                        <a:pt x="5" y="22"/>
                        <a:pt x="0" y="34"/>
                        <a:pt x="0" y="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979F6DEC-4E97-167D-DC64-FBD4E8B029F9}"/>
                </a:ext>
              </a:extLst>
            </p:cNvPr>
            <p:cNvGrpSpPr/>
            <p:nvPr/>
          </p:nvGrpSpPr>
          <p:grpSpPr>
            <a:xfrm>
              <a:off x="10828362" y="6194733"/>
              <a:ext cx="294299" cy="294299"/>
              <a:chOff x="10821694" y="6194733"/>
              <a:chExt cx="294299" cy="294299"/>
            </a:xfrm>
          </p:grpSpPr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9B183631-1517-89B6-7CF2-724F9E3602FC}"/>
                  </a:ext>
                </a:extLst>
              </p:cNvPr>
              <p:cNvSpPr/>
              <p:nvPr/>
            </p:nvSpPr>
            <p:spPr>
              <a:xfrm>
                <a:off x="10821694" y="6194733"/>
                <a:ext cx="294299" cy="294299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5" name="Freeform 53">
                <a:extLst>
                  <a:ext uri="{FF2B5EF4-FFF2-40B4-BE49-F238E27FC236}">
                    <a16:creationId xmlns:a16="http://schemas.microsoft.com/office/drawing/2014/main" id="{BE222D11-3F12-20A4-AC3C-28BA2AE3A7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899046" y="6273165"/>
                <a:ext cx="139594" cy="137434"/>
              </a:xfrm>
              <a:custGeom>
                <a:avLst/>
                <a:gdLst>
                  <a:gd name="T0" fmla="*/ 625 w 700"/>
                  <a:gd name="T1" fmla="*/ 140 h 689"/>
                  <a:gd name="T2" fmla="*/ 463 w 700"/>
                  <a:gd name="T3" fmla="*/ 140 h 689"/>
                  <a:gd name="T4" fmla="*/ 463 w 700"/>
                  <a:gd name="T5" fmla="*/ 67 h 689"/>
                  <a:gd name="T6" fmla="*/ 395 w 700"/>
                  <a:gd name="T7" fmla="*/ 0 h 689"/>
                  <a:gd name="T8" fmla="*/ 304 w 700"/>
                  <a:gd name="T9" fmla="*/ 0 h 689"/>
                  <a:gd name="T10" fmla="*/ 237 w 700"/>
                  <a:gd name="T11" fmla="*/ 67 h 689"/>
                  <a:gd name="T12" fmla="*/ 237 w 700"/>
                  <a:gd name="T13" fmla="*/ 140 h 689"/>
                  <a:gd name="T14" fmla="*/ 75 w 700"/>
                  <a:gd name="T15" fmla="*/ 140 h 689"/>
                  <a:gd name="T16" fmla="*/ 0 w 700"/>
                  <a:gd name="T17" fmla="*/ 215 h 689"/>
                  <a:gd name="T18" fmla="*/ 0 w 700"/>
                  <a:gd name="T19" fmla="*/ 615 h 689"/>
                  <a:gd name="T20" fmla="*/ 75 w 700"/>
                  <a:gd name="T21" fmla="*/ 689 h 689"/>
                  <a:gd name="T22" fmla="*/ 625 w 700"/>
                  <a:gd name="T23" fmla="*/ 689 h 689"/>
                  <a:gd name="T24" fmla="*/ 700 w 700"/>
                  <a:gd name="T25" fmla="*/ 615 h 689"/>
                  <a:gd name="T26" fmla="*/ 700 w 700"/>
                  <a:gd name="T27" fmla="*/ 215 h 689"/>
                  <a:gd name="T28" fmla="*/ 625 w 700"/>
                  <a:gd name="T29" fmla="*/ 140 h 689"/>
                  <a:gd name="T30" fmla="*/ 280 w 700"/>
                  <a:gd name="T31" fmla="*/ 67 h 689"/>
                  <a:gd name="T32" fmla="*/ 304 w 700"/>
                  <a:gd name="T33" fmla="*/ 43 h 689"/>
                  <a:gd name="T34" fmla="*/ 381 w 700"/>
                  <a:gd name="T35" fmla="*/ 43 h 689"/>
                  <a:gd name="T36" fmla="*/ 420 w 700"/>
                  <a:gd name="T37" fmla="*/ 67 h 689"/>
                  <a:gd name="T38" fmla="*/ 420 w 700"/>
                  <a:gd name="T39" fmla="*/ 140 h 689"/>
                  <a:gd name="T40" fmla="*/ 280 w 700"/>
                  <a:gd name="T41" fmla="*/ 140 h 689"/>
                  <a:gd name="T42" fmla="*/ 280 w 700"/>
                  <a:gd name="T43" fmla="*/ 67 h 689"/>
                  <a:gd name="T44" fmla="*/ 625 w 700"/>
                  <a:gd name="T45" fmla="*/ 646 h 689"/>
                  <a:gd name="T46" fmla="*/ 75 w 700"/>
                  <a:gd name="T47" fmla="*/ 646 h 689"/>
                  <a:gd name="T48" fmla="*/ 43 w 700"/>
                  <a:gd name="T49" fmla="*/ 615 h 689"/>
                  <a:gd name="T50" fmla="*/ 43 w 700"/>
                  <a:gd name="T51" fmla="*/ 420 h 689"/>
                  <a:gd name="T52" fmla="*/ 77 w 700"/>
                  <a:gd name="T53" fmla="*/ 420 h 689"/>
                  <a:gd name="T54" fmla="*/ 87 w 700"/>
                  <a:gd name="T55" fmla="*/ 409 h 689"/>
                  <a:gd name="T56" fmla="*/ 77 w 700"/>
                  <a:gd name="T57" fmla="*/ 399 h 689"/>
                  <a:gd name="T58" fmla="*/ 43 w 700"/>
                  <a:gd name="T59" fmla="*/ 399 h 689"/>
                  <a:gd name="T60" fmla="*/ 43 w 700"/>
                  <a:gd name="T61" fmla="*/ 215 h 689"/>
                  <a:gd name="T62" fmla="*/ 75 w 700"/>
                  <a:gd name="T63" fmla="*/ 183 h 689"/>
                  <a:gd name="T64" fmla="*/ 625 w 700"/>
                  <a:gd name="T65" fmla="*/ 183 h 689"/>
                  <a:gd name="T66" fmla="*/ 656 w 700"/>
                  <a:gd name="T67" fmla="*/ 215 h 689"/>
                  <a:gd name="T68" fmla="*/ 656 w 700"/>
                  <a:gd name="T69" fmla="*/ 399 h 689"/>
                  <a:gd name="T70" fmla="*/ 420 w 700"/>
                  <a:gd name="T71" fmla="*/ 399 h 689"/>
                  <a:gd name="T72" fmla="*/ 420 w 700"/>
                  <a:gd name="T73" fmla="*/ 389 h 689"/>
                  <a:gd name="T74" fmla="*/ 376 w 700"/>
                  <a:gd name="T75" fmla="*/ 345 h 689"/>
                  <a:gd name="T76" fmla="*/ 324 w 700"/>
                  <a:gd name="T77" fmla="*/ 345 h 689"/>
                  <a:gd name="T78" fmla="*/ 280 w 700"/>
                  <a:gd name="T79" fmla="*/ 389 h 689"/>
                  <a:gd name="T80" fmla="*/ 280 w 700"/>
                  <a:gd name="T81" fmla="*/ 399 h 689"/>
                  <a:gd name="T82" fmla="*/ 141 w 700"/>
                  <a:gd name="T83" fmla="*/ 399 h 689"/>
                  <a:gd name="T84" fmla="*/ 131 w 700"/>
                  <a:gd name="T85" fmla="*/ 409 h 689"/>
                  <a:gd name="T86" fmla="*/ 141 w 700"/>
                  <a:gd name="T87" fmla="*/ 420 h 689"/>
                  <a:gd name="T88" fmla="*/ 280 w 700"/>
                  <a:gd name="T89" fmla="*/ 420 h 689"/>
                  <a:gd name="T90" fmla="*/ 280 w 700"/>
                  <a:gd name="T91" fmla="*/ 441 h 689"/>
                  <a:gd name="T92" fmla="*/ 324 w 700"/>
                  <a:gd name="T93" fmla="*/ 485 h 689"/>
                  <a:gd name="T94" fmla="*/ 376 w 700"/>
                  <a:gd name="T95" fmla="*/ 485 h 689"/>
                  <a:gd name="T96" fmla="*/ 420 w 700"/>
                  <a:gd name="T97" fmla="*/ 441 h 689"/>
                  <a:gd name="T98" fmla="*/ 420 w 700"/>
                  <a:gd name="T99" fmla="*/ 420 h 689"/>
                  <a:gd name="T100" fmla="*/ 656 w 700"/>
                  <a:gd name="T101" fmla="*/ 420 h 689"/>
                  <a:gd name="T102" fmla="*/ 656 w 700"/>
                  <a:gd name="T103" fmla="*/ 615 h 689"/>
                  <a:gd name="T104" fmla="*/ 625 w 700"/>
                  <a:gd name="T105" fmla="*/ 646 h 689"/>
                  <a:gd name="T106" fmla="*/ 398 w 700"/>
                  <a:gd name="T107" fmla="*/ 389 h 689"/>
                  <a:gd name="T108" fmla="*/ 398 w 700"/>
                  <a:gd name="T109" fmla="*/ 441 h 689"/>
                  <a:gd name="T110" fmla="*/ 376 w 700"/>
                  <a:gd name="T111" fmla="*/ 463 h 689"/>
                  <a:gd name="T112" fmla="*/ 324 w 700"/>
                  <a:gd name="T113" fmla="*/ 463 h 689"/>
                  <a:gd name="T114" fmla="*/ 301 w 700"/>
                  <a:gd name="T115" fmla="*/ 441 h 689"/>
                  <a:gd name="T116" fmla="*/ 301 w 700"/>
                  <a:gd name="T117" fmla="*/ 389 h 689"/>
                  <a:gd name="T118" fmla="*/ 324 w 700"/>
                  <a:gd name="T119" fmla="*/ 366 h 689"/>
                  <a:gd name="T120" fmla="*/ 376 w 700"/>
                  <a:gd name="T121" fmla="*/ 366 h 689"/>
                  <a:gd name="T122" fmla="*/ 398 w 700"/>
                  <a:gd name="T123" fmla="*/ 389 h 6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00" h="689">
                    <a:moveTo>
                      <a:pt x="625" y="140"/>
                    </a:moveTo>
                    <a:cubicBezTo>
                      <a:pt x="463" y="140"/>
                      <a:pt x="463" y="140"/>
                      <a:pt x="463" y="140"/>
                    </a:cubicBezTo>
                    <a:cubicBezTo>
                      <a:pt x="463" y="67"/>
                      <a:pt x="463" y="67"/>
                      <a:pt x="463" y="67"/>
                    </a:cubicBezTo>
                    <a:cubicBezTo>
                      <a:pt x="463" y="28"/>
                      <a:pt x="438" y="0"/>
                      <a:pt x="395" y="0"/>
                    </a:cubicBezTo>
                    <a:cubicBezTo>
                      <a:pt x="304" y="0"/>
                      <a:pt x="304" y="0"/>
                      <a:pt x="304" y="0"/>
                    </a:cubicBezTo>
                    <a:cubicBezTo>
                      <a:pt x="260" y="0"/>
                      <a:pt x="237" y="29"/>
                      <a:pt x="237" y="67"/>
                    </a:cubicBezTo>
                    <a:cubicBezTo>
                      <a:pt x="237" y="140"/>
                      <a:pt x="237" y="140"/>
                      <a:pt x="237" y="140"/>
                    </a:cubicBezTo>
                    <a:cubicBezTo>
                      <a:pt x="75" y="140"/>
                      <a:pt x="75" y="140"/>
                      <a:pt x="75" y="140"/>
                    </a:cubicBezTo>
                    <a:cubicBezTo>
                      <a:pt x="33" y="140"/>
                      <a:pt x="0" y="174"/>
                      <a:pt x="0" y="215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56"/>
                      <a:pt x="33" y="689"/>
                      <a:pt x="75" y="689"/>
                    </a:cubicBezTo>
                    <a:cubicBezTo>
                      <a:pt x="625" y="689"/>
                      <a:pt x="625" y="689"/>
                      <a:pt x="625" y="689"/>
                    </a:cubicBezTo>
                    <a:cubicBezTo>
                      <a:pt x="666" y="689"/>
                      <a:pt x="700" y="656"/>
                      <a:pt x="700" y="615"/>
                    </a:cubicBezTo>
                    <a:cubicBezTo>
                      <a:pt x="700" y="215"/>
                      <a:pt x="700" y="215"/>
                      <a:pt x="700" y="215"/>
                    </a:cubicBezTo>
                    <a:cubicBezTo>
                      <a:pt x="700" y="174"/>
                      <a:pt x="666" y="140"/>
                      <a:pt x="625" y="140"/>
                    </a:cubicBezTo>
                    <a:close/>
                    <a:moveTo>
                      <a:pt x="280" y="67"/>
                    </a:moveTo>
                    <a:cubicBezTo>
                      <a:pt x="280" y="44"/>
                      <a:pt x="300" y="43"/>
                      <a:pt x="304" y="43"/>
                    </a:cubicBezTo>
                    <a:cubicBezTo>
                      <a:pt x="381" y="43"/>
                      <a:pt x="381" y="43"/>
                      <a:pt x="381" y="43"/>
                    </a:cubicBezTo>
                    <a:cubicBezTo>
                      <a:pt x="394" y="43"/>
                      <a:pt x="420" y="48"/>
                      <a:pt x="420" y="67"/>
                    </a:cubicBezTo>
                    <a:cubicBezTo>
                      <a:pt x="420" y="140"/>
                      <a:pt x="420" y="140"/>
                      <a:pt x="420" y="140"/>
                    </a:cubicBezTo>
                    <a:cubicBezTo>
                      <a:pt x="280" y="140"/>
                      <a:pt x="280" y="140"/>
                      <a:pt x="280" y="140"/>
                    </a:cubicBezTo>
                    <a:lnTo>
                      <a:pt x="280" y="67"/>
                    </a:lnTo>
                    <a:close/>
                    <a:moveTo>
                      <a:pt x="625" y="646"/>
                    </a:moveTo>
                    <a:cubicBezTo>
                      <a:pt x="75" y="646"/>
                      <a:pt x="75" y="646"/>
                      <a:pt x="75" y="646"/>
                    </a:cubicBezTo>
                    <a:cubicBezTo>
                      <a:pt x="57" y="646"/>
                      <a:pt x="43" y="632"/>
                      <a:pt x="43" y="615"/>
                    </a:cubicBezTo>
                    <a:cubicBezTo>
                      <a:pt x="43" y="420"/>
                      <a:pt x="43" y="420"/>
                      <a:pt x="43" y="420"/>
                    </a:cubicBezTo>
                    <a:cubicBezTo>
                      <a:pt x="77" y="420"/>
                      <a:pt x="77" y="420"/>
                      <a:pt x="77" y="420"/>
                    </a:cubicBezTo>
                    <a:cubicBezTo>
                      <a:pt x="83" y="420"/>
                      <a:pt x="87" y="415"/>
                      <a:pt x="87" y="409"/>
                    </a:cubicBezTo>
                    <a:cubicBezTo>
                      <a:pt x="87" y="403"/>
                      <a:pt x="83" y="399"/>
                      <a:pt x="77" y="399"/>
                    </a:cubicBezTo>
                    <a:cubicBezTo>
                      <a:pt x="43" y="399"/>
                      <a:pt x="43" y="399"/>
                      <a:pt x="43" y="399"/>
                    </a:cubicBezTo>
                    <a:cubicBezTo>
                      <a:pt x="43" y="215"/>
                      <a:pt x="43" y="215"/>
                      <a:pt x="43" y="215"/>
                    </a:cubicBezTo>
                    <a:cubicBezTo>
                      <a:pt x="43" y="197"/>
                      <a:pt x="57" y="183"/>
                      <a:pt x="75" y="183"/>
                    </a:cubicBezTo>
                    <a:cubicBezTo>
                      <a:pt x="625" y="183"/>
                      <a:pt x="625" y="183"/>
                      <a:pt x="625" y="183"/>
                    </a:cubicBezTo>
                    <a:cubicBezTo>
                      <a:pt x="642" y="183"/>
                      <a:pt x="656" y="197"/>
                      <a:pt x="656" y="215"/>
                    </a:cubicBezTo>
                    <a:cubicBezTo>
                      <a:pt x="656" y="399"/>
                      <a:pt x="656" y="399"/>
                      <a:pt x="656" y="399"/>
                    </a:cubicBezTo>
                    <a:cubicBezTo>
                      <a:pt x="420" y="399"/>
                      <a:pt x="420" y="399"/>
                      <a:pt x="420" y="399"/>
                    </a:cubicBezTo>
                    <a:cubicBezTo>
                      <a:pt x="420" y="389"/>
                      <a:pt x="420" y="389"/>
                      <a:pt x="420" y="389"/>
                    </a:cubicBezTo>
                    <a:cubicBezTo>
                      <a:pt x="420" y="364"/>
                      <a:pt x="400" y="345"/>
                      <a:pt x="376" y="345"/>
                    </a:cubicBezTo>
                    <a:cubicBezTo>
                      <a:pt x="324" y="345"/>
                      <a:pt x="324" y="345"/>
                      <a:pt x="324" y="345"/>
                    </a:cubicBezTo>
                    <a:cubicBezTo>
                      <a:pt x="299" y="345"/>
                      <a:pt x="280" y="364"/>
                      <a:pt x="280" y="389"/>
                    </a:cubicBezTo>
                    <a:cubicBezTo>
                      <a:pt x="280" y="399"/>
                      <a:pt x="280" y="399"/>
                      <a:pt x="280" y="399"/>
                    </a:cubicBezTo>
                    <a:cubicBezTo>
                      <a:pt x="141" y="399"/>
                      <a:pt x="141" y="399"/>
                      <a:pt x="141" y="399"/>
                    </a:cubicBezTo>
                    <a:cubicBezTo>
                      <a:pt x="135" y="399"/>
                      <a:pt x="131" y="403"/>
                      <a:pt x="131" y="409"/>
                    </a:cubicBezTo>
                    <a:cubicBezTo>
                      <a:pt x="131" y="415"/>
                      <a:pt x="135" y="420"/>
                      <a:pt x="141" y="420"/>
                    </a:cubicBezTo>
                    <a:cubicBezTo>
                      <a:pt x="280" y="420"/>
                      <a:pt x="280" y="420"/>
                      <a:pt x="280" y="420"/>
                    </a:cubicBezTo>
                    <a:cubicBezTo>
                      <a:pt x="280" y="441"/>
                      <a:pt x="280" y="441"/>
                      <a:pt x="280" y="441"/>
                    </a:cubicBezTo>
                    <a:cubicBezTo>
                      <a:pt x="280" y="465"/>
                      <a:pt x="299" y="485"/>
                      <a:pt x="324" y="485"/>
                    </a:cubicBezTo>
                    <a:cubicBezTo>
                      <a:pt x="376" y="485"/>
                      <a:pt x="376" y="485"/>
                      <a:pt x="376" y="485"/>
                    </a:cubicBezTo>
                    <a:cubicBezTo>
                      <a:pt x="400" y="485"/>
                      <a:pt x="420" y="465"/>
                      <a:pt x="420" y="441"/>
                    </a:cubicBezTo>
                    <a:cubicBezTo>
                      <a:pt x="420" y="420"/>
                      <a:pt x="420" y="420"/>
                      <a:pt x="420" y="420"/>
                    </a:cubicBezTo>
                    <a:cubicBezTo>
                      <a:pt x="656" y="420"/>
                      <a:pt x="656" y="420"/>
                      <a:pt x="656" y="420"/>
                    </a:cubicBezTo>
                    <a:cubicBezTo>
                      <a:pt x="656" y="615"/>
                      <a:pt x="656" y="615"/>
                      <a:pt x="656" y="615"/>
                    </a:cubicBezTo>
                    <a:cubicBezTo>
                      <a:pt x="656" y="632"/>
                      <a:pt x="642" y="646"/>
                      <a:pt x="625" y="646"/>
                    </a:cubicBezTo>
                    <a:close/>
                    <a:moveTo>
                      <a:pt x="398" y="389"/>
                    </a:moveTo>
                    <a:cubicBezTo>
                      <a:pt x="398" y="441"/>
                      <a:pt x="398" y="441"/>
                      <a:pt x="398" y="441"/>
                    </a:cubicBezTo>
                    <a:cubicBezTo>
                      <a:pt x="398" y="453"/>
                      <a:pt x="388" y="463"/>
                      <a:pt x="376" y="463"/>
                    </a:cubicBezTo>
                    <a:cubicBezTo>
                      <a:pt x="324" y="463"/>
                      <a:pt x="324" y="463"/>
                      <a:pt x="324" y="463"/>
                    </a:cubicBezTo>
                    <a:cubicBezTo>
                      <a:pt x="311" y="463"/>
                      <a:pt x="301" y="453"/>
                      <a:pt x="301" y="441"/>
                    </a:cubicBezTo>
                    <a:cubicBezTo>
                      <a:pt x="301" y="389"/>
                      <a:pt x="301" y="389"/>
                      <a:pt x="301" y="389"/>
                    </a:cubicBezTo>
                    <a:cubicBezTo>
                      <a:pt x="301" y="376"/>
                      <a:pt x="311" y="366"/>
                      <a:pt x="324" y="366"/>
                    </a:cubicBezTo>
                    <a:cubicBezTo>
                      <a:pt x="376" y="366"/>
                      <a:pt x="376" y="366"/>
                      <a:pt x="376" y="366"/>
                    </a:cubicBezTo>
                    <a:cubicBezTo>
                      <a:pt x="388" y="366"/>
                      <a:pt x="398" y="376"/>
                      <a:pt x="398" y="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530EE56C-1131-6319-4E0E-D6EB8D0549EB}"/>
                </a:ext>
              </a:extLst>
            </p:cNvPr>
            <p:cNvGrpSpPr/>
            <p:nvPr/>
          </p:nvGrpSpPr>
          <p:grpSpPr>
            <a:xfrm>
              <a:off x="10370209" y="6194733"/>
              <a:ext cx="294299" cy="294299"/>
              <a:chOff x="10370209" y="6194733"/>
              <a:chExt cx="294299" cy="294299"/>
            </a:xfrm>
          </p:grpSpPr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FA6059A9-2CB3-218E-242A-5FE00B41C35D}"/>
                  </a:ext>
                </a:extLst>
              </p:cNvPr>
              <p:cNvSpPr/>
              <p:nvPr/>
            </p:nvSpPr>
            <p:spPr>
              <a:xfrm>
                <a:off x="10370209" y="6194733"/>
                <a:ext cx="294299" cy="294299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21" name="组合 20">
                <a:extLst>
                  <a:ext uri="{FF2B5EF4-FFF2-40B4-BE49-F238E27FC236}">
                    <a16:creationId xmlns:a16="http://schemas.microsoft.com/office/drawing/2014/main" id="{BC23742D-A339-865C-01B3-957593CB411B}"/>
                  </a:ext>
                </a:extLst>
              </p:cNvPr>
              <p:cNvGrpSpPr/>
              <p:nvPr/>
            </p:nvGrpSpPr>
            <p:grpSpPr>
              <a:xfrm>
                <a:off x="10424892" y="6262722"/>
                <a:ext cx="184932" cy="158320"/>
                <a:chOff x="7475537" y="6797675"/>
                <a:chExt cx="3475038" cy="2974975"/>
              </a:xfrm>
              <a:solidFill>
                <a:srgbClr val="FFFFFF"/>
              </a:solidFill>
            </p:grpSpPr>
            <p:sp>
              <p:nvSpPr>
                <p:cNvPr id="22" name="Freeform 57">
                  <a:extLst>
                    <a:ext uri="{FF2B5EF4-FFF2-40B4-BE49-F238E27FC236}">
                      <a16:creationId xmlns:a16="http://schemas.microsoft.com/office/drawing/2014/main" id="{B1AE6E3A-42D1-974D-4A68-12ADEA10734E}"/>
                    </a:ext>
                  </a:extLst>
                </p:cNvPr>
                <p:cNvSpPr/>
                <p:nvPr/>
              </p:nvSpPr>
              <p:spPr bwMode="auto">
                <a:xfrm>
                  <a:off x="7832725" y="7086600"/>
                  <a:ext cx="2676525" cy="2665413"/>
                </a:xfrm>
                <a:custGeom>
                  <a:avLst/>
                  <a:gdLst>
                    <a:gd name="T0" fmla="*/ 415 w 630"/>
                    <a:gd name="T1" fmla="*/ 568 h 627"/>
                    <a:gd name="T2" fmla="*/ 380 w 630"/>
                    <a:gd name="T3" fmla="*/ 579 h 627"/>
                    <a:gd name="T4" fmla="*/ 320 w 630"/>
                    <a:gd name="T5" fmla="*/ 587 h 627"/>
                    <a:gd name="T6" fmla="*/ 40 w 630"/>
                    <a:gd name="T7" fmla="*/ 318 h 627"/>
                    <a:gd name="T8" fmla="*/ 311 w 630"/>
                    <a:gd name="T9" fmla="*/ 41 h 627"/>
                    <a:gd name="T10" fmla="*/ 591 w 630"/>
                    <a:gd name="T11" fmla="*/ 309 h 627"/>
                    <a:gd name="T12" fmla="*/ 507 w 630"/>
                    <a:gd name="T13" fmla="*/ 509 h 627"/>
                    <a:gd name="T14" fmla="*/ 507 w 630"/>
                    <a:gd name="T15" fmla="*/ 536 h 627"/>
                    <a:gd name="T16" fmla="*/ 507 w 630"/>
                    <a:gd name="T17" fmla="*/ 536 h 627"/>
                    <a:gd name="T18" fmla="*/ 534 w 630"/>
                    <a:gd name="T19" fmla="*/ 536 h 627"/>
                    <a:gd name="T20" fmla="*/ 629 w 630"/>
                    <a:gd name="T21" fmla="*/ 308 h 627"/>
                    <a:gd name="T22" fmla="*/ 310 w 630"/>
                    <a:gd name="T23" fmla="*/ 3 h 627"/>
                    <a:gd name="T24" fmla="*/ 2 w 630"/>
                    <a:gd name="T25" fmla="*/ 319 h 627"/>
                    <a:gd name="T26" fmla="*/ 321 w 630"/>
                    <a:gd name="T27" fmla="*/ 624 h 627"/>
                    <a:gd name="T28" fmla="*/ 389 w 630"/>
                    <a:gd name="T29" fmla="*/ 615 h 627"/>
                    <a:gd name="T30" fmla="*/ 429 w 630"/>
                    <a:gd name="T31" fmla="*/ 603 h 627"/>
                    <a:gd name="T32" fmla="*/ 439 w 630"/>
                    <a:gd name="T33" fmla="*/ 579 h 627"/>
                    <a:gd name="T34" fmla="*/ 415 w 630"/>
                    <a:gd name="T35" fmla="*/ 568 h 6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30" h="627">
                      <a:moveTo>
                        <a:pt x="415" y="568"/>
                      </a:moveTo>
                      <a:cubicBezTo>
                        <a:pt x="404" y="573"/>
                        <a:pt x="392" y="576"/>
                        <a:pt x="380" y="579"/>
                      </a:cubicBezTo>
                      <a:cubicBezTo>
                        <a:pt x="360" y="584"/>
                        <a:pt x="340" y="586"/>
                        <a:pt x="320" y="587"/>
                      </a:cubicBezTo>
                      <a:cubicBezTo>
                        <a:pt x="168" y="589"/>
                        <a:pt x="43" y="469"/>
                        <a:pt x="40" y="318"/>
                      </a:cubicBezTo>
                      <a:cubicBezTo>
                        <a:pt x="38" y="168"/>
                        <a:pt x="159" y="43"/>
                        <a:pt x="311" y="41"/>
                      </a:cubicBezTo>
                      <a:cubicBezTo>
                        <a:pt x="463" y="38"/>
                        <a:pt x="588" y="158"/>
                        <a:pt x="591" y="309"/>
                      </a:cubicBezTo>
                      <a:cubicBezTo>
                        <a:pt x="592" y="385"/>
                        <a:pt x="561" y="457"/>
                        <a:pt x="507" y="509"/>
                      </a:cubicBezTo>
                      <a:cubicBezTo>
                        <a:pt x="500" y="517"/>
                        <a:pt x="500" y="528"/>
                        <a:pt x="507" y="536"/>
                      </a:cubicBezTo>
                      <a:cubicBezTo>
                        <a:pt x="507" y="536"/>
                        <a:pt x="507" y="536"/>
                        <a:pt x="507" y="536"/>
                      </a:cubicBezTo>
                      <a:cubicBezTo>
                        <a:pt x="514" y="543"/>
                        <a:pt x="526" y="544"/>
                        <a:pt x="534" y="536"/>
                      </a:cubicBezTo>
                      <a:cubicBezTo>
                        <a:pt x="595" y="477"/>
                        <a:pt x="630" y="395"/>
                        <a:pt x="629" y="308"/>
                      </a:cubicBezTo>
                      <a:cubicBezTo>
                        <a:pt x="626" y="137"/>
                        <a:pt x="483" y="0"/>
                        <a:pt x="310" y="3"/>
                      </a:cubicBezTo>
                      <a:cubicBezTo>
                        <a:pt x="137" y="6"/>
                        <a:pt x="0" y="147"/>
                        <a:pt x="2" y="319"/>
                      </a:cubicBezTo>
                      <a:cubicBezTo>
                        <a:pt x="5" y="490"/>
                        <a:pt x="148" y="627"/>
                        <a:pt x="321" y="624"/>
                      </a:cubicBezTo>
                      <a:cubicBezTo>
                        <a:pt x="344" y="624"/>
                        <a:pt x="367" y="621"/>
                        <a:pt x="389" y="615"/>
                      </a:cubicBezTo>
                      <a:cubicBezTo>
                        <a:pt x="403" y="612"/>
                        <a:pt x="416" y="608"/>
                        <a:pt x="429" y="603"/>
                      </a:cubicBezTo>
                      <a:cubicBezTo>
                        <a:pt x="438" y="599"/>
                        <a:pt x="443" y="589"/>
                        <a:pt x="439" y="579"/>
                      </a:cubicBezTo>
                      <a:cubicBezTo>
                        <a:pt x="436" y="569"/>
                        <a:pt x="425" y="565"/>
                        <a:pt x="415" y="5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3" name="Freeform 58">
                  <a:extLst>
                    <a:ext uri="{FF2B5EF4-FFF2-40B4-BE49-F238E27FC236}">
                      <a16:creationId xmlns:a16="http://schemas.microsoft.com/office/drawing/2014/main" id="{F0DA1EA5-A33C-3D42-CE87-89DE8E61419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75537" y="6797675"/>
                  <a:ext cx="3475038" cy="2974975"/>
                </a:xfrm>
                <a:custGeom>
                  <a:avLst/>
                  <a:gdLst>
                    <a:gd name="T0" fmla="*/ 548 w 818"/>
                    <a:gd name="T1" fmla="*/ 612 h 700"/>
                    <a:gd name="T2" fmla="*/ 536 w 818"/>
                    <a:gd name="T3" fmla="*/ 619 h 700"/>
                    <a:gd name="T4" fmla="*/ 529 w 818"/>
                    <a:gd name="T5" fmla="*/ 644 h 700"/>
                    <a:gd name="T6" fmla="*/ 529 w 818"/>
                    <a:gd name="T7" fmla="*/ 644 h 700"/>
                    <a:gd name="T8" fmla="*/ 555 w 818"/>
                    <a:gd name="T9" fmla="*/ 651 h 700"/>
                    <a:gd name="T10" fmla="*/ 568 w 818"/>
                    <a:gd name="T11" fmla="*/ 643 h 700"/>
                    <a:gd name="T12" fmla="*/ 574 w 818"/>
                    <a:gd name="T13" fmla="*/ 618 h 700"/>
                    <a:gd name="T14" fmla="*/ 574 w 818"/>
                    <a:gd name="T15" fmla="*/ 617 h 700"/>
                    <a:gd name="T16" fmla="*/ 548 w 818"/>
                    <a:gd name="T17" fmla="*/ 612 h 700"/>
                    <a:gd name="T18" fmla="*/ 396 w 818"/>
                    <a:gd name="T19" fmla="*/ 164 h 700"/>
                    <a:gd name="T20" fmla="*/ 381 w 818"/>
                    <a:gd name="T21" fmla="*/ 165 h 700"/>
                    <a:gd name="T22" fmla="*/ 360 w 818"/>
                    <a:gd name="T23" fmla="*/ 186 h 700"/>
                    <a:gd name="T24" fmla="*/ 360 w 818"/>
                    <a:gd name="T25" fmla="*/ 186 h 700"/>
                    <a:gd name="T26" fmla="*/ 382 w 818"/>
                    <a:gd name="T27" fmla="*/ 208 h 700"/>
                    <a:gd name="T28" fmla="*/ 399 w 818"/>
                    <a:gd name="T29" fmla="*/ 207 h 700"/>
                    <a:gd name="T30" fmla="*/ 419 w 818"/>
                    <a:gd name="T31" fmla="*/ 185 h 700"/>
                    <a:gd name="T32" fmla="*/ 419 w 818"/>
                    <a:gd name="T33" fmla="*/ 184 h 700"/>
                    <a:gd name="T34" fmla="*/ 396 w 818"/>
                    <a:gd name="T35" fmla="*/ 164 h 700"/>
                    <a:gd name="T36" fmla="*/ 219 w 818"/>
                    <a:gd name="T37" fmla="*/ 345 h 700"/>
                    <a:gd name="T38" fmla="*/ 335 w 818"/>
                    <a:gd name="T39" fmla="*/ 217 h 700"/>
                    <a:gd name="T40" fmla="*/ 349 w 818"/>
                    <a:gd name="T41" fmla="*/ 190 h 700"/>
                    <a:gd name="T42" fmla="*/ 322 w 818"/>
                    <a:gd name="T43" fmla="*/ 176 h 700"/>
                    <a:gd name="T44" fmla="*/ 177 w 818"/>
                    <a:gd name="T45" fmla="*/ 337 h 700"/>
                    <a:gd name="T46" fmla="*/ 194 w 818"/>
                    <a:gd name="T47" fmla="*/ 362 h 700"/>
                    <a:gd name="T48" fmla="*/ 219 w 818"/>
                    <a:gd name="T49" fmla="*/ 345 h 700"/>
                    <a:gd name="T50" fmla="*/ 16 w 818"/>
                    <a:gd name="T51" fmla="*/ 607 h 700"/>
                    <a:gd name="T52" fmla="*/ 71 w 818"/>
                    <a:gd name="T53" fmla="*/ 494 h 700"/>
                    <a:gd name="T54" fmla="*/ 97 w 818"/>
                    <a:gd name="T55" fmla="*/ 498 h 700"/>
                    <a:gd name="T56" fmla="*/ 93 w 818"/>
                    <a:gd name="T57" fmla="*/ 524 h 700"/>
                    <a:gd name="T58" fmla="*/ 51 w 818"/>
                    <a:gd name="T59" fmla="*/ 592 h 700"/>
                    <a:gd name="T60" fmla="*/ 435 w 818"/>
                    <a:gd name="T61" fmla="*/ 483 h 700"/>
                    <a:gd name="T62" fmla="*/ 773 w 818"/>
                    <a:gd name="T63" fmla="*/ 235 h 700"/>
                    <a:gd name="T64" fmla="*/ 694 w 818"/>
                    <a:gd name="T65" fmla="*/ 219 h 700"/>
                    <a:gd name="T66" fmla="*/ 673 w 818"/>
                    <a:gd name="T67" fmla="*/ 204 h 700"/>
                    <a:gd name="T68" fmla="*/ 689 w 818"/>
                    <a:gd name="T69" fmla="*/ 182 h 700"/>
                    <a:gd name="T70" fmla="*/ 809 w 818"/>
                    <a:gd name="T71" fmla="*/ 226 h 700"/>
                    <a:gd name="T72" fmla="*/ 455 w 818"/>
                    <a:gd name="T73" fmla="*/ 514 h 700"/>
                    <a:gd name="T74" fmla="*/ 16 w 818"/>
                    <a:gd name="T75" fmla="*/ 607 h 700"/>
                    <a:gd name="T76" fmla="*/ 644 w 818"/>
                    <a:gd name="T77" fmla="*/ 0 h 700"/>
                    <a:gd name="T78" fmla="*/ 609 w 818"/>
                    <a:gd name="T79" fmla="*/ 35 h 700"/>
                    <a:gd name="T80" fmla="*/ 644 w 818"/>
                    <a:gd name="T81" fmla="*/ 70 h 700"/>
                    <a:gd name="T82" fmla="*/ 679 w 818"/>
                    <a:gd name="T83" fmla="*/ 35 h 700"/>
                    <a:gd name="T84" fmla="*/ 644 w 818"/>
                    <a:gd name="T85" fmla="*/ 0 h 7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18" h="700">
                      <a:moveTo>
                        <a:pt x="548" y="612"/>
                      </a:moveTo>
                      <a:cubicBezTo>
                        <a:pt x="544" y="614"/>
                        <a:pt x="540" y="616"/>
                        <a:pt x="536" y="619"/>
                      </a:cubicBezTo>
                      <a:cubicBezTo>
                        <a:pt x="527" y="624"/>
                        <a:pt x="524" y="635"/>
                        <a:pt x="529" y="644"/>
                      </a:cubicBezTo>
                      <a:cubicBezTo>
                        <a:pt x="529" y="644"/>
                        <a:pt x="529" y="644"/>
                        <a:pt x="529" y="644"/>
                      </a:cubicBezTo>
                      <a:cubicBezTo>
                        <a:pt x="535" y="653"/>
                        <a:pt x="546" y="656"/>
                        <a:pt x="555" y="651"/>
                      </a:cubicBezTo>
                      <a:cubicBezTo>
                        <a:pt x="560" y="649"/>
                        <a:pt x="564" y="646"/>
                        <a:pt x="568" y="643"/>
                      </a:cubicBezTo>
                      <a:cubicBezTo>
                        <a:pt x="577" y="638"/>
                        <a:pt x="579" y="626"/>
                        <a:pt x="574" y="618"/>
                      </a:cubicBezTo>
                      <a:cubicBezTo>
                        <a:pt x="574" y="617"/>
                        <a:pt x="574" y="617"/>
                        <a:pt x="574" y="617"/>
                      </a:cubicBezTo>
                      <a:cubicBezTo>
                        <a:pt x="568" y="609"/>
                        <a:pt x="557" y="606"/>
                        <a:pt x="548" y="612"/>
                      </a:cubicBezTo>
                      <a:close/>
                      <a:moveTo>
                        <a:pt x="396" y="164"/>
                      </a:moveTo>
                      <a:cubicBezTo>
                        <a:pt x="391" y="165"/>
                        <a:pt x="386" y="165"/>
                        <a:pt x="381" y="165"/>
                      </a:cubicBezTo>
                      <a:cubicBezTo>
                        <a:pt x="369" y="165"/>
                        <a:pt x="360" y="174"/>
                        <a:pt x="360" y="186"/>
                      </a:cubicBezTo>
                      <a:cubicBezTo>
                        <a:pt x="360" y="186"/>
                        <a:pt x="360" y="186"/>
                        <a:pt x="360" y="186"/>
                      </a:cubicBezTo>
                      <a:cubicBezTo>
                        <a:pt x="360" y="198"/>
                        <a:pt x="370" y="208"/>
                        <a:pt x="382" y="208"/>
                      </a:cubicBezTo>
                      <a:cubicBezTo>
                        <a:pt x="388" y="207"/>
                        <a:pt x="393" y="207"/>
                        <a:pt x="399" y="207"/>
                      </a:cubicBezTo>
                      <a:cubicBezTo>
                        <a:pt x="411" y="206"/>
                        <a:pt x="420" y="196"/>
                        <a:pt x="419" y="185"/>
                      </a:cubicBezTo>
                      <a:cubicBezTo>
                        <a:pt x="419" y="185"/>
                        <a:pt x="419" y="185"/>
                        <a:pt x="419" y="184"/>
                      </a:cubicBezTo>
                      <a:cubicBezTo>
                        <a:pt x="418" y="173"/>
                        <a:pt x="408" y="164"/>
                        <a:pt x="396" y="164"/>
                      </a:cubicBezTo>
                      <a:close/>
                      <a:moveTo>
                        <a:pt x="219" y="345"/>
                      </a:moveTo>
                      <a:cubicBezTo>
                        <a:pt x="231" y="285"/>
                        <a:pt x="275" y="236"/>
                        <a:pt x="335" y="217"/>
                      </a:cubicBezTo>
                      <a:cubicBezTo>
                        <a:pt x="346" y="213"/>
                        <a:pt x="352" y="201"/>
                        <a:pt x="349" y="190"/>
                      </a:cubicBezTo>
                      <a:cubicBezTo>
                        <a:pt x="345" y="179"/>
                        <a:pt x="333" y="172"/>
                        <a:pt x="322" y="176"/>
                      </a:cubicBezTo>
                      <a:cubicBezTo>
                        <a:pt x="247" y="200"/>
                        <a:pt x="192" y="262"/>
                        <a:pt x="177" y="337"/>
                      </a:cubicBezTo>
                      <a:cubicBezTo>
                        <a:pt x="174" y="349"/>
                        <a:pt x="182" y="360"/>
                        <a:pt x="194" y="362"/>
                      </a:cubicBezTo>
                      <a:cubicBezTo>
                        <a:pt x="205" y="365"/>
                        <a:pt x="217" y="357"/>
                        <a:pt x="219" y="345"/>
                      </a:cubicBezTo>
                      <a:close/>
                      <a:moveTo>
                        <a:pt x="16" y="607"/>
                      </a:moveTo>
                      <a:cubicBezTo>
                        <a:pt x="0" y="571"/>
                        <a:pt x="18" y="539"/>
                        <a:pt x="71" y="494"/>
                      </a:cubicBezTo>
                      <a:cubicBezTo>
                        <a:pt x="79" y="488"/>
                        <a:pt x="91" y="490"/>
                        <a:pt x="97" y="498"/>
                      </a:cubicBezTo>
                      <a:cubicBezTo>
                        <a:pt x="103" y="506"/>
                        <a:pt x="102" y="518"/>
                        <a:pt x="93" y="524"/>
                      </a:cubicBezTo>
                      <a:cubicBezTo>
                        <a:pt x="42" y="564"/>
                        <a:pt x="41" y="582"/>
                        <a:pt x="51" y="592"/>
                      </a:cubicBezTo>
                      <a:cubicBezTo>
                        <a:pt x="78" y="621"/>
                        <a:pt x="292" y="547"/>
                        <a:pt x="435" y="483"/>
                      </a:cubicBezTo>
                      <a:cubicBezTo>
                        <a:pt x="613" y="402"/>
                        <a:pt x="786" y="265"/>
                        <a:pt x="773" y="235"/>
                      </a:cubicBezTo>
                      <a:cubicBezTo>
                        <a:pt x="768" y="221"/>
                        <a:pt x="759" y="209"/>
                        <a:pt x="694" y="219"/>
                      </a:cubicBezTo>
                      <a:cubicBezTo>
                        <a:pt x="684" y="221"/>
                        <a:pt x="674" y="214"/>
                        <a:pt x="673" y="204"/>
                      </a:cubicBezTo>
                      <a:cubicBezTo>
                        <a:pt x="671" y="194"/>
                        <a:pt x="678" y="183"/>
                        <a:pt x="689" y="182"/>
                      </a:cubicBezTo>
                      <a:cubicBezTo>
                        <a:pt x="757" y="175"/>
                        <a:pt x="801" y="187"/>
                        <a:pt x="809" y="226"/>
                      </a:cubicBezTo>
                      <a:cubicBezTo>
                        <a:pt x="818" y="277"/>
                        <a:pt x="747" y="363"/>
                        <a:pt x="455" y="514"/>
                      </a:cubicBezTo>
                      <a:cubicBezTo>
                        <a:pt x="51" y="700"/>
                        <a:pt x="16" y="607"/>
                        <a:pt x="16" y="607"/>
                      </a:cubicBezTo>
                      <a:close/>
                      <a:moveTo>
                        <a:pt x="644" y="0"/>
                      </a:moveTo>
                      <a:cubicBezTo>
                        <a:pt x="624" y="0"/>
                        <a:pt x="609" y="15"/>
                        <a:pt x="609" y="35"/>
                      </a:cubicBezTo>
                      <a:cubicBezTo>
                        <a:pt x="609" y="54"/>
                        <a:pt x="624" y="70"/>
                        <a:pt x="644" y="70"/>
                      </a:cubicBezTo>
                      <a:cubicBezTo>
                        <a:pt x="663" y="70"/>
                        <a:pt x="679" y="54"/>
                        <a:pt x="679" y="35"/>
                      </a:cubicBezTo>
                      <a:cubicBezTo>
                        <a:pt x="679" y="15"/>
                        <a:pt x="663" y="0"/>
                        <a:pt x="64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BAE00061-114A-E53F-DA88-3FA89EFECDFA}"/>
              </a:ext>
            </a:extLst>
          </p:cNvPr>
          <p:cNvGrpSpPr/>
          <p:nvPr/>
        </p:nvGrpSpPr>
        <p:grpSpPr>
          <a:xfrm>
            <a:off x="4095564" y="5154903"/>
            <a:ext cx="854770" cy="207794"/>
            <a:chOff x="10370209" y="6194733"/>
            <a:chExt cx="1210604" cy="294299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9187A7E9-5251-D027-BA3A-F8945F3C13E3}"/>
                </a:ext>
              </a:extLst>
            </p:cNvPr>
            <p:cNvGrpSpPr/>
            <p:nvPr/>
          </p:nvGrpSpPr>
          <p:grpSpPr>
            <a:xfrm>
              <a:off x="11286514" y="6194733"/>
              <a:ext cx="294299" cy="294299"/>
              <a:chOff x="11286514" y="6194733"/>
              <a:chExt cx="294299" cy="294299"/>
            </a:xfrm>
          </p:grpSpPr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EC97A70A-9B0C-6C39-87BE-7B15B63E030B}"/>
                  </a:ext>
                </a:extLst>
              </p:cNvPr>
              <p:cNvSpPr/>
              <p:nvPr/>
            </p:nvSpPr>
            <p:spPr>
              <a:xfrm>
                <a:off x="11286514" y="6194733"/>
                <a:ext cx="294299" cy="294299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44" name="组合 43">
                <a:extLst>
                  <a:ext uri="{FF2B5EF4-FFF2-40B4-BE49-F238E27FC236}">
                    <a16:creationId xmlns:a16="http://schemas.microsoft.com/office/drawing/2014/main" id="{10E864F4-48A6-BAD7-6200-6C56320C806E}"/>
                  </a:ext>
                </a:extLst>
              </p:cNvPr>
              <p:cNvGrpSpPr/>
              <p:nvPr/>
            </p:nvGrpSpPr>
            <p:grpSpPr>
              <a:xfrm>
                <a:off x="11358903" y="6267450"/>
                <a:ext cx="149520" cy="148866"/>
                <a:chOff x="8341979" y="2413062"/>
                <a:chExt cx="155188" cy="154508"/>
              </a:xfrm>
              <a:solidFill>
                <a:srgbClr val="FFFFFF"/>
              </a:solidFill>
            </p:grpSpPr>
            <p:sp>
              <p:nvSpPr>
                <p:cNvPr id="45" name="Freeform 25">
                  <a:extLst>
                    <a:ext uri="{FF2B5EF4-FFF2-40B4-BE49-F238E27FC236}">
                      <a16:creationId xmlns:a16="http://schemas.microsoft.com/office/drawing/2014/main" id="{40DD78C0-8E1D-73BE-F6A9-CEE9A978B31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341979" y="2458666"/>
                  <a:ext cx="155188" cy="72149"/>
                </a:xfrm>
                <a:custGeom>
                  <a:avLst/>
                  <a:gdLst>
                    <a:gd name="T0" fmla="*/ 221 w 426"/>
                    <a:gd name="T1" fmla="*/ 198 h 198"/>
                    <a:gd name="T2" fmla="*/ 211 w 426"/>
                    <a:gd name="T3" fmla="*/ 198 h 198"/>
                    <a:gd name="T4" fmla="*/ 64 w 426"/>
                    <a:gd name="T5" fmla="*/ 168 h 198"/>
                    <a:gd name="T6" fmla="*/ 1 w 426"/>
                    <a:gd name="T7" fmla="*/ 95 h 198"/>
                    <a:gd name="T8" fmla="*/ 64 w 426"/>
                    <a:gd name="T9" fmla="*/ 25 h 198"/>
                    <a:gd name="T10" fmla="*/ 205 w 426"/>
                    <a:gd name="T11" fmla="*/ 0 h 198"/>
                    <a:gd name="T12" fmla="*/ 215 w 426"/>
                    <a:gd name="T13" fmla="*/ 0 h 198"/>
                    <a:gd name="T14" fmla="*/ 361 w 426"/>
                    <a:gd name="T15" fmla="*/ 30 h 198"/>
                    <a:gd name="T16" fmla="*/ 425 w 426"/>
                    <a:gd name="T17" fmla="*/ 103 h 198"/>
                    <a:gd name="T18" fmla="*/ 362 w 426"/>
                    <a:gd name="T19" fmla="*/ 172 h 198"/>
                    <a:gd name="T20" fmla="*/ 221 w 426"/>
                    <a:gd name="T21" fmla="*/ 198 h 198"/>
                    <a:gd name="T22" fmla="*/ 205 w 426"/>
                    <a:gd name="T23" fmla="*/ 19 h 198"/>
                    <a:gd name="T24" fmla="*/ 71 w 426"/>
                    <a:gd name="T25" fmla="*/ 43 h 198"/>
                    <a:gd name="T26" fmla="*/ 19 w 426"/>
                    <a:gd name="T27" fmla="*/ 95 h 198"/>
                    <a:gd name="T28" fmla="*/ 72 w 426"/>
                    <a:gd name="T29" fmla="*/ 151 h 198"/>
                    <a:gd name="T30" fmla="*/ 212 w 426"/>
                    <a:gd name="T31" fmla="*/ 179 h 198"/>
                    <a:gd name="T32" fmla="*/ 221 w 426"/>
                    <a:gd name="T33" fmla="*/ 179 h 198"/>
                    <a:gd name="T34" fmla="*/ 355 w 426"/>
                    <a:gd name="T35" fmla="*/ 155 h 198"/>
                    <a:gd name="T36" fmla="*/ 407 w 426"/>
                    <a:gd name="T37" fmla="*/ 103 h 198"/>
                    <a:gd name="T38" fmla="*/ 354 w 426"/>
                    <a:gd name="T39" fmla="*/ 47 h 198"/>
                    <a:gd name="T40" fmla="*/ 214 w 426"/>
                    <a:gd name="T41" fmla="*/ 19 h 198"/>
                    <a:gd name="T42" fmla="*/ 205 w 426"/>
                    <a:gd name="T43" fmla="*/ 19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26" h="198">
                      <a:moveTo>
                        <a:pt x="221" y="198"/>
                      </a:moveTo>
                      <a:cubicBezTo>
                        <a:pt x="218" y="198"/>
                        <a:pt x="214" y="198"/>
                        <a:pt x="211" y="198"/>
                      </a:cubicBezTo>
                      <a:cubicBezTo>
                        <a:pt x="156" y="197"/>
                        <a:pt x="104" y="186"/>
                        <a:pt x="64" y="168"/>
                      </a:cubicBezTo>
                      <a:cubicBezTo>
                        <a:pt x="23" y="148"/>
                        <a:pt x="0" y="123"/>
                        <a:pt x="1" y="95"/>
                      </a:cubicBezTo>
                      <a:cubicBezTo>
                        <a:pt x="1" y="68"/>
                        <a:pt x="24" y="43"/>
                        <a:pt x="64" y="25"/>
                      </a:cubicBezTo>
                      <a:cubicBezTo>
                        <a:pt x="102" y="9"/>
                        <a:pt x="152" y="0"/>
                        <a:pt x="205" y="0"/>
                      </a:cubicBezTo>
                      <a:cubicBezTo>
                        <a:pt x="208" y="0"/>
                        <a:pt x="212" y="0"/>
                        <a:pt x="215" y="0"/>
                      </a:cubicBezTo>
                      <a:cubicBezTo>
                        <a:pt x="270" y="1"/>
                        <a:pt x="322" y="12"/>
                        <a:pt x="361" y="30"/>
                      </a:cubicBezTo>
                      <a:cubicBezTo>
                        <a:pt x="403" y="49"/>
                        <a:pt x="426" y="75"/>
                        <a:pt x="425" y="103"/>
                      </a:cubicBezTo>
                      <a:cubicBezTo>
                        <a:pt x="425" y="130"/>
                        <a:pt x="402" y="155"/>
                        <a:pt x="362" y="172"/>
                      </a:cubicBezTo>
                      <a:cubicBezTo>
                        <a:pt x="324" y="189"/>
                        <a:pt x="274" y="198"/>
                        <a:pt x="221" y="198"/>
                      </a:cubicBezTo>
                      <a:close/>
                      <a:moveTo>
                        <a:pt x="205" y="19"/>
                      </a:moveTo>
                      <a:cubicBezTo>
                        <a:pt x="154" y="19"/>
                        <a:pt x="106" y="27"/>
                        <a:pt x="71" y="43"/>
                      </a:cubicBezTo>
                      <a:cubicBezTo>
                        <a:pt x="38" y="57"/>
                        <a:pt x="19" y="76"/>
                        <a:pt x="19" y="95"/>
                      </a:cubicBezTo>
                      <a:cubicBezTo>
                        <a:pt x="18" y="115"/>
                        <a:pt x="38" y="135"/>
                        <a:pt x="72" y="151"/>
                      </a:cubicBezTo>
                      <a:cubicBezTo>
                        <a:pt x="109" y="168"/>
                        <a:pt x="158" y="178"/>
                        <a:pt x="212" y="179"/>
                      </a:cubicBezTo>
                      <a:cubicBezTo>
                        <a:pt x="215" y="179"/>
                        <a:pt x="218" y="179"/>
                        <a:pt x="221" y="179"/>
                      </a:cubicBezTo>
                      <a:cubicBezTo>
                        <a:pt x="272" y="179"/>
                        <a:pt x="320" y="170"/>
                        <a:pt x="355" y="155"/>
                      </a:cubicBezTo>
                      <a:cubicBezTo>
                        <a:pt x="388" y="141"/>
                        <a:pt x="407" y="122"/>
                        <a:pt x="407" y="103"/>
                      </a:cubicBezTo>
                      <a:cubicBezTo>
                        <a:pt x="408" y="83"/>
                        <a:pt x="388" y="63"/>
                        <a:pt x="354" y="47"/>
                      </a:cubicBezTo>
                      <a:cubicBezTo>
                        <a:pt x="317" y="30"/>
                        <a:pt x="268" y="20"/>
                        <a:pt x="214" y="19"/>
                      </a:cubicBezTo>
                      <a:cubicBezTo>
                        <a:pt x="211" y="19"/>
                        <a:pt x="208" y="19"/>
                        <a:pt x="205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6" name="Freeform 26">
                  <a:extLst>
                    <a:ext uri="{FF2B5EF4-FFF2-40B4-BE49-F238E27FC236}">
                      <a16:creationId xmlns:a16="http://schemas.microsoft.com/office/drawing/2014/main" id="{206A845B-E01D-A946-1A9F-933043927EE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366074" y="2424361"/>
                  <a:ext cx="106998" cy="140622"/>
                </a:xfrm>
                <a:custGeom>
                  <a:avLst/>
                  <a:gdLst>
                    <a:gd name="T0" fmla="*/ 236 w 294"/>
                    <a:gd name="T1" fmla="*/ 386 h 386"/>
                    <a:gd name="T2" fmla="*/ 153 w 294"/>
                    <a:gd name="T3" fmla="*/ 347 h 386"/>
                    <a:gd name="T4" fmla="*/ 68 w 294"/>
                    <a:gd name="T5" fmla="*/ 247 h 386"/>
                    <a:gd name="T6" fmla="*/ 8 w 294"/>
                    <a:gd name="T7" fmla="*/ 104 h 386"/>
                    <a:gd name="T8" fmla="*/ 30 w 294"/>
                    <a:gd name="T9" fmla="*/ 8 h 386"/>
                    <a:gd name="T10" fmla="*/ 58 w 294"/>
                    <a:gd name="T11" fmla="*/ 0 h 386"/>
                    <a:gd name="T12" fmla="*/ 141 w 294"/>
                    <a:gd name="T13" fmla="*/ 39 h 386"/>
                    <a:gd name="T14" fmla="*/ 226 w 294"/>
                    <a:gd name="T15" fmla="*/ 138 h 386"/>
                    <a:gd name="T16" fmla="*/ 286 w 294"/>
                    <a:gd name="T17" fmla="*/ 281 h 386"/>
                    <a:gd name="T18" fmla="*/ 264 w 294"/>
                    <a:gd name="T19" fmla="*/ 378 h 386"/>
                    <a:gd name="T20" fmla="*/ 236 w 294"/>
                    <a:gd name="T21" fmla="*/ 386 h 386"/>
                    <a:gd name="T22" fmla="*/ 58 w 294"/>
                    <a:gd name="T23" fmla="*/ 18 h 386"/>
                    <a:gd name="T24" fmla="*/ 40 w 294"/>
                    <a:gd name="T25" fmla="*/ 24 h 386"/>
                    <a:gd name="T26" fmla="*/ 26 w 294"/>
                    <a:gd name="T27" fmla="*/ 101 h 386"/>
                    <a:gd name="T28" fmla="*/ 83 w 294"/>
                    <a:gd name="T29" fmla="*/ 237 h 386"/>
                    <a:gd name="T30" fmla="*/ 164 w 294"/>
                    <a:gd name="T31" fmla="*/ 333 h 386"/>
                    <a:gd name="T32" fmla="*/ 236 w 294"/>
                    <a:gd name="T33" fmla="*/ 367 h 386"/>
                    <a:gd name="T34" fmla="*/ 254 w 294"/>
                    <a:gd name="T35" fmla="*/ 362 h 386"/>
                    <a:gd name="T36" fmla="*/ 268 w 294"/>
                    <a:gd name="T37" fmla="*/ 285 h 386"/>
                    <a:gd name="T38" fmla="*/ 211 w 294"/>
                    <a:gd name="T39" fmla="*/ 149 h 386"/>
                    <a:gd name="T40" fmla="*/ 130 w 294"/>
                    <a:gd name="T41" fmla="*/ 53 h 386"/>
                    <a:gd name="T42" fmla="*/ 58 w 294"/>
                    <a:gd name="T43" fmla="*/ 1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94" h="386">
                      <a:moveTo>
                        <a:pt x="236" y="386"/>
                      </a:moveTo>
                      <a:cubicBezTo>
                        <a:pt x="212" y="386"/>
                        <a:pt x="184" y="373"/>
                        <a:pt x="153" y="347"/>
                      </a:cubicBezTo>
                      <a:cubicBezTo>
                        <a:pt x="123" y="322"/>
                        <a:pt x="94" y="288"/>
                        <a:pt x="68" y="247"/>
                      </a:cubicBezTo>
                      <a:cubicBezTo>
                        <a:pt x="38" y="199"/>
                        <a:pt x="16" y="148"/>
                        <a:pt x="8" y="104"/>
                      </a:cubicBezTo>
                      <a:cubicBezTo>
                        <a:pt x="0" y="58"/>
                        <a:pt x="8" y="23"/>
                        <a:pt x="30" y="8"/>
                      </a:cubicBezTo>
                      <a:cubicBezTo>
                        <a:pt x="38" y="3"/>
                        <a:pt x="48" y="0"/>
                        <a:pt x="58" y="0"/>
                      </a:cubicBezTo>
                      <a:cubicBezTo>
                        <a:pt x="82" y="0"/>
                        <a:pt x="110" y="13"/>
                        <a:pt x="141" y="39"/>
                      </a:cubicBezTo>
                      <a:cubicBezTo>
                        <a:pt x="171" y="64"/>
                        <a:pt x="200" y="98"/>
                        <a:pt x="226" y="138"/>
                      </a:cubicBezTo>
                      <a:cubicBezTo>
                        <a:pt x="256" y="187"/>
                        <a:pt x="278" y="238"/>
                        <a:pt x="286" y="281"/>
                      </a:cubicBezTo>
                      <a:cubicBezTo>
                        <a:pt x="294" y="328"/>
                        <a:pt x="286" y="362"/>
                        <a:pt x="264" y="378"/>
                      </a:cubicBezTo>
                      <a:cubicBezTo>
                        <a:pt x="256" y="383"/>
                        <a:pt x="246" y="386"/>
                        <a:pt x="236" y="386"/>
                      </a:cubicBezTo>
                      <a:close/>
                      <a:moveTo>
                        <a:pt x="58" y="18"/>
                      </a:moveTo>
                      <a:cubicBezTo>
                        <a:pt x="51" y="18"/>
                        <a:pt x="45" y="20"/>
                        <a:pt x="40" y="24"/>
                      </a:cubicBezTo>
                      <a:cubicBezTo>
                        <a:pt x="24" y="34"/>
                        <a:pt x="19" y="63"/>
                        <a:pt x="26" y="101"/>
                      </a:cubicBezTo>
                      <a:cubicBezTo>
                        <a:pt x="33" y="142"/>
                        <a:pt x="54" y="191"/>
                        <a:pt x="83" y="237"/>
                      </a:cubicBezTo>
                      <a:cubicBezTo>
                        <a:pt x="107" y="276"/>
                        <a:pt x="136" y="309"/>
                        <a:pt x="164" y="333"/>
                      </a:cubicBezTo>
                      <a:cubicBezTo>
                        <a:pt x="191" y="355"/>
                        <a:pt x="217" y="367"/>
                        <a:pt x="236" y="367"/>
                      </a:cubicBezTo>
                      <a:cubicBezTo>
                        <a:pt x="243" y="367"/>
                        <a:pt x="249" y="366"/>
                        <a:pt x="254" y="362"/>
                      </a:cubicBezTo>
                      <a:cubicBezTo>
                        <a:pt x="270" y="351"/>
                        <a:pt x="275" y="323"/>
                        <a:pt x="268" y="285"/>
                      </a:cubicBezTo>
                      <a:cubicBezTo>
                        <a:pt x="260" y="243"/>
                        <a:pt x="240" y="195"/>
                        <a:pt x="211" y="149"/>
                      </a:cubicBezTo>
                      <a:cubicBezTo>
                        <a:pt x="186" y="110"/>
                        <a:pt x="158" y="77"/>
                        <a:pt x="130" y="53"/>
                      </a:cubicBezTo>
                      <a:cubicBezTo>
                        <a:pt x="103" y="31"/>
                        <a:pt x="77" y="18"/>
                        <a:pt x="58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7" name="Freeform 27">
                  <a:extLst>
                    <a:ext uri="{FF2B5EF4-FFF2-40B4-BE49-F238E27FC236}">
                      <a16:creationId xmlns:a16="http://schemas.microsoft.com/office/drawing/2014/main" id="{7F18617B-477F-5337-D12C-2E37D8E0F0DE}"/>
                    </a:ext>
                  </a:extLst>
                </p:cNvPr>
                <p:cNvSpPr/>
                <p:nvPr/>
              </p:nvSpPr>
              <p:spPr bwMode="auto">
                <a:xfrm>
                  <a:off x="8370022" y="2429126"/>
                  <a:ext cx="97605" cy="138444"/>
                </a:xfrm>
                <a:custGeom>
                  <a:avLst/>
                  <a:gdLst>
                    <a:gd name="T0" fmla="*/ 58 w 268"/>
                    <a:gd name="T1" fmla="*/ 380 h 380"/>
                    <a:gd name="T2" fmla="*/ 34 w 268"/>
                    <a:gd name="T3" fmla="*/ 374 h 380"/>
                    <a:gd name="T4" fmla="*/ 5 w 268"/>
                    <a:gd name="T5" fmla="*/ 280 h 380"/>
                    <a:gd name="T6" fmla="*/ 53 w 268"/>
                    <a:gd name="T7" fmla="*/ 132 h 380"/>
                    <a:gd name="T8" fmla="*/ 156 w 268"/>
                    <a:gd name="T9" fmla="*/ 3 h 380"/>
                    <a:gd name="T10" fmla="*/ 169 w 268"/>
                    <a:gd name="T11" fmla="*/ 5 h 380"/>
                    <a:gd name="T12" fmla="*/ 166 w 268"/>
                    <a:gd name="T13" fmla="*/ 18 h 380"/>
                    <a:gd name="T14" fmla="*/ 69 w 268"/>
                    <a:gd name="T15" fmla="*/ 141 h 380"/>
                    <a:gd name="T16" fmla="*/ 23 w 268"/>
                    <a:gd name="T17" fmla="*/ 282 h 380"/>
                    <a:gd name="T18" fmla="*/ 42 w 268"/>
                    <a:gd name="T19" fmla="*/ 358 h 380"/>
                    <a:gd name="T20" fmla="*/ 114 w 268"/>
                    <a:gd name="T21" fmla="*/ 335 h 380"/>
                    <a:gd name="T22" fmla="*/ 203 w 268"/>
                    <a:gd name="T23" fmla="*/ 218 h 380"/>
                    <a:gd name="T24" fmla="*/ 250 w 268"/>
                    <a:gd name="T25" fmla="*/ 67 h 380"/>
                    <a:gd name="T26" fmla="*/ 260 w 268"/>
                    <a:gd name="T27" fmla="*/ 58 h 380"/>
                    <a:gd name="T28" fmla="*/ 268 w 268"/>
                    <a:gd name="T29" fmla="*/ 68 h 380"/>
                    <a:gd name="T30" fmla="*/ 219 w 268"/>
                    <a:gd name="T31" fmla="*/ 227 h 380"/>
                    <a:gd name="T32" fmla="*/ 125 w 268"/>
                    <a:gd name="T33" fmla="*/ 349 h 380"/>
                    <a:gd name="T34" fmla="*/ 58 w 268"/>
                    <a:gd name="T35" fmla="*/ 380 h 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68" h="380">
                      <a:moveTo>
                        <a:pt x="58" y="380"/>
                      </a:moveTo>
                      <a:cubicBezTo>
                        <a:pt x="49" y="380"/>
                        <a:pt x="41" y="378"/>
                        <a:pt x="34" y="374"/>
                      </a:cubicBezTo>
                      <a:cubicBezTo>
                        <a:pt x="10" y="361"/>
                        <a:pt x="0" y="327"/>
                        <a:pt x="5" y="280"/>
                      </a:cubicBezTo>
                      <a:cubicBezTo>
                        <a:pt x="9" y="235"/>
                        <a:pt x="26" y="183"/>
                        <a:pt x="53" y="132"/>
                      </a:cubicBezTo>
                      <a:cubicBezTo>
                        <a:pt x="82" y="77"/>
                        <a:pt x="120" y="30"/>
                        <a:pt x="156" y="3"/>
                      </a:cubicBezTo>
                      <a:cubicBezTo>
                        <a:pt x="160" y="0"/>
                        <a:pt x="166" y="1"/>
                        <a:pt x="169" y="5"/>
                      </a:cubicBezTo>
                      <a:cubicBezTo>
                        <a:pt x="171" y="10"/>
                        <a:pt x="171" y="15"/>
                        <a:pt x="166" y="18"/>
                      </a:cubicBezTo>
                      <a:cubicBezTo>
                        <a:pt x="132" y="44"/>
                        <a:pt x="97" y="88"/>
                        <a:pt x="69" y="141"/>
                      </a:cubicBezTo>
                      <a:cubicBezTo>
                        <a:pt x="43" y="190"/>
                        <a:pt x="27" y="240"/>
                        <a:pt x="23" y="282"/>
                      </a:cubicBezTo>
                      <a:cubicBezTo>
                        <a:pt x="19" y="321"/>
                        <a:pt x="26" y="348"/>
                        <a:pt x="42" y="358"/>
                      </a:cubicBezTo>
                      <a:cubicBezTo>
                        <a:pt x="59" y="367"/>
                        <a:pt x="85" y="359"/>
                        <a:pt x="114" y="335"/>
                      </a:cubicBezTo>
                      <a:cubicBezTo>
                        <a:pt x="146" y="308"/>
                        <a:pt x="178" y="267"/>
                        <a:pt x="203" y="218"/>
                      </a:cubicBezTo>
                      <a:cubicBezTo>
                        <a:pt x="231" y="166"/>
                        <a:pt x="248" y="110"/>
                        <a:pt x="250" y="67"/>
                      </a:cubicBezTo>
                      <a:cubicBezTo>
                        <a:pt x="250" y="61"/>
                        <a:pt x="255" y="58"/>
                        <a:pt x="260" y="58"/>
                      </a:cubicBezTo>
                      <a:cubicBezTo>
                        <a:pt x="265" y="58"/>
                        <a:pt x="268" y="62"/>
                        <a:pt x="268" y="68"/>
                      </a:cubicBezTo>
                      <a:cubicBezTo>
                        <a:pt x="266" y="114"/>
                        <a:pt x="248" y="172"/>
                        <a:pt x="219" y="227"/>
                      </a:cubicBezTo>
                      <a:cubicBezTo>
                        <a:pt x="192" y="278"/>
                        <a:pt x="159" y="321"/>
                        <a:pt x="125" y="349"/>
                      </a:cubicBezTo>
                      <a:cubicBezTo>
                        <a:pt x="101" y="370"/>
                        <a:pt x="77" y="380"/>
                        <a:pt x="58" y="3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8" name="Freeform 28">
                  <a:extLst>
                    <a:ext uri="{FF2B5EF4-FFF2-40B4-BE49-F238E27FC236}">
                      <a16:creationId xmlns:a16="http://schemas.microsoft.com/office/drawing/2014/main" id="{58DA7008-92E7-6394-9D3E-7E257556D372}"/>
                    </a:ext>
                  </a:extLst>
                </p:cNvPr>
                <p:cNvSpPr/>
                <p:nvPr/>
              </p:nvSpPr>
              <p:spPr bwMode="auto">
                <a:xfrm>
                  <a:off x="8437134" y="2413062"/>
                  <a:ext cx="32671" cy="34305"/>
                </a:xfrm>
                <a:custGeom>
                  <a:avLst/>
                  <a:gdLst>
                    <a:gd name="T0" fmla="*/ 0 w 90"/>
                    <a:gd name="T1" fmla="*/ 47 h 94"/>
                    <a:gd name="T2" fmla="*/ 13 w 90"/>
                    <a:gd name="T3" fmla="*/ 80 h 94"/>
                    <a:gd name="T4" fmla="*/ 45 w 90"/>
                    <a:gd name="T5" fmla="*/ 94 h 94"/>
                    <a:gd name="T6" fmla="*/ 77 w 90"/>
                    <a:gd name="T7" fmla="*/ 80 h 94"/>
                    <a:gd name="T8" fmla="*/ 90 w 90"/>
                    <a:gd name="T9" fmla="*/ 47 h 94"/>
                    <a:gd name="T10" fmla="*/ 77 w 90"/>
                    <a:gd name="T11" fmla="*/ 14 h 94"/>
                    <a:gd name="T12" fmla="*/ 45 w 90"/>
                    <a:gd name="T13" fmla="*/ 0 h 94"/>
                    <a:gd name="T14" fmla="*/ 13 w 90"/>
                    <a:gd name="T15" fmla="*/ 14 h 94"/>
                    <a:gd name="T16" fmla="*/ 0 w 90"/>
                    <a:gd name="T17" fmla="*/ 47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0" h="94">
                      <a:moveTo>
                        <a:pt x="0" y="47"/>
                      </a:moveTo>
                      <a:cubicBezTo>
                        <a:pt x="0" y="59"/>
                        <a:pt x="5" y="71"/>
                        <a:pt x="13" y="80"/>
                      </a:cubicBezTo>
                      <a:cubicBezTo>
                        <a:pt x="22" y="89"/>
                        <a:pt x="34" y="94"/>
                        <a:pt x="45" y="94"/>
                      </a:cubicBezTo>
                      <a:cubicBezTo>
                        <a:pt x="57" y="94"/>
                        <a:pt x="69" y="89"/>
                        <a:pt x="77" y="80"/>
                      </a:cubicBezTo>
                      <a:cubicBezTo>
                        <a:pt x="85" y="71"/>
                        <a:pt x="90" y="59"/>
                        <a:pt x="90" y="47"/>
                      </a:cubicBezTo>
                      <a:cubicBezTo>
                        <a:pt x="90" y="34"/>
                        <a:pt x="85" y="22"/>
                        <a:pt x="77" y="14"/>
                      </a:cubicBezTo>
                      <a:cubicBezTo>
                        <a:pt x="69" y="5"/>
                        <a:pt x="57" y="0"/>
                        <a:pt x="45" y="0"/>
                      </a:cubicBezTo>
                      <a:cubicBezTo>
                        <a:pt x="34" y="0"/>
                        <a:pt x="22" y="5"/>
                        <a:pt x="13" y="14"/>
                      </a:cubicBezTo>
                      <a:cubicBezTo>
                        <a:pt x="5" y="22"/>
                        <a:pt x="0" y="34"/>
                        <a:pt x="0" y="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94E2FF8D-974D-92C6-2DAC-9A3874FED574}"/>
                </a:ext>
              </a:extLst>
            </p:cNvPr>
            <p:cNvGrpSpPr/>
            <p:nvPr/>
          </p:nvGrpSpPr>
          <p:grpSpPr>
            <a:xfrm>
              <a:off x="10828362" y="6194733"/>
              <a:ext cx="294299" cy="294299"/>
              <a:chOff x="10821694" y="6194733"/>
              <a:chExt cx="294299" cy="294299"/>
            </a:xfrm>
          </p:grpSpPr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78C9F1CB-B521-E531-A74B-C455B76608C5}"/>
                  </a:ext>
                </a:extLst>
              </p:cNvPr>
              <p:cNvSpPr/>
              <p:nvPr/>
            </p:nvSpPr>
            <p:spPr>
              <a:xfrm>
                <a:off x="10821694" y="6194733"/>
                <a:ext cx="294299" cy="294299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2" name="Freeform 53">
                <a:extLst>
                  <a:ext uri="{FF2B5EF4-FFF2-40B4-BE49-F238E27FC236}">
                    <a16:creationId xmlns:a16="http://schemas.microsoft.com/office/drawing/2014/main" id="{782541B2-E309-0A57-115E-02DD6889A9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899046" y="6273165"/>
                <a:ext cx="139594" cy="137434"/>
              </a:xfrm>
              <a:custGeom>
                <a:avLst/>
                <a:gdLst>
                  <a:gd name="T0" fmla="*/ 625 w 700"/>
                  <a:gd name="T1" fmla="*/ 140 h 689"/>
                  <a:gd name="T2" fmla="*/ 463 w 700"/>
                  <a:gd name="T3" fmla="*/ 140 h 689"/>
                  <a:gd name="T4" fmla="*/ 463 w 700"/>
                  <a:gd name="T5" fmla="*/ 67 h 689"/>
                  <a:gd name="T6" fmla="*/ 395 w 700"/>
                  <a:gd name="T7" fmla="*/ 0 h 689"/>
                  <a:gd name="T8" fmla="*/ 304 w 700"/>
                  <a:gd name="T9" fmla="*/ 0 h 689"/>
                  <a:gd name="T10" fmla="*/ 237 w 700"/>
                  <a:gd name="T11" fmla="*/ 67 h 689"/>
                  <a:gd name="T12" fmla="*/ 237 w 700"/>
                  <a:gd name="T13" fmla="*/ 140 h 689"/>
                  <a:gd name="T14" fmla="*/ 75 w 700"/>
                  <a:gd name="T15" fmla="*/ 140 h 689"/>
                  <a:gd name="T16" fmla="*/ 0 w 700"/>
                  <a:gd name="T17" fmla="*/ 215 h 689"/>
                  <a:gd name="T18" fmla="*/ 0 w 700"/>
                  <a:gd name="T19" fmla="*/ 615 h 689"/>
                  <a:gd name="T20" fmla="*/ 75 w 700"/>
                  <a:gd name="T21" fmla="*/ 689 h 689"/>
                  <a:gd name="T22" fmla="*/ 625 w 700"/>
                  <a:gd name="T23" fmla="*/ 689 h 689"/>
                  <a:gd name="T24" fmla="*/ 700 w 700"/>
                  <a:gd name="T25" fmla="*/ 615 h 689"/>
                  <a:gd name="T26" fmla="*/ 700 w 700"/>
                  <a:gd name="T27" fmla="*/ 215 h 689"/>
                  <a:gd name="T28" fmla="*/ 625 w 700"/>
                  <a:gd name="T29" fmla="*/ 140 h 689"/>
                  <a:gd name="T30" fmla="*/ 280 w 700"/>
                  <a:gd name="T31" fmla="*/ 67 h 689"/>
                  <a:gd name="T32" fmla="*/ 304 w 700"/>
                  <a:gd name="T33" fmla="*/ 43 h 689"/>
                  <a:gd name="T34" fmla="*/ 381 w 700"/>
                  <a:gd name="T35" fmla="*/ 43 h 689"/>
                  <a:gd name="T36" fmla="*/ 420 w 700"/>
                  <a:gd name="T37" fmla="*/ 67 h 689"/>
                  <a:gd name="T38" fmla="*/ 420 w 700"/>
                  <a:gd name="T39" fmla="*/ 140 h 689"/>
                  <a:gd name="T40" fmla="*/ 280 w 700"/>
                  <a:gd name="T41" fmla="*/ 140 h 689"/>
                  <a:gd name="T42" fmla="*/ 280 w 700"/>
                  <a:gd name="T43" fmla="*/ 67 h 689"/>
                  <a:gd name="T44" fmla="*/ 625 w 700"/>
                  <a:gd name="T45" fmla="*/ 646 h 689"/>
                  <a:gd name="T46" fmla="*/ 75 w 700"/>
                  <a:gd name="T47" fmla="*/ 646 h 689"/>
                  <a:gd name="T48" fmla="*/ 43 w 700"/>
                  <a:gd name="T49" fmla="*/ 615 h 689"/>
                  <a:gd name="T50" fmla="*/ 43 w 700"/>
                  <a:gd name="T51" fmla="*/ 420 h 689"/>
                  <a:gd name="T52" fmla="*/ 77 w 700"/>
                  <a:gd name="T53" fmla="*/ 420 h 689"/>
                  <a:gd name="T54" fmla="*/ 87 w 700"/>
                  <a:gd name="T55" fmla="*/ 409 h 689"/>
                  <a:gd name="T56" fmla="*/ 77 w 700"/>
                  <a:gd name="T57" fmla="*/ 399 h 689"/>
                  <a:gd name="T58" fmla="*/ 43 w 700"/>
                  <a:gd name="T59" fmla="*/ 399 h 689"/>
                  <a:gd name="T60" fmla="*/ 43 w 700"/>
                  <a:gd name="T61" fmla="*/ 215 h 689"/>
                  <a:gd name="T62" fmla="*/ 75 w 700"/>
                  <a:gd name="T63" fmla="*/ 183 h 689"/>
                  <a:gd name="T64" fmla="*/ 625 w 700"/>
                  <a:gd name="T65" fmla="*/ 183 h 689"/>
                  <a:gd name="T66" fmla="*/ 656 w 700"/>
                  <a:gd name="T67" fmla="*/ 215 h 689"/>
                  <a:gd name="T68" fmla="*/ 656 w 700"/>
                  <a:gd name="T69" fmla="*/ 399 h 689"/>
                  <a:gd name="T70" fmla="*/ 420 w 700"/>
                  <a:gd name="T71" fmla="*/ 399 h 689"/>
                  <a:gd name="T72" fmla="*/ 420 w 700"/>
                  <a:gd name="T73" fmla="*/ 389 h 689"/>
                  <a:gd name="T74" fmla="*/ 376 w 700"/>
                  <a:gd name="T75" fmla="*/ 345 h 689"/>
                  <a:gd name="T76" fmla="*/ 324 w 700"/>
                  <a:gd name="T77" fmla="*/ 345 h 689"/>
                  <a:gd name="T78" fmla="*/ 280 w 700"/>
                  <a:gd name="T79" fmla="*/ 389 h 689"/>
                  <a:gd name="T80" fmla="*/ 280 w 700"/>
                  <a:gd name="T81" fmla="*/ 399 h 689"/>
                  <a:gd name="T82" fmla="*/ 141 w 700"/>
                  <a:gd name="T83" fmla="*/ 399 h 689"/>
                  <a:gd name="T84" fmla="*/ 131 w 700"/>
                  <a:gd name="T85" fmla="*/ 409 h 689"/>
                  <a:gd name="T86" fmla="*/ 141 w 700"/>
                  <a:gd name="T87" fmla="*/ 420 h 689"/>
                  <a:gd name="T88" fmla="*/ 280 w 700"/>
                  <a:gd name="T89" fmla="*/ 420 h 689"/>
                  <a:gd name="T90" fmla="*/ 280 w 700"/>
                  <a:gd name="T91" fmla="*/ 441 h 689"/>
                  <a:gd name="T92" fmla="*/ 324 w 700"/>
                  <a:gd name="T93" fmla="*/ 485 h 689"/>
                  <a:gd name="T94" fmla="*/ 376 w 700"/>
                  <a:gd name="T95" fmla="*/ 485 h 689"/>
                  <a:gd name="T96" fmla="*/ 420 w 700"/>
                  <a:gd name="T97" fmla="*/ 441 h 689"/>
                  <a:gd name="T98" fmla="*/ 420 w 700"/>
                  <a:gd name="T99" fmla="*/ 420 h 689"/>
                  <a:gd name="T100" fmla="*/ 656 w 700"/>
                  <a:gd name="T101" fmla="*/ 420 h 689"/>
                  <a:gd name="T102" fmla="*/ 656 w 700"/>
                  <a:gd name="T103" fmla="*/ 615 h 689"/>
                  <a:gd name="T104" fmla="*/ 625 w 700"/>
                  <a:gd name="T105" fmla="*/ 646 h 689"/>
                  <a:gd name="T106" fmla="*/ 398 w 700"/>
                  <a:gd name="T107" fmla="*/ 389 h 689"/>
                  <a:gd name="T108" fmla="*/ 398 w 700"/>
                  <a:gd name="T109" fmla="*/ 441 h 689"/>
                  <a:gd name="T110" fmla="*/ 376 w 700"/>
                  <a:gd name="T111" fmla="*/ 463 h 689"/>
                  <a:gd name="T112" fmla="*/ 324 w 700"/>
                  <a:gd name="T113" fmla="*/ 463 h 689"/>
                  <a:gd name="T114" fmla="*/ 301 w 700"/>
                  <a:gd name="T115" fmla="*/ 441 h 689"/>
                  <a:gd name="T116" fmla="*/ 301 w 700"/>
                  <a:gd name="T117" fmla="*/ 389 h 689"/>
                  <a:gd name="T118" fmla="*/ 324 w 700"/>
                  <a:gd name="T119" fmla="*/ 366 h 689"/>
                  <a:gd name="T120" fmla="*/ 376 w 700"/>
                  <a:gd name="T121" fmla="*/ 366 h 689"/>
                  <a:gd name="T122" fmla="*/ 398 w 700"/>
                  <a:gd name="T123" fmla="*/ 389 h 6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00" h="689">
                    <a:moveTo>
                      <a:pt x="625" y="140"/>
                    </a:moveTo>
                    <a:cubicBezTo>
                      <a:pt x="463" y="140"/>
                      <a:pt x="463" y="140"/>
                      <a:pt x="463" y="140"/>
                    </a:cubicBezTo>
                    <a:cubicBezTo>
                      <a:pt x="463" y="67"/>
                      <a:pt x="463" y="67"/>
                      <a:pt x="463" y="67"/>
                    </a:cubicBezTo>
                    <a:cubicBezTo>
                      <a:pt x="463" y="28"/>
                      <a:pt x="438" y="0"/>
                      <a:pt x="395" y="0"/>
                    </a:cubicBezTo>
                    <a:cubicBezTo>
                      <a:pt x="304" y="0"/>
                      <a:pt x="304" y="0"/>
                      <a:pt x="304" y="0"/>
                    </a:cubicBezTo>
                    <a:cubicBezTo>
                      <a:pt x="260" y="0"/>
                      <a:pt x="237" y="29"/>
                      <a:pt x="237" y="67"/>
                    </a:cubicBezTo>
                    <a:cubicBezTo>
                      <a:pt x="237" y="140"/>
                      <a:pt x="237" y="140"/>
                      <a:pt x="237" y="140"/>
                    </a:cubicBezTo>
                    <a:cubicBezTo>
                      <a:pt x="75" y="140"/>
                      <a:pt x="75" y="140"/>
                      <a:pt x="75" y="140"/>
                    </a:cubicBezTo>
                    <a:cubicBezTo>
                      <a:pt x="33" y="140"/>
                      <a:pt x="0" y="174"/>
                      <a:pt x="0" y="215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56"/>
                      <a:pt x="33" y="689"/>
                      <a:pt x="75" y="689"/>
                    </a:cubicBezTo>
                    <a:cubicBezTo>
                      <a:pt x="625" y="689"/>
                      <a:pt x="625" y="689"/>
                      <a:pt x="625" y="689"/>
                    </a:cubicBezTo>
                    <a:cubicBezTo>
                      <a:pt x="666" y="689"/>
                      <a:pt x="700" y="656"/>
                      <a:pt x="700" y="615"/>
                    </a:cubicBezTo>
                    <a:cubicBezTo>
                      <a:pt x="700" y="215"/>
                      <a:pt x="700" y="215"/>
                      <a:pt x="700" y="215"/>
                    </a:cubicBezTo>
                    <a:cubicBezTo>
                      <a:pt x="700" y="174"/>
                      <a:pt x="666" y="140"/>
                      <a:pt x="625" y="140"/>
                    </a:cubicBezTo>
                    <a:close/>
                    <a:moveTo>
                      <a:pt x="280" y="67"/>
                    </a:moveTo>
                    <a:cubicBezTo>
                      <a:pt x="280" y="44"/>
                      <a:pt x="300" y="43"/>
                      <a:pt x="304" y="43"/>
                    </a:cubicBezTo>
                    <a:cubicBezTo>
                      <a:pt x="381" y="43"/>
                      <a:pt x="381" y="43"/>
                      <a:pt x="381" y="43"/>
                    </a:cubicBezTo>
                    <a:cubicBezTo>
                      <a:pt x="394" y="43"/>
                      <a:pt x="420" y="48"/>
                      <a:pt x="420" y="67"/>
                    </a:cubicBezTo>
                    <a:cubicBezTo>
                      <a:pt x="420" y="140"/>
                      <a:pt x="420" y="140"/>
                      <a:pt x="420" y="140"/>
                    </a:cubicBezTo>
                    <a:cubicBezTo>
                      <a:pt x="280" y="140"/>
                      <a:pt x="280" y="140"/>
                      <a:pt x="280" y="140"/>
                    </a:cubicBezTo>
                    <a:lnTo>
                      <a:pt x="280" y="67"/>
                    </a:lnTo>
                    <a:close/>
                    <a:moveTo>
                      <a:pt x="625" y="646"/>
                    </a:moveTo>
                    <a:cubicBezTo>
                      <a:pt x="75" y="646"/>
                      <a:pt x="75" y="646"/>
                      <a:pt x="75" y="646"/>
                    </a:cubicBezTo>
                    <a:cubicBezTo>
                      <a:pt x="57" y="646"/>
                      <a:pt x="43" y="632"/>
                      <a:pt x="43" y="615"/>
                    </a:cubicBezTo>
                    <a:cubicBezTo>
                      <a:pt x="43" y="420"/>
                      <a:pt x="43" y="420"/>
                      <a:pt x="43" y="420"/>
                    </a:cubicBezTo>
                    <a:cubicBezTo>
                      <a:pt x="77" y="420"/>
                      <a:pt x="77" y="420"/>
                      <a:pt x="77" y="420"/>
                    </a:cubicBezTo>
                    <a:cubicBezTo>
                      <a:pt x="83" y="420"/>
                      <a:pt x="87" y="415"/>
                      <a:pt x="87" y="409"/>
                    </a:cubicBezTo>
                    <a:cubicBezTo>
                      <a:pt x="87" y="403"/>
                      <a:pt x="83" y="399"/>
                      <a:pt x="77" y="399"/>
                    </a:cubicBezTo>
                    <a:cubicBezTo>
                      <a:pt x="43" y="399"/>
                      <a:pt x="43" y="399"/>
                      <a:pt x="43" y="399"/>
                    </a:cubicBezTo>
                    <a:cubicBezTo>
                      <a:pt x="43" y="215"/>
                      <a:pt x="43" y="215"/>
                      <a:pt x="43" y="215"/>
                    </a:cubicBezTo>
                    <a:cubicBezTo>
                      <a:pt x="43" y="197"/>
                      <a:pt x="57" y="183"/>
                      <a:pt x="75" y="183"/>
                    </a:cubicBezTo>
                    <a:cubicBezTo>
                      <a:pt x="625" y="183"/>
                      <a:pt x="625" y="183"/>
                      <a:pt x="625" y="183"/>
                    </a:cubicBezTo>
                    <a:cubicBezTo>
                      <a:pt x="642" y="183"/>
                      <a:pt x="656" y="197"/>
                      <a:pt x="656" y="215"/>
                    </a:cubicBezTo>
                    <a:cubicBezTo>
                      <a:pt x="656" y="399"/>
                      <a:pt x="656" y="399"/>
                      <a:pt x="656" y="399"/>
                    </a:cubicBezTo>
                    <a:cubicBezTo>
                      <a:pt x="420" y="399"/>
                      <a:pt x="420" y="399"/>
                      <a:pt x="420" y="399"/>
                    </a:cubicBezTo>
                    <a:cubicBezTo>
                      <a:pt x="420" y="389"/>
                      <a:pt x="420" y="389"/>
                      <a:pt x="420" y="389"/>
                    </a:cubicBezTo>
                    <a:cubicBezTo>
                      <a:pt x="420" y="364"/>
                      <a:pt x="400" y="345"/>
                      <a:pt x="376" y="345"/>
                    </a:cubicBezTo>
                    <a:cubicBezTo>
                      <a:pt x="324" y="345"/>
                      <a:pt x="324" y="345"/>
                      <a:pt x="324" y="345"/>
                    </a:cubicBezTo>
                    <a:cubicBezTo>
                      <a:pt x="299" y="345"/>
                      <a:pt x="280" y="364"/>
                      <a:pt x="280" y="389"/>
                    </a:cubicBezTo>
                    <a:cubicBezTo>
                      <a:pt x="280" y="399"/>
                      <a:pt x="280" y="399"/>
                      <a:pt x="280" y="399"/>
                    </a:cubicBezTo>
                    <a:cubicBezTo>
                      <a:pt x="141" y="399"/>
                      <a:pt x="141" y="399"/>
                      <a:pt x="141" y="399"/>
                    </a:cubicBezTo>
                    <a:cubicBezTo>
                      <a:pt x="135" y="399"/>
                      <a:pt x="131" y="403"/>
                      <a:pt x="131" y="409"/>
                    </a:cubicBezTo>
                    <a:cubicBezTo>
                      <a:pt x="131" y="415"/>
                      <a:pt x="135" y="420"/>
                      <a:pt x="141" y="420"/>
                    </a:cubicBezTo>
                    <a:cubicBezTo>
                      <a:pt x="280" y="420"/>
                      <a:pt x="280" y="420"/>
                      <a:pt x="280" y="420"/>
                    </a:cubicBezTo>
                    <a:cubicBezTo>
                      <a:pt x="280" y="441"/>
                      <a:pt x="280" y="441"/>
                      <a:pt x="280" y="441"/>
                    </a:cubicBezTo>
                    <a:cubicBezTo>
                      <a:pt x="280" y="465"/>
                      <a:pt x="299" y="485"/>
                      <a:pt x="324" y="485"/>
                    </a:cubicBezTo>
                    <a:cubicBezTo>
                      <a:pt x="376" y="485"/>
                      <a:pt x="376" y="485"/>
                      <a:pt x="376" y="485"/>
                    </a:cubicBezTo>
                    <a:cubicBezTo>
                      <a:pt x="400" y="485"/>
                      <a:pt x="420" y="465"/>
                      <a:pt x="420" y="441"/>
                    </a:cubicBezTo>
                    <a:cubicBezTo>
                      <a:pt x="420" y="420"/>
                      <a:pt x="420" y="420"/>
                      <a:pt x="420" y="420"/>
                    </a:cubicBezTo>
                    <a:cubicBezTo>
                      <a:pt x="656" y="420"/>
                      <a:pt x="656" y="420"/>
                      <a:pt x="656" y="420"/>
                    </a:cubicBezTo>
                    <a:cubicBezTo>
                      <a:pt x="656" y="615"/>
                      <a:pt x="656" y="615"/>
                      <a:pt x="656" y="615"/>
                    </a:cubicBezTo>
                    <a:cubicBezTo>
                      <a:pt x="656" y="632"/>
                      <a:pt x="642" y="646"/>
                      <a:pt x="625" y="646"/>
                    </a:cubicBezTo>
                    <a:close/>
                    <a:moveTo>
                      <a:pt x="398" y="389"/>
                    </a:moveTo>
                    <a:cubicBezTo>
                      <a:pt x="398" y="441"/>
                      <a:pt x="398" y="441"/>
                      <a:pt x="398" y="441"/>
                    </a:cubicBezTo>
                    <a:cubicBezTo>
                      <a:pt x="398" y="453"/>
                      <a:pt x="388" y="463"/>
                      <a:pt x="376" y="463"/>
                    </a:cubicBezTo>
                    <a:cubicBezTo>
                      <a:pt x="324" y="463"/>
                      <a:pt x="324" y="463"/>
                      <a:pt x="324" y="463"/>
                    </a:cubicBezTo>
                    <a:cubicBezTo>
                      <a:pt x="311" y="463"/>
                      <a:pt x="301" y="453"/>
                      <a:pt x="301" y="441"/>
                    </a:cubicBezTo>
                    <a:cubicBezTo>
                      <a:pt x="301" y="389"/>
                      <a:pt x="301" y="389"/>
                      <a:pt x="301" y="389"/>
                    </a:cubicBezTo>
                    <a:cubicBezTo>
                      <a:pt x="301" y="376"/>
                      <a:pt x="311" y="366"/>
                      <a:pt x="324" y="366"/>
                    </a:cubicBezTo>
                    <a:cubicBezTo>
                      <a:pt x="376" y="366"/>
                      <a:pt x="376" y="366"/>
                      <a:pt x="376" y="366"/>
                    </a:cubicBezTo>
                    <a:cubicBezTo>
                      <a:pt x="388" y="366"/>
                      <a:pt x="398" y="376"/>
                      <a:pt x="398" y="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EF001317-2A90-242F-E917-A6A5E1A480F6}"/>
                </a:ext>
              </a:extLst>
            </p:cNvPr>
            <p:cNvGrpSpPr/>
            <p:nvPr/>
          </p:nvGrpSpPr>
          <p:grpSpPr>
            <a:xfrm>
              <a:off x="10370209" y="6194733"/>
              <a:ext cx="294299" cy="294299"/>
              <a:chOff x="10370209" y="6194733"/>
              <a:chExt cx="294299" cy="294299"/>
            </a:xfrm>
          </p:grpSpPr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D1522C0F-8987-E5BB-4F12-2E2009012D69}"/>
                  </a:ext>
                </a:extLst>
              </p:cNvPr>
              <p:cNvSpPr/>
              <p:nvPr/>
            </p:nvSpPr>
            <p:spPr>
              <a:xfrm>
                <a:off x="10370209" y="6194733"/>
                <a:ext cx="294299" cy="294299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0D2675BF-80C5-4FDB-9F3F-BEA3FA29A158}"/>
                  </a:ext>
                </a:extLst>
              </p:cNvPr>
              <p:cNvGrpSpPr/>
              <p:nvPr/>
            </p:nvGrpSpPr>
            <p:grpSpPr>
              <a:xfrm>
                <a:off x="10424892" y="6262722"/>
                <a:ext cx="184932" cy="158320"/>
                <a:chOff x="7475537" y="6797675"/>
                <a:chExt cx="3475038" cy="2974975"/>
              </a:xfrm>
              <a:solidFill>
                <a:srgbClr val="FFFFFF"/>
              </a:solidFill>
            </p:grpSpPr>
            <p:sp>
              <p:nvSpPr>
                <p:cNvPr id="39" name="Freeform 57">
                  <a:extLst>
                    <a:ext uri="{FF2B5EF4-FFF2-40B4-BE49-F238E27FC236}">
                      <a16:creationId xmlns:a16="http://schemas.microsoft.com/office/drawing/2014/main" id="{5137B0FE-95C8-640B-BC2B-0431F5B427CE}"/>
                    </a:ext>
                  </a:extLst>
                </p:cNvPr>
                <p:cNvSpPr/>
                <p:nvPr/>
              </p:nvSpPr>
              <p:spPr bwMode="auto">
                <a:xfrm>
                  <a:off x="7832725" y="7086600"/>
                  <a:ext cx="2676525" cy="2665413"/>
                </a:xfrm>
                <a:custGeom>
                  <a:avLst/>
                  <a:gdLst>
                    <a:gd name="T0" fmla="*/ 415 w 630"/>
                    <a:gd name="T1" fmla="*/ 568 h 627"/>
                    <a:gd name="T2" fmla="*/ 380 w 630"/>
                    <a:gd name="T3" fmla="*/ 579 h 627"/>
                    <a:gd name="T4" fmla="*/ 320 w 630"/>
                    <a:gd name="T5" fmla="*/ 587 h 627"/>
                    <a:gd name="T6" fmla="*/ 40 w 630"/>
                    <a:gd name="T7" fmla="*/ 318 h 627"/>
                    <a:gd name="T8" fmla="*/ 311 w 630"/>
                    <a:gd name="T9" fmla="*/ 41 h 627"/>
                    <a:gd name="T10" fmla="*/ 591 w 630"/>
                    <a:gd name="T11" fmla="*/ 309 h 627"/>
                    <a:gd name="T12" fmla="*/ 507 w 630"/>
                    <a:gd name="T13" fmla="*/ 509 h 627"/>
                    <a:gd name="T14" fmla="*/ 507 w 630"/>
                    <a:gd name="T15" fmla="*/ 536 h 627"/>
                    <a:gd name="T16" fmla="*/ 507 w 630"/>
                    <a:gd name="T17" fmla="*/ 536 h 627"/>
                    <a:gd name="T18" fmla="*/ 534 w 630"/>
                    <a:gd name="T19" fmla="*/ 536 h 627"/>
                    <a:gd name="T20" fmla="*/ 629 w 630"/>
                    <a:gd name="T21" fmla="*/ 308 h 627"/>
                    <a:gd name="T22" fmla="*/ 310 w 630"/>
                    <a:gd name="T23" fmla="*/ 3 h 627"/>
                    <a:gd name="T24" fmla="*/ 2 w 630"/>
                    <a:gd name="T25" fmla="*/ 319 h 627"/>
                    <a:gd name="T26" fmla="*/ 321 w 630"/>
                    <a:gd name="T27" fmla="*/ 624 h 627"/>
                    <a:gd name="T28" fmla="*/ 389 w 630"/>
                    <a:gd name="T29" fmla="*/ 615 h 627"/>
                    <a:gd name="T30" fmla="*/ 429 w 630"/>
                    <a:gd name="T31" fmla="*/ 603 h 627"/>
                    <a:gd name="T32" fmla="*/ 439 w 630"/>
                    <a:gd name="T33" fmla="*/ 579 h 627"/>
                    <a:gd name="T34" fmla="*/ 415 w 630"/>
                    <a:gd name="T35" fmla="*/ 568 h 6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30" h="627">
                      <a:moveTo>
                        <a:pt x="415" y="568"/>
                      </a:moveTo>
                      <a:cubicBezTo>
                        <a:pt x="404" y="573"/>
                        <a:pt x="392" y="576"/>
                        <a:pt x="380" y="579"/>
                      </a:cubicBezTo>
                      <a:cubicBezTo>
                        <a:pt x="360" y="584"/>
                        <a:pt x="340" y="586"/>
                        <a:pt x="320" y="587"/>
                      </a:cubicBezTo>
                      <a:cubicBezTo>
                        <a:pt x="168" y="589"/>
                        <a:pt x="43" y="469"/>
                        <a:pt x="40" y="318"/>
                      </a:cubicBezTo>
                      <a:cubicBezTo>
                        <a:pt x="38" y="168"/>
                        <a:pt x="159" y="43"/>
                        <a:pt x="311" y="41"/>
                      </a:cubicBezTo>
                      <a:cubicBezTo>
                        <a:pt x="463" y="38"/>
                        <a:pt x="588" y="158"/>
                        <a:pt x="591" y="309"/>
                      </a:cubicBezTo>
                      <a:cubicBezTo>
                        <a:pt x="592" y="385"/>
                        <a:pt x="561" y="457"/>
                        <a:pt x="507" y="509"/>
                      </a:cubicBezTo>
                      <a:cubicBezTo>
                        <a:pt x="500" y="517"/>
                        <a:pt x="500" y="528"/>
                        <a:pt x="507" y="536"/>
                      </a:cubicBezTo>
                      <a:cubicBezTo>
                        <a:pt x="507" y="536"/>
                        <a:pt x="507" y="536"/>
                        <a:pt x="507" y="536"/>
                      </a:cubicBezTo>
                      <a:cubicBezTo>
                        <a:pt x="514" y="543"/>
                        <a:pt x="526" y="544"/>
                        <a:pt x="534" y="536"/>
                      </a:cubicBezTo>
                      <a:cubicBezTo>
                        <a:pt x="595" y="477"/>
                        <a:pt x="630" y="395"/>
                        <a:pt x="629" y="308"/>
                      </a:cubicBezTo>
                      <a:cubicBezTo>
                        <a:pt x="626" y="137"/>
                        <a:pt x="483" y="0"/>
                        <a:pt x="310" y="3"/>
                      </a:cubicBezTo>
                      <a:cubicBezTo>
                        <a:pt x="137" y="6"/>
                        <a:pt x="0" y="147"/>
                        <a:pt x="2" y="319"/>
                      </a:cubicBezTo>
                      <a:cubicBezTo>
                        <a:pt x="5" y="490"/>
                        <a:pt x="148" y="627"/>
                        <a:pt x="321" y="624"/>
                      </a:cubicBezTo>
                      <a:cubicBezTo>
                        <a:pt x="344" y="624"/>
                        <a:pt x="367" y="621"/>
                        <a:pt x="389" y="615"/>
                      </a:cubicBezTo>
                      <a:cubicBezTo>
                        <a:pt x="403" y="612"/>
                        <a:pt x="416" y="608"/>
                        <a:pt x="429" y="603"/>
                      </a:cubicBezTo>
                      <a:cubicBezTo>
                        <a:pt x="438" y="599"/>
                        <a:pt x="443" y="589"/>
                        <a:pt x="439" y="579"/>
                      </a:cubicBezTo>
                      <a:cubicBezTo>
                        <a:pt x="436" y="569"/>
                        <a:pt x="425" y="565"/>
                        <a:pt x="415" y="5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" name="Freeform 58">
                  <a:extLst>
                    <a:ext uri="{FF2B5EF4-FFF2-40B4-BE49-F238E27FC236}">
                      <a16:creationId xmlns:a16="http://schemas.microsoft.com/office/drawing/2014/main" id="{7BB1A6B2-C545-E2C1-3D35-3623782E6C3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75537" y="6797675"/>
                  <a:ext cx="3475038" cy="2974975"/>
                </a:xfrm>
                <a:custGeom>
                  <a:avLst/>
                  <a:gdLst>
                    <a:gd name="T0" fmla="*/ 548 w 818"/>
                    <a:gd name="T1" fmla="*/ 612 h 700"/>
                    <a:gd name="T2" fmla="*/ 536 w 818"/>
                    <a:gd name="T3" fmla="*/ 619 h 700"/>
                    <a:gd name="T4" fmla="*/ 529 w 818"/>
                    <a:gd name="T5" fmla="*/ 644 h 700"/>
                    <a:gd name="T6" fmla="*/ 529 w 818"/>
                    <a:gd name="T7" fmla="*/ 644 h 700"/>
                    <a:gd name="T8" fmla="*/ 555 w 818"/>
                    <a:gd name="T9" fmla="*/ 651 h 700"/>
                    <a:gd name="T10" fmla="*/ 568 w 818"/>
                    <a:gd name="T11" fmla="*/ 643 h 700"/>
                    <a:gd name="T12" fmla="*/ 574 w 818"/>
                    <a:gd name="T13" fmla="*/ 618 h 700"/>
                    <a:gd name="T14" fmla="*/ 574 w 818"/>
                    <a:gd name="T15" fmla="*/ 617 h 700"/>
                    <a:gd name="T16" fmla="*/ 548 w 818"/>
                    <a:gd name="T17" fmla="*/ 612 h 700"/>
                    <a:gd name="T18" fmla="*/ 396 w 818"/>
                    <a:gd name="T19" fmla="*/ 164 h 700"/>
                    <a:gd name="T20" fmla="*/ 381 w 818"/>
                    <a:gd name="T21" fmla="*/ 165 h 700"/>
                    <a:gd name="T22" fmla="*/ 360 w 818"/>
                    <a:gd name="T23" fmla="*/ 186 h 700"/>
                    <a:gd name="T24" fmla="*/ 360 w 818"/>
                    <a:gd name="T25" fmla="*/ 186 h 700"/>
                    <a:gd name="T26" fmla="*/ 382 w 818"/>
                    <a:gd name="T27" fmla="*/ 208 h 700"/>
                    <a:gd name="T28" fmla="*/ 399 w 818"/>
                    <a:gd name="T29" fmla="*/ 207 h 700"/>
                    <a:gd name="T30" fmla="*/ 419 w 818"/>
                    <a:gd name="T31" fmla="*/ 185 h 700"/>
                    <a:gd name="T32" fmla="*/ 419 w 818"/>
                    <a:gd name="T33" fmla="*/ 184 h 700"/>
                    <a:gd name="T34" fmla="*/ 396 w 818"/>
                    <a:gd name="T35" fmla="*/ 164 h 700"/>
                    <a:gd name="T36" fmla="*/ 219 w 818"/>
                    <a:gd name="T37" fmla="*/ 345 h 700"/>
                    <a:gd name="T38" fmla="*/ 335 w 818"/>
                    <a:gd name="T39" fmla="*/ 217 h 700"/>
                    <a:gd name="T40" fmla="*/ 349 w 818"/>
                    <a:gd name="T41" fmla="*/ 190 h 700"/>
                    <a:gd name="T42" fmla="*/ 322 w 818"/>
                    <a:gd name="T43" fmla="*/ 176 h 700"/>
                    <a:gd name="T44" fmla="*/ 177 w 818"/>
                    <a:gd name="T45" fmla="*/ 337 h 700"/>
                    <a:gd name="T46" fmla="*/ 194 w 818"/>
                    <a:gd name="T47" fmla="*/ 362 h 700"/>
                    <a:gd name="T48" fmla="*/ 219 w 818"/>
                    <a:gd name="T49" fmla="*/ 345 h 700"/>
                    <a:gd name="T50" fmla="*/ 16 w 818"/>
                    <a:gd name="T51" fmla="*/ 607 h 700"/>
                    <a:gd name="T52" fmla="*/ 71 w 818"/>
                    <a:gd name="T53" fmla="*/ 494 h 700"/>
                    <a:gd name="T54" fmla="*/ 97 w 818"/>
                    <a:gd name="T55" fmla="*/ 498 h 700"/>
                    <a:gd name="T56" fmla="*/ 93 w 818"/>
                    <a:gd name="T57" fmla="*/ 524 h 700"/>
                    <a:gd name="T58" fmla="*/ 51 w 818"/>
                    <a:gd name="T59" fmla="*/ 592 h 700"/>
                    <a:gd name="T60" fmla="*/ 435 w 818"/>
                    <a:gd name="T61" fmla="*/ 483 h 700"/>
                    <a:gd name="T62" fmla="*/ 773 w 818"/>
                    <a:gd name="T63" fmla="*/ 235 h 700"/>
                    <a:gd name="T64" fmla="*/ 694 w 818"/>
                    <a:gd name="T65" fmla="*/ 219 h 700"/>
                    <a:gd name="T66" fmla="*/ 673 w 818"/>
                    <a:gd name="T67" fmla="*/ 204 h 700"/>
                    <a:gd name="T68" fmla="*/ 689 w 818"/>
                    <a:gd name="T69" fmla="*/ 182 h 700"/>
                    <a:gd name="T70" fmla="*/ 809 w 818"/>
                    <a:gd name="T71" fmla="*/ 226 h 700"/>
                    <a:gd name="T72" fmla="*/ 455 w 818"/>
                    <a:gd name="T73" fmla="*/ 514 h 700"/>
                    <a:gd name="T74" fmla="*/ 16 w 818"/>
                    <a:gd name="T75" fmla="*/ 607 h 700"/>
                    <a:gd name="T76" fmla="*/ 644 w 818"/>
                    <a:gd name="T77" fmla="*/ 0 h 700"/>
                    <a:gd name="T78" fmla="*/ 609 w 818"/>
                    <a:gd name="T79" fmla="*/ 35 h 700"/>
                    <a:gd name="T80" fmla="*/ 644 w 818"/>
                    <a:gd name="T81" fmla="*/ 70 h 700"/>
                    <a:gd name="T82" fmla="*/ 679 w 818"/>
                    <a:gd name="T83" fmla="*/ 35 h 700"/>
                    <a:gd name="T84" fmla="*/ 644 w 818"/>
                    <a:gd name="T85" fmla="*/ 0 h 7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18" h="700">
                      <a:moveTo>
                        <a:pt x="548" y="612"/>
                      </a:moveTo>
                      <a:cubicBezTo>
                        <a:pt x="544" y="614"/>
                        <a:pt x="540" y="616"/>
                        <a:pt x="536" y="619"/>
                      </a:cubicBezTo>
                      <a:cubicBezTo>
                        <a:pt x="527" y="624"/>
                        <a:pt x="524" y="635"/>
                        <a:pt x="529" y="644"/>
                      </a:cubicBezTo>
                      <a:cubicBezTo>
                        <a:pt x="529" y="644"/>
                        <a:pt x="529" y="644"/>
                        <a:pt x="529" y="644"/>
                      </a:cubicBezTo>
                      <a:cubicBezTo>
                        <a:pt x="535" y="653"/>
                        <a:pt x="546" y="656"/>
                        <a:pt x="555" y="651"/>
                      </a:cubicBezTo>
                      <a:cubicBezTo>
                        <a:pt x="560" y="649"/>
                        <a:pt x="564" y="646"/>
                        <a:pt x="568" y="643"/>
                      </a:cubicBezTo>
                      <a:cubicBezTo>
                        <a:pt x="577" y="638"/>
                        <a:pt x="579" y="626"/>
                        <a:pt x="574" y="618"/>
                      </a:cubicBezTo>
                      <a:cubicBezTo>
                        <a:pt x="574" y="617"/>
                        <a:pt x="574" y="617"/>
                        <a:pt x="574" y="617"/>
                      </a:cubicBezTo>
                      <a:cubicBezTo>
                        <a:pt x="568" y="609"/>
                        <a:pt x="557" y="606"/>
                        <a:pt x="548" y="612"/>
                      </a:cubicBezTo>
                      <a:close/>
                      <a:moveTo>
                        <a:pt x="396" y="164"/>
                      </a:moveTo>
                      <a:cubicBezTo>
                        <a:pt x="391" y="165"/>
                        <a:pt x="386" y="165"/>
                        <a:pt x="381" y="165"/>
                      </a:cubicBezTo>
                      <a:cubicBezTo>
                        <a:pt x="369" y="165"/>
                        <a:pt x="360" y="174"/>
                        <a:pt x="360" y="186"/>
                      </a:cubicBezTo>
                      <a:cubicBezTo>
                        <a:pt x="360" y="186"/>
                        <a:pt x="360" y="186"/>
                        <a:pt x="360" y="186"/>
                      </a:cubicBezTo>
                      <a:cubicBezTo>
                        <a:pt x="360" y="198"/>
                        <a:pt x="370" y="208"/>
                        <a:pt x="382" y="208"/>
                      </a:cubicBezTo>
                      <a:cubicBezTo>
                        <a:pt x="388" y="207"/>
                        <a:pt x="393" y="207"/>
                        <a:pt x="399" y="207"/>
                      </a:cubicBezTo>
                      <a:cubicBezTo>
                        <a:pt x="411" y="206"/>
                        <a:pt x="420" y="196"/>
                        <a:pt x="419" y="185"/>
                      </a:cubicBezTo>
                      <a:cubicBezTo>
                        <a:pt x="419" y="185"/>
                        <a:pt x="419" y="185"/>
                        <a:pt x="419" y="184"/>
                      </a:cubicBezTo>
                      <a:cubicBezTo>
                        <a:pt x="418" y="173"/>
                        <a:pt x="408" y="164"/>
                        <a:pt x="396" y="164"/>
                      </a:cubicBezTo>
                      <a:close/>
                      <a:moveTo>
                        <a:pt x="219" y="345"/>
                      </a:moveTo>
                      <a:cubicBezTo>
                        <a:pt x="231" y="285"/>
                        <a:pt x="275" y="236"/>
                        <a:pt x="335" y="217"/>
                      </a:cubicBezTo>
                      <a:cubicBezTo>
                        <a:pt x="346" y="213"/>
                        <a:pt x="352" y="201"/>
                        <a:pt x="349" y="190"/>
                      </a:cubicBezTo>
                      <a:cubicBezTo>
                        <a:pt x="345" y="179"/>
                        <a:pt x="333" y="172"/>
                        <a:pt x="322" y="176"/>
                      </a:cubicBezTo>
                      <a:cubicBezTo>
                        <a:pt x="247" y="200"/>
                        <a:pt x="192" y="262"/>
                        <a:pt x="177" y="337"/>
                      </a:cubicBezTo>
                      <a:cubicBezTo>
                        <a:pt x="174" y="349"/>
                        <a:pt x="182" y="360"/>
                        <a:pt x="194" y="362"/>
                      </a:cubicBezTo>
                      <a:cubicBezTo>
                        <a:pt x="205" y="365"/>
                        <a:pt x="217" y="357"/>
                        <a:pt x="219" y="345"/>
                      </a:cubicBezTo>
                      <a:close/>
                      <a:moveTo>
                        <a:pt x="16" y="607"/>
                      </a:moveTo>
                      <a:cubicBezTo>
                        <a:pt x="0" y="571"/>
                        <a:pt x="18" y="539"/>
                        <a:pt x="71" y="494"/>
                      </a:cubicBezTo>
                      <a:cubicBezTo>
                        <a:pt x="79" y="488"/>
                        <a:pt x="91" y="490"/>
                        <a:pt x="97" y="498"/>
                      </a:cubicBezTo>
                      <a:cubicBezTo>
                        <a:pt x="103" y="506"/>
                        <a:pt x="102" y="518"/>
                        <a:pt x="93" y="524"/>
                      </a:cubicBezTo>
                      <a:cubicBezTo>
                        <a:pt x="42" y="564"/>
                        <a:pt x="41" y="582"/>
                        <a:pt x="51" y="592"/>
                      </a:cubicBezTo>
                      <a:cubicBezTo>
                        <a:pt x="78" y="621"/>
                        <a:pt x="292" y="547"/>
                        <a:pt x="435" y="483"/>
                      </a:cubicBezTo>
                      <a:cubicBezTo>
                        <a:pt x="613" y="402"/>
                        <a:pt x="786" y="265"/>
                        <a:pt x="773" y="235"/>
                      </a:cubicBezTo>
                      <a:cubicBezTo>
                        <a:pt x="768" y="221"/>
                        <a:pt x="759" y="209"/>
                        <a:pt x="694" y="219"/>
                      </a:cubicBezTo>
                      <a:cubicBezTo>
                        <a:pt x="684" y="221"/>
                        <a:pt x="674" y="214"/>
                        <a:pt x="673" y="204"/>
                      </a:cubicBezTo>
                      <a:cubicBezTo>
                        <a:pt x="671" y="194"/>
                        <a:pt x="678" y="183"/>
                        <a:pt x="689" y="182"/>
                      </a:cubicBezTo>
                      <a:cubicBezTo>
                        <a:pt x="757" y="175"/>
                        <a:pt x="801" y="187"/>
                        <a:pt x="809" y="226"/>
                      </a:cubicBezTo>
                      <a:cubicBezTo>
                        <a:pt x="818" y="277"/>
                        <a:pt x="747" y="363"/>
                        <a:pt x="455" y="514"/>
                      </a:cubicBezTo>
                      <a:cubicBezTo>
                        <a:pt x="51" y="700"/>
                        <a:pt x="16" y="607"/>
                        <a:pt x="16" y="607"/>
                      </a:cubicBezTo>
                      <a:close/>
                      <a:moveTo>
                        <a:pt x="644" y="0"/>
                      </a:moveTo>
                      <a:cubicBezTo>
                        <a:pt x="624" y="0"/>
                        <a:pt x="609" y="15"/>
                        <a:pt x="609" y="35"/>
                      </a:cubicBezTo>
                      <a:cubicBezTo>
                        <a:pt x="609" y="54"/>
                        <a:pt x="624" y="70"/>
                        <a:pt x="644" y="70"/>
                      </a:cubicBezTo>
                      <a:cubicBezTo>
                        <a:pt x="663" y="70"/>
                        <a:pt x="679" y="54"/>
                        <a:pt x="679" y="35"/>
                      </a:cubicBezTo>
                      <a:cubicBezTo>
                        <a:pt x="679" y="15"/>
                        <a:pt x="663" y="0"/>
                        <a:pt x="64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D3EA619A-8BFA-8097-40CB-F69D3A54C104}"/>
              </a:ext>
            </a:extLst>
          </p:cNvPr>
          <p:cNvGrpSpPr/>
          <p:nvPr/>
        </p:nvGrpSpPr>
        <p:grpSpPr>
          <a:xfrm>
            <a:off x="6851127" y="5154903"/>
            <a:ext cx="854770" cy="207794"/>
            <a:chOff x="10370209" y="6194733"/>
            <a:chExt cx="1210604" cy="294299"/>
          </a:xfrm>
        </p:grpSpPr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E3ED564B-98FC-D0EC-4D85-2BA236AAA6B2}"/>
                </a:ext>
              </a:extLst>
            </p:cNvPr>
            <p:cNvGrpSpPr/>
            <p:nvPr/>
          </p:nvGrpSpPr>
          <p:grpSpPr>
            <a:xfrm>
              <a:off x="11286514" y="6194733"/>
              <a:ext cx="294299" cy="294299"/>
              <a:chOff x="11286514" y="6194733"/>
              <a:chExt cx="294299" cy="294299"/>
            </a:xfrm>
          </p:grpSpPr>
          <p:sp>
            <p:nvSpPr>
              <p:cNvPr id="59" name="椭圆 58">
                <a:extLst>
                  <a:ext uri="{FF2B5EF4-FFF2-40B4-BE49-F238E27FC236}">
                    <a16:creationId xmlns:a16="http://schemas.microsoft.com/office/drawing/2014/main" id="{B9E9927B-6993-E3A7-E421-6216AE99E361}"/>
                  </a:ext>
                </a:extLst>
              </p:cNvPr>
              <p:cNvSpPr/>
              <p:nvPr/>
            </p:nvSpPr>
            <p:spPr>
              <a:xfrm>
                <a:off x="11286514" y="6194733"/>
                <a:ext cx="294299" cy="294299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60" name="组合 59">
                <a:extLst>
                  <a:ext uri="{FF2B5EF4-FFF2-40B4-BE49-F238E27FC236}">
                    <a16:creationId xmlns:a16="http://schemas.microsoft.com/office/drawing/2014/main" id="{9468E84B-C5CD-7902-5490-347A51C622CA}"/>
                  </a:ext>
                </a:extLst>
              </p:cNvPr>
              <p:cNvGrpSpPr/>
              <p:nvPr/>
            </p:nvGrpSpPr>
            <p:grpSpPr>
              <a:xfrm>
                <a:off x="11358903" y="6267450"/>
                <a:ext cx="149520" cy="148866"/>
                <a:chOff x="8341979" y="2413062"/>
                <a:chExt cx="155188" cy="154508"/>
              </a:xfrm>
              <a:solidFill>
                <a:srgbClr val="FFFFFF"/>
              </a:solidFill>
            </p:grpSpPr>
            <p:sp>
              <p:nvSpPr>
                <p:cNvPr id="61" name="Freeform 25">
                  <a:extLst>
                    <a:ext uri="{FF2B5EF4-FFF2-40B4-BE49-F238E27FC236}">
                      <a16:creationId xmlns:a16="http://schemas.microsoft.com/office/drawing/2014/main" id="{15A7959B-9DB0-9AE0-8825-58F1C743546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341979" y="2458666"/>
                  <a:ext cx="155188" cy="72149"/>
                </a:xfrm>
                <a:custGeom>
                  <a:avLst/>
                  <a:gdLst>
                    <a:gd name="T0" fmla="*/ 221 w 426"/>
                    <a:gd name="T1" fmla="*/ 198 h 198"/>
                    <a:gd name="T2" fmla="*/ 211 w 426"/>
                    <a:gd name="T3" fmla="*/ 198 h 198"/>
                    <a:gd name="T4" fmla="*/ 64 w 426"/>
                    <a:gd name="T5" fmla="*/ 168 h 198"/>
                    <a:gd name="T6" fmla="*/ 1 w 426"/>
                    <a:gd name="T7" fmla="*/ 95 h 198"/>
                    <a:gd name="T8" fmla="*/ 64 w 426"/>
                    <a:gd name="T9" fmla="*/ 25 h 198"/>
                    <a:gd name="T10" fmla="*/ 205 w 426"/>
                    <a:gd name="T11" fmla="*/ 0 h 198"/>
                    <a:gd name="T12" fmla="*/ 215 w 426"/>
                    <a:gd name="T13" fmla="*/ 0 h 198"/>
                    <a:gd name="T14" fmla="*/ 361 w 426"/>
                    <a:gd name="T15" fmla="*/ 30 h 198"/>
                    <a:gd name="T16" fmla="*/ 425 w 426"/>
                    <a:gd name="T17" fmla="*/ 103 h 198"/>
                    <a:gd name="T18" fmla="*/ 362 w 426"/>
                    <a:gd name="T19" fmla="*/ 172 h 198"/>
                    <a:gd name="T20" fmla="*/ 221 w 426"/>
                    <a:gd name="T21" fmla="*/ 198 h 198"/>
                    <a:gd name="T22" fmla="*/ 205 w 426"/>
                    <a:gd name="T23" fmla="*/ 19 h 198"/>
                    <a:gd name="T24" fmla="*/ 71 w 426"/>
                    <a:gd name="T25" fmla="*/ 43 h 198"/>
                    <a:gd name="T26" fmla="*/ 19 w 426"/>
                    <a:gd name="T27" fmla="*/ 95 h 198"/>
                    <a:gd name="T28" fmla="*/ 72 w 426"/>
                    <a:gd name="T29" fmla="*/ 151 h 198"/>
                    <a:gd name="T30" fmla="*/ 212 w 426"/>
                    <a:gd name="T31" fmla="*/ 179 h 198"/>
                    <a:gd name="T32" fmla="*/ 221 w 426"/>
                    <a:gd name="T33" fmla="*/ 179 h 198"/>
                    <a:gd name="T34" fmla="*/ 355 w 426"/>
                    <a:gd name="T35" fmla="*/ 155 h 198"/>
                    <a:gd name="T36" fmla="*/ 407 w 426"/>
                    <a:gd name="T37" fmla="*/ 103 h 198"/>
                    <a:gd name="T38" fmla="*/ 354 w 426"/>
                    <a:gd name="T39" fmla="*/ 47 h 198"/>
                    <a:gd name="T40" fmla="*/ 214 w 426"/>
                    <a:gd name="T41" fmla="*/ 19 h 198"/>
                    <a:gd name="T42" fmla="*/ 205 w 426"/>
                    <a:gd name="T43" fmla="*/ 19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26" h="198">
                      <a:moveTo>
                        <a:pt x="221" y="198"/>
                      </a:moveTo>
                      <a:cubicBezTo>
                        <a:pt x="218" y="198"/>
                        <a:pt x="214" y="198"/>
                        <a:pt x="211" y="198"/>
                      </a:cubicBezTo>
                      <a:cubicBezTo>
                        <a:pt x="156" y="197"/>
                        <a:pt x="104" y="186"/>
                        <a:pt x="64" y="168"/>
                      </a:cubicBezTo>
                      <a:cubicBezTo>
                        <a:pt x="23" y="148"/>
                        <a:pt x="0" y="123"/>
                        <a:pt x="1" y="95"/>
                      </a:cubicBezTo>
                      <a:cubicBezTo>
                        <a:pt x="1" y="68"/>
                        <a:pt x="24" y="43"/>
                        <a:pt x="64" y="25"/>
                      </a:cubicBezTo>
                      <a:cubicBezTo>
                        <a:pt x="102" y="9"/>
                        <a:pt x="152" y="0"/>
                        <a:pt x="205" y="0"/>
                      </a:cubicBezTo>
                      <a:cubicBezTo>
                        <a:pt x="208" y="0"/>
                        <a:pt x="212" y="0"/>
                        <a:pt x="215" y="0"/>
                      </a:cubicBezTo>
                      <a:cubicBezTo>
                        <a:pt x="270" y="1"/>
                        <a:pt x="322" y="12"/>
                        <a:pt x="361" y="30"/>
                      </a:cubicBezTo>
                      <a:cubicBezTo>
                        <a:pt x="403" y="49"/>
                        <a:pt x="426" y="75"/>
                        <a:pt x="425" y="103"/>
                      </a:cubicBezTo>
                      <a:cubicBezTo>
                        <a:pt x="425" y="130"/>
                        <a:pt x="402" y="155"/>
                        <a:pt x="362" y="172"/>
                      </a:cubicBezTo>
                      <a:cubicBezTo>
                        <a:pt x="324" y="189"/>
                        <a:pt x="274" y="198"/>
                        <a:pt x="221" y="198"/>
                      </a:cubicBezTo>
                      <a:close/>
                      <a:moveTo>
                        <a:pt x="205" y="19"/>
                      </a:moveTo>
                      <a:cubicBezTo>
                        <a:pt x="154" y="19"/>
                        <a:pt x="106" y="27"/>
                        <a:pt x="71" y="43"/>
                      </a:cubicBezTo>
                      <a:cubicBezTo>
                        <a:pt x="38" y="57"/>
                        <a:pt x="19" y="76"/>
                        <a:pt x="19" y="95"/>
                      </a:cubicBezTo>
                      <a:cubicBezTo>
                        <a:pt x="18" y="115"/>
                        <a:pt x="38" y="135"/>
                        <a:pt x="72" y="151"/>
                      </a:cubicBezTo>
                      <a:cubicBezTo>
                        <a:pt x="109" y="168"/>
                        <a:pt x="158" y="178"/>
                        <a:pt x="212" y="179"/>
                      </a:cubicBezTo>
                      <a:cubicBezTo>
                        <a:pt x="215" y="179"/>
                        <a:pt x="218" y="179"/>
                        <a:pt x="221" y="179"/>
                      </a:cubicBezTo>
                      <a:cubicBezTo>
                        <a:pt x="272" y="179"/>
                        <a:pt x="320" y="170"/>
                        <a:pt x="355" y="155"/>
                      </a:cubicBezTo>
                      <a:cubicBezTo>
                        <a:pt x="388" y="141"/>
                        <a:pt x="407" y="122"/>
                        <a:pt x="407" y="103"/>
                      </a:cubicBezTo>
                      <a:cubicBezTo>
                        <a:pt x="408" y="83"/>
                        <a:pt x="388" y="63"/>
                        <a:pt x="354" y="47"/>
                      </a:cubicBezTo>
                      <a:cubicBezTo>
                        <a:pt x="317" y="30"/>
                        <a:pt x="268" y="20"/>
                        <a:pt x="214" y="19"/>
                      </a:cubicBezTo>
                      <a:cubicBezTo>
                        <a:pt x="211" y="19"/>
                        <a:pt x="208" y="19"/>
                        <a:pt x="205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2" name="Freeform 26">
                  <a:extLst>
                    <a:ext uri="{FF2B5EF4-FFF2-40B4-BE49-F238E27FC236}">
                      <a16:creationId xmlns:a16="http://schemas.microsoft.com/office/drawing/2014/main" id="{A124ECAD-51D3-E7D1-951A-0880166F42B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366074" y="2424361"/>
                  <a:ext cx="106998" cy="140622"/>
                </a:xfrm>
                <a:custGeom>
                  <a:avLst/>
                  <a:gdLst>
                    <a:gd name="T0" fmla="*/ 236 w 294"/>
                    <a:gd name="T1" fmla="*/ 386 h 386"/>
                    <a:gd name="T2" fmla="*/ 153 w 294"/>
                    <a:gd name="T3" fmla="*/ 347 h 386"/>
                    <a:gd name="T4" fmla="*/ 68 w 294"/>
                    <a:gd name="T5" fmla="*/ 247 h 386"/>
                    <a:gd name="T6" fmla="*/ 8 w 294"/>
                    <a:gd name="T7" fmla="*/ 104 h 386"/>
                    <a:gd name="T8" fmla="*/ 30 w 294"/>
                    <a:gd name="T9" fmla="*/ 8 h 386"/>
                    <a:gd name="T10" fmla="*/ 58 w 294"/>
                    <a:gd name="T11" fmla="*/ 0 h 386"/>
                    <a:gd name="T12" fmla="*/ 141 w 294"/>
                    <a:gd name="T13" fmla="*/ 39 h 386"/>
                    <a:gd name="T14" fmla="*/ 226 w 294"/>
                    <a:gd name="T15" fmla="*/ 138 h 386"/>
                    <a:gd name="T16" fmla="*/ 286 w 294"/>
                    <a:gd name="T17" fmla="*/ 281 h 386"/>
                    <a:gd name="T18" fmla="*/ 264 w 294"/>
                    <a:gd name="T19" fmla="*/ 378 h 386"/>
                    <a:gd name="T20" fmla="*/ 236 w 294"/>
                    <a:gd name="T21" fmla="*/ 386 h 386"/>
                    <a:gd name="T22" fmla="*/ 58 w 294"/>
                    <a:gd name="T23" fmla="*/ 18 h 386"/>
                    <a:gd name="T24" fmla="*/ 40 w 294"/>
                    <a:gd name="T25" fmla="*/ 24 h 386"/>
                    <a:gd name="T26" fmla="*/ 26 w 294"/>
                    <a:gd name="T27" fmla="*/ 101 h 386"/>
                    <a:gd name="T28" fmla="*/ 83 w 294"/>
                    <a:gd name="T29" fmla="*/ 237 h 386"/>
                    <a:gd name="T30" fmla="*/ 164 w 294"/>
                    <a:gd name="T31" fmla="*/ 333 h 386"/>
                    <a:gd name="T32" fmla="*/ 236 w 294"/>
                    <a:gd name="T33" fmla="*/ 367 h 386"/>
                    <a:gd name="T34" fmla="*/ 254 w 294"/>
                    <a:gd name="T35" fmla="*/ 362 h 386"/>
                    <a:gd name="T36" fmla="*/ 268 w 294"/>
                    <a:gd name="T37" fmla="*/ 285 h 386"/>
                    <a:gd name="T38" fmla="*/ 211 w 294"/>
                    <a:gd name="T39" fmla="*/ 149 h 386"/>
                    <a:gd name="T40" fmla="*/ 130 w 294"/>
                    <a:gd name="T41" fmla="*/ 53 h 386"/>
                    <a:gd name="T42" fmla="*/ 58 w 294"/>
                    <a:gd name="T43" fmla="*/ 1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94" h="386">
                      <a:moveTo>
                        <a:pt x="236" y="386"/>
                      </a:moveTo>
                      <a:cubicBezTo>
                        <a:pt x="212" y="386"/>
                        <a:pt x="184" y="373"/>
                        <a:pt x="153" y="347"/>
                      </a:cubicBezTo>
                      <a:cubicBezTo>
                        <a:pt x="123" y="322"/>
                        <a:pt x="94" y="288"/>
                        <a:pt x="68" y="247"/>
                      </a:cubicBezTo>
                      <a:cubicBezTo>
                        <a:pt x="38" y="199"/>
                        <a:pt x="16" y="148"/>
                        <a:pt x="8" y="104"/>
                      </a:cubicBezTo>
                      <a:cubicBezTo>
                        <a:pt x="0" y="58"/>
                        <a:pt x="8" y="23"/>
                        <a:pt x="30" y="8"/>
                      </a:cubicBezTo>
                      <a:cubicBezTo>
                        <a:pt x="38" y="3"/>
                        <a:pt x="48" y="0"/>
                        <a:pt x="58" y="0"/>
                      </a:cubicBezTo>
                      <a:cubicBezTo>
                        <a:pt x="82" y="0"/>
                        <a:pt x="110" y="13"/>
                        <a:pt x="141" y="39"/>
                      </a:cubicBezTo>
                      <a:cubicBezTo>
                        <a:pt x="171" y="64"/>
                        <a:pt x="200" y="98"/>
                        <a:pt x="226" y="138"/>
                      </a:cubicBezTo>
                      <a:cubicBezTo>
                        <a:pt x="256" y="187"/>
                        <a:pt x="278" y="238"/>
                        <a:pt x="286" y="281"/>
                      </a:cubicBezTo>
                      <a:cubicBezTo>
                        <a:pt x="294" y="328"/>
                        <a:pt x="286" y="362"/>
                        <a:pt x="264" y="378"/>
                      </a:cubicBezTo>
                      <a:cubicBezTo>
                        <a:pt x="256" y="383"/>
                        <a:pt x="246" y="386"/>
                        <a:pt x="236" y="386"/>
                      </a:cubicBezTo>
                      <a:close/>
                      <a:moveTo>
                        <a:pt x="58" y="18"/>
                      </a:moveTo>
                      <a:cubicBezTo>
                        <a:pt x="51" y="18"/>
                        <a:pt x="45" y="20"/>
                        <a:pt x="40" y="24"/>
                      </a:cubicBezTo>
                      <a:cubicBezTo>
                        <a:pt x="24" y="34"/>
                        <a:pt x="19" y="63"/>
                        <a:pt x="26" y="101"/>
                      </a:cubicBezTo>
                      <a:cubicBezTo>
                        <a:pt x="33" y="142"/>
                        <a:pt x="54" y="191"/>
                        <a:pt x="83" y="237"/>
                      </a:cubicBezTo>
                      <a:cubicBezTo>
                        <a:pt x="107" y="276"/>
                        <a:pt x="136" y="309"/>
                        <a:pt x="164" y="333"/>
                      </a:cubicBezTo>
                      <a:cubicBezTo>
                        <a:pt x="191" y="355"/>
                        <a:pt x="217" y="367"/>
                        <a:pt x="236" y="367"/>
                      </a:cubicBezTo>
                      <a:cubicBezTo>
                        <a:pt x="243" y="367"/>
                        <a:pt x="249" y="366"/>
                        <a:pt x="254" y="362"/>
                      </a:cubicBezTo>
                      <a:cubicBezTo>
                        <a:pt x="270" y="351"/>
                        <a:pt x="275" y="323"/>
                        <a:pt x="268" y="285"/>
                      </a:cubicBezTo>
                      <a:cubicBezTo>
                        <a:pt x="260" y="243"/>
                        <a:pt x="240" y="195"/>
                        <a:pt x="211" y="149"/>
                      </a:cubicBezTo>
                      <a:cubicBezTo>
                        <a:pt x="186" y="110"/>
                        <a:pt x="158" y="77"/>
                        <a:pt x="130" y="53"/>
                      </a:cubicBezTo>
                      <a:cubicBezTo>
                        <a:pt x="103" y="31"/>
                        <a:pt x="77" y="18"/>
                        <a:pt x="58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3" name="Freeform 27">
                  <a:extLst>
                    <a:ext uri="{FF2B5EF4-FFF2-40B4-BE49-F238E27FC236}">
                      <a16:creationId xmlns:a16="http://schemas.microsoft.com/office/drawing/2014/main" id="{71900DCD-28A6-F7E8-C1C5-3F59DF2DED6E}"/>
                    </a:ext>
                  </a:extLst>
                </p:cNvPr>
                <p:cNvSpPr/>
                <p:nvPr/>
              </p:nvSpPr>
              <p:spPr bwMode="auto">
                <a:xfrm>
                  <a:off x="8370022" y="2429126"/>
                  <a:ext cx="97605" cy="138444"/>
                </a:xfrm>
                <a:custGeom>
                  <a:avLst/>
                  <a:gdLst>
                    <a:gd name="T0" fmla="*/ 58 w 268"/>
                    <a:gd name="T1" fmla="*/ 380 h 380"/>
                    <a:gd name="T2" fmla="*/ 34 w 268"/>
                    <a:gd name="T3" fmla="*/ 374 h 380"/>
                    <a:gd name="T4" fmla="*/ 5 w 268"/>
                    <a:gd name="T5" fmla="*/ 280 h 380"/>
                    <a:gd name="T6" fmla="*/ 53 w 268"/>
                    <a:gd name="T7" fmla="*/ 132 h 380"/>
                    <a:gd name="T8" fmla="*/ 156 w 268"/>
                    <a:gd name="T9" fmla="*/ 3 h 380"/>
                    <a:gd name="T10" fmla="*/ 169 w 268"/>
                    <a:gd name="T11" fmla="*/ 5 h 380"/>
                    <a:gd name="T12" fmla="*/ 166 w 268"/>
                    <a:gd name="T13" fmla="*/ 18 h 380"/>
                    <a:gd name="T14" fmla="*/ 69 w 268"/>
                    <a:gd name="T15" fmla="*/ 141 h 380"/>
                    <a:gd name="T16" fmla="*/ 23 w 268"/>
                    <a:gd name="T17" fmla="*/ 282 h 380"/>
                    <a:gd name="T18" fmla="*/ 42 w 268"/>
                    <a:gd name="T19" fmla="*/ 358 h 380"/>
                    <a:gd name="T20" fmla="*/ 114 w 268"/>
                    <a:gd name="T21" fmla="*/ 335 h 380"/>
                    <a:gd name="T22" fmla="*/ 203 w 268"/>
                    <a:gd name="T23" fmla="*/ 218 h 380"/>
                    <a:gd name="T24" fmla="*/ 250 w 268"/>
                    <a:gd name="T25" fmla="*/ 67 h 380"/>
                    <a:gd name="T26" fmla="*/ 260 w 268"/>
                    <a:gd name="T27" fmla="*/ 58 h 380"/>
                    <a:gd name="T28" fmla="*/ 268 w 268"/>
                    <a:gd name="T29" fmla="*/ 68 h 380"/>
                    <a:gd name="T30" fmla="*/ 219 w 268"/>
                    <a:gd name="T31" fmla="*/ 227 h 380"/>
                    <a:gd name="T32" fmla="*/ 125 w 268"/>
                    <a:gd name="T33" fmla="*/ 349 h 380"/>
                    <a:gd name="T34" fmla="*/ 58 w 268"/>
                    <a:gd name="T35" fmla="*/ 380 h 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68" h="380">
                      <a:moveTo>
                        <a:pt x="58" y="380"/>
                      </a:moveTo>
                      <a:cubicBezTo>
                        <a:pt x="49" y="380"/>
                        <a:pt x="41" y="378"/>
                        <a:pt x="34" y="374"/>
                      </a:cubicBezTo>
                      <a:cubicBezTo>
                        <a:pt x="10" y="361"/>
                        <a:pt x="0" y="327"/>
                        <a:pt x="5" y="280"/>
                      </a:cubicBezTo>
                      <a:cubicBezTo>
                        <a:pt x="9" y="235"/>
                        <a:pt x="26" y="183"/>
                        <a:pt x="53" y="132"/>
                      </a:cubicBezTo>
                      <a:cubicBezTo>
                        <a:pt x="82" y="77"/>
                        <a:pt x="120" y="30"/>
                        <a:pt x="156" y="3"/>
                      </a:cubicBezTo>
                      <a:cubicBezTo>
                        <a:pt x="160" y="0"/>
                        <a:pt x="166" y="1"/>
                        <a:pt x="169" y="5"/>
                      </a:cubicBezTo>
                      <a:cubicBezTo>
                        <a:pt x="171" y="10"/>
                        <a:pt x="171" y="15"/>
                        <a:pt x="166" y="18"/>
                      </a:cubicBezTo>
                      <a:cubicBezTo>
                        <a:pt x="132" y="44"/>
                        <a:pt x="97" y="88"/>
                        <a:pt x="69" y="141"/>
                      </a:cubicBezTo>
                      <a:cubicBezTo>
                        <a:pt x="43" y="190"/>
                        <a:pt x="27" y="240"/>
                        <a:pt x="23" y="282"/>
                      </a:cubicBezTo>
                      <a:cubicBezTo>
                        <a:pt x="19" y="321"/>
                        <a:pt x="26" y="348"/>
                        <a:pt x="42" y="358"/>
                      </a:cubicBezTo>
                      <a:cubicBezTo>
                        <a:pt x="59" y="367"/>
                        <a:pt x="85" y="359"/>
                        <a:pt x="114" y="335"/>
                      </a:cubicBezTo>
                      <a:cubicBezTo>
                        <a:pt x="146" y="308"/>
                        <a:pt x="178" y="267"/>
                        <a:pt x="203" y="218"/>
                      </a:cubicBezTo>
                      <a:cubicBezTo>
                        <a:pt x="231" y="166"/>
                        <a:pt x="248" y="110"/>
                        <a:pt x="250" y="67"/>
                      </a:cubicBezTo>
                      <a:cubicBezTo>
                        <a:pt x="250" y="61"/>
                        <a:pt x="255" y="58"/>
                        <a:pt x="260" y="58"/>
                      </a:cubicBezTo>
                      <a:cubicBezTo>
                        <a:pt x="265" y="58"/>
                        <a:pt x="268" y="62"/>
                        <a:pt x="268" y="68"/>
                      </a:cubicBezTo>
                      <a:cubicBezTo>
                        <a:pt x="266" y="114"/>
                        <a:pt x="248" y="172"/>
                        <a:pt x="219" y="227"/>
                      </a:cubicBezTo>
                      <a:cubicBezTo>
                        <a:pt x="192" y="278"/>
                        <a:pt x="159" y="321"/>
                        <a:pt x="125" y="349"/>
                      </a:cubicBezTo>
                      <a:cubicBezTo>
                        <a:pt x="101" y="370"/>
                        <a:pt x="77" y="380"/>
                        <a:pt x="58" y="3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4" name="Freeform 28">
                  <a:extLst>
                    <a:ext uri="{FF2B5EF4-FFF2-40B4-BE49-F238E27FC236}">
                      <a16:creationId xmlns:a16="http://schemas.microsoft.com/office/drawing/2014/main" id="{208B8354-B159-7D21-0DDD-AE95AE3B8986}"/>
                    </a:ext>
                  </a:extLst>
                </p:cNvPr>
                <p:cNvSpPr/>
                <p:nvPr/>
              </p:nvSpPr>
              <p:spPr bwMode="auto">
                <a:xfrm>
                  <a:off x="8437134" y="2413062"/>
                  <a:ext cx="32671" cy="34305"/>
                </a:xfrm>
                <a:custGeom>
                  <a:avLst/>
                  <a:gdLst>
                    <a:gd name="T0" fmla="*/ 0 w 90"/>
                    <a:gd name="T1" fmla="*/ 47 h 94"/>
                    <a:gd name="T2" fmla="*/ 13 w 90"/>
                    <a:gd name="T3" fmla="*/ 80 h 94"/>
                    <a:gd name="T4" fmla="*/ 45 w 90"/>
                    <a:gd name="T5" fmla="*/ 94 h 94"/>
                    <a:gd name="T6" fmla="*/ 77 w 90"/>
                    <a:gd name="T7" fmla="*/ 80 h 94"/>
                    <a:gd name="T8" fmla="*/ 90 w 90"/>
                    <a:gd name="T9" fmla="*/ 47 h 94"/>
                    <a:gd name="T10" fmla="*/ 77 w 90"/>
                    <a:gd name="T11" fmla="*/ 14 h 94"/>
                    <a:gd name="T12" fmla="*/ 45 w 90"/>
                    <a:gd name="T13" fmla="*/ 0 h 94"/>
                    <a:gd name="T14" fmla="*/ 13 w 90"/>
                    <a:gd name="T15" fmla="*/ 14 h 94"/>
                    <a:gd name="T16" fmla="*/ 0 w 90"/>
                    <a:gd name="T17" fmla="*/ 47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0" h="94">
                      <a:moveTo>
                        <a:pt x="0" y="47"/>
                      </a:moveTo>
                      <a:cubicBezTo>
                        <a:pt x="0" y="59"/>
                        <a:pt x="5" y="71"/>
                        <a:pt x="13" y="80"/>
                      </a:cubicBezTo>
                      <a:cubicBezTo>
                        <a:pt x="22" y="89"/>
                        <a:pt x="34" y="94"/>
                        <a:pt x="45" y="94"/>
                      </a:cubicBezTo>
                      <a:cubicBezTo>
                        <a:pt x="57" y="94"/>
                        <a:pt x="69" y="89"/>
                        <a:pt x="77" y="80"/>
                      </a:cubicBezTo>
                      <a:cubicBezTo>
                        <a:pt x="85" y="71"/>
                        <a:pt x="90" y="59"/>
                        <a:pt x="90" y="47"/>
                      </a:cubicBezTo>
                      <a:cubicBezTo>
                        <a:pt x="90" y="34"/>
                        <a:pt x="85" y="22"/>
                        <a:pt x="77" y="14"/>
                      </a:cubicBezTo>
                      <a:cubicBezTo>
                        <a:pt x="69" y="5"/>
                        <a:pt x="57" y="0"/>
                        <a:pt x="45" y="0"/>
                      </a:cubicBezTo>
                      <a:cubicBezTo>
                        <a:pt x="34" y="0"/>
                        <a:pt x="22" y="5"/>
                        <a:pt x="13" y="14"/>
                      </a:cubicBezTo>
                      <a:cubicBezTo>
                        <a:pt x="5" y="22"/>
                        <a:pt x="0" y="34"/>
                        <a:pt x="0" y="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EDDEDA5D-4861-0C20-808B-2F2D51DA7636}"/>
                </a:ext>
              </a:extLst>
            </p:cNvPr>
            <p:cNvGrpSpPr/>
            <p:nvPr/>
          </p:nvGrpSpPr>
          <p:grpSpPr>
            <a:xfrm>
              <a:off x="10828362" y="6194733"/>
              <a:ext cx="294299" cy="294299"/>
              <a:chOff x="10821694" y="6194733"/>
              <a:chExt cx="294299" cy="294299"/>
            </a:xfrm>
          </p:grpSpPr>
          <p:sp>
            <p:nvSpPr>
              <p:cNvPr id="57" name="椭圆 56">
                <a:extLst>
                  <a:ext uri="{FF2B5EF4-FFF2-40B4-BE49-F238E27FC236}">
                    <a16:creationId xmlns:a16="http://schemas.microsoft.com/office/drawing/2014/main" id="{4CA33676-885C-BC19-DC3D-25D603FFB8FD}"/>
                  </a:ext>
                </a:extLst>
              </p:cNvPr>
              <p:cNvSpPr/>
              <p:nvPr/>
            </p:nvSpPr>
            <p:spPr>
              <a:xfrm>
                <a:off x="10821694" y="6194733"/>
                <a:ext cx="294299" cy="294299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8" name="Freeform 53">
                <a:extLst>
                  <a:ext uri="{FF2B5EF4-FFF2-40B4-BE49-F238E27FC236}">
                    <a16:creationId xmlns:a16="http://schemas.microsoft.com/office/drawing/2014/main" id="{1DB7071B-B08B-2AEA-0EAA-C5EB807488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899046" y="6273165"/>
                <a:ext cx="139594" cy="137434"/>
              </a:xfrm>
              <a:custGeom>
                <a:avLst/>
                <a:gdLst>
                  <a:gd name="T0" fmla="*/ 625 w 700"/>
                  <a:gd name="T1" fmla="*/ 140 h 689"/>
                  <a:gd name="T2" fmla="*/ 463 w 700"/>
                  <a:gd name="T3" fmla="*/ 140 h 689"/>
                  <a:gd name="T4" fmla="*/ 463 w 700"/>
                  <a:gd name="T5" fmla="*/ 67 h 689"/>
                  <a:gd name="T6" fmla="*/ 395 w 700"/>
                  <a:gd name="T7" fmla="*/ 0 h 689"/>
                  <a:gd name="T8" fmla="*/ 304 w 700"/>
                  <a:gd name="T9" fmla="*/ 0 h 689"/>
                  <a:gd name="T10" fmla="*/ 237 w 700"/>
                  <a:gd name="T11" fmla="*/ 67 h 689"/>
                  <a:gd name="T12" fmla="*/ 237 w 700"/>
                  <a:gd name="T13" fmla="*/ 140 h 689"/>
                  <a:gd name="T14" fmla="*/ 75 w 700"/>
                  <a:gd name="T15" fmla="*/ 140 h 689"/>
                  <a:gd name="T16" fmla="*/ 0 w 700"/>
                  <a:gd name="T17" fmla="*/ 215 h 689"/>
                  <a:gd name="T18" fmla="*/ 0 w 700"/>
                  <a:gd name="T19" fmla="*/ 615 h 689"/>
                  <a:gd name="T20" fmla="*/ 75 w 700"/>
                  <a:gd name="T21" fmla="*/ 689 h 689"/>
                  <a:gd name="T22" fmla="*/ 625 w 700"/>
                  <a:gd name="T23" fmla="*/ 689 h 689"/>
                  <a:gd name="T24" fmla="*/ 700 w 700"/>
                  <a:gd name="T25" fmla="*/ 615 h 689"/>
                  <a:gd name="T26" fmla="*/ 700 w 700"/>
                  <a:gd name="T27" fmla="*/ 215 h 689"/>
                  <a:gd name="T28" fmla="*/ 625 w 700"/>
                  <a:gd name="T29" fmla="*/ 140 h 689"/>
                  <a:gd name="T30" fmla="*/ 280 w 700"/>
                  <a:gd name="T31" fmla="*/ 67 h 689"/>
                  <a:gd name="T32" fmla="*/ 304 w 700"/>
                  <a:gd name="T33" fmla="*/ 43 h 689"/>
                  <a:gd name="T34" fmla="*/ 381 w 700"/>
                  <a:gd name="T35" fmla="*/ 43 h 689"/>
                  <a:gd name="T36" fmla="*/ 420 w 700"/>
                  <a:gd name="T37" fmla="*/ 67 h 689"/>
                  <a:gd name="T38" fmla="*/ 420 w 700"/>
                  <a:gd name="T39" fmla="*/ 140 h 689"/>
                  <a:gd name="T40" fmla="*/ 280 w 700"/>
                  <a:gd name="T41" fmla="*/ 140 h 689"/>
                  <a:gd name="T42" fmla="*/ 280 w 700"/>
                  <a:gd name="T43" fmla="*/ 67 h 689"/>
                  <a:gd name="T44" fmla="*/ 625 w 700"/>
                  <a:gd name="T45" fmla="*/ 646 h 689"/>
                  <a:gd name="T46" fmla="*/ 75 w 700"/>
                  <a:gd name="T47" fmla="*/ 646 h 689"/>
                  <a:gd name="T48" fmla="*/ 43 w 700"/>
                  <a:gd name="T49" fmla="*/ 615 h 689"/>
                  <a:gd name="T50" fmla="*/ 43 w 700"/>
                  <a:gd name="T51" fmla="*/ 420 h 689"/>
                  <a:gd name="T52" fmla="*/ 77 w 700"/>
                  <a:gd name="T53" fmla="*/ 420 h 689"/>
                  <a:gd name="T54" fmla="*/ 87 w 700"/>
                  <a:gd name="T55" fmla="*/ 409 h 689"/>
                  <a:gd name="T56" fmla="*/ 77 w 700"/>
                  <a:gd name="T57" fmla="*/ 399 h 689"/>
                  <a:gd name="T58" fmla="*/ 43 w 700"/>
                  <a:gd name="T59" fmla="*/ 399 h 689"/>
                  <a:gd name="T60" fmla="*/ 43 w 700"/>
                  <a:gd name="T61" fmla="*/ 215 h 689"/>
                  <a:gd name="T62" fmla="*/ 75 w 700"/>
                  <a:gd name="T63" fmla="*/ 183 h 689"/>
                  <a:gd name="T64" fmla="*/ 625 w 700"/>
                  <a:gd name="T65" fmla="*/ 183 h 689"/>
                  <a:gd name="T66" fmla="*/ 656 w 700"/>
                  <a:gd name="T67" fmla="*/ 215 h 689"/>
                  <a:gd name="T68" fmla="*/ 656 w 700"/>
                  <a:gd name="T69" fmla="*/ 399 h 689"/>
                  <a:gd name="T70" fmla="*/ 420 w 700"/>
                  <a:gd name="T71" fmla="*/ 399 h 689"/>
                  <a:gd name="T72" fmla="*/ 420 w 700"/>
                  <a:gd name="T73" fmla="*/ 389 h 689"/>
                  <a:gd name="T74" fmla="*/ 376 w 700"/>
                  <a:gd name="T75" fmla="*/ 345 h 689"/>
                  <a:gd name="T76" fmla="*/ 324 w 700"/>
                  <a:gd name="T77" fmla="*/ 345 h 689"/>
                  <a:gd name="T78" fmla="*/ 280 w 700"/>
                  <a:gd name="T79" fmla="*/ 389 h 689"/>
                  <a:gd name="T80" fmla="*/ 280 w 700"/>
                  <a:gd name="T81" fmla="*/ 399 h 689"/>
                  <a:gd name="T82" fmla="*/ 141 w 700"/>
                  <a:gd name="T83" fmla="*/ 399 h 689"/>
                  <a:gd name="T84" fmla="*/ 131 w 700"/>
                  <a:gd name="T85" fmla="*/ 409 h 689"/>
                  <a:gd name="T86" fmla="*/ 141 w 700"/>
                  <a:gd name="T87" fmla="*/ 420 h 689"/>
                  <a:gd name="T88" fmla="*/ 280 w 700"/>
                  <a:gd name="T89" fmla="*/ 420 h 689"/>
                  <a:gd name="T90" fmla="*/ 280 w 700"/>
                  <a:gd name="T91" fmla="*/ 441 h 689"/>
                  <a:gd name="T92" fmla="*/ 324 w 700"/>
                  <a:gd name="T93" fmla="*/ 485 h 689"/>
                  <a:gd name="T94" fmla="*/ 376 w 700"/>
                  <a:gd name="T95" fmla="*/ 485 h 689"/>
                  <a:gd name="T96" fmla="*/ 420 w 700"/>
                  <a:gd name="T97" fmla="*/ 441 h 689"/>
                  <a:gd name="T98" fmla="*/ 420 w 700"/>
                  <a:gd name="T99" fmla="*/ 420 h 689"/>
                  <a:gd name="T100" fmla="*/ 656 w 700"/>
                  <a:gd name="T101" fmla="*/ 420 h 689"/>
                  <a:gd name="T102" fmla="*/ 656 w 700"/>
                  <a:gd name="T103" fmla="*/ 615 h 689"/>
                  <a:gd name="T104" fmla="*/ 625 w 700"/>
                  <a:gd name="T105" fmla="*/ 646 h 689"/>
                  <a:gd name="T106" fmla="*/ 398 w 700"/>
                  <a:gd name="T107" fmla="*/ 389 h 689"/>
                  <a:gd name="T108" fmla="*/ 398 w 700"/>
                  <a:gd name="T109" fmla="*/ 441 h 689"/>
                  <a:gd name="T110" fmla="*/ 376 w 700"/>
                  <a:gd name="T111" fmla="*/ 463 h 689"/>
                  <a:gd name="T112" fmla="*/ 324 w 700"/>
                  <a:gd name="T113" fmla="*/ 463 h 689"/>
                  <a:gd name="T114" fmla="*/ 301 w 700"/>
                  <a:gd name="T115" fmla="*/ 441 h 689"/>
                  <a:gd name="T116" fmla="*/ 301 w 700"/>
                  <a:gd name="T117" fmla="*/ 389 h 689"/>
                  <a:gd name="T118" fmla="*/ 324 w 700"/>
                  <a:gd name="T119" fmla="*/ 366 h 689"/>
                  <a:gd name="T120" fmla="*/ 376 w 700"/>
                  <a:gd name="T121" fmla="*/ 366 h 689"/>
                  <a:gd name="T122" fmla="*/ 398 w 700"/>
                  <a:gd name="T123" fmla="*/ 389 h 6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00" h="689">
                    <a:moveTo>
                      <a:pt x="625" y="140"/>
                    </a:moveTo>
                    <a:cubicBezTo>
                      <a:pt x="463" y="140"/>
                      <a:pt x="463" y="140"/>
                      <a:pt x="463" y="140"/>
                    </a:cubicBezTo>
                    <a:cubicBezTo>
                      <a:pt x="463" y="67"/>
                      <a:pt x="463" y="67"/>
                      <a:pt x="463" y="67"/>
                    </a:cubicBezTo>
                    <a:cubicBezTo>
                      <a:pt x="463" y="28"/>
                      <a:pt x="438" y="0"/>
                      <a:pt x="395" y="0"/>
                    </a:cubicBezTo>
                    <a:cubicBezTo>
                      <a:pt x="304" y="0"/>
                      <a:pt x="304" y="0"/>
                      <a:pt x="304" y="0"/>
                    </a:cubicBezTo>
                    <a:cubicBezTo>
                      <a:pt x="260" y="0"/>
                      <a:pt x="237" y="29"/>
                      <a:pt x="237" y="67"/>
                    </a:cubicBezTo>
                    <a:cubicBezTo>
                      <a:pt x="237" y="140"/>
                      <a:pt x="237" y="140"/>
                      <a:pt x="237" y="140"/>
                    </a:cubicBezTo>
                    <a:cubicBezTo>
                      <a:pt x="75" y="140"/>
                      <a:pt x="75" y="140"/>
                      <a:pt x="75" y="140"/>
                    </a:cubicBezTo>
                    <a:cubicBezTo>
                      <a:pt x="33" y="140"/>
                      <a:pt x="0" y="174"/>
                      <a:pt x="0" y="215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56"/>
                      <a:pt x="33" y="689"/>
                      <a:pt x="75" y="689"/>
                    </a:cubicBezTo>
                    <a:cubicBezTo>
                      <a:pt x="625" y="689"/>
                      <a:pt x="625" y="689"/>
                      <a:pt x="625" y="689"/>
                    </a:cubicBezTo>
                    <a:cubicBezTo>
                      <a:pt x="666" y="689"/>
                      <a:pt x="700" y="656"/>
                      <a:pt x="700" y="615"/>
                    </a:cubicBezTo>
                    <a:cubicBezTo>
                      <a:pt x="700" y="215"/>
                      <a:pt x="700" y="215"/>
                      <a:pt x="700" y="215"/>
                    </a:cubicBezTo>
                    <a:cubicBezTo>
                      <a:pt x="700" y="174"/>
                      <a:pt x="666" y="140"/>
                      <a:pt x="625" y="140"/>
                    </a:cubicBezTo>
                    <a:close/>
                    <a:moveTo>
                      <a:pt x="280" y="67"/>
                    </a:moveTo>
                    <a:cubicBezTo>
                      <a:pt x="280" y="44"/>
                      <a:pt x="300" y="43"/>
                      <a:pt x="304" y="43"/>
                    </a:cubicBezTo>
                    <a:cubicBezTo>
                      <a:pt x="381" y="43"/>
                      <a:pt x="381" y="43"/>
                      <a:pt x="381" y="43"/>
                    </a:cubicBezTo>
                    <a:cubicBezTo>
                      <a:pt x="394" y="43"/>
                      <a:pt x="420" y="48"/>
                      <a:pt x="420" y="67"/>
                    </a:cubicBezTo>
                    <a:cubicBezTo>
                      <a:pt x="420" y="140"/>
                      <a:pt x="420" y="140"/>
                      <a:pt x="420" y="140"/>
                    </a:cubicBezTo>
                    <a:cubicBezTo>
                      <a:pt x="280" y="140"/>
                      <a:pt x="280" y="140"/>
                      <a:pt x="280" y="140"/>
                    </a:cubicBezTo>
                    <a:lnTo>
                      <a:pt x="280" y="67"/>
                    </a:lnTo>
                    <a:close/>
                    <a:moveTo>
                      <a:pt x="625" y="646"/>
                    </a:moveTo>
                    <a:cubicBezTo>
                      <a:pt x="75" y="646"/>
                      <a:pt x="75" y="646"/>
                      <a:pt x="75" y="646"/>
                    </a:cubicBezTo>
                    <a:cubicBezTo>
                      <a:pt x="57" y="646"/>
                      <a:pt x="43" y="632"/>
                      <a:pt x="43" y="615"/>
                    </a:cubicBezTo>
                    <a:cubicBezTo>
                      <a:pt x="43" y="420"/>
                      <a:pt x="43" y="420"/>
                      <a:pt x="43" y="420"/>
                    </a:cubicBezTo>
                    <a:cubicBezTo>
                      <a:pt x="77" y="420"/>
                      <a:pt x="77" y="420"/>
                      <a:pt x="77" y="420"/>
                    </a:cubicBezTo>
                    <a:cubicBezTo>
                      <a:pt x="83" y="420"/>
                      <a:pt x="87" y="415"/>
                      <a:pt x="87" y="409"/>
                    </a:cubicBezTo>
                    <a:cubicBezTo>
                      <a:pt x="87" y="403"/>
                      <a:pt x="83" y="399"/>
                      <a:pt x="77" y="399"/>
                    </a:cubicBezTo>
                    <a:cubicBezTo>
                      <a:pt x="43" y="399"/>
                      <a:pt x="43" y="399"/>
                      <a:pt x="43" y="399"/>
                    </a:cubicBezTo>
                    <a:cubicBezTo>
                      <a:pt x="43" y="215"/>
                      <a:pt x="43" y="215"/>
                      <a:pt x="43" y="215"/>
                    </a:cubicBezTo>
                    <a:cubicBezTo>
                      <a:pt x="43" y="197"/>
                      <a:pt x="57" y="183"/>
                      <a:pt x="75" y="183"/>
                    </a:cubicBezTo>
                    <a:cubicBezTo>
                      <a:pt x="625" y="183"/>
                      <a:pt x="625" y="183"/>
                      <a:pt x="625" y="183"/>
                    </a:cubicBezTo>
                    <a:cubicBezTo>
                      <a:pt x="642" y="183"/>
                      <a:pt x="656" y="197"/>
                      <a:pt x="656" y="215"/>
                    </a:cubicBezTo>
                    <a:cubicBezTo>
                      <a:pt x="656" y="399"/>
                      <a:pt x="656" y="399"/>
                      <a:pt x="656" y="399"/>
                    </a:cubicBezTo>
                    <a:cubicBezTo>
                      <a:pt x="420" y="399"/>
                      <a:pt x="420" y="399"/>
                      <a:pt x="420" y="399"/>
                    </a:cubicBezTo>
                    <a:cubicBezTo>
                      <a:pt x="420" y="389"/>
                      <a:pt x="420" y="389"/>
                      <a:pt x="420" y="389"/>
                    </a:cubicBezTo>
                    <a:cubicBezTo>
                      <a:pt x="420" y="364"/>
                      <a:pt x="400" y="345"/>
                      <a:pt x="376" y="345"/>
                    </a:cubicBezTo>
                    <a:cubicBezTo>
                      <a:pt x="324" y="345"/>
                      <a:pt x="324" y="345"/>
                      <a:pt x="324" y="345"/>
                    </a:cubicBezTo>
                    <a:cubicBezTo>
                      <a:pt x="299" y="345"/>
                      <a:pt x="280" y="364"/>
                      <a:pt x="280" y="389"/>
                    </a:cubicBezTo>
                    <a:cubicBezTo>
                      <a:pt x="280" y="399"/>
                      <a:pt x="280" y="399"/>
                      <a:pt x="280" y="399"/>
                    </a:cubicBezTo>
                    <a:cubicBezTo>
                      <a:pt x="141" y="399"/>
                      <a:pt x="141" y="399"/>
                      <a:pt x="141" y="399"/>
                    </a:cubicBezTo>
                    <a:cubicBezTo>
                      <a:pt x="135" y="399"/>
                      <a:pt x="131" y="403"/>
                      <a:pt x="131" y="409"/>
                    </a:cubicBezTo>
                    <a:cubicBezTo>
                      <a:pt x="131" y="415"/>
                      <a:pt x="135" y="420"/>
                      <a:pt x="141" y="420"/>
                    </a:cubicBezTo>
                    <a:cubicBezTo>
                      <a:pt x="280" y="420"/>
                      <a:pt x="280" y="420"/>
                      <a:pt x="280" y="420"/>
                    </a:cubicBezTo>
                    <a:cubicBezTo>
                      <a:pt x="280" y="441"/>
                      <a:pt x="280" y="441"/>
                      <a:pt x="280" y="441"/>
                    </a:cubicBezTo>
                    <a:cubicBezTo>
                      <a:pt x="280" y="465"/>
                      <a:pt x="299" y="485"/>
                      <a:pt x="324" y="485"/>
                    </a:cubicBezTo>
                    <a:cubicBezTo>
                      <a:pt x="376" y="485"/>
                      <a:pt x="376" y="485"/>
                      <a:pt x="376" y="485"/>
                    </a:cubicBezTo>
                    <a:cubicBezTo>
                      <a:pt x="400" y="485"/>
                      <a:pt x="420" y="465"/>
                      <a:pt x="420" y="441"/>
                    </a:cubicBezTo>
                    <a:cubicBezTo>
                      <a:pt x="420" y="420"/>
                      <a:pt x="420" y="420"/>
                      <a:pt x="420" y="420"/>
                    </a:cubicBezTo>
                    <a:cubicBezTo>
                      <a:pt x="656" y="420"/>
                      <a:pt x="656" y="420"/>
                      <a:pt x="656" y="420"/>
                    </a:cubicBezTo>
                    <a:cubicBezTo>
                      <a:pt x="656" y="615"/>
                      <a:pt x="656" y="615"/>
                      <a:pt x="656" y="615"/>
                    </a:cubicBezTo>
                    <a:cubicBezTo>
                      <a:pt x="656" y="632"/>
                      <a:pt x="642" y="646"/>
                      <a:pt x="625" y="646"/>
                    </a:cubicBezTo>
                    <a:close/>
                    <a:moveTo>
                      <a:pt x="398" y="389"/>
                    </a:moveTo>
                    <a:cubicBezTo>
                      <a:pt x="398" y="441"/>
                      <a:pt x="398" y="441"/>
                      <a:pt x="398" y="441"/>
                    </a:cubicBezTo>
                    <a:cubicBezTo>
                      <a:pt x="398" y="453"/>
                      <a:pt x="388" y="463"/>
                      <a:pt x="376" y="463"/>
                    </a:cubicBezTo>
                    <a:cubicBezTo>
                      <a:pt x="324" y="463"/>
                      <a:pt x="324" y="463"/>
                      <a:pt x="324" y="463"/>
                    </a:cubicBezTo>
                    <a:cubicBezTo>
                      <a:pt x="311" y="463"/>
                      <a:pt x="301" y="453"/>
                      <a:pt x="301" y="441"/>
                    </a:cubicBezTo>
                    <a:cubicBezTo>
                      <a:pt x="301" y="389"/>
                      <a:pt x="301" y="389"/>
                      <a:pt x="301" y="389"/>
                    </a:cubicBezTo>
                    <a:cubicBezTo>
                      <a:pt x="301" y="376"/>
                      <a:pt x="311" y="366"/>
                      <a:pt x="324" y="366"/>
                    </a:cubicBezTo>
                    <a:cubicBezTo>
                      <a:pt x="376" y="366"/>
                      <a:pt x="376" y="366"/>
                      <a:pt x="376" y="366"/>
                    </a:cubicBezTo>
                    <a:cubicBezTo>
                      <a:pt x="388" y="366"/>
                      <a:pt x="398" y="376"/>
                      <a:pt x="398" y="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B01814C4-71C9-6B4A-9410-8D1BAB74B70F}"/>
                </a:ext>
              </a:extLst>
            </p:cNvPr>
            <p:cNvGrpSpPr/>
            <p:nvPr/>
          </p:nvGrpSpPr>
          <p:grpSpPr>
            <a:xfrm>
              <a:off x="10370209" y="6194733"/>
              <a:ext cx="294299" cy="294299"/>
              <a:chOff x="10370209" y="6194733"/>
              <a:chExt cx="294299" cy="294299"/>
            </a:xfrm>
          </p:grpSpPr>
          <p:sp>
            <p:nvSpPr>
              <p:cNvPr id="53" name="椭圆 52">
                <a:extLst>
                  <a:ext uri="{FF2B5EF4-FFF2-40B4-BE49-F238E27FC236}">
                    <a16:creationId xmlns:a16="http://schemas.microsoft.com/office/drawing/2014/main" id="{91C21EB4-B839-A9E5-97F2-2D43114D2FEB}"/>
                  </a:ext>
                </a:extLst>
              </p:cNvPr>
              <p:cNvSpPr/>
              <p:nvPr/>
            </p:nvSpPr>
            <p:spPr>
              <a:xfrm>
                <a:off x="10370209" y="6194733"/>
                <a:ext cx="294299" cy="294299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54" name="组合 53">
                <a:extLst>
                  <a:ext uri="{FF2B5EF4-FFF2-40B4-BE49-F238E27FC236}">
                    <a16:creationId xmlns:a16="http://schemas.microsoft.com/office/drawing/2014/main" id="{CFE8701A-D80C-839D-BE55-D343454EA2D5}"/>
                  </a:ext>
                </a:extLst>
              </p:cNvPr>
              <p:cNvGrpSpPr/>
              <p:nvPr/>
            </p:nvGrpSpPr>
            <p:grpSpPr>
              <a:xfrm>
                <a:off x="10424892" y="6262722"/>
                <a:ext cx="184932" cy="158320"/>
                <a:chOff x="7475537" y="6797675"/>
                <a:chExt cx="3475038" cy="2974975"/>
              </a:xfrm>
              <a:solidFill>
                <a:srgbClr val="FFFFFF"/>
              </a:solidFill>
            </p:grpSpPr>
            <p:sp>
              <p:nvSpPr>
                <p:cNvPr id="55" name="Freeform 57">
                  <a:extLst>
                    <a:ext uri="{FF2B5EF4-FFF2-40B4-BE49-F238E27FC236}">
                      <a16:creationId xmlns:a16="http://schemas.microsoft.com/office/drawing/2014/main" id="{4B20BCA3-1D29-94FC-8773-5E692999D592}"/>
                    </a:ext>
                  </a:extLst>
                </p:cNvPr>
                <p:cNvSpPr/>
                <p:nvPr/>
              </p:nvSpPr>
              <p:spPr bwMode="auto">
                <a:xfrm>
                  <a:off x="7832725" y="7086600"/>
                  <a:ext cx="2676525" cy="2665413"/>
                </a:xfrm>
                <a:custGeom>
                  <a:avLst/>
                  <a:gdLst>
                    <a:gd name="T0" fmla="*/ 415 w 630"/>
                    <a:gd name="T1" fmla="*/ 568 h 627"/>
                    <a:gd name="T2" fmla="*/ 380 w 630"/>
                    <a:gd name="T3" fmla="*/ 579 h 627"/>
                    <a:gd name="T4" fmla="*/ 320 w 630"/>
                    <a:gd name="T5" fmla="*/ 587 h 627"/>
                    <a:gd name="T6" fmla="*/ 40 w 630"/>
                    <a:gd name="T7" fmla="*/ 318 h 627"/>
                    <a:gd name="T8" fmla="*/ 311 w 630"/>
                    <a:gd name="T9" fmla="*/ 41 h 627"/>
                    <a:gd name="T10" fmla="*/ 591 w 630"/>
                    <a:gd name="T11" fmla="*/ 309 h 627"/>
                    <a:gd name="T12" fmla="*/ 507 w 630"/>
                    <a:gd name="T13" fmla="*/ 509 h 627"/>
                    <a:gd name="T14" fmla="*/ 507 w 630"/>
                    <a:gd name="T15" fmla="*/ 536 h 627"/>
                    <a:gd name="T16" fmla="*/ 507 w 630"/>
                    <a:gd name="T17" fmla="*/ 536 h 627"/>
                    <a:gd name="T18" fmla="*/ 534 w 630"/>
                    <a:gd name="T19" fmla="*/ 536 h 627"/>
                    <a:gd name="T20" fmla="*/ 629 w 630"/>
                    <a:gd name="T21" fmla="*/ 308 h 627"/>
                    <a:gd name="T22" fmla="*/ 310 w 630"/>
                    <a:gd name="T23" fmla="*/ 3 h 627"/>
                    <a:gd name="T24" fmla="*/ 2 w 630"/>
                    <a:gd name="T25" fmla="*/ 319 h 627"/>
                    <a:gd name="T26" fmla="*/ 321 w 630"/>
                    <a:gd name="T27" fmla="*/ 624 h 627"/>
                    <a:gd name="T28" fmla="*/ 389 w 630"/>
                    <a:gd name="T29" fmla="*/ 615 h 627"/>
                    <a:gd name="T30" fmla="*/ 429 w 630"/>
                    <a:gd name="T31" fmla="*/ 603 h 627"/>
                    <a:gd name="T32" fmla="*/ 439 w 630"/>
                    <a:gd name="T33" fmla="*/ 579 h 627"/>
                    <a:gd name="T34" fmla="*/ 415 w 630"/>
                    <a:gd name="T35" fmla="*/ 568 h 6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30" h="627">
                      <a:moveTo>
                        <a:pt x="415" y="568"/>
                      </a:moveTo>
                      <a:cubicBezTo>
                        <a:pt x="404" y="573"/>
                        <a:pt x="392" y="576"/>
                        <a:pt x="380" y="579"/>
                      </a:cubicBezTo>
                      <a:cubicBezTo>
                        <a:pt x="360" y="584"/>
                        <a:pt x="340" y="586"/>
                        <a:pt x="320" y="587"/>
                      </a:cubicBezTo>
                      <a:cubicBezTo>
                        <a:pt x="168" y="589"/>
                        <a:pt x="43" y="469"/>
                        <a:pt x="40" y="318"/>
                      </a:cubicBezTo>
                      <a:cubicBezTo>
                        <a:pt x="38" y="168"/>
                        <a:pt x="159" y="43"/>
                        <a:pt x="311" y="41"/>
                      </a:cubicBezTo>
                      <a:cubicBezTo>
                        <a:pt x="463" y="38"/>
                        <a:pt x="588" y="158"/>
                        <a:pt x="591" y="309"/>
                      </a:cubicBezTo>
                      <a:cubicBezTo>
                        <a:pt x="592" y="385"/>
                        <a:pt x="561" y="457"/>
                        <a:pt x="507" y="509"/>
                      </a:cubicBezTo>
                      <a:cubicBezTo>
                        <a:pt x="500" y="517"/>
                        <a:pt x="500" y="528"/>
                        <a:pt x="507" y="536"/>
                      </a:cubicBezTo>
                      <a:cubicBezTo>
                        <a:pt x="507" y="536"/>
                        <a:pt x="507" y="536"/>
                        <a:pt x="507" y="536"/>
                      </a:cubicBezTo>
                      <a:cubicBezTo>
                        <a:pt x="514" y="543"/>
                        <a:pt x="526" y="544"/>
                        <a:pt x="534" y="536"/>
                      </a:cubicBezTo>
                      <a:cubicBezTo>
                        <a:pt x="595" y="477"/>
                        <a:pt x="630" y="395"/>
                        <a:pt x="629" y="308"/>
                      </a:cubicBezTo>
                      <a:cubicBezTo>
                        <a:pt x="626" y="137"/>
                        <a:pt x="483" y="0"/>
                        <a:pt x="310" y="3"/>
                      </a:cubicBezTo>
                      <a:cubicBezTo>
                        <a:pt x="137" y="6"/>
                        <a:pt x="0" y="147"/>
                        <a:pt x="2" y="319"/>
                      </a:cubicBezTo>
                      <a:cubicBezTo>
                        <a:pt x="5" y="490"/>
                        <a:pt x="148" y="627"/>
                        <a:pt x="321" y="624"/>
                      </a:cubicBezTo>
                      <a:cubicBezTo>
                        <a:pt x="344" y="624"/>
                        <a:pt x="367" y="621"/>
                        <a:pt x="389" y="615"/>
                      </a:cubicBezTo>
                      <a:cubicBezTo>
                        <a:pt x="403" y="612"/>
                        <a:pt x="416" y="608"/>
                        <a:pt x="429" y="603"/>
                      </a:cubicBezTo>
                      <a:cubicBezTo>
                        <a:pt x="438" y="599"/>
                        <a:pt x="443" y="589"/>
                        <a:pt x="439" y="579"/>
                      </a:cubicBezTo>
                      <a:cubicBezTo>
                        <a:pt x="436" y="569"/>
                        <a:pt x="425" y="565"/>
                        <a:pt x="415" y="5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6" name="Freeform 58">
                  <a:extLst>
                    <a:ext uri="{FF2B5EF4-FFF2-40B4-BE49-F238E27FC236}">
                      <a16:creationId xmlns:a16="http://schemas.microsoft.com/office/drawing/2014/main" id="{44860BC6-8138-8669-A413-1037E1ED25A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75537" y="6797675"/>
                  <a:ext cx="3475038" cy="2974975"/>
                </a:xfrm>
                <a:custGeom>
                  <a:avLst/>
                  <a:gdLst>
                    <a:gd name="T0" fmla="*/ 548 w 818"/>
                    <a:gd name="T1" fmla="*/ 612 h 700"/>
                    <a:gd name="T2" fmla="*/ 536 w 818"/>
                    <a:gd name="T3" fmla="*/ 619 h 700"/>
                    <a:gd name="T4" fmla="*/ 529 w 818"/>
                    <a:gd name="T5" fmla="*/ 644 h 700"/>
                    <a:gd name="T6" fmla="*/ 529 w 818"/>
                    <a:gd name="T7" fmla="*/ 644 h 700"/>
                    <a:gd name="T8" fmla="*/ 555 w 818"/>
                    <a:gd name="T9" fmla="*/ 651 h 700"/>
                    <a:gd name="T10" fmla="*/ 568 w 818"/>
                    <a:gd name="T11" fmla="*/ 643 h 700"/>
                    <a:gd name="T12" fmla="*/ 574 w 818"/>
                    <a:gd name="T13" fmla="*/ 618 h 700"/>
                    <a:gd name="T14" fmla="*/ 574 w 818"/>
                    <a:gd name="T15" fmla="*/ 617 h 700"/>
                    <a:gd name="T16" fmla="*/ 548 w 818"/>
                    <a:gd name="T17" fmla="*/ 612 h 700"/>
                    <a:gd name="T18" fmla="*/ 396 w 818"/>
                    <a:gd name="T19" fmla="*/ 164 h 700"/>
                    <a:gd name="T20" fmla="*/ 381 w 818"/>
                    <a:gd name="T21" fmla="*/ 165 h 700"/>
                    <a:gd name="T22" fmla="*/ 360 w 818"/>
                    <a:gd name="T23" fmla="*/ 186 h 700"/>
                    <a:gd name="T24" fmla="*/ 360 w 818"/>
                    <a:gd name="T25" fmla="*/ 186 h 700"/>
                    <a:gd name="T26" fmla="*/ 382 w 818"/>
                    <a:gd name="T27" fmla="*/ 208 h 700"/>
                    <a:gd name="T28" fmla="*/ 399 w 818"/>
                    <a:gd name="T29" fmla="*/ 207 h 700"/>
                    <a:gd name="T30" fmla="*/ 419 w 818"/>
                    <a:gd name="T31" fmla="*/ 185 h 700"/>
                    <a:gd name="T32" fmla="*/ 419 w 818"/>
                    <a:gd name="T33" fmla="*/ 184 h 700"/>
                    <a:gd name="T34" fmla="*/ 396 w 818"/>
                    <a:gd name="T35" fmla="*/ 164 h 700"/>
                    <a:gd name="T36" fmla="*/ 219 w 818"/>
                    <a:gd name="T37" fmla="*/ 345 h 700"/>
                    <a:gd name="T38" fmla="*/ 335 w 818"/>
                    <a:gd name="T39" fmla="*/ 217 h 700"/>
                    <a:gd name="T40" fmla="*/ 349 w 818"/>
                    <a:gd name="T41" fmla="*/ 190 h 700"/>
                    <a:gd name="T42" fmla="*/ 322 w 818"/>
                    <a:gd name="T43" fmla="*/ 176 h 700"/>
                    <a:gd name="T44" fmla="*/ 177 w 818"/>
                    <a:gd name="T45" fmla="*/ 337 h 700"/>
                    <a:gd name="T46" fmla="*/ 194 w 818"/>
                    <a:gd name="T47" fmla="*/ 362 h 700"/>
                    <a:gd name="T48" fmla="*/ 219 w 818"/>
                    <a:gd name="T49" fmla="*/ 345 h 700"/>
                    <a:gd name="T50" fmla="*/ 16 w 818"/>
                    <a:gd name="T51" fmla="*/ 607 h 700"/>
                    <a:gd name="T52" fmla="*/ 71 w 818"/>
                    <a:gd name="T53" fmla="*/ 494 h 700"/>
                    <a:gd name="T54" fmla="*/ 97 w 818"/>
                    <a:gd name="T55" fmla="*/ 498 h 700"/>
                    <a:gd name="T56" fmla="*/ 93 w 818"/>
                    <a:gd name="T57" fmla="*/ 524 h 700"/>
                    <a:gd name="T58" fmla="*/ 51 w 818"/>
                    <a:gd name="T59" fmla="*/ 592 h 700"/>
                    <a:gd name="T60" fmla="*/ 435 w 818"/>
                    <a:gd name="T61" fmla="*/ 483 h 700"/>
                    <a:gd name="T62" fmla="*/ 773 w 818"/>
                    <a:gd name="T63" fmla="*/ 235 h 700"/>
                    <a:gd name="T64" fmla="*/ 694 w 818"/>
                    <a:gd name="T65" fmla="*/ 219 h 700"/>
                    <a:gd name="T66" fmla="*/ 673 w 818"/>
                    <a:gd name="T67" fmla="*/ 204 h 700"/>
                    <a:gd name="T68" fmla="*/ 689 w 818"/>
                    <a:gd name="T69" fmla="*/ 182 h 700"/>
                    <a:gd name="T70" fmla="*/ 809 w 818"/>
                    <a:gd name="T71" fmla="*/ 226 h 700"/>
                    <a:gd name="T72" fmla="*/ 455 w 818"/>
                    <a:gd name="T73" fmla="*/ 514 h 700"/>
                    <a:gd name="T74" fmla="*/ 16 w 818"/>
                    <a:gd name="T75" fmla="*/ 607 h 700"/>
                    <a:gd name="T76" fmla="*/ 644 w 818"/>
                    <a:gd name="T77" fmla="*/ 0 h 700"/>
                    <a:gd name="T78" fmla="*/ 609 w 818"/>
                    <a:gd name="T79" fmla="*/ 35 h 700"/>
                    <a:gd name="T80" fmla="*/ 644 w 818"/>
                    <a:gd name="T81" fmla="*/ 70 h 700"/>
                    <a:gd name="T82" fmla="*/ 679 w 818"/>
                    <a:gd name="T83" fmla="*/ 35 h 700"/>
                    <a:gd name="T84" fmla="*/ 644 w 818"/>
                    <a:gd name="T85" fmla="*/ 0 h 7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18" h="700">
                      <a:moveTo>
                        <a:pt x="548" y="612"/>
                      </a:moveTo>
                      <a:cubicBezTo>
                        <a:pt x="544" y="614"/>
                        <a:pt x="540" y="616"/>
                        <a:pt x="536" y="619"/>
                      </a:cubicBezTo>
                      <a:cubicBezTo>
                        <a:pt x="527" y="624"/>
                        <a:pt x="524" y="635"/>
                        <a:pt x="529" y="644"/>
                      </a:cubicBezTo>
                      <a:cubicBezTo>
                        <a:pt x="529" y="644"/>
                        <a:pt x="529" y="644"/>
                        <a:pt x="529" y="644"/>
                      </a:cubicBezTo>
                      <a:cubicBezTo>
                        <a:pt x="535" y="653"/>
                        <a:pt x="546" y="656"/>
                        <a:pt x="555" y="651"/>
                      </a:cubicBezTo>
                      <a:cubicBezTo>
                        <a:pt x="560" y="649"/>
                        <a:pt x="564" y="646"/>
                        <a:pt x="568" y="643"/>
                      </a:cubicBezTo>
                      <a:cubicBezTo>
                        <a:pt x="577" y="638"/>
                        <a:pt x="579" y="626"/>
                        <a:pt x="574" y="618"/>
                      </a:cubicBezTo>
                      <a:cubicBezTo>
                        <a:pt x="574" y="617"/>
                        <a:pt x="574" y="617"/>
                        <a:pt x="574" y="617"/>
                      </a:cubicBezTo>
                      <a:cubicBezTo>
                        <a:pt x="568" y="609"/>
                        <a:pt x="557" y="606"/>
                        <a:pt x="548" y="612"/>
                      </a:cubicBezTo>
                      <a:close/>
                      <a:moveTo>
                        <a:pt x="396" y="164"/>
                      </a:moveTo>
                      <a:cubicBezTo>
                        <a:pt x="391" y="165"/>
                        <a:pt x="386" y="165"/>
                        <a:pt x="381" y="165"/>
                      </a:cubicBezTo>
                      <a:cubicBezTo>
                        <a:pt x="369" y="165"/>
                        <a:pt x="360" y="174"/>
                        <a:pt x="360" y="186"/>
                      </a:cubicBezTo>
                      <a:cubicBezTo>
                        <a:pt x="360" y="186"/>
                        <a:pt x="360" y="186"/>
                        <a:pt x="360" y="186"/>
                      </a:cubicBezTo>
                      <a:cubicBezTo>
                        <a:pt x="360" y="198"/>
                        <a:pt x="370" y="208"/>
                        <a:pt x="382" y="208"/>
                      </a:cubicBezTo>
                      <a:cubicBezTo>
                        <a:pt x="388" y="207"/>
                        <a:pt x="393" y="207"/>
                        <a:pt x="399" y="207"/>
                      </a:cubicBezTo>
                      <a:cubicBezTo>
                        <a:pt x="411" y="206"/>
                        <a:pt x="420" y="196"/>
                        <a:pt x="419" y="185"/>
                      </a:cubicBezTo>
                      <a:cubicBezTo>
                        <a:pt x="419" y="185"/>
                        <a:pt x="419" y="185"/>
                        <a:pt x="419" y="184"/>
                      </a:cubicBezTo>
                      <a:cubicBezTo>
                        <a:pt x="418" y="173"/>
                        <a:pt x="408" y="164"/>
                        <a:pt x="396" y="164"/>
                      </a:cubicBezTo>
                      <a:close/>
                      <a:moveTo>
                        <a:pt x="219" y="345"/>
                      </a:moveTo>
                      <a:cubicBezTo>
                        <a:pt x="231" y="285"/>
                        <a:pt x="275" y="236"/>
                        <a:pt x="335" y="217"/>
                      </a:cubicBezTo>
                      <a:cubicBezTo>
                        <a:pt x="346" y="213"/>
                        <a:pt x="352" y="201"/>
                        <a:pt x="349" y="190"/>
                      </a:cubicBezTo>
                      <a:cubicBezTo>
                        <a:pt x="345" y="179"/>
                        <a:pt x="333" y="172"/>
                        <a:pt x="322" y="176"/>
                      </a:cubicBezTo>
                      <a:cubicBezTo>
                        <a:pt x="247" y="200"/>
                        <a:pt x="192" y="262"/>
                        <a:pt x="177" y="337"/>
                      </a:cubicBezTo>
                      <a:cubicBezTo>
                        <a:pt x="174" y="349"/>
                        <a:pt x="182" y="360"/>
                        <a:pt x="194" y="362"/>
                      </a:cubicBezTo>
                      <a:cubicBezTo>
                        <a:pt x="205" y="365"/>
                        <a:pt x="217" y="357"/>
                        <a:pt x="219" y="345"/>
                      </a:cubicBezTo>
                      <a:close/>
                      <a:moveTo>
                        <a:pt x="16" y="607"/>
                      </a:moveTo>
                      <a:cubicBezTo>
                        <a:pt x="0" y="571"/>
                        <a:pt x="18" y="539"/>
                        <a:pt x="71" y="494"/>
                      </a:cubicBezTo>
                      <a:cubicBezTo>
                        <a:pt x="79" y="488"/>
                        <a:pt x="91" y="490"/>
                        <a:pt x="97" y="498"/>
                      </a:cubicBezTo>
                      <a:cubicBezTo>
                        <a:pt x="103" y="506"/>
                        <a:pt x="102" y="518"/>
                        <a:pt x="93" y="524"/>
                      </a:cubicBezTo>
                      <a:cubicBezTo>
                        <a:pt x="42" y="564"/>
                        <a:pt x="41" y="582"/>
                        <a:pt x="51" y="592"/>
                      </a:cubicBezTo>
                      <a:cubicBezTo>
                        <a:pt x="78" y="621"/>
                        <a:pt x="292" y="547"/>
                        <a:pt x="435" y="483"/>
                      </a:cubicBezTo>
                      <a:cubicBezTo>
                        <a:pt x="613" y="402"/>
                        <a:pt x="786" y="265"/>
                        <a:pt x="773" y="235"/>
                      </a:cubicBezTo>
                      <a:cubicBezTo>
                        <a:pt x="768" y="221"/>
                        <a:pt x="759" y="209"/>
                        <a:pt x="694" y="219"/>
                      </a:cubicBezTo>
                      <a:cubicBezTo>
                        <a:pt x="684" y="221"/>
                        <a:pt x="674" y="214"/>
                        <a:pt x="673" y="204"/>
                      </a:cubicBezTo>
                      <a:cubicBezTo>
                        <a:pt x="671" y="194"/>
                        <a:pt x="678" y="183"/>
                        <a:pt x="689" y="182"/>
                      </a:cubicBezTo>
                      <a:cubicBezTo>
                        <a:pt x="757" y="175"/>
                        <a:pt x="801" y="187"/>
                        <a:pt x="809" y="226"/>
                      </a:cubicBezTo>
                      <a:cubicBezTo>
                        <a:pt x="818" y="277"/>
                        <a:pt x="747" y="363"/>
                        <a:pt x="455" y="514"/>
                      </a:cubicBezTo>
                      <a:cubicBezTo>
                        <a:pt x="51" y="700"/>
                        <a:pt x="16" y="607"/>
                        <a:pt x="16" y="607"/>
                      </a:cubicBezTo>
                      <a:close/>
                      <a:moveTo>
                        <a:pt x="644" y="0"/>
                      </a:moveTo>
                      <a:cubicBezTo>
                        <a:pt x="624" y="0"/>
                        <a:pt x="609" y="15"/>
                        <a:pt x="609" y="35"/>
                      </a:cubicBezTo>
                      <a:cubicBezTo>
                        <a:pt x="609" y="54"/>
                        <a:pt x="624" y="70"/>
                        <a:pt x="644" y="70"/>
                      </a:cubicBezTo>
                      <a:cubicBezTo>
                        <a:pt x="663" y="70"/>
                        <a:pt x="679" y="54"/>
                        <a:pt x="679" y="35"/>
                      </a:cubicBezTo>
                      <a:cubicBezTo>
                        <a:pt x="679" y="15"/>
                        <a:pt x="663" y="0"/>
                        <a:pt x="64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B52E48EB-51D8-B4EC-85B1-4023BA2F3B93}"/>
              </a:ext>
            </a:extLst>
          </p:cNvPr>
          <p:cNvGrpSpPr/>
          <p:nvPr/>
        </p:nvGrpSpPr>
        <p:grpSpPr>
          <a:xfrm>
            <a:off x="9606691" y="5154903"/>
            <a:ext cx="854770" cy="207794"/>
            <a:chOff x="10370209" y="6194733"/>
            <a:chExt cx="1210604" cy="294299"/>
          </a:xfrm>
        </p:grpSpPr>
        <p:grpSp>
          <p:nvGrpSpPr>
            <p:cNvPr id="66" name="组合 65">
              <a:extLst>
                <a:ext uri="{FF2B5EF4-FFF2-40B4-BE49-F238E27FC236}">
                  <a16:creationId xmlns:a16="http://schemas.microsoft.com/office/drawing/2014/main" id="{588EBF53-6DFD-3A6C-532B-AD2E36A3F543}"/>
                </a:ext>
              </a:extLst>
            </p:cNvPr>
            <p:cNvGrpSpPr/>
            <p:nvPr/>
          </p:nvGrpSpPr>
          <p:grpSpPr>
            <a:xfrm>
              <a:off x="11286514" y="6194733"/>
              <a:ext cx="294299" cy="294299"/>
              <a:chOff x="11286514" y="6194733"/>
              <a:chExt cx="294299" cy="294299"/>
            </a:xfrm>
          </p:grpSpPr>
          <p:sp>
            <p:nvSpPr>
              <p:cNvPr id="75" name="椭圆 74">
                <a:extLst>
                  <a:ext uri="{FF2B5EF4-FFF2-40B4-BE49-F238E27FC236}">
                    <a16:creationId xmlns:a16="http://schemas.microsoft.com/office/drawing/2014/main" id="{706698AF-80B2-E70C-AD41-3D78439259DF}"/>
                  </a:ext>
                </a:extLst>
              </p:cNvPr>
              <p:cNvSpPr/>
              <p:nvPr/>
            </p:nvSpPr>
            <p:spPr>
              <a:xfrm>
                <a:off x="11286514" y="6194733"/>
                <a:ext cx="294299" cy="294299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76" name="组合 75">
                <a:extLst>
                  <a:ext uri="{FF2B5EF4-FFF2-40B4-BE49-F238E27FC236}">
                    <a16:creationId xmlns:a16="http://schemas.microsoft.com/office/drawing/2014/main" id="{A2624EA2-71A9-85A2-2C91-6B3263E17FEC}"/>
                  </a:ext>
                </a:extLst>
              </p:cNvPr>
              <p:cNvGrpSpPr/>
              <p:nvPr/>
            </p:nvGrpSpPr>
            <p:grpSpPr>
              <a:xfrm>
                <a:off x="11358903" y="6267450"/>
                <a:ext cx="149520" cy="148866"/>
                <a:chOff x="8341979" y="2413062"/>
                <a:chExt cx="155188" cy="154508"/>
              </a:xfrm>
              <a:solidFill>
                <a:srgbClr val="FFFFFF"/>
              </a:solidFill>
            </p:grpSpPr>
            <p:sp>
              <p:nvSpPr>
                <p:cNvPr id="77" name="Freeform 25">
                  <a:extLst>
                    <a:ext uri="{FF2B5EF4-FFF2-40B4-BE49-F238E27FC236}">
                      <a16:creationId xmlns:a16="http://schemas.microsoft.com/office/drawing/2014/main" id="{8274ED17-B75B-C06B-A2F6-97451DE354A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341979" y="2458666"/>
                  <a:ext cx="155188" cy="72149"/>
                </a:xfrm>
                <a:custGeom>
                  <a:avLst/>
                  <a:gdLst>
                    <a:gd name="T0" fmla="*/ 221 w 426"/>
                    <a:gd name="T1" fmla="*/ 198 h 198"/>
                    <a:gd name="T2" fmla="*/ 211 w 426"/>
                    <a:gd name="T3" fmla="*/ 198 h 198"/>
                    <a:gd name="T4" fmla="*/ 64 w 426"/>
                    <a:gd name="T5" fmla="*/ 168 h 198"/>
                    <a:gd name="T6" fmla="*/ 1 w 426"/>
                    <a:gd name="T7" fmla="*/ 95 h 198"/>
                    <a:gd name="T8" fmla="*/ 64 w 426"/>
                    <a:gd name="T9" fmla="*/ 25 h 198"/>
                    <a:gd name="T10" fmla="*/ 205 w 426"/>
                    <a:gd name="T11" fmla="*/ 0 h 198"/>
                    <a:gd name="T12" fmla="*/ 215 w 426"/>
                    <a:gd name="T13" fmla="*/ 0 h 198"/>
                    <a:gd name="T14" fmla="*/ 361 w 426"/>
                    <a:gd name="T15" fmla="*/ 30 h 198"/>
                    <a:gd name="T16" fmla="*/ 425 w 426"/>
                    <a:gd name="T17" fmla="*/ 103 h 198"/>
                    <a:gd name="T18" fmla="*/ 362 w 426"/>
                    <a:gd name="T19" fmla="*/ 172 h 198"/>
                    <a:gd name="T20" fmla="*/ 221 w 426"/>
                    <a:gd name="T21" fmla="*/ 198 h 198"/>
                    <a:gd name="T22" fmla="*/ 205 w 426"/>
                    <a:gd name="T23" fmla="*/ 19 h 198"/>
                    <a:gd name="T24" fmla="*/ 71 w 426"/>
                    <a:gd name="T25" fmla="*/ 43 h 198"/>
                    <a:gd name="T26" fmla="*/ 19 w 426"/>
                    <a:gd name="T27" fmla="*/ 95 h 198"/>
                    <a:gd name="T28" fmla="*/ 72 w 426"/>
                    <a:gd name="T29" fmla="*/ 151 h 198"/>
                    <a:gd name="T30" fmla="*/ 212 w 426"/>
                    <a:gd name="T31" fmla="*/ 179 h 198"/>
                    <a:gd name="T32" fmla="*/ 221 w 426"/>
                    <a:gd name="T33" fmla="*/ 179 h 198"/>
                    <a:gd name="T34" fmla="*/ 355 w 426"/>
                    <a:gd name="T35" fmla="*/ 155 h 198"/>
                    <a:gd name="T36" fmla="*/ 407 w 426"/>
                    <a:gd name="T37" fmla="*/ 103 h 198"/>
                    <a:gd name="T38" fmla="*/ 354 w 426"/>
                    <a:gd name="T39" fmla="*/ 47 h 198"/>
                    <a:gd name="T40" fmla="*/ 214 w 426"/>
                    <a:gd name="T41" fmla="*/ 19 h 198"/>
                    <a:gd name="T42" fmla="*/ 205 w 426"/>
                    <a:gd name="T43" fmla="*/ 19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26" h="198">
                      <a:moveTo>
                        <a:pt x="221" y="198"/>
                      </a:moveTo>
                      <a:cubicBezTo>
                        <a:pt x="218" y="198"/>
                        <a:pt x="214" y="198"/>
                        <a:pt x="211" y="198"/>
                      </a:cubicBezTo>
                      <a:cubicBezTo>
                        <a:pt x="156" y="197"/>
                        <a:pt x="104" y="186"/>
                        <a:pt x="64" y="168"/>
                      </a:cubicBezTo>
                      <a:cubicBezTo>
                        <a:pt x="23" y="148"/>
                        <a:pt x="0" y="123"/>
                        <a:pt x="1" y="95"/>
                      </a:cubicBezTo>
                      <a:cubicBezTo>
                        <a:pt x="1" y="68"/>
                        <a:pt x="24" y="43"/>
                        <a:pt x="64" y="25"/>
                      </a:cubicBezTo>
                      <a:cubicBezTo>
                        <a:pt x="102" y="9"/>
                        <a:pt x="152" y="0"/>
                        <a:pt x="205" y="0"/>
                      </a:cubicBezTo>
                      <a:cubicBezTo>
                        <a:pt x="208" y="0"/>
                        <a:pt x="212" y="0"/>
                        <a:pt x="215" y="0"/>
                      </a:cubicBezTo>
                      <a:cubicBezTo>
                        <a:pt x="270" y="1"/>
                        <a:pt x="322" y="12"/>
                        <a:pt x="361" y="30"/>
                      </a:cubicBezTo>
                      <a:cubicBezTo>
                        <a:pt x="403" y="49"/>
                        <a:pt x="426" y="75"/>
                        <a:pt x="425" y="103"/>
                      </a:cubicBezTo>
                      <a:cubicBezTo>
                        <a:pt x="425" y="130"/>
                        <a:pt x="402" y="155"/>
                        <a:pt x="362" y="172"/>
                      </a:cubicBezTo>
                      <a:cubicBezTo>
                        <a:pt x="324" y="189"/>
                        <a:pt x="274" y="198"/>
                        <a:pt x="221" y="198"/>
                      </a:cubicBezTo>
                      <a:close/>
                      <a:moveTo>
                        <a:pt x="205" y="19"/>
                      </a:moveTo>
                      <a:cubicBezTo>
                        <a:pt x="154" y="19"/>
                        <a:pt x="106" y="27"/>
                        <a:pt x="71" y="43"/>
                      </a:cubicBezTo>
                      <a:cubicBezTo>
                        <a:pt x="38" y="57"/>
                        <a:pt x="19" y="76"/>
                        <a:pt x="19" y="95"/>
                      </a:cubicBezTo>
                      <a:cubicBezTo>
                        <a:pt x="18" y="115"/>
                        <a:pt x="38" y="135"/>
                        <a:pt x="72" y="151"/>
                      </a:cubicBezTo>
                      <a:cubicBezTo>
                        <a:pt x="109" y="168"/>
                        <a:pt x="158" y="178"/>
                        <a:pt x="212" y="179"/>
                      </a:cubicBezTo>
                      <a:cubicBezTo>
                        <a:pt x="215" y="179"/>
                        <a:pt x="218" y="179"/>
                        <a:pt x="221" y="179"/>
                      </a:cubicBezTo>
                      <a:cubicBezTo>
                        <a:pt x="272" y="179"/>
                        <a:pt x="320" y="170"/>
                        <a:pt x="355" y="155"/>
                      </a:cubicBezTo>
                      <a:cubicBezTo>
                        <a:pt x="388" y="141"/>
                        <a:pt x="407" y="122"/>
                        <a:pt x="407" y="103"/>
                      </a:cubicBezTo>
                      <a:cubicBezTo>
                        <a:pt x="408" y="83"/>
                        <a:pt x="388" y="63"/>
                        <a:pt x="354" y="47"/>
                      </a:cubicBezTo>
                      <a:cubicBezTo>
                        <a:pt x="317" y="30"/>
                        <a:pt x="268" y="20"/>
                        <a:pt x="214" y="19"/>
                      </a:cubicBezTo>
                      <a:cubicBezTo>
                        <a:pt x="211" y="19"/>
                        <a:pt x="208" y="19"/>
                        <a:pt x="205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8" name="Freeform 26">
                  <a:extLst>
                    <a:ext uri="{FF2B5EF4-FFF2-40B4-BE49-F238E27FC236}">
                      <a16:creationId xmlns:a16="http://schemas.microsoft.com/office/drawing/2014/main" id="{7A8F35A3-1270-0A23-0D7A-CAEBFA095B6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366074" y="2424361"/>
                  <a:ext cx="106998" cy="140622"/>
                </a:xfrm>
                <a:custGeom>
                  <a:avLst/>
                  <a:gdLst>
                    <a:gd name="T0" fmla="*/ 236 w 294"/>
                    <a:gd name="T1" fmla="*/ 386 h 386"/>
                    <a:gd name="T2" fmla="*/ 153 w 294"/>
                    <a:gd name="T3" fmla="*/ 347 h 386"/>
                    <a:gd name="T4" fmla="*/ 68 w 294"/>
                    <a:gd name="T5" fmla="*/ 247 h 386"/>
                    <a:gd name="T6" fmla="*/ 8 w 294"/>
                    <a:gd name="T7" fmla="*/ 104 h 386"/>
                    <a:gd name="T8" fmla="*/ 30 w 294"/>
                    <a:gd name="T9" fmla="*/ 8 h 386"/>
                    <a:gd name="T10" fmla="*/ 58 w 294"/>
                    <a:gd name="T11" fmla="*/ 0 h 386"/>
                    <a:gd name="T12" fmla="*/ 141 w 294"/>
                    <a:gd name="T13" fmla="*/ 39 h 386"/>
                    <a:gd name="T14" fmla="*/ 226 w 294"/>
                    <a:gd name="T15" fmla="*/ 138 h 386"/>
                    <a:gd name="T16" fmla="*/ 286 w 294"/>
                    <a:gd name="T17" fmla="*/ 281 h 386"/>
                    <a:gd name="T18" fmla="*/ 264 w 294"/>
                    <a:gd name="T19" fmla="*/ 378 h 386"/>
                    <a:gd name="T20" fmla="*/ 236 w 294"/>
                    <a:gd name="T21" fmla="*/ 386 h 386"/>
                    <a:gd name="T22" fmla="*/ 58 w 294"/>
                    <a:gd name="T23" fmla="*/ 18 h 386"/>
                    <a:gd name="T24" fmla="*/ 40 w 294"/>
                    <a:gd name="T25" fmla="*/ 24 h 386"/>
                    <a:gd name="T26" fmla="*/ 26 w 294"/>
                    <a:gd name="T27" fmla="*/ 101 h 386"/>
                    <a:gd name="T28" fmla="*/ 83 w 294"/>
                    <a:gd name="T29" fmla="*/ 237 h 386"/>
                    <a:gd name="T30" fmla="*/ 164 w 294"/>
                    <a:gd name="T31" fmla="*/ 333 h 386"/>
                    <a:gd name="T32" fmla="*/ 236 w 294"/>
                    <a:gd name="T33" fmla="*/ 367 h 386"/>
                    <a:gd name="T34" fmla="*/ 254 w 294"/>
                    <a:gd name="T35" fmla="*/ 362 h 386"/>
                    <a:gd name="T36" fmla="*/ 268 w 294"/>
                    <a:gd name="T37" fmla="*/ 285 h 386"/>
                    <a:gd name="T38" fmla="*/ 211 w 294"/>
                    <a:gd name="T39" fmla="*/ 149 h 386"/>
                    <a:gd name="T40" fmla="*/ 130 w 294"/>
                    <a:gd name="T41" fmla="*/ 53 h 386"/>
                    <a:gd name="T42" fmla="*/ 58 w 294"/>
                    <a:gd name="T43" fmla="*/ 1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94" h="386">
                      <a:moveTo>
                        <a:pt x="236" y="386"/>
                      </a:moveTo>
                      <a:cubicBezTo>
                        <a:pt x="212" y="386"/>
                        <a:pt x="184" y="373"/>
                        <a:pt x="153" y="347"/>
                      </a:cubicBezTo>
                      <a:cubicBezTo>
                        <a:pt x="123" y="322"/>
                        <a:pt x="94" y="288"/>
                        <a:pt x="68" y="247"/>
                      </a:cubicBezTo>
                      <a:cubicBezTo>
                        <a:pt x="38" y="199"/>
                        <a:pt x="16" y="148"/>
                        <a:pt x="8" y="104"/>
                      </a:cubicBezTo>
                      <a:cubicBezTo>
                        <a:pt x="0" y="58"/>
                        <a:pt x="8" y="23"/>
                        <a:pt x="30" y="8"/>
                      </a:cubicBezTo>
                      <a:cubicBezTo>
                        <a:pt x="38" y="3"/>
                        <a:pt x="48" y="0"/>
                        <a:pt x="58" y="0"/>
                      </a:cubicBezTo>
                      <a:cubicBezTo>
                        <a:pt x="82" y="0"/>
                        <a:pt x="110" y="13"/>
                        <a:pt x="141" y="39"/>
                      </a:cubicBezTo>
                      <a:cubicBezTo>
                        <a:pt x="171" y="64"/>
                        <a:pt x="200" y="98"/>
                        <a:pt x="226" y="138"/>
                      </a:cubicBezTo>
                      <a:cubicBezTo>
                        <a:pt x="256" y="187"/>
                        <a:pt x="278" y="238"/>
                        <a:pt x="286" y="281"/>
                      </a:cubicBezTo>
                      <a:cubicBezTo>
                        <a:pt x="294" y="328"/>
                        <a:pt x="286" y="362"/>
                        <a:pt x="264" y="378"/>
                      </a:cubicBezTo>
                      <a:cubicBezTo>
                        <a:pt x="256" y="383"/>
                        <a:pt x="246" y="386"/>
                        <a:pt x="236" y="386"/>
                      </a:cubicBezTo>
                      <a:close/>
                      <a:moveTo>
                        <a:pt x="58" y="18"/>
                      </a:moveTo>
                      <a:cubicBezTo>
                        <a:pt x="51" y="18"/>
                        <a:pt x="45" y="20"/>
                        <a:pt x="40" y="24"/>
                      </a:cubicBezTo>
                      <a:cubicBezTo>
                        <a:pt x="24" y="34"/>
                        <a:pt x="19" y="63"/>
                        <a:pt x="26" y="101"/>
                      </a:cubicBezTo>
                      <a:cubicBezTo>
                        <a:pt x="33" y="142"/>
                        <a:pt x="54" y="191"/>
                        <a:pt x="83" y="237"/>
                      </a:cubicBezTo>
                      <a:cubicBezTo>
                        <a:pt x="107" y="276"/>
                        <a:pt x="136" y="309"/>
                        <a:pt x="164" y="333"/>
                      </a:cubicBezTo>
                      <a:cubicBezTo>
                        <a:pt x="191" y="355"/>
                        <a:pt x="217" y="367"/>
                        <a:pt x="236" y="367"/>
                      </a:cubicBezTo>
                      <a:cubicBezTo>
                        <a:pt x="243" y="367"/>
                        <a:pt x="249" y="366"/>
                        <a:pt x="254" y="362"/>
                      </a:cubicBezTo>
                      <a:cubicBezTo>
                        <a:pt x="270" y="351"/>
                        <a:pt x="275" y="323"/>
                        <a:pt x="268" y="285"/>
                      </a:cubicBezTo>
                      <a:cubicBezTo>
                        <a:pt x="260" y="243"/>
                        <a:pt x="240" y="195"/>
                        <a:pt x="211" y="149"/>
                      </a:cubicBezTo>
                      <a:cubicBezTo>
                        <a:pt x="186" y="110"/>
                        <a:pt x="158" y="77"/>
                        <a:pt x="130" y="53"/>
                      </a:cubicBezTo>
                      <a:cubicBezTo>
                        <a:pt x="103" y="31"/>
                        <a:pt x="77" y="18"/>
                        <a:pt x="58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9" name="Freeform 27">
                  <a:extLst>
                    <a:ext uri="{FF2B5EF4-FFF2-40B4-BE49-F238E27FC236}">
                      <a16:creationId xmlns:a16="http://schemas.microsoft.com/office/drawing/2014/main" id="{DDCD4410-9DDD-DA60-1D26-A33F0E20CA9D}"/>
                    </a:ext>
                  </a:extLst>
                </p:cNvPr>
                <p:cNvSpPr/>
                <p:nvPr/>
              </p:nvSpPr>
              <p:spPr bwMode="auto">
                <a:xfrm>
                  <a:off x="8370022" y="2429126"/>
                  <a:ext cx="97605" cy="138444"/>
                </a:xfrm>
                <a:custGeom>
                  <a:avLst/>
                  <a:gdLst>
                    <a:gd name="T0" fmla="*/ 58 w 268"/>
                    <a:gd name="T1" fmla="*/ 380 h 380"/>
                    <a:gd name="T2" fmla="*/ 34 w 268"/>
                    <a:gd name="T3" fmla="*/ 374 h 380"/>
                    <a:gd name="T4" fmla="*/ 5 w 268"/>
                    <a:gd name="T5" fmla="*/ 280 h 380"/>
                    <a:gd name="T6" fmla="*/ 53 w 268"/>
                    <a:gd name="T7" fmla="*/ 132 h 380"/>
                    <a:gd name="T8" fmla="*/ 156 w 268"/>
                    <a:gd name="T9" fmla="*/ 3 h 380"/>
                    <a:gd name="T10" fmla="*/ 169 w 268"/>
                    <a:gd name="T11" fmla="*/ 5 h 380"/>
                    <a:gd name="T12" fmla="*/ 166 w 268"/>
                    <a:gd name="T13" fmla="*/ 18 h 380"/>
                    <a:gd name="T14" fmla="*/ 69 w 268"/>
                    <a:gd name="T15" fmla="*/ 141 h 380"/>
                    <a:gd name="T16" fmla="*/ 23 w 268"/>
                    <a:gd name="T17" fmla="*/ 282 h 380"/>
                    <a:gd name="T18" fmla="*/ 42 w 268"/>
                    <a:gd name="T19" fmla="*/ 358 h 380"/>
                    <a:gd name="T20" fmla="*/ 114 w 268"/>
                    <a:gd name="T21" fmla="*/ 335 h 380"/>
                    <a:gd name="T22" fmla="*/ 203 w 268"/>
                    <a:gd name="T23" fmla="*/ 218 h 380"/>
                    <a:gd name="T24" fmla="*/ 250 w 268"/>
                    <a:gd name="T25" fmla="*/ 67 h 380"/>
                    <a:gd name="T26" fmla="*/ 260 w 268"/>
                    <a:gd name="T27" fmla="*/ 58 h 380"/>
                    <a:gd name="T28" fmla="*/ 268 w 268"/>
                    <a:gd name="T29" fmla="*/ 68 h 380"/>
                    <a:gd name="T30" fmla="*/ 219 w 268"/>
                    <a:gd name="T31" fmla="*/ 227 h 380"/>
                    <a:gd name="T32" fmla="*/ 125 w 268"/>
                    <a:gd name="T33" fmla="*/ 349 h 380"/>
                    <a:gd name="T34" fmla="*/ 58 w 268"/>
                    <a:gd name="T35" fmla="*/ 380 h 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68" h="380">
                      <a:moveTo>
                        <a:pt x="58" y="380"/>
                      </a:moveTo>
                      <a:cubicBezTo>
                        <a:pt x="49" y="380"/>
                        <a:pt x="41" y="378"/>
                        <a:pt x="34" y="374"/>
                      </a:cubicBezTo>
                      <a:cubicBezTo>
                        <a:pt x="10" y="361"/>
                        <a:pt x="0" y="327"/>
                        <a:pt x="5" y="280"/>
                      </a:cubicBezTo>
                      <a:cubicBezTo>
                        <a:pt x="9" y="235"/>
                        <a:pt x="26" y="183"/>
                        <a:pt x="53" y="132"/>
                      </a:cubicBezTo>
                      <a:cubicBezTo>
                        <a:pt x="82" y="77"/>
                        <a:pt x="120" y="30"/>
                        <a:pt x="156" y="3"/>
                      </a:cubicBezTo>
                      <a:cubicBezTo>
                        <a:pt x="160" y="0"/>
                        <a:pt x="166" y="1"/>
                        <a:pt x="169" y="5"/>
                      </a:cubicBezTo>
                      <a:cubicBezTo>
                        <a:pt x="171" y="10"/>
                        <a:pt x="171" y="15"/>
                        <a:pt x="166" y="18"/>
                      </a:cubicBezTo>
                      <a:cubicBezTo>
                        <a:pt x="132" y="44"/>
                        <a:pt x="97" y="88"/>
                        <a:pt x="69" y="141"/>
                      </a:cubicBezTo>
                      <a:cubicBezTo>
                        <a:pt x="43" y="190"/>
                        <a:pt x="27" y="240"/>
                        <a:pt x="23" y="282"/>
                      </a:cubicBezTo>
                      <a:cubicBezTo>
                        <a:pt x="19" y="321"/>
                        <a:pt x="26" y="348"/>
                        <a:pt x="42" y="358"/>
                      </a:cubicBezTo>
                      <a:cubicBezTo>
                        <a:pt x="59" y="367"/>
                        <a:pt x="85" y="359"/>
                        <a:pt x="114" y="335"/>
                      </a:cubicBezTo>
                      <a:cubicBezTo>
                        <a:pt x="146" y="308"/>
                        <a:pt x="178" y="267"/>
                        <a:pt x="203" y="218"/>
                      </a:cubicBezTo>
                      <a:cubicBezTo>
                        <a:pt x="231" y="166"/>
                        <a:pt x="248" y="110"/>
                        <a:pt x="250" y="67"/>
                      </a:cubicBezTo>
                      <a:cubicBezTo>
                        <a:pt x="250" y="61"/>
                        <a:pt x="255" y="58"/>
                        <a:pt x="260" y="58"/>
                      </a:cubicBezTo>
                      <a:cubicBezTo>
                        <a:pt x="265" y="58"/>
                        <a:pt x="268" y="62"/>
                        <a:pt x="268" y="68"/>
                      </a:cubicBezTo>
                      <a:cubicBezTo>
                        <a:pt x="266" y="114"/>
                        <a:pt x="248" y="172"/>
                        <a:pt x="219" y="227"/>
                      </a:cubicBezTo>
                      <a:cubicBezTo>
                        <a:pt x="192" y="278"/>
                        <a:pt x="159" y="321"/>
                        <a:pt x="125" y="349"/>
                      </a:cubicBezTo>
                      <a:cubicBezTo>
                        <a:pt x="101" y="370"/>
                        <a:pt x="77" y="380"/>
                        <a:pt x="58" y="3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0" name="Freeform 28">
                  <a:extLst>
                    <a:ext uri="{FF2B5EF4-FFF2-40B4-BE49-F238E27FC236}">
                      <a16:creationId xmlns:a16="http://schemas.microsoft.com/office/drawing/2014/main" id="{EA0BF7E4-F33F-2B69-AAA0-B98276F7F2D1}"/>
                    </a:ext>
                  </a:extLst>
                </p:cNvPr>
                <p:cNvSpPr/>
                <p:nvPr/>
              </p:nvSpPr>
              <p:spPr bwMode="auto">
                <a:xfrm>
                  <a:off x="8437134" y="2413062"/>
                  <a:ext cx="32671" cy="34305"/>
                </a:xfrm>
                <a:custGeom>
                  <a:avLst/>
                  <a:gdLst>
                    <a:gd name="T0" fmla="*/ 0 w 90"/>
                    <a:gd name="T1" fmla="*/ 47 h 94"/>
                    <a:gd name="T2" fmla="*/ 13 w 90"/>
                    <a:gd name="T3" fmla="*/ 80 h 94"/>
                    <a:gd name="T4" fmla="*/ 45 w 90"/>
                    <a:gd name="T5" fmla="*/ 94 h 94"/>
                    <a:gd name="T6" fmla="*/ 77 w 90"/>
                    <a:gd name="T7" fmla="*/ 80 h 94"/>
                    <a:gd name="T8" fmla="*/ 90 w 90"/>
                    <a:gd name="T9" fmla="*/ 47 h 94"/>
                    <a:gd name="T10" fmla="*/ 77 w 90"/>
                    <a:gd name="T11" fmla="*/ 14 h 94"/>
                    <a:gd name="T12" fmla="*/ 45 w 90"/>
                    <a:gd name="T13" fmla="*/ 0 h 94"/>
                    <a:gd name="T14" fmla="*/ 13 w 90"/>
                    <a:gd name="T15" fmla="*/ 14 h 94"/>
                    <a:gd name="T16" fmla="*/ 0 w 90"/>
                    <a:gd name="T17" fmla="*/ 47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0" h="94">
                      <a:moveTo>
                        <a:pt x="0" y="47"/>
                      </a:moveTo>
                      <a:cubicBezTo>
                        <a:pt x="0" y="59"/>
                        <a:pt x="5" y="71"/>
                        <a:pt x="13" y="80"/>
                      </a:cubicBezTo>
                      <a:cubicBezTo>
                        <a:pt x="22" y="89"/>
                        <a:pt x="34" y="94"/>
                        <a:pt x="45" y="94"/>
                      </a:cubicBezTo>
                      <a:cubicBezTo>
                        <a:pt x="57" y="94"/>
                        <a:pt x="69" y="89"/>
                        <a:pt x="77" y="80"/>
                      </a:cubicBezTo>
                      <a:cubicBezTo>
                        <a:pt x="85" y="71"/>
                        <a:pt x="90" y="59"/>
                        <a:pt x="90" y="47"/>
                      </a:cubicBezTo>
                      <a:cubicBezTo>
                        <a:pt x="90" y="34"/>
                        <a:pt x="85" y="22"/>
                        <a:pt x="77" y="14"/>
                      </a:cubicBezTo>
                      <a:cubicBezTo>
                        <a:pt x="69" y="5"/>
                        <a:pt x="57" y="0"/>
                        <a:pt x="45" y="0"/>
                      </a:cubicBezTo>
                      <a:cubicBezTo>
                        <a:pt x="34" y="0"/>
                        <a:pt x="22" y="5"/>
                        <a:pt x="13" y="14"/>
                      </a:cubicBezTo>
                      <a:cubicBezTo>
                        <a:pt x="5" y="22"/>
                        <a:pt x="0" y="34"/>
                        <a:pt x="0" y="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09E7296B-6529-C233-E1C5-54C821AF991E}"/>
                </a:ext>
              </a:extLst>
            </p:cNvPr>
            <p:cNvGrpSpPr/>
            <p:nvPr/>
          </p:nvGrpSpPr>
          <p:grpSpPr>
            <a:xfrm>
              <a:off x="10828362" y="6194733"/>
              <a:ext cx="294299" cy="294299"/>
              <a:chOff x="10821694" y="6194733"/>
              <a:chExt cx="294299" cy="294299"/>
            </a:xfrm>
          </p:grpSpPr>
          <p:sp>
            <p:nvSpPr>
              <p:cNvPr id="73" name="椭圆 72">
                <a:extLst>
                  <a:ext uri="{FF2B5EF4-FFF2-40B4-BE49-F238E27FC236}">
                    <a16:creationId xmlns:a16="http://schemas.microsoft.com/office/drawing/2014/main" id="{86C39728-ACE1-E9A8-734B-50179A9A7769}"/>
                  </a:ext>
                </a:extLst>
              </p:cNvPr>
              <p:cNvSpPr/>
              <p:nvPr/>
            </p:nvSpPr>
            <p:spPr>
              <a:xfrm>
                <a:off x="10821694" y="6194733"/>
                <a:ext cx="294299" cy="294299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4" name="Freeform 53">
                <a:extLst>
                  <a:ext uri="{FF2B5EF4-FFF2-40B4-BE49-F238E27FC236}">
                    <a16:creationId xmlns:a16="http://schemas.microsoft.com/office/drawing/2014/main" id="{4E749EEF-7058-232E-A5FE-4AF27A25BD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899046" y="6273165"/>
                <a:ext cx="139594" cy="137434"/>
              </a:xfrm>
              <a:custGeom>
                <a:avLst/>
                <a:gdLst>
                  <a:gd name="T0" fmla="*/ 625 w 700"/>
                  <a:gd name="T1" fmla="*/ 140 h 689"/>
                  <a:gd name="T2" fmla="*/ 463 w 700"/>
                  <a:gd name="T3" fmla="*/ 140 h 689"/>
                  <a:gd name="T4" fmla="*/ 463 w 700"/>
                  <a:gd name="T5" fmla="*/ 67 h 689"/>
                  <a:gd name="T6" fmla="*/ 395 w 700"/>
                  <a:gd name="T7" fmla="*/ 0 h 689"/>
                  <a:gd name="T8" fmla="*/ 304 w 700"/>
                  <a:gd name="T9" fmla="*/ 0 h 689"/>
                  <a:gd name="T10" fmla="*/ 237 w 700"/>
                  <a:gd name="T11" fmla="*/ 67 h 689"/>
                  <a:gd name="T12" fmla="*/ 237 w 700"/>
                  <a:gd name="T13" fmla="*/ 140 h 689"/>
                  <a:gd name="T14" fmla="*/ 75 w 700"/>
                  <a:gd name="T15" fmla="*/ 140 h 689"/>
                  <a:gd name="T16" fmla="*/ 0 w 700"/>
                  <a:gd name="T17" fmla="*/ 215 h 689"/>
                  <a:gd name="T18" fmla="*/ 0 w 700"/>
                  <a:gd name="T19" fmla="*/ 615 h 689"/>
                  <a:gd name="T20" fmla="*/ 75 w 700"/>
                  <a:gd name="T21" fmla="*/ 689 h 689"/>
                  <a:gd name="T22" fmla="*/ 625 w 700"/>
                  <a:gd name="T23" fmla="*/ 689 h 689"/>
                  <a:gd name="T24" fmla="*/ 700 w 700"/>
                  <a:gd name="T25" fmla="*/ 615 h 689"/>
                  <a:gd name="T26" fmla="*/ 700 w 700"/>
                  <a:gd name="T27" fmla="*/ 215 h 689"/>
                  <a:gd name="T28" fmla="*/ 625 w 700"/>
                  <a:gd name="T29" fmla="*/ 140 h 689"/>
                  <a:gd name="T30" fmla="*/ 280 w 700"/>
                  <a:gd name="T31" fmla="*/ 67 h 689"/>
                  <a:gd name="T32" fmla="*/ 304 w 700"/>
                  <a:gd name="T33" fmla="*/ 43 h 689"/>
                  <a:gd name="T34" fmla="*/ 381 w 700"/>
                  <a:gd name="T35" fmla="*/ 43 h 689"/>
                  <a:gd name="T36" fmla="*/ 420 w 700"/>
                  <a:gd name="T37" fmla="*/ 67 h 689"/>
                  <a:gd name="T38" fmla="*/ 420 w 700"/>
                  <a:gd name="T39" fmla="*/ 140 h 689"/>
                  <a:gd name="T40" fmla="*/ 280 w 700"/>
                  <a:gd name="T41" fmla="*/ 140 h 689"/>
                  <a:gd name="T42" fmla="*/ 280 w 700"/>
                  <a:gd name="T43" fmla="*/ 67 h 689"/>
                  <a:gd name="T44" fmla="*/ 625 w 700"/>
                  <a:gd name="T45" fmla="*/ 646 h 689"/>
                  <a:gd name="T46" fmla="*/ 75 w 700"/>
                  <a:gd name="T47" fmla="*/ 646 h 689"/>
                  <a:gd name="T48" fmla="*/ 43 w 700"/>
                  <a:gd name="T49" fmla="*/ 615 h 689"/>
                  <a:gd name="T50" fmla="*/ 43 w 700"/>
                  <a:gd name="T51" fmla="*/ 420 h 689"/>
                  <a:gd name="T52" fmla="*/ 77 w 700"/>
                  <a:gd name="T53" fmla="*/ 420 h 689"/>
                  <a:gd name="T54" fmla="*/ 87 w 700"/>
                  <a:gd name="T55" fmla="*/ 409 h 689"/>
                  <a:gd name="T56" fmla="*/ 77 w 700"/>
                  <a:gd name="T57" fmla="*/ 399 h 689"/>
                  <a:gd name="T58" fmla="*/ 43 w 700"/>
                  <a:gd name="T59" fmla="*/ 399 h 689"/>
                  <a:gd name="T60" fmla="*/ 43 w 700"/>
                  <a:gd name="T61" fmla="*/ 215 h 689"/>
                  <a:gd name="T62" fmla="*/ 75 w 700"/>
                  <a:gd name="T63" fmla="*/ 183 h 689"/>
                  <a:gd name="T64" fmla="*/ 625 w 700"/>
                  <a:gd name="T65" fmla="*/ 183 h 689"/>
                  <a:gd name="T66" fmla="*/ 656 w 700"/>
                  <a:gd name="T67" fmla="*/ 215 h 689"/>
                  <a:gd name="T68" fmla="*/ 656 w 700"/>
                  <a:gd name="T69" fmla="*/ 399 h 689"/>
                  <a:gd name="T70" fmla="*/ 420 w 700"/>
                  <a:gd name="T71" fmla="*/ 399 h 689"/>
                  <a:gd name="T72" fmla="*/ 420 w 700"/>
                  <a:gd name="T73" fmla="*/ 389 h 689"/>
                  <a:gd name="T74" fmla="*/ 376 w 700"/>
                  <a:gd name="T75" fmla="*/ 345 h 689"/>
                  <a:gd name="T76" fmla="*/ 324 w 700"/>
                  <a:gd name="T77" fmla="*/ 345 h 689"/>
                  <a:gd name="T78" fmla="*/ 280 w 700"/>
                  <a:gd name="T79" fmla="*/ 389 h 689"/>
                  <a:gd name="T80" fmla="*/ 280 w 700"/>
                  <a:gd name="T81" fmla="*/ 399 h 689"/>
                  <a:gd name="T82" fmla="*/ 141 w 700"/>
                  <a:gd name="T83" fmla="*/ 399 h 689"/>
                  <a:gd name="T84" fmla="*/ 131 w 700"/>
                  <a:gd name="T85" fmla="*/ 409 h 689"/>
                  <a:gd name="T86" fmla="*/ 141 w 700"/>
                  <a:gd name="T87" fmla="*/ 420 h 689"/>
                  <a:gd name="T88" fmla="*/ 280 w 700"/>
                  <a:gd name="T89" fmla="*/ 420 h 689"/>
                  <a:gd name="T90" fmla="*/ 280 w 700"/>
                  <a:gd name="T91" fmla="*/ 441 h 689"/>
                  <a:gd name="T92" fmla="*/ 324 w 700"/>
                  <a:gd name="T93" fmla="*/ 485 h 689"/>
                  <a:gd name="T94" fmla="*/ 376 w 700"/>
                  <a:gd name="T95" fmla="*/ 485 h 689"/>
                  <a:gd name="T96" fmla="*/ 420 w 700"/>
                  <a:gd name="T97" fmla="*/ 441 h 689"/>
                  <a:gd name="T98" fmla="*/ 420 w 700"/>
                  <a:gd name="T99" fmla="*/ 420 h 689"/>
                  <a:gd name="T100" fmla="*/ 656 w 700"/>
                  <a:gd name="T101" fmla="*/ 420 h 689"/>
                  <a:gd name="T102" fmla="*/ 656 w 700"/>
                  <a:gd name="T103" fmla="*/ 615 h 689"/>
                  <a:gd name="T104" fmla="*/ 625 w 700"/>
                  <a:gd name="T105" fmla="*/ 646 h 689"/>
                  <a:gd name="T106" fmla="*/ 398 w 700"/>
                  <a:gd name="T107" fmla="*/ 389 h 689"/>
                  <a:gd name="T108" fmla="*/ 398 w 700"/>
                  <a:gd name="T109" fmla="*/ 441 h 689"/>
                  <a:gd name="T110" fmla="*/ 376 w 700"/>
                  <a:gd name="T111" fmla="*/ 463 h 689"/>
                  <a:gd name="T112" fmla="*/ 324 w 700"/>
                  <a:gd name="T113" fmla="*/ 463 h 689"/>
                  <a:gd name="T114" fmla="*/ 301 w 700"/>
                  <a:gd name="T115" fmla="*/ 441 h 689"/>
                  <a:gd name="T116" fmla="*/ 301 w 700"/>
                  <a:gd name="T117" fmla="*/ 389 h 689"/>
                  <a:gd name="T118" fmla="*/ 324 w 700"/>
                  <a:gd name="T119" fmla="*/ 366 h 689"/>
                  <a:gd name="T120" fmla="*/ 376 w 700"/>
                  <a:gd name="T121" fmla="*/ 366 h 689"/>
                  <a:gd name="T122" fmla="*/ 398 w 700"/>
                  <a:gd name="T123" fmla="*/ 389 h 6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00" h="689">
                    <a:moveTo>
                      <a:pt x="625" y="140"/>
                    </a:moveTo>
                    <a:cubicBezTo>
                      <a:pt x="463" y="140"/>
                      <a:pt x="463" y="140"/>
                      <a:pt x="463" y="140"/>
                    </a:cubicBezTo>
                    <a:cubicBezTo>
                      <a:pt x="463" y="67"/>
                      <a:pt x="463" y="67"/>
                      <a:pt x="463" y="67"/>
                    </a:cubicBezTo>
                    <a:cubicBezTo>
                      <a:pt x="463" y="28"/>
                      <a:pt x="438" y="0"/>
                      <a:pt x="395" y="0"/>
                    </a:cubicBezTo>
                    <a:cubicBezTo>
                      <a:pt x="304" y="0"/>
                      <a:pt x="304" y="0"/>
                      <a:pt x="304" y="0"/>
                    </a:cubicBezTo>
                    <a:cubicBezTo>
                      <a:pt x="260" y="0"/>
                      <a:pt x="237" y="29"/>
                      <a:pt x="237" y="67"/>
                    </a:cubicBezTo>
                    <a:cubicBezTo>
                      <a:pt x="237" y="140"/>
                      <a:pt x="237" y="140"/>
                      <a:pt x="237" y="140"/>
                    </a:cubicBezTo>
                    <a:cubicBezTo>
                      <a:pt x="75" y="140"/>
                      <a:pt x="75" y="140"/>
                      <a:pt x="75" y="140"/>
                    </a:cubicBezTo>
                    <a:cubicBezTo>
                      <a:pt x="33" y="140"/>
                      <a:pt x="0" y="174"/>
                      <a:pt x="0" y="215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56"/>
                      <a:pt x="33" y="689"/>
                      <a:pt x="75" y="689"/>
                    </a:cubicBezTo>
                    <a:cubicBezTo>
                      <a:pt x="625" y="689"/>
                      <a:pt x="625" y="689"/>
                      <a:pt x="625" y="689"/>
                    </a:cubicBezTo>
                    <a:cubicBezTo>
                      <a:pt x="666" y="689"/>
                      <a:pt x="700" y="656"/>
                      <a:pt x="700" y="615"/>
                    </a:cubicBezTo>
                    <a:cubicBezTo>
                      <a:pt x="700" y="215"/>
                      <a:pt x="700" y="215"/>
                      <a:pt x="700" y="215"/>
                    </a:cubicBezTo>
                    <a:cubicBezTo>
                      <a:pt x="700" y="174"/>
                      <a:pt x="666" y="140"/>
                      <a:pt x="625" y="140"/>
                    </a:cubicBezTo>
                    <a:close/>
                    <a:moveTo>
                      <a:pt x="280" y="67"/>
                    </a:moveTo>
                    <a:cubicBezTo>
                      <a:pt x="280" y="44"/>
                      <a:pt x="300" y="43"/>
                      <a:pt x="304" y="43"/>
                    </a:cubicBezTo>
                    <a:cubicBezTo>
                      <a:pt x="381" y="43"/>
                      <a:pt x="381" y="43"/>
                      <a:pt x="381" y="43"/>
                    </a:cubicBezTo>
                    <a:cubicBezTo>
                      <a:pt x="394" y="43"/>
                      <a:pt x="420" y="48"/>
                      <a:pt x="420" y="67"/>
                    </a:cubicBezTo>
                    <a:cubicBezTo>
                      <a:pt x="420" y="140"/>
                      <a:pt x="420" y="140"/>
                      <a:pt x="420" y="140"/>
                    </a:cubicBezTo>
                    <a:cubicBezTo>
                      <a:pt x="280" y="140"/>
                      <a:pt x="280" y="140"/>
                      <a:pt x="280" y="140"/>
                    </a:cubicBezTo>
                    <a:lnTo>
                      <a:pt x="280" y="67"/>
                    </a:lnTo>
                    <a:close/>
                    <a:moveTo>
                      <a:pt x="625" y="646"/>
                    </a:moveTo>
                    <a:cubicBezTo>
                      <a:pt x="75" y="646"/>
                      <a:pt x="75" y="646"/>
                      <a:pt x="75" y="646"/>
                    </a:cubicBezTo>
                    <a:cubicBezTo>
                      <a:pt x="57" y="646"/>
                      <a:pt x="43" y="632"/>
                      <a:pt x="43" y="615"/>
                    </a:cubicBezTo>
                    <a:cubicBezTo>
                      <a:pt x="43" y="420"/>
                      <a:pt x="43" y="420"/>
                      <a:pt x="43" y="420"/>
                    </a:cubicBezTo>
                    <a:cubicBezTo>
                      <a:pt x="77" y="420"/>
                      <a:pt x="77" y="420"/>
                      <a:pt x="77" y="420"/>
                    </a:cubicBezTo>
                    <a:cubicBezTo>
                      <a:pt x="83" y="420"/>
                      <a:pt x="87" y="415"/>
                      <a:pt x="87" y="409"/>
                    </a:cubicBezTo>
                    <a:cubicBezTo>
                      <a:pt x="87" y="403"/>
                      <a:pt x="83" y="399"/>
                      <a:pt x="77" y="399"/>
                    </a:cubicBezTo>
                    <a:cubicBezTo>
                      <a:pt x="43" y="399"/>
                      <a:pt x="43" y="399"/>
                      <a:pt x="43" y="399"/>
                    </a:cubicBezTo>
                    <a:cubicBezTo>
                      <a:pt x="43" y="215"/>
                      <a:pt x="43" y="215"/>
                      <a:pt x="43" y="215"/>
                    </a:cubicBezTo>
                    <a:cubicBezTo>
                      <a:pt x="43" y="197"/>
                      <a:pt x="57" y="183"/>
                      <a:pt x="75" y="183"/>
                    </a:cubicBezTo>
                    <a:cubicBezTo>
                      <a:pt x="625" y="183"/>
                      <a:pt x="625" y="183"/>
                      <a:pt x="625" y="183"/>
                    </a:cubicBezTo>
                    <a:cubicBezTo>
                      <a:pt x="642" y="183"/>
                      <a:pt x="656" y="197"/>
                      <a:pt x="656" y="215"/>
                    </a:cubicBezTo>
                    <a:cubicBezTo>
                      <a:pt x="656" y="399"/>
                      <a:pt x="656" y="399"/>
                      <a:pt x="656" y="399"/>
                    </a:cubicBezTo>
                    <a:cubicBezTo>
                      <a:pt x="420" y="399"/>
                      <a:pt x="420" y="399"/>
                      <a:pt x="420" y="399"/>
                    </a:cubicBezTo>
                    <a:cubicBezTo>
                      <a:pt x="420" y="389"/>
                      <a:pt x="420" y="389"/>
                      <a:pt x="420" y="389"/>
                    </a:cubicBezTo>
                    <a:cubicBezTo>
                      <a:pt x="420" y="364"/>
                      <a:pt x="400" y="345"/>
                      <a:pt x="376" y="345"/>
                    </a:cubicBezTo>
                    <a:cubicBezTo>
                      <a:pt x="324" y="345"/>
                      <a:pt x="324" y="345"/>
                      <a:pt x="324" y="345"/>
                    </a:cubicBezTo>
                    <a:cubicBezTo>
                      <a:pt x="299" y="345"/>
                      <a:pt x="280" y="364"/>
                      <a:pt x="280" y="389"/>
                    </a:cubicBezTo>
                    <a:cubicBezTo>
                      <a:pt x="280" y="399"/>
                      <a:pt x="280" y="399"/>
                      <a:pt x="280" y="399"/>
                    </a:cubicBezTo>
                    <a:cubicBezTo>
                      <a:pt x="141" y="399"/>
                      <a:pt x="141" y="399"/>
                      <a:pt x="141" y="399"/>
                    </a:cubicBezTo>
                    <a:cubicBezTo>
                      <a:pt x="135" y="399"/>
                      <a:pt x="131" y="403"/>
                      <a:pt x="131" y="409"/>
                    </a:cubicBezTo>
                    <a:cubicBezTo>
                      <a:pt x="131" y="415"/>
                      <a:pt x="135" y="420"/>
                      <a:pt x="141" y="420"/>
                    </a:cubicBezTo>
                    <a:cubicBezTo>
                      <a:pt x="280" y="420"/>
                      <a:pt x="280" y="420"/>
                      <a:pt x="280" y="420"/>
                    </a:cubicBezTo>
                    <a:cubicBezTo>
                      <a:pt x="280" y="441"/>
                      <a:pt x="280" y="441"/>
                      <a:pt x="280" y="441"/>
                    </a:cubicBezTo>
                    <a:cubicBezTo>
                      <a:pt x="280" y="465"/>
                      <a:pt x="299" y="485"/>
                      <a:pt x="324" y="485"/>
                    </a:cubicBezTo>
                    <a:cubicBezTo>
                      <a:pt x="376" y="485"/>
                      <a:pt x="376" y="485"/>
                      <a:pt x="376" y="485"/>
                    </a:cubicBezTo>
                    <a:cubicBezTo>
                      <a:pt x="400" y="485"/>
                      <a:pt x="420" y="465"/>
                      <a:pt x="420" y="441"/>
                    </a:cubicBezTo>
                    <a:cubicBezTo>
                      <a:pt x="420" y="420"/>
                      <a:pt x="420" y="420"/>
                      <a:pt x="420" y="420"/>
                    </a:cubicBezTo>
                    <a:cubicBezTo>
                      <a:pt x="656" y="420"/>
                      <a:pt x="656" y="420"/>
                      <a:pt x="656" y="420"/>
                    </a:cubicBezTo>
                    <a:cubicBezTo>
                      <a:pt x="656" y="615"/>
                      <a:pt x="656" y="615"/>
                      <a:pt x="656" y="615"/>
                    </a:cubicBezTo>
                    <a:cubicBezTo>
                      <a:pt x="656" y="632"/>
                      <a:pt x="642" y="646"/>
                      <a:pt x="625" y="646"/>
                    </a:cubicBezTo>
                    <a:close/>
                    <a:moveTo>
                      <a:pt x="398" y="389"/>
                    </a:moveTo>
                    <a:cubicBezTo>
                      <a:pt x="398" y="441"/>
                      <a:pt x="398" y="441"/>
                      <a:pt x="398" y="441"/>
                    </a:cubicBezTo>
                    <a:cubicBezTo>
                      <a:pt x="398" y="453"/>
                      <a:pt x="388" y="463"/>
                      <a:pt x="376" y="463"/>
                    </a:cubicBezTo>
                    <a:cubicBezTo>
                      <a:pt x="324" y="463"/>
                      <a:pt x="324" y="463"/>
                      <a:pt x="324" y="463"/>
                    </a:cubicBezTo>
                    <a:cubicBezTo>
                      <a:pt x="311" y="463"/>
                      <a:pt x="301" y="453"/>
                      <a:pt x="301" y="441"/>
                    </a:cubicBezTo>
                    <a:cubicBezTo>
                      <a:pt x="301" y="389"/>
                      <a:pt x="301" y="389"/>
                      <a:pt x="301" y="389"/>
                    </a:cubicBezTo>
                    <a:cubicBezTo>
                      <a:pt x="301" y="376"/>
                      <a:pt x="311" y="366"/>
                      <a:pt x="324" y="366"/>
                    </a:cubicBezTo>
                    <a:cubicBezTo>
                      <a:pt x="376" y="366"/>
                      <a:pt x="376" y="366"/>
                      <a:pt x="376" y="366"/>
                    </a:cubicBezTo>
                    <a:cubicBezTo>
                      <a:pt x="388" y="366"/>
                      <a:pt x="398" y="376"/>
                      <a:pt x="398" y="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8" name="组合 67">
              <a:extLst>
                <a:ext uri="{FF2B5EF4-FFF2-40B4-BE49-F238E27FC236}">
                  <a16:creationId xmlns:a16="http://schemas.microsoft.com/office/drawing/2014/main" id="{EC86CEB6-D50D-B256-FDFF-60BE10B65FF5}"/>
                </a:ext>
              </a:extLst>
            </p:cNvPr>
            <p:cNvGrpSpPr/>
            <p:nvPr/>
          </p:nvGrpSpPr>
          <p:grpSpPr>
            <a:xfrm>
              <a:off x="10370209" y="6194733"/>
              <a:ext cx="294299" cy="294299"/>
              <a:chOff x="10370209" y="6194733"/>
              <a:chExt cx="294299" cy="294299"/>
            </a:xfrm>
          </p:grpSpPr>
          <p:sp>
            <p:nvSpPr>
              <p:cNvPr id="69" name="椭圆 68">
                <a:extLst>
                  <a:ext uri="{FF2B5EF4-FFF2-40B4-BE49-F238E27FC236}">
                    <a16:creationId xmlns:a16="http://schemas.microsoft.com/office/drawing/2014/main" id="{1A561032-111A-D7A5-775F-CDF3B1719C57}"/>
                  </a:ext>
                </a:extLst>
              </p:cNvPr>
              <p:cNvSpPr/>
              <p:nvPr/>
            </p:nvSpPr>
            <p:spPr>
              <a:xfrm>
                <a:off x="10370209" y="6194733"/>
                <a:ext cx="294299" cy="294299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70" name="组合 69">
                <a:extLst>
                  <a:ext uri="{FF2B5EF4-FFF2-40B4-BE49-F238E27FC236}">
                    <a16:creationId xmlns:a16="http://schemas.microsoft.com/office/drawing/2014/main" id="{F6E86F13-2ABE-256D-45C3-C886A51F0303}"/>
                  </a:ext>
                </a:extLst>
              </p:cNvPr>
              <p:cNvGrpSpPr/>
              <p:nvPr/>
            </p:nvGrpSpPr>
            <p:grpSpPr>
              <a:xfrm>
                <a:off x="10424892" y="6262722"/>
                <a:ext cx="184932" cy="158320"/>
                <a:chOff x="7475537" y="6797675"/>
                <a:chExt cx="3475038" cy="2974975"/>
              </a:xfrm>
              <a:solidFill>
                <a:srgbClr val="FFFFFF"/>
              </a:solidFill>
            </p:grpSpPr>
            <p:sp>
              <p:nvSpPr>
                <p:cNvPr id="71" name="Freeform 57">
                  <a:extLst>
                    <a:ext uri="{FF2B5EF4-FFF2-40B4-BE49-F238E27FC236}">
                      <a16:creationId xmlns:a16="http://schemas.microsoft.com/office/drawing/2014/main" id="{AF87A5F4-CAB1-EA3F-C83B-3CCD9ABFD116}"/>
                    </a:ext>
                  </a:extLst>
                </p:cNvPr>
                <p:cNvSpPr/>
                <p:nvPr/>
              </p:nvSpPr>
              <p:spPr bwMode="auto">
                <a:xfrm>
                  <a:off x="7832725" y="7086600"/>
                  <a:ext cx="2676525" cy="2665413"/>
                </a:xfrm>
                <a:custGeom>
                  <a:avLst/>
                  <a:gdLst>
                    <a:gd name="T0" fmla="*/ 415 w 630"/>
                    <a:gd name="T1" fmla="*/ 568 h 627"/>
                    <a:gd name="T2" fmla="*/ 380 w 630"/>
                    <a:gd name="T3" fmla="*/ 579 h 627"/>
                    <a:gd name="T4" fmla="*/ 320 w 630"/>
                    <a:gd name="T5" fmla="*/ 587 h 627"/>
                    <a:gd name="T6" fmla="*/ 40 w 630"/>
                    <a:gd name="T7" fmla="*/ 318 h 627"/>
                    <a:gd name="T8" fmla="*/ 311 w 630"/>
                    <a:gd name="T9" fmla="*/ 41 h 627"/>
                    <a:gd name="T10" fmla="*/ 591 w 630"/>
                    <a:gd name="T11" fmla="*/ 309 h 627"/>
                    <a:gd name="T12" fmla="*/ 507 w 630"/>
                    <a:gd name="T13" fmla="*/ 509 h 627"/>
                    <a:gd name="T14" fmla="*/ 507 w 630"/>
                    <a:gd name="T15" fmla="*/ 536 h 627"/>
                    <a:gd name="T16" fmla="*/ 507 w 630"/>
                    <a:gd name="T17" fmla="*/ 536 h 627"/>
                    <a:gd name="T18" fmla="*/ 534 w 630"/>
                    <a:gd name="T19" fmla="*/ 536 h 627"/>
                    <a:gd name="T20" fmla="*/ 629 w 630"/>
                    <a:gd name="T21" fmla="*/ 308 h 627"/>
                    <a:gd name="T22" fmla="*/ 310 w 630"/>
                    <a:gd name="T23" fmla="*/ 3 h 627"/>
                    <a:gd name="T24" fmla="*/ 2 w 630"/>
                    <a:gd name="T25" fmla="*/ 319 h 627"/>
                    <a:gd name="T26" fmla="*/ 321 w 630"/>
                    <a:gd name="T27" fmla="*/ 624 h 627"/>
                    <a:gd name="T28" fmla="*/ 389 w 630"/>
                    <a:gd name="T29" fmla="*/ 615 h 627"/>
                    <a:gd name="T30" fmla="*/ 429 w 630"/>
                    <a:gd name="T31" fmla="*/ 603 h 627"/>
                    <a:gd name="T32" fmla="*/ 439 w 630"/>
                    <a:gd name="T33" fmla="*/ 579 h 627"/>
                    <a:gd name="T34" fmla="*/ 415 w 630"/>
                    <a:gd name="T35" fmla="*/ 568 h 6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30" h="627">
                      <a:moveTo>
                        <a:pt x="415" y="568"/>
                      </a:moveTo>
                      <a:cubicBezTo>
                        <a:pt x="404" y="573"/>
                        <a:pt x="392" y="576"/>
                        <a:pt x="380" y="579"/>
                      </a:cubicBezTo>
                      <a:cubicBezTo>
                        <a:pt x="360" y="584"/>
                        <a:pt x="340" y="586"/>
                        <a:pt x="320" y="587"/>
                      </a:cubicBezTo>
                      <a:cubicBezTo>
                        <a:pt x="168" y="589"/>
                        <a:pt x="43" y="469"/>
                        <a:pt x="40" y="318"/>
                      </a:cubicBezTo>
                      <a:cubicBezTo>
                        <a:pt x="38" y="168"/>
                        <a:pt x="159" y="43"/>
                        <a:pt x="311" y="41"/>
                      </a:cubicBezTo>
                      <a:cubicBezTo>
                        <a:pt x="463" y="38"/>
                        <a:pt x="588" y="158"/>
                        <a:pt x="591" y="309"/>
                      </a:cubicBezTo>
                      <a:cubicBezTo>
                        <a:pt x="592" y="385"/>
                        <a:pt x="561" y="457"/>
                        <a:pt x="507" y="509"/>
                      </a:cubicBezTo>
                      <a:cubicBezTo>
                        <a:pt x="500" y="517"/>
                        <a:pt x="500" y="528"/>
                        <a:pt x="507" y="536"/>
                      </a:cubicBezTo>
                      <a:cubicBezTo>
                        <a:pt x="507" y="536"/>
                        <a:pt x="507" y="536"/>
                        <a:pt x="507" y="536"/>
                      </a:cubicBezTo>
                      <a:cubicBezTo>
                        <a:pt x="514" y="543"/>
                        <a:pt x="526" y="544"/>
                        <a:pt x="534" y="536"/>
                      </a:cubicBezTo>
                      <a:cubicBezTo>
                        <a:pt x="595" y="477"/>
                        <a:pt x="630" y="395"/>
                        <a:pt x="629" y="308"/>
                      </a:cubicBezTo>
                      <a:cubicBezTo>
                        <a:pt x="626" y="137"/>
                        <a:pt x="483" y="0"/>
                        <a:pt x="310" y="3"/>
                      </a:cubicBezTo>
                      <a:cubicBezTo>
                        <a:pt x="137" y="6"/>
                        <a:pt x="0" y="147"/>
                        <a:pt x="2" y="319"/>
                      </a:cubicBezTo>
                      <a:cubicBezTo>
                        <a:pt x="5" y="490"/>
                        <a:pt x="148" y="627"/>
                        <a:pt x="321" y="624"/>
                      </a:cubicBezTo>
                      <a:cubicBezTo>
                        <a:pt x="344" y="624"/>
                        <a:pt x="367" y="621"/>
                        <a:pt x="389" y="615"/>
                      </a:cubicBezTo>
                      <a:cubicBezTo>
                        <a:pt x="403" y="612"/>
                        <a:pt x="416" y="608"/>
                        <a:pt x="429" y="603"/>
                      </a:cubicBezTo>
                      <a:cubicBezTo>
                        <a:pt x="438" y="599"/>
                        <a:pt x="443" y="589"/>
                        <a:pt x="439" y="579"/>
                      </a:cubicBezTo>
                      <a:cubicBezTo>
                        <a:pt x="436" y="569"/>
                        <a:pt x="425" y="565"/>
                        <a:pt x="415" y="5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2" name="Freeform 58">
                  <a:extLst>
                    <a:ext uri="{FF2B5EF4-FFF2-40B4-BE49-F238E27FC236}">
                      <a16:creationId xmlns:a16="http://schemas.microsoft.com/office/drawing/2014/main" id="{555850FD-9B09-E696-A6C4-2275CB2D421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75537" y="6797675"/>
                  <a:ext cx="3475038" cy="2974975"/>
                </a:xfrm>
                <a:custGeom>
                  <a:avLst/>
                  <a:gdLst>
                    <a:gd name="T0" fmla="*/ 548 w 818"/>
                    <a:gd name="T1" fmla="*/ 612 h 700"/>
                    <a:gd name="T2" fmla="*/ 536 w 818"/>
                    <a:gd name="T3" fmla="*/ 619 h 700"/>
                    <a:gd name="T4" fmla="*/ 529 w 818"/>
                    <a:gd name="T5" fmla="*/ 644 h 700"/>
                    <a:gd name="T6" fmla="*/ 529 w 818"/>
                    <a:gd name="T7" fmla="*/ 644 h 700"/>
                    <a:gd name="T8" fmla="*/ 555 w 818"/>
                    <a:gd name="T9" fmla="*/ 651 h 700"/>
                    <a:gd name="T10" fmla="*/ 568 w 818"/>
                    <a:gd name="T11" fmla="*/ 643 h 700"/>
                    <a:gd name="T12" fmla="*/ 574 w 818"/>
                    <a:gd name="T13" fmla="*/ 618 h 700"/>
                    <a:gd name="T14" fmla="*/ 574 w 818"/>
                    <a:gd name="T15" fmla="*/ 617 h 700"/>
                    <a:gd name="T16" fmla="*/ 548 w 818"/>
                    <a:gd name="T17" fmla="*/ 612 h 700"/>
                    <a:gd name="T18" fmla="*/ 396 w 818"/>
                    <a:gd name="T19" fmla="*/ 164 h 700"/>
                    <a:gd name="T20" fmla="*/ 381 w 818"/>
                    <a:gd name="T21" fmla="*/ 165 h 700"/>
                    <a:gd name="T22" fmla="*/ 360 w 818"/>
                    <a:gd name="T23" fmla="*/ 186 h 700"/>
                    <a:gd name="T24" fmla="*/ 360 w 818"/>
                    <a:gd name="T25" fmla="*/ 186 h 700"/>
                    <a:gd name="T26" fmla="*/ 382 w 818"/>
                    <a:gd name="T27" fmla="*/ 208 h 700"/>
                    <a:gd name="T28" fmla="*/ 399 w 818"/>
                    <a:gd name="T29" fmla="*/ 207 h 700"/>
                    <a:gd name="T30" fmla="*/ 419 w 818"/>
                    <a:gd name="T31" fmla="*/ 185 h 700"/>
                    <a:gd name="T32" fmla="*/ 419 w 818"/>
                    <a:gd name="T33" fmla="*/ 184 h 700"/>
                    <a:gd name="T34" fmla="*/ 396 w 818"/>
                    <a:gd name="T35" fmla="*/ 164 h 700"/>
                    <a:gd name="T36" fmla="*/ 219 w 818"/>
                    <a:gd name="T37" fmla="*/ 345 h 700"/>
                    <a:gd name="T38" fmla="*/ 335 w 818"/>
                    <a:gd name="T39" fmla="*/ 217 h 700"/>
                    <a:gd name="T40" fmla="*/ 349 w 818"/>
                    <a:gd name="T41" fmla="*/ 190 h 700"/>
                    <a:gd name="T42" fmla="*/ 322 w 818"/>
                    <a:gd name="T43" fmla="*/ 176 h 700"/>
                    <a:gd name="T44" fmla="*/ 177 w 818"/>
                    <a:gd name="T45" fmla="*/ 337 h 700"/>
                    <a:gd name="T46" fmla="*/ 194 w 818"/>
                    <a:gd name="T47" fmla="*/ 362 h 700"/>
                    <a:gd name="T48" fmla="*/ 219 w 818"/>
                    <a:gd name="T49" fmla="*/ 345 h 700"/>
                    <a:gd name="T50" fmla="*/ 16 w 818"/>
                    <a:gd name="T51" fmla="*/ 607 h 700"/>
                    <a:gd name="T52" fmla="*/ 71 w 818"/>
                    <a:gd name="T53" fmla="*/ 494 h 700"/>
                    <a:gd name="T54" fmla="*/ 97 w 818"/>
                    <a:gd name="T55" fmla="*/ 498 h 700"/>
                    <a:gd name="T56" fmla="*/ 93 w 818"/>
                    <a:gd name="T57" fmla="*/ 524 h 700"/>
                    <a:gd name="T58" fmla="*/ 51 w 818"/>
                    <a:gd name="T59" fmla="*/ 592 h 700"/>
                    <a:gd name="T60" fmla="*/ 435 w 818"/>
                    <a:gd name="T61" fmla="*/ 483 h 700"/>
                    <a:gd name="T62" fmla="*/ 773 w 818"/>
                    <a:gd name="T63" fmla="*/ 235 h 700"/>
                    <a:gd name="T64" fmla="*/ 694 w 818"/>
                    <a:gd name="T65" fmla="*/ 219 h 700"/>
                    <a:gd name="T66" fmla="*/ 673 w 818"/>
                    <a:gd name="T67" fmla="*/ 204 h 700"/>
                    <a:gd name="T68" fmla="*/ 689 w 818"/>
                    <a:gd name="T69" fmla="*/ 182 h 700"/>
                    <a:gd name="T70" fmla="*/ 809 w 818"/>
                    <a:gd name="T71" fmla="*/ 226 h 700"/>
                    <a:gd name="T72" fmla="*/ 455 w 818"/>
                    <a:gd name="T73" fmla="*/ 514 h 700"/>
                    <a:gd name="T74" fmla="*/ 16 w 818"/>
                    <a:gd name="T75" fmla="*/ 607 h 700"/>
                    <a:gd name="T76" fmla="*/ 644 w 818"/>
                    <a:gd name="T77" fmla="*/ 0 h 700"/>
                    <a:gd name="T78" fmla="*/ 609 w 818"/>
                    <a:gd name="T79" fmla="*/ 35 h 700"/>
                    <a:gd name="T80" fmla="*/ 644 w 818"/>
                    <a:gd name="T81" fmla="*/ 70 h 700"/>
                    <a:gd name="T82" fmla="*/ 679 w 818"/>
                    <a:gd name="T83" fmla="*/ 35 h 700"/>
                    <a:gd name="T84" fmla="*/ 644 w 818"/>
                    <a:gd name="T85" fmla="*/ 0 h 7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18" h="700">
                      <a:moveTo>
                        <a:pt x="548" y="612"/>
                      </a:moveTo>
                      <a:cubicBezTo>
                        <a:pt x="544" y="614"/>
                        <a:pt x="540" y="616"/>
                        <a:pt x="536" y="619"/>
                      </a:cubicBezTo>
                      <a:cubicBezTo>
                        <a:pt x="527" y="624"/>
                        <a:pt x="524" y="635"/>
                        <a:pt x="529" y="644"/>
                      </a:cubicBezTo>
                      <a:cubicBezTo>
                        <a:pt x="529" y="644"/>
                        <a:pt x="529" y="644"/>
                        <a:pt x="529" y="644"/>
                      </a:cubicBezTo>
                      <a:cubicBezTo>
                        <a:pt x="535" y="653"/>
                        <a:pt x="546" y="656"/>
                        <a:pt x="555" y="651"/>
                      </a:cubicBezTo>
                      <a:cubicBezTo>
                        <a:pt x="560" y="649"/>
                        <a:pt x="564" y="646"/>
                        <a:pt x="568" y="643"/>
                      </a:cubicBezTo>
                      <a:cubicBezTo>
                        <a:pt x="577" y="638"/>
                        <a:pt x="579" y="626"/>
                        <a:pt x="574" y="618"/>
                      </a:cubicBezTo>
                      <a:cubicBezTo>
                        <a:pt x="574" y="617"/>
                        <a:pt x="574" y="617"/>
                        <a:pt x="574" y="617"/>
                      </a:cubicBezTo>
                      <a:cubicBezTo>
                        <a:pt x="568" y="609"/>
                        <a:pt x="557" y="606"/>
                        <a:pt x="548" y="612"/>
                      </a:cubicBezTo>
                      <a:close/>
                      <a:moveTo>
                        <a:pt x="396" y="164"/>
                      </a:moveTo>
                      <a:cubicBezTo>
                        <a:pt x="391" y="165"/>
                        <a:pt x="386" y="165"/>
                        <a:pt x="381" y="165"/>
                      </a:cubicBezTo>
                      <a:cubicBezTo>
                        <a:pt x="369" y="165"/>
                        <a:pt x="360" y="174"/>
                        <a:pt x="360" y="186"/>
                      </a:cubicBezTo>
                      <a:cubicBezTo>
                        <a:pt x="360" y="186"/>
                        <a:pt x="360" y="186"/>
                        <a:pt x="360" y="186"/>
                      </a:cubicBezTo>
                      <a:cubicBezTo>
                        <a:pt x="360" y="198"/>
                        <a:pt x="370" y="208"/>
                        <a:pt x="382" y="208"/>
                      </a:cubicBezTo>
                      <a:cubicBezTo>
                        <a:pt x="388" y="207"/>
                        <a:pt x="393" y="207"/>
                        <a:pt x="399" y="207"/>
                      </a:cubicBezTo>
                      <a:cubicBezTo>
                        <a:pt x="411" y="206"/>
                        <a:pt x="420" y="196"/>
                        <a:pt x="419" y="185"/>
                      </a:cubicBezTo>
                      <a:cubicBezTo>
                        <a:pt x="419" y="185"/>
                        <a:pt x="419" y="185"/>
                        <a:pt x="419" y="184"/>
                      </a:cubicBezTo>
                      <a:cubicBezTo>
                        <a:pt x="418" y="173"/>
                        <a:pt x="408" y="164"/>
                        <a:pt x="396" y="164"/>
                      </a:cubicBezTo>
                      <a:close/>
                      <a:moveTo>
                        <a:pt x="219" y="345"/>
                      </a:moveTo>
                      <a:cubicBezTo>
                        <a:pt x="231" y="285"/>
                        <a:pt x="275" y="236"/>
                        <a:pt x="335" y="217"/>
                      </a:cubicBezTo>
                      <a:cubicBezTo>
                        <a:pt x="346" y="213"/>
                        <a:pt x="352" y="201"/>
                        <a:pt x="349" y="190"/>
                      </a:cubicBezTo>
                      <a:cubicBezTo>
                        <a:pt x="345" y="179"/>
                        <a:pt x="333" y="172"/>
                        <a:pt x="322" y="176"/>
                      </a:cubicBezTo>
                      <a:cubicBezTo>
                        <a:pt x="247" y="200"/>
                        <a:pt x="192" y="262"/>
                        <a:pt x="177" y="337"/>
                      </a:cubicBezTo>
                      <a:cubicBezTo>
                        <a:pt x="174" y="349"/>
                        <a:pt x="182" y="360"/>
                        <a:pt x="194" y="362"/>
                      </a:cubicBezTo>
                      <a:cubicBezTo>
                        <a:pt x="205" y="365"/>
                        <a:pt x="217" y="357"/>
                        <a:pt x="219" y="345"/>
                      </a:cubicBezTo>
                      <a:close/>
                      <a:moveTo>
                        <a:pt x="16" y="607"/>
                      </a:moveTo>
                      <a:cubicBezTo>
                        <a:pt x="0" y="571"/>
                        <a:pt x="18" y="539"/>
                        <a:pt x="71" y="494"/>
                      </a:cubicBezTo>
                      <a:cubicBezTo>
                        <a:pt x="79" y="488"/>
                        <a:pt x="91" y="490"/>
                        <a:pt x="97" y="498"/>
                      </a:cubicBezTo>
                      <a:cubicBezTo>
                        <a:pt x="103" y="506"/>
                        <a:pt x="102" y="518"/>
                        <a:pt x="93" y="524"/>
                      </a:cubicBezTo>
                      <a:cubicBezTo>
                        <a:pt x="42" y="564"/>
                        <a:pt x="41" y="582"/>
                        <a:pt x="51" y="592"/>
                      </a:cubicBezTo>
                      <a:cubicBezTo>
                        <a:pt x="78" y="621"/>
                        <a:pt x="292" y="547"/>
                        <a:pt x="435" y="483"/>
                      </a:cubicBezTo>
                      <a:cubicBezTo>
                        <a:pt x="613" y="402"/>
                        <a:pt x="786" y="265"/>
                        <a:pt x="773" y="235"/>
                      </a:cubicBezTo>
                      <a:cubicBezTo>
                        <a:pt x="768" y="221"/>
                        <a:pt x="759" y="209"/>
                        <a:pt x="694" y="219"/>
                      </a:cubicBezTo>
                      <a:cubicBezTo>
                        <a:pt x="684" y="221"/>
                        <a:pt x="674" y="214"/>
                        <a:pt x="673" y="204"/>
                      </a:cubicBezTo>
                      <a:cubicBezTo>
                        <a:pt x="671" y="194"/>
                        <a:pt x="678" y="183"/>
                        <a:pt x="689" y="182"/>
                      </a:cubicBezTo>
                      <a:cubicBezTo>
                        <a:pt x="757" y="175"/>
                        <a:pt x="801" y="187"/>
                        <a:pt x="809" y="226"/>
                      </a:cubicBezTo>
                      <a:cubicBezTo>
                        <a:pt x="818" y="277"/>
                        <a:pt x="747" y="363"/>
                        <a:pt x="455" y="514"/>
                      </a:cubicBezTo>
                      <a:cubicBezTo>
                        <a:pt x="51" y="700"/>
                        <a:pt x="16" y="607"/>
                        <a:pt x="16" y="607"/>
                      </a:cubicBezTo>
                      <a:close/>
                      <a:moveTo>
                        <a:pt x="644" y="0"/>
                      </a:moveTo>
                      <a:cubicBezTo>
                        <a:pt x="624" y="0"/>
                        <a:pt x="609" y="15"/>
                        <a:pt x="609" y="35"/>
                      </a:cubicBezTo>
                      <a:cubicBezTo>
                        <a:pt x="609" y="54"/>
                        <a:pt x="624" y="70"/>
                        <a:pt x="644" y="70"/>
                      </a:cubicBezTo>
                      <a:cubicBezTo>
                        <a:pt x="663" y="70"/>
                        <a:pt x="679" y="54"/>
                        <a:pt x="679" y="35"/>
                      </a:cubicBezTo>
                      <a:cubicBezTo>
                        <a:pt x="679" y="15"/>
                        <a:pt x="663" y="0"/>
                        <a:pt x="64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827C01F2-13F9-C5CF-E0D3-E9B722B5510A}"/>
              </a:ext>
            </a:extLst>
          </p:cNvPr>
          <p:cNvGrpSpPr/>
          <p:nvPr/>
        </p:nvGrpSpPr>
        <p:grpSpPr>
          <a:xfrm>
            <a:off x="1392231" y="1607705"/>
            <a:ext cx="727710" cy="650240"/>
            <a:chOff x="2447925" y="3514725"/>
            <a:chExt cx="204787" cy="203200"/>
          </a:xfrm>
          <a:solidFill>
            <a:srgbClr val="FFFFFF"/>
          </a:solidFill>
        </p:grpSpPr>
        <p:sp>
          <p:nvSpPr>
            <p:cNvPr id="82" name="Freeform 690">
              <a:extLst>
                <a:ext uri="{FF2B5EF4-FFF2-40B4-BE49-F238E27FC236}">
                  <a16:creationId xmlns:a16="http://schemas.microsoft.com/office/drawing/2014/main" id="{96B871D4-92A8-CF73-5480-C42059E2E1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2225" y="3632200"/>
              <a:ext cx="88900" cy="85725"/>
            </a:xfrm>
            <a:custGeom>
              <a:avLst/>
              <a:gdLst>
                <a:gd name="T0" fmla="*/ 27 w 124"/>
                <a:gd name="T1" fmla="*/ 1 h 121"/>
                <a:gd name="T2" fmla="*/ 31 w 124"/>
                <a:gd name="T3" fmla="*/ 8 h 121"/>
                <a:gd name="T4" fmla="*/ 23 w 124"/>
                <a:gd name="T5" fmla="*/ 17 h 121"/>
                <a:gd name="T6" fmla="*/ 16 w 124"/>
                <a:gd name="T7" fmla="*/ 24 h 121"/>
                <a:gd name="T8" fmla="*/ 0 w 124"/>
                <a:gd name="T9" fmla="*/ 34 h 121"/>
                <a:gd name="T10" fmla="*/ 51 w 124"/>
                <a:gd name="T11" fmla="*/ 85 h 121"/>
                <a:gd name="T12" fmla="*/ 75 w 124"/>
                <a:gd name="T13" fmla="*/ 117 h 121"/>
                <a:gd name="T14" fmla="*/ 88 w 124"/>
                <a:gd name="T15" fmla="*/ 121 h 121"/>
                <a:gd name="T16" fmla="*/ 124 w 124"/>
                <a:gd name="T17" fmla="*/ 85 h 121"/>
                <a:gd name="T18" fmla="*/ 120 w 124"/>
                <a:gd name="T19" fmla="*/ 72 h 121"/>
                <a:gd name="T20" fmla="*/ 88 w 124"/>
                <a:gd name="T21" fmla="*/ 48 h 121"/>
                <a:gd name="T22" fmla="*/ 40 w 124"/>
                <a:gd name="T23" fmla="*/ 0 h 121"/>
                <a:gd name="T24" fmla="*/ 35 w 124"/>
                <a:gd name="T25" fmla="*/ 5 h 121"/>
                <a:gd name="T26" fmla="*/ 27 w 124"/>
                <a:gd name="T27" fmla="*/ 1 h 121"/>
                <a:gd name="T28" fmla="*/ 85 w 124"/>
                <a:gd name="T29" fmla="*/ 66 h 121"/>
                <a:gd name="T30" fmla="*/ 100 w 124"/>
                <a:gd name="T31" fmla="*/ 81 h 121"/>
                <a:gd name="T32" fmla="*/ 85 w 124"/>
                <a:gd name="T33" fmla="*/ 96 h 121"/>
                <a:gd name="T34" fmla="*/ 70 w 124"/>
                <a:gd name="T35" fmla="*/ 81 h 121"/>
                <a:gd name="T36" fmla="*/ 85 w 124"/>
                <a:gd name="T37" fmla="*/ 6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21">
                  <a:moveTo>
                    <a:pt x="27" y="1"/>
                  </a:moveTo>
                  <a:cubicBezTo>
                    <a:pt x="31" y="8"/>
                    <a:pt x="31" y="8"/>
                    <a:pt x="31" y="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1" y="29"/>
                    <a:pt x="6" y="32"/>
                    <a:pt x="0" y="34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75" y="117"/>
                    <a:pt x="75" y="117"/>
                    <a:pt x="75" y="117"/>
                  </a:cubicBezTo>
                  <a:cubicBezTo>
                    <a:pt x="88" y="121"/>
                    <a:pt x="88" y="121"/>
                    <a:pt x="88" y="121"/>
                  </a:cubicBezTo>
                  <a:cubicBezTo>
                    <a:pt x="124" y="85"/>
                    <a:pt x="124" y="85"/>
                    <a:pt x="124" y="85"/>
                  </a:cubicBezTo>
                  <a:cubicBezTo>
                    <a:pt x="120" y="72"/>
                    <a:pt x="120" y="72"/>
                    <a:pt x="120" y="72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5" y="5"/>
                    <a:pt x="35" y="5"/>
                    <a:pt x="35" y="5"/>
                  </a:cubicBezTo>
                  <a:lnTo>
                    <a:pt x="27" y="1"/>
                  </a:lnTo>
                  <a:close/>
                  <a:moveTo>
                    <a:pt x="85" y="66"/>
                  </a:moveTo>
                  <a:cubicBezTo>
                    <a:pt x="93" y="66"/>
                    <a:pt x="100" y="73"/>
                    <a:pt x="100" y="81"/>
                  </a:cubicBezTo>
                  <a:cubicBezTo>
                    <a:pt x="100" y="90"/>
                    <a:pt x="93" y="96"/>
                    <a:pt x="85" y="96"/>
                  </a:cubicBezTo>
                  <a:cubicBezTo>
                    <a:pt x="76" y="96"/>
                    <a:pt x="70" y="90"/>
                    <a:pt x="70" y="81"/>
                  </a:cubicBezTo>
                  <a:cubicBezTo>
                    <a:pt x="70" y="73"/>
                    <a:pt x="76" y="66"/>
                    <a:pt x="85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" name="Freeform 691">
              <a:extLst>
                <a:ext uri="{FF2B5EF4-FFF2-40B4-BE49-F238E27FC236}">
                  <a16:creationId xmlns:a16="http://schemas.microsoft.com/office/drawing/2014/main" id="{D431CF7F-FB3B-DF1A-D38E-E2D70D7FF7CC}"/>
                </a:ext>
              </a:extLst>
            </p:cNvPr>
            <p:cNvSpPr/>
            <p:nvPr/>
          </p:nvSpPr>
          <p:spPr bwMode="auto">
            <a:xfrm>
              <a:off x="2447925" y="3514725"/>
              <a:ext cx="90487" cy="92075"/>
            </a:xfrm>
            <a:custGeom>
              <a:avLst/>
              <a:gdLst>
                <a:gd name="T0" fmla="*/ 105 w 129"/>
                <a:gd name="T1" fmla="*/ 102 h 129"/>
                <a:gd name="T2" fmla="*/ 113 w 129"/>
                <a:gd name="T3" fmla="*/ 93 h 129"/>
                <a:gd name="T4" fmla="*/ 121 w 129"/>
                <a:gd name="T5" fmla="*/ 97 h 129"/>
                <a:gd name="T6" fmla="*/ 117 w 129"/>
                <a:gd name="T7" fmla="*/ 90 h 129"/>
                <a:gd name="T8" fmla="*/ 125 w 129"/>
                <a:gd name="T9" fmla="*/ 82 h 129"/>
                <a:gd name="T10" fmla="*/ 126 w 129"/>
                <a:gd name="T11" fmla="*/ 81 h 129"/>
                <a:gd name="T12" fmla="*/ 129 w 129"/>
                <a:gd name="T13" fmla="*/ 67 h 129"/>
                <a:gd name="T14" fmla="*/ 62 w 129"/>
                <a:gd name="T15" fmla="*/ 0 h 129"/>
                <a:gd name="T16" fmla="*/ 56 w 129"/>
                <a:gd name="T17" fmla="*/ 6 h 129"/>
                <a:gd name="T18" fmla="*/ 81 w 129"/>
                <a:gd name="T19" fmla="*/ 46 h 129"/>
                <a:gd name="T20" fmla="*/ 46 w 129"/>
                <a:gd name="T21" fmla="*/ 81 h 129"/>
                <a:gd name="T22" fmla="*/ 6 w 129"/>
                <a:gd name="T23" fmla="*/ 56 h 129"/>
                <a:gd name="T24" fmla="*/ 0 w 129"/>
                <a:gd name="T25" fmla="*/ 62 h 129"/>
                <a:gd name="T26" fmla="*/ 67 w 129"/>
                <a:gd name="T27" fmla="*/ 129 h 129"/>
                <a:gd name="T28" fmla="*/ 86 w 129"/>
                <a:gd name="T29" fmla="*/ 123 h 129"/>
                <a:gd name="T30" fmla="*/ 88 w 129"/>
                <a:gd name="T31" fmla="*/ 125 h 129"/>
                <a:gd name="T32" fmla="*/ 98 w 129"/>
                <a:gd name="T33" fmla="*/ 109 h 129"/>
                <a:gd name="T34" fmla="*/ 105 w 129"/>
                <a:gd name="T35" fmla="*/ 10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9" h="129">
                  <a:moveTo>
                    <a:pt x="105" y="102"/>
                  </a:moveTo>
                  <a:cubicBezTo>
                    <a:pt x="113" y="93"/>
                    <a:pt x="113" y="93"/>
                    <a:pt x="113" y="93"/>
                  </a:cubicBezTo>
                  <a:cubicBezTo>
                    <a:pt x="121" y="97"/>
                    <a:pt x="121" y="97"/>
                    <a:pt x="121" y="97"/>
                  </a:cubicBezTo>
                  <a:cubicBezTo>
                    <a:pt x="117" y="90"/>
                    <a:pt x="117" y="90"/>
                    <a:pt x="117" y="90"/>
                  </a:cubicBezTo>
                  <a:cubicBezTo>
                    <a:pt x="125" y="82"/>
                    <a:pt x="125" y="82"/>
                    <a:pt x="125" y="82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8" y="76"/>
                    <a:pt x="129" y="71"/>
                    <a:pt x="129" y="67"/>
                  </a:cubicBezTo>
                  <a:cubicBezTo>
                    <a:pt x="129" y="33"/>
                    <a:pt x="96" y="0"/>
                    <a:pt x="62" y="0"/>
                  </a:cubicBezTo>
                  <a:cubicBezTo>
                    <a:pt x="62" y="0"/>
                    <a:pt x="58" y="4"/>
                    <a:pt x="56" y="6"/>
                  </a:cubicBezTo>
                  <a:cubicBezTo>
                    <a:pt x="83" y="33"/>
                    <a:pt x="81" y="29"/>
                    <a:pt x="81" y="46"/>
                  </a:cubicBezTo>
                  <a:cubicBezTo>
                    <a:pt x="81" y="59"/>
                    <a:pt x="59" y="81"/>
                    <a:pt x="46" y="81"/>
                  </a:cubicBezTo>
                  <a:cubicBezTo>
                    <a:pt x="29" y="81"/>
                    <a:pt x="34" y="84"/>
                    <a:pt x="6" y="56"/>
                  </a:cubicBezTo>
                  <a:cubicBezTo>
                    <a:pt x="4" y="58"/>
                    <a:pt x="0" y="62"/>
                    <a:pt x="0" y="62"/>
                  </a:cubicBezTo>
                  <a:cubicBezTo>
                    <a:pt x="1" y="96"/>
                    <a:pt x="33" y="129"/>
                    <a:pt x="67" y="129"/>
                  </a:cubicBezTo>
                  <a:cubicBezTo>
                    <a:pt x="73" y="129"/>
                    <a:pt x="80" y="127"/>
                    <a:pt x="86" y="123"/>
                  </a:cubicBezTo>
                  <a:cubicBezTo>
                    <a:pt x="88" y="125"/>
                    <a:pt x="88" y="125"/>
                    <a:pt x="88" y="125"/>
                  </a:cubicBezTo>
                  <a:cubicBezTo>
                    <a:pt x="90" y="119"/>
                    <a:pt x="93" y="114"/>
                    <a:pt x="98" y="109"/>
                  </a:cubicBezTo>
                  <a:lnTo>
                    <a:pt x="105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" name="Freeform 692">
              <a:extLst>
                <a:ext uri="{FF2B5EF4-FFF2-40B4-BE49-F238E27FC236}">
                  <a16:creationId xmlns:a16="http://schemas.microsoft.com/office/drawing/2014/main" id="{6F323FA5-1A24-564F-1A58-FB41BEF1E442}"/>
                </a:ext>
              </a:extLst>
            </p:cNvPr>
            <p:cNvSpPr/>
            <p:nvPr/>
          </p:nvSpPr>
          <p:spPr bwMode="auto">
            <a:xfrm>
              <a:off x="2447925" y="3514725"/>
              <a:ext cx="204787" cy="203200"/>
            </a:xfrm>
            <a:custGeom>
              <a:avLst/>
              <a:gdLst>
                <a:gd name="T0" fmla="*/ 280 w 291"/>
                <a:gd name="T1" fmla="*/ 27 h 287"/>
                <a:gd name="T2" fmla="*/ 260 w 291"/>
                <a:gd name="T3" fmla="*/ 8 h 287"/>
                <a:gd name="T4" fmla="*/ 241 w 291"/>
                <a:gd name="T5" fmla="*/ 0 h 287"/>
                <a:gd name="T6" fmla="*/ 222 w 291"/>
                <a:gd name="T7" fmla="*/ 8 h 287"/>
                <a:gd name="T8" fmla="*/ 137 w 291"/>
                <a:gd name="T9" fmla="*/ 93 h 287"/>
                <a:gd name="T10" fmla="*/ 133 w 291"/>
                <a:gd name="T11" fmla="*/ 110 h 287"/>
                <a:gd name="T12" fmla="*/ 122 w 291"/>
                <a:gd name="T13" fmla="*/ 114 h 287"/>
                <a:gd name="T14" fmla="*/ 116 w 291"/>
                <a:gd name="T15" fmla="*/ 113 h 287"/>
                <a:gd name="T16" fmla="*/ 109 w 291"/>
                <a:gd name="T17" fmla="*/ 120 h 287"/>
                <a:gd name="T18" fmla="*/ 109 w 291"/>
                <a:gd name="T19" fmla="*/ 159 h 287"/>
                <a:gd name="T20" fmla="*/ 110 w 291"/>
                <a:gd name="T21" fmla="*/ 160 h 287"/>
                <a:gd name="T22" fmla="*/ 44 w 291"/>
                <a:gd name="T23" fmla="*/ 227 h 287"/>
                <a:gd name="T24" fmla="*/ 26 w 291"/>
                <a:gd name="T25" fmla="*/ 234 h 287"/>
                <a:gd name="T26" fmla="*/ 0 w 291"/>
                <a:gd name="T27" fmla="*/ 271 h 287"/>
                <a:gd name="T28" fmla="*/ 17 w 291"/>
                <a:gd name="T29" fmla="*/ 287 h 287"/>
                <a:gd name="T30" fmla="*/ 54 w 291"/>
                <a:gd name="T31" fmla="*/ 261 h 287"/>
                <a:gd name="T32" fmla="*/ 60 w 291"/>
                <a:gd name="T33" fmla="*/ 243 h 287"/>
                <a:gd name="T34" fmla="*/ 127 w 291"/>
                <a:gd name="T35" fmla="*/ 177 h 287"/>
                <a:gd name="T36" fmla="*/ 129 w 291"/>
                <a:gd name="T37" fmla="*/ 179 h 287"/>
                <a:gd name="T38" fmla="*/ 148 w 291"/>
                <a:gd name="T39" fmla="*/ 187 h 287"/>
                <a:gd name="T40" fmla="*/ 167 w 291"/>
                <a:gd name="T41" fmla="*/ 179 h 287"/>
                <a:gd name="T42" fmla="*/ 175 w 291"/>
                <a:gd name="T43" fmla="*/ 171 h 287"/>
                <a:gd name="T44" fmla="*/ 178 w 291"/>
                <a:gd name="T45" fmla="*/ 155 h 287"/>
                <a:gd name="T46" fmla="*/ 190 w 291"/>
                <a:gd name="T47" fmla="*/ 150 h 287"/>
                <a:gd name="T48" fmla="*/ 195 w 291"/>
                <a:gd name="T49" fmla="*/ 151 h 287"/>
                <a:gd name="T50" fmla="*/ 280 w 291"/>
                <a:gd name="T51" fmla="*/ 66 h 287"/>
                <a:gd name="T52" fmla="*/ 280 w 291"/>
                <a:gd name="T53" fmla="*/ 2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1" h="287">
                  <a:moveTo>
                    <a:pt x="280" y="27"/>
                  </a:moveTo>
                  <a:cubicBezTo>
                    <a:pt x="260" y="8"/>
                    <a:pt x="260" y="8"/>
                    <a:pt x="260" y="8"/>
                  </a:cubicBezTo>
                  <a:cubicBezTo>
                    <a:pt x="255" y="2"/>
                    <a:pt x="248" y="0"/>
                    <a:pt x="241" y="0"/>
                  </a:cubicBezTo>
                  <a:cubicBezTo>
                    <a:pt x="234" y="0"/>
                    <a:pt x="227" y="2"/>
                    <a:pt x="222" y="8"/>
                  </a:cubicBezTo>
                  <a:cubicBezTo>
                    <a:pt x="137" y="93"/>
                    <a:pt x="137" y="93"/>
                    <a:pt x="137" y="93"/>
                  </a:cubicBezTo>
                  <a:cubicBezTo>
                    <a:pt x="139" y="98"/>
                    <a:pt x="137" y="106"/>
                    <a:pt x="133" y="110"/>
                  </a:cubicBezTo>
                  <a:cubicBezTo>
                    <a:pt x="130" y="112"/>
                    <a:pt x="126" y="114"/>
                    <a:pt x="122" y="114"/>
                  </a:cubicBezTo>
                  <a:cubicBezTo>
                    <a:pt x="120" y="114"/>
                    <a:pt x="118" y="114"/>
                    <a:pt x="116" y="113"/>
                  </a:cubicBezTo>
                  <a:cubicBezTo>
                    <a:pt x="109" y="120"/>
                    <a:pt x="109" y="120"/>
                    <a:pt x="109" y="120"/>
                  </a:cubicBezTo>
                  <a:cubicBezTo>
                    <a:pt x="98" y="131"/>
                    <a:pt x="98" y="148"/>
                    <a:pt x="109" y="159"/>
                  </a:cubicBezTo>
                  <a:cubicBezTo>
                    <a:pt x="110" y="160"/>
                    <a:pt x="110" y="160"/>
                    <a:pt x="110" y="160"/>
                  </a:cubicBezTo>
                  <a:cubicBezTo>
                    <a:pt x="44" y="227"/>
                    <a:pt x="44" y="227"/>
                    <a:pt x="44" y="227"/>
                  </a:cubicBezTo>
                  <a:cubicBezTo>
                    <a:pt x="26" y="234"/>
                    <a:pt x="26" y="234"/>
                    <a:pt x="26" y="234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17" y="287"/>
                    <a:pt x="17" y="287"/>
                    <a:pt x="17" y="287"/>
                  </a:cubicBezTo>
                  <a:cubicBezTo>
                    <a:pt x="54" y="261"/>
                    <a:pt x="54" y="261"/>
                    <a:pt x="54" y="261"/>
                  </a:cubicBezTo>
                  <a:cubicBezTo>
                    <a:pt x="60" y="243"/>
                    <a:pt x="60" y="243"/>
                    <a:pt x="60" y="243"/>
                  </a:cubicBezTo>
                  <a:cubicBezTo>
                    <a:pt x="127" y="177"/>
                    <a:pt x="127" y="177"/>
                    <a:pt x="127" y="177"/>
                  </a:cubicBezTo>
                  <a:cubicBezTo>
                    <a:pt x="129" y="179"/>
                    <a:pt x="129" y="179"/>
                    <a:pt x="129" y="179"/>
                  </a:cubicBezTo>
                  <a:cubicBezTo>
                    <a:pt x="134" y="184"/>
                    <a:pt x="141" y="187"/>
                    <a:pt x="148" y="187"/>
                  </a:cubicBezTo>
                  <a:cubicBezTo>
                    <a:pt x="155" y="187"/>
                    <a:pt x="162" y="184"/>
                    <a:pt x="167" y="179"/>
                  </a:cubicBezTo>
                  <a:cubicBezTo>
                    <a:pt x="175" y="171"/>
                    <a:pt x="175" y="171"/>
                    <a:pt x="175" y="171"/>
                  </a:cubicBezTo>
                  <a:cubicBezTo>
                    <a:pt x="172" y="166"/>
                    <a:pt x="174" y="159"/>
                    <a:pt x="178" y="155"/>
                  </a:cubicBezTo>
                  <a:cubicBezTo>
                    <a:pt x="181" y="152"/>
                    <a:pt x="185" y="150"/>
                    <a:pt x="190" y="150"/>
                  </a:cubicBezTo>
                  <a:cubicBezTo>
                    <a:pt x="191" y="150"/>
                    <a:pt x="193" y="150"/>
                    <a:pt x="195" y="151"/>
                  </a:cubicBezTo>
                  <a:cubicBezTo>
                    <a:pt x="280" y="66"/>
                    <a:pt x="280" y="66"/>
                    <a:pt x="280" y="66"/>
                  </a:cubicBezTo>
                  <a:cubicBezTo>
                    <a:pt x="291" y="55"/>
                    <a:pt x="291" y="38"/>
                    <a:pt x="28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5" name="Freeform 59">
            <a:extLst>
              <a:ext uri="{FF2B5EF4-FFF2-40B4-BE49-F238E27FC236}">
                <a16:creationId xmlns:a16="http://schemas.microsoft.com/office/drawing/2014/main" id="{F071C453-CDA5-ED27-7590-AC219DC0D99F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198931" y="1585480"/>
            <a:ext cx="727710" cy="650240"/>
          </a:xfrm>
          <a:custGeom>
            <a:avLst/>
            <a:gdLst>
              <a:gd name="T0" fmla="*/ 135607007 w 145"/>
              <a:gd name="T1" fmla="*/ 753191808 h 107"/>
              <a:gd name="T2" fmla="*/ 114742899 w 145"/>
              <a:gd name="T3" fmla="*/ 1098403238 h 107"/>
              <a:gd name="T4" fmla="*/ 302503714 w 145"/>
              <a:gd name="T5" fmla="*/ 1119326221 h 107"/>
              <a:gd name="T6" fmla="*/ 323367821 w 145"/>
              <a:gd name="T7" fmla="*/ 784574665 h 107"/>
              <a:gd name="T8" fmla="*/ 970103463 w 145"/>
              <a:gd name="T9" fmla="*/ 700885968 h 107"/>
              <a:gd name="T10" fmla="*/ 782339419 w 145"/>
              <a:gd name="T11" fmla="*/ 721808951 h 107"/>
              <a:gd name="T12" fmla="*/ 813635580 w 145"/>
              <a:gd name="T13" fmla="*/ 1119326221 h 107"/>
              <a:gd name="T14" fmla="*/ 1001396394 w 145"/>
              <a:gd name="T15" fmla="*/ 1098403238 h 107"/>
              <a:gd name="T16" fmla="*/ 970103463 w 145"/>
              <a:gd name="T17" fmla="*/ 700885968 h 107"/>
              <a:gd name="T18" fmla="*/ 1147432224 w 145"/>
              <a:gd name="T19" fmla="*/ 585814413 h 107"/>
              <a:gd name="T20" fmla="*/ 1116139294 w 145"/>
              <a:gd name="T21" fmla="*/ 1098403238 h 107"/>
              <a:gd name="T22" fmla="*/ 1303900108 w 145"/>
              <a:gd name="T23" fmla="*/ 1119326221 h 107"/>
              <a:gd name="T24" fmla="*/ 1335193039 w 145"/>
              <a:gd name="T25" fmla="*/ 617197271 h 107"/>
              <a:gd name="T26" fmla="*/ 636303589 w 145"/>
              <a:gd name="T27" fmla="*/ 554431556 h 107"/>
              <a:gd name="T28" fmla="*/ 448542774 w 145"/>
              <a:gd name="T29" fmla="*/ 575354539 h 107"/>
              <a:gd name="T30" fmla="*/ 479835705 w 145"/>
              <a:gd name="T31" fmla="*/ 1119326221 h 107"/>
              <a:gd name="T32" fmla="*/ 657164466 w 145"/>
              <a:gd name="T33" fmla="*/ 1098403238 h 107"/>
              <a:gd name="T34" fmla="*/ 636303589 w 145"/>
              <a:gd name="T35" fmla="*/ 554431556 h 107"/>
              <a:gd name="T36" fmla="*/ 1481232099 w 145"/>
              <a:gd name="T37" fmla="*/ 0 h 107"/>
              <a:gd name="T38" fmla="*/ 1210021316 w 145"/>
              <a:gd name="T39" fmla="*/ 62765714 h 107"/>
              <a:gd name="T40" fmla="*/ 1199589262 w 145"/>
              <a:gd name="T41" fmla="*/ 104608446 h 107"/>
              <a:gd name="T42" fmla="*/ 938807303 w 145"/>
              <a:gd name="T43" fmla="*/ 460282984 h 107"/>
              <a:gd name="T44" fmla="*/ 573717727 w 145"/>
              <a:gd name="T45" fmla="*/ 146454412 h 107"/>
              <a:gd name="T46" fmla="*/ 31292931 w 145"/>
              <a:gd name="T47" fmla="*/ 627660379 h 107"/>
              <a:gd name="T48" fmla="*/ 62585862 w 145"/>
              <a:gd name="T49" fmla="*/ 711349077 h 107"/>
              <a:gd name="T50" fmla="*/ 573717727 w 145"/>
              <a:gd name="T51" fmla="*/ 271985841 h 107"/>
              <a:gd name="T52" fmla="*/ 938807303 w 145"/>
              <a:gd name="T53" fmla="*/ 585814413 h 107"/>
              <a:gd name="T54" fmla="*/ 1324764215 w 145"/>
              <a:gd name="T55" fmla="*/ 230143109 h 107"/>
              <a:gd name="T56" fmla="*/ 1418643008 w 145"/>
              <a:gd name="T57" fmla="*/ 313828572 h 107"/>
              <a:gd name="T58" fmla="*/ 1439507115 w 145"/>
              <a:gd name="T59" fmla="*/ 303368698 h 107"/>
              <a:gd name="T60" fmla="*/ 1512525030 w 145"/>
              <a:gd name="T61" fmla="*/ 31382857 h 107"/>
              <a:gd name="T62" fmla="*/ 1491664153 w 145"/>
              <a:gd name="T63" fmla="*/ 0 h 10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45" h="107">
                <a:moveTo>
                  <a:pt x="29" y="72"/>
                </a:moveTo>
                <a:cubicBezTo>
                  <a:pt x="13" y="72"/>
                  <a:pt x="13" y="72"/>
                  <a:pt x="13" y="72"/>
                </a:cubicBezTo>
                <a:cubicBezTo>
                  <a:pt x="12" y="72"/>
                  <a:pt x="11" y="73"/>
                  <a:pt x="11" y="75"/>
                </a:cubicBezTo>
                <a:cubicBezTo>
                  <a:pt x="11" y="105"/>
                  <a:pt x="11" y="105"/>
                  <a:pt x="11" y="105"/>
                </a:cubicBezTo>
                <a:cubicBezTo>
                  <a:pt x="11" y="106"/>
                  <a:pt x="12" y="107"/>
                  <a:pt x="13" y="107"/>
                </a:cubicBezTo>
                <a:cubicBezTo>
                  <a:pt x="29" y="107"/>
                  <a:pt x="29" y="107"/>
                  <a:pt x="29" y="107"/>
                </a:cubicBezTo>
                <a:cubicBezTo>
                  <a:pt x="30" y="107"/>
                  <a:pt x="31" y="106"/>
                  <a:pt x="31" y="10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3"/>
                  <a:pt x="30" y="72"/>
                  <a:pt x="29" y="72"/>
                </a:cubicBezTo>
                <a:moveTo>
                  <a:pt x="93" y="67"/>
                </a:moveTo>
                <a:cubicBezTo>
                  <a:pt x="78" y="67"/>
                  <a:pt x="78" y="67"/>
                  <a:pt x="78" y="67"/>
                </a:cubicBezTo>
                <a:cubicBezTo>
                  <a:pt x="76" y="67"/>
                  <a:pt x="75" y="68"/>
                  <a:pt x="75" y="69"/>
                </a:cubicBezTo>
                <a:cubicBezTo>
                  <a:pt x="75" y="105"/>
                  <a:pt x="75" y="105"/>
                  <a:pt x="75" y="105"/>
                </a:cubicBezTo>
                <a:cubicBezTo>
                  <a:pt x="75" y="106"/>
                  <a:pt x="76" y="107"/>
                  <a:pt x="78" y="107"/>
                </a:cubicBezTo>
                <a:cubicBezTo>
                  <a:pt x="93" y="107"/>
                  <a:pt x="93" y="107"/>
                  <a:pt x="93" y="107"/>
                </a:cubicBezTo>
                <a:cubicBezTo>
                  <a:pt x="94" y="107"/>
                  <a:pt x="96" y="106"/>
                  <a:pt x="96" y="105"/>
                </a:cubicBezTo>
                <a:cubicBezTo>
                  <a:pt x="96" y="69"/>
                  <a:pt x="96" y="69"/>
                  <a:pt x="96" y="69"/>
                </a:cubicBezTo>
                <a:cubicBezTo>
                  <a:pt x="96" y="68"/>
                  <a:pt x="94" y="67"/>
                  <a:pt x="93" y="67"/>
                </a:cubicBezTo>
                <a:moveTo>
                  <a:pt x="125" y="56"/>
                </a:moveTo>
                <a:cubicBezTo>
                  <a:pt x="110" y="56"/>
                  <a:pt x="110" y="56"/>
                  <a:pt x="110" y="56"/>
                </a:cubicBezTo>
                <a:cubicBezTo>
                  <a:pt x="108" y="56"/>
                  <a:pt x="107" y="57"/>
                  <a:pt x="107" y="59"/>
                </a:cubicBezTo>
                <a:cubicBezTo>
                  <a:pt x="107" y="105"/>
                  <a:pt x="107" y="105"/>
                  <a:pt x="107" y="105"/>
                </a:cubicBezTo>
                <a:cubicBezTo>
                  <a:pt x="107" y="106"/>
                  <a:pt x="108" y="107"/>
                  <a:pt x="110" y="107"/>
                </a:cubicBezTo>
                <a:cubicBezTo>
                  <a:pt x="125" y="107"/>
                  <a:pt x="125" y="107"/>
                  <a:pt x="125" y="107"/>
                </a:cubicBezTo>
                <a:cubicBezTo>
                  <a:pt x="127" y="107"/>
                  <a:pt x="128" y="106"/>
                  <a:pt x="128" y="105"/>
                </a:cubicBezTo>
                <a:cubicBezTo>
                  <a:pt x="128" y="59"/>
                  <a:pt x="128" y="59"/>
                  <a:pt x="128" y="59"/>
                </a:cubicBezTo>
                <a:cubicBezTo>
                  <a:pt x="128" y="57"/>
                  <a:pt x="127" y="56"/>
                  <a:pt x="125" y="56"/>
                </a:cubicBezTo>
                <a:moveTo>
                  <a:pt x="61" y="53"/>
                </a:moveTo>
                <a:cubicBezTo>
                  <a:pt x="46" y="53"/>
                  <a:pt x="46" y="53"/>
                  <a:pt x="46" y="53"/>
                </a:cubicBezTo>
                <a:cubicBezTo>
                  <a:pt x="44" y="53"/>
                  <a:pt x="43" y="54"/>
                  <a:pt x="43" y="55"/>
                </a:cubicBezTo>
                <a:cubicBezTo>
                  <a:pt x="43" y="105"/>
                  <a:pt x="43" y="105"/>
                  <a:pt x="43" y="105"/>
                </a:cubicBezTo>
                <a:cubicBezTo>
                  <a:pt x="43" y="106"/>
                  <a:pt x="44" y="107"/>
                  <a:pt x="46" y="107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62" y="107"/>
                  <a:pt x="63" y="106"/>
                  <a:pt x="63" y="105"/>
                </a:cubicBezTo>
                <a:cubicBezTo>
                  <a:pt x="63" y="55"/>
                  <a:pt x="63" y="55"/>
                  <a:pt x="63" y="55"/>
                </a:cubicBezTo>
                <a:cubicBezTo>
                  <a:pt x="63" y="54"/>
                  <a:pt x="62" y="53"/>
                  <a:pt x="61" y="53"/>
                </a:cubicBezTo>
                <a:moveTo>
                  <a:pt x="143" y="0"/>
                </a:moveTo>
                <a:cubicBezTo>
                  <a:pt x="143" y="0"/>
                  <a:pt x="142" y="0"/>
                  <a:pt x="142" y="0"/>
                </a:cubicBezTo>
                <a:cubicBezTo>
                  <a:pt x="118" y="5"/>
                  <a:pt x="118" y="5"/>
                  <a:pt x="118" y="5"/>
                </a:cubicBezTo>
                <a:cubicBezTo>
                  <a:pt x="117" y="5"/>
                  <a:pt x="117" y="5"/>
                  <a:pt x="116" y="6"/>
                </a:cubicBezTo>
                <a:cubicBezTo>
                  <a:pt x="116" y="6"/>
                  <a:pt x="115" y="7"/>
                  <a:pt x="115" y="7"/>
                </a:cubicBezTo>
                <a:cubicBezTo>
                  <a:pt x="115" y="8"/>
                  <a:pt x="115" y="9"/>
                  <a:pt x="115" y="10"/>
                </a:cubicBezTo>
                <a:cubicBezTo>
                  <a:pt x="121" y="15"/>
                  <a:pt x="121" y="15"/>
                  <a:pt x="121" y="15"/>
                </a:cubicBezTo>
                <a:cubicBezTo>
                  <a:pt x="90" y="44"/>
                  <a:pt x="90" y="44"/>
                  <a:pt x="90" y="44"/>
                </a:cubicBezTo>
                <a:cubicBezTo>
                  <a:pt x="59" y="15"/>
                  <a:pt x="59" y="15"/>
                  <a:pt x="59" y="15"/>
                </a:cubicBezTo>
                <a:cubicBezTo>
                  <a:pt x="58" y="15"/>
                  <a:pt x="57" y="14"/>
                  <a:pt x="55" y="14"/>
                </a:cubicBezTo>
                <a:cubicBezTo>
                  <a:pt x="54" y="14"/>
                  <a:pt x="53" y="14"/>
                  <a:pt x="52" y="15"/>
                </a:cubicBezTo>
                <a:cubicBezTo>
                  <a:pt x="3" y="60"/>
                  <a:pt x="3" y="60"/>
                  <a:pt x="3" y="60"/>
                </a:cubicBezTo>
                <a:cubicBezTo>
                  <a:pt x="1" y="62"/>
                  <a:pt x="0" y="65"/>
                  <a:pt x="2" y="67"/>
                </a:cubicBezTo>
                <a:cubicBezTo>
                  <a:pt x="3" y="68"/>
                  <a:pt x="5" y="68"/>
                  <a:pt x="6" y="68"/>
                </a:cubicBezTo>
                <a:cubicBezTo>
                  <a:pt x="7" y="68"/>
                  <a:pt x="8" y="68"/>
                  <a:pt x="9" y="67"/>
                </a:cubicBezTo>
                <a:cubicBezTo>
                  <a:pt x="55" y="26"/>
                  <a:pt x="55" y="26"/>
                  <a:pt x="55" y="26"/>
                </a:cubicBezTo>
                <a:cubicBezTo>
                  <a:pt x="87" y="54"/>
                  <a:pt x="87" y="54"/>
                  <a:pt x="87" y="54"/>
                </a:cubicBezTo>
                <a:cubicBezTo>
                  <a:pt x="88" y="55"/>
                  <a:pt x="89" y="56"/>
                  <a:pt x="90" y="56"/>
                </a:cubicBezTo>
                <a:cubicBezTo>
                  <a:pt x="91" y="56"/>
                  <a:pt x="93" y="55"/>
                  <a:pt x="94" y="54"/>
                </a:cubicBezTo>
                <a:cubicBezTo>
                  <a:pt x="127" y="22"/>
                  <a:pt x="127" y="22"/>
                  <a:pt x="127" y="22"/>
                </a:cubicBezTo>
                <a:cubicBezTo>
                  <a:pt x="134" y="29"/>
                  <a:pt x="134" y="29"/>
                  <a:pt x="134" y="29"/>
                </a:cubicBezTo>
                <a:cubicBezTo>
                  <a:pt x="134" y="30"/>
                  <a:pt x="135" y="30"/>
                  <a:pt x="136" y="30"/>
                </a:cubicBezTo>
                <a:cubicBezTo>
                  <a:pt x="136" y="30"/>
                  <a:pt x="136" y="30"/>
                  <a:pt x="137" y="30"/>
                </a:cubicBezTo>
                <a:cubicBezTo>
                  <a:pt x="137" y="29"/>
                  <a:pt x="138" y="29"/>
                  <a:pt x="138" y="29"/>
                </a:cubicBezTo>
                <a:cubicBezTo>
                  <a:pt x="139" y="28"/>
                  <a:pt x="139" y="28"/>
                  <a:pt x="139" y="27"/>
                </a:cubicBezTo>
                <a:cubicBezTo>
                  <a:pt x="145" y="3"/>
                  <a:pt x="145" y="3"/>
                  <a:pt x="145" y="3"/>
                </a:cubicBezTo>
                <a:cubicBezTo>
                  <a:pt x="145" y="2"/>
                  <a:pt x="145" y="1"/>
                  <a:pt x="145" y="0"/>
                </a:cubicBezTo>
                <a:cubicBezTo>
                  <a:pt x="144" y="0"/>
                  <a:pt x="144" y="0"/>
                  <a:pt x="143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 hangingPunct="0">
              <a:spcBef>
                <a:spcPts val="100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95217C6C-BD16-FCF9-F9E9-B2C14816C1C0}"/>
              </a:ext>
            </a:extLst>
          </p:cNvPr>
          <p:cNvGrpSpPr/>
          <p:nvPr/>
        </p:nvGrpSpPr>
        <p:grpSpPr>
          <a:xfrm>
            <a:off x="6898316" y="1590560"/>
            <a:ext cx="727710" cy="650240"/>
            <a:chOff x="3621088" y="3549650"/>
            <a:chExt cx="790575" cy="566738"/>
          </a:xfrm>
          <a:solidFill>
            <a:srgbClr val="FFFFFF"/>
          </a:solidFill>
        </p:grpSpPr>
        <p:sp>
          <p:nvSpPr>
            <p:cNvPr id="87" name="Freeform 21">
              <a:extLst>
                <a:ext uri="{FF2B5EF4-FFF2-40B4-BE49-F238E27FC236}">
                  <a16:creationId xmlns:a16="http://schemas.microsoft.com/office/drawing/2014/main" id="{27B063A3-FDA0-2E35-BF47-1553277C9C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49675" y="3549650"/>
              <a:ext cx="533400" cy="247650"/>
            </a:xfrm>
            <a:custGeom>
              <a:avLst/>
              <a:gdLst>
                <a:gd name="T0" fmla="*/ 560 w 601"/>
                <a:gd name="T1" fmla="*/ 269 h 279"/>
                <a:gd name="T2" fmla="*/ 575 w 601"/>
                <a:gd name="T3" fmla="*/ 269 h 279"/>
                <a:gd name="T4" fmla="*/ 591 w 601"/>
                <a:gd name="T5" fmla="*/ 272 h 279"/>
                <a:gd name="T6" fmla="*/ 601 w 601"/>
                <a:gd name="T7" fmla="*/ 277 h 279"/>
                <a:gd name="T8" fmla="*/ 601 w 601"/>
                <a:gd name="T9" fmla="*/ 21 h 279"/>
                <a:gd name="T10" fmla="*/ 580 w 601"/>
                <a:gd name="T11" fmla="*/ 0 h 279"/>
                <a:gd name="T12" fmla="*/ 21 w 601"/>
                <a:gd name="T13" fmla="*/ 0 h 279"/>
                <a:gd name="T14" fmla="*/ 0 w 601"/>
                <a:gd name="T15" fmla="*/ 21 h 279"/>
                <a:gd name="T16" fmla="*/ 0 w 601"/>
                <a:gd name="T17" fmla="*/ 277 h 279"/>
                <a:gd name="T18" fmla="*/ 10 w 601"/>
                <a:gd name="T19" fmla="*/ 272 h 279"/>
                <a:gd name="T20" fmla="*/ 26 w 601"/>
                <a:gd name="T21" fmla="*/ 269 h 279"/>
                <a:gd name="T22" fmla="*/ 41 w 601"/>
                <a:gd name="T23" fmla="*/ 269 h 279"/>
                <a:gd name="T24" fmla="*/ 70 w 601"/>
                <a:gd name="T25" fmla="*/ 279 h 279"/>
                <a:gd name="T26" fmla="*/ 70 w 601"/>
                <a:gd name="T27" fmla="*/ 70 h 279"/>
                <a:gd name="T28" fmla="*/ 531 w 601"/>
                <a:gd name="T29" fmla="*/ 70 h 279"/>
                <a:gd name="T30" fmla="*/ 531 w 601"/>
                <a:gd name="T31" fmla="*/ 279 h 279"/>
                <a:gd name="T32" fmla="*/ 560 w 601"/>
                <a:gd name="T33" fmla="*/ 269 h 279"/>
                <a:gd name="T34" fmla="*/ 35 w 601"/>
                <a:gd name="T35" fmla="*/ 229 h 279"/>
                <a:gd name="T36" fmla="*/ 20 w 601"/>
                <a:gd name="T37" fmla="*/ 214 h 279"/>
                <a:gd name="T38" fmla="*/ 35 w 601"/>
                <a:gd name="T39" fmla="*/ 199 h 279"/>
                <a:gd name="T40" fmla="*/ 50 w 601"/>
                <a:gd name="T41" fmla="*/ 214 h 279"/>
                <a:gd name="T42" fmla="*/ 35 w 601"/>
                <a:gd name="T43" fmla="*/ 22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1" h="279">
                  <a:moveTo>
                    <a:pt x="560" y="269"/>
                  </a:moveTo>
                  <a:cubicBezTo>
                    <a:pt x="575" y="269"/>
                    <a:pt x="575" y="269"/>
                    <a:pt x="575" y="269"/>
                  </a:cubicBezTo>
                  <a:cubicBezTo>
                    <a:pt x="581" y="269"/>
                    <a:pt x="586" y="270"/>
                    <a:pt x="591" y="272"/>
                  </a:cubicBezTo>
                  <a:cubicBezTo>
                    <a:pt x="595" y="273"/>
                    <a:pt x="598" y="275"/>
                    <a:pt x="601" y="277"/>
                  </a:cubicBezTo>
                  <a:cubicBezTo>
                    <a:pt x="601" y="21"/>
                    <a:pt x="601" y="21"/>
                    <a:pt x="601" y="21"/>
                  </a:cubicBezTo>
                  <a:cubicBezTo>
                    <a:pt x="601" y="10"/>
                    <a:pt x="592" y="0"/>
                    <a:pt x="58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0"/>
                    <a:pt x="0" y="21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3" y="275"/>
                    <a:pt x="6" y="273"/>
                    <a:pt x="10" y="272"/>
                  </a:cubicBezTo>
                  <a:cubicBezTo>
                    <a:pt x="15" y="270"/>
                    <a:pt x="20" y="269"/>
                    <a:pt x="26" y="269"/>
                  </a:cubicBezTo>
                  <a:cubicBezTo>
                    <a:pt x="41" y="269"/>
                    <a:pt x="41" y="269"/>
                    <a:pt x="41" y="269"/>
                  </a:cubicBezTo>
                  <a:cubicBezTo>
                    <a:pt x="52" y="269"/>
                    <a:pt x="62" y="273"/>
                    <a:pt x="70" y="279"/>
                  </a:cubicBezTo>
                  <a:cubicBezTo>
                    <a:pt x="70" y="70"/>
                    <a:pt x="70" y="70"/>
                    <a:pt x="70" y="70"/>
                  </a:cubicBezTo>
                  <a:cubicBezTo>
                    <a:pt x="531" y="70"/>
                    <a:pt x="531" y="70"/>
                    <a:pt x="531" y="70"/>
                  </a:cubicBezTo>
                  <a:cubicBezTo>
                    <a:pt x="531" y="279"/>
                    <a:pt x="531" y="279"/>
                    <a:pt x="531" y="279"/>
                  </a:cubicBezTo>
                  <a:cubicBezTo>
                    <a:pt x="539" y="273"/>
                    <a:pt x="549" y="269"/>
                    <a:pt x="560" y="269"/>
                  </a:cubicBezTo>
                  <a:close/>
                  <a:moveTo>
                    <a:pt x="35" y="229"/>
                  </a:moveTo>
                  <a:cubicBezTo>
                    <a:pt x="27" y="229"/>
                    <a:pt x="20" y="222"/>
                    <a:pt x="20" y="214"/>
                  </a:cubicBezTo>
                  <a:cubicBezTo>
                    <a:pt x="20" y="206"/>
                    <a:pt x="27" y="199"/>
                    <a:pt x="35" y="199"/>
                  </a:cubicBezTo>
                  <a:cubicBezTo>
                    <a:pt x="43" y="199"/>
                    <a:pt x="50" y="206"/>
                    <a:pt x="50" y="214"/>
                  </a:cubicBezTo>
                  <a:cubicBezTo>
                    <a:pt x="50" y="222"/>
                    <a:pt x="43" y="229"/>
                    <a:pt x="35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" name="Freeform 22">
              <a:extLst>
                <a:ext uri="{FF2B5EF4-FFF2-40B4-BE49-F238E27FC236}">
                  <a16:creationId xmlns:a16="http://schemas.microsoft.com/office/drawing/2014/main" id="{0485BB3C-8AA0-CF67-2269-49217D621B14}"/>
                </a:ext>
              </a:extLst>
            </p:cNvPr>
            <p:cNvSpPr/>
            <p:nvPr/>
          </p:nvSpPr>
          <p:spPr bwMode="auto">
            <a:xfrm>
              <a:off x="3824288" y="3867150"/>
              <a:ext cx="384175" cy="61912"/>
            </a:xfrm>
            <a:custGeom>
              <a:avLst/>
              <a:gdLst>
                <a:gd name="T0" fmla="*/ 0 w 242"/>
                <a:gd name="T1" fmla="*/ 19 h 39"/>
                <a:gd name="T2" fmla="*/ 4 w 242"/>
                <a:gd name="T3" fmla="*/ 29 h 39"/>
                <a:gd name="T4" fmla="*/ 7 w 242"/>
                <a:gd name="T5" fmla="*/ 39 h 39"/>
                <a:gd name="T6" fmla="*/ 234 w 242"/>
                <a:gd name="T7" fmla="*/ 39 h 39"/>
                <a:gd name="T8" fmla="*/ 238 w 242"/>
                <a:gd name="T9" fmla="*/ 29 h 39"/>
                <a:gd name="T10" fmla="*/ 242 w 242"/>
                <a:gd name="T11" fmla="*/ 19 h 39"/>
                <a:gd name="T12" fmla="*/ 242 w 242"/>
                <a:gd name="T13" fmla="*/ 0 h 39"/>
                <a:gd name="T14" fmla="*/ 0 w 242"/>
                <a:gd name="T15" fmla="*/ 0 h 39"/>
                <a:gd name="T16" fmla="*/ 0 w 242"/>
                <a:gd name="T17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" h="39">
                  <a:moveTo>
                    <a:pt x="0" y="19"/>
                  </a:moveTo>
                  <a:lnTo>
                    <a:pt x="4" y="29"/>
                  </a:lnTo>
                  <a:lnTo>
                    <a:pt x="7" y="39"/>
                  </a:lnTo>
                  <a:lnTo>
                    <a:pt x="234" y="39"/>
                  </a:lnTo>
                  <a:lnTo>
                    <a:pt x="238" y="29"/>
                  </a:lnTo>
                  <a:lnTo>
                    <a:pt x="242" y="19"/>
                  </a:lnTo>
                  <a:lnTo>
                    <a:pt x="242" y="0"/>
                  </a:lnTo>
                  <a:lnTo>
                    <a:pt x="0" y="0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" name="Rectangle 23">
              <a:extLst>
                <a:ext uri="{FF2B5EF4-FFF2-40B4-BE49-F238E27FC236}">
                  <a16:creationId xmlns:a16="http://schemas.microsoft.com/office/drawing/2014/main" id="{CD1E30EB-0E39-8F02-5D93-E79B06003D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6038" y="3660775"/>
              <a:ext cx="206375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" name="Rectangle 24">
              <a:extLst>
                <a:ext uri="{FF2B5EF4-FFF2-40B4-BE49-F238E27FC236}">
                  <a16:creationId xmlns:a16="http://schemas.microsoft.com/office/drawing/2014/main" id="{623291F4-96EA-5EE2-950B-C3D63089B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6038" y="3725863"/>
              <a:ext cx="139700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" name="Rectangle 25">
              <a:extLst>
                <a:ext uri="{FF2B5EF4-FFF2-40B4-BE49-F238E27FC236}">
                  <a16:creationId xmlns:a16="http://schemas.microsoft.com/office/drawing/2014/main" id="{06AE9E37-E312-E73E-F4F2-9BC37F58C4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6038" y="3789363"/>
              <a:ext cx="252413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" name="Freeform 26">
              <a:extLst>
                <a:ext uri="{FF2B5EF4-FFF2-40B4-BE49-F238E27FC236}">
                  <a16:creationId xmlns:a16="http://schemas.microsoft.com/office/drawing/2014/main" id="{3FD386B1-F2D9-E96A-8AA7-1E535322E6A1}"/>
                </a:ext>
              </a:extLst>
            </p:cNvPr>
            <p:cNvSpPr/>
            <p:nvPr/>
          </p:nvSpPr>
          <p:spPr bwMode="auto">
            <a:xfrm>
              <a:off x="3621088" y="3741738"/>
              <a:ext cx="206375" cy="374650"/>
            </a:xfrm>
            <a:custGeom>
              <a:avLst/>
              <a:gdLst>
                <a:gd name="T0" fmla="*/ 228 w 232"/>
                <a:gd name="T1" fmla="*/ 254 h 420"/>
                <a:gd name="T2" fmla="*/ 228 w 232"/>
                <a:gd name="T3" fmla="*/ 220 h 420"/>
                <a:gd name="T4" fmla="*/ 224 w 232"/>
                <a:gd name="T5" fmla="*/ 210 h 420"/>
                <a:gd name="T6" fmla="*/ 219 w 232"/>
                <a:gd name="T7" fmla="*/ 199 h 420"/>
                <a:gd name="T8" fmla="*/ 212 w 232"/>
                <a:gd name="T9" fmla="*/ 180 h 420"/>
                <a:gd name="T10" fmla="*/ 211 w 232"/>
                <a:gd name="T11" fmla="*/ 174 h 420"/>
                <a:gd name="T12" fmla="*/ 211 w 232"/>
                <a:gd name="T13" fmla="*/ 94 h 420"/>
                <a:gd name="T14" fmla="*/ 185 w 232"/>
                <a:gd name="T15" fmla="*/ 69 h 420"/>
                <a:gd name="T16" fmla="*/ 170 w 232"/>
                <a:gd name="T17" fmla="*/ 69 h 420"/>
                <a:gd name="T18" fmla="*/ 160 w 232"/>
                <a:gd name="T19" fmla="*/ 70 h 420"/>
                <a:gd name="T20" fmla="*/ 144 w 232"/>
                <a:gd name="T21" fmla="*/ 94 h 420"/>
                <a:gd name="T22" fmla="*/ 144 w 232"/>
                <a:gd name="T23" fmla="*/ 191 h 420"/>
                <a:gd name="T24" fmla="*/ 144 w 232"/>
                <a:gd name="T25" fmla="*/ 208 h 420"/>
                <a:gd name="T26" fmla="*/ 140 w 232"/>
                <a:gd name="T27" fmla="*/ 211 h 420"/>
                <a:gd name="T28" fmla="*/ 130 w 232"/>
                <a:gd name="T29" fmla="*/ 211 h 420"/>
                <a:gd name="T30" fmla="*/ 126 w 232"/>
                <a:gd name="T31" fmla="*/ 208 h 420"/>
                <a:gd name="T32" fmla="*/ 126 w 232"/>
                <a:gd name="T33" fmla="*/ 69 h 420"/>
                <a:gd name="T34" fmla="*/ 126 w 232"/>
                <a:gd name="T35" fmla="*/ 45 h 420"/>
                <a:gd name="T36" fmla="*/ 126 w 232"/>
                <a:gd name="T37" fmla="*/ 4 h 420"/>
                <a:gd name="T38" fmla="*/ 122 w 232"/>
                <a:gd name="T39" fmla="*/ 0 h 420"/>
                <a:gd name="T40" fmla="*/ 120 w 232"/>
                <a:gd name="T41" fmla="*/ 0 h 420"/>
                <a:gd name="T42" fmla="*/ 78 w 232"/>
                <a:gd name="T43" fmla="*/ 20 h 420"/>
                <a:gd name="T44" fmla="*/ 69 w 232"/>
                <a:gd name="T45" fmla="*/ 29 h 420"/>
                <a:gd name="T46" fmla="*/ 2 w 232"/>
                <a:gd name="T47" fmla="*/ 153 h 420"/>
                <a:gd name="T48" fmla="*/ 1 w 232"/>
                <a:gd name="T49" fmla="*/ 166 h 420"/>
                <a:gd name="T50" fmla="*/ 47 w 232"/>
                <a:gd name="T51" fmla="*/ 328 h 420"/>
                <a:gd name="T52" fmla="*/ 48 w 232"/>
                <a:gd name="T53" fmla="*/ 335 h 420"/>
                <a:gd name="T54" fmla="*/ 48 w 232"/>
                <a:gd name="T55" fmla="*/ 413 h 420"/>
                <a:gd name="T56" fmla="*/ 55 w 232"/>
                <a:gd name="T57" fmla="*/ 420 h 420"/>
                <a:gd name="T58" fmla="*/ 186 w 232"/>
                <a:gd name="T59" fmla="*/ 420 h 420"/>
                <a:gd name="T60" fmla="*/ 193 w 232"/>
                <a:gd name="T61" fmla="*/ 413 h 420"/>
                <a:gd name="T62" fmla="*/ 193 w 232"/>
                <a:gd name="T63" fmla="*/ 362 h 420"/>
                <a:gd name="T64" fmla="*/ 193 w 232"/>
                <a:gd name="T65" fmla="*/ 325 h 420"/>
                <a:gd name="T66" fmla="*/ 194 w 232"/>
                <a:gd name="T67" fmla="*/ 318 h 420"/>
                <a:gd name="T68" fmla="*/ 219 w 232"/>
                <a:gd name="T69" fmla="*/ 270 h 420"/>
                <a:gd name="T70" fmla="*/ 228 w 232"/>
                <a:gd name="T71" fmla="*/ 254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2" h="420">
                  <a:moveTo>
                    <a:pt x="228" y="254"/>
                  </a:moveTo>
                  <a:cubicBezTo>
                    <a:pt x="232" y="243"/>
                    <a:pt x="232" y="231"/>
                    <a:pt x="228" y="220"/>
                  </a:cubicBezTo>
                  <a:cubicBezTo>
                    <a:pt x="224" y="210"/>
                    <a:pt x="224" y="210"/>
                    <a:pt x="224" y="210"/>
                  </a:cubicBezTo>
                  <a:cubicBezTo>
                    <a:pt x="219" y="199"/>
                    <a:pt x="219" y="199"/>
                    <a:pt x="219" y="199"/>
                  </a:cubicBezTo>
                  <a:cubicBezTo>
                    <a:pt x="212" y="180"/>
                    <a:pt x="212" y="180"/>
                    <a:pt x="212" y="180"/>
                  </a:cubicBezTo>
                  <a:cubicBezTo>
                    <a:pt x="211" y="178"/>
                    <a:pt x="211" y="176"/>
                    <a:pt x="211" y="174"/>
                  </a:cubicBezTo>
                  <a:cubicBezTo>
                    <a:pt x="211" y="94"/>
                    <a:pt x="211" y="94"/>
                    <a:pt x="211" y="94"/>
                  </a:cubicBezTo>
                  <a:cubicBezTo>
                    <a:pt x="211" y="80"/>
                    <a:pt x="199" y="69"/>
                    <a:pt x="185" y="69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66" y="69"/>
                    <a:pt x="163" y="69"/>
                    <a:pt x="160" y="70"/>
                  </a:cubicBezTo>
                  <a:cubicBezTo>
                    <a:pt x="151" y="74"/>
                    <a:pt x="144" y="83"/>
                    <a:pt x="144" y="94"/>
                  </a:cubicBezTo>
                  <a:cubicBezTo>
                    <a:pt x="144" y="191"/>
                    <a:pt x="144" y="191"/>
                    <a:pt x="144" y="191"/>
                  </a:cubicBezTo>
                  <a:cubicBezTo>
                    <a:pt x="144" y="208"/>
                    <a:pt x="144" y="208"/>
                    <a:pt x="144" y="208"/>
                  </a:cubicBezTo>
                  <a:cubicBezTo>
                    <a:pt x="144" y="210"/>
                    <a:pt x="142" y="211"/>
                    <a:pt x="140" y="211"/>
                  </a:cubicBezTo>
                  <a:cubicBezTo>
                    <a:pt x="130" y="211"/>
                    <a:pt x="130" y="211"/>
                    <a:pt x="130" y="211"/>
                  </a:cubicBezTo>
                  <a:cubicBezTo>
                    <a:pt x="128" y="211"/>
                    <a:pt x="126" y="210"/>
                    <a:pt x="126" y="208"/>
                  </a:cubicBezTo>
                  <a:cubicBezTo>
                    <a:pt x="126" y="69"/>
                    <a:pt x="126" y="69"/>
                    <a:pt x="126" y="69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4"/>
                    <a:pt x="126" y="4"/>
                    <a:pt x="126" y="4"/>
                  </a:cubicBezTo>
                  <a:cubicBezTo>
                    <a:pt x="126" y="2"/>
                    <a:pt x="124" y="0"/>
                    <a:pt x="122" y="0"/>
                  </a:cubicBezTo>
                  <a:cubicBezTo>
                    <a:pt x="122" y="0"/>
                    <a:pt x="121" y="0"/>
                    <a:pt x="120" y="0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74" y="22"/>
                    <a:pt x="71" y="25"/>
                    <a:pt x="69" y="29"/>
                  </a:cubicBezTo>
                  <a:cubicBezTo>
                    <a:pt x="2" y="153"/>
                    <a:pt x="2" y="153"/>
                    <a:pt x="2" y="153"/>
                  </a:cubicBezTo>
                  <a:cubicBezTo>
                    <a:pt x="0" y="157"/>
                    <a:pt x="0" y="162"/>
                    <a:pt x="1" y="166"/>
                  </a:cubicBezTo>
                  <a:cubicBezTo>
                    <a:pt x="47" y="328"/>
                    <a:pt x="47" y="328"/>
                    <a:pt x="47" y="328"/>
                  </a:cubicBezTo>
                  <a:cubicBezTo>
                    <a:pt x="48" y="330"/>
                    <a:pt x="48" y="333"/>
                    <a:pt x="48" y="335"/>
                  </a:cubicBezTo>
                  <a:cubicBezTo>
                    <a:pt x="48" y="413"/>
                    <a:pt x="48" y="413"/>
                    <a:pt x="48" y="413"/>
                  </a:cubicBezTo>
                  <a:cubicBezTo>
                    <a:pt x="48" y="417"/>
                    <a:pt x="51" y="420"/>
                    <a:pt x="55" y="420"/>
                  </a:cubicBezTo>
                  <a:cubicBezTo>
                    <a:pt x="186" y="420"/>
                    <a:pt x="186" y="420"/>
                    <a:pt x="186" y="420"/>
                  </a:cubicBezTo>
                  <a:cubicBezTo>
                    <a:pt x="190" y="420"/>
                    <a:pt x="193" y="417"/>
                    <a:pt x="193" y="413"/>
                  </a:cubicBezTo>
                  <a:cubicBezTo>
                    <a:pt x="193" y="362"/>
                    <a:pt x="193" y="362"/>
                    <a:pt x="193" y="362"/>
                  </a:cubicBezTo>
                  <a:cubicBezTo>
                    <a:pt x="193" y="325"/>
                    <a:pt x="193" y="325"/>
                    <a:pt x="193" y="325"/>
                  </a:cubicBezTo>
                  <a:cubicBezTo>
                    <a:pt x="193" y="322"/>
                    <a:pt x="193" y="320"/>
                    <a:pt x="194" y="318"/>
                  </a:cubicBezTo>
                  <a:cubicBezTo>
                    <a:pt x="219" y="270"/>
                    <a:pt x="219" y="270"/>
                    <a:pt x="219" y="270"/>
                  </a:cubicBezTo>
                  <a:lnTo>
                    <a:pt x="228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" name="Freeform 27">
              <a:extLst>
                <a:ext uri="{FF2B5EF4-FFF2-40B4-BE49-F238E27FC236}">
                  <a16:creationId xmlns:a16="http://schemas.microsoft.com/office/drawing/2014/main" id="{0201B619-638B-D339-BCCD-342C34E424EE}"/>
                </a:ext>
              </a:extLst>
            </p:cNvPr>
            <p:cNvSpPr/>
            <p:nvPr/>
          </p:nvSpPr>
          <p:spPr bwMode="auto">
            <a:xfrm>
              <a:off x="4205288" y="3741738"/>
              <a:ext cx="206375" cy="374650"/>
            </a:xfrm>
            <a:custGeom>
              <a:avLst/>
              <a:gdLst>
                <a:gd name="T0" fmla="*/ 230 w 232"/>
                <a:gd name="T1" fmla="*/ 153 h 420"/>
                <a:gd name="T2" fmla="*/ 163 w 232"/>
                <a:gd name="T3" fmla="*/ 29 h 420"/>
                <a:gd name="T4" fmla="*/ 154 w 232"/>
                <a:gd name="T5" fmla="*/ 20 h 420"/>
                <a:gd name="T6" fmla="*/ 112 w 232"/>
                <a:gd name="T7" fmla="*/ 0 h 420"/>
                <a:gd name="T8" fmla="*/ 110 w 232"/>
                <a:gd name="T9" fmla="*/ 0 h 420"/>
                <a:gd name="T10" fmla="*/ 105 w 232"/>
                <a:gd name="T11" fmla="*/ 4 h 420"/>
                <a:gd name="T12" fmla="*/ 105 w 232"/>
                <a:gd name="T13" fmla="*/ 45 h 420"/>
                <a:gd name="T14" fmla="*/ 105 w 232"/>
                <a:gd name="T15" fmla="*/ 69 h 420"/>
                <a:gd name="T16" fmla="*/ 105 w 232"/>
                <a:gd name="T17" fmla="*/ 208 h 420"/>
                <a:gd name="T18" fmla="*/ 102 w 232"/>
                <a:gd name="T19" fmla="*/ 211 h 420"/>
                <a:gd name="T20" fmla="*/ 91 w 232"/>
                <a:gd name="T21" fmla="*/ 211 h 420"/>
                <a:gd name="T22" fmla="*/ 88 w 232"/>
                <a:gd name="T23" fmla="*/ 208 h 420"/>
                <a:gd name="T24" fmla="*/ 88 w 232"/>
                <a:gd name="T25" fmla="*/ 191 h 420"/>
                <a:gd name="T26" fmla="*/ 88 w 232"/>
                <a:gd name="T27" fmla="*/ 94 h 420"/>
                <a:gd name="T28" fmla="*/ 72 w 232"/>
                <a:gd name="T29" fmla="*/ 70 h 420"/>
                <a:gd name="T30" fmla="*/ 62 w 232"/>
                <a:gd name="T31" fmla="*/ 69 h 420"/>
                <a:gd name="T32" fmla="*/ 47 w 232"/>
                <a:gd name="T33" fmla="*/ 69 h 420"/>
                <a:gd name="T34" fmla="*/ 21 w 232"/>
                <a:gd name="T35" fmla="*/ 94 h 420"/>
                <a:gd name="T36" fmla="*/ 21 w 232"/>
                <a:gd name="T37" fmla="*/ 174 h 420"/>
                <a:gd name="T38" fmla="*/ 20 w 232"/>
                <a:gd name="T39" fmla="*/ 180 h 420"/>
                <a:gd name="T40" fmla="*/ 12 w 232"/>
                <a:gd name="T41" fmla="*/ 199 h 420"/>
                <a:gd name="T42" fmla="*/ 8 w 232"/>
                <a:gd name="T43" fmla="*/ 210 h 420"/>
                <a:gd name="T44" fmla="*/ 4 w 232"/>
                <a:gd name="T45" fmla="*/ 220 h 420"/>
                <a:gd name="T46" fmla="*/ 4 w 232"/>
                <a:gd name="T47" fmla="*/ 254 h 420"/>
                <a:gd name="T48" fmla="*/ 12 w 232"/>
                <a:gd name="T49" fmla="*/ 270 h 420"/>
                <a:gd name="T50" fmla="*/ 38 w 232"/>
                <a:gd name="T51" fmla="*/ 318 h 420"/>
                <a:gd name="T52" fmla="*/ 39 w 232"/>
                <a:gd name="T53" fmla="*/ 325 h 420"/>
                <a:gd name="T54" fmla="*/ 39 w 232"/>
                <a:gd name="T55" fmla="*/ 362 h 420"/>
                <a:gd name="T56" fmla="*/ 39 w 232"/>
                <a:gd name="T57" fmla="*/ 413 h 420"/>
                <a:gd name="T58" fmla="*/ 46 w 232"/>
                <a:gd name="T59" fmla="*/ 420 h 420"/>
                <a:gd name="T60" fmla="*/ 177 w 232"/>
                <a:gd name="T61" fmla="*/ 420 h 420"/>
                <a:gd name="T62" fmla="*/ 183 w 232"/>
                <a:gd name="T63" fmla="*/ 413 h 420"/>
                <a:gd name="T64" fmla="*/ 183 w 232"/>
                <a:gd name="T65" fmla="*/ 335 h 420"/>
                <a:gd name="T66" fmla="*/ 184 w 232"/>
                <a:gd name="T67" fmla="*/ 328 h 420"/>
                <a:gd name="T68" fmla="*/ 231 w 232"/>
                <a:gd name="T69" fmla="*/ 166 h 420"/>
                <a:gd name="T70" fmla="*/ 230 w 232"/>
                <a:gd name="T71" fmla="*/ 153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2" h="420">
                  <a:moveTo>
                    <a:pt x="230" y="153"/>
                  </a:moveTo>
                  <a:cubicBezTo>
                    <a:pt x="163" y="29"/>
                    <a:pt x="163" y="29"/>
                    <a:pt x="163" y="29"/>
                  </a:cubicBezTo>
                  <a:cubicBezTo>
                    <a:pt x="161" y="25"/>
                    <a:pt x="158" y="22"/>
                    <a:pt x="154" y="2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1" y="0"/>
                    <a:pt x="110" y="0"/>
                    <a:pt x="110" y="0"/>
                  </a:cubicBezTo>
                  <a:cubicBezTo>
                    <a:pt x="108" y="0"/>
                    <a:pt x="105" y="2"/>
                    <a:pt x="105" y="4"/>
                  </a:cubicBezTo>
                  <a:cubicBezTo>
                    <a:pt x="105" y="45"/>
                    <a:pt x="105" y="45"/>
                    <a:pt x="105" y="45"/>
                  </a:cubicBezTo>
                  <a:cubicBezTo>
                    <a:pt x="105" y="69"/>
                    <a:pt x="105" y="69"/>
                    <a:pt x="105" y="69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105" y="210"/>
                    <a:pt x="104" y="211"/>
                    <a:pt x="102" y="211"/>
                  </a:cubicBezTo>
                  <a:cubicBezTo>
                    <a:pt x="91" y="211"/>
                    <a:pt x="91" y="211"/>
                    <a:pt x="91" y="211"/>
                  </a:cubicBezTo>
                  <a:cubicBezTo>
                    <a:pt x="90" y="211"/>
                    <a:pt x="88" y="210"/>
                    <a:pt x="88" y="208"/>
                  </a:cubicBezTo>
                  <a:cubicBezTo>
                    <a:pt x="88" y="191"/>
                    <a:pt x="88" y="191"/>
                    <a:pt x="88" y="191"/>
                  </a:cubicBezTo>
                  <a:cubicBezTo>
                    <a:pt x="88" y="94"/>
                    <a:pt x="88" y="94"/>
                    <a:pt x="88" y="94"/>
                  </a:cubicBezTo>
                  <a:cubicBezTo>
                    <a:pt x="88" y="83"/>
                    <a:pt x="81" y="74"/>
                    <a:pt x="72" y="70"/>
                  </a:cubicBezTo>
                  <a:cubicBezTo>
                    <a:pt x="69" y="69"/>
                    <a:pt x="66" y="69"/>
                    <a:pt x="62" y="69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33" y="69"/>
                    <a:pt x="21" y="80"/>
                    <a:pt x="21" y="94"/>
                  </a:cubicBezTo>
                  <a:cubicBezTo>
                    <a:pt x="21" y="174"/>
                    <a:pt x="21" y="174"/>
                    <a:pt x="21" y="174"/>
                  </a:cubicBezTo>
                  <a:cubicBezTo>
                    <a:pt x="21" y="176"/>
                    <a:pt x="21" y="178"/>
                    <a:pt x="20" y="180"/>
                  </a:cubicBezTo>
                  <a:cubicBezTo>
                    <a:pt x="12" y="199"/>
                    <a:pt x="12" y="199"/>
                    <a:pt x="12" y="199"/>
                  </a:cubicBezTo>
                  <a:cubicBezTo>
                    <a:pt x="8" y="210"/>
                    <a:pt x="8" y="210"/>
                    <a:pt x="8" y="210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31"/>
                    <a:pt x="0" y="243"/>
                    <a:pt x="4" y="254"/>
                  </a:cubicBezTo>
                  <a:cubicBezTo>
                    <a:pt x="12" y="270"/>
                    <a:pt x="12" y="270"/>
                    <a:pt x="12" y="270"/>
                  </a:cubicBezTo>
                  <a:cubicBezTo>
                    <a:pt x="38" y="318"/>
                    <a:pt x="38" y="318"/>
                    <a:pt x="38" y="318"/>
                  </a:cubicBezTo>
                  <a:cubicBezTo>
                    <a:pt x="39" y="320"/>
                    <a:pt x="39" y="322"/>
                    <a:pt x="39" y="325"/>
                  </a:cubicBezTo>
                  <a:cubicBezTo>
                    <a:pt x="39" y="362"/>
                    <a:pt x="39" y="362"/>
                    <a:pt x="39" y="362"/>
                  </a:cubicBezTo>
                  <a:cubicBezTo>
                    <a:pt x="39" y="413"/>
                    <a:pt x="39" y="413"/>
                    <a:pt x="39" y="413"/>
                  </a:cubicBezTo>
                  <a:cubicBezTo>
                    <a:pt x="39" y="417"/>
                    <a:pt x="42" y="420"/>
                    <a:pt x="46" y="420"/>
                  </a:cubicBezTo>
                  <a:cubicBezTo>
                    <a:pt x="177" y="420"/>
                    <a:pt x="177" y="420"/>
                    <a:pt x="177" y="420"/>
                  </a:cubicBezTo>
                  <a:cubicBezTo>
                    <a:pt x="180" y="420"/>
                    <a:pt x="183" y="417"/>
                    <a:pt x="183" y="413"/>
                  </a:cubicBezTo>
                  <a:cubicBezTo>
                    <a:pt x="183" y="335"/>
                    <a:pt x="183" y="335"/>
                    <a:pt x="183" y="335"/>
                  </a:cubicBezTo>
                  <a:cubicBezTo>
                    <a:pt x="183" y="333"/>
                    <a:pt x="184" y="330"/>
                    <a:pt x="184" y="328"/>
                  </a:cubicBezTo>
                  <a:cubicBezTo>
                    <a:pt x="231" y="166"/>
                    <a:pt x="231" y="166"/>
                    <a:pt x="231" y="166"/>
                  </a:cubicBezTo>
                  <a:cubicBezTo>
                    <a:pt x="232" y="162"/>
                    <a:pt x="232" y="157"/>
                    <a:pt x="230" y="1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4" name="组合 93">
            <a:extLst>
              <a:ext uri="{FF2B5EF4-FFF2-40B4-BE49-F238E27FC236}">
                <a16:creationId xmlns:a16="http://schemas.microsoft.com/office/drawing/2014/main" id="{9BAB3FDD-9F0D-B81A-E7A6-D64A446A769D}"/>
              </a:ext>
            </a:extLst>
          </p:cNvPr>
          <p:cNvGrpSpPr/>
          <p:nvPr/>
        </p:nvGrpSpPr>
        <p:grpSpPr>
          <a:xfrm>
            <a:off x="9654851" y="1603260"/>
            <a:ext cx="727710" cy="650240"/>
            <a:chOff x="6840538" y="4254500"/>
            <a:chExt cx="917575" cy="950913"/>
          </a:xfrm>
          <a:solidFill>
            <a:srgbClr val="FFFFFF"/>
          </a:solidFill>
        </p:grpSpPr>
        <p:sp>
          <p:nvSpPr>
            <p:cNvPr id="95" name="Freeform 351">
              <a:extLst>
                <a:ext uri="{FF2B5EF4-FFF2-40B4-BE49-F238E27FC236}">
                  <a16:creationId xmlns:a16="http://schemas.microsoft.com/office/drawing/2014/main" id="{7DD2A69A-AA9F-88B0-5B6C-3DC9D5D139D2}"/>
                </a:ext>
              </a:extLst>
            </p:cNvPr>
            <p:cNvSpPr/>
            <p:nvPr/>
          </p:nvSpPr>
          <p:spPr bwMode="auto">
            <a:xfrm>
              <a:off x="6840538" y="4687888"/>
              <a:ext cx="328613" cy="388938"/>
            </a:xfrm>
            <a:custGeom>
              <a:avLst/>
              <a:gdLst>
                <a:gd name="T0" fmla="*/ 212 w 213"/>
                <a:gd name="T1" fmla="*/ 74 h 251"/>
                <a:gd name="T2" fmla="*/ 213 w 213"/>
                <a:gd name="T3" fmla="*/ 0 h 251"/>
                <a:gd name="T4" fmla="*/ 186 w 213"/>
                <a:gd name="T5" fmla="*/ 18 h 251"/>
                <a:gd name="T6" fmla="*/ 70 w 213"/>
                <a:gd name="T7" fmla="*/ 53 h 251"/>
                <a:gd name="T8" fmla="*/ 32 w 213"/>
                <a:gd name="T9" fmla="*/ 83 h 251"/>
                <a:gd name="T10" fmla="*/ 0 w 213"/>
                <a:gd name="T11" fmla="*/ 212 h 251"/>
                <a:gd name="T12" fmla="*/ 124 w 213"/>
                <a:gd name="T13" fmla="*/ 251 h 251"/>
                <a:gd name="T14" fmla="*/ 124 w 213"/>
                <a:gd name="T15" fmla="*/ 74 h 251"/>
                <a:gd name="T16" fmla="*/ 212 w 213"/>
                <a:gd name="T17" fmla="*/ 7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51">
                  <a:moveTo>
                    <a:pt x="212" y="74"/>
                  </a:moveTo>
                  <a:cubicBezTo>
                    <a:pt x="211" y="53"/>
                    <a:pt x="210" y="20"/>
                    <a:pt x="213" y="0"/>
                  </a:cubicBezTo>
                  <a:cubicBezTo>
                    <a:pt x="213" y="0"/>
                    <a:pt x="191" y="16"/>
                    <a:pt x="186" y="18"/>
                  </a:cubicBezTo>
                  <a:cubicBezTo>
                    <a:pt x="186" y="18"/>
                    <a:pt x="73" y="53"/>
                    <a:pt x="70" y="53"/>
                  </a:cubicBezTo>
                  <a:cubicBezTo>
                    <a:pt x="70" y="53"/>
                    <a:pt x="44" y="54"/>
                    <a:pt x="32" y="83"/>
                  </a:cubicBezTo>
                  <a:cubicBezTo>
                    <a:pt x="32" y="83"/>
                    <a:pt x="9" y="148"/>
                    <a:pt x="0" y="212"/>
                  </a:cubicBezTo>
                  <a:cubicBezTo>
                    <a:pt x="0" y="212"/>
                    <a:pt x="48" y="234"/>
                    <a:pt x="124" y="251"/>
                  </a:cubicBezTo>
                  <a:cubicBezTo>
                    <a:pt x="124" y="74"/>
                    <a:pt x="124" y="74"/>
                    <a:pt x="124" y="74"/>
                  </a:cubicBezTo>
                  <a:lnTo>
                    <a:pt x="212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" name="Freeform 352">
              <a:extLst>
                <a:ext uri="{FF2B5EF4-FFF2-40B4-BE49-F238E27FC236}">
                  <a16:creationId xmlns:a16="http://schemas.microsoft.com/office/drawing/2014/main" id="{62B99581-5CF2-94CA-0B9A-B41874BF8175}"/>
                </a:ext>
              </a:extLst>
            </p:cNvPr>
            <p:cNvSpPr/>
            <p:nvPr/>
          </p:nvSpPr>
          <p:spPr bwMode="auto">
            <a:xfrm>
              <a:off x="7146925" y="4254500"/>
              <a:ext cx="303213" cy="547688"/>
            </a:xfrm>
            <a:custGeom>
              <a:avLst/>
              <a:gdLst>
                <a:gd name="T0" fmla="*/ 107 w 196"/>
                <a:gd name="T1" fmla="*/ 342 h 355"/>
                <a:gd name="T2" fmla="*/ 167 w 196"/>
                <a:gd name="T3" fmla="*/ 286 h 355"/>
                <a:gd name="T4" fmla="*/ 171 w 196"/>
                <a:gd name="T5" fmla="*/ 273 h 355"/>
                <a:gd name="T6" fmla="*/ 169 w 196"/>
                <a:gd name="T7" fmla="*/ 218 h 355"/>
                <a:gd name="T8" fmla="*/ 175 w 196"/>
                <a:gd name="T9" fmla="*/ 183 h 355"/>
                <a:gd name="T10" fmla="*/ 193 w 196"/>
                <a:gd name="T11" fmla="*/ 152 h 355"/>
                <a:gd name="T12" fmla="*/ 186 w 196"/>
                <a:gd name="T13" fmla="*/ 133 h 355"/>
                <a:gd name="T14" fmla="*/ 186 w 196"/>
                <a:gd name="T15" fmla="*/ 72 h 355"/>
                <a:gd name="T16" fmla="*/ 152 w 196"/>
                <a:gd name="T17" fmla="*/ 24 h 355"/>
                <a:gd name="T18" fmla="*/ 122 w 196"/>
                <a:gd name="T19" fmla="*/ 6 h 355"/>
                <a:gd name="T20" fmla="*/ 98 w 196"/>
                <a:gd name="T21" fmla="*/ 1 h 355"/>
                <a:gd name="T22" fmla="*/ 75 w 196"/>
                <a:gd name="T23" fmla="*/ 6 h 355"/>
                <a:gd name="T24" fmla="*/ 44 w 196"/>
                <a:gd name="T25" fmla="*/ 24 h 355"/>
                <a:gd name="T26" fmla="*/ 11 w 196"/>
                <a:gd name="T27" fmla="*/ 72 h 355"/>
                <a:gd name="T28" fmla="*/ 11 w 196"/>
                <a:gd name="T29" fmla="*/ 133 h 355"/>
                <a:gd name="T30" fmla="*/ 3 w 196"/>
                <a:gd name="T31" fmla="*/ 152 h 355"/>
                <a:gd name="T32" fmla="*/ 22 w 196"/>
                <a:gd name="T33" fmla="*/ 183 h 355"/>
                <a:gd name="T34" fmla="*/ 27 w 196"/>
                <a:gd name="T35" fmla="*/ 218 h 355"/>
                <a:gd name="T36" fmla="*/ 26 w 196"/>
                <a:gd name="T37" fmla="*/ 273 h 355"/>
                <a:gd name="T38" fmla="*/ 29 w 196"/>
                <a:gd name="T39" fmla="*/ 286 h 355"/>
                <a:gd name="T40" fmla="*/ 90 w 196"/>
                <a:gd name="T41" fmla="*/ 342 h 355"/>
                <a:gd name="T42" fmla="*/ 78 w 196"/>
                <a:gd name="T43" fmla="*/ 355 h 355"/>
                <a:gd name="T44" fmla="*/ 118 w 196"/>
                <a:gd name="T45" fmla="*/ 355 h 355"/>
                <a:gd name="T46" fmla="*/ 107 w 196"/>
                <a:gd name="T47" fmla="*/ 342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355">
                  <a:moveTo>
                    <a:pt x="107" y="342"/>
                  </a:moveTo>
                  <a:cubicBezTo>
                    <a:pt x="167" y="286"/>
                    <a:pt x="167" y="286"/>
                    <a:pt x="167" y="286"/>
                  </a:cubicBezTo>
                  <a:cubicBezTo>
                    <a:pt x="171" y="281"/>
                    <a:pt x="171" y="273"/>
                    <a:pt x="171" y="273"/>
                  </a:cubicBezTo>
                  <a:cubicBezTo>
                    <a:pt x="168" y="256"/>
                    <a:pt x="169" y="218"/>
                    <a:pt x="169" y="218"/>
                  </a:cubicBezTo>
                  <a:cubicBezTo>
                    <a:pt x="171" y="201"/>
                    <a:pt x="175" y="183"/>
                    <a:pt x="175" y="183"/>
                  </a:cubicBezTo>
                  <a:cubicBezTo>
                    <a:pt x="189" y="195"/>
                    <a:pt x="193" y="152"/>
                    <a:pt x="193" y="152"/>
                  </a:cubicBezTo>
                  <a:cubicBezTo>
                    <a:pt x="196" y="123"/>
                    <a:pt x="186" y="133"/>
                    <a:pt x="186" y="133"/>
                  </a:cubicBezTo>
                  <a:cubicBezTo>
                    <a:pt x="188" y="90"/>
                    <a:pt x="186" y="72"/>
                    <a:pt x="186" y="72"/>
                  </a:cubicBezTo>
                  <a:cubicBezTo>
                    <a:pt x="174" y="29"/>
                    <a:pt x="152" y="24"/>
                    <a:pt x="152" y="24"/>
                  </a:cubicBezTo>
                  <a:cubicBezTo>
                    <a:pt x="146" y="16"/>
                    <a:pt x="122" y="6"/>
                    <a:pt x="122" y="6"/>
                  </a:cubicBezTo>
                  <a:cubicBezTo>
                    <a:pt x="109" y="0"/>
                    <a:pt x="100" y="1"/>
                    <a:pt x="98" y="1"/>
                  </a:cubicBezTo>
                  <a:cubicBezTo>
                    <a:pt x="96" y="1"/>
                    <a:pt x="87" y="0"/>
                    <a:pt x="75" y="6"/>
                  </a:cubicBezTo>
                  <a:cubicBezTo>
                    <a:pt x="75" y="6"/>
                    <a:pt x="51" y="16"/>
                    <a:pt x="44" y="24"/>
                  </a:cubicBezTo>
                  <a:cubicBezTo>
                    <a:pt x="44" y="24"/>
                    <a:pt x="22" y="29"/>
                    <a:pt x="11" y="72"/>
                  </a:cubicBezTo>
                  <a:cubicBezTo>
                    <a:pt x="11" y="72"/>
                    <a:pt x="8" y="90"/>
                    <a:pt x="11" y="133"/>
                  </a:cubicBezTo>
                  <a:cubicBezTo>
                    <a:pt x="11" y="133"/>
                    <a:pt x="0" y="123"/>
                    <a:pt x="3" y="152"/>
                  </a:cubicBezTo>
                  <a:cubicBezTo>
                    <a:pt x="3" y="152"/>
                    <a:pt x="8" y="195"/>
                    <a:pt x="22" y="183"/>
                  </a:cubicBezTo>
                  <a:cubicBezTo>
                    <a:pt x="22" y="183"/>
                    <a:pt x="26" y="201"/>
                    <a:pt x="27" y="218"/>
                  </a:cubicBezTo>
                  <a:cubicBezTo>
                    <a:pt x="27" y="218"/>
                    <a:pt x="29" y="256"/>
                    <a:pt x="26" y="273"/>
                  </a:cubicBezTo>
                  <a:cubicBezTo>
                    <a:pt x="26" y="273"/>
                    <a:pt x="25" y="281"/>
                    <a:pt x="29" y="286"/>
                  </a:cubicBezTo>
                  <a:cubicBezTo>
                    <a:pt x="90" y="342"/>
                    <a:pt x="90" y="342"/>
                    <a:pt x="90" y="342"/>
                  </a:cubicBezTo>
                  <a:cubicBezTo>
                    <a:pt x="78" y="355"/>
                    <a:pt x="78" y="355"/>
                    <a:pt x="78" y="355"/>
                  </a:cubicBezTo>
                  <a:cubicBezTo>
                    <a:pt x="118" y="355"/>
                    <a:pt x="118" y="355"/>
                    <a:pt x="118" y="355"/>
                  </a:cubicBezTo>
                  <a:lnTo>
                    <a:pt x="107" y="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" name="Freeform 353">
              <a:extLst>
                <a:ext uri="{FF2B5EF4-FFF2-40B4-BE49-F238E27FC236}">
                  <a16:creationId xmlns:a16="http://schemas.microsoft.com/office/drawing/2014/main" id="{086F7B07-8AEE-E01D-1BAB-0790CF3ADE15}"/>
                </a:ext>
              </a:extLst>
            </p:cNvPr>
            <p:cNvSpPr/>
            <p:nvPr/>
          </p:nvSpPr>
          <p:spPr bwMode="auto">
            <a:xfrm>
              <a:off x="7427913" y="4687888"/>
              <a:ext cx="330200" cy="388938"/>
            </a:xfrm>
            <a:custGeom>
              <a:avLst/>
              <a:gdLst>
                <a:gd name="T0" fmla="*/ 90 w 213"/>
                <a:gd name="T1" fmla="*/ 251 h 251"/>
                <a:gd name="T2" fmla="*/ 213 w 213"/>
                <a:gd name="T3" fmla="*/ 212 h 251"/>
                <a:gd name="T4" fmla="*/ 182 w 213"/>
                <a:gd name="T5" fmla="*/ 83 h 251"/>
                <a:gd name="T6" fmla="*/ 143 w 213"/>
                <a:gd name="T7" fmla="*/ 53 h 251"/>
                <a:gd name="T8" fmla="*/ 27 w 213"/>
                <a:gd name="T9" fmla="*/ 18 h 251"/>
                <a:gd name="T10" fmla="*/ 0 w 213"/>
                <a:gd name="T11" fmla="*/ 0 h 251"/>
                <a:gd name="T12" fmla="*/ 2 w 213"/>
                <a:gd name="T13" fmla="*/ 74 h 251"/>
                <a:gd name="T14" fmla="*/ 90 w 213"/>
                <a:gd name="T15" fmla="*/ 74 h 251"/>
                <a:gd name="T16" fmla="*/ 90 w 213"/>
                <a:gd name="T17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51">
                  <a:moveTo>
                    <a:pt x="90" y="251"/>
                  </a:moveTo>
                  <a:cubicBezTo>
                    <a:pt x="166" y="234"/>
                    <a:pt x="213" y="212"/>
                    <a:pt x="213" y="212"/>
                  </a:cubicBezTo>
                  <a:cubicBezTo>
                    <a:pt x="204" y="148"/>
                    <a:pt x="182" y="83"/>
                    <a:pt x="182" y="83"/>
                  </a:cubicBezTo>
                  <a:cubicBezTo>
                    <a:pt x="169" y="54"/>
                    <a:pt x="143" y="53"/>
                    <a:pt x="143" y="53"/>
                  </a:cubicBezTo>
                  <a:cubicBezTo>
                    <a:pt x="140" y="53"/>
                    <a:pt x="27" y="18"/>
                    <a:pt x="27" y="18"/>
                  </a:cubicBezTo>
                  <a:cubicBezTo>
                    <a:pt x="22" y="16"/>
                    <a:pt x="0" y="0"/>
                    <a:pt x="0" y="0"/>
                  </a:cubicBezTo>
                  <a:cubicBezTo>
                    <a:pt x="4" y="20"/>
                    <a:pt x="3" y="53"/>
                    <a:pt x="2" y="74"/>
                  </a:cubicBezTo>
                  <a:cubicBezTo>
                    <a:pt x="90" y="74"/>
                    <a:pt x="90" y="74"/>
                    <a:pt x="90" y="74"/>
                  </a:cubicBezTo>
                  <a:lnTo>
                    <a:pt x="90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Freeform 354">
              <a:extLst>
                <a:ext uri="{FF2B5EF4-FFF2-40B4-BE49-F238E27FC236}">
                  <a16:creationId xmlns:a16="http://schemas.microsoft.com/office/drawing/2014/main" id="{443F1313-C45A-2B67-63D5-038BF29F527A}"/>
                </a:ext>
              </a:extLst>
            </p:cNvPr>
            <p:cNvSpPr/>
            <p:nvPr/>
          </p:nvSpPr>
          <p:spPr bwMode="auto">
            <a:xfrm>
              <a:off x="7050088" y="4822825"/>
              <a:ext cx="498475" cy="303213"/>
            </a:xfrm>
            <a:custGeom>
              <a:avLst/>
              <a:gdLst>
                <a:gd name="T0" fmla="*/ 314 w 314"/>
                <a:gd name="T1" fmla="*/ 0 h 191"/>
                <a:gd name="T2" fmla="*/ 234 w 314"/>
                <a:gd name="T3" fmla="*/ 0 h 191"/>
                <a:gd name="T4" fmla="*/ 175 w 314"/>
                <a:gd name="T5" fmla="*/ 0 h 191"/>
                <a:gd name="T6" fmla="*/ 139 w 314"/>
                <a:gd name="T7" fmla="*/ 0 h 191"/>
                <a:gd name="T8" fmla="*/ 80 w 314"/>
                <a:gd name="T9" fmla="*/ 0 h 191"/>
                <a:gd name="T10" fmla="*/ 0 w 314"/>
                <a:gd name="T11" fmla="*/ 0 h 191"/>
                <a:gd name="T12" fmla="*/ 0 w 314"/>
                <a:gd name="T13" fmla="*/ 163 h 191"/>
                <a:gd name="T14" fmla="*/ 0 w 314"/>
                <a:gd name="T15" fmla="*/ 191 h 191"/>
                <a:gd name="T16" fmla="*/ 314 w 314"/>
                <a:gd name="T17" fmla="*/ 191 h 191"/>
                <a:gd name="T18" fmla="*/ 314 w 314"/>
                <a:gd name="T19" fmla="*/ 162 h 191"/>
                <a:gd name="T20" fmla="*/ 314 w 314"/>
                <a:gd name="T21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4" h="191">
                  <a:moveTo>
                    <a:pt x="314" y="0"/>
                  </a:moveTo>
                  <a:lnTo>
                    <a:pt x="234" y="0"/>
                  </a:lnTo>
                  <a:lnTo>
                    <a:pt x="175" y="0"/>
                  </a:lnTo>
                  <a:lnTo>
                    <a:pt x="139" y="0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163"/>
                  </a:lnTo>
                  <a:lnTo>
                    <a:pt x="0" y="191"/>
                  </a:lnTo>
                  <a:lnTo>
                    <a:pt x="314" y="191"/>
                  </a:lnTo>
                  <a:lnTo>
                    <a:pt x="314" y="162"/>
                  </a:lnTo>
                  <a:lnTo>
                    <a:pt x="3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" name="Rectangle 355">
              <a:extLst>
                <a:ext uri="{FF2B5EF4-FFF2-40B4-BE49-F238E27FC236}">
                  <a16:creationId xmlns:a16="http://schemas.microsoft.com/office/drawing/2014/main" id="{CF88D573-EBB5-42D7-B139-4BBA64E05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1813" y="5143500"/>
              <a:ext cx="833438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080951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511E7-F4B8-4F37-A88A-3C2C76C20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奥利普拥有制造领域行业完整数字化解决方案</a:t>
            </a:r>
            <a:r>
              <a:rPr lang="en-US" altLang="zh-CN" dirty="0"/>
              <a:t>	</a:t>
            </a:r>
            <a:endParaRPr lang="en-US" dirty="0"/>
          </a:p>
        </p:txBody>
      </p:sp>
      <p:sp>
        <p:nvSpPr>
          <p:cNvPr id="638" name="Rectangle 637">
            <a:extLst>
              <a:ext uri="{FF2B5EF4-FFF2-40B4-BE49-F238E27FC236}">
                <a16:creationId xmlns:a16="http://schemas.microsoft.com/office/drawing/2014/main" id="{914BC3E7-EAA0-4C30-8D81-9BC8CD5408DE}"/>
              </a:ext>
            </a:extLst>
          </p:cNvPr>
          <p:cNvSpPr/>
          <p:nvPr/>
        </p:nvSpPr>
        <p:spPr>
          <a:xfrm>
            <a:off x="855940" y="3875752"/>
            <a:ext cx="11261082" cy="1332000"/>
          </a:xfrm>
          <a:prstGeom prst="rect">
            <a:avLst/>
          </a:prstGeom>
          <a:noFill/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9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9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9" name="Rounded Rectangle 7">
            <a:extLst>
              <a:ext uri="{FF2B5EF4-FFF2-40B4-BE49-F238E27FC236}">
                <a16:creationId xmlns:a16="http://schemas.microsoft.com/office/drawing/2014/main" id="{384B982B-32F1-45A2-B9A5-30234A5FF546}"/>
              </a:ext>
            </a:extLst>
          </p:cNvPr>
          <p:cNvSpPr/>
          <p:nvPr/>
        </p:nvSpPr>
        <p:spPr bwMode="auto">
          <a:xfrm>
            <a:off x="3450859" y="4627034"/>
            <a:ext cx="1150477" cy="523396"/>
          </a:xfrm>
          <a:prstGeom prst="roundRect">
            <a:avLst>
              <a:gd name="adj" fmla="val 0"/>
            </a:avLst>
          </a:prstGeom>
          <a:solidFill>
            <a:srgbClr val="00D7A0">
              <a:lumMod val="20000"/>
              <a:lumOff val="80000"/>
            </a:srgbClr>
          </a:solidFill>
          <a:ln w="3175">
            <a:solidFill>
              <a:srgbClr val="000000"/>
            </a:solidFill>
          </a:ln>
          <a:effectLst/>
        </p:spPr>
        <p:txBody>
          <a:bodyPr wrap="square" lIns="36000" tIns="53972" rIns="36000" bIns="53972" numCol="1" spcCol="7200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混料系统</a:t>
            </a:r>
            <a:endParaRPr kumimoji="0" lang="en-US" altLang="zh-CN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0" name="Rounded Rectangle 39">
            <a:extLst>
              <a:ext uri="{FF2B5EF4-FFF2-40B4-BE49-F238E27FC236}">
                <a16:creationId xmlns:a16="http://schemas.microsoft.com/office/drawing/2014/main" id="{191D4607-F1E6-4B94-B274-03A320BDE8BA}"/>
              </a:ext>
            </a:extLst>
          </p:cNvPr>
          <p:cNvSpPr/>
          <p:nvPr/>
        </p:nvSpPr>
        <p:spPr bwMode="auto">
          <a:xfrm>
            <a:off x="8711479" y="4554354"/>
            <a:ext cx="1269608" cy="590475"/>
          </a:xfrm>
          <a:prstGeom prst="roundRect">
            <a:avLst>
              <a:gd name="adj" fmla="val 0"/>
            </a:avLst>
          </a:prstGeom>
          <a:solidFill>
            <a:srgbClr val="00D7A0">
              <a:lumMod val="20000"/>
              <a:lumOff val="80000"/>
            </a:srgbClr>
          </a:solidFill>
          <a:ln w="3175">
            <a:solidFill>
              <a:srgbClr val="000000"/>
            </a:solidFill>
          </a:ln>
          <a:effectLst/>
        </p:spPr>
        <p:txBody>
          <a:bodyPr wrap="square" lIns="36000" tIns="53972" rIns="36000" bIns="53972" numCol="1" spcCol="7200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设备管理</a:t>
            </a:r>
            <a:endParaRPr kumimoji="0" lang="en-US" altLang="zh-CN" sz="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1" name="Rounded Rectangle 7">
            <a:extLst>
              <a:ext uri="{FF2B5EF4-FFF2-40B4-BE49-F238E27FC236}">
                <a16:creationId xmlns:a16="http://schemas.microsoft.com/office/drawing/2014/main" id="{E0FA5B2B-D96C-4DA7-84FF-F25A3A8A78B4}"/>
              </a:ext>
            </a:extLst>
          </p:cNvPr>
          <p:cNvSpPr/>
          <p:nvPr/>
        </p:nvSpPr>
        <p:spPr bwMode="auto">
          <a:xfrm>
            <a:off x="895392" y="4627034"/>
            <a:ext cx="1140320" cy="517694"/>
          </a:xfrm>
          <a:prstGeom prst="roundRect">
            <a:avLst>
              <a:gd name="adj" fmla="val 0"/>
            </a:avLst>
          </a:prstGeom>
          <a:solidFill>
            <a:srgbClr val="00D7A0">
              <a:lumMod val="20000"/>
              <a:lumOff val="80000"/>
            </a:srgbClr>
          </a:solidFill>
          <a:ln w="3175">
            <a:solidFill>
              <a:srgbClr val="000000"/>
            </a:solidFill>
          </a:ln>
          <a:effectLst/>
        </p:spPr>
        <p:txBody>
          <a:bodyPr wrap="square" lIns="36000" tIns="53972" rIns="36000" bIns="53972" numCol="1" spcCol="7200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原奶接收存储</a:t>
            </a:r>
            <a:endParaRPr kumimoji="0" lang="en-US" altLang="zh-CN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2" name="Rounded Rectangle 7">
            <a:extLst>
              <a:ext uri="{FF2B5EF4-FFF2-40B4-BE49-F238E27FC236}">
                <a16:creationId xmlns:a16="http://schemas.microsoft.com/office/drawing/2014/main" id="{276D8493-B44A-4EDA-913B-06FA84376F35}"/>
              </a:ext>
            </a:extLst>
          </p:cNvPr>
          <p:cNvSpPr/>
          <p:nvPr/>
        </p:nvSpPr>
        <p:spPr bwMode="auto">
          <a:xfrm>
            <a:off x="2168047" y="4627034"/>
            <a:ext cx="1150477" cy="516978"/>
          </a:xfrm>
          <a:prstGeom prst="roundRect">
            <a:avLst>
              <a:gd name="adj" fmla="val 0"/>
            </a:avLst>
          </a:prstGeom>
          <a:solidFill>
            <a:srgbClr val="00D7A0">
              <a:lumMod val="20000"/>
              <a:lumOff val="80000"/>
            </a:srgbClr>
          </a:solidFill>
          <a:ln w="3175">
            <a:solidFill>
              <a:srgbClr val="000000"/>
            </a:solidFill>
          </a:ln>
          <a:effectLst/>
        </p:spPr>
        <p:txBody>
          <a:bodyPr wrap="square" lIns="36000" tIns="53972" rIns="36000" bIns="53972" numCol="1" spcCol="7200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净乳巴杀系统</a:t>
            </a:r>
            <a:endParaRPr kumimoji="0" lang="en-US" altLang="zh-CN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3" name="Rounded Rectangle 7">
            <a:extLst>
              <a:ext uri="{FF2B5EF4-FFF2-40B4-BE49-F238E27FC236}">
                <a16:creationId xmlns:a16="http://schemas.microsoft.com/office/drawing/2014/main" id="{806FE351-3A6D-4B72-9F11-415BC0DDB0DB}"/>
              </a:ext>
            </a:extLst>
          </p:cNvPr>
          <p:cNvSpPr/>
          <p:nvPr/>
        </p:nvSpPr>
        <p:spPr bwMode="auto">
          <a:xfrm>
            <a:off x="4733671" y="4627034"/>
            <a:ext cx="1150477" cy="523396"/>
          </a:xfrm>
          <a:prstGeom prst="roundRect">
            <a:avLst>
              <a:gd name="adj" fmla="val 0"/>
            </a:avLst>
          </a:prstGeom>
          <a:solidFill>
            <a:srgbClr val="00D7A0">
              <a:lumMod val="20000"/>
              <a:lumOff val="80000"/>
            </a:srgbClr>
          </a:solidFill>
          <a:ln w="3175">
            <a:solidFill>
              <a:srgbClr val="000000"/>
            </a:solidFill>
          </a:ln>
          <a:effectLst/>
        </p:spPr>
        <p:txBody>
          <a:bodyPr wrap="square" lIns="36000" tIns="53972" rIns="36000" bIns="53972" numCol="1" spcCol="7200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发酵系统</a:t>
            </a:r>
            <a:endParaRPr kumimoji="0" lang="en-US" altLang="zh-CN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4" name="Rounded Rectangle 7">
            <a:extLst>
              <a:ext uri="{FF2B5EF4-FFF2-40B4-BE49-F238E27FC236}">
                <a16:creationId xmlns:a16="http://schemas.microsoft.com/office/drawing/2014/main" id="{58173189-03B5-4B7F-A72D-ABC8264DCC8B}"/>
              </a:ext>
            </a:extLst>
          </p:cNvPr>
          <p:cNvSpPr/>
          <p:nvPr/>
        </p:nvSpPr>
        <p:spPr bwMode="auto">
          <a:xfrm>
            <a:off x="7299293" y="4627034"/>
            <a:ext cx="1336822" cy="516978"/>
          </a:xfrm>
          <a:prstGeom prst="roundRect">
            <a:avLst>
              <a:gd name="adj" fmla="val 0"/>
            </a:avLst>
          </a:prstGeom>
          <a:solidFill>
            <a:srgbClr val="00D7A0">
              <a:lumMod val="20000"/>
              <a:lumOff val="80000"/>
            </a:srgbClr>
          </a:solidFill>
          <a:ln w="3175">
            <a:solidFill>
              <a:srgbClr val="000000"/>
            </a:solidFill>
          </a:ln>
          <a:effectLst/>
        </p:spPr>
        <p:txBody>
          <a:bodyPr wrap="square" lIns="36000" tIns="53972" rIns="36000" bIns="53972" numCol="1" spcCol="7200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灌包装系统</a:t>
            </a:r>
            <a:endParaRPr kumimoji="0" lang="en-US" altLang="zh-CN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5" name="Rectangle 644">
            <a:extLst>
              <a:ext uri="{FF2B5EF4-FFF2-40B4-BE49-F238E27FC236}">
                <a16:creationId xmlns:a16="http://schemas.microsoft.com/office/drawing/2014/main" id="{18F0AE86-DC47-4E84-88A8-C71537CEB129}"/>
              </a:ext>
            </a:extLst>
          </p:cNvPr>
          <p:cNvSpPr/>
          <p:nvPr/>
        </p:nvSpPr>
        <p:spPr>
          <a:xfrm>
            <a:off x="884186" y="5259322"/>
            <a:ext cx="11239538" cy="958519"/>
          </a:xfrm>
          <a:prstGeom prst="rect">
            <a:avLst/>
          </a:prstGeom>
          <a:solidFill>
            <a:srgbClr val="0099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6000" tIns="72000" rIns="36000" bIns="7200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46" name="Rectangle 645">
            <a:extLst>
              <a:ext uri="{FF2B5EF4-FFF2-40B4-BE49-F238E27FC236}">
                <a16:creationId xmlns:a16="http://schemas.microsoft.com/office/drawing/2014/main" id="{1415DDB2-603B-44B0-BEF0-7188731061A1}"/>
              </a:ext>
            </a:extLst>
          </p:cNvPr>
          <p:cNvSpPr/>
          <p:nvPr/>
        </p:nvSpPr>
        <p:spPr>
          <a:xfrm>
            <a:off x="900913" y="5343851"/>
            <a:ext cx="11199403" cy="356241"/>
          </a:xfrm>
          <a:prstGeom prst="rect">
            <a:avLst/>
          </a:prstGeom>
          <a:solidFill>
            <a:srgbClr val="00D7A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硬件（</a:t>
            </a:r>
            <a:r>
              <a:rPr kumimoji="0" lang="en-US" altLang="zh-CN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PLC,HMI,</a:t>
            </a:r>
            <a:r>
              <a:rPr kumimoji="0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电机</a:t>
            </a:r>
            <a:r>
              <a:rPr kumimoji="0" lang="en-US" altLang="zh-CN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kumimoji="0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变频器</a:t>
            </a:r>
            <a:r>
              <a:rPr kumimoji="0" lang="en-US" altLang="zh-CN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kumimoji="0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仪表</a:t>
            </a:r>
            <a:r>
              <a:rPr kumimoji="0" lang="en-US" altLang="zh-CN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kumimoji="0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成套柜</a:t>
            </a:r>
            <a:r>
              <a:rPr kumimoji="0" lang="en-US" altLang="zh-CN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kumimoji="0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kumimoji="0" lang="en-US" altLang="zh-CN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SCADA</a:t>
            </a:r>
            <a:endParaRPr kumimoji="0" lang="zh-CN" altLang="en-US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7" name="Rectangle 646">
            <a:extLst>
              <a:ext uri="{FF2B5EF4-FFF2-40B4-BE49-F238E27FC236}">
                <a16:creationId xmlns:a16="http://schemas.microsoft.com/office/drawing/2014/main" id="{3FD4C8B4-A356-4E04-ACFA-3C1CA4CCB766}"/>
              </a:ext>
            </a:extLst>
          </p:cNvPr>
          <p:cNvSpPr/>
          <p:nvPr/>
        </p:nvSpPr>
        <p:spPr>
          <a:xfrm>
            <a:off x="881485" y="3920929"/>
            <a:ext cx="7755035" cy="282575"/>
          </a:xfrm>
          <a:prstGeom prst="rect">
            <a:avLst/>
          </a:prstGeom>
          <a:solidFill>
            <a:srgbClr val="00D7A0">
              <a:lumMod val="20000"/>
              <a:lumOff val="80000"/>
            </a:srgbClr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产线整体集成</a:t>
            </a:r>
            <a:endParaRPr kumimoji="0" lang="en-US" altLang="zh-CN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</p:txBody>
      </p:sp>
      <p:sp>
        <p:nvSpPr>
          <p:cNvPr id="648" name="Rounded Rectangle 7">
            <a:extLst>
              <a:ext uri="{FF2B5EF4-FFF2-40B4-BE49-F238E27FC236}">
                <a16:creationId xmlns:a16="http://schemas.microsoft.com/office/drawing/2014/main" id="{0E59DCBE-BEC4-40E0-8B5E-1210C6FAFCED}"/>
              </a:ext>
            </a:extLst>
          </p:cNvPr>
          <p:cNvSpPr/>
          <p:nvPr/>
        </p:nvSpPr>
        <p:spPr bwMode="auto">
          <a:xfrm>
            <a:off x="3698429" y="5755810"/>
            <a:ext cx="1157462" cy="390322"/>
          </a:xfrm>
          <a:prstGeom prst="roundRect">
            <a:avLst>
              <a:gd name="adj" fmla="val 0"/>
            </a:avLst>
          </a:prstGeom>
          <a:solidFill>
            <a:sysClr val="window" lastClr="CCE8CF">
              <a:lumMod val="95000"/>
            </a:sysClr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净乳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9" name="Rounded Rectangle 7">
            <a:extLst>
              <a:ext uri="{FF2B5EF4-FFF2-40B4-BE49-F238E27FC236}">
                <a16:creationId xmlns:a16="http://schemas.microsoft.com/office/drawing/2014/main" id="{B8970968-819A-4C2C-A274-E8E6925866F9}"/>
              </a:ext>
            </a:extLst>
          </p:cNvPr>
          <p:cNvSpPr/>
          <p:nvPr/>
        </p:nvSpPr>
        <p:spPr bwMode="auto">
          <a:xfrm>
            <a:off x="924573" y="5755810"/>
            <a:ext cx="1157462" cy="390322"/>
          </a:xfrm>
          <a:prstGeom prst="roundRect">
            <a:avLst>
              <a:gd name="adj" fmla="val 0"/>
            </a:avLst>
          </a:prstGeom>
          <a:solidFill>
            <a:sysClr val="window" lastClr="CCE8CF">
              <a:lumMod val="95000"/>
            </a:sysClr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收奶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0" name="Rounded Rectangle 7">
            <a:extLst>
              <a:ext uri="{FF2B5EF4-FFF2-40B4-BE49-F238E27FC236}">
                <a16:creationId xmlns:a16="http://schemas.microsoft.com/office/drawing/2014/main" id="{AE8A688E-CF44-4D6C-BD1C-CF1F47861624}"/>
              </a:ext>
            </a:extLst>
          </p:cNvPr>
          <p:cNvSpPr/>
          <p:nvPr/>
        </p:nvSpPr>
        <p:spPr bwMode="auto">
          <a:xfrm>
            <a:off x="2311501" y="5755810"/>
            <a:ext cx="1157462" cy="390322"/>
          </a:xfrm>
          <a:prstGeom prst="roundRect">
            <a:avLst>
              <a:gd name="adj" fmla="val 0"/>
            </a:avLst>
          </a:prstGeom>
          <a:solidFill>
            <a:sysClr val="window" lastClr="CCE8CF">
              <a:lumMod val="95000"/>
            </a:sysClr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原奶罐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1" name="Rounded Rectangle 7">
            <a:extLst>
              <a:ext uri="{FF2B5EF4-FFF2-40B4-BE49-F238E27FC236}">
                <a16:creationId xmlns:a16="http://schemas.microsoft.com/office/drawing/2014/main" id="{5E9257A7-15A9-4331-BFDC-C1C1EC8280C2}"/>
              </a:ext>
            </a:extLst>
          </p:cNvPr>
          <p:cNvSpPr/>
          <p:nvPr/>
        </p:nvSpPr>
        <p:spPr bwMode="auto">
          <a:xfrm>
            <a:off x="5085357" y="5755810"/>
            <a:ext cx="1157462" cy="390322"/>
          </a:xfrm>
          <a:prstGeom prst="roundRect">
            <a:avLst>
              <a:gd name="adj" fmla="val 0"/>
            </a:avLst>
          </a:prstGeom>
          <a:solidFill>
            <a:sysClr val="window" lastClr="CCE8CF">
              <a:lumMod val="95000"/>
            </a:sysClr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巴杀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2" name="Rounded Rectangle 7">
            <a:extLst>
              <a:ext uri="{FF2B5EF4-FFF2-40B4-BE49-F238E27FC236}">
                <a16:creationId xmlns:a16="http://schemas.microsoft.com/office/drawing/2014/main" id="{182E275D-A705-4ED8-84BA-8F91DE0BDDF9}"/>
              </a:ext>
            </a:extLst>
          </p:cNvPr>
          <p:cNvSpPr/>
          <p:nvPr/>
        </p:nvSpPr>
        <p:spPr bwMode="auto">
          <a:xfrm>
            <a:off x="7859213" y="5755810"/>
            <a:ext cx="1157462" cy="390322"/>
          </a:xfrm>
          <a:prstGeom prst="roundRect">
            <a:avLst>
              <a:gd name="adj" fmla="val 0"/>
            </a:avLst>
          </a:prstGeom>
          <a:solidFill>
            <a:sysClr val="window" lastClr="CCE8CF">
              <a:lumMod val="95000"/>
            </a:sysClr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均质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53" name="Group 652">
            <a:extLst>
              <a:ext uri="{FF2B5EF4-FFF2-40B4-BE49-F238E27FC236}">
                <a16:creationId xmlns:a16="http://schemas.microsoft.com/office/drawing/2014/main" id="{D7C8E2A2-22DF-4AC6-9CEA-C5B7DDBF4A3E}"/>
              </a:ext>
            </a:extLst>
          </p:cNvPr>
          <p:cNvGrpSpPr/>
          <p:nvPr/>
        </p:nvGrpSpPr>
        <p:grpSpPr>
          <a:xfrm>
            <a:off x="9838619" y="3917197"/>
            <a:ext cx="1453240" cy="1196737"/>
            <a:chOff x="10313392" y="4052207"/>
            <a:chExt cx="1453240" cy="1097174"/>
          </a:xfrm>
        </p:grpSpPr>
        <p:sp>
          <p:nvSpPr>
            <p:cNvPr id="654" name="Rectangle 653">
              <a:extLst>
                <a:ext uri="{FF2B5EF4-FFF2-40B4-BE49-F238E27FC236}">
                  <a16:creationId xmlns:a16="http://schemas.microsoft.com/office/drawing/2014/main" id="{C84918A0-7BFC-4235-9D40-A9C50A36974F}"/>
                </a:ext>
              </a:extLst>
            </p:cNvPr>
            <p:cNvSpPr/>
            <p:nvPr/>
          </p:nvSpPr>
          <p:spPr>
            <a:xfrm>
              <a:off x="10539152" y="4052207"/>
              <a:ext cx="1009712" cy="1097174"/>
            </a:xfrm>
            <a:prstGeom prst="rect">
              <a:avLst/>
            </a:prstGeom>
            <a:solidFill>
              <a:srgbClr val="00D7A0">
                <a:lumMod val="20000"/>
                <a:lumOff val="80000"/>
              </a:srgbClr>
            </a:solidFill>
            <a:ln w="3175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lIns="36000" r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边缘计算</a:t>
              </a:r>
              <a:endPara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5" name="Rectangle 654">
              <a:extLst>
                <a:ext uri="{FF2B5EF4-FFF2-40B4-BE49-F238E27FC236}">
                  <a16:creationId xmlns:a16="http://schemas.microsoft.com/office/drawing/2014/main" id="{B802260E-D610-412A-813A-CC29DBCFD63F}"/>
                </a:ext>
              </a:extLst>
            </p:cNvPr>
            <p:cNvSpPr/>
            <p:nvPr/>
          </p:nvSpPr>
          <p:spPr>
            <a:xfrm>
              <a:off x="10313392" y="4522367"/>
              <a:ext cx="1453240" cy="465582"/>
            </a:xfrm>
            <a:prstGeom prst="rect">
              <a:avLst/>
            </a:prstGeom>
          </p:spPr>
          <p:txBody>
            <a:bodyPr wrap="square" lIns="36000" rIns="3600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IoT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食品饮料</a:t>
              </a:r>
              <a:endParaRPr kumimoji="0" lang="en-US" altLang="zh-CN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物联网套件</a:t>
              </a:r>
            </a:p>
          </p:txBody>
        </p:sp>
      </p:grpSp>
      <p:sp>
        <p:nvSpPr>
          <p:cNvPr id="656" name="Rectangle 655">
            <a:extLst>
              <a:ext uri="{FF2B5EF4-FFF2-40B4-BE49-F238E27FC236}">
                <a16:creationId xmlns:a16="http://schemas.microsoft.com/office/drawing/2014/main" id="{AACF9C58-08CF-4B48-8F78-CD4EA3026629}"/>
              </a:ext>
            </a:extLst>
          </p:cNvPr>
          <p:cNvSpPr/>
          <p:nvPr/>
        </p:nvSpPr>
        <p:spPr>
          <a:xfrm>
            <a:off x="881487" y="2867562"/>
            <a:ext cx="3888112" cy="944144"/>
          </a:xfrm>
          <a:prstGeom prst="rect">
            <a:avLst/>
          </a:prstGeom>
          <a:solidFill>
            <a:srgbClr val="00D7A0">
              <a:lumMod val="40000"/>
              <a:lumOff val="60000"/>
            </a:srgbClr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lIns="36000" rIns="3600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生产运营平台</a:t>
            </a:r>
          </a:p>
        </p:txBody>
      </p:sp>
      <p:sp>
        <p:nvSpPr>
          <p:cNvPr id="657" name="Rectangle 656">
            <a:extLst>
              <a:ext uri="{FF2B5EF4-FFF2-40B4-BE49-F238E27FC236}">
                <a16:creationId xmlns:a16="http://schemas.microsoft.com/office/drawing/2014/main" id="{7FE3840B-1D71-44FC-9F65-93F613F2D855}"/>
              </a:ext>
            </a:extLst>
          </p:cNvPr>
          <p:cNvSpPr/>
          <p:nvPr/>
        </p:nvSpPr>
        <p:spPr>
          <a:xfrm>
            <a:off x="37965" y="5758424"/>
            <a:ext cx="798552" cy="459417"/>
          </a:xfrm>
          <a:prstGeom prst="rect">
            <a:avLst/>
          </a:prstGeom>
          <a:solidFill>
            <a:srgbClr val="0099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8000" tIns="72000" rIns="108000" bIns="7200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L0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58" name="Rectangle 657">
            <a:extLst>
              <a:ext uri="{FF2B5EF4-FFF2-40B4-BE49-F238E27FC236}">
                <a16:creationId xmlns:a16="http://schemas.microsoft.com/office/drawing/2014/main" id="{25234C29-E997-42D8-AE23-D724E93DA702}"/>
              </a:ext>
            </a:extLst>
          </p:cNvPr>
          <p:cNvSpPr/>
          <p:nvPr/>
        </p:nvSpPr>
        <p:spPr>
          <a:xfrm>
            <a:off x="37965" y="2836254"/>
            <a:ext cx="798552" cy="2350834"/>
          </a:xfrm>
          <a:prstGeom prst="rect">
            <a:avLst/>
          </a:prstGeom>
          <a:solidFill>
            <a:srgbClr val="0099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8000" tIns="72000" rIns="108000" bIns="7200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L2/3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59" name="Rectangle 658">
            <a:extLst>
              <a:ext uri="{FF2B5EF4-FFF2-40B4-BE49-F238E27FC236}">
                <a16:creationId xmlns:a16="http://schemas.microsoft.com/office/drawing/2014/main" id="{8CEA7640-5C29-41EA-A10A-9E37CD888B99}"/>
              </a:ext>
            </a:extLst>
          </p:cNvPr>
          <p:cNvSpPr/>
          <p:nvPr/>
        </p:nvSpPr>
        <p:spPr>
          <a:xfrm>
            <a:off x="37965" y="5259322"/>
            <a:ext cx="798552" cy="459417"/>
          </a:xfrm>
          <a:prstGeom prst="rect">
            <a:avLst/>
          </a:prstGeom>
          <a:solidFill>
            <a:srgbClr val="0099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8000" tIns="72000" rIns="108000" bIns="7200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L1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60" name="Rectangle 659">
            <a:extLst>
              <a:ext uri="{FF2B5EF4-FFF2-40B4-BE49-F238E27FC236}">
                <a16:creationId xmlns:a16="http://schemas.microsoft.com/office/drawing/2014/main" id="{A9119249-4123-4B83-A0D8-2E1AE4473490}"/>
              </a:ext>
            </a:extLst>
          </p:cNvPr>
          <p:cNvSpPr/>
          <p:nvPr/>
        </p:nvSpPr>
        <p:spPr>
          <a:xfrm>
            <a:off x="881485" y="1849881"/>
            <a:ext cx="9099599" cy="920848"/>
          </a:xfrm>
          <a:prstGeom prst="rect">
            <a:avLst/>
          </a:prstGeom>
          <a:solidFill>
            <a:srgbClr val="00D7A0">
              <a:lumMod val="40000"/>
              <a:lumOff val="60000"/>
            </a:srgbClr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lIns="36000" rIns="3600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产品研发平台</a:t>
            </a:r>
          </a:p>
        </p:txBody>
      </p:sp>
      <p:sp>
        <p:nvSpPr>
          <p:cNvPr id="661" name="Rectangle 660">
            <a:extLst>
              <a:ext uri="{FF2B5EF4-FFF2-40B4-BE49-F238E27FC236}">
                <a16:creationId xmlns:a16="http://schemas.microsoft.com/office/drawing/2014/main" id="{D7BD2BB1-F7FF-4420-B904-32B75764CB11}"/>
              </a:ext>
            </a:extLst>
          </p:cNvPr>
          <p:cNvSpPr/>
          <p:nvPr/>
        </p:nvSpPr>
        <p:spPr>
          <a:xfrm>
            <a:off x="37965" y="1849880"/>
            <a:ext cx="798552" cy="920848"/>
          </a:xfrm>
          <a:prstGeom prst="rect">
            <a:avLst/>
          </a:prstGeom>
          <a:solidFill>
            <a:srgbClr val="0099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8000" tIns="72000" rIns="108000" bIns="7200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L4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62" name="Rectangle 661">
            <a:extLst>
              <a:ext uri="{FF2B5EF4-FFF2-40B4-BE49-F238E27FC236}">
                <a16:creationId xmlns:a16="http://schemas.microsoft.com/office/drawing/2014/main" id="{F62C9670-BA4E-4DCB-9B55-615AE89D3BE5}"/>
              </a:ext>
            </a:extLst>
          </p:cNvPr>
          <p:cNvSpPr/>
          <p:nvPr/>
        </p:nvSpPr>
        <p:spPr>
          <a:xfrm>
            <a:off x="10665011" y="2842088"/>
            <a:ext cx="1450563" cy="953535"/>
          </a:xfrm>
          <a:prstGeom prst="rect">
            <a:avLst/>
          </a:prstGeom>
          <a:solidFill>
            <a:srgbClr val="00D7A0">
              <a:lumMod val="20000"/>
              <a:lumOff val="80000"/>
            </a:srgbClr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仓储管理系统</a:t>
            </a:r>
            <a:endParaRPr kumimoji="0" lang="en-US" altLang="zh-CN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</p:txBody>
      </p:sp>
      <p:sp>
        <p:nvSpPr>
          <p:cNvPr id="663" name="Rectangle 662">
            <a:extLst>
              <a:ext uri="{FF2B5EF4-FFF2-40B4-BE49-F238E27FC236}">
                <a16:creationId xmlns:a16="http://schemas.microsoft.com/office/drawing/2014/main" id="{24ECFF8D-4286-4593-8D7B-60B21A46A699}"/>
              </a:ext>
            </a:extLst>
          </p:cNvPr>
          <p:cNvSpPr/>
          <p:nvPr/>
        </p:nvSpPr>
        <p:spPr>
          <a:xfrm>
            <a:off x="10056231" y="1849879"/>
            <a:ext cx="2059344" cy="933843"/>
          </a:xfrm>
          <a:prstGeom prst="rect">
            <a:avLst/>
          </a:prstGeom>
          <a:solidFill>
            <a:sysClr val="window" lastClr="CCE8CF">
              <a:lumMod val="95000"/>
            </a:sysClr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企业资源管理系统 </a:t>
            </a:r>
            <a:r>
              <a:rPr kumimoji="0" lang="en-US" altLang="zh-CN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ERP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4" name="Rectangle 663">
            <a:extLst>
              <a:ext uri="{FF2B5EF4-FFF2-40B4-BE49-F238E27FC236}">
                <a16:creationId xmlns:a16="http://schemas.microsoft.com/office/drawing/2014/main" id="{272C482C-8752-45F5-938A-021B86B77D89}"/>
              </a:ext>
            </a:extLst>
          </p:cNvPr>
          <p:cNvSpPr/>
          <p:nvPr/>
        </p:nvSpPr>
        <p:spPr>
          <a:xfrm>
            <a:off x="1312896" y="2587494"/>
            <a:ext cx="666029" cy="12311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品牌管理</a:t>
            </a:r>
          </a:p>
        </p:txBody>
      </p:sp>
      <p:sp>
        <p:nvSpPr>
          <p:cNvPr id="665" name="Rectangle 664">
            <a:extLst>
              <a:ext uri="{FF2B5EF4-FFF2-40B4-BE49-F238E27FC236}">
                <a16:creationId xmlns:a16="http://schemas.microsoft.com/office/drawing/2014/main" id="{BCF16046-8BAE-48AE-941D-7FC63073D429}"/>
              </a:ext>
            </a:extLst>
          </p:cNvPr>
          <p:cNvSpPr/>
          <p:nvPr/>
        </p:nvSpPr>
        <p:spPr>
          <a:xfrm>
            <a:off x="1107291" y="2337798"/>
            <a:ext cx="940026" cy="12311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产品组合策略管理</a:t>
            </a:r>
          </a:p>
        </p:txBody>
      </p:sp>
      <p:sp>
        <p:nvSpPr>
          <p:cNvPr id="666" name="Rectangle 665">
            <a:extLst>
              <a:ext uri="{FF2B5EF4-FFF2-40B4-BE49-F238E27FC236}">
                <a16:creationId xmlns:a16="http://schemas.microsoft.com/office/drawing/2014/main" id="{FFA98AB6-5D0F-4C44-9020-59034967C710}"/>
              </a:ext>
            </a:extLst>
          </p:cNvPr>
          <p:cNvSpPr/>
          <p:nvPr/>
        </p:nvSpPr>
        <p:spPr>
          <a:xfrm>
            <a:off x="2279032" y="2337798"/>
            <a:ext cx="940026" cy="12311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产品开发项目管理</a:t>
            </a:r>
          </a:p>
        </p:txBody>
      </p:sp>
      <p:sp>
        <p:nvSpPr>
          <p:cNvPr id="667" name="Rectangle 666">
            <a:extLst>
              <a:ext uri="{FF2B5EF4-FFF2-40B4-BE49-F238E27FC236}">
                <a16:creationId xmlns:a16="http://schemas.microsoft.com/office/drawing/2014/main" id="{DF1E0EAD-2DB2-45C9-9970-AD1DF7E8345E}"/>
              </a:ext>
            </a:extLst>
          </p:cNvPr>
          <p:cNvSpPr/>
          <p:nvPr/>
        </p:nvSpPr>
        <p:spPr>
          <a:xfrm>
            <a:off x="1891688" y="2587494"/>
            <a:ext cx="748589" cy="12311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文档管理</a:t>
            </a:r>
          </a:p>
        </p:txBody>
      </p:sp>
      <p:sp>
        <p:nvSpPr>
          <p:cNvPr id="668" name="Rectangle 667">
            <a:extLst>
              <a:ext uri="{FF2B5EF4-FFF2-40B4-BE49-F238E27FC236}">
                <a16:creationId xmlns:a16="http://schemas.microsoft.com/office/drawing/2014/main" id="{35EC05BE-244E-4158-ACE4-BD6CC40E9098}"/>
              </a:ext>
            </a:extLst>
          </p:cNvPr>
          <p:cNvSpPr/>
          <p:nvPr/>
        </p:nvSpPr>
        <p:spPr>
          <a:xfrm>
            <a:off x="2499127" y="2587494"/>
            <a:ext cx="748589" cy="12311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更改管理</a:t>
            </a:r>
          </a:p>
        </p:txBody>
      </p:sp>
      <p:sp>
        <p:nvSpPr>
          <p:cNvPr id="669" name="Rectangle 668">
            <a:extLst>
              <a:ext uri="{FF2B5EF4-FFF2-40B4-BE49-F238E27FC236}">
                <a16:creationId xmlns:a16="http://schemas.microsoft.com/office/drawing/2014/main" id="{D9DE1B2E-ACFF-46EE-A294-7B266CF13F5F}"/>
              </a:ext>
            </a:extLst>
          </p:cNvPr>
          <p:cNvSpPr/>
          <p:nvPr/>
        </p:nvSpPr>
        <p:spPr>
          <a:xfrm>
            <a:off x="3155000" y="2587494"/>
            <a:ext cx="748589" cy="12311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审批流程</a:t>
            </a:r>
          </a:p>
        </p:txBody>
      </p:sp>
      <p:sp>
        <p:nvSpPr>
          <p:cNvPr id="670" name="Rectangle 669">
            <a:extLst>
              <a:ext uri="{FF2B5EF4-FFF2-40B4-BE49-F238E27FC236}">
                <a16:creationId xmlns:a16="http://schemas.microsoft.com/office/drawing/2014/main" id="{59A2EE0A-5F5E-416C-B694-A42BE2A3CB11}"/>
              </a:ext>
            </a:extLst>
          </p:cNvPr>
          <p:cNvSpPr/>
          <p:nvPr/>
        </p:nvSpPr>
        <p:spPr>
          <a:xfrm>
            <a:off x="6655469" y="1903579"/>
            <a:ext cx="3203223" cy="807026"/>
          </a:xfrm>
          <a:prstGeom prst="rect">
            <a:avLst/>
          </a:prstGeom>
          <a:solidFill>
            <a:srgbClr val="00D7A0">
              <a:lumMod val="40000"/>
              <a:lumOff val="60000"/>
            </a:srgbClr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lIns="36000" rIns="3600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1" name="Rectangle 670">
            <a:extLst>
              <a:ext uri="{FF2B5EF4-FFF2-40B4-BE49-F238E27FC236}">
                <a16:creationId xmlns:a16="http://schemas.microsoft.com/office/drawing/2014/main" id="{6F054BC9-715C-4144-BBEA-BDCFBC21D3AA}"/>
              </a:ext>
            </a:extLst>
          </p:cNvPr>
          <p:cNvSpPr/>
          <p:nvPr/>
        </p:nvSpPr>
        <p:spPr>
          <a:xfrm>
            <a:off x="6791618" y="2298345"/>
            <a:ext cx="1058197" cy="21780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工厂</a:t>
            </a:r>
            <a:r>
              <a:rPr lang="en-US" altLang="zh-CN" sz="8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3D</a:t>
            </a:r>
            <a:r>
              <a:rPr lang="zh-CN" altLang="en-US" sz="8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8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Layout</a:t>
            </a:r>
            <a:endParaRPr lang="zh-CN" altLang="en-US" sz="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2" name="Rectangle 671">
            <a:extLst>
              <a:ext uri="{FF2B5EF4-FFF2-40B4-BE49-F238E27FC236}">
                <a16:creationId xmlns:a16="http://schemas.microsoft.com/office/drawing/2014/main" id="{4C111D51-AD14-4C4D-843E-04861E145D69}"/>
              </a:ext>
            </a:extLst>
          </p:cNvPr>
          <p:cNvSpPr/>
          <p:nvPr/>
        </p:nvSpPr>
        <p:spPr>
          <a:xfrm>
            <a:off x="8869094" y="2523425"/>
            <a:ext cx="1058197" cy="28381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工厂</a:t>
            </a:r>
            <a:r>
              <a:rPr lang="en-US" altLang="zh-CN" sz="8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3D</a:t>
            </a:r>
            <a:r>
              <a:rPr lang="zh-CN" altLang="en-US" sz="8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物流仿真</a:t>
            </a:r>
          </a:p>
        </p:txBody>
      </p:sp>
      <p:sp>
        <p:nvSpPr>
          <p:cNvPr id="673" name="Rectangle 672">
            <a:extLst>
              <a:ext uri="{FF2B5EF4-FFF2-40B4-BE49-F238E27FC236}">
                <a16:creationId xmlns:a16="http://schemas.microsoft.com/office/drawing/2014/main" id="{1C50DE59-CA11-4358-BFB5-467ECE40F106}"/>
              </a:ext>
            </a:extLst>
          </p:cNvPr>
          <p:cNvSpPr/>
          <p:nvPr/>
        </p:nvSpPr>
        <p:spPr>
          <a:xfrm>
            <a:off x="7819363" y="2312777"/>
            <a:ext cx="1058197" cy="2349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工厂虚拟试生产</a:t>
            </a:r>
          </a:p>
        </p:txBody>
      </p:sp>
      <p:sp>
        <p:nvSpPr>
          <p:cNvPr id="674" name="Rectangle 673">
            <a:extLst>
              <a:ext uri="{FF2B5EF4-FFF2-40B4-BE49-F238E27FC236}">
                <a16:creationId xmlns:a16="http://schemas.microsoft.com/office/drawing/2014/main" id="{41F08385-97E3-4EAC-A5FA-B421B3147389}"/>
              </a:ext>
            </a:extLst>
          </p:cNvPr>
          <p:cNvSpPr/>
          <p:nvPr/>
        </p:nvSpPr>
        <p:spPr>
          <a:xfrm>
            <a:off x="8903766" y="2313088"/>
            <a:ext cx="1058197" cy="22765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工厂虚拟调试</a:t>
            </a:r>
          </a:p>
        </p:txBody>
      </p:sp>
      <p:sp>
        <p:nvSpPr>
          <p:cNvPr id="675" name="Rectangle 674">
            <a:extLst>
              <a:ext uri="{FF2B5EF4-FFF2-40B4-BE49-F238E27FC236}">
                <a16:creationId xmlns:a16="http://schemas.microsoft.com/office/drawing/2014/main" id="{AB620EAA-E295-477F-8789-2C707EA4CC60}"/>
              </a:ext>
            </a:extLst>
          </p:cNvPr>
          <p:cNvSpPr/>
          <p:nvPr/>
        </p:nvSpPr>
        <p:spPr>
          <a:xfrm>
            <a:off x="6806936" y="2414913"/>
            <a:ext cx="1058197" cy="42382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VR/AR</a:t>
            </a:r>
            <a:r>
              <a:rPr lang="zh-CN" altLang="en-US" sz="8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工厂巡视</a:t>
            </a:r>
          </a:p>
        </p:txBody>
      </p:sp>
      <p:sp>
        <p:nvSpPr>
          <p:cNvPr id="676" name="Rectangle 675">
            <a:extLst>
              <a:ext uri="{FF2B5EF4-FFF2-40B4-BE49-F238E27FC236}">
                <a16:creationId xmlns:a16="http://schemas.microsoft.com/office/drawing/2014/main" id="{FCDC9516-2DB1-4CA8-8D9D-848A288D8272}"/>
              </a:ext>
            </a:extLst>
          </p:cNvPr>
          <p:cNvSpPr/>
          <p:nvPr/>
        </p:nvSpPr>
        <p:spPr>
          <a:xfrm>
            <a:off x="7706868" y="2536974"/>
            <a:ext cx="1324039" cy="24840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虚拟工厂实时展示</a:t>
            </a:r>
          </a:p>
        </p:txBody>
      </p:sp>
      <p:sp>
        <p:nvSpPr>
          <p:cNvPr id="677" name="Rectangle 676">
            <a:extLst>
              <a:ext uri="{FF2B5EF4-FFF2-40B4-BE49-F238E27FC236}">
                <a16:creationId xmlns:a16="http://schemas.microsoft.com/office/drawing/2014/main" id="{2276CF05-EAD9-46D3-953F-F5B983B4FC1C}"/>
              </a:ext>
            </a:extLst>
          </p:cNvPr>
          <p:cNvSpPr/>
          <p:nvPr/>
        </p:nvSpPr>
        <p:spPr>
          <a:xfrm>
            <a:off x="37965" y="1237705"/>
            <a:ext cx="798552" cy="537828"/>
          </a:xfrm>
          <a:prstGeom prst="rect">
            <a:avLst/>
          </a:prstGeom>
          <a:solidFill>
            <a:srgbClr val="0099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8000" tIns="72000" rIns="108000" bIns="72000"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L5</a:t>
            </a:r>
            <a:endParaRPr lang="zh-CN" altLang="en-US" b="1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8" name="Rectangle 677">
            <a:extLst>
              <a:ext uri="{FF2B5EF4-FFF2-40B4-BE49-F238E27FC236}">
                <a16:creationId xmlns:a16="http://schemas.microsoft.com/office/drawing/2014/main" id="{B8D16D9B-D749-4120-953A-6CD2AE9E7D66}"/>
              </a:ext>
            </a:extLst>
          </p:cNvPr>
          <p:cNvSpPr/>
          <p:nvPr/>
        </p:nvSpPr>
        <p:spPr>
          <a:xfrm>
            <a:off x="881486" y="1241527"/>
            <a:ext cx="11234089" cy="222097"/>
          </a:xfrm>
          <a:prstGeom prst="rect">
            <a:avLst/>
          </a:prstGeom>
          <a:solidFill>
            <a:srgbClr val="00D7A0">
              <a:lumMod val="40000"/>
              <a:lumOff val="60000"/>
            </a:srgbClr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lIns="36000" rIns="3600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企业数字化整合平台</a:t>
            </a:r>
          </a:p>
        </p:txBody>
      </p:sp>
      <p:sp>
        <p:nvSpPr>
          <p:cNvPr id="679" name="Rectangle 678">
            <a:extLst>
              <a:ext uri="{FF2B5EF4-FFF2-40B4-BE49-F238E27FC236}">
                <a16:creationId xmlns:a16="http://schemas.microsoft.com/office/drawing/2014/main" id="{28EF0549-5FEA-46EB-A865-58691E771EF7}"/>
              </a:ext>
            </a:extLst>
          </p:cNvPr>
          <p:cNvSpPr/>
          <p:nvPr/>
        </p:nvSpPr>
        <p:spPr>
          <a:xfrm>
            <a:off x="881486" y="1541755"/>
            <a:ext cx="5537486" cy="233777"/>
          </a:xfrm>
          <a:prstGeom prst="rect">
            <a:avLst/>
          </a:prstGeom>
          <a:solidFill>
            <a:srgbClr val="00D7A0">
              <a:lumMod val="40000"/>
              <a:lumOff val="60000"/>
            </a:srgbClr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lIns="36000" rIns="3600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企业管理驾驶舱 </a:t>
            </a:r>
            <a:r>
              <a:rPr kumimoji="0" lang="en-US" altLang="zh-CN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0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en-US" altLang="zh-CN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BI</a:t>
            </a:r>
            <a:endParaRPr kumimoji="0" lang="zh-CN" altLang="en-US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0" name="Rectangle 679">
            <a:extLst>
              <a:ext uri="{FF2B5EF4-FFF2-40B4-BE49-F238E27FC236}">
                <a16:creationId xmlns:a16="http://schemas.microsoft.com/office/drawing/2014/main" id="{8F6F9D8F-1BA0-43DE-97A8-610DD3A321B6}"/>
              </a:ext>
            </a:extLst>
          </p:cNvPr>
          <p:cNvSpPr/>
          <p:nvPr/>
        </p:nvSpPr>
        <p:spPr>
          <a:xfrm>
            <a:off x="6481752" y="1542367"/>
            <a:ext cx="5633823" cy="238794"/>
          </a:xfrm>
          <a:prstGeom prst="rect">
            <a:avLst/>
          </a:prstGeom>
          <a:solidFill>
            <a:srgbClr val="00D7A0">
              <a:lumMod val="40000"/>
              <a:lumOff val="60000"/>
            </a:srgbClr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lIns="36000" rIns="3600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工业物联网 </a:t>
            </a:r>
            <a:r>
              <a:rPr kumimoji="0" lang="en-US" altLang="zh-CN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en-US" altLang="zh-CN" sz="11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IOT</a:t>
            </a:r>
            <a:endParaRPr kumimoji="0" lang="zh-CN" altLang="en-US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1" name="Rectangle 680">
            <a:extLst>
              <a:ext uri="{FF2B5EF4-FFF2-40B4-BE49-F238E27FC236}">
                <a16:creationId xmlns:a16="http://schemas.microsoft.com/office/drawing/2014/main" id="{9EBCA124-0F9B-4E60-A113-29BD12C825F6}"/>
              </a:ext>
            </a:extLst>
          </p:cNvPr>
          <p:cNvSpPr/>
          <p:nvPr/>
        </p:nvSpPr>
        <p:spPr>
          <a:xfrm>
            <a:off x="1018349" y="3227788"/>
            <a:ext cx="833027" cy="14882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36000" tIns="72000" rIns="36000" bIns="72000" rtlCol="0" anchor="b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计划管理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82" name="Rectangle 681">
            <a:extLst>
              <a:ext uri="{FF2B5EF4-FFF2-40B4-BE49-F238E27FC236}">
                <a16:creationId xmlns:a16="http://schemas.microsoft.com/office/drawing/2014/main" id="{D6AE92A0-74E0-4623-BFE7-B7FFBB6F86E1}"/>
              </a:ext>
            </a:extLst>
          </p:cNvPr>
          <p:cNvSpPr/>
          <p:nvPr/>
        </p:nvSpPr>
        <p:spPr>
          <a:xfrm>
            <a:off x="1047946" y="3403143"/>
            <a:ext cx="833027" cy="19370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36000" tIns="72000" rIns="36000" bIns="72000" rtlCol="0" anchor="b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生产追溯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83" name="Rectangle 682">
            <a:extLst>
              <a:ext uri="{FF2B5EF4-FFF2-40B4-BE49-F238E27FC236}">
                <a16:creationId xmlns:a16="http://schemas.microsoft.com/office/drawing/2014/main" id="{BB269E00-0012-4CF7-A6F8-7211C198294A}"/>
              </a:ext>
            </a:extLst>
          </p:cNvPr>
          <p:cNvSpPr/>
          <p:nvPr/>
        </p:nvSpPr>
        <p:spPr>
          <a:xfrm>
            <a:off x="1709011" y="3193371"/>
            <a:ext cx="833027" cy="19370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36000" tIns="72000" rIns="36000" bIns="72000" rtlCol="0" anchor="b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工单管理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84" name="Rectangle 683">
            <a:extLst>
              <a:ext uri="{FF2B5EF4-FFF2-40B4-BE49-F238E27FC236}">
                <a16:creationId xmlns:a16="http://schemas.microsoft.com/office/drawing/2014/main" id="{13EB4B92-65B7-434B-A96E-35DF8F08A541}"/>
              </a:ext>
            </a:extLst>
          </p:cNvPr>
          <p:cNvSpPr/>
          <p:nvPr/>
        </p:nvSpPr>
        <p:spPr>
          <a:xfrm>
            <a:off x="2396506" y="3193371"/>
            <a:ext cx="833027" cy="19370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36000" tIns="72000" rIns="36000" bIns="72000" rtlCol="0" anchor="b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生产准备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85" name="Rectangle 684">
            <a:extLst>
              <a:ext uri="{FF2B5EF4-FFF2-40B4-BE49-F238E27FC236}">
                <a16:creationId xmlns:a16="http://schemas.microsoft.com/office/drawing/2014/main" id="{DD87BF9F-225C-4F31-891B-21DAD1EAB4F4}"/>
              </a:ext>
            </a:extLst>
          </p:cNvPr>
          <p:cNvSpPr/>
          <p:nvPr/>
        </p:nvSpPr>
        <p:spPr>
          <a:xfrm>
            <a:off x="3073469" y="3193371"/>
            <a:ext cx="833027" cy="19370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36000" tIns="72000" rIns="36000" bIns="72000" rtlCol="0" anchor="b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工单执行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86" name="Rectangle 685">
            <a:extLst>
              <a:ext uri="{FF2B5EF4-FFF2-40B4-BE49-F238E27FC236}">
                <a16:creationId xmlns:a16="http://schemas.microsoft.com/office/drawing/2014/main" id="{123046B9-2E32-4B26-8BA4-B7DAE2E8F1C5}"/>
              </a:ext>
            </a:extLst>
          </p:cNvPr>
          <p:cNvSpPr/>
          <p:nvPr/>
        </p:nvSpPr>
        <p:spPr>
          <a:xfrm>
            <a:off x="1710072" y="3403143"/>
            <a:ext cx="833027" cy="19370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36000" tIns="72000" rIns="36000" bIns="72000" rtlCol="0" anchor="b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电子批记录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87" name="Rectangle 686">
            <a:extLst>
              <a:ext uri="{FF2B5EF4-FFF2-40B4-BE49-F238E27FC236}">
                <a16:creationId xmlns:a16="http://schemas.microsoft.com/office/drawing/2014/main" id="{7D23F535-7DC5-4745-AF16-F745A1990FFE}"/>
              </a:ext>
            </a:extLst>
          </p:cNvPr>
          <p:cNvSpPr/>
          <p:nvPr/>
        </p:nvSpPr>
        <p:spPr>
          <a:xfrm>
            <a:off x="2396506" y="3403143"/>
            <a:ext cx="833027" cy="19370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36000" tIns="72000" rIns="36000" bIns="72000" rtlCol="0" anchor="b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交接班管理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88" name="Rectangle 687">
            <a:extLst>
              <a:ext uri="{FF2B5EF4-FFF2-40B4-BE49-F238E27FC236}">
                <a16:creationId xmlns:a16="http://schemas.microsoft.com/office/drawing/2014/main" id="{EDCC5E0C-A6A2-44DA-A1A1-4D458895AA5D}"/>
              </a:ext>
            </a:extLst>
          </p:cNvPr>
          <p:cNvSpPr/>
          <p:nvPr/>
        </p:nvSpPr>
        <p:spPr>
          <a:xfrm>
            <a:off x="3085256" y="3411770"/>
            <a:ext cx="833027" cy="19370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36000" tIns="72000" rIns="36000" bIns="72000" rtlCol="0" anchor="b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物料管理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89" name="Rectangle 688">
            <a:extLst>
              <a:ext uri="{FF2B5EF4-FFF2-40B4-BE49-F238E27FC236}">
                <a16:creationId xmlns:a16="http://schemas.microsoft.com/office/drawing/2014/main" id="{547D9F37-C39C-4296-92A9-EAE2B56695D8}"/>
              </a:ext>
            </a:extLst>
          </p:cNvPr>
          <p:cNvSpPr/>
          <p:nvPr/>
        </p:nvSpPr>
        <p:spPr>
          <a:xfrm>
            <a:off x="3060112" y="3628336"/>
            <a:ext cx="833027" cy="19370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36000" tIns="72000" rIns="36000" bIns="72000" rtlCol="0" anchor="b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看板管理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90" name="Rectangle 689">
            <a:extLst>
              <a:ext uri="{FF2B5EF4-FFF2-40B4-BE49-F238E27FC236}">
                <a16:creationId xmlns:a16="http://schemas.microsoft.com/office/drawing/2014/main" id="{D8359CEF-23E8-4DC5-A796-7A3FE72D1BED}"/>
              </a:ext>
            </a:extLst>
          </p:cNvPr>
          <p:cNvSpPr/>
          <p:nvPr/>
        </p:nvSpPr>
        <p:spPr>
          <a:xfrm>
            <a:off x="1717563" y="3614931"/>
            <a:ext cx="833027" cy="19370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36000" tIns="72000" rIns="36000" bIns="72000" rtlCol="0" anchor="b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报表管理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91" name="Rectangle 690">
            <a:extLst>
              <a:ext uri="{FF2B5EF4-FFF2-40B4-BE49-F238E27FC236}">
                <a16:creationId xmlns:a16="http://schemas.microsoft.com/office/drawing/2014/main" id="{98EC23EB-C233-4134-B09F-35789DF97A54}"/>
              </a:ext>
            </a:extLst>
          </p:cNvPr>
          <p:cNvSpPr/>
          <p:nvPr/>
        </p:nvSpPr>
        <p:spPr>
          <a:xfrm>
            <a:off x="2396506" y="3614931"/>
            <a:ext cx="833027" cy="19370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36000" tIns="72000" rIns="36000" bIns="72000" rtlCol="0" anchor="b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设备管理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92" name="Rectangle 691">
            <a:extLst>
              <a:ext uri="{FF2B5EF4-FFF2-40B4-BE49-F238E27FC236}">
                <a16:creationId xmlns:a16="http://schemas.microsoft.com/office/drawing/2014/main" id="{8B8221D5-465F-485F-B87D-BBAA35292ED0}"/>
              </a:ext>
            </a:extLst>
          </p:cNvPr>
          <p:cNvSpPr/>
          <p:nvPr/>
        </p:nvSpPr>
        <p:spPr>
          <a:xfrm>
            <a:off x="3723718" y="3614931"/>
            <a:ext cx="833027" cy="19370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36000" tIns="72000" rIns="36000" bIns="72000" rtlCol="0" anchor="b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系统集成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93" name="Rectangle 692">
            <a:extLst>
              <a:ext uri="{FF2B5EF4-FFF2-40B4-BE49-F238E27FC236}">
                <a16:creationId xmlns:a16="http://schemas.microsoft.com/office/drawing/2014/main" id="{6B30E252-B530-44AB-A8E7-5E5945AAFDAB}"/>
              </a:ext>
            </a:extLst>
          </p:cNvPr>
          <p:cNvSpPr/>
          <p:nvPr/>
        </p:nvSpPr>
        <p:spPr>
          <a:xfrm>
            <a:off x="3696061" y="3193371"/>
            <a:ext cx="833027" cy="19370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36000" tIns="72000" rIns="36000" bIns="72000" rtlCol="0" anchor="b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生产报工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94" name="Rectangle 693">
            <a:extLst>
              <a:ext uri="{FF2B5EF4-FFF2-40B4-BE49-F238E27FC236}">
                <a16:creationId xmlns:a16="http://schemas.microsoft.com/office/drawing/2014/main" id="{DE41A506-49A1-4D53-AE22-F44230305C56}"/>
              </a:ext>
            </a:extLst>
          </p:cNvPr>
          <p:cNvSpPr/>
          <p:nvPr/>
        </p:nvSpPr>
        <p:spPr>
          <a:xfrm>
            <a:off x="3737164" y="3411770"/>
            <a:ext cx="782334" cy="19370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36000" tIns="72000" rIns="36000" bIns="72000" rtlCol="0" anchor="b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质量管理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95" name="Rectangle 694">
            <a:extLst>
              <a:ext uri="{FF2B5EF4-FFF2-40B4-BE49-F238E27FC236}">
                <a16:creationId xmlns:a16="http://schemas.microsoft.com/office/drawing/2014/main" id="{5220C854-5426-44CA-B669-BB7249AA5032}"/>
              </a:ext>
            </a:extLst>
          </p:cNvPr>
          <p:cNvSpPr/>
          <p:nvPr/>
        </p:nvSpPr>
        <p:spPr>
          <a:xfrm>
            <a:off x="1015400" y="3616706"/>
            <a:ext cx="833027" cy="1937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36000" tIns="72000" rIns="36000" bIns="72000" rtlCol="0" anchor="b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人员管理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97" name="Rectangle 696">
            <a:extLst>
              <a:ext uri="{FF2B5EF4-FFF2-40B4-BE49-F238E27FC236}">
                <a16:creationId xmlns:a16="http://schemas.microsoft.com/office/drawing/2014/main" id="{F74EAA5E-2402-436B-926F-CF34BEC1D55D}"/>
              </a:ext>
            </a:extLst>
          </p:cNvPr>
          <p:cNvSpPr/>
          <p:nvPr/>
        </p:nvSpPr>
        <p:spPr>
          <a:xfrm>
            <a:off x="8711478" y="3920929"/>
            <a:ext cx="1269607" cy="569465"/>
          </a:xfrm>
          <a:prstGeom prst="rect">
            <a:avLst/>
          </a:prstGeom>
          <a:solidFill>
            <a:srgbClr val="00D7A0">
              <a:lumMod val="20000"/>
              <a:lumOff val="80000"/>
            </a:srgbClr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能源管理</a:t>
            </a:r>
            <a:endParaRPr kumimoji="0" lang="en-US" altLang="zh-CN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9" name="Rounded Rectangle 7">
            <a:extLst>
              <a:ext uri="{FF2B5EF4-FFF2-40B4-BE49-F238E27FC236}">
                <a16:creationId xmlns:a16="http://schemas.microsoft.com/office/drawing/2014/main" id="{1A00EE33-815F-4318-9F89-44DE0F01F3D0}"/>
              </a:ext>
            </a:extLst>
          </p:cNvPr>
          <p:cNvSpPr/>
          <p:nvPr/>
        </p:nvSpPr>
        <p:spPr bwMode="auto">
          <a:xfrm>
            <a:off x="6472285" y="5755810"/>
            <a:ext cx="1157462" cy="390322"/>
          </a:xfrm>
          <a:prstGeom prst="roundRect">
            <a:avLst>
              <a:gd name="adj" fmla="val 0"/>
            </a:avLst>
          </a:prstGeom>
          <a:solidFill>
            <a:sysClr val="window" lastClr="CCE8CF">
              <a:lumMod val="95000"/>
            </a:sysClr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混料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00" name="Group 699">
            <a:extLst>
              <a:ext uri="{FF2B5EF4-FFF2-40B4-BE49-F238E27FC236}">
                <a16:creationId xmlns:a16="http://schemas.microsoft.com/office/drawing/2014/main" id="{D7F131A2-7C2B-4A19-967B-91610CBB6211}"/>
              </a:ext>
            </a:extLst>
          </p:cNvPr>
          <p:cNvGrpSpPr/>
          <p:nvPr/>
        </p:nvGrpSpPr>
        <p:grpSpPr>
          <a:xfrm>
            <a:off x="10940617" y="3913047"/>
            <a:ext cx="1368538" cy="1200889"/>
            <a:chOff x="10317388" y="4052207"/>
            <a:chExt cx="1453240" cy="1097174"/>
          </a:xfrm>
        </p:grpSpPr>
        <p:sp>
          <p:nvSpPr>
            <p:cNvPr id="701" name="Rectangle 700">
              <a:extLst>
                <a:ext uri="{FF2B5EF4-FFF2-40B4-BE49-F238E27FC236}">
                  <a16:creationId xmlns:a16="http://schemas.microsoft.com/office/drawing/2014/main" id="{B6A730B9-F80C-4F18-8E3E-00CA052C1BCD}"/>
                </a:ext>
              </a:extLst>
            </p:cNvPr>
            <p:cNvSpPr/>
            <p:nvPr/>
          </p:nvSpPr>
          <p:spPr>
            <a:xfrm>
              <a:off x="10539152" y="4052207"/>
              <a:ext cx="1009712" cy="1097174"/>
            </a:xfrm>
            <a:prstGeom prst="rect">
              <a:avLst/>
            </a:prstGeom>
            <a:solidFill>
              <a:srgbClr val="00D7A0">
                <a:lumMod val="20000"/>
                <a:lumOff val="80000"/>
              </a:srgbClr>
            </a:solidFill>
            <a:ln w="3175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lIns="36000" r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AI</a:t>
              </a:r>
              <a:r>
                <a:rPr kumimoji="0" lang="zh-CN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应用</a:t>
              </a:r>
              <a:endParaRPr kumimoji="0" lang="en-US" altLang="zh-CN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2" name="Rectangle 701">
              <a:extLst>
                <a:ext uri="{FF2B5EF4-FFF2-40B4-BE49-F238E27FC236}">
                  <a16:creationId xmlns:a16="http://schemas.microsoft.com/office/drawing/2014/main" id="{DB6D8D41-23ED-47DA-BCD6-3D507E7DCF39}"/>
                </a:ext>
              </a:extLst>
            </p:cNvPr>
            <p:cNvSpPr/>
            <p:nvPr/>
          </p:nvSpPr>
          <p:spPr>
            <a:xfrm>
              <a:off x="10317388" y="4488897"/>
              <a:ext cx="1453240" cy="337435"/>
            </a:xfrm>
            <a:prstGeom prst="rect">
              <a:avLst/>
            </a:prstGeom>
          </p:spPr>
          <p:txBody>
            <a:bodyPr wrap="square" lIns="36000" rIns="3600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iemens Sans" charset="0"/>
                  <a:ea typeface="SimHei" panose="02010609060101010101" pitchFamily="49" charset="-122"/>
                </a:rPr>
                <a:t>生产质量数据</a:t>
              </a:r>
              <a:endParaRPr kumimoji="0" lang="en-US" altLang="zh-CN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emens Sans" charset="0"/>
                <a:ea typeface="SimHei" panose="02010609060101010101" pitchFamily="49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iemens Sans" charset="0"/>
                  <a:ea typeface="SimHei" panose="02010609060101010101" pitchFamily="49" charset="-122"/>
                </a:rPr>
                <a:t>分析</a:t>
              </a:r>
              <a:r>
                <a:rPr kumimoji="0" lang="en-US" altLang="zh-CN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iemens Sans" charset="0"/>
                  <a:ea typeface="SimHei" panose="02010609060101010101" pitchFamily="49" charset="-122"/>
                </a:rPr>
                <a:t>/</a:t>
              </a:r>
              <a:r>
                <a:rPr kumimoji="0" lang="zh-CN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iemens Sans" charset="0"/>
                  <a:ea typeface="SimHei" panose="02010609060101010101" pitchFamily="49" charset="-122"/>
                </a:rPr>
                <a:t>优化系统</a:t>
              </a:r>
              <a:endParaRPr kumimoji="0" lang="zh-CN" alt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03" name="Group 702">
            <a:extLst>
              <a:ext uri="{FF2B5EF4-FFF2-40B4-BE49-F238E27FC236}">
                <a16:creationId xmlns:a16="http://schemas.microsoft.com/office/drawing/2014/main" id="{AE7662A6-CA5B-4B50-A8BD-8AC793CDDF34}"/>
              </a:ext>
            </a:extLst>
          </p:cNvPr>
          <p:cNvGrpSpPr/>
          <p:nvPr/>
        </p:nvGrpSpPr>
        <p:grpSpPr>
          <a:xfrm>
            <a:off x="7160853" y="2846240"/>
            <a:ext cx="3395494" cy="954175"/>
            <a:chOff x="6661455" y="2836254"/>
            <a:chExt cx="3894892" cy="964162"/>
          </a:xfrm>
        </p:grpSpPr>
        <p:sp>
          <p:nvSpPr>
            <p:cNvPr id="704" name="Rectangle 703">
              <a:extLst>
                <a:ext uri="{FF2B5EF4-FFF2-40B4-BE49-F238E27FC236}">
                  <a16:creationId xmlns:a16="http://schemas.microsoft.com/office/drawing/2014/main" id="{E431548A-A455-41AC-B574-64FC5C93F004}"/>
                </a:ext>
              </a:extLst>
            </p:cNvPr>
            <p:cNvSpPr/>
            <p:nvPr/>
          </p:nvSpPr>
          <p:spPr>
            <a:xfrm>
              <a:off x="6661455" y="2836254"/>
              <a:ext cx="3894892" cy="964162"/>
            </a:xfrm>
            <a:prstGeom prst="rect">
              <a:avLst/>
            </a:prstGeom>
            <a:solidFill>
              <a:srgbClr val="00D7A0">
                <a:lumMod val="40000"/>
                <a:lumOff val="60000"/>
              </a:srgbClr>
            </a:solidFill>
            <a:ln w="3175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lIns="36000" rIns="36000"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数字化实验室管理</a:t>
              </a:r>
            </a:p>
          </p:txBody>
        </p:sp>
        <p:sp>
          <p:nvSpPr>
            <p:cNvPr id="705" name="文本框 79">
              <a:extLst>
                <a:ext uri="{FF2B5EF4-FFF2-40B4-BE49-F238E27FC236}">
                  <a16:creationId xmlns:a16="http://schemas.microsoft.com/office/drawing/2014/main" id="{0373621B-8648-46CA-A0A4-0AC28AFAFE91}"/>
                </a:ext>
              </a:extLst>
            </p:cNvPr>
            <p:cNvSpPr txBox="1"/>
            <p:nvPr/>
          </p:nvSpPr>
          <p:spPr>
            <a:xfrm>
              <a:off x="6744260" y="3352700"/>
              <a:ext cx="789482" cy="125997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>
              <a:defPPr>
                <a:defRPr lang="de-DE"/>
              </a:defPPr>
              <a:lvl1pPr marL="0" marR="0" lvl="0" indent="0" algn="ctr" defTabSz="914400" eaLnBrk="1" latinLnBrk="0" hangingPunct="1">
                <a:lnSpc>
                  <a:spcPct val="110000"/>
                </a:lnSpc>
                <a:spcBef>
                  <a:spcPts val="0"/>
                </a:spcBef>
                <a:buClrTx/>
                <a:buSzTx/>
                <a:buFontTx/>
                <a:buNone/>
                <a:tabLst/>
                <a:defRPr kumimoji="0" sz="1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8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8"/>
                </a:rPr>
                <a:t>检验计划管理</a:t>
              </a:r>
            </a:p>
          </p:txBody>
        </p:sp>
        <p:sp>
          <p:nvSpPr>
            <p:cNvPr id="706" name="文本框 81">
              <a:extLst>
                <a:ext uri="{FF2B5EF4-FFF2-40B4-BE49-F238E27FC236}">
                  <a16:creationId xmlns:a16="http://schemas.microsoft.com/office/drawing/2014/main" id="{E2D2E876-9F10-40CE-91E5-42AEE70F20D0}"/>
                </a:ext>
              </a:extLst>
            </p:cNvPr>
            <p:cNvSpPr txBox="1"/>
            <p:nvPr/>
          </p:nvSpPr>
          <p:spPr>
            <a:xfrm>
              <a:off x="8587226" y="3530460"/>
              <a:ext cx="907163" cy="125997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>
              <a:defPPr>
                <a:defRPr lang="de-DE"/>
              </a:defPPr>
              <a:lvl1pPr algn="ctr">
                <a:lnSpc>
                  <a:spcPct val="110000"/>
                </a:lnSpc>
                <a:spcBef>
                  <a:spcPts val="0"/>
                </a:spcBef>
                <a:defRPr sz="1400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8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8"/>
                </a:rPr>
                <a:t>检验结果及放行</a:t>
              </a:r>
            </a:p>
          </p:txBody>
        </p:sp>
        <p:sp>
          <p:nvSpPr>
            <p:cNvPr id="707" name="文本框 83">
              <a:extLst>
                <a:ext uri="{FF2B5EF4-FFF2-40B4-BE49-F238E27FC236}">
                  <a16:creationId xmlns:a16="http://schemas.microsoft.com/office/drawing/2014/main" id="{8C503416-74DC-4695-9D8F-E3F97810ECED}"/>
                </a:ext>
              </a:extLst>
            </p:cNvPr>
            <p:cNvSpPr txBox="1"/>
            <p:nvPr/>
          </p:nvSpPr>
          <p:spPr>
            <a:xfrm>
              <a:off x="7679829" y="3350600"/>
              <a:ext cx="789482" cy="125997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>
              <a:defPPr>
                <a:defRPr lang="de-DE"/>
              </a:defPPr>
              <a:lvl1pPr algn="ctr">
                <a:lnSpc>
                  <a:spcPct val="110000"/>
                </a:lnSpc>
                <a:spcBef>
                  <a:spcPts val="0"/>
                </a:spcBef>
                <a:defRPr sz="1400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8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8"/>
                </a:rPr>
                <a:t>质量标准管理</a:t>
              </a:r>
            </a:p>
          </p:txBody>
        </p:sp>
        <p:sp>
          <p:nvSpPr>
            <p:cNvPr id="708" name="文本框 101">
              <a:extLst>
                <a:ext uri="{FF2B5EF4-FFF2-40B4-BE49-F238E27FC236}">
                  <a16:creationId xmlns:a16="http://schemas.microsoft.com/office/drawing/2014/main" id="{CEAB083E-4047-4A57-9BD8-1A070D0DA59A}"/>
                </a:ext>
              </a:extLst>
            </p:cNvPr>
            <p:cNvSpPr txBox="1"/>
            <p:nvPr/>
          </p:nvSpPr>
          <p:spPr>
            <a:xfrm>
              <a:off x="6744260" y="3545824"/>
              <a:ext cx="789482" cy="125997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>
              <a:defPPr>
                <a:defRPr lang="de-DE"/>
              </a:defPPr>
              <a:lvl1pPr marL="0" marR="0" lvl="0" indent="0" algn="ctr" defTabSz="914400" eaLnBrk="1" latinLnBrk="0" hangingPunct="1">
                <a:lnSpc>
                  <a:spcPct val="110000"/>
                </a:lnSpc>
                <a:spcBef>
                  <a:spcPts val="0"/>
                </a:spcBef>
                <a:buClrTx/>
                <a:buSzTx/>
                <a:buFontTx/>
                <a:buNone/>
                <a:tabLst/>
                <a:defRPr kumimoji="0" sz="1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8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8"/>
                </a:rPr>
                <a:t>检验流程管理</a:t>
              </a:r>
            </a:p>
          </p:txBody>
        </p:sp>
        <p:sp>
          <p:nvSpPr>
            <p:cNvPr id="709" name="文本框 83">
              <a:extLst>
                <a:ext uri="{FF2B5EF4-FFF2-40B4-BE49-F238E27FC236}">
                  <a16:creationId xmlns:a16="http://schemas.microsoft.com/office/drawing/2014/main" id="{0ED1DCA3-D5A9-40D5-BAEA-F87AFAB07AC3}"/>
                </a:ext>
              </a:extLst>
            </p:cNvPr>
            <p:cNvSpPr txBox="1"/>
            <p:nvPr/>
          </p:nvSpPr>
          <p:spPr>
            <a:xfrm>
              <a:off x="8613557" y="3339221"/>
              <a:ext cx="1142526" cy="125997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>
              <a:defPPr>
                <a:defRPr lang="de-DE"/>
              </a:defPPr>
              <a:lvl1pPr algn="ctr">
                <a:lnSpc>
                  <a:spcPct val="110000"/>
                </a:lnSpc>
                <a:spcBef>
                  <a:spcPts val="0"/>
                </a:spcBef>
                <a:defRPr sz="1400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8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8"/>
                </a:rPr>
                <a:t>检验项目及方法管理</a:t>
              </a:r>
            </a:p>
          </p:txBody>
        </p:sp>
        <p:sp>
          <p:nvSpPr>
            <p:cNvPr id="710" name="文本框 101">
              <a:extLst>
                <a:ext uri="{FF2B5EF4-FFF2-40B4-BE49-F238E27FC236}">
                  <a16:creationId xmlns:a16="http://schemas.microsoft.com/office/drawing/2014/main" id="{A7681C3A-B985-42C9-89B8-6C8B210A96ED}"/>
                </a:ext>
              </a:extLst>
            </p:cNvPr>
            <p:cNvSpPr txBox="1"/>
            <p:nvPr/>
          </p:nvSpPr>
          <p:spPr>
            <a:xfrm>
              <a:off x="7679049" y="3529643"/>
              <a:ext cx="789482" cy="125997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>
              <a:defPPr>
                <a:defRPr lang="de-DE"/>
              </a:defPPr>
              <a:lvl1pPr marL="0" marR="0" lvl="0" indent="0" algn="ctr" defTabSz="914400" eaLnBrk="1" latinLnBrk="0" hangingPunct="1">
                <a:lnSpc>
                  <a:spcPct val="110000"/>
                </a:lnSpc>
                <a:spcBef>
                  <a:spcPts val="0"/>
                </a:spcBef>
                <a:buClrTx/>
                <a:buSzTx/>
                <a:buFontTx/>
                <a:buNone/>
                <a:tabLst/>
                <a:defRPr kumimoji="0" sz="1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8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8"/>
                </a:rPr>
                <a:t>检验任务管理</a:t>
              </a:r>
            </a:p>
          </p:txBody>
        </p:sp>
        <p:sp>
          <p:nvSpPr>
            <p:cNvPr id="711" name="文本框 81">
              <a:extLst>
                <a:ext uri="{FF2B5EF4-FFF2-40B4-BE49-F238E27FC236}">
                  <a16:creationId xmlns:a16="http://schemas.microsoft.com/office/drawing/2014/main" id="{EF141E16-04D5-4AD1-B6BF-E46A294EA757}"/>
                </a:ext>
              </a:extLst>
            </p:cNvPr>
            <p:cNvSpPr txBox="1"/>
            <p:nvPr/>
          </p:nvSpPr>
          <p:spPr>
            <a:xfrm>
              <a:off x="9892709" y="3347011"/>
              <a:ext cx="554121" cy="125997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>
              <a:defPPr>
                <a:defRPr lang="de-DE"/>
              </a:defPPr>
              <a:lvl1pPr algn="ctr">
                <a:lnSpc>
                  <a:spcPct val="110000"/>
                </a:lnSpc>
                <a:spcBef>
                  <a:spcPts val="0"/>
                </a:spcBef>
                <a:defRPr sz="1400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8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8"/>
                </a:rPr>
                <a:t>检验报告</a:t>
              </a:r>
            </a:p>
          </p:txBody>
        </p:sp>
        <p:sp>
          <p:nvSpPr>
            <p:cNvPr id="712" name="文本框 81">
              <a:extLst>
                <a:ext uri="{FF2B5EF4-FFF2-40B4-BE49-F238E27FC236}">
                  <a16:creationId xmlns:a16="http://schemas.microsoft.com/office/drawing/2014/main" id="{C5478B8B-566C-4F92-8BF0-4C7265D296C2}"/>
                </a:ext>
              </a:extLst>
            </p:cNvPr>
            <p:cNvSpPr txBox="1"/>
            <p:nvPr/>
          </p:nvSpPr>
          <p:spPr>
            <a:xfrm>
              <a:off x="9665948" y="3512837"/>
              <a:ext cx="789482" cy="125997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>
              <a:defPPr>
                <a:defRPr lang="de-DE"/>
              </a:defPPr>
              <a:lvl1pPr algn="ctr">
                <a:lnSpc>
                  <a:spcPct val="110000"/>
                </a:lnSpc>
                <a:spcBef>
                  <a:spcPts val="0"/>
                </a:spcBef>
                <a:defRPr sz="1400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8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8"/>
                </a:rPr>
                <a:t>检验数据分析</a:t>
              </a:r>
            </a:p>
          </p:txBody>
        </p:sp>
      </p:grpSp>
      <p:sp>
        <p:nvSpPr>
          <p:cNvPr id="713" name="Rectangle 712">
            <a:extLst>
              <a:ext uri="{FF2B5EF4-FFF2-40B4-BE49-F238E27FC236}">
                <a16:creationId xmlns:a16="http://schemas.microsoft.com/office/drawing/2014/main" id="{477EAE35-F98B-4189-AE44-553E96DD397D}"/>
              </a:ext>
            </a:extLst>
          </p:cNvPr>
          <p:cNvSpPr/>
          <p:nvPr/>
        </p:nvSpPr>
        <p:spPr>
          <a:xfrm>
            <a:off x="4790808" y="2857713"/>
            <a:ext cx="2319064" cy="964162"/>
          </a:xfrm>
          <a:prstGeom prst="rect">
            <a:avLst/>
          </a:prstGeom>
          <a:solidFill>
            <a:srgbClr val="00D7A0">
              <a:lumMod val="40000"/>
              <a:lumOff val="60000"/>
            </a:srgbClr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lIns="36000" rIns="3600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生产排产智能化</a:t>
            </a:r>
          </a:p>
        </p:txBody>
      </p:sp>
      <p:sp>
        <p:nvSpPr>
          <p:cNvPr id="714" name="Rectangle 713">
            <a:extLst>
              <a:ext uri="{FF2B5EF4-FFF2-40B4-BE49-F238E27FC236}">
                <a16:creationId xmlns:a16="http://schemas.microsoft.com/office/drawing/2014/main" id="{69D23D41-81F5-4227-9343-692E85781FDF}"/>
              </a:ext>
            </a:extLst>
          </p:cNvPr>
          <p:cNvSpPr/>
          <p:nvPr/>
        </p:nvSpPr>
        <p:spPr>
          <a:xfrm>
            <a:off x="4826967" y="3433900"/>
            <a:ext cx="604741" cy="12311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灌包装计划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15" name="Rectangle 714">
            <a:extLst>
              <a:ext uri="{FF2B5EF4-FFF2-40B4-BE49-F238E27FC236}">
                <a16:creationId xmlns:a16="http://schemas.microsoft.com/office/drawing/2014/main" id="{EEF8FA6B-A18F-47D5-B369-6FC8308666C1}"/>
              </a:ext>
            </a:extLst>
          </p:cNvPr>
          <p:cNvSpPr/>
          <p:nvPr/>
        </p:nvSpPr>
        <p:spPr>
          <a:xfrm>
            <a:off x="4826967" y="3643291"/>
            <a:ext cx="816657" cy="12311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灌包装排程优化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16" name="Rectangle 715">
            <a:extLst>
              <a:ext uri="{FF2B5EF4-FFF2-40B4-BE49-F238E27FC236}">
                <a16:creationId xmlns:a16="http://schemas.microsoft.com/office/drawing/2014/main" id="{905EE79F-194E-49F7-9341-979DDBC406B0}"/>
              </a:ext>
            </a:extLst>
          </p:cNvPr>
          <p:cNvSpPr/>
          <p:nvPr/>
        </p:nvSpPr>
        <p:spPr>
          <a:xfrm>
            <a:off x="5532912" y="3433900"/>
            <a:ext cx="833027" cy="12311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36000" tIns="0" rIns="36000" bIns="0" rtlCol="0" anchor="b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淡旺季计划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17" name="Rectangle 716">
            <a:extLst>
              <a:ext uri="{FF2B5EF4-FFF2-40B4-BE49-F238E27FC236}">
                <a16:creationId xmlns:a16="http://schemas.microsoft.com/office/drawing/2014/main" id="{FAE04A80-0ABA-4FB7-A868-2DBFFF713E2E}"/>
              </a:ext>
            </a:extLst>
          </p:cNvPr>
          <p:cNvSpPr/>
          <p:nvPr/>
        </p:nvSpPr>
        <p:spPr>
          <a:xfrm>
            <a:off x="5559959" y="3643291"/>
            <a:ext cx="1001007" cy="12311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36000" tIns="0" rIns="36000" bIns="0" rtlCol="0" anchor="b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订单切换优化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18" name="Rectangle 717">
            <a:extLst>
              <a:ext uri="{FF2B5EF4-FFF2-40B4-BE49-F238E27FC236}">
                <a16:creationId xmlns:a16="http://schemas.microsoft.com/office/drawing/2014/main" id="{968B223C-3251-4108-B9D5-22132CC1A67D}"/>
              </a:ext>
            </a:extLst>
          </p:cNvPr>
          <p:cNvSpPr/>
          <p:nvPr/>
        </p:nvSpPr>
        <p:spPr>
          <a:xfrm>
            <a:off x="6336430" y="3433900"/>
            <a:ext cx="784948" cy="12311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36000" tIns="0" rIns="36000" bIns="0" rtlCol="0" anchor="b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物料齐套检查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19" name="Rectangle 718">
            <a:extLst>
              <a:ext uri="{FF2B5EF4-FFF2-40B4-BE49-F238E27FC236}">
                <a16:creationId xmlns:a16="http://schemas.microsoft.com/office/drawing/2014/main" id="{8FCA2381-76FF-41BC-9792-D5BAD3690D38}"/>
              </a:ext>
            </a:extLst>
          </p:cNvPr>
          <p:cNvSpPr/>
          <p:nvPr/>
        </p:nvSpPr>
        <p:spPr>
          <a:xfrm>
            <a:off x="6429492" y="3643291"/>
            <a:ext cx="691886" cy="12311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36000" tIns="0" rIns="36000" bIns="0" rtlCol="0" anchor="b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库存预测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720" name="Group 719">
            <a:extLst>
              <a:ext uri="{FF2B5EF4-FFF2-40B4-BE49-F238E27FC236}">
                <a16:creationId xmlns:a16="http://schemas.microsoft.com/office/drawing/2014/main" id="{B3B54D6B-E401-4FF7-A8FF-C4B6E36CDA68}"/>
              </a:ext>
            </a:extLst>
          </p:cNvPr>
          <p:cNvGrpSpPr/>
          <p:nvPr/>
        </p:nvGrpSpPr>
        <p:grpSpPr>
          <a:xfrm>
            <a:off x="4391994" y="2035223"/>
            <a:ext cx="2163364" cy="729529"/>
            <a:chOff x="3499387" y="2041517"/>
            <a:chExt cx="3132226" cy="754300"/>
          </a:xfrm>
        </p:grpSpPr>
        <p:sp>
          <p:nvSpPr>
            <p:cNvPr id="721" name="Rectangle 720">
              <a:extLst>
                <a:ext uri="{FF2B5EF4-FFF2-40B4-BE49-F238E27FC236}">
                  <a16:creationId xmlns:a16="http://schemas.microsoft.com/office/drawing/2014/main" id="{03AE53A3-2CE3-4162-8CC1-06338D780024}"/>
                </a:ext>
              </a:extLst>
            </p:cNvPr>
            <p:cNvSpPr/>
            <p:nvPr/>
          </p:nvSpPr>
          <p:spPr>
            <a:xfrm>
              <a:off x="3499387" y="2041517"/>
              <a:ext cx="3099686" cy="754300"/>
            </a:xfrm>
            <a:prstGeom prst="rect">
              <a:avLst/>
            </a:prstGeom>
            <a:solidFill>
              <a:srgbClr val="00D7A0">
                <a:lumMod val="40000"/>
                <a:lumOff val="60000"/>
              </a:srgbClr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lIns="36000" rIns="36000"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2" name="Rectangle 721">
              <a:extLst>
                <a:ext uri="{FF2B5EF4-FFF2-40B4-BE49-F238E27FC236}">
                  <a16:creationId xmlns:a16="http://schemas.microsoft.com/office/drawing/2014/main" id="{727143BE-91A5-473B-B825-2E60BC7D9043}"/>
                </a:ext>
              </a:extLst>
            </p:cNvPr>
            <p:cNvSpPr/>
            <p:nvPr/>
          </p:nvSpPr>
          <p:spPr>
            <a:xfrm>
              <a:off x="3540848" y="2382165"/>
              <a:ext cx="940025" cy="11138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口味设计管理</a:t>
              </a:r>
            </a:p>
          </p:txBody>
        </p:sp>
        <p:sp>
          <p:nvSpPr>
            <p:cNvPr id="723" name="Rectangle 722">
              <a:extLst>
                <a:ext uri="{FF2B5EF4-FFF2-40B4-BE49-F238E27FC236}">
                  <a16:creationId xmlns:a16="http://schemas.microsoft.com/office/drawing/2014/main" id="{F4FCB938-985F-4EB8-9FDF-DA79CA5B70DD}"/>
                </a:ext>
              </a:extLst>
            </p:cNvPr>
            <p:cNvSpPr/>
            <p:nvPr/>
          </p:nvSpPr>
          <p:spPr>
            <a:xfrm>
              <a:off x="4522332" y="2382165"/>
              <a:ext cx="1127413" cy="11138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营养成分计算</a:t>
              </a:r>
            </a:p>
          </p:txBody>
        </p:sp>
        <p:sp>
          <p:nvSpPr>
            <p:cNvPr id="724" name="Rectangle 723">
              <a:extLst>
                <a:ext uri="{FF2B5EF4-FFF2-40B4-BE49-F238E27FC236}">
                  <a16:creationId xmlns:a16="http://schemas.microsoft.com/office/drawing/2014/main" id="{532F4FFF-B0D5-4C0A-BC62-B018B754153F}"/>
                </a:ext>
              </a:extLst>
            </p:cNvPr>
            <p:cNvSpPr/>
            <p:nvPr/>
          </p:nvSpPr>
          <p:spPr>
            <a:xfrm>
              <a:off x="3514403" y="2637746"/>
              <a:ext cx="940025" cy="11138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物料数据管理</a:t>
              </a:r>
            </a:p>
          </p:txBody>
        </p:sp>
        <p:sp>
          <p:nvSpPr>
            <p:cNvPr id="725" name="Rectangle 724">
              <a:extLst>
                <a:ext uri="{FF2B5EF4-FFF2-40B4-BE49-F238E27FC236}">
                  <a16:creationId xmlns:a16="http://schemas.microsoft.com/office/drawing/2014/main" id="{149D8829-7471-40B7-9CB7-EB0BBBC6AE64}"/>
                </a:ext>
              </a:extLst>
            </p:cNvPr>
            <p:cNvSpPr/>
            <p:nvPr/>
          </p:nvSpPr>
          <p:spPr>
            <a:xfrm>
              <a:off x="4440170" y="2637746"/>
              <a:ext cx="1127413" cy="11138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BOM</a:t>
              </a:r>
              <a:r>
                <a:rPr kumimoji="0" lang="zh-CN" altLang="en-US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及工艺管理</a:t>
              </a:r>
            </a:p>
          </p:txBody>
        </p:sp>
        <p:sp>
          <p:nvSpPr>
            <p:cNvPr id="726" name="Rectangle 725">
              <a:extLst>
                <a:ext uri="{FF2B5EF4-FFF2-40B4-BE49-F238E27FC236}">
                  <a16:creationId xmlns:a16="http://schemas.microsoft.com/office/drawing/2014/main" id="{7ADDE183-8AC8-4D02-A716-816FEA86083A}"/>
                </a:ext>
              </a:extLst>
            </p:cNvPr>
            <p:cNvSpPr/>
            <p:nvPr/>
          </p:nvSpPr>
          <p:spPr>
            <a:xfrm>
              <a:off x="5498033" y="2637746"/>
              <a:ext cx="1027011" cy="11138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研发知识库管理</a:t>
              </a:r>
            </a:p>
          </p:txBody>
        </p:sp>
        <p:sp>
          <p:nvSpPr>
            <p:cNvPr id="727" name="Rectangle 726">
              <a:extLst>
                <a:ext uri="{FF2B5EF4-FFF2-40B4-BE49-F238E27FC236}">
                  <a16:creationId xmlns:a16="http://schemas.microsoft.com/office/drawing/2014/main" id="{06990D60-0ECC-474B-A2BE-0B4633514E2C}"/>
                </a:ext>
              </a:extLst>
            </p:cNvPr>
            <p:cNvSpPr/>
            <p:nvPr/>
          </p:nvSpPr>
          <p:spPr>
            <a:xfrm>
              <a:off x="5504200" y="2382165"/>
              <a:ext cx="1127413" cy="11138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成本试算</a:t>
              </a:r>
            </a:p>
          </p:txBody>
        </p:sp>
      </p:grpSp>
      <p:sp>
        <p:nvSpPr>
          <p:cNvPr id="728" name="文本框 79">
            <a:extLst>
              <a:ext uri="{FF2B5EF4-FFF2-40B4-BE49-F238E27FC236}">
                <a16:creationId xmlns:a16="http://schemas.microsoft.com/office/drawing/2014/main" id="{864D9974-D53B-437B-82A0-054038DE7FBB}"/>
              </a:ext>
            </a:extLst>
          </p:cNvPr>
          <p:cNvSpPr txBox="1"/>
          <p:nvPr/>
        </p:nvSpPr>
        <p:spPr>
          <a:xfrm>
            <a:off x="4925479" y="3204514"/>
            <a:ext cx="718145" cy="125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0" marR="0" lvl="0" indent="0" algn="ctr" defTabSz="914400" eaLnBrk="1" latinLnBrk="0" hangingPunct="1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8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8"/>
              </a:rPr>
              <a:t>多品相生产计划</a:t>
            </a:r>
          </a:p>
        </p:txBody>
      </p:sp>
      <p:sp>
        <p:nvSpPr>
          <p:cNvPr id="729" name="文本框 79">
            <a:extLst>
              <a:ext uri="{FF2B5EF4-FFF2-40B4-BE49-F238E27FC236}">
                <a16:creationId xmlns:a16="http://schemas.microsoft.com/office/drawing/2014/main" id="{32EFFE97-4F93-4503-9162-3802BD71E07A}"/>
              </a:ext>
            </a:extLst>
          </p:cNvPr>
          <p:cNvSpPr txBox="1"/>
          <p:nvPr/>
        </p:nvSpPr>
        <p:spPr>
          <a:xfrm>
            <a:off x="5902330" y="3211121"/>
            <a:ext cx="996033" cy="125997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>
            <a:defPPr>
              <a:defRPr lang="de-DE"/>
            </a:defPPr>
            <a:lvl1pPr marL="0" marR="0" lvl="0" indent="0" algn="ctr" defTabSz="914400" eaLnBrk="1" latinLnBrk="0" hangingPunct="1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8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8"/>
              </a:rPr>
              <a:t>常温和低温生产计划</a:t>
            </a:r>
          </a:p>
        </p:txBody>
      </p:sp>
      <p:sp>
        <p:nvSpPr>
          <p:cNvPr id="730" name="Rectangle 729">
            <a:extLst>
              <a:ext uri="{FF2B5EF4-FFF2-40B4-BE49-F238E27FC236}">
                <a16:creationId xmlns:a16="http://schemas.microsoft.com/office/drawing/2014/main" id="{91D941C8-0756-4A02-87AB-BACEADC6B9FE}"/>
              </a:ext>
            </a:extLst>
          </p:cNvPr>
          <p:cNvSpPr/>
          <p:nvPr/>
        </p:nvSpPr>
        <p:spPr>
          <a:xfrm>
            <a:off x="3310615" y="2340491"/>
            <a:ext cx="748589" cy="12311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包装设计管理</a:t>
            </a:r>
          </a:p>
        </p:txBody>
      </p:sp>
      <p:sp>
        <p:nvSpPr>
          <p:cNvPr id="731" name="Rectangle 730">
            <a:extLst>
              <a:ext uri="{FF2B5EF4-FFF2-40B4-BE49-F238E27FC236}">
                <a16:creationId xmlns:a16="http://schemas.microsoft.com/office/drawing/2014/main" id="{D156E5DA-6632-43B1-9147-EDA00CD202E3}"/>
              </a:ext>
            </a:extLst>
          </p:cNvPr>
          <p:cNvSpPr/>
          <p:nvPr/>
        </p:nvSpPr>
        <p:spPr>
          <a:xfrm>
            <a:off x="1856460" y="2101484"/>
            <a:ext cx="1707317" cy="153888"/>
          </a:xfrm>
          <a:prstGeom prst="rect">
            <a:avLst/>
          </a:prstGeom>
          <a:solidFill>
            <a:srgbClr val="00D7A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集成产品开发</a:t>
            </a:r>
          </a:p>
        </p:txBody>
      </p:sp>
      <p:sp>
        <p:nvSpPr>
          <p:cNvPr id="732" name="Rectangle 731">
            <a:extLst>
              <a:ext uri="{FF2B5EF4-FFF2-40B4-BE49-F238E27FC236}">
                <a16:creationId xmlns:a16="http://schemas.microsoft.com/office/drawing/2014/main" id="{B9FB66CE-CBA4-4C64-9D10-8746492B2B57}"/>
              </a:ext>
            </a:extLst>
          </p:cNvPr>
          <p:cNvSpPr/>
          <p:nvPr/>
        </p:nvSpPr>
        <p:spPr>
          <a:xfrm>
            <a:off x="4377567" y="2120534"/>
            <a:ext cx="2164375" cy="153888"/>
          </a:xfrm>
          <a:prstGeom prst="rect">
            <a:avLst/>
          </a:prstGeom>
          <a:solidFill>
            <a:srgbClr val="00D7A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配方设计</a:t>
            </a:r>
          </a:p>
        </p:txBody>
      </p:sp>
      <p:sp>
        <p:nvSpPr>
          <p:cNvPr id="733" name="Rectangle 732">
            <a:extLst>
              <a:ext uri="{FF2B5EF4-FFF2-40B4-BE49-F238E27FC236}">
                <a16:creationId xmlns:a16="http://schemas.microsoft.com/office/drawing/2014/main" id="{931BFB36-A29C-4709-A049-6E2B0C99C440}"/>
              </a:ext>
            </a:extLst>
          </p:cNvPr>
          <p:cNvSpPr/>
          <p:nvPr/>
        </p:nvSpPr>
        <p:spPr>
          <a:xfrm>
            <a:off x="7468298" y="2102272"/>
            <a:ext cx="1766830" cy="153888"/>
          </a:xfrm>
          <a:prstGeom prst="rect">
            <a:avLst/>
          </a:prstGeom>
          <a:solidFill>
            <a:srgbClr val="00D7A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工厂数字孪生</a:t>
            </a:r>
          </a:p>
        </p:txBody>
      </p:sp>
      <p:sp>
        <p:nvSpPr>
          <p:cNvPr id="734" name="Rectangle 733">
            <a:extLst>
              <a:ext uri="{FF2B5EF4-FFF2-40B4-BE49-F238E27FC236}">
                <a16:creationId xmlns:a16="http://schemas.microsoft.com/office/drawing/2014/main" id="{21B6FF18-1A65-4895-A1F1-B2F1DDA115A6}"/>
              </a:ext>
            </a:extLst>
          </p:cNvPr>
          <p:cNvSpPr/>
          <p:nvPr/>
        </p:nvSpPr>
        <p:spPr>
          <a:xfrm>
            <a:off x="10659823" y="3222911"/>
            <a:ext cx="14373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800" b="1" dirty="0">
                <a:solidFill>
                  <a:srgbClr val="000000"/>
                </a:solidFill>
                <a:latin typeface="Arial"/>
                <a:ea typeface="+mn-ea"/>
              </a:rPr>
              <a:t>原奶接收             包材接收</a:t>
            </a:r>
            <a:endParaRPr lang="en-US" altLang="zh-CN" sz="800" b="1" dirty="0">
              <a:solidFill>
                <a:srgbClr val="000000"/>
              </a:solidFill>
              <a:latin typeface="Arial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800" b="1" dirty="0">
                <a:solidFill>
                  <a:srgbClr val="000000"/>
                </a:solidFill>
                <a:latin typeface="Arial"/>
                <a:ea typeface="+mn-ea"/>
              </a:rPr>
              <a:t>原奶储罐             库房管理  </a:t>
            </a:r>
            <a:endParaRPr lang="en-US" altLang="zh-CN" sz="800" b="1" dirty="0">
              <a:solidFill>
                <a:srgbClr val="000000"/>
              </a:solidFill>
              <a:latin typeface="Arial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800" b="1" dirty="0">
                <a:solidFill>
                  <a:srgbClr val="000000"/>
                </a:solidFill>
                <a:latin typeface="Arial"/>
                <a:ea typeface="+mn-ea"/>
              </a:rPr>
              <a:t>厂内物流             场外物流</a:t>
            </a:r>
          </a:p>
        </p:txBody>
      </p:sp>
      <p:sp>
        <p:nvSpPr>
          <p:cNvPr id="735" name="Rounded Rectangle 39">
            <a:extLst>
              <a:ext uri="{FF2B5EF4-FFF2-40B4-BE49-F238E27FC236}">
                <a16:creationId xmlns:a16="http://schemas.microsoft.com/office/drawing/2014/main" id="{6834DBC5-196F-4958-BD1F-2C2B9FE5197F}"/>
              </a:ext>
            </a:extLst>
          </p:cNvPr>
          <p:cNvSpPr/>
          <p:nvPr/>
        </p:nvSpPr>
        <p:spPr bwMode="auto">
          <a:xfrm>
            <a:off x="10770731" y="5755810"/>
            <a:ext cx="1295128" cy="367517"/>
          </a:xfrm>
          <a:prstGeom prst="roundRect">
            <a:avLst>
              <a:gd name="adj" fmla="val 0"/>
            </a:avLst>
          </a:prstGeom>
          <a:solidFill>
            <a:sysClr val="window" lastClr="CCE8CF">
              <a:lumMod val="95000"/>
            </a:sysClr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灌包装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6" name="Rounded Rectangle 7">
            <a:extLst>
              <a:ext uri="{FF2B5EF4-FFF2-40B4-BE49-F238E27FC236}">
                <a16:creationId xmlns:a16="http://schemas.microsoft.com/office/drawing/2014/main" id="{2D9CCE83-4A21-464D-B17D-6044392876EB}"/>
              </a:ext>
            </a:extLst>
          </p:cNvPr>
          <p:cNvSpPr/>
          <p:nvPr/>
        </p:nvSpPr>
        <p:spPr bwMode="auto">
          <a:xfrm>
            <a:off x="893617" y="4243218"/>
            <a:ext cx="7750283" cy="345829"/>
          </a:xfrm>
          <a:prstGeom prst="roundRect">
            <a:avLst>
              <a:gd name="adj" fmla="val 0"/>
            </a:avLst>
          </a:prstGeom>
          <a:solidFill>
            <a:srgbClr val="00D7A0">
              <a:lumMod val="20000"/>
              <a:lumOff val="80000"/>
            </a:srgbClr>
          </a:solidFill>
          <a:ln w="3175">
            <a:solidFill>
              <a:srgbClr val="000000"/>
            </a:solidFill>
          </a:ln>
          <a:effectLst/>
        </p:spPr>
        <p:txBody>
          <a:bodyPr wrap="square" lIns="36000" tIns="53972" rIns="36000" bIns="53972" numCol="1" spcCol="7200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altLang="zh-CN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CIP</a:t>
            </a:r>
            <a:r>
              <a:rPr kumimoji="0" lang="zh-CN" alt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endParaRPr kumimoji="0" lang="en-US" altLang="zh-CN" sz="10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7" name="Rounded Rectangle 39">
            <a:extLst>
              <a:ext uri="{FF2B5EF4-FFF2-40B4-BE49-F238E27FC236}">
                <a16:creationId xmlns:a16="http://schemas.microsoft.com/office/drawing/2014/main" id="{7E7EA0D8-39A1-49F8-B8E8-A54D32E87A55}"/>
              </a:ext>
            </a:extLst>
          </p:cNvPr>
          <p:cNvSpPr/>
          <p:nvPr/>
        </p:nvSpPr>
        <p:spPr bwMode="auto">
          <a:xfrm>
            <a:off x="9246141" y="5758167"/>
            <a:ext cx="1295127" cy="383268"/>
          </a:xfrm>
          <a:prstGeom prst="roundRect">
            <a:avLst>
              <a:gd name="adj" fmla="val 0"/>
            </a:avLst>
          </a:prstGeom>
          <a:solidFill>
            <a:sysClr val="window" lastClr="CCE8CF">
              <a:lumMod val="95000"/>
            </a:sysClr>
          </a:solidFill>
          <a:ln w="31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巴杀</a:t>
            </a:r>
            <a:r>
              <a: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/UHT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8" name="Rounded Rectangle 7">
            <a:extLst>
              <a:ext uri="{FF2B5EF4-FFF2-40B4-BE49-F238E27FC236}">
                <a16:creationId xmlns:a16="http://schemas.microsoft.com/office/drawing/2014/main" id="{C92D5B65-E5FF-4C82-999D-C4B5478EF26A}"/>
              </a:ext>
            </a:extLst>
          </p:cNvPr>
          <p:cNvSpPr/>
          <p:nvPr/>
        </p:nvSpPr>
        <p:spPr bwMode="auto">
          <a:xfrm>
            <a:off x="6016483" y="4627034"/>
            <a:ext cx="1150477" cy="523396"/>
          </a:xfrm>
          <a:prstGeom prst="roundRect">
            <a:avLst>
              <a:gd name="adj" fmla="val 0"/>
            </a:avLst>
          </a:prstGeom>
          <a:solidFill>
            <a:srgbClr val="00D7A0">
              <a:lumMod val="20000"/>
              <a:lumOff val="80000"/>
            </a:srgbClr>
          </a:solidFill>
          <a:ln w="3175">
            <a:solidFill>
              <a:srgbClr val="000000"/>
            </a:solidFill>
          </a:ln>
          <a:effectLst/>
        </p:spPr>
        <p:txBody>
          <a:bodyPr wrap="square" lIns="36000" tIns="53972" rIns="36000" bIns="53972" numCol="1" spcCol="7200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巴杀</a:t>
            </a:r>
            <a:r>
              <a:rPr kumimoji="0" lang="en-US" altLang="zh-CN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/UHT</a:t>
            </a:r>
          </a:p>
        </p:txBody>
      </p:sp>
      <p:sp>
        <p:nvSpPr>
          <p:cNvPr id="103" name="文本框 102">
            <a:extLst>
              <a:ext uri="{FF2B5EF4-FFF2-40B4-BE49-F238E27FC236}">
                <a16:creationId xmlns:a16="http://schemas.microsoft.com/office/drawing/2014/main" id="{D2F95FF3-3FD2-132A-9B0B-C0A68D16B1DE}"/>
              </a:ext>
            </a:extLst>
          </p:cNvPr>
          <p:cNvSpPr txBox="1"/>
          <p:nvPr/>
        </p:nvSpPr>
        <p:spPr>
          <a:xfrm>
            <a:off x="19606" y="810298"/>
            <a:ext cx="6316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奥利普具备整体制造型企业生产数字化工厂全栈技术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807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273533" y="-259695"/>
            <a:ext cx="12198350" cy="1440000"/>
          </a:xfrm>
        </p:spPr>
        <p:txBody>
          <a:bodyPr anchor="ctr"/>
          <a:lstStyle/>
          <a:p>
            <a:r>
              <a:rPr lang="zh-CN" altLang="en-US" dirty="0"/>
              <a:t>奥利普生产执行、设备、能源、仓储项目收益分析</a:t>
            </a:r>
          </a:p>
        </p:txBody>
      </p:sp>
      <p:grpSp>
        <p:nvGrpSpPr>
          <p:cNvPr id="35" name="组合 56">
            <a:extLst>
              <a:ext uri="{FF2B5EF4-FFF2-40B4-BE49-F238E27FC236}">
                <a16:creationId xmlns:a16="http://schemas.microsoft.com/office/drawing/2014/main" id="{F8E9BF5C-1F06-4030-95BF-12A7EED4542C}"/>
              </a:ext>
            </a:extLst>
          </p:cNvPr>
          <p:cNvGrpSpPr>
            <a:grpSpLocks/>
          </p:cNvGrpSpPr>
          <p:nvPr/>
        </p:nvGrpSpPr>
        <p:grpSpPr bwMode="auto">
          <a:xfrm>
            <a:off x="1573154" y="1321266"/>
            <a:ext cx="2461728" cy="928687"/>
            <a:chOff x="2199694" y="5"/>
            <a:chExt cx="8976551" cy="2511219"/>
          </a:xfrm>
        </p:grpSpPr>
        <p:sp>
          <p:nvSpPr>
            <p:cNvPr id="36" name="矩形: 圆顶角 57">
              <a:extLst>
                <a:ext uri="{FF2B5EF4-FFF2-40B4-BE49-F238E27FC236}">
                  <a16:creationId xmlns:a16="http://schemas.microsoft.com/office/drawing/2014/main" id="{A6C13382-EAF0-4D86-AC9B-1A728715E61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432348" y="-3232649"/>
              <a:ext cx="2511219" cy="8976527"/>
            </a:xfrm>
            <a:custGeom>
              <a:avLst/>
              <a:gdLst>
                <a:gd name="T0" fmla="*/ 2511219 w 2511219"/>
                <a:gd name="T1" fmla="*/ 3766202 h 7532399"/>
                <a:gd name="T2" fmla="*/ 1255611 w 2511219"/>
                <a:gd name="T3" fmla="*/ 7532399 h 7532399"/>
                <a:gd name="T4" fmla="*/ 0 w 2511219"/>
                <a:gd name="T5" fmla="*/ 3766202 h 7532399"/>
                <a:gd name="T6" fmla="*/ 1255611 w 2511219"/>
                <a:gd name="T7" fmla="*/ 0 h 753239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122588 w 2511219"/>
                <a:gd name="T13" fmla="*/ 122588 h 7532399"/>
                <a:gd name="T14" fmla="*/ 2388631 w 2511219"/>
                <a:gd name="T15" fmla="*/ 7532399 h 75323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11219" h="7532399">
                  <a:moveTo>
                    <a:pt x="418545" y="0"/>
                  </a:moveTo>
                  <a:lnTo>
                    <a:pt x="2092674" y="0"/>
                  </a:lnTo>
                  <a:lnTo>
                    <a:pt x="2092673" y="0"/>
                  </a:lnTo>
                  <a:cubicBezTo>
                    <a:pt x="2323830" y="0"/>
                    <a:pt x="2511219" y="187388"/>
                    <a:pt x="2511219" y="418545"/>
                  </a:cubicBezTo>
                  <a:cubicBezTo>
                    <a:pt x="2511219" y="418545"/>
                    <a:pt x="2511218" y="418545"/>
                    <a:pt x="2511218" y="418545"/>
                  </a:cubicBezTo>
                  <a:lnTo>
                    <a:pt x="2511219" y="7532399"/>
                  </a:lnTo>
                  <a:lnTo>
                    <a:pt x="0" y="7532399"/>
                  </a:lnTo>
                  <a:lnTo>
                    <a:pt x="0" y="418545"/>
                  </a:lnTo>
                  <a:cubicBezTo>
                    <a:pt x="0" y="187388"/>
                    <a:pt x="187388" y="0"/>
                    <a:pt x="418545" y="0"/>
                  </a:cubicBezTo>
                  <a:cubicBezTo>
                    <a:pt x="418545" y="0"/>
                    <a:pt x="418545" y="0"/>
                    <a:pt x="418545" y="0"/>
                  </a:cubicBezTo>
                  <a:close/>
                </a:path>
              </a:pathLst>
            </a:custGeom>
            <a:solidFill>
              <a:srgbClr val="CCFFFF">
                <a:alpha val="89803"/>
              </a:srgbClr>
            </a:solidFill>
            <a:ln w="25400" cap="flat" cmpd="sng" algn="ctr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矩形: 圆顶角 4">
              <a:extLst>
                <a:ext uri="{FF2B5EF4-FFF2-40B4-BE49-F238E27FC236}">
                  <a16:creationId xmlns:a16="http://schemas.microsoft.com/office/drawing/2014/main" id="{5F5A6040-0F65-4770-BDD0-D600818E5318}"/>
                </a:ext>
              </a:extLst>
            </p:cNvPr>
            <p:cNvSpPr txBox="1"/>
            <p:nvPr/>
          </p:nvSpPr>
          <p:spPr>
            <a:xfrm>
              <a:off x="2199694" y="124486"/>
              <a:ext cx="8976551" cy="22622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0" tIns="123825" rIns="247650" bIns="123825" spcCol="1270" anchor="ctr"/>
            <a:lstStyle/>
            <a:p>
              <a:pPr marL="171450" lvl="1" indent="-17145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实现无纸化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100%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；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lvl="1" indent="-17145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节省工时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0.5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小时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/d;</a:t>
              </a:r>
              <a:endParaRPr lang="zh-CN" altLang="en-US" sz="1600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8" name="矩形: 圆角 60">
            <a:extLst>
              <a:ext uri="{FF2B5EF4-FFF2-40B4-BE49-F238E27FC236}">
                <a16:creationId xmlns:a16="http://schemas.microsoft.com/office/drawing/2014/main" id="{3F01DE68-BACE-4270-A5B3-D83D891FC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3" y="1367631"/>
            <a:ext cx="1431925" cy="787400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 w="25400" algn="ctr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" name="矩形: 圆角 4">
            <a:extLst>
              <a:ext uri="{FF2B5EF4-FFF2-40B4-BE49-F238E27FC236}">
                <a16:creationId xmlns:a16="http://schemas.microsoft.com/office/drawing/2014/main" id="{3906BF1D-893F-4578-9703-F1C5AF9092CE}"/>
              </a:ext>
            </a:extLst>
          </p:cNvPr>
          <p:cNvSpPr txBox="1"/>
          <p:nvPr/>
        </p:nvSpPr>
        <p:spPr>
          <a:xfrm>
            <a:off x="125416" y="1312069"/>
            <a:ext cx="1295400" cy="9286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0010" tIns="40005" rIns="80010" bIns="40005" spcCol="1270" anchor="ctr"/>
          <a:lstStyle/>
          <a:p>
            <a:pPr algn="ctr" defTabSz="93345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原奶入厂</a:t>
            </a:r>
            <a:endParaRPr 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0" name="组合 62">
            <a:extLst>
              <a:ext uri="{FF2B5EF4-FFF2-40B4-BE49-F238E27FC236}">
                <a16:creationId xmlns:a16="http://schemas.microsoft.com/office/drawing/2014/main" id="{029EEE62-EBC7-4066-A8CE-D8C34336F7F7}"/>
              </a:ext>
            </a:extLst>
          </p:cNvPr>
          <p:cNvGrpSpPr>
            <a:grpSpLocks/>
          </p:cNvGrpSpPr>
          <p:nvPr/>
        </p:nvGrpSpPr>
        <p:grpSpPr bwMode="auto">
          <a:xfrm>
            <a:off x="4154960" y="1365715"/>
            <a:ext cx="1431925" cy="787400"/>
            <a:chOff x="2831" y="178521"/>
            <a:chExt cx="2194030" cy="2154180"/>
          </a:xfrm>
        </p:grpSpPr>
        <p:sp>
          <p:nvSpPr>
            <p:cNvPr id="41" name="矩形: 圆角 82">
              <a:extLst>
                <a:ext uri="{FF2B5EF4-FFF2-40B4-BE49-F238E27FC236}">
                  <a16:creationId xmlns:a16="http://schemas.microsoft.com/office/drawing/2014/main" id="{8CD2F14C-0341-40B2-841C-A987CA5D3EAC}"/>
                </a:ext>
              </a:extLst>
            </p:cNvPr>
            <p:cNvSpPr/>
            <p:nvPr/>
          </p:nvSpPr>
          <p:spPr>
            <a:xfrm>
              <a:off x="2831" y="178521"/>
              <a:ext cx="2194030" cy="21541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矩形: 圆角 4">
              <a:extLst>
                <a:ext uri="{FF2B5EF4-FFF2-40B4-BE49-F238E27FC236}">
                  <a16:creationId xmlns:a16="http://schemas.microsoft.com/office/drawing/2014/main" id="{FAD1370F-32BA-429C-B5A7-A969ABCEA5B4}"/>
                </a:ext>
              </a:extLst>
            </p:cNvPr>
            <p:cNvSpPr txBox="1"/>
            <p:nvPr/>
          </p:nvSpPr>
          <p:spPr>
            <a:xfrm>
              <a:off x="107424" y="282756"/>
              <a:ext cx="1984843" cy="19457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40005" rIns="80010" bIns="40005" spcCol="1270" anchor="ctr"/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前处理</a:t>
              </a:r>
              <a:endParaRPr 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" name="组合 68">
            <a:extLst>
              <a:ext uri="{FF2B5EF4-FFF2-40B4-BE49-F238E27FC236}">
                <a16:creationId xmlns:a16="http://schemas.microsoft.com/office/drawing/2014/main" id="{06FD1A37-E739-49A2-83AE-60863C5A867F}"/>
              </a:ext>
            </a:extLst>
          </p:cNvPr>
          <p:cNvGrpSpPr>
            <a:grpSpLocks/>
          </p:cNvGrpSpPr>
          <p:nvPr/>
        </p:nvGrpSpPr>
        <p:grpSpPr bwMode="auto">
          <a:xfrm>
            <a:off x="5660815" y="1289666"/>
            <a:ext cx="2316026" cy="930275"/>
            <a:chOff x="2199691" y="-1"/>
            <a:chExt cx="2942989" cy="2511219"/>
          </a:xfrm>
        </p:grpSpPr>
        <p:sp>
          <p:nvSpPr>
            <p:cNvPr id="46" name="矩形: 圆顶角 79">
              <a:extLst>
                <a:ext uri="{FF2B5EF4-FFF2-40B4-BE49-F238E27FC236}">
                  <a16:creationId xmlns:a16="http://schemas.microsoft.com/office/drawing/2014/main" id="{953F87C1-87F8-48E6-A9AC-53E014092CA1}"/>
                </a:ext>
              </a:extLst>
            </p:cNvPr>
            <p:cNvSpPr/>
            <p:nvPr/>
          </p:nvSpPr>
          <p:spPr>
            <a:xfrm rot="5400000">
              <a:off x="2415575" y="-215885"/>
              <a:ext cx="2511219" cy="2942988"/>
            </a:xfrm>
            <a:prstGeom prst="round2SameRect">
              <a:avLst/>
            </a:prstGeom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矩形: 圆顶角 4">
              <a:extLst>
                <a:ext uri="{FF2B5EF4-FFF2-40B4-BE49-F238E27FC236}">
                  <a16:creationId xmlns:a16="http://schemas.microsoft.com/office/drawing/2014/main" id="{3162F886-C834-4692-AD3A-BAAB149AAEF1}"/>
                </a:ext>
              </a:extLst>
            </p:cNvPr>
            <p:cNvSpPr txBox="1"/>
            <p:nvPr/>
          </p:nvSpPr>
          <p:spPr>
            <a:xfrm>
              <a:off x="2199695" y="124276"/>
              <a:ext cx="2942985" cy="22626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0" tIns="123825" rIns="247650" bIns="123825" spcCol="1270" anchor="ctr"/>
            <a:lstStyle/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实现无纸化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70%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；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节省工时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小时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/d;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56">
            <a:extLst>
              <a:ext uri="{FF2B5EF4-FFF2-40B4-BE49-F238E27FC236}">
                <a16:creationId xmlns:a16="http://schemas.microsoft.com/office/drawing/2014/main" id="{0F932EE2-DCC8-409D-82CA-9BF554299B79}"/>
              </a:ext>
            </a:extLst>
          </p:cNvPr>
          <p:cNvGrpSpPr>
            <a:grpSpLocks/>
          </p:cNvGrpSpPr>
          <p:nvPr/>
        </p:nvGrpSpPr>
        <p:grpSpPr bwMode="auto">
          <a:xfrm>
            <a:off x="9718146" y="1266031"/>
            <a:ext cx="2461729" cy="928687"/>
            <a:chOff x="2199692" y="4"/>
            <a:chExt cx="8976553" cy="2511219"/>
          </a:xfrm>
        </p:grpSpPr>
        <p:sp>
          <p:nvSpPr>
            <p:cNvPr id="32" name="矩形: 圆顶角 57">
              <a:extLst>
                <a:ext uri="{FF2B5EF4-FFF2-40B4-BE49-F238E27FC236}">
                  <a16:creationId xmlns:a16="http://schemas.microsoft.com/office/drawing/2014/main" id="{DD2F6971-B224-4B8F-8071-E23ADA3F1AA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235428" y="-3035732"/>
              <a:ext cx="2511219" cy="8582691"/>
            </a:xfrm>
            <a:custGeom>
              <a:avLst/>
              <a:gdLst>
                <a:gd name="T0" fmla="*/ 2511219 w 2511219"/>
                <a:gd name="T1" fmla="*/ 3766202 h 7532399"/>
                <a:gd name="T2" fmla="*/ 1255611 w 2511219"/>
                <a:gd name="T3" fmla="*/ 7532399 h 7532399"/>
                <a:gd name="T4" fmla="*/ 0 w 2511219"/>
                <a:gd name="T5" fmla="*/ 3766202 h 7532399"/>
                <a:gd name="T6" fmla="*/ 1255611 w 2511219"/>
                <a:gd name="T7" fmla="*/ 0 h 753239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122588 w 2511219"/>
                <a:gd name="T13" fmla="*/ 122588 h 7532399"/>
                <a:gd name="T14" fmla="*/ 2388631 w 2511219"/>
                <a:gd name="T15" fmla="*/ 7532399 h 75323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11219" h="7532399">
                  <a:moveTo>
                    <a:pt x="418545" y="0"/>
                  </a:moveTo>
                  <a:lnTo>
                    <a:pt x="2092674" y="0"/>
                  </a:lnTo>
                  <a:lnTo>
                    <a:pt x="2092673" y="0"/>
                  </a:lnTo>
                  <a:cubicBezTo>
                    <a:pt x="2323830" y="0"/>
                    <a:pt x="2511219" y="187388"/>
                    <a:pt x="2511219" y="418545"/>
                  </a:cubicBezTo>
                  <a:cubicBezTo>
                    <a:pt x="2511219" y="418545"/>
                    <a:pt x="2511218" y="418545"/>
                    <a:pt x="2511218" y="418545"/>
                  </a:cubicBezTo>
                  <a:lnTo>
                    <a:pt x="2511219" y="7532399"/>
                  </a:lnTo>
                  <a:lnTo>
                    <a:pt x="0" y="7532399"/>
                  </a:lnTo>
                  <a:lnTo>
                    <a:pt x="0" y="418545"/>
                  </a:lnTo>
                  <a:cubicBezTo>
                    <a:pt x="0" y="187388"/>
                    <a:pt x="187388" y="0"/>
                    <a:pt x="418545" y="0"/>
                  </a:cubicBezTo>
                  <a:cubicBezTo>
                    <a:pt x="418545" y="0"/>
                    <a:pt x="418545" y="0"/>
                    <a:pt x="418545" y="0"/>
                  </a:cubicBezTo>
                  <a:close/>
                </a:path>
              </a:pathLst>
            </a:custGeom>
            <a:solidFill>
              <a:srgbClr val="CCFFFF">
                <a:alpha val="89803"/>
              </a:srgbClr>
            </a:solidFill>
            <a:ln w="25400" cap="flat" cmpd="sng" algn="ctr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矩形: 圆顶角 4">
              <a:extLst>
                <a:ext uri="{FF2B5EF4-FFF2-40B4-BE49-F238E27FC236}">
                  <a16:creationId xmlns:a16="http://schemas.microsoft.com/office/drawing/2014/main" id="{13918C62-4152-45A3-8C23-12C7C3FF22B0}"/>
                </a:ext>
              </a:extLst>
            </p:cNvPr>
            <p:cNvSpPr txBox="1"/>
            <p:nvPr/>
          </p:nvSpPr>
          <p:spPr>
            <a:xfrm>
              <a:off x="2199694" y="124486"/>
              <a:ext cx="8976551" cy="22622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0" tIns="123825" rIns="247650" bIns="123825" spcCol="1270" anchor="ctr"/>
            <a:lstStyle/>
            <a:p>
              <a:pPr marL="171450" lvl="1" indent="-17145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实现无纸化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100%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；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lvl="1" indent="-17145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节省工时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小时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/d;</a:t>
              </a:r>
              <a:endParaRPr lang="zh-CN" altLang="en-US" sz="1600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4" name="矩形: 圆角 60">
            <a:extLst>
              <a:ext uri="{FF2B5EF4-FFF2-40B4-BE49-F238E27FC236}">
                <a16:creationId xmlns:a16="http://schemas.microsoft.com/office/drawing/2014/main" id="{C1D37130-D8A4-4E8B-8DB7-9A6529223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9314" y="1321592"/>
            <a:ext cx="1431925" cy="787400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 w="25400" algn="ctr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矩形: 圆角 4">
            <a:extLst>
              <a:ext uri="{FF2B5EF4-FFF2-40B4-BE49-F238E27FC236}">
                <a16:creationId xmlns:a16="http://schemas.microsoft.com/office/drawing/2014/main" id="{CEB22B6F-2E79-4C56-8DA5-92FA89CEF75A}"/>
              </a:ext>
            </a:extLst>
          </p:cNvPr>
          <p:cNvSpPr txBox="1"/>
          <p:nvPr/>
        </p:nvSpPr>
        <p:spPr>
          <a:xfrm>
            <a:off x="8277577" y="1266030"/>
            <a:ext cx="1295400" cy="9286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0010" tIns="40005" rIns="80010" bIns="40005" spcCol="1270" anchor="ctr"/>
          <a:lstStyle/>
          <a:p>
            <a:pPr algn="ctr" defTabSz="93345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罐包装</a:t>
            </a:r>
            <a:endParaRPr 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9" name="组合 56">
            <a:extLst>
              <a:ext uri="{FF2B5EF4-FFF2-40B4-BE49-F238E27FC236}">
                <a16:creationId xmlns:a16="http://schemas.microsoft.com/office/drawing/2014/main" id="{26CF6954-6533-44A9-BD94-56E4622B24FB}"/>
              </a:ext>
            </a:extLst>
          </p:cNvPr>
          <p:cNvGrpSpPr>
            <a:grpSpLocks/>
          </p:cNvGrpSpPr>
          <p:nvPr/>
        </p:nvGrpSpPr>
        <p:grpSpPr bwMode="auto">
          <a:xfrm>
            <a:off x="1513717" y="2723683"/>
            <a:ext cx="2581801" cy="928687"/>
            <a:chOff x="2199692" y="4"/>
            <a:chExt cx="9414389" cy="2511219"/>
          </a:xfrm>
        </p:grpSpPr>
        <p:sp>
          <p:nvSpPr>
            <p:cNvPr id="70" name="矩形: 圆顶角 57">
              <a:extLst>
                <a:ext uri="{FF2B5EF4-FFF2-40B4-BE49-F238E27FC236}">
                  <a16:creationId xmlns:a16="http://schemas.microsoft.com/office/drawing/2014/main" id="{23FF261C-A319-4002-A3BD-3986DBD1A6C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432352" y="-3232656"/>
              <a:ext cx="2511219" cy="8976539"/>
            </a:xfrm>
            <a:custGeom>
              <a:avLst/>
              <a:gdLst>
                <a:gd name="T0" fmla="*/ 2511219 w 2511219"/>
                <a:gd name="T1" fmla="*/ 3766202 h 7532399"/>
                <a:gd name="T2" fmla="*/ 1255611 w 2511219"/>
                <a:gd name="T3" fmla="*/ 7532399 h 7532399"/>
                <a:gd name="T4" fmla="*/ 0 w 2511219"/>
                <a:gd name="T5" fmla="*/ 3766202 h 7532399"/>
                <a:gd name="T6" fmla="*/ 1255611 w 2511219"/>
                <a:gd name="T7" fmla="*/ 0 h 753239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122588 w 2511219"/>
                <a:gd name="T13" fmla="*/ 122588 h 7532399"/>
                <a:gd name="T14" fmla="*/ 2388631 w 2511219"/>
                <a:gd name="T15" fmla="*/ 7532399 h 75323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11219" h="7532399">
                  <a:moveTo>
                    <a:pt x="418545" y="0"/>
                  </a:moveTo>
                  <a:lnTo>
                    <a:pt x="2092674" y="0"/>
                  </a:lnTo>
                  <a:lnTo>
                    <a:pt x="2092673" y="0"/>
                  </a:lnTo>
                  <a:cubicBezTo>
                    <a:pt x="2323830" y="0"/>
                    <a:pt x="2511219" y="187388"/>
                    <a:pt x="2511219" y="418545"/>
                  </a:cubicBezTo>
                  <a:cubicBezTo>
                    <a:pt x="2511219" y="418545"/>
                    <a:pt x="2511218" y="418545"/>
                    <a:pt x="2511218" y="418545"/>
                  </a:cubicBezTo>
                  <a:lnTo>
                    <a:pt x="2511219" y="7532399"/>
                  </a:lnTo>
                  <a:lnTo>
                    <a:pt x="0" y="7532399"/>
                  </a:lnTo>
                  <a:lnTo>
                    <a:pt x="0" y="418545"/>
                  </a:lnTo>
                  <a:cubicBezTo>
                    <a:pt x="0" y="187388"/>
                    <a:pt x="187388" y="0"/>
                    <a:pt x="418545" y="0"/>
                  </a:cubicBezTo>
                  <a:cubicBezTo>
                    <a:pt x="418545" y="0"/>
                    <a:pt x="418545" y="0"/>
                    <a:pt x="418545" y="0"/>
                  </a:cubicBezTo>
                  <a:close/>
                </a:path>
              </a:pathLst>
            </a:custGeom>
            <a:solidFill>
              <a:srgbClr val="CCFFFF">
                <a:alpha val="89803"/>
              </a:srgbClr>
            </a:solidFill>
            <a:ln w="25400" cap="flat" cmpd="sng" algn="ctr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矩形: 圆顶角 4">
              <a:extLst>
                <a:ext uri="{FF2B5EF4-FFF2-40B4-BE49-F238E27FC236}">
                  <a16:creationId xmlns:a16="http://schemas.microsoft.com/office/drawing/2014/main" id="{57F9E1F8-F3BE-45BF-BD4E-DFDAE4A3A3FF}"/>
                </a:ext>
              </a:extLst>
            </p:cNvPr>
            <p:cNvSpPr txBox="1"/>
            <p:nvPr/>
          </p:nvSpPr>
          <p:spPr>
            <a:xfrm>
              <a:off x="2199692" y="124485"/>
              <a:ext cx="9414389" cy="22622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0" tIns="123825" rIns="247650" bIns="123825" spcCol="1270" anchor="ctr"/>
            <a:lstStyle/>
            <a:p>
              <a:pPr marL="171450" lvl="1" indent="-17145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投料错误率降低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5.5%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；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lvl="1" indent="-17145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原料可追溯；</a:t>
              </a:r>
              <a:endParaRPr lang="zh-CN" altLang="en-US" sz="1600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2" name="矩形: 圆角 71">
            <a:extLst>
              <a:ext uri="{FF2B5EF4-FFF2-40B4-BE49-F238E27FC236}">
                <a16:creationId xmlns:a16="http://schemas.microsoft.com/office/drawing/2014/main" id="{82A815F2-1B50-4090-AF0F-F910F9B89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5" y="2779244"/>
            <a:ext cx="1431925" cy="787400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 w="25400" algn="ctr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3" name="矩形: 圆角 4">
            <a:extLst>
              <a:ext uri="{FF2B5EF4-FFF2-40B4-BE49-F238E27FC236}">
                <a16:creationId xmlns:a16="http://schemas.microsoft.com/office/drawing/2014/main" id="{F5A70DB9-04C0-48D6-AABD-ADF29A57B6F7}"/>
              </a:ext>
            </a:extLst>
          </p:cNvPr>
          <p:cNvSpPr txBox="1"/>
          <p:nvPr/>
        </p:nvSpPr>
        <p:spPr>
          <a:xfrm>
            <a:off x="73148" y="2723682"/>
            <a:ext cx="1295400" cy="9286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0010" tIns="40005" rIns="80010" bIns="40005" spcCol="1270" anchor="ctr"/>
          <a:lstStyle/>
          <a:p>
            <a:pPr algn="ctr" defTabSz="93345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投料标准化</a:t>
            </a:r>
            <a:endParaRPr 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EBAD7636-A164-4363-BBE4-E83D0E2AB45C}"/>
              </a:ext>
            </a:extLst>
          </p:cNvPr>
          <p:cNvGrpSpPr>
            <a:grpSpLocks/>
          </p:cNvGrpSpPr>
          <p:nvPr/>
        </p:nvGrpSpPr>
        <p:grpSpPr bwMode="auto">
          <a:xfrm>
            <a:off x="4120915" y="2799731"/>
            <a:ext cx="1431925" cy="787400"/>
            <a:chOff x="2831" y="178521"/>
            <a:chExt cx="2194030" cy="2154180"/>
          </a:xfrm>
        </p:grpSpPr>
        <p:sp>
          <p:nvSpPr>
            <p:cNvPr id="75" name="矩形: 圆角 82">
              <a:extLst>
                <a:ext uri="{FF2B5EF4-FFF2-40B4-BE49-F238E27FC236}">
                  <a16:creationId xmlns:a16="http://schemas.microsoft.com/office/drawing/2014/main" id="{4C746341-9CE2-4E72-B3A5-01CC98449B06}"/>
                </a:ext>
              </a:extLst>
            </p:cNvPr>
            <p:cNvSpPr/>
            <p:nvPr/>
          </p:nvSpPr>
          <p:spPr>
            <a:xfrm>
              <a:off x="2831" y="178521"/>
              <a:ext cx="2194030" cy="21541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矩形: 圆角 4">
              <a:extLst>
                <a:ext uri="{FF2B5EF4-FFF2-40B4-BE49-F238E27FC236}">
                  <a16:creationId xmlns:a16="http://schemas.microsoft.com/office/drawing/2014/main" id="{7864F9E7-325C-415E-A59B-FA9627402B25}"/>
                </a:ext>
              </a:extLst>
            </p:cNvPr>
            <p:cNvSpPr txBox="1"/>
            <p:nvPr/>
          </p:nvSpPr>
          <p:spPr>
            <a:xfrm>
              <a:off x="107424" y="282756"/>
              <a:ext cx="1984843" cy="19457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40005" rIns="80010" bIns="40005" spcCol="1270" anchor="ctr"/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月度原料需求计划</a:t>
              </a:r>
              <a:endParaRPr 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7" name="组合 68">
            <a:extLst>
              <a:ext uri="{FF2B5EF4-FFF2-40B4-BE49-F238E27FC236}">
                <a16:creationId xmlns:a16="http://schemas.microsoft.com/office/drawing/2014/main" id="{5DE997F2-6154-40C7-BAC6-E8855C827637}"/>
              </a:ext>
            </a:extLst>
          </p:cNvPr>
          <p:cNvGrpSpPr>
            <a:grpSpLocks/>
          </p:cNvGrpSpPr>
          <p:nvPr/>
        </p:nvGrpSpPr>
        <p:grpSpPr bwMode="auto">
          <a:xfrm>
            <a:off x="5671114" y="2723683"/>
            <a:ext cx="2581800" cy="930275"/>
            <a:chOff x="2199691" y="1"/>
            <a:chExt cx="3249335" cy="2511219"/>
          </a:xfrm>
        </p:grpSpPr>
        <p:sp>
          <p:nvSpPr>
            <p:cNvPr id="78" name="矩形: 圆顶角 79">
              <a:extLst>
                <a:ext uri="{FF2B5EF4-FFF2-40B4-BE49-F238E27FC236}">
                  <a16:creationId xmlns:a16="http://schemas.microsoft.com/office/drawing/2014/main" id="{803A6B51-9B7B-4811-B21E-C9A74646A5E1}"/>
                </a:ext>
              </a:extLst>
            </p:cNvPr>
            <p:cNvSpPr/>
            <p:nvPr/>
          </p:nvSpPr>
          <p:spPr>
            <a:xfrm rot="5400000">
              <a:off x="2445444" y="-245752"/>
              <a:ext cx="2511219" cy="3002725"/>
            </a:xfrm>
            <a:prstGeom prst="round2SameRect">
              <a:avLst/>
            </a:prstGeom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9" name="矩形: 圆顶角 4">
              <a:extLst>
                <a:ext uri="{FF2B5EF4-FFF2-40B4-BE49-F238E27FC236}">
                  <a16:creationId xmlns:a16="http://schemas.microsoft.com/office/drawing/2014/main" id="{1E476D68-3676-4622-B0A6-5D9B61C4AB5C}"/>
                </a:ext>
              </a:extLst>
            </p:cNvPr>
            <p:cNvSpPr txBox="1"/>
            <p:nvPr/>
          </p:nvSpPr>
          <p:spPr>
            <a:xfrm>
              <a:off x="2199694" y="124276"/>
              <a:ext cx="3249332" cy="22626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0" tIns="123825" rIns="247650" bIns="123825" spcCol="1270" anchor="ctr"/>
            <a:lstStyle/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结合现有库存实现月度物料需求最优化；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降低包材库存率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1.5%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0" name="组合 56">
            <a:extLst>
              <a:ext uri="{FF2B5EF4-FFF2-40B4-BE49-F238E27FC236}">
                <a16:creationId xmlns:a16="http://schemas.microsoft.com/office/drawing/2014/main" id="{8024E870-D332-4AF0-8B2C-E758AA884D31}"/>
              </a:ext>
            </a:extLst>
          </p:cNvPr>
          <p:cNvGrpSpPr>
            <a:grpSpLocks/>
          </p:cNvGrpSpPr>
          <p:nvPr/>
        </p:nvGrpSpPr>
        <p:grpSpPr bwMode="auto">
          <a:xfrm>
            <a:off x="9665816" y="2725271"/>
            <a:ext cx="2693717" cy="974722"/>
            <a:chOff x="2199692" y="4"/>
            <a:chExt cx="9822484" cy="2635700"/>
          </a:xfrm>
        </p:grpSpPr>
        <p:sp>
          <p:nvSpPr>
            <p:cNvPr id="81" name="矩形: 圆顶角 57">
              <a:extLst>
                <a:ext uri="{FF2B5EF4-FFF2-40B4-BE49-F238E27FC236}">
                  <a16:creationId xmlns:a16="http://schemas.microsoft.com/office/drawing/2014/main" id="{45929B17-935A-43DF-88A0-E35A3D43BEB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432352" y="-3232656"/>
              <a:ext cx="2511219" cy="8976539"/>
            </a:xfrm>
            <a:custGeom>
              <a:avLst/>
              <a:gdLst>
                <a:gd name="T0" fmla="*/ 2511219 w 2511219"/>
                <a:gd name="T1" fmla="*/ 3766202 h 7532399"/>
                <a:gd name="T2" fmla="*/ 1255611 w 2511219"/>
                <a:gd name="T3" fmla="*/ 7532399 h 7532399"/>
                <a:gd name="T4" fmla="*/ 0 w 2511219"/>
                <a:gd name="T5" fmla="*/ 3766202 h 7532399"/>
                <a:gd name="T6" fmla="*/ 1255611 w 2511219"/>
                <a:gd name="T7" fmla="*/ 0 h 753239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122588 w 2511219"/>
                <a:gd name="T13" fmla="*/ 122588 h 7532399"/>
                <a:gd name="T14" fmla="*/ 2388631 w 2511219"/>
                <a:gd name="T15" fmla="*/ 7532399 h 75323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11219" h="7532399">
                  <a:moveTo>
                    <a:pt x="418545" y="0"/>
                  </a:moveTo>
                  <a:lnTo>
                    <a:pt x="2092674" y="0"/>
                  </a:lnTo>
                  <a:lnTo>
                    <a:pt x="2092673" y="0"/>
                  </a:lnTo>
                  <a:cubicBezTo>
                    <a:pt x="2323830" y="0"/>
                    <a:pt x="2511219" y="187388"/>
                    <a:pt x="2511219" y="418545"/>
                  </a:cubicBezTo>
                  <a:cubicBezTo>
                    <a:pt x="2511219" y="418545"/>
                    <a:pt x="2511218" y="418545"/>
                    <a:pt x="2511218" y="418545"/>
                  </a:cubicBezTo>
                  <a:lnTo>
                    <a:pt x="2511219" y="7532399"/>
                  </a:lnTo>
                  <a:lnTo>
                    <a:pt x="0" y="7532399"/>
                  </a:lnTo>
                  <a:lnTo>
                    <a:pt x="0" y="418545"/>
                  </a:lnTo>
                  <a:cubicBezTo>
                    <a:pt x="0" y="187388"/>
                    <a:pt x="187388" y="0"/>
                    <a:pt x="418545" y="0"/>
                  </a:cubicBezTo>
                  <a:cubicBezTo>
                    <a:pt x="418545" y="0"/>
                    <a:pt x="418545" y="0"/>
                    <a:pt x="418545" y="0"/>
                  </a:cubicBezTo>
                  <a:close/>
                </a:path>
              </a:pathLst>
            </a:custGeom>
            <a:solidFill>
              <a:srgbClr val="CCFFFF">
                <a:alpha val="89803"/>
              </a:srgbClr>
            </a:solidFill>
            <a:ln w="25400" cap="flat" cmpd="sng" algn="ctr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矩形: 圆顶角 4">
              <a:extLst>
                <a:ext uri="{FF2B5EF4-FFF2-40B4-BE49-F238E27FC236}">
                  <a16:creationId xmlns:a16="http://schemas.microsoft.com/office/drawing/2014/main" id="{2982C6F1-D84B-483C-B1D3-DA2173EA2D65}"/>
                </a:ext>
              </a:extLst>
            </p:cNvPr>
            <p:cNvSpPr txBox="1"/>
            <p:nvPr/>
          </p:nvSpPr>
          <p:spPr>
            <a:xfrm>
              <a:off x="2199692" y="124485"/>
              <a:ext cx="9822484" cy="25112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0" tIns="123825" rIns="247650" bIns="123825" spcCol="1270" anchor="ctr"/>
            <a:lstStyle/>
            <a:p>
              <a:pPr marL="171450" lvl="1" indent="-17145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打通生产与质量业务联动；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lvl="1" indent="-17145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建立质量任务驱动模型；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lvl="1" indent="-17145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CN" altLang="en-US" sz="1400" kern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质量数据分析效率提升</a:t>
              </a:r>
              <a:r>
                <a:rPr lang="en-US" altLang="zh-CN" sz="1400" kern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200%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大约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小时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/t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；</a:t>
              </a:r>
              <a:endParaRPr lang="zh-CN" altLang="en-US" sz="1400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3" name="矩形: 圆角 82">
            <a:extLst>
              <a:ext uri="{FF2B5EF4-FFF2-40B4-BE49-F238E27FC236}">
                <a16:creationId xmlns:a16="http://schemas.microsoft.com/office/drawing/2014/main" id="{6F683F7E-83EA-4490-82B4-1A713DA3C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6984" y="2780832"/>
            <a:ext cx="1431925" cy="787400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 w="25400" algn="ctr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4" name="矩形: 圆角 4">
            <a:extLst>
              <a:ext uri="{FF2B5EF4-FFF2-40B4-BE49-F238E27FC236}">
                <a16:creationId xmlns:a16="http://schemas.microsoft.com/office/drawing/2014/main" id="{F46EDE68-1542-49BD-9DDF-19F0160B9C34}"/>
              </a:ext>
            </a:extLst>
          </p:cNvPr>
          <p:cNvSpPr txBox="1"/>
          <p:nvPr/>
        </p:nvSpPr>
        <p:spPr>
          <a:xfrm>
            <a:off x="8225247" y="2725270"/>
            <a:ext cx="1295400" cy="9286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0010" tIns="40005" rIns="80010" bIns="40005" spcCol="1270" anchor="ctr"/>
          <a:lstStyle/>
          <a:p>
            <a:pPr algn="ctr" defTabSz="93345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生产与质量联动</a:t>
            </a:r>
            <a:endParaRPr 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F1C49DE6-0E97-4FC0-A40E-9F076B5CA392}"/>
              </a:ext>
            </a:extLst>
          </p:cNvPr>
          <p:cNvGrpSpPr>
            <a:grpSpLocks/>
          </p:cNvGrpSpPr>
          <p:nvPr/>
        </p:nvGrpSpPr>
        <p:grpSpPr bwMode="auto">
          <a:xfrm>
            <a:off x="-7371" y="4292763"/>
            <a:ext cx="1431925" cy="787400"/>
            <a:chOff x="2831" y="178521"/>
            <a:chExt cx="2194030" cy="2154180"/>
          </a:xfrm>
        </p:grpSpPr>
        <p:sp>
          <p:nvSpPr>
            <p:cNvPr id="86" name="矩形: 圆角 82">
              <a:extLst>
                <a:ext uri="{FF2B5EF4-FFF2-40B4-BE49-F238E27FC236}">
                  <a16:creationId xmlns:a16="http://schemas.microsoft.com/office/drawing/2014/main" id="{62F5625E-C635-43CC-B0D3-A8665A5F8A2F}"/>
                </a:ext>
              </a:extLst>
            </p:cNvPr>
            <p:cNvSpPr/>
            <p:nvPr/>
          </p:nvSpPr>
          <p:spPr>
            <a:xfrm>
              <a:off x="2831" y="178521"/>
              <a:ext cx="2194030" cy="21541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7" name="矩形: 圆角 4">
              <a:extLst>
                <a:ext uri="{FF2B5EF4-FFF2-40B4-BE49-F238E27FC236}">
                  <a16:creationId xmlns:a16="http://schemas.microsoft.com/office/drawing/2014/main" id="{2ED2D3EA-0733-455A-BD23-9821DFB735D7}"/>
                </a:ext>
              </a:extLst>
            </p:cNvPr>
            <p:cNvSpPr txBox="1"/>
            <p:nvPr/>
          </p:nvSpPr>
          <p:spPr>
            <a:xfrm>
              <a:off x="107424" y="282756"/>
              <a:ext cx="1984843" cy="19457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40005" rIns="80010" bIns="40005" spcCol="1270" anchor="ctr"/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生产与设备联动</a:t>
              </a:r>
              <a:endParaRPr 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8" name="组合 68">
            <a:extLst>
              <a:ext uri="{FF2B5EF4-FFF2-40B4-BE49-F238E27FC236}">
                <a16:creationId xmlns:a16="http://schemas.microsoft.com/office/drawing/2014/main" id="{799B5EA5-4C68-47AE-817B-C2F802EF085B}"/>
              </a:ext>
            </a:extLst>
          </p:cNvPr>
          <p:cNvGrpSpPr>
            <a:grpSpLocks/>
          </p:cNvGrpSpPr>
          <p:nvPr/>
        </p:nvGrpSpPr>
        <p:grpSpPr bwMode="auto">
          <a:xfrm>
            <a:off x="1498484" y="4216715"/>
            <a:ext cx="2641378" cy="930275"/>
            <a:chOff x="2199689" y="2"/>
            <a:chExt cx="3324316" cy="2511219"/>
          </a:xfrm>
        </p:grpSpPr>
        <p:sp>
          <p:nvSpPr>
            <p:cNvPr id="89" name="矩形: 圆顶角 79">
              <a:extLst>
                <a:ext uri="{FF2B5EF4-FFF2-40B4-BE49-F238E27FC236}">
                  <a16:creationId xmlns:a16="http://schemas.microsoft.com/office/drawing/2014/main" id="{94EB3574-5187-4BE2-A06C-7B4BE19F56E3}"/>
                </a:ext>
              </a:extLst>
            </p:cNvPr>
            <p:cNvSpPr/>
            <p:nvPr/>
          </p:nvSpPr>
          <p:spPr>
            <a:xfrm rot="5400000">
              <a:off x="2493183" y="-293492"/>
              <a:ext cx="2511219" cy="3098207"/>
            </a:xfrm>
            <a:prstGeom prst="round2SameRect">
              <a:avLst/>
            </a:prstGeom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0" name="矩形: 圆顶角 4">
              <a:extLst>
                <a:ext uri="{FF2B5EF4-FFF2-40B4-BE49-F238E27FC236}">
                  <a16:creationId xmlns:a16="http://schemas.microsoft.com/office/drawing/2014/main" id="{482CB59A-EE42-4933-BFA6-22D3432AC9A7}"/>
                </a:ext>
              </a:extLst>
            </p:cNvPr>
            <p:cNvSpPr txBox="1"/>
            <p:nvPr/>
          </p:nvSpPr>
          <p:spPr>
            <a:xfrm>
              <a:off x="2199692" y="124275"/>
              <a:ext cx="3324313" cy="22626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0" tIns="123825" rIns="247650" bIns="123825" spcCol="1270" anchor="ctr"/>
            <a:lstStyle>
              <a:defPPr>
                <a:defRPr lang="de-DE"/>
              </a:defPPr>
              <a:lvl2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  <a:defRPr sz="14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</a:lstStyle>
            <a:p>
              <a:pPr lvl="1"/>
              <a:r>
                <a:rPr lang="zh-CN" altLang="en-US" dirty="0"/>
                <a:t>建立设备异常预警机制；</a:t>
              </a:r>
              <a:endParaRPr lang="en-US" altLang="zh-CN" dirty="0"/>
            </a:p>
            <a:p>
              <a:pPr lvl="1"/>
              <a:r>
                <a:rPr lang="zh-CN" altLang="en-US" dirty="0"/>
                <a:t>按规则触发设备异常维修流程；</a:t>
              </a:r>
              <a:endParaRPr lang="en-US" altLang="zh-CN" dirty="0"/>
            </a:p>
            <a:p>
              <a:pPr lvl="1"/>
              <a:r>
                <a:rPr lang="zh-CN" altLang="en-US" dirty="0"/>
                <a:t>设备维修及时率提升</a:t>
              </a:r>
              <a:r>
                <a:rPr lang="en-US" altLang="zh-CN" dirty="0"/>
                <a:t>20%</a:t>
              </a:r>
              <a:endParaRPr lang="zh-CN" altLang="en-US" dirty="0"/>
            </a:p>
          </p:txBody>
        </p:sp>
      </p:grpSp>
      <p:grpSp>
        <p:nvGrpSpPr>
          <p:cNvPr id="91" name="组合 56">
            <a:extLst>
              <a:ext uri="{FF2B5EF4-FFF2-40B4-BE49-F238E27FC236}">
                <a16:creationId xmlns:a16="http://schemas.microsoft.com/office/drawing/2014/main" id="{9D5F2E0B-861D-49F0-A8C9-0EF4BD3A6E18}"/>
              </a:ext>
            </a:extLst>
          </p:cNvPr>
          <p:cNvGrpSpPr>
            <a:grpSpLocks/>
          </p:cNvGrpSpPr>
          <p:nvPr/>
        </p:nvGrpSpPr>
        <p:grpSpPr bwMode="auto">
          <a:xfrm>
            <a:off x="5643691" y="4212896"/>
            <a:ext cx="2693718" cy="974722"/>
            <a:chOff x="2199688" y="4"/>
            <a:chExt cx="9822488" cy="2635700"/>
          </a:xfrm>
        </p:grpSpPr>
        <p:sp>
          <p:nvSpPr>
            <p:cNvPr id="92" name="矩形: 圆顶角 57">
              <a:extLst>
                <a:ext uri="{FF2B5EF4-FFF2-40B4-BE49-F238E27FC236}">
                  <a16:creationId xmlns:a16="http://schemas.microsoft.com/office/drawing/2014/main" id="{5D00638C-8C61-46B1-9EC7-7197201A71E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458431" y="-3258739"/>
              <a:ext cx="2511219" cy="9028705"/>
            </a:xfrm>
            <a:custGeom>
              <a:avLst/>
              <a:gdLst>
                <a:gd name="T0" fmla="*/ 2511219 w 2511219"/>
                <a:gd name="T1" fmla="*/ 3766202 h 7532399"/>
                <a:gd name="T2" fmla="*/ 1255611 w 2511219"/>
                <a:gd name="T3" fmla="*/ 7532399 h 7532399"/>
                <a:gd name="T4" fmla="*/ 0 w 2511219"/>
                <a:gd name="T5" fmla="*/ 3766202 h 7532399"/>
                <a:gd name="T6" fmla="*/ 1255611 w 2511219"/>
                <a:gd name="T7" fmla="*/ 0 h 753239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122588 w 2511219"/>
                <a:gd name="T13" fmla="*/ 122588 h 7532399"/>
                <a:gd name="T14" fmla="*/ 2388631 w 2511219"/>
                <a:gd name="T15" fmla="*/ 7532399 h 75323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11219" h="7532399">
                  <a:moveTo>
                    <a:pt x="418545" y="0"/>
                  </a:moveTo>
                  <a:lnTo>
                    <a:pt x="2092674" y="0"/>
                  </a:lnTo>
                  <a:lnTo>
                    <a:pt x="2092673" y="0"/>
                  </a:lnTo>
                  <a:cubicBezTo>
                    <a:pt x="2323830" y="0"/>
                    <a:pt x="2511219" y="187388"/>
                    <a:pt x="2511219" y="418545"/>
                  </a:cubicBezTo>
                  <a:cubicBezTo>
                    <a:pt x="2511219" y="418545"/>
                    <a:pt x="2511218" y="418545"/>
                    <a:pt x="2511218" y="418545"/>
                  </a:cubicBezTo>
                  <a:lnTo>
                    <a:pt x="2511219" y="7532399"/>
                  </a:lnTo>
                  <a:lnTo>
                    <a:pt x="0" y="7532399"/>
                  </a:lnTo>
                  <a:lnTo>
                    <a:pt x="0" y="418545"/>
                  </a:lnTo>
                  <a:cubicBezTo>
                    <a:pt x="0" y="187388"/>
                    <a:pt x="187388" y="0"/>
                    <a:pt x="418545" y="0"/>
                  </a:cubicBezTo>
                  <a:cubicBezTo>
                    <a:pt x="418545" y="0"/>
                    <a:pt x="418545" y="0"/>
                    <a:pt x="418545" y="0"/>
                  </a:cubicBezTo>
                  <a:close/>
                </a:path>
              </a:pathLst>
            </a:custGeom>
            <a:solidFill>
              <a:srgbClr val="CCFFFF">
                <a:alpha val="89803"/>
              </a:srgbClr>
            </a:solidFill>
            <a:ln w="25400" cap="flat" cmpd="sng" algn="ctr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" name="矩形: 圆顶角 4">
              <a:extLst>
                <a:ext uri="{FF2B5EF4-FFF2-40B4-BE49-F238E27FC236}">
                  <a16:creationId xmlns:a16="http://schemas.microsoft.com/office/drawing/2014/main" id="{ED041ADA-C3EB-4ED6-9AC3-15B8703F0621}"/>
                </a:ext>
              </a:extLst>
            </p:cNvPr>
            <p:cNvSpPr txBox="1"/>
            <p:nvPr/>
          </p:nvSpPr>
          <p:spPr>
            <a:xfrm>
              <a:off x="2199692" y="124485"/>
              <a:ext cx="9822484" cy="25112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0" tIns="123825" rIns="247650" bIns="123825" spcCol="1270" anchor="ctr"/>
            <a:lstStyle/>
            <a:p>
              <a:pPr marL="171450" lvl="1" indent="-17145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建立完善设备保修保养机制；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lvl="1" indent="-17145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CN" altLang="en-US" sz="1400" kern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灌装机故障信息分析分析</a:t>
              </a:r>
              <a:endParaRPr lang="en-US" altLang="zh-CN" sz="1400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lvl="1" indent="-17145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灌装机故障率降低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1%</a:t>
              </a:r>
              <a:endParaRPr lang="zh-CN" altLang="en-US" sz="1400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4" name="矩形: 圆角 93">
            <a:extLst>
              <a:ext uri="{FF2B5EF4-FFF2-40B4-BE49-F238E27FC236}">
                <a16:creationId xmlns:a16="http://schemas.microsoft.com/office/drawing/2014/main" id="{C1F16D55-FAAB-4B0F-AD90-27170CBAA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0755" y="4268457"/>
            <a:ext cx="1431925" cy="787400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 w="25400" algn="ctr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5" name="矩形: 圆角 4">
            <a:extLst>
              <a:ext uri="{FF2B5EF4-FFF2-40B4-BE49-F238E27FC236}">
                <a16:creationId xmlns:a16="http://schemas.microsoft.com/office/drawing/2014/main" id="{0E435D16-7400-430C-8A4A-2AEF9A7EA4BA}"/>
              </a:ext>
            </a:extLst>
          </p:cNvPr>
          <p:cNvSpPr txBox="1"/>
          <p:nvPr/>
        </p:nvSpPr>
        <p:spPr>
          <a:xfrm>
            <a:off x="4199018" y="4212895"/>
            <a:ext cx="1295400" cy="9286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0010" tIns="40005" rIns="80010" bIns="40005" spcCol="1270" anchor="ctr"/>
          <a:lstStyle/>
          <a:p>
            <a:pPr algn="ctr" defTabSz="93345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设备故障率</a:t>
            </a:r>
            <a:endParaRPr 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1" name="组合 100">
            <a:extLst>
              <a:ext uri="{FF2B5EF4-FFF2-40B4-BE49-F238E27FC236}">
                <a16:creationId xmlns:a16="http://schemas.microsoft.com/office/drawing/2014/main" id="{E30C585A-747E-4179-92E9-46C99852EB34}"/>
              </a:ext>
            </a:extLst>
          </p:cNvPr>
          <p:cNvGrpSpPr>
            <a:grpSpLocks/>
          </p:cNvGrpSpPr>
          <p:nvPr/>
        </p:nvGrpSpPr>
        <p:grpSpPr bwMode="auto">
          <a:xfrm>
            <a:off x="8152851" y="4295007"/>
            <a:ext cx="1431925" cy="787400"/>
            <a:chOff x="2831" y="178521"/>
            <a:chExt cx="2194030" cy="2154180"/>
          </a:xfrm>
        </p:grpSpPr>
        <p:sp>
          <p:nvSpPr>
            <p:cNvPr id="102" name="矩形: 圆角 82">
              <a:extLst>
                <a:ext uri="{FF2B5EF4-FFF2-40B4-BE49-F238E27FC236}">
                  <a16:creationId xmlns:a16="http://schemas.microsoft.com/office/drawing/2014/main" id="{7431472E-00C0-48FB-AB48-E9412EAEC9FF}"/>
                </a:ext>
              </a:extLst>
            </p:cNvPr>
            <p:cNvSpPr/>
            <p:nvPr/>
          </p:nvSpPr>
          <p:spPr>
            <a:xfrm>
              <a:off x="2831" y="178521"/>
              <a:ext cx="2194030" cy="21541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3" name="矩形: 圆角 4">
              <a:extLst>
                <a:ext uri="{FF2B5EF4-FFF2-40B4-BE49-F238E27FC236}">
                  <a16:creationId xmlns:a16="http://schemas.microsoft.com/office/drawing/2014/main" id="{720C4144-2C26-4A03-911B-275103B596E6}"/>
                </a:ext>
              </a:extLst>
            </p:cNvPr>
            <p:cNvSpPr txBox="1"/>
            <p:nvPr/>
          </p:nvSpPr>
          <p:spPr>
            <a:xfrm>
              <a:off x="107424" y="282756"/>
              <a:ext cx="1984843" cy="19457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40005" rIns="80010" bIns="40005" spcCol="1270" anchor="ctr"/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标准化对比分析</a:t>
              </a:r>
              <a:endParaRPr 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4" name="组合 68">
            <a:extLst>
              <a:ext uri="{FF2B5EF4-FFF2-40B4-BE49-F238E27FC236}">
                <a16:creationId xmlns:a16="http://schemas.microsoft.com/office/drawing/2014/main" id="{049537A8-1293-4D64-95DE-998164936F4B}"/>
              </a:ext>
            </a:extLst>
          </p:cNvPr>
          <p:cNvGrpSpPr>
            <a:grpSpLocks/>
          </p:cNvGrpSpPr>
          <p:nvPr/>
        </p:nvGrpSpPr>
        <p:grpSpPr bwMode="auto">
          <a:xfrm>
            <a:off x="9658706" y="4218959"/>
            <a:ext cx="2641378" cy="930275"/>
            <a:chOff x="2199689" y="2"/>
            <a:chExt cx="3324316" cy="2511219"/>
          </a:xfrm>
        </p:grpSpPr>
        <p:sp>
          <p:nvSpPr>
            <p:cNvPr id="105" name="矩形: 圆顶角 79">
              <a:extLst>
                <a:ext uri="{FF2B5EF4-FFF2-40B4-BE49-F238E27FC236}">
                  <a16:creationId xmlns:a16="http://schemas.microsoft.com/office/drawing/2014/main" id="{A1DD20DD-213B-4AFC-AA73-9C26B5AD08ED}"/>
                </a:ext>
              </a:extLst>
            </p:cNvPr>
            <p:cNvSpPr/>
            <p:nvPr/>
          </p:nvSpPr>
          <p:spPr>
            <a:xfrm rot="5400000">
              <a:off x="2493183" y="-293492"/>
              <a:ext cx="2511219" cy="3098207"/>
            </a:xfrm>
            <a:prstGeom prst="round2SameRect">
              <a:avLst/>
            </a:prstGeom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6" name="矩形: 圆顶角 4">
              <a:extLst>
                <a:ext uri="{FF2B5EF4-FFF2-40B4-BE49-F238E27FC236}">
                  <a16:creationId xmlns:a16="http://schemas.microsoft.com/office/drawing/2014/main" id="{29A444AB-897E-43C9-B77F-92A6732AAC0E}"/>
                </a:ext>
              </a:extLst>
            </p:cNvPr>
            <p:cNvSpPr txBox="1"/>
            <p:nvPr/>
          </p:nvSpPr>
          <p:spPr>
            <a:xfrm>
              <a:off x="2199692" y="124275"/>
              <a:ext cx="3324313" cy="22626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0" tIns="123825" rIns="247650" bIns="123825" spcCol="1270" anchor="ctr"/>
            <a:lstStyle>
              <a:defPPr>
                <a:defRPr lang="de-DE"/>
              </a:defPPr>
              <a:lvl2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  <a:defRPr sz="14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</a:lstStyle>
            <a:p>
              <a:pPr lvl="1"/>
              <a:r>
                <a:rPr lang="zh-CN" altLang="en-US" dirty="0"/>
                <a:t>建立工艺标准化管理；</a:t>
              </a:r>
              <a:endParaRPr lang="en-US" altLang="zh-CN" dirty="0"/>
            </a:p>
            <a:p>
              <a:pPr lvl="1"/>
              <a:r>
                <a:rPr lang="zh-CN" altLang="en-US" dirty="0"/>
                <a:t>多工厂工艺、效率对比分析；</a:t>
              </a:r>
              <a:endParaRPr lang="en-US" altLang="zh-CN" dirty="0"/>
            </a:p>
          </p:txBody>
        </p:sp>
      </p:grpSp>
    </p:spTree>
    <p:extLst>
      <p:ext uri="{BB962C8B-B14F-4D97-AF65-F5344CB8AC3E}">
        <p14:creationId xmlns:p14="http://schemas.microsoft.com/office/powerpoint/2010/main" val="3582871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/>
          <p:nvPr/>
        </p:nvSpPr>
        <p:spPr>
          <a:xfrm>
            <a:off x="3175" y="0"/>
            <a:ext cx="12192000" cy="956310"/>
          </a:xfrm>
          <a:prstGeom prst="rect">
            <a:avLst/>
          </a:prstGeom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64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</a:defRPr>
            </a:lvl9pPr>
          </a:lstStyle>
          <a:p>
            <a:r>
              <a:rPr lang="en-US" kern="0" dirty="0">
                <a:sym typeface="Arial" panose="020B0604020202020204" pitchFamily="34" charset="0"/>
              </a:rPr>
              <a:t>      </a:t>
            </a:r>
            <a:r>
              <a:rPr lang="zh-CN" altLang="en-US" kern="0" dirty="0">
                <a:sym typeface="Arial" panose="020B0604020202020204" pitchFamily="34" charset="0"/>
              </a:rPr>
              <a:t>奥利普质量管理系统可以给企业带来来价值收益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CE26EF7-223C-6B64-25D1-B2166B3C8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23" y="1340710"/>
            <a:ext cx="11759303" cy="506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2837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/>
          <p:nvPr/>
        </p:nvSpPr>
        <p:spPr>
          <a:xfrm>
            <a:off x="3175" y="0"/>
            <a:ext cx="12192000" cy="956310"/>
          </a:xfrm>
          <a:prstGeom prst="rect">
            <a:avLst/>
          </a:prstGeom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64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</a:defRPr>
            </a:lvl9pPr>
          </a:lstStyle>
          <a:p>
            <a:r>
              <a:rPr lang="en-US" kern="0" dirty="0">
                <a:sym typeface="Arial" panose="020B0604020202020204" pitchFamily="34" charset="0"/>
              </a:rPr>
              <a:t>      </a:t>
            </a:r>
            <a:r>
              <a:rPr lang="zh-CN" altLang="en-US" kern="0" dirty="0">
                <a:sym typeface="Arial" panose="020B0604020202020204" pitchFamily="34" charset="0"/>
              </a:rPr>
              <a:t>富有实战经验的交付团队</a:t>
            </a:r>
            <a:r>
              <a:rPr lang="en-US" altLang="zh-CN" kern="0" dirty="0">
                <a:sym typeface="Arial" panose="020B0604020202020204" pitchFamily="34" charset="0"/>
              </a:rPr>
              <a:t>+</a:t>
            </a:r>
            <a:r>
              <a:rPr lang="zh-CN" altLang="en-US" kern="0" dirty="0">
                <a:sym typeface="Arial" panose="020B0604020202020204" pitchFamily="34" charset="0"/>
              </a:rPr>
              <a:t>制造行业实际场景验证的成熟系统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CFC54FB-E374-BE1E-E2AB-87691E70B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" y="946421"/>
            <a:ext cx="6629901" cy="269860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1CE8DE7-FE90-E644-4F12-FC564AC03D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67" y="3825044"/>
            <a:ext cx="2879052" cy="16288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A755788-7255-7D1E-44CD-134D1486FE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0585" y="3793446"/>
            <a:ext cx="1522581" cy="269860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149DA7B-5D8E-0E43-ED3C-A109DFDA46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1265" y="584684"/>
            <a:ext cx="3231569" cy="215593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51F3D2A-7E6B-DCD1-9877-EB2442ECCC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0980" y="1953238"/>
            <a:ext cx="3578895" cy="18512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6CA1CD8-8EC7-8A3C-3237-9EE03F5AA5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30132" y="3645024"/>
            <a:ext cx="1843799" cy="231287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92248DD-B7E0-434D-B286-C72D0BF748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3779" y="3893867"/>
            <a:ext cx="2683961" cy="132986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895CF623-A690-63D3-B133-8AD312C39A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63571" y="4113603"/>
            <a:ext cx="2067928" cy="137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35038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hmNzE1MWIxZDI0NjdmODBkZWUwYjc1ZjU3MGMwY2E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5:111,25-366,85-374,25-593,65"/>
  <p:tag name="CDT_MASTERSHAPE2" val="13:111,25-366,8501-374,25-593,6499"/>
  <p:tag name="CDT_MASTERSHAPE3" val="2:0-0-99,87504-960,5"/>
  <p:tag name="CDT_MASTERSHAPE4" val="11:111,25-0-374,25-355,5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13:111,25-49,37504-374,25-306,1349"/>
  <p:tag name="CDT_MASTERSHAPE3" val="5:111,25-366,85-374,25-593,6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430,875"/>
  <p:tag name="CDT_MASTERSHAPE3" val="4:111,25-491,625-374,25-430,8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83,5"/>
  <p:tag name="CDT_MASTERSHAPE3" val="13:111,25-344,125-374,25-283,4646"/>
  <p:tag name="CDT_MASTERSHAPE4" val="12:111,25-639,0355-374,25-283,464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430,875"/>
  <p:tag name="CDT_MASTERSHAPE3" val="4:111,25-491,625-181,375-430,875"/>
  <p:tag name="CDT_MASTERSHAPE4" val="5:304-49,37504-181,5-430,875"/>
  <p:tag name="CDT_MASTERSHAPE5" val="6:304-491,625-181,5-430,87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5:111,25-820,4528-374,25-102,04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DELETE_ONEVENT_NEWPRES" val="False"/>
  <p:tag name="CDT_PROT" val="2"/>
  <p:tag name="CDT_PROT_TOP" val="0"/>
  <p:tag name="CDT_PROT_LEFT" val="0"/>
  <p:tag name="CDT_PROT_WIDTH" val="960,5"/>
  <p:tag name="CDT_PROT_HEIGHT" val="99,8750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  <p:tag name="CDT_MASTERSHAPE3" val="5:111,25-820,4528-374,25-102,047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  <p:tag name="CDT_MASTERSHAPE3" val="6:111,25-820,4528-374,25-102,047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317,4803"/>
  <p:tag name="CDT_MASTERSHAPE3" val="13:111,25-378,2697-374,25-317,4803"/>
  <p:tag name="CDT_MASTERSHAPE4" val="6:111,25-820,4528-374,25-102,047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04,0945"/>
  <p:tag name="CDT_MASTERSHAPE3" val="13:111,25-264,7559-374,25-215,4941"/>
  <p:tag name="CDT_MASTERSHAPE4" val="12:111,25-491,625-374,25-204,125"/>
  <p:tag name="CDT_MASTERSHAPE5" val="7:111,25-820,4528-374,25-102,047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  <p:tag name="CDT_MASTERSHAPE4" val="6:111,25-820,4528-374,25-102,047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317,4803"/>
  <p:tag name="CDT_MASTERSHAPE3" val="13:111,25-378,2696-181,375-317,4803"/>
  <p:tag name="CDT_MASTERSHAPE4" val="12:304-49,37504-181,5-317,4803"/>
  <p:tag name="CDT_MASTERSHAPE5" val="15:304-378,2697-181,5-317,4803"/>
  <p:tag name="CDT_MASTERSHAPE6" val="10:111,25-820,4528-374,25-102,047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99,87504-960,5"/>
  <p:tag name="CDT_MASTERSHAPE2" val="3078:0-0-99,87504-960,5"/>
  <p:tag name="CDT_MASTERSHAPE3" val="3079:111,25-49,37504-374,25-646,3749"/>
  <p:tag name="CDT_MASTERSHAPE4" val="10:0-809,1142-63,50622-113,3858"/>
  <p:tag name="CDT_MASTERSHAPE5" val="16:485,5-0-34-960,5"/>
  <p:tag name="CDT_MASTERSHAPE6" val="17:519,5-0-20,5-309,6244"/>
  <p:tag name="CDT_MASTERSHAPE7" val="18:519,5-0-20,5-138,9988"/>
  <p:tag name="CDT_MASTERSHAPE8" val="19:519,5-298,2492-20,5-662,2507"/>
  <p:tag name="CDT_MASTERSHAPE9" val="20:0-480,25-0,1250394-0,1250394"/>
  <p:tag name="CDT_MASTERSHAPE10" val="3072:0-0-0-0"/>
  <p:tag name="CDT_MASTERSHAPE11" val="3073:0-0-0-0"/>
  <p:tag name="CDT_MASTERSHAPE12" val="3074:0-0-0-0"/>
  <p:tag name="CDT_MASTERSHAPE13" val="3075:0-0-0-0"/>
  <p:tag name="CDT_MASTERSHAPE14" val="3076:0-0-0-0"/>
  <p:tag name="CDT_MASTERSHAPE15" val="3077:0-0-0-0"/>
  <p:tag name="CDT_MASTERSHAPE16" val="3080:0-0-0-0"/>
  <p:tag name="CDT_MASTERSHAPE17" val="3081:0-0-0-0"/>
  <p:tag name="CDT_MASTERSHAPE18" val="3082:0-0-0-0"/>
  <p:tag name="CDT_MASTERSHAPE19" val="3083:0-0-0-0"/>
  <p:tag name="CDT_MASTERSHAPE20" val="3084:0-0-0-0"/>
  <p:tag name="CDT_MASTERSHAPE21" val="3085:0-0-0-0"/>
  <p:tag name="CDT_MASTERSHAPE22" val="3086:0-0-0-0"/>
  <p:tag name="CDT_MASTERSHAPE23" val="3087:0-0-0-0"/>
  <p:tag name="CDT_MASTERSHAPE24" val="3088:0-0-0-0"/>
  <p:tag name="CDT_MASTERSHAPE25" val="3089:0-0-0-0"/>
  <p:tag name="CDT_MASTERSHAPE26" val="3090:0-0-0-0"/>
  <p:tag name="CDT_MASTERSHAPE27" val="3091:0-0-0-0"/>
  <p:tag name="CDT_MASTERSHAPE28" val="3092:0-0-0-0"/>
  <p:tag name="CDT_MASTERSHAPE29" val="3093:0-0-0-0"/>
  <p:tag name="CDT_MASTERSHAPE30" val="3094:0-0-0-0"/>
  <p:tag name="CDT_MASTERSHAPE31" val="3095:0-0-0-0"/>
  <p:tag name="CDT_MASTERSHAPE32" val="3096:0-0-0-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DELETE_ONEVENT_NEWPRES" val="False"/>
  <p:tag name="CDT_PROT" val="2"/>
  <p:tag name="CDT_PROT_TOP" val="0"/>
  <p:tag name="CDT_PROT_LEFT" val="0"/>
  <p:tag name="CDT_PROT_WIDTH" val="960,5"/>
  <p:tag name="CDT_PROT_HEIGHT" val="99,8750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326,7-960,5"/>
  <p:tag name="CDT_MASTERSHAPE2" val="11:0-0-326,7-960,5"/>
  <p:tag name="CDT_MASTERSHAPE3" val="57350:326,7-26,62496-68,50504-933,8749"/>
  <p:tag name="CDT_MASTERSHAPE4" val="57351:295,7487-26,62496-30,95134-933,8749"/>
  <p:tag name="CDT_MASTERSHAPE5" val="12:0-480,25-0,1250394-0,1250394"/>
  <p:tag name="CDT_MASTERSHAPE6" val="13:0-49,37504-76,20732-136,063"/>
  <p:tag name="CDT_MASTERSHAPE7" val="14:485,5-0-34-960,5"/>
  <p:tag name="CDT_MASTERSHAPE8" val="10:485,5-695,75-34-264,7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406,08-960,5"/>
  <p:tag name="CDT_MASTERSHAPE2" val="13:0-0-406,08-960,5"/>
  <p:tag name="CDT_MASTERSHAPE3" val="57350:337,575-26,62496-68,50504-933,8749"/>
  <p:tag name="CDT_MASTERSHAPE4" val="57351:406,08-26,62496-30,95134-933,8749"/>
  <p:tag name="CDT_MASTERSHAPE5" val="11:0-480,25-0,1250394-0,1250394"/>
  <p:tag name="CDT_MASTERSHAPE6" val="14:0-49,37504-76,20732-136,063"/>
  <p:tag name="CDT_MASTERSHAPE7" val="15:485,5-0-34-960,5"/>
  <p:tag name="CDT_MASTERSHAPE8" val="12:485,5-695,75-34-264,7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190,6199-26,62496-99,70441-933,8749"/>
  <p:tag name="CDT_MASTERSHAPE4" val="11:0-480,25-0,1250394-0,1250394"/>
  <p:tag name="CDT_MASTERSHAPE5" val="12:0-49,37504-76,20732-136,063"/>
  <p:tag name="CDT_MASTERSHAPE6" val="15:485,5-0-34-960,5"/>
  <p:tag name="CDT_MASTERSHAPE7" val="57351:190,62-26,62504-30,95134-933,8749"/>
  <p:tag name="CDT_MASTERSHAPE8" val="13:485,5-695,75-34-264,7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235,2668-26,62496-99,70441-933,8749"/>
  <p:tag name="CDT_MASTERSHAPE4" val="11:0-480,25-0,1250394-0,1250394"/>
  <p:tag name="CDT_MASTERSHAPE5" val="13:0-49,37504-76,20732-136,063"/>
  <p:tag name="CDT_MASTERSHAPE6" val="15:485,5-0-34-960,5"/>
  <p:tag name="CDT_MASTERSHAPE7" val="57351:304-26,62504-30,95134-933,8749"/>
  <p:tag name="CDT_MASTERSHAPE8" val="12:485,5-695,75-34-264,7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326,75-960,5"/>
  <p:tag name="CDT_MASTERSHAPE2" val="57350:326,7-26,62504-68,50504-933,8749"/>
  <p:tag name="CDT_MASTERSHAPE3" val="57351:295,7487-26,62504-30,95134-933,8749"/>
  <p:tag name="CDT_MASTERSHAPE4" val="6:0-480,25-0,1250394-0,1250394"/>
  <p:tag name="CDT_MASTERSHAPE5" val="8:0-809,1249-63,37504-113,37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406,5005-960,5"/>
  <p:tag name="CDT_MASTERSHAPE2" val="57350:337,575-26,62504-68,50504-933,8749"/>
  <p:tag name="CDT_MASTERSHAPE3" val="57351:406,08-26,62504-30,95134-933,8749"/>
  <p:tag name="CDT_MASTERSHAPE4" val="6:0-480,25-0,1250394-0,1250394"/>
  <p:tag name="CDT_MASTERSHAPE5" val="9:0-809,1249-63,37504-113,37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5:111,25-366,85-374,25-593,65"/>
  <p:tag name="CDT_MASTERSHAPE2" val="13:111,25-366,8501-374,25-593,6499"/>
  <p:tag name="CDT_MASTERSHAPE3" val="2:0-0-99,87504-960,5"/>
  <p:tag name="CDT_MASTERSHAPE4" val="11:111,25-0-374,25-355,5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13:111,25-49,37504-374,25-306,1349"/>
  <p:tag name="CDT_MASTERSHAPE3" val="5:111,25-366,85-374,25-593,6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326,7-960,5"/>
  <p:tag name="CDT_MASTERSHAPE2" val="11:0-0-326,7-960,5"/>
  <p:tag name="CDT_MASTERSHAPE3" val="57350:326,7-26,62496-68,50504-933,8749"/>
  <p:tag name="CDT_MASTERSHAPE4" val="57351:295,7487-26,62496-30,95134-933,8749"/>
  <p:tag name="CDT_MASTERSHAPE5" val="12:0-480,25-0,1250394-0,1250394"/>
  <p:tag name="CDT_MASTERSHAPE6" val="13:0-49,37504-76,20732-136,063"/>
  <p:tag name="CDT_MASTERSHAPE7" val="14:485,5-0-34-960,5"/>
  <p:tag name="CDT_MASTERSHAPE8" val="10:485,5-695,75-34-264,7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430,875"/>
  <p:tag name="CDT_MASTERSHAPE3" val="4:111,25-491,625-374,25-430,87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83,5"/>
  <p:tag name="CDT_MASTERSHAPE3" val="13:111,25-344,125-374,25-283,4646"/>
  <p:tag name="CDT_MASTERSHAPE4" val="12:111,25-639,0355-374,25-283,464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430,875"/>
  <p:tag name="CDT_MASTERSHAPE3" val="4:111,25-491,625-181,375-430,875"/>
  <p:tag name="CDT_MASTERSHAPE4" val="5:304-49,37504-181,5-430,875"/>
  <p:tag name="CDT_MASTERSHAPE5" val="6:304-491,625-181,5-430,87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5:111,25-820,4528-374,25-102,047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  <p:tag name="CDT_MASTERSHAPE3" val="5:111,25-820,4528-374,25-102,047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  <p:tag name="CDT_MASTERSHAPE3" val="6:111,25-820,4528-374,25-102,047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317,4803"/>
  <p:tag name="CDT_MASTERSHAPE3" val="13:111,25-378,2697-374,25-317,4803"/>
  <p:tag name="CDT_MASTERSHAPE4" val="6:111,25-820,4528-374,25-102,047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04,0945"/>
  <p:tag name="CDT_MASTERSHAPE3" val="13:111,25-264,7559-374,25-215,4941"/>
  <p:tag name="CDT_MASTERSHAPE4" val="12:111,25-491,625-374,25-204,125"/>
  <p:tag name="CDT_MASTERSHAPE5" val="7:111,25-820,4528-374,25-102,047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406,08-960,5"/>
  <p:tag name="CDT_MASTERSHAPE2" val="13:0-0-406,08-960,5"/>
  <p:tag name="CDT_MASTERSHAPE3" val="57350:337,575-26,62496-68,50504-933,8749"/>
  <p:tag name="CDT_MASTERSHAPE4" val="57351:406,08-26,62496-30,95134-933,8749"/>
  <p:tag name="CDT_MASTERSHAPE5" val="11:0-480,25-0,1250394-0,1250394"/>
  <p:tag name="CDT_MASTERSHAPE6" val="14:0-49,37504-76,20732-136,063"/>
  <p:tag name="CDT_MASTERSHAPE7" val="15:485,5-0-34-960,5"/>
  <p:tag name="CDT_MASTERSHAPE8" val="12:485,5-695,75-34-264,7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  <p:tag name="CDT_MASTERSHAPE4" val="6:111,25-820,4528-374,25-102,047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317,4803"/>
  <p:tag name="CDT_MASTERSHAPE3" val="13:111,25-378,2696-181,375-317,4803"/>
  <p:tag name="CDT_MASTERSHAPE4" val="12:304-49,37504-181,5-317,4803"/>
  <p:tag name="CDT_MASTERSHAPE5" val="15:304-378,2697-181,5-317,4803"/>
  <p:tag name="CDT_MASTERSHAPE6" val="10:111,25-820,4528-374,25-102,047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99,87504-960,5"/>
  <p:tag name="CDT_MASTERSHAPE2" val="3078:0-0-99,87504-960,5"/>
  <p:tag name="CDT_MASTERSHAPE3" val="3079:111,25-49,37504-374,25-646,3749"/>
  <p:tag name="CDT_MASTERSHAPE4" val="10:0-809,1142-63,50622-113,3858"/>
  <p:tag name="CDT_MASTERSHAPE5" val="16:485,5-0-34-960,5"/>
  <p:tag name="CDT_MASTERSHAPE6" val="17:519,5-0-20,5-309,6244"/>
  <p:tag name="CDT_MASTERSHAPE7" val="18:519,5-0-20,5-138,9988"/>
  <p:tag name="CDT_MASTERSHAPE8" val="19:519,5-298,2492-20,5-662,2507"/>
  <p:tag name="CDT_MASTERSHAPE9" val="20:0-480,25-0,1250394-0,1250394"/>
  <p:tag name="CDT_MASTERSHAPE10" val="3072:0-0-0-0"/>
  <p:tag name="CDT_MASTERSHAPE11" val="3073:0-0-0-0"/>
  <p:tag name="CDT_MASTERSHAPE12" val="3074:0-0-0-0"/>
  <p:tag name="CDT_MASTERSHAPE13" val="3075:0-0-0-0"/>
  <p:tag name="CDT_MASTERSHAPE14" val="3076:0-0-0-0"/>
  <p:tag name="CDT_MASTERSHAPE15" val="3077:0-0-0-0"/>
  <p:tag name="CDT_MASTERSHAPE16" val="3080:0-0-0-0"/>
  <p:tag name="CDT_MASTERSHAPE17" val="3081:0-0-0-0"/>
  <p:tag name="CDT_MASTERSHAPE18" val="3082:0-0-0-0"/>
  <p:tag name="CDT_MASTERSHAPE19" val="3083:0-0-0-0"/>
  <p:tag name="CDT_MASTERSHAPE20" val="3084:0-0-0-0"/>
  <p:tag name="CDT_MASTERSHAPE21" val="3085:0-0-0-0"/>
  <p:tag name="CDT_MASTERSHAPE22" val="3086:0-0-0-0"/>
  <p:tag name="CDT_MASTERSHAPE23" val="3087:0-0-0-0"/>
  <p:tag name="CDT_MASTERSHAPE24" val="3088:0-0-0-0"/>
  <p:tag name="CDT_MASTERSHAPE25" val="3089:0-0-0-0"/>
  <p:tag name="CDT_MASTERSHAPE26" val="3090:0-0-0-0"/>
  <p:tag name="CDT_MASTERSHAPE27" val="3091:0-0-0-0"/>
  <p:tag name="CDT_MASTERSHAPE28" val="3092:0-0-0-0"/>
  <p:tag name="CDT_MASTERSHAPE29" val="3093:0-0-0-0"/>
  <p:tag name="CDT_MASTERSHAPE30" val="3094:0-0-0-0"/>
  <p:tag name="CDT_MASTERSHAPE31" val="3095:0-0-0-0"/>
  <p:tag name="CDT_MASTERSHAPE32" val="3096:0-0-0-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190,6199-26,62496-99,70441-933,8749"/>
  <p:tag name="CDT_MASTERSHAPE4" val="11:0-480,25-0,1250394-0,1250394"/>
  <p:tag name="CDT_MASTERSHAPE5" val="12:0-49,37504-76,20732-136,063"/>
  <p:tag name="CDT_MASTERSHAPE6" val="15:485,5-0-34-960,5"/>
  <p:tag name="CDT_MASTERSHAPE7" val="57351:190,62-26,62504-30,95134-933,8749"/>
  <p:tag name="CDT_MASTERSHAPE8" val="13:485,5-695,75-34-264,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235,2668-26,62496-99,70441-933,8749"/>
  <p:tag name="CDT_MASTERSHAPE4" val="11:0-480,25-0,1250394-0,1250394"/>
  <p:tag name="CDT_MASTERSHAPE5" val="13:0-49,37504-76,20732-136,063"/>
  <p:tag name="CDT_MASTERSHAPE6" val="15:485,5-0-34-960,5"/>
  <p:tag name="CDT_MASTERSHAPE7" val="57351:304-26,62504-30,95134-933,8749"/>
  <p:tag name="CDT_MASTERSHAPE8" val="12:485,5-695,75-34-264,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326,75-960,5"/>
  <p:tag name="CDT_MASTERSHAPE2" val="57350:326,7-26,62504-68,50504-933,8749"/>
  <p:tag name="CDT_MASTERSHAPE3" val="57351:295,7487-26,62504-30,95134-933,8749"/>
  <p:tag name="CDT_MASTERSHAPE4" val="6:0-480,25-0,1250394-0,1250394"/>
  <p:tag name="CDT_MASTERSHAPE5" val="8:0-809,1249-63,37504-113,37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406,5005-960,5"/>
  <p:tag name="CDT_MASTERSHAPE2" val="57350:337,575-26,62504-68,50504-933,8749"/>
  <p:tag name="CDT_MASTERSHAPE3" val="57351:406,08-26,62504-30,95134-933,8749"/>
  <p:tag name="CDT_MASTERSHAPE4" val="6:0-480,25-0,1250394-0,1250394"/>
  <p:tag name="CDT_MASTERSHAPE5" val="9:0-809,1249-63,37504-113,375"/>
</p:tagLst>
</file>

<file path=ppt/theme/theme1.xml><?xml version="1.0" encoding="utf-8"?>
<a:theme xmlns:a="http://schemas.openxmlformats.org/drawingml/2006/main" name="Siemens 2016 – 16:9">
  <a:themeElements>
    <a:clrScheme name="Siemens">
      <a:dk1>
        <a:srgbClr val="000000"/>
      </a:dk1>
      <a:lt1>
        <a:srgbClr val="FFFFFF"/>
      </a:lt1>
      <a:dk2>
        <a:srgbClr val="000000"/>
      </a:dk2>
      <a:lt2>
        <a:srgbClr val="ADBECB"/>
      </a:lt2>
      <a:accent1>
        <a:srgbClr val="879BAA"/>
      </a:accent1>
      <a:accent2>
        <a:srgbClr val="BECDD7"/>
      </a:accent2>
      <a:accent3>
        <a:srgbClr val="EB780A"/>
      </a:accent3>
      <a:accent4>
        <a:srgbClr val="641946"/>
      </a:accent4>
      <a:accent5>
        <a:srgbClr val="005F87"/>
      </a:accent5>
      <a:accent6>
        <a:srgbClr val="647D2D"/>
      </a:accent6>
      <a:hlink>
        <a:srgbClr val="EB780A"/>
      </a:hlink>
      <a:folHlink>
        <a:srgbClr val="641946"/>
      </a:folHlink>
    </a:clrScheme>
    <a:fontScheme name="Sieme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</a:spPr>
      <a:bodyPr wrap="square" lIns="108000" tIns="54000" rIns="108000" bIns="54000" numCol="1" spcCol="72000" rtlCol="0" anchor="ctr">
        <a:noAutofit/>
      </a:bodyPr>
      <a:lstStyle>
        <a:defPPr algn="ctr">
          <a:lnSpc>
            <a:spcPct val="110000"/>
          </a:lnSpc>
          <a:spcBef>
            <a:spcPct val="0"/>
          </a:spcBef>
          <a:buFont typeface="Wingdings" panose="05000000000000000000" charset="0"/>
          <a:buNone/>
          <a:defRPr sz="1800" dirty="0" smtClean="0">
            <a:solidFill>
              <a:schemeClr val="tx1"/>
            </a:solidFill>
            <a:latin typeface="+mn-lt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0" tIns="0" rIns="0" bIns="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ヒラギノ角ゴ Pro W3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10000"/>
          </a:lnSpc>
          <a:spcBef>
            <a:spcPts val="0"/>
          </a:spcBef>
          <a:defRPr sz="1200" dirty="0" smtClean="0">
            <a:solidFill>
              <a:schemeClr val="tx1"/>
            </a:solidFill>
            <a:latin typeface="+mn-lt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tx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iemens 2017 – 16:9">
  <a:themeElements>
    <a:clrScheme name="Siemens">
      <a:dk1>
        <a:srgbClr val="000000"/>
      </a:dk1>
      <a:lt1>
        <a:srgbClr val="FFFFFF"/>
      </a:lt1>
      <a:dk2>
        <a:srgbClr val="000000"/>
      </a:dk2>
      <a:lt2>
        <a:srgbClr val="ADBECB"/>
      </a:lt2>
      <a:accent1>
        <a:srgbClr val="879BAA"/>
      </a:accent1>
      <a:accent2>
        <a:srgbClr val="BECDD7"/>
      </a:accent2>
      <a:accent3>
        <a:srgbClr val="EB780A"/>
      </a:accent3>
      <a:accent4>
        <a:srgbClr val="641946"/>
      </a:accent4>
      <a:accent5>
        <a:srgbClr val="005F87"/>
      </a:accent5>
      <a:accent6>
        <a:srgbClr val="647D2D"/>
      </a:accent6>
      <a:hlink>
        <a:srgbClr val="EB780A"/>
      </a:hlink>
      <a:folHlink>
        <a:srgbClr val="641946"/>
      </a:folHlink>
    </a:clrScheme>
    <a:fontScheme name="Sieme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8979E"/>
        </a:solidFill>
        <a:ln>
          <a:noFill/>
        </a:ln>
      </a:spPr>
      <a:bodyPr wrap="square" lIns="0" tIns="0" rIns="0" bIns="0" rtlCol="0" anchor="ctr"/>
      <a:lstStyle>
        <a:defPPr algn="ctr">
          <a:defRPr sz="1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0" tIns="0" rIns="0" bIns="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ヒラギノ角ゴ Pro W3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10000"/>
          </a:lnSpc>
          <a:spcBef>
            <a:spcPts val="0"/>
          </a:spcBef>
          <a:defRPr sz="1200" dirty="0" smtClean="0">
            <a:solidFill>
              <a:schemeClr val="tx1"/>
            </a:solidFill>
            <a:latin typeface="+mn-lt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txDef>
  </a:objectDefaults>
  <a:extraClrSchemeLst/>
  <a:custClrLst>
    <a:custClr name="Siemens Snow | 255 255 255">
      <a:srgbClr val="FFFFFF"/>
    </a:custClr>
    <a:custClr name="Siemens Accent Yellow dark | 235 120 10">
      <a:srgbClr val="EB780A"/>
    </a:custClr>
    <a:custClr name="Siemens Accent Yellow light | 255 185 0">
      <a:srgbClr val="FFB900"/>
    </a:custClr>
    <a:custClr name="Siemens Stone dark | 60 70 75">
      <a:srgbClr val="3C464B"/>
    </a:custClr>
    <a:custClr name="Siemens Sand dark | 115 100 90">
      <a:srgbClr val="73645A"/>
    </a:custClr>
    <a:custClr name="Siemens Accent Teal dark | 0 100 110">
      <a:srgbClr val="00646E"/>
    </a:custClr>
    <a:custClr name="Siemens Accent Yellow | 125 45 30">
      <a:srgbClr val="7D2D1E"/>
    </a:custClr>
    <a:custClr name="Siemens Accent Red | 65 20 50">
      <a:srgbClr val="411432"/>
    </a:custClr>
    <a:custClr name="Siemens Accent Blue | 0 70 105">
      <a:srgbClr val="004669"/>
    </a:custClr>
    <a:custClr name="Siemens Accent Green | 70 95 25">
      <a:srgbClr val="465F19"/>
    </a:custClr>
    <a:custClr name="Black">
      <a:srgbClr val="000000"/>
    </a:custClr>
    <a:custClr name="Siemens Accent Red dark | 100 25 70">
      <a:srgbClr val="641946"/>
    </a:custClr>
    <a:custClr name="Siemens Accent Red light | 175 35 95">
      <a:srgbClr val="AF235F"/>
    </a:custClr>
    <a:custClr name="Siemens Stone | 120 135 145">
      <a:srgbClr val="788791"/>
    </a:custClr>
    <a:custClr name="Siemens Sand | 155 150 130">
      <a:srgbClr val="9B9682"/>
    </a:custClr>
    <a:custClr name="Siemens Accent Teal | 15 130 135">
      <a:srgbClr val="0F8287"/>
    </a:custClr>
    <a:custClr name="Siemens Accent Yellow | 200 90 30">
      <a:srgbClr val="C85A1E"/>
    </a:custClr>
    <a:custClr name="Siemens Accent Red dark | 100 25 70">
      <a:srgbClr val="641946"/>
    </a:custClr>
    <a:custClr name="Siemens Accent Blue dark | 0 95 135">
      <a:srgbClr val="005F87"/>
    </a:custClr>
    <a:custClr name="Siemens Accent Green dark | 100 125 45">
      <a:srgbClr val="647D2D"/>
    </a:custClr>
    <a:custClr name="Siemens Stone light | 135 155 170">
      <a:srgbClr val="879BAA"/>
    </a:custClr>
    <a:custClr name="Siemens Accent Blue dark | 0 95 135">
      <a:srgbClr val="005F87"/>
    </a:custClr>
    <a:custClr name="Siemens Accent Blue light | 80 190 215">
      <a:srgbClr val="50BED7"/>
    </a:custClr>
    <a:custClr name="Siemens Stone | 155 175 190">
      <a:srgbClr val="9BAFBE"/>
    </a:custClr>
    <a:custClr name="Siemens Sand | 185 185 165">
      <a:srgbClr val="B9B9A5"/>
    </a:custClr>
    <a:custClr name="Siemens Accent Teal | 50 160 160">
      <a:srgbClr val="32A0A0"/>
    </a:custClr>
    <a:custClr name="Siemens Accent Yellow dark | 235 120 10">
      <a:srgbClr val="EB780A"/>
    </a:custClr>
    <a:custClr name="Siemens Accent Red | 135 30 80">
      <a:srgbClr val="871E50"/>
    </a:custClr>
    <a:custClr name="Siemens Accent Blue | 35 135 170">
      <a:srgbClr val="2387AA"/>
    </a:custClr>
    <a:custClr name="Siemens Accent Green | 135 150 40">
      <a:srgbClr val="879628"/>
    </a:custClr>
    <a:custClr name="Siemens Stone light 35% | 190 205 215">
      <a:srgbClr val="BECDD7"/>
    </a:custClr>
    <a:custClr name="Siemens Accent Green dark | 100 125 45">
      <a:srgbClr val="647D2D"/>
    </a:custClr>
    <a:custClr name="Siemens Accent Green light | 170 180 20">
      <a:srgbClr val="AAB414"/>
    </a:custClr>
    <a:custClr name="Siemens Stone light 35% | 190 205 215">
      <a:srgbClr val="BECDD7"/>
    </a:custClr>
    <a:custClr name="Siemens Sand light 35% | 215 215 205">
      <a:srgbClr val="D7D7CD"/>
    </a:custClr>
    <a:custClr name="Siemens Accent Teal | 75 185 185">
      <a:srgbClr val="4BB9B9"/>
    </a:custClr>
    <a:custClr name="Siemens Accent Yellow light | 255 185 0">
      <a:srgbClr val="FFB900"/>
    </a:custClr>
    <a:custClr name="Siemens Accent Red light | 175 35 95">
      <a:srgbClr val="AF235F"/>
    </a:custClr>
    <a:custClr name="Siemens Accent Blue | 65 170 200">
      <a:srgbClr val="41AAC8"/>
    </a:custClr>
    <a:custClr name="Siemens Accent Green light | 170 180 20">
      <a:srgbClr val="AAB414"/>
    </a:custClr>
    <a:custClr name="Siemens Sand light 35% | 215 215 205">
      <a:srgbClr val="D7D7CD"/>
    </a:custClr>
    <a:custClr name="Siemens Accent Teal dark | 0 100 110">
      <a:srgbClr val="00646E"/>
    </a:custClr>
    <a:custClr name="Siemens Accent Teal light | 65 170 170">
      <a:srgbClr val="41AAAA"/>
    </a:custClr>
    <a:custClr name="Siemens Stone | 205 217 225">
      <a:srgbClr val="CDD9E1"/>
    </a:custClr>
    <a:custClr name="Siemens Sand | 225 225 215">
      <a:srgbClr val="E1E1D7"/>
    </a:custClr>
    <a:custClr name="Siemens Accent Teal | 165 225 225">
      <a:srgbClr val="A5E1E1"/>
    </a:custClr>
    <a:custClr name="Siemens Accent Yellow | 255 225 120">
      <a:srgbClr val="FFE178"/>
    </a:custClr>
    <a:custClr name="Siemens Accent Red | 215 105 140">
      <a:srgbClr val="D7698C"/>
    </a:custClr>
    <a:custClr name="Siemens Accent Blue | 125 210 230">
      <a:srgbClr val="7DD2E6"/>
    </a:custClr>
    <a:custClr name="Siemens Accent Green | 210 215 65">
      <a:srgbClr val="D2D741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1859</TotalTime>
  <Words>737</Words>
  <Application>Microsoft Office PowerPoint</Application>
  <PresentationFormat>自定义</PresentationFormat>
  <Paragraphs>196</Paragraphs>
  <Slides>6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9" baseType="lpstr">
      <vt:lpstr>Arial Unicode MS</vt:lpstr>
      <vt:lpstr>MS PGothic</vt:lpstr>
      <vt:lpstr>Siemens Sans</vt:lpstr>
      <vt:lpstr>ヒラギノ角ゴ Pro W3</vt:lpstr>
      <vt:lpstr>SimHei</vt:lpstr>
      <vt:lpstr>宋体</vt:lpstr>
      <vt:lpstr>微软雅黑</vt:lpstr>
      <vt:lpstr>Arial</vt:lpstr>
      <vt:lpstr>Calibri</vt:lpstr>
      <vt:lpstr>Times New Roman</vt:lpstr>
      <vt:lpstr>Wingdings</vt:lpstr>
      <vt:lpstr>Siemens 2016 – 16:9</vt:lpstr>
      <vt:lpstr>1_Siemens 2017 – 16:9</vt:lpstr>
      <vt:lpstr>PowerPoint 演示文稿</vt:lpstr>
      <vt:lpstr>PowerPoint 演示文稿</vt:lpstr>
      <vt:lpstr>奥利普拥有制造领域行业完整数字化解决方案 </vt:lpstr>
      <vt:lpstr>奥利普生产执行、设备、能源、仓储项目收益分析</vt:lpstr>
      <vt:lpstr>PowerPoint 演示文稿</vt:lpstr>
      <vt:lpstr>PowerPoint 演示文稿</vt:lpstr>
    </vt:vector>
  </TitlesOfParts>
  <Company>SIEMENS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PowerPoint-Template</dc:title>
  <dc:creator>df</dc:creator>
  <cp:lastModifiedBy>Administrator</cp:lastModifiedBy>
  <cp:revision>3344</cp:revision>
  <cp:lastPrinted>2012-10-29T09:59:00Z</cp:lastPrinted>
  <dcterms:created xsi:type="dcterms:W3CDTF">2006-04-07T10:01:00Z</dcterms:created>
  <dcterms:modified xsi:type="dcterms:W3CDTF">2023-01-03T04:42:55Z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Release date">
    <vt:lpwstr>February 2017</vt:lpwstr>
  </property>
  <property fmtid="{D5CDD505-2E9C-101B-9397-08002B2CF9AE}" pid="4" name="Office version">
    <vt:lpwstr>2007 and higher</vt:lpwstr>
  </property>
  <property fmtid="{D5CDD505-2E9C-101B-9397-08002B2CF9AE}" pid="5" name="Release version">
    <vt:lpwstr>1.1</vt:lpwstr>
  </property>
  <property fmtid="{D5CDD505-2E9C-101B-9397-08002B2CF9AE}" pid="6" name="KSOProductBuildVer">
    <vt:lpwstr>2052-11.1.0.11744</vt:lpwstr>
  </property>
  <property fmtid="{D5CDD505-2E9C-101B-9397-08002B2CF9AE}" pid="7" name="ICV">
    <vt:lpwstr>D4E6BCF4B253430DBD1FE6791BB2F01A</vt:lpwstr>
  </property>
</Properties>
</file>