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  <p:cmAuthor id="2" name="作者" initials="A" lastIdx="0" clrIdx="1"/>
  <p:cmAuthor id="3" name="A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89F0"/>
    <a:srgbClr val="7578EC"/>
    <a:srgbClr val="C1272D"/>
    <a:srgbClr val="868686"/>
    <a:srgbClr val="D90001"/>
    <a:srgbClr val="E02D2D"/>
    <a:srgbClr val="404040"/>
    <a:srgbClr val="C10911"/>
    <a:srgbClr val="D80000"/>
    <a:srgbClr val="D8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image" Target="../media/image1.png"/><Relationship Id="rId19" Type="http://schemas.openxmlformats.org/officeDocument/2006/relationships/slideLayout" Target="../slideLayouts/slideLayout1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56420" y="242570"/>
            <a:ext cx="2735580" cy="589280"/>
          </a:xfrm>
        </p:spPr>
        <p:txBody>
          <a:bodyPr>
            <a:normAutofit/>
          </a:bodyPr>
          <a:p>
            <a:r>
              <a:rPr lang="zh-CN" altLang="en-US" sz="1600"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致力于提升客户品牌形象</a:t>
            </a:r>
            <a:br>
              <a:rPr lang="zh-CN" altLang="en-US" sz="1600"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</a:br>
            <a:r>
              <a:rPr lang="zh-CN" altLang="en-US" sz="1600"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打造您专属技术服务</a:t>
            </a:r>
            <a:r>
              <a:rPr lang="zh-CN" altLang="en-US" sz="1600"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团队</a:t>
            </a:r>
            <a:endParaRPr lang="zh-CN" altLang="en-US" sz="1600"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</a:endParaRPr>
          </a:p>
        </p:txBody>
      </p:sp>
      <p:pic>
        <p:nvPicPr>
          <p:cNvPr id="4" name="图片 3" descr="logo 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44475" y="173355"/>
            <a:ext cx="2447290" cy="727710"/>
          </a:xfrm>
          <a:prstGeom prst="rect">
            <a:avLst/>
          </a:prstGeom>
        </p:spPr>
      </p:pic>
      <p:sp>
        <p:nvSpPr>
          <p:cNvPr id="11" name="MH_Other_1"/>
          <p:cNvSpPr/>
          <p:nvPr>
            <p:custDataLst>
              <p:tags r:id="rId3"/>
            </p:custDataLst>
          </p:nvPr>
        </p:nvSpPr>
        <p:spPr>
          <a:xfrm rot="16200000">
            <a:off x="3580130" y="-795655"/>
            <a:ext cx="1140460" cy="7113270"/>
          </a:xfrm>
          <a:custGeom>
            <a:avLst/>
            <a:gdLst>
              <a:gd name="connsiteX0" fmla="*/ 804334 w 1109136"/>
              <a:gd name="connsiteY0" fmla="*/ 5994403 h 7018869"/>
              <a:gd name="connsiteX1" fmla="*/ 304801 w 1109136"/>
              <a:gd name="connsiteY1" fmla="*/ 5994403 h 7018869"/>
              <a:gd name="connsiteX2" fmla="*/ 554568 w 1109136"/>
              <a:gd name="connsiteY2" fmla="*/ 0 h 7018869"/>
              <a:gd name="connsiteX3" fmla="*/ 1109136 w 1109136"/>
              <a:gd name="connsiteY3" fmla="*/ 5994405 h 7018869"/>
              <a:gd name="connsiteX4" fmla="*/ 554568 w 1109136"/>
              <a:gd name="connsiteY4" fmla="*/ 7018869 h 7018869"/>
              <a:gd name="connsiteX5" fmla="*/ 0 w 1109136"/>
              <a:gd name="connsiteY5" fmla="*/ 5994405 h 701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9136" h="7018869">
                <a:moveTo>
                  <a:pt x="804334" y="5994403"/>
                </a:moveTo>
                <a:lnTo>
                  <a:pt x="304801" y="5994403"/>
                </a:lnTo>
                <a:lnTo>
                  <a:pt x="554568" y="0"/>
                </a:lnTo>
                <a:close/>
                <a:moveTo>
                  <a:pt x="1109136" y="5994405"/>
                </a:moveTo>
                <a:lnTo>
                  <a:pt x="554568" y="7018869"/>
                </a:lnTo>
                <a:lnTo>
                  <a:pt x="0" y="5994405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905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</p:txBody>
      </p:sp>
      <p:sp>
        <p:nvSpPr>
          <p:cNvPr id="12" name="MH_SubTitle_1"/>
          <p:cNvSpPr/>
          <p:nvPr>
            <p:custDataLst>
              <p:tags r:id="rId4"/>
            </p:custDataLst>
          </p:nvPr>
        </p:nvSpPr>
        <p:spPr>
          <a:xfrm rot="21000000">
            <a:off x="2845435" y="1344930"/>
            <a:ext cx="1334135" cy="543560"/>
          </a:xfrm>
          <a:custGeom>
            <a:avLst/>
            <a:gdLst>
              <a:gd name="connsiteX0" fmla="*/ 1179667 w 1179667"/>
              <a:gd name="connsiteY0" fmla="*/ 0 h 440338"/>
              <a:gd name="connsiteX1" fmla="*/ 1179667 w 1179667"/>
              <a:gd name="connsiteY1" fmla="*/ 440338 h 440338"/>
              <a:gd name="connsiteX2" fmla="*/ 0 w 1179667"/>
              <a:gd name="connsiteY2" fmla="*/ 402694 h 440338"/>
              <a:gd name="connsiteX3" fmla="*/ 0 w 1179667"/>
              <a:gd name="connsiteY3" fmla="*/ 37644 h 44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9667" h="440338">
                <a:moveTo>
                  <a:pt x="1179667" y="0"/>
                </a:moveTo>
                <a:lnTo>
                  <a:pt x="1179667" y="440338"/>
                </a:lnTo>
                <a:lnTo>
                  <a:pt x="0" y="402694"/>
                </a:lnTo>
                <a:lnTo>
                  <a:pt x="0" y="37644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905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华为</a:t>
            </a:r>
            <a:endParaRPr lang="zh-CN" altLang="en-US" sz="1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  <a:p>
            <a:pPr algn="ctr"/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云商店</a:t>
            </a:r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下单</a:t>
            </a:r>
            <a:endParaRPr lang="zh-CN" altLang="en-US" sz="1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</p:txBody>
      </p:sp>
      <p:sp>
        <p:nvSpPr>
          <p:cNvPr id="13" name="MH_SubTitle_1"/>
          <p:cNvSpPr/>
          <p:nvPr>
            <p:custDataLst>
              <p:tags r:id="rId5"/>
            </p:custDataLst>
          </p:nvPr>
        </p:nvSpPr>
        <p:spPr>
          <a:xfrm rot="21000000">
            <a:off x="868680" y="1710690"/>
            <a:ext cx="1334135" cy="558165"/>
          </a:xfrm>
          <a:custGeom>
            <a:avLst/>
            <a:gdLst>
              <a:gd name="connsiteX0" fmla="*/ 1179667 w 1179667"/>
              <a:gd name="connsiteY0" fmla="*/ 0 h 440338"/>
              <a:gd name="connsiteX1" fmla="*/ 1179667 w 1179667"/>
              <a:gd name="connsiteY1" fmla="*/ 440338 h 440338"/>
              <a:gd name="connsiteX2" fmla="*/ 0 w 1179667"/>
              <a:gd name="connsiteY2" fmla="*/ 402694 h 440338"/>
              <a:gd name="connsiteX3" fmla="*/ 0 w 1179667"/>
              <a:gd name="connsiteY3" fmla="*/ 37644 h 44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9667" h="440338">
                <a:moveTo>
                  <a:pt x="1179667" y="0"/>
                </a:moveTo>
                <a:lnTo>
                  <a:pt x="1179667" y="440338"/>
                </a:lnTo>
                <a:lnTo>
                  <a:pt x="0" y="402694"/>
                </a:lnTo>
                <a:lnTo>
                  <a:pt x="0" y="37644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905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需求沟通</a:t>
            </a:r>
            <a:endParaRPr lang="zh-CN" altLang="en-US" sz="1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</p:txBody>
      </p:sp>
      <p:sp>
        <p:nvSpPr>
          <p:cNvPr id="14" name="MH_SubTitle_4"/>
          <p:cNvSpPr/>
          <p:nvPr>
            <p:custDataLst>
              <p:tags r:id="rId6"/>
            </p:custDataLst>
          </p:nvPr>
        </p:nvSpPr>
        <p:spPr>
          <a:xfrm rot="900000">
            <a:off x="878840" y="3235325"/>
            <a:ext cx="1334135" cy="558165"/>
          </a:xfrm>
          <a:custGeom>
            <a:avLst/>
            <a:gdLst>
              <a:gd name="connsiteX0" fmla="*/ 0 w 1473056"/>
              <a:gd name="connsiteY0" fmla="*/ 45170 h 528376"/>
              <a:gd name="connsiteX1" fmla="*/ 1473056 w 1473056"/>
              <a:gd name="connsiteY1" fmla="*/ 0 h 528376"/>
              <a:gd name="connsiteX2" fmla="*/ 1473056 w 1473056"/>
              <a:gd name="connsiteY2" fmla="*/ 528376 h 528376"/>
              <a:gd name="connsiteX3" fmla="*/ 0 w 1473056"/>
              <a:gd name="connsiteY3" fmla="*/ 483205 h 528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3056" h="528376">
                <a:moveTo>
                  <a:pt x="0" y="45170"/>
                </a:moveTo>
                <a:lnTo>
                  <a:pt x="1473056" y="0"/>
                </a:lnTo>
                <a:lnTo>
                  <a:pt x="1473056" y="528376"/>
                </a:lnTo>
                <a:lnTo>
                  <a:pt x="0" y="483205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905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方案确认</a:t>
            </a:r>
            <a:endParaRPr lang="zh-CN" altLang="en-US" sz="1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</p:txBody>
      </p:sp>
      <p:sp>
        <p:nvSpPr>
          <p:cNvPr id="15" name="MH_SubTitle_4"/>
          <p:cNvSpPr/>
          <p:nvPr>
            <p:custDataLst>
              <p:tags r:id="rId7"/>
            </p:custDataLst>
          </p:nvPr>
        </p:nvSpPr>
        <p:spPr>
          <a:xfrm rot="900000">
            <a:off x="2846070" y="3660775"/>
            <a:ext cx="1334135" cy="592455"/>
          </a:xfrm>
          <a:custGeom>
            <a:avLst/>
            <a:gdLst>
              <a:gd name="connsiteX0" fmla="*/ 0 w 1473056"/>
              <a:gd name="connsiteY0" fmla="*/ 45170 h 528376"/>
              <a:gd name="connsiteX1" fmla="*/ 1473056 w 1473056"/>
              <a:gd name="connsiteY1" fmla="*/ 0 h 528376"/>
              <a:gd name="connsiteX2" fmla="*/ 1473056 w 1473056"/>
              <a:gd name="connsiteY2" fmla="*/ 528376 h 528376"/>
              <a:gd name="connsiteX3" fmla="*/ 0 w 1473056"/>
              <a:gd name="connsiteY3" fmla="*/ 483205 h 528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3056" h="528376">
                <a:moveTo>
                  <a:pt x="0" y="45170"/>
                </a:moveTo>
                <a:lnTo>
                  <a:pt x="1473056" y="0"/>
                </a:lnTo>
                <a:lnTo>
                  <a:pt x="1473056" y="528376"/>
                </a:lnTo>
                <a:lnTo>
                  <a:pt x="0" y="483205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905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/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项目</a:t>
            </a:r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开发</a:t>
            </a:r>
            <a:endParaRPr lang="zh-CN" altLang="en-US" sz="1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</p:txBody>
      </p:sp>
      <p:sp>
        <p:nvSpPr>
          <p:cNvPr id="16" name="KSO_Shape"/>
          <p:cNvSpPr/>
          <p:nvPr>
            <p:custDataLst>
              <p:tags r:id="rId8"/>
            </p:custDataLst>
          </p:nvPr>
        </p:nvSpPr>
        <p:spPr bwMode="auto">
          <a:xfrm>
            <a:off x="5117465" y="2138680"/>
            <a:ext cx="1306830" cy="1219835"/>
          </a:xfrm>
          <a:custGeom>
            <a:avLst/>
            <a:gdLst>
              <a:gd name="T0" fmla="*/ 1516226 w 900113"/>
              <a:gd name="T1" fmla="*/ 397797 h 839788"/>
              <a:gd name="T2" fmla="*/ 1842604 w 900113"/>
              <a:gd name="T3" fmla="*/ 646339 h 839788"/>
              <a:gd name="T4" fmla="*/ 1880522 w 900113"/>
              <a:gd name="T5" fmla="*/ 670376 h 839788"/>
              <a:gd name="T6" fmla="*/ 1904041 w 900113"/>
              <a:gd name="T7" fmla="*/ 714123 h 839788"/>
              <a:gd name="T8" fmla="*/ 1898761 w 900113"/>
              <a:gd name="T9" fmla="*/ 762199 h 839788"/>
              <a:gd name="T10" fmla="*/ 1868522 w 900113"/>
              <a:gd name="T11" fmla="*/ 799694 h 839788"/>
              <a:gd name="T12" fmla="*/ 1829165 w 900113"/>
              <a:gd name="T13" fmla="*/ 814117 h 839788"/>
              <a:gd name="T14" fmla="*/ 1428871 w 900113"/>
              <a:gd name="T15" fmla="*/ 808349 h 839788"/>
              <a:gd name="T16" fmla="*/ 1394793 w 900113"/>
              <a:gd name="T17" fmla="*/ 789119 h 839788"/>
              <a:gd name="T18" fmla="*/ 1371273 w 900113"/>
              <a:gd name="T19" fmla="*/ 752102 h 839788"/>
              <a:gd name="T20" fmla="*/ 1367434 w 900113"/>
              <a:gd name="T21" fmla="*/ 581921 h 839788"/>
              <a:gd name="T22" fmla="*/ 1360715 w 900113"/>
              <a:gd name="T23" fmla="*/ 1029489 h 839788"/>
              <a:gd name="T24" fmla="*/ 1375593 w 900113"/>
              <a:gd name="T25" fmla="*/ 1084293 h 839788"/>
              <a:gd name="T26" fmla="*/ 1367434 w 900113"/>
              <a:gd name="T27" fmla="*/ 1141021 h 839788"/>
              <a:gd name="T28" fmla="*/ 1225362 w 900113"/>
              <a:gd name="T29" fmla="*/ 1734733 h 839788"/>
              <a:gd name="T30" fmla="*/ 1185045 w 900113"/>
              <a:gd name="T31" fmla="*/ 1768386 h 839788"/>
              <a:gd name="T32" fmla="*/ 1129369 w 900113"/>
              <a:gd name="T33" fmla="*/ 1777519 h 839788"/>
              <a:gd name="T34" fmla="*/ 1073693 w 900113"/>
              <a:gd name="T35" fmla="*/ 1754444 h 839788"/>
              <a:gd name="T36" fmla="*/ 1039614 w 900113"/>
              <a:gd name="T37" fmla="*/ 1704446 h 839788"/>
              <a:gd name="T38" fmla="*/ 1037214 w 900113"/>
              <a:gd name="T39" fmla="*/ 1653009 h 839788"/>
              <a:gd name="T40" fmla="*/ 666199 w 900113"/>
              <a:gd name="T41" fmla="*/ 1195825 h 839788"/>
              <a:gd name="T42" fmla="*/ 626362 w 900113"/>
              <a:gd name="T43" fmla="*/ 1217939 h 839788"/>
              <a:gd name="T44" fmla="*/ 545727 w 900113"/>
              <a:gd name="T45" fmla="*/ 1229476 h 839788"/>
              <a:gd name="T46" fmla="*/ 63837 w 900113"/>
              <a:gd name="T47" fmla="*/ 1221303 h 839788"/>
              <a:gd name="T48" fmla="*/ 22078 w 900113"/>
              <a:gd name="T49" fmla="*/ 1189094 h 839788"/>
              <a:gd name="T50" fmla="*/ 961 w 900113"/>
              <a:gd name="T51" fmla="*/ 1137174 h 839788"/>
              <a:gd name="T52" fmla="*/ 11039 w 900113"/>
              <a:gd name="T53" fmla="*/ 1077562 h 839788"/>
              <a:gd name="T54" fmla="*/ 52317 w 900113"/>
              <a:gd name="T55" fmla="*/ 1033817 h 839788"/>
              <a:gd name="T56" fmla="*/ 101274 w 900113"/>
              <a:gd name="T57" fmla="*/ 1019875 h 839788"/>
              <a:gd name="T58" fmla="*/ 637401 w 900113"/>
              <a:gd name="T59" fmla="*/ 672781 h 839788"/>
              <a:gd name="T60" fmla="*/ 589883 w 900113"/>
              <a:gd name="T61" fmla="*/ 695376 h 839788"/>
              <a:gd name="T62" fmla="*/ 541407 w 900113"/>
              <a:gd name="T63" fmla="*/ 686240 h 839788"/>
              <a:gd name="T64" fmla="*/ 508288 w 900113"/>
              <a:gd name="T65" fmla="*/ 653550 h 839788"/>
              <a:gd name="T66" fmla="*/ 499170 w 900113"/>
              <a:gd name="T67" fmla="*/ 605477 h 839788"/>
              <a:gd name="T68" fmla="*/ 519807 w 900113"/>
              <a:gd name="T69" fmla="*/ 558846 h 839788"/>
              <a:gd name="T70" fmla="*/ 826029 w 900113"/>
              <a:gd name="T71" fmla="*/ 217039 h 839788"/>
              <a:gd name="T72" fmla="*/ 1503745 w 900113"/>
              <a:gd name="T73" fmla="*/ 0 h 839788"/>
              <a:gd name="T74" fmla="*/ 1552221 w 900113"/>
              <a:gd name="T75" fmla="*/ 7203 h 839788"/>
              <a:gd name="T76" fmla="*/ 1594939 w 900113"/>
              <a:gd name="T77" fmla="*/ 27848 h 839788"/>
              <a:gd name="T78" fmla="*/ 1629017 w 900113"/>
              <a:gd name="T79" fmla="*/ 59059 h 839788"/>
              <a:gd name="T80" fmla="*/ 1653976 w 900113"/>
              <a:gd name="T81" fmla="*/ 99870 h 839788"/>
              <a:gd name="T82" fmla="*/ 1665495 w 900113"/>
              <a:gd name="T83" fmla="*/ 145966 h 839788"/>
              <a:gd name="T84" fmla="*/ 1663576 w 900113"/>
              <a:gd name="T85" fmla="*/ 195902 h 839788"/>
              <a:gd name="T86" fmla="*/ 1647256 w 900113"/>
              <a:gd name="T87" fmla="*/ 240556 h 839788"/>
              <a:gd name="T88" fmla="*/ 1618458 w 900113"/>
              <a:gd name="T89" fmla="*/ 278008 h 839788"/>
              <a:gd name="T90" fmla="*/ 1581019 w 900113"/>
              <a:gd name="T91" fmla="*/ 306338 h 839788"/>
              <a:gd name="T92" fmla="*/ 1536382 w 900113"/>
              <a:gd name="T93" fmla="*/ 323142 h 839788"/>
              <a:gd name="T94" fmla="*/ 1486945 w 900113"/>
              <a:gd name="T95" fmla="*/ 325064 h 839788"/>
              <a:gd name="T96" fmla="*/ 1440389 w 900113"/>
              <a:gd name="T97" fmla="*/ 313541 h 839788"/>
              <a:gd name="T98" fmla="*/ 1399591 w 900113"/>
              <a:gd name="T99" fmla="*/ 288572 h 839788"/>
              <a:gd name="T100" fmla="*/ 1368393 w 900113"/>
              <a:gd name="T101" fmla="*/ 254481 h 839788"/>
              <a:gd name="T102" fmla="*/ 1348234 w 900113"/>
              <a:gd name="T103" fmla="*/ 211748 h 839788"/>
              <a:gd name="T104" fmla="*/ 1340554 w 900113"/>
              <a:gd name="T105" fmla="*/ 163251 h 839788"/>
              <a:gd name="T106" fmla="*/ 1348234 w 900113"/>
              <a:gd name="T107" fmla="*/ 114276 h 839788"/>
              <a:gd name="T108" fmla="*/ 1368393 w 900113"/>
              <a:gd name="T109" fmla="*/ 71542 h 839788"/>
              <a:gd name="T110" fmla="*/ 1399591 w 900113"/>
              <a:gd name="T111" fmla="*/ 37451 h 839788"/>
              <a:gd name="T112" fmla="*/ 1440389 w 900113"/>
              <a:gd name="T113" fmla="*/ 12483 h 839788"/>
              <a:gd name="T114" fmla="*/ 1486945 w 900113"/>
              <a:gd name="T115" fmla="*/ 959 h 83978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00113" h="839788">
                <a:moveTo>
                  <a:pt x="407081" y="98425"/>
                </a:moveTo>
                <a:lnTo>
                  <a:pt x="593726" y="98425"/>
                </a:lnTo>
                <a:lnTo>
                  <a:pt x="613002" y="112276"/>
                </a:lnTo>
                <a:lnTo>
                  <a:pt x="655865" y="143157"/>
                </a:lnTo>
                <a:lnTo>
                  <a:pt x="700542" y="175627"/>
                </a:lnTo>
                <a:lnTo>
                  <a:pt x="716417" y="187888"/>
                </a:lnTo>
                <a:lnTo>
                  <a:pt x="721633" y="191748"/>
                </a:lnTo>
                <a:lnTo>
                  <a:pt x="724581" y="194246"/>
                </a:lnTo>
                <a:lnTo>
                  <a:pt x="724581" y="304145"/>
                </a:lnTo>
                <a:lnTo>
                  <a:pt x="864054" y="304145"/>
                </a:lnTo>
                <a:lnTo>
                  <a:pt x="867456" y="304599"/>
                </a:lnTo>
                <a:lnTo>
                  <a:pt x="870631" y="305280"/>
                </a:lnTo>
                <a:lnTo>
                  <a:pt x="874033" y="306643"/>
                </a:lnTo>
                <a:lnTo>
                  <a:pt x="877208" y="308005"/>
                </a:lnTo>
                <a:lnTo>
                  <a:pt x="880156" y="309821"/>
                </a:lnTo>
                <a:lnTo>
                  <a:pt x="883104" y="311865"/>
                </a:lnTo>
                <a:lnTo>
                  <a:pt x="885826" y="314136"/>
                </a:lnTo>
                <a:lnTo>
                  <a:pt x="888547" y="316633"/>
                </a:lnTo>
                <a:lnTo>
                  <a:pt x="891495" y="319585"/>
                </a:lnTo>
                <a:lnTo>
                  <a:pt x="893536" y="322764"/>
                </a:lnTo>
                <a:lnTo>
                  <a:pt x="895578" y="326397"/>
                </a:lnTo>
                <a:lnTo>
                  <a:pt x="897392" y="329803"/>
                </a:lnTo>
                <a:lnTo>
                  <a:pt x="898526" y="333436"/>
                </a:lnTo>
                <a:lnTo>
                  <a:pt x="899660" y="337296"/>
                </a:lnTo>
                <a:lnTo>
                  <a:pt x="900113" y="340929"/>
                </a:lnTo>
                <a:lnTo>
                  <a:pt x="900113" y="345016"/>
                </a:lnTo>
                <a:lnTo>
                  <a:pt x="900113" y="348876"/>
                </a:lnTo>
                <a:lnTo>
                  <a:pt x="899433" y="352509"/>
                </a:lnTo>
                <a:lnTo>
                  <a:pt x="898526" y="356142"/>
                </a:lnTo>
                <a:lnTo>
                  <a:pt x="897165" y="360003"/>
                </a:lnTo>
                <a:lnTo>
                  <a:pt x="895578" y="363408"/>
                </a:lnTo>
                <a:lnTo>
                  <a:pt x="893536" y="367042"/>
                </a:lnTo>
                <a:lnTo>
                  <a:pt x="891042" y="369993"/>
                </a:lnTo>
                <a:lnTo>
                  <a:pt x="888320" y="373172"/>
                </a:lnTo>
                <a:lnTo>
                  <a:pt x="885599" y="375443"/>
                </a:lnTo>
                <a:lnTo>
                  <a:pt x="882877" y="377713"/>
                </a:lnTo>
                <a:lnTo>
                  <a:pt x="879929" y="379530"/>
                </a:lnTo>
                <a:lnTo>
                  <a:pt x="876981" y="381119"/>
                </a:lnTo>
                <a:lnTo>
                  <a:pt x="874033" y="382482"/>
                </a:lnTo>
                <a:lnTo>
                  <a:pt x="870631" y="383390"/>
                </a:lnTo>
                <a:lnTo>
                  <a:pt x="867456" y="384298"/>
                </a:lnTo>
                <a:lnTo>
                  <a:pt x="864281" y="384525"/>
                </a:lnTo>
                <a:lnTo>
                  <a:pt x="695552" y="384525"/>
                </a:lnTo>
                <a:lnTo>
                  <a:pt x="690790" y="384525"/>
                </a:lnTo>
                <a:lnTo>
                  <a:pt x="686481" y="383844"/>
                </a:lnTo>
                <a:lnTo>
                  <a:pt x="682172" y="383390"/>
                </a:lnTo>
                <a:lnTo>
                  <a:pt x="678543" y="382709"/>
                </a:lnTo>
                <a:lnTo>
                  <a:pt x="675142" y="381801"/>
                </a:lnTo>
                <a:lnTo>
                  <a:pt x="671740" y="380438"/>
                </a:lnTo>
                <a:lnTo>
                  <a:pt x="668792" y="379303"/>
                </a:lnTo>
                <a:lnTo>
                  <a:pt x="666070" y="377713"/>
                </a:lnTo>
                <a:lnTo>
                  <a:pt x="663576" y="376124"/>
                </a:lnTo>
                <a:lnTo>
                  <a:pt x="661308" y="374535"/>
                </a:lnTo>
                <a:lnTo>
                  <a:pt x="659040" y="372718"/>
                </a:lnTo>
                <a:lnTo>
                  <a:pt x="657226" y="370902"/>
                </a:lnTo>
                <a:lnTo>
                  <a:pt x="655638" y="369085"/>
                </a:lnTo>
                <a:lnTo>
                  <a:pt x="653824" y="367042"/>
                </a:lnTo>
                <a:lnTo>
                  <a:pt x="651329" y="362954"/>
                </a:lnTo>
                <a:lnTo>
                  <a:pt x="649288" y="359321"/>
                </a:lnTo>
                <a:lnTo>
                  <a:pt x="647927" y="355234"/>
                </a:lnTo>
                <a:lnTo>
                  <a:pt x="646793" y="351828"/>
                </a:lnTo>
                <a:lnTo>
                  <a:pt x="646340" y="348422"/>
                </a:lnTo>
                <a:lnTo>
                  <a:pt x="645886" y="345698"/>
                </a:lnTo>
                <a:lnTo>
                  <a:pt x="645660" y="343881"/>
                </a:lnTo>
                <a:lnTo>
                  <a:pt x="645660" y="341837"/>
                </a:lnTo>
                <a:lnTo>
                  <a:pt x="646113" y="274854"/>
                </a:lnTo>
                <a:lnTo>
                  <a:pt x="547008" y="387931"/>
                </a:lnTo>
                <a:lnTo>
                  <a:pt x="636588" y="477849"/>
                </a:lnTo>
                <a:lnTo>
                  <a:pt x="637722" y="478757"/>
                </a:lnTo>
                <a:lnTo>
                  <a:pt x="639990" y="481482"/>
                </a:lnTo>
                <a:lnTo>
                  <a:pt x="641351" y="483752"/>
                </a:lnTo>
                <a:lnTo>
                  <a:pt x="642938" y="486250"/>
                </a:lnTo>
                <a:lnTo>
                  <a:pt x="644299" y="489429"/>
                </a:lnTo>
                <a:lnTo>
                  <a:pt x="646113" y="493062"/>
                </a:lnTo>
                <a:lnTo>
                  <a:pt x="647474" y="497149"/>
                </a:lnTo>
                <a:lnTo>
                  <a:pt x="648608" y="501690"/>
                </a:lnTo>
                <a:lnTo>
                  <a:pt x="649288" y="506686"/>
                </a:lnTo>
                <a:lnTo>
                  <a:pt x="649968" y="512135"/>
                </a:lnTo>
                <a:lnTo>
                  <a:pt x="649968" y="518266"/>
                </a:lnTo>
                <a:lnTo>
                  <a:pt x="649061" y="524624"/>
                </a:lnTo>
                <a:lnTo>
                  <a:pt x="648608" y="528030"/>
                </a:lnTo>
                <a:lnTo>
                  <a:pt x="647927" y="531663"/>
                </a:lnTo>
                <a:lnTo>
                  <a:pt x="647020" y="535296"/>
                </a:lnTo>
                <a:lnTo>
                  <a:pt x="646113" y="538929"/>
                </a:lnTo>
                <a:lnTo>
                  <a:pt x="587602" y="800279"/>
                </a:lnTo>
                <a:lnTo>
                  <a:pt x="586468" y="804366"/>
                </a:lnTo>
                <a:lnTo>
                  <a:pt x="585108" y="808453"/>
                </a:lnTo>
                <a:lnTo>
                  <a:pt x="583293" y="812086"/>
                </a:lnTo>
                <a:lnTo>
                  <a:pt x="581252" y="815946"/>
                </a:lnTo>
                <a:lnTo>
                  <a:pt x="578984" y="819352"/>
                </a:lnTo>
                <a:lnTo>
                  <a:pt x="576263" y="822758"/>
                </a:lnTo>
                <a:lnTo>
                  <a:pt x="573542" y="825710"/>
                </a:lnTo>
                <a:lnTo>
                  <a:pt x="570367" y="828662"/>
                </a:lnTo>
                <a:lnTo>
                  <a:pt x="567192" y="831160"/>
                </a:lnTo>
                <a:lnTo>
                  <a:pt x="563563" y="833430"/>
                </a:lnTo>
                <a:lnTo>
                  <a:pt x="559934" y="835247"/>
                </a:lnTo>
                <a:lnTo>
                  <a:pt x="555852" y="836836"/>
                </a:lnTo>
                <a:lnTo>
                  <a:pt x="551997" y="838199"/>
                </a:lnTo>
                <a:lnTo>
                  <a:pt x="547688" y="839107"/>
                </a:lnTo>
                <a:lnTo>
                  <a:pt x="543152" y="839561"/>
                </a:lnTo>
                <a:lnTo>
                  <a:pt x="538843" y="839788"/>
                </a:lnTo>
                <a:lnTo>
                  <a:pt x="533627" y="839561"/>
                </a:lnTo>
                <a:lnTo>
                  <a:pt x="528638" y="838880"/>
                </a:lnTo>
                <a:lnTo>
                  <a:pt x="523876" y="837745"/>
                </a:lnTo>
                <a:lnTo>
                  <a:pt x="519567" y="835928"/>
                </a:lnTo>
                <a:lnTo>
                  <a:pt x="515258" y="833884"/>
                </a:lnTo>
                <a:lnTo>
                  <a:pt x="510949" y="831387"/>
                </a:lnTo>
                <a:lnTo>
                  <a:pt x="507320" y="828662"/>
                </a:lnTo>
                <a:lnTo>
                  <a:pt x="503692" y="825483"/>
                </a:lnTo>
                <a:lnTo>
                  <a:pt x="500517" y="821850"/>
                </a:lnTo>
                <a:lnTo>
                  <a:pt x="497568" y="817990"/>
                </a:lnTo>
                <a:lnTo>
                  <a:pt x="495074" y="813903"/>
                </a:lnTo>
                <a:lnTo>
                  <a:pt x="493033" y="809362"/>
                </a:lnTo>
                <a:lnTo>
                  <a:pt x="491218" y="805047"/>
                </a:lnTo>
                <a:lnTo>
                  <a:pt x="490084" y="800279"/>
                </a:lnTo>
                <a:lnTo>
                  <a:pt x="489404" y="795284"/>
                </a:lnTo>
                <a:lnTo>
                  <a:pt x="489177" y="790288"/>
                </a:lnTo>
                <a:lnTo>
                  <a:pt x="489177" y="786882"/>
                </a:lnTo>
                <a:lnTo>
                  <a:pt x="489631" y="783703"/>
                </a:lnTo>
                <a:lnTo>
                  <a:pt x="490084" y="780752"/>
                </a:lnTo>
                <a:lnTo>
                  <a:pt x="490538" y="777800"/>
                </a:lnTo>
                <a:lnTo>
                  <a:pt x="538843" y="563225"/>
                </a:lnTo>
                <a:lnTo>
                  <a:pt x="420234" y="447876"/>
                </a:lnTo>
                <a:lnTo>
                  <a:pt x="318181" y="561635"/>
                </a:lnTo>
                <a:lnTo>
                  <a:pt x="317274" y="562543"/>
                </a:lnTo>
                <a:lnTo>
                  <a:pt x="314779" y="564814"/>
                </a:lnTo>
                <a:lnTo>
                  <a:pt x="312738" y="566403"/>
                </a:lnTo>
                <a:lnTo>
                  <a:pt x="310697" y="568220"/>
                </a:lnTo>
                <a:lnTo>
                  <a:pt x="307522" y="569809"/>
                </a:lnTo>
                <a:lnTo>
                  <a:pt x="304347" y="571853"/>
                </a:lnTo>
                <a:lnTo>
                  <a:pt x="300491" y="573669"/>
                </a:lnTo>
                <a:lnTo>
                  <a:pt x="295956" y="575259"/>
                </a:lnTo>
                <a:lnTo>
                  <a:pt x="291193" y="576848"/>
                </a:lnTo>
                <a:lnTo>
                  <a:pt x="285750" y="578438"/>
                </a:lnTo>
                <a:lnTo>
                  <a:pt x="279400" y="579346"/>
                </a:lnTo>
                <a:lnTo>
                  <a:pt x="272824" y="580027"/>
                </a:lnTo>
                <a:lnTo>
                  <a:pt x="265566" y="580708"/>
                </a:lnTo>
                <a:lnTo>
                  <a:pt x="257856" y="580708"/>
                </a:lnTo>
                <a:lnTo>
                  <a:pt x="50573" y="580936"/>
                </a:lnTo>
                <a:lnTo>
                  <a:pt x="46491" y="580936"/>
                </a:lnTo>
                <a:lnTo>
                  <a:pt x="42182" y="580254"/>
                </a:lnTo>
                <a:lnTo>
                  <a:pt x="37873" y="579573"/>
                </a:lnTo>
                <a:lnTo>
                  <a:pt x="34018" y="578438"/>
                </a:lnTo>
                <a:lnTo>
                  <a:pt x="30163" y="576848"/>
                </a:lnTo>
                <a:lnTo>
                  <a:pt x="26081" y="575032"/>
                </a:lnTo>
                <a:lnTo>
                  <a:pt x="22679" y="572761"/>
                </a:lnTo>
                <a:lnTo>
                  <a:pt x="19277" y="570264"/>
                </a:lnTo>
                <a:lnTo>
                  <a:pt x="16329" y="567993"/>
                </a:lnTo>
                <a:lnTo>
                  <a:pt x="13154" y="564814"/>
                </a:lnTo>
                <a:lnTo>
                  <a:pt x="10432" y="561635"/>
                </a:lnTo>
                <a:lnTo>
                  <a:pt x="7938" y="558229"/>
                </a:lnTo>
                <a:lnTo>
                  <a:pt x="5670" y="554369"/>
                </a:lnTo>
                <a:lnTo>
                  <a:pt x="4082" y="550736"/>
                </a:lnTo>
                <a:lnTo>
                  <a:pt x="2495" y="546422"/>
                </a:lnTo>
                <a:lnTo>
                  <a:pt x="1361" y="542108"/>
                </a:lnTo>
                <a:lnTo>
                  <a:pt x="454" y="537112"/>
                </a:lnTo>
                <a:lnTo>
                  <a:pt x="0" y="532117"/>
                </a:lnTo>
                <a:lnTo>
                  <a:pt x="227" y="527121"/>
                </a:lnTo>
                <a:lnTo>
                  <a:pt x="681" y="522353"/>
                </a:lnTo>
                <a:lnTo>
                  <a:pt x="1815" y="517812"/>
                </a:lnTo>
                <a:lnTo>
                  <a:pt x="3175" y="513271"/>
                </a:lnTo>
                <a:lnTo>
                  <a:pt x="5216" y="508956"/>
                </a:lnTo>
                <a:lnTo>
                  <a:pt x="7484" y="504642"/>
                </a:lnTo>
                <a:lnTo>
                  <a:pt x="10206" y="500782"/>
                </a:lnTo>
                <a:lnTo>
                  <a:pt x="13381" y="497149"/>
                </a:lnTo>
                <a:lnTo>
                  <a:pt x="16782" y="493970"/>
                </a:lnTo>
                <a:lnTo>
                  <a:pt x="20411" y="491018"/>
                </a:lnTo>
                <a:lnTo>
                  <a:pt x="24720" y="488294"/>
                </a:lnTo>
                <a:lnTo>
                  <a:pt x="29029" y="486250"/>
                </a:lnTo>
                <a:lnTo>
                  <a:pt x="33565" y="484206"/>
                </a:lnTo>
                <a:lnTo>
                  <a:pt x="38554" y="483071"/>
                </a:lnTo>
                <a:lnTo>
                  <a:pt x="41729" y="482617"/>
                </a:lnTo>
                <a:lnTo>
                  <a:pt x="44904" y="481936"/>
                </a:lnTo>
                <a:lnTo>
                  <a:pt x="47852" y="481709"/>
                </a:lnTo>
                <a:lnTo>
                  <a:pt x="50800" y="481936"/>
                </a:lnTo>
                <a:lnTo>
                  <a:pt x="229054" y="482390"/>
                </a:lnTo>
                <a:lnTo>
                  <a:pt x="492352" y="176762"/>
                </a:lnTo>
                <a:lnTo>
                  <a:pt x="423409" y="176308"/>
                </a:lnTo>
                <a:lnTo>
                  <a:pt x="304120" y="314590"/>
                </a:lnTo>
                <a:lnTo>
                  <a:pt x="301172" y="317769"/>
                </a:lnTo>
                <a:lnTo>
                  <a:pt x="298224" y="320493"/>
                </a:lnTo>
                <a:lnTo>
                  <a:pt x="294595" y="322991"/>
                </a:lnTo>
                <a:lnTo>
                  <a:pt x="290966" y="325035"/>
                </a:lnTo>
                <a:lnTo>
                  <a:pt x="286884" y="326624"/>
                </a:lnTo>
                <a:lnTo>
                  <a:pt x="283029" y="327759"/>
                </a:lnTo>
                <a:lnTo>
                  <a:pt x="278720" y="328441"/>
                </a:lnTo>
                <a:lnTo>
                  <a:pt x="274184" y="328895"/>
                </a:lnTo>
                <a:lnTo>
                  <a:pt x="270329" y="328441"/>
                </a:lnTo>
                <a:lnTo>
                  <a:pt x="266247" y="327987"/>
                </a:lnTo>
                <a:lnTo>
                  <a:pt x="262391" y="327078"/>
                </a:lnTo>
                <a:lnTo>
                  <a:pt x="258990" y="325716"/>
                </a:lnTo>
                <a:lnTo>
                  <a:pt x="255815" y="324126"/>
                </a:lnTo>
                <a:lnTo>
                  <a:pt x="252413" y="322310"/>
                </a:lnTo>
                <a:lnTo>
                  <a:pt x="249465" y="320039"/>
                </a:lnTo>
                <a:lnTo>
                  <a:pt x="246743" y="317542"/>
                </a:lnTo>
                <a:lnTo>
                  <a:pt x="244249" y="314817"/>
                </a:lnTo>
                <a:lnTo>
                  <a:pt x="241981" y="311865"/>
                </a:lnTo>
                <a:lnTo>
                  <a:pt x="240166" y="308686"/>
                </a:lnTo>
                <a:lnTo>
                  <a:pt x="238579" y="305053"/>
                </a:lnTo>
                <a:lnTo>
                  <a:pt x="237218" y="301647"/>
                </a:lnTo>
                <a:lnTo>
                  <a:pt x="236311" y="297787"/>
                </a:lnTo>
                <a:lnTo>
                  <a:pt x="235631" y="294154"/>
                </a:lnTo>
                <a:lnTo>
                  <a:pt x="235631" y="290067"/>
                </a:lnTo>
                <a:lnTo>
                  <a:pt x="235858" y="285980"/>
                </a:lnTo>
                <a:lnTo>
                  <a:pt x="236311" y="281666"/>
                </a:lnTo>
                <a:lnTo>
                  <a:pt x="237672" y="277578"/>
                </a:lnTo>
                <a:lnTo>
                  <a:pt x="239033" y="273945"/>
                </a:lnTo>
                <a:lnTo>
                  <a:pt x="240847" y="270312"/>
                </a:lnTo>
                <a:lnTo>
                  <a:pt x="243115" y="266906"/>
                </a:lnTo>
                <a:lnTo>
                  <a:pt x="245609" y="263955"/>
                </a:lnTo>
                <a:lnTo>
                  <a:pt x="248558" y="261230"/>
                </a:lnTo>
                <a:lnTo>
                  <a:pt x="377372" y="112503"/>
                </a:lnTo>
                <a:lnTo>
                  <a:pt x="380093" y="109324"/>
                </a:lnTo>
                <a:lnTo>
                  <a:pt x="383495" y="106599"/>
                </a:lnTo>
                <a:lnTo>
                  <a:pt x="386897" y="104556"/>
                </a:lnTo>
                <a:lnTo>
                  <a:pt x="390299" y="102512"/>
                </a:lnTo>
                <a:lnTo>
                  <a:pt x="394381" y="100696"/>
                </a:lnTo>
                <a:lnTo>
                  <a:pt x="398236" y="99560"/>
                </a:lnTo>
                <a:lnTo>
                  <a:pt x="402772" y="98652"/>
                </a:lnTo>
                <a:lnTo>
                  <a:pt x="407081" y="98425"/>
                </a:lnTo>
                <a:close/>
                <a:moveTo>
                  <a:pt x="706437" y="0"/>
                </a:moveTo>
                <a:lnTo>
                  <a:pt x="710520" y="0"/>
                </a:lnTo>
                <a:lnTo>
                  <a:pt x="714375" y="0"/>
                </a:lnTo>
                <a:lnTo>
                  <a:pt x="718230" y="453"/>
                </a:lnTo>
                <a:lnTo>
                  <a:pt x="722086" y="907"/>
                </a:lnTo>
                <a:lnTo>
                  <a:pt x="725941" y="1361"/>
                </a:lnTo>
                <a:lnTo>
                  <a:pt x="729570" y="2495"/>
                </a:lnTo>
                <a:lnTo>
                  <a:pt x="733425" y="3402"/>
                </a:lnTo>
                <a:lnTo>
                  <a:pt x="736827" y="4762"/>
                </a:lnTo>
                <a:lnTo>
                  <a:pt x="740455" y="5896"/>
                </a:lnTo>
                <a:lnTo>
                  <a:pt x="743857" y="7711"/>
                </a:lnTo>
                <a:lnTo>
                  <a:pt x="747032" y="9298"/>
                </a:lnTo>
                <a:lnTo>
                  <a:pt x="750434" y="11112"/>
                </a:lnTo>
                <a:lnTo>
                  <a:pt x="753609" y="13153"/>
                </a:lnTo>
                <a:lnTo>
                  <a:pt x="756557" y="15195"/>
                </a:lnTo>
                <a:lnTo>
                  <a:pt x="759279" y="17689"/>
                </a:lnTo>
                <a:lnTo>
                  <a:pt x="762227" y="19957"/>
                </a:lnTo>
                <a:lnTo>
                  <a:pt x="764722" y="22679"/>
                </a:lnTo>
                <a:lnTo>
                  <a:pt x="767670" y="25173"/>
                </a:lnTo>
                <a:lnTo>
                  <a:pt x="769711" y="27895"/>
                </a:lnTo>
                <a:lnTo>
                  <a:pt x="771979" y="30843"/>
                </a:lnTo>
                <a:lnTo>
                  <a:pt x="774247" y="33791"/>
                </a:lnTo>
                <a:lnTo>
                  <a:pt x="776288" y="37193"/>
                </a:lnTo>
                <a:lnTo>
                  <a:pt x="778329" y="40368"/>
                </a:lnTo>
                <a:lnTo>
                  <a:pt x="779690" y="43543"/>
                </a:lnTo>
                <a:lnTo>
                  <a:pt x="781504" y="47171"/>
                </a:lnTo>
                <a:lnTo>
                  <a:pt x="782865" y="50573"/>
                </a:lnTo>
                <a:lnTo>
                  <a:pt x="783998" y="53975"/>
                </a:lnTo>
                <a:lnTo>
                  <a:pt x="784906" y="57830"/>
                </a:lnTo>
                <a:lnTo>
                  <a:pt x="786040" y="61459"/>
                </a:lnTo>
                <a:lnTo>
                  <a:pt x="786493" y="65314"/>
                </a:lnTo>
                <a:lnTo>
                  <a:pt x="786947" y="68943"/>
                </a:lnTo>
                <a:lnTo>
                  <a:pt x="787400" y="73025"/>
                </a:lnTo>
                <a:lnTo>
                  <a:pt x="787400" y="77107"/>
                </a:lnTo>
                <a:lnTo>
                  <a:pt x="787400" y="80963"/>
                </a:lnTo>
                <a:lnTo>
                  <a:pt x="786947" y="84818"/>
                </a:lnTo>
                <a:lnTo>
                  <a:pt x="786493" y="88673"/>
                </a:lnTo>
                <a:lnTo>
                  <a:pt x="786040" y="92529"/>
                </a:lnTo>
                <a:lnTo>
                  <a:pt x="784906" y="96157"/>
                </a:lnTo>
                <a:lnTo>
                  <a:pt x="783998" y="100013"/>
                </a:lnTo>
                <a:lnTo>
                  <a:pt x="782865" y="103415"/>
                </a:lnTo>
                <a:lnTo>
                  <a:pt x="781504" y="106817"/>
                </a:lnTo>
                <a:lnTo>
                  <a:pt x="779690" y="110445"/>
                </a:lnTo>
                <a:lnTo>
                  <a:pt x="778329" y="113620"/>
                </a:lnTo>
                <a:lnTo>
                  <a:pt x="776288" y="116795"/>
                </a:lnTo>
                <a:lnTo>
                  <a:pt x="774247" y="120197"/>
                </a:lnTo>
                <a:lnTo>
                  <a:pt x="772206" y="123145"/>
                </a:lnTo>
                <a:lnTo>
                  <a:pt x="769711" y="125867"/>
                </a:lnTo>
                <a:lnTo>
                  <a:pt x="767670" y="128815"/>
                </a:lnTo>
                <a:lnTo>
                  <a:pt x="764722" y="131309"/>
                </a:lnTo>
                <a:lnTo>
                  <a:pt x="762227" y="134031"/>
                </a:lnTo>
                <a:lnTo>
                  <a:pt x="759279" y="136299"/>
                </a:lnTo>
                <a:lnTo>
                  <a:pt x="756557" y="138567"/>
                </a:lnTo>
                <a:lnTo>
                  <a:pt x="753609" y="140835"/>
                </a:lnTo>
                <a:lnTo>
                  <a:pt x="750434" y="142876"/>
                </a:lnTo>
                <a:lnTo>
                  <a:pt x="747032" y="144690"/>
                </a:lnTo>
                <a:lnTo>
                  <a:pt x="743857" y="146277"/>
                </a:lnTo>
                <a:lnTo>
                  <a:pt x="740455" y="148092"/>
                </a:lnTo>
                <a:lnTo>
                  <a:pt x="736827" y="149226"/>
                </a:lnTo>
                <a:lnTo>
                  <a:pt x="733425" y="150586"/>
                </a:lnTo>
                <a:lnTo>
                  <a:pt x="729570" y="151493"/>
                </a:lnTo>
                <a:lnTo>
                  <a:pt x="725941" y="152627"/>
                </a:lnTo>
                <a:lnTo>
                  <a:pt x="722086" y="153081"/>
                </a:lnTo>
                <a:lnTo>
                  <a:pt x="718230" y="153535"/>
                </a:lnTo>
                <a:lnTo>
                  <a:pt x="714375" y="153988"/>
                </a:lnTo>
                <a:lnTo>
                  <a:pt x="710520" y="153988"/>
                </a:lnTo>
                <a:lnTo>
                  <a:pt x="706437" y="153988"/>
                </a:lnTo>
                <a:lnTo>
                  <a:pt x="702582" y="153535"/>
                </a:lnTo>
                <a:lnTo>
                  <a:pt x="698727" y="153081"/>
                </a:lnTo>
                <a:lnTo>
                  <a:pt x="695098" y="152627"/>
                </a:lnTo>
                <a:lnTo>
                  <a:pt x="691243" y="151493"/>
                </a:lnTo>
                <a:lnTo>
                  <a:pt x="687614" y="150586"/>
                </a:lnTo>
                <a:lnTo>
                  <a:pt x="683986" y="149226"/>
                </a:lnTo>
                <a:lnTo>
                  <a:pt x="680584" y="148092"/>
                </a:lnTo>
                <a:lnTo>
                  <a:pt x="677182" y="146277"/>
                </a:lnTo>
                <a:lnTo>
                  <a:pt x="673553" y="144690"/>
                </a:lnTo>
                <a:lnTo>
                  <a:pt x="670605" y="142876"/>
                </a:lnTo>
                <a:lnTo>
                  <a:pt x="667430" y="140835"/>
                </a:lnTo>
                <a:lnTo>
                  <a:pt x="664255" y="138567"/>
                </a:lnTo>
                <a:lnTo>
                  <a:pt x="661307" y="136299"/>
                </a:lnTo>
                <a:lnTo>
                  <a:pt x="658586" y="134031"/>
                </a:lnTo>
                <a:lnTo>
                  <a:pt x="655864" y="131309"/>
                </a:lnTo>
                <a:lnTo>
                  <a:pt x="653369" y="128815"/>
                </a:lnTo>
                <a:lnTo>
                  <a:pt x="650875" y="125867"/>
                </a:lnTo>
                <a:lnTo>
                  <a:pt x="648607" y="123145"/>
                </a:lnTo>
                <a:lnTo>
                  <a:pt x="646566" y="120197"/>
                </a:lnTo>
                <a:lnTo>
                  <a:pt x="644752" y="116795"/>
                </a:lnTo>
                <a:lnTo>
                  <a:pt x="642710" y="113620"/>
                </a:lnTo>
                <a:lnTo>
                  <a:pt x="640896" y="110445"/>
                </a:lnTo>
                <a:lnTo>
                  <a:pt x="639535" y="106817"/>
                </a:lnTo>
                <a:lnTo>
                  <a:pt x="638175" y="103415"/>
                </a:lnTo>
                <a:lnTo>
                  <a:pt x="637041" y="100013"/>
                </a:lnTo>
                <a:lnTo>
                  <a:pt x="635907" y="96157"/>
                </a:lnTo>
                <a:lnTo>
                  <a:pt x="635000" y="92529"/>
                </a:lnTo>
                <a:lnTo>
                  <a:pt x="634546" y="88673"/>
                </a:lnTo>
                <a:lnTo>
                  <a:pt x="633866" y="84818"/>
                </a:lnTo>
                <a:lnTo>
                  <a:pt x="633412" y="80963"/>
                </a:lnTo>
                <a:lnTo>
                  <a:pt x="633412" y="77107"/>
                </a:lnTo>
                <a:lnTo>
                  <a:pt x="633412" y="73025"/>
                </a:lnTo>
                <a:lnTo>
                  <a:pt x="633866" y="68943"/>
                </a:lnTo>
                <a:lnTo>
                  <a:pt x="634546" y="65314"/>
                </a:lnTo>
                <a:lnTo>
                  <a:pt x="635000" y="61232"/>
                </a:lnTo>
                <a:lnTo>
                  <a:pt x="635907" y="57830"/>
                </a:lnTo>
                <a:lnTo>
                  <a:pt x="637041" y="53975"/>
                </a:lnTo>
                <a:lnTo>
                  <a:pt x="638175" y="50573"/>
                </a:lnTo>
                <a:lnTo>
                  <a:pt x="639535" y="47171"/>
                </a:lnTo>
                <a:lnTo>
                  <a:pt x="640896" y="43543"/>
                </a:lnTo>
                <a:lnTo>
                  <a:pt x="642710" y="40368"/>
                </a:lnTo>
                <a:lnTo>
                  <a:pt x="644752" y="37193"/>
                </a:lnTo>
                <a:lnTo>
                  <a:pt x="646566" y="33791"/>
                </a:lnTo>
                <a:lnTo>
                  <a:pt x="648607" y="30843"/>
                </a:lnTo>
                <a:lnTo>
                  <a:pt x="650875" y="27895"/>
                </a:lnTo>
                <a:lnTo>
                  <a:pt x="653369" y="25173"/>
                </a:lnTo>
                <a:lnTo>
                  <a:pt x="655864" y="22452"/>
                </a:lnTo>
                <a:lnTo>
                  <a:pt x="658586" y="19957"/>
                </a:lnTo>
                <a:lnTo>
                  <a:pt x="661307" y="17689"/>
                </a:lnTo>
                <a:lnTo>
                  <a:pt x="664255" y="15195"/>
                </a:lnTo>
                <a:lnTo>
                  <a:pt x="667430" y="13153"/>
                </a:lnTo>
                <a:lnTo>
                  <a:pt x="670605" y="11112"/>
                </a:lnTo>
                <a:lnTo>
                  <a:pt x="673553" y="9298"/>
                </a:lnTo>
                <a:lnTo>
                  <a:pt x="677182" y="7484"/>
                </a:lnTo>
                <a:lnTo>
                  <a:pt x="680584" y="5896"/>
                </a:lnTo>
                <a:lnTo>
                  <a:pt x="683986" y="4762"/>
                </a:lnTo>
                <a:lnTo>
                  <a:pt x="687614" y="3402"/>
                </a:lnTo>
                <a:lnTo>
                  <a:pt x="691243" y="2495"/>
                </a:lnTo>
                <a:lnTo>
                  <a:pt x="695098" y="1361"/>
                </a:lnTo>
                <a:lnTo>
                  <a:pt x="698727" y="907"/>
                </a:lnTo>
                <a:lnTo>
                  <a:pt x="702582" y="453"/>
                </a:lnTo>
                <a:lnTo>
                  <a:pt x="706437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7200000" scaled="0"/>
          </a:gradFill>
          <a:ln>
            <a:noFill/>
          </a:ln>
          <a:effectLst>
            <a:outerShdw blurRad="279400" dist="2032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27" name="椭圆 26"/>
          <p:cNvSpPr/>
          <p:nvPr>
            <p:custDataLst>
              <p:tags r:id="rId9"/>
            </p:custDataLst>
          </p:nvPr>
        </p:nvSpPr>
        <p:spPr>
          <a:xfrm>
            <a:off x="608965" y="3109595"/>
            <a:ext cx="467995" cy="467995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p>
            <a:pPr algn="ctr"/>
            <a:r>
              <a:rPr lang="en-US" altLang="zh-CN" sz="1600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  <a:endParaRPr lang="en-US" altLang="zh-CN" sz="1600" dirty="0" smtClean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椭圆 29"/>
          <p:cNvSpPr/>
          <p:nvPr>
            <p:custDataLst>
              <p:tags r:id="rId10"/>
            </p:custDataLst>
          </p:nvPr>
        </p:nvSpPr>
        <p:spPr>
          <a:xfrm>
            <a:off x="2593975" y="1496060"/>
            <a:ext cx="467995" cy="467995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p>
            <a:pPr algn="ctr"/>
            <a:r>
              <a:rPr lang="en-US" altLang="zh-CN" sz="1600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03</a:t>
            </a:r>
            <a:endParaRPr lang="en-US" altLang="zh-CN" sz="1600" dirty="0" smtClean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椭圆 33"/>
          <p:cNvSpPr/>
          <p:nvPr>
            <p:custDataLst>
              <p:tags r:id="rId11"/>
            </p:custDataLst>
          </p:nvPr>
        </p:nvSpPr>
        <p:spPr>
          <a:xfrm>
            <a:off x="2593975" y="3528695"/>
            <a:ext cx="467995" cy="467995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p>
            <a:pPr algn="ctr"/>
            <a:r>
              <a:rPr lang="en-US" altLang="zh-CN" sz="16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04</a:t>
            </a:r>
            <a:endParaRPr lang="en-US" altLang="zh-CN" sz="1600" dirty="0" smtClean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椭圆 34"/>
          <p:cNvSpPr/>
          <p:nvPr>
            <p:custDataLst>
              <p:tags r:id="rId12"/>
            </p:custDataLst>
          </p:nvPr>
        </p:nvSpPr>
        <p:spPr>
          <a:xfrm>
            <a:off x="608965" y="1858645"/>
            <a:ext cx="467995" cy="467995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p>
            <a:pPr algn="ctr"/>
            <a:r>
              <a:rPr lang="en-US" altLang="zh-CN" sz="16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  <a:endParaRPr lang="en-US" altLang="zh-CN" sz="1600" dirty="0" smtClean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MH_SubTitle_1"/>
          <p:cNvSpPr/>
          <p:nvPr>
            <p:custDataLst>
              <p:tags r:id="rId13"/>
            </p:custDataLst>
          </p:nvPr>
        </p:nvSpPr>
        <p:spPr>
          <a:xfrm rot="21000000">
            <a:off x="4747895" y="1029335"/>
            <a:ext cx="1334135" cy="543560"/>
          </a:xfrm>
          <a:custGeom>
            <a:avLst/>
            <a:gdLst>
              <a:gd name="connsiteX0" fmla="*/ 1179667 w 1179667"/>
              <a:gd name="connsiteY0" fmla="*/ 0 h 440338"/>
              <a:gd name="connsiteX1" fmla="*/ 1179667 w 1179667"/>
              <a:gd name="connsiteY1" fmla="*/ 440338 h 440338"/>
              <a:gd name="connsiteX2" fmla="*/ 0 w 1179667"/>
              <a:gd name="connsiteY2" fmla="*/ 402694 h 440338"/>
              <a:gd name="connsiteX3" fmla="*/ 0 w 1179667"/>
              <a:gd name="connsiteY3" fmla="*/ 37644 h 44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9667" h="440338">
                <a:moveTo>
                  <a:pt x="1179667" y="0"/>
                </a:moveTo>
                <a:lnTo>
                  <a:pt x="1179667" y="440338"/>
                </a:lnTo>
                <a:lnTo>
                  <a:pt x="0" y="402694"/>
                </a:lnTo>
                <a:lnTo>
                  <a:pt x="0" y="37644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905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测试</a:t>
            </a:r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试用</a:t>
            </a:r>
            <a:endParaRPr lang="zh-CN" altLang="en-US" sz="1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</p:txBody>
      </p:sp>
      <p:sp>
        <p:nvSpPr>
          <p:cNvPr id="37" name="MH_SubTitle_4"/>
          <p:cNvSpPr/>
          <p:nvPr>
            <p:custDataLst>
              <p:tags r:id="rId14"/>
            </p:custDataLst>
          </p:nvPr>
        </p:nvSpPr>
        <p:spPr>
          <a:xfrm rot="900000">
            <a:off x="4732020" y="4150995"/>
            <a:ext cx="1334135" cy="592455"/>
          </a:xfrm>
          <a:custGeom>
            <a:avLst/>
            <a:gdLst>
              <a:gd name="connsiteX0" fmla="*/ 0 w 1473056"/>
              <a:gd name="connsiteY0" fmla="*/ 45170 h 528376"/>
              <a:gd name="connsiteX1" fmla="*/ 1473056 w 1473056"/>
              <a:gd name="connsiteY1" fmla="*/ 0 h 528376"/>
              <a:gd name="connsiteX2" fmla="*/ 1473056 w 1473056"/>
              <a:gd name="connsiteY2" fmla="*/ 528376 h 528376"/>
              <a:gd name="connsiteX3" fmla="*/ 0 w 1473056"/>
              <a:gd name="connsiteY3" fmla="*/ 483205 h 528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3056" h="528376">
                <a:moveTo>
                  <a:pt x="0" y="45170"/>
                </a:moveTo>
                <a:lnTo>
                  <a:pt x="1473056" y="0"/>
                </a:lnTo>
                <a:lnTo>
                  <a:pt x="1473056" y="528376"/>
                </a:lnTo>
                <a:lnTo>
                  <a:pt x="0" y="483205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905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/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正式</a:t>
            </a:r>
            <a:r>
              <a:rPr lang="zh-CN" altLang="en-US" sz="1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上线</a:t>
            </a:r>
            <a:endParaRPr lang="zh-CN" altLang="en-US" sz="1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</p:txBody>
      </p:sp>
      <p:sp>
        <p:nvSpPr>
          <p:cNvPr id="38" name="椭圆 37"/>
          <p:cNvSpPr/>
          <p:nvPr>
            <p:custDataLst>
              <p:tags r:id="rId15"/>
            </p:custDataLst>
          </p:nvPr>
        </p:nvSpPr>
        <p:spPr>
          <a:xfrm>
            <a:off x="4461510" y="1185545"/>
            <a:ext cx="467995" cy="467995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p>
            <a:pPr algn="ctr"/>
            <a:r>
              <a:rPr lang="en-US" altLang="zh-CN" sz="16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05</a:t>
            </a:r>
            <a:endParaRPr lang="en-US" altLang="zh-CN" sz="1600" dirty="0" smtClean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9" name="椭圆 38"/>
          <p:cNvSpPr/>
          <p:nvPr>
            <p:custDataLst>
              <p:tags r:id="rId16"/>
            </p:custDataLst>
          </p:nvPr>
        </p:nvSpPr>
        <p:spPr>
          <a:xfrm>
            <a:off x="4461510" y="4012565"/>
            <a:ext cx="467995" cy="467995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p>
            <a:pPr algn="ctr"/>
            <a:r>
              <a:rPr lang="en-US" altLang="zh-CN" sz="1600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06</a:t>
            </a:r>
            <a:endParaRPr lang="en-US" altLang="zh-CN" sz="1600" dirty="0" smtClean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MH_Other_2"/>
          <p:cNvSpPr/>
          <p:nvPr>
            <p:custDataLst>
              <p:tags r:id="rId17"/>
            </p:custDataLst>
          </p:nvPr>
        </p:nvSpPr>
        <p:spPr>
          <a:xfrm>
            <a:off x="8557895" y="1548765"/>
            <a:ext cx="2470150" cy="247015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6350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MH_Other_9"/>
          <p:cNvSpPr/>
          <p:nvPr>
            <p:custDataLst>
              <p:tags r:id="rId18"/>
            </p:custDataLst>
          </p:nvPr>
        </p:nvSpPr>
        <p:spPr>
          <a:xfrm>
            <a:off x="9039225" y="2047875"/>
            <a:ext cx="1506220" cy="1508760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7200000" scaled="0"/>
          </a:gradFill>
          <a:ln>
            <a:noFill/>
          </a:ln>
          <a:effectLst>
            <a:innerShdw blurRad="101600" dist="101600" dir="189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p>
            <a:pPr algn="ctr"/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不定期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使用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培训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736205" y="4212590"/>
            <a:ext cx="4368165" cy="21431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ts val="2000"/>
              </a:lnSpc>
            </a:pPr>
            <a:r>
              <a:rPr lang="zh-CN" sz="1600" b="1">
                <a:ea typeface="微软雅黑" panose="020B0503020204020204" charset="-122"/>
                <a:sym typeface="+mn-ea"/>
              </a:rPr>
              <a:t>1、基础培训指南：</a:t>
            </a:r>
            <a:r>
              <a:rPr lang="zh-CN" sz="1600">
                <a:ea typeface="微软雅黑" panose="020B0503020204020204" charset="-122"/>
                <a:sym typeface="+mn-ea"/>
              </a:rPr>
              <a:t>针对贵司使用本项目系统的操作人员，进行从系统数据准备、业务流程、操作方法等一系列的培训，使其掌握本项目应用系统的使用方法。</a:t>
            </a:r>
            <a:r>
              <a:rPr lang="zh-CN" sz="1600" b="1">
                <a:ea typeface="微软雅黑" panose="020B0503020204020204" charset="-122"/>
                <a:sym typeface="+mn-ea"/>
              </a:rPr>
              <a:t>2、技术培训指南：</a:t>
            </a:r>
            <a:r>
              <a:rPr lang="zh-CN" sz="1600">
                <a:ea typeface="微软雅黑" panose="020B0503020204020204" charset="-122"/>
                <a:sym typeface="+mn-ea"/>
              </a:rPr>
              <a:t>针对贵司与本项目系统相关的技术人员，进行本项目系统使用的技术培训，使他们更好的理解本应用系统，做好日常的系统维护工作。</a:t>
            </a:r>
            <a:endParaRPr lang="zh-CN" altLang="en-US" sz="1600"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814,&quot;width&quot;:6101}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MH" val="20151127093239"/>
  <p:tag name="MH_LIBRARY" val="GRAPHIC"/>
  <p:tag name="MH_TYPE" val="SubTitle"/>
  <p:tag name="MH_ORDER" val="1"/>
  <p:tag name="KSO_WM_BEAUTIFY_FLAG" val=""/>
</p:tagLst>
</file>

<file path=ppt/tags/tag13.xml><?xml version="1.0" encoding="utf-8"?>
<p:tagLst xmlns:p="http://schemas.openxmlformats.org/presentationml/2006/main">
  <p:tag name="MH" val="20151127093239"/>
  <p:tag name="MH_LIBRARY" val="GRAPHIC"/>
  <p:tag name="MH_TYPE" val="SubTitle"/>
  <p:tag name="MH_ORDER" val="4"/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MH" val="20160203101803"/>
  <p:tag name="MH_LIBRARY" val="GRAPHIC"/>
  <p:tag name="MH_TYPE" val="Other"/>
  <p:tag name="MH_ORDER" val="2"/>
  <p:tag name="KSO_WM_BEAUTIFY_FLAG" val=""/>
</p:tagLst>
</file>

<file path=ppt/tags/tag17.xml><?xml version="1.0" encoding="utf-8"?>
<p:tagLst xmlns:p="http://schemas.openxmlformats.org/presentationml/2006/main">
  <p:tag name="MH" val="20160202215101"/>
  <p:tag name="MH_LIBRARY" val="GRAPHIC"/>
  <p:tag name="MH_TYPE" val="Other"/>
  <p:tag name="MH_ORDER" val="9"/>
  <p:tag name="KSO_WM_BEAUTIFY_FLAG" val=""/>
</p:tagLst>
</file>

<file path=ppt/tags/tag18.xml><?xml version="1.0" encoding="utf-8"?>
<p:tagLst xmlns:p="http://schemas.openxmlformats.org/presentationml/2006/main">
  <p:tag name="COMMONDATA" val="eyJoZGlkIjoiMDhhNmQwMmYxNDVkOTgxZjAwY2M5YzFmYjRlYWNjYjcifQ=="/>
  <p:tag name="KSO_WPP_MARK_KEY" val="a06d9303-1beb-4946-aae3-67ceddcc901d"/>
</p:tagLst>
</file>

<file path=ppt/tags/tag2.xml><?xml version="1.0" encoding="utf-8"?>
<p:tagLst xmlns:p="http://schemas.openxmlformats.org/presentationml/2006/main">
  <p:tag name="MH" val="20151127093239"/>
  <p:tag name="MH_LIBRARY" val="GRAPHIC"/>
  <p:tag name="MH_TYPE" val="Other"/>
  <p:tag name="MH_ORDER" val="1"/>
  <p:tag name="KSO_WM_BEAUTIFY_FLAG" val=""/>
</p:tagLst>
</file>

<file path=ppt/tags/tag3.xml><?xml version="1.0" encoding="utf-8"?>
<p:tagLst xmlns:p="http://schemas.openxmlformats.org/presentationml/2006/main">
  <p:tag name="MH" val="20151127093239"/>
  <p:tag name="MH_LIBRARY" val="GRAPHIC"/>
  <p:tag name="MH_TYPE" val="SubTitle"/>
  <p:tag name="MH_ORDER" val="1"/>
  <p:tag name="KSO_WM_BEAUTIFY_FLAG" val=""/>
</p:tagLst>
</file>

<file path=ppt/tags/tag4.xml><?xml version="1.0" encoding="utf-8"?>
<p:tagLst xmlns:p="http://schemas.openxmlformats.org/presentationml/2006/main">
  <p:tag name="MH" val="20151127093239"/>
  <p:tag name="MH_LIBRARY" val="GRAPHIC"/>
  <p:tag name="MH_TYPE" val="SubTitle"/>
  <p:tag name="MH_ORDER" val="1"/>
  <p:tag name="KSO_WM_BEAUTIFY_FLAG" val=""/>
</p:tagLst>
</file>

<file path=ppt/tags/tag5.xml><?xml version="1.0" encoding="utf-8"?>
<p:tagLst xmlns:p="http://schemas.openxmlformats.org/presentationml/2006/main">
  <p:tag name="MH" val="20151127093239"/>
  <p:tag name="MH_LIBRARY" val="GRAPHIC"/>
  <p:tag name="MH_TYPE" val="SubTitle"/>
  <p:tag name="MH_ORDER" val="4"/>
  <p:tag name="KSO_WM_BEAUTIFY_FLAG" val=""/>
</p:tagLst>
</file>

<file path=ppt/tags/tag6.xml><?xml version="1.0" encoding="utf-8"?>
<p:tagLst xmlns:p="http://schemas.openxmlformats.org/presentationml/2006/main">
  <p:tag name="MH" val="20151127093239"/>
  <p:tag name="MH_LIBRARY" val="GRAPHIC"/>
  <p:tag name="MH_TYPE" val="SubTitle"/>
  <p:tag name="MH_ORDER" val="4"/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WPS 演示</Application>
  <PresentationFormat>宽屏</PresentationFormat>
  <Paragraphs>35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2" baseType="lpstr">
      <vt:lpstr>Arial</vt:lpstr>
      <vt:lpstr>宋体</vt:lpstr>
      <vt:lpstr>Wingdings</vt:lpstr>
      <vt:lpstr>思源黑体 CN Medium</vt:lpstr>
      <vt:lpstr>黑体</vt:lpstr>
      <vt:lpstr>Arial</vt:lpstr>
      <vt:lpstr>微软雅黑</vt:lpstr>
      <vt:lpstr>江城圆体 400W</vt:lpstr>
      <vt:lpstr>Helvetica</vt:lpstr>
      <vt:lpstr>Source Sans Pro</vt:lpstr>
      <vt:lpstr>思源黑体 CN Light</vt:lpstr>
      <vt:lpstr>MiSans</vt:lpstr>
      <vt:lpstr>Wingdings</vt:lpstr>
      <vt:lpstr>Segoe UI</vt:lpstr>
      <vt:lpstr>Calibri</vt:lpstr>
      <vt:lpstr>Impact</vt:lpstr>
      <vt:lpstr>Times New Roman</vt:lpstr>
      <vt:lpstr>Arial Unicode MS</vt:lpstr>
      <vt:lpstr>Wingdings 2</vt:lpstr>
      <vt:lpstr>思源黑体 CN Regular</vt:lpstr>
      <vt:lpstr>Office 主题</vt:lpstr>
      <vt:lpstr>致力于提升客户品牌形象 打造您专属技术服务团队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枫</cp:lastModifiedBy>
  <cp:revision>323</cp:revision>
  <dcterms:created xsi:type="dcterms:W3CDTF">2022-11-19T01:36:00Z</dcterms:created>
  <dcterms:modified xsi:type="dcterms:W3CDTF">2023-02-16T09:05:10Z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74103F9B0A6E4095ACA9AAD2F9CDEE30</vt:lpwstr>
  </property>
  <property fmtid="{D5CDD505-2E9C-101B-9397-08002B2CF9AE}" pid="3" name="KSOProductBuildVer">
    <vt:lpwstr>2052-11.1.0.12980</vt:lpwstr>
  </property>
</Properties>
</file>