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390" r:id="rId3"/>
    <p:sldId id="301" r:id="rId5"/>
    <p:sldId id="302" r:id="rId6"/>
    <p:sldId id="381" r:id="rId7"/>
    <p:sldId id="370" r:id="rId8"/>
    <p:sldId id="371" r:id="rId9"/>
    <p:sldId id="372" r:id="rId10"/>
    <p:sldId id="382" r:id="rId11"/>
    <p:sldId id="391" r:id="rId12"/>
    <p:sldId id="383" r:id="rId13"/>
    <p:sldId id="384" r:id="rId14"/>
    <p:sldId id="392" r:id="rId15"/>
    <p:sldId id="385" r:id="rId16"/>
    <p:sldId id="389" r:id="rId17"/>
    <p:sldId id="393" r:id="rId18"/>
    <p:sldId id="394" r:id="rId19"/>
    <p:sldId id="261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AFF"/>
    <a:srgbClr val="25C1F6"/>
    <a:srgbClr val="FFFFFF"/>
    <a:srgbClr val="F7F8FB"/>
    <a:srgbClr val="F7FAFB"/>
    <a:srgbClr val="000000"/>
    <a:srgbClr val="D4C695"/>
    <a:srgbClr val="F91F3A"/>
    <a:srgbClr val="000002"/>
    <a:srgbClr val="FF1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0" autoAdjust="0"/>
    <p:restoredTop sz="96687" autoAdjust="0"/>
  </p:normalViewPr>
  <p:slideViewPr>
    <p:cSldViewPr snapToGrid="0">
      <p:cViewPr>
        <p:scale>
          <a:sx n="75" d="100"/>
          <a:sy n="75" d="100"/>
        </p:scale>
        <p:origin x="776" y="512"/>
      </p:cViewPr>
      <p:guideLst>
        <p:guide pos="422"/>
        <p:guide pos="7257"/>
        <p:guide orient="horz" pos="678"/>
        <p:guide orient="horz" pos="39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8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27647" t="38591"/>
          <a:stretch>
            <a:fillRect/>
          </a:stretch>
        </p:blipFill>
        <p:spPr>
          <a:xfrm>
            <a:off x="0" y="-1"/>
            <a:ext cx="1395964" cy="884407"/>
          </a:xfrm>
          <a:prstGeom prst="rect">
            <a:avLst/>
          </a:prstGeom>
        </p:spPr>
      </p:pic>
      <p:sp>
        <p:nvSpPr>
          <p:cNvPr id="2" name="íŝ1ïḋê"/>
          <p:cNvSpPr>
            <a:spLocks noChangeAspect="1"/>
          </p:cNvSpPr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 l="-8396" r="-517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 userDrawn="1"/>
        </p:nvGrpSpPr>
        <p:grpSpPr>
          <a:xfrm flipH="1">
            <a:off x="9827759" y="849731"/>
            <a:ext cx="2060575" cy="933549"/>
            <a:chOff x="322677" y="735865"/>
            <a:chExt cx="3340384" cy="1513370"/>
          </a:xfrm>
        </p:grpSpPr>
        <p:sp>
          <p:nvSpPr>
            <p:cNvPr id="24" name="ïṥļîḋê"/>
            <p:cNvSpPr/>
            <p:nvPr/>
          </p:nvSpPr>
          <p:spPr>
            <a:xfrm rot="1800000">
              <a:off x="322677" y="735865"/>
              <a:ext cx="2880789" cy="124802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iSlîḋê"/>
            <p:cNvSpPr/>
            <p:nvPr/>
          </p:nvSpPr>
          <p:spPr>
            <a:xfrm rot="1800000">
              <a:off x="544818" y="864119"/>
              <a:ext cx="2880789" cy="124802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ís1íde"/>
            <p:cNvSpPr/>
            <p:nvPr/>
          </p:nvSpPr>
          <p:spPr>
            <a:xfrm rot="1800000">
              <a:off x="782272" y="1001213"/>
              <a:ext cx="2880789" cy="124802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>
            <a:off x="1293314" y="403379"/>
            <a:ext cx="1100535" cy="851015"/>
            <a:chOff x="4134201" y="4849273"/>
            <a:chExt cx="1100535" cy="851015"/>
          </a:xfrm>
        </p:grpSpPr>
        <p:sp>
          <p:nvSpPr>
            <p:cNvPr id="28" name="iṧ1íďè"/>
            <p:cNvSpPr/>
            <p:nvPr/>
          </p:nvSpPr>
          <p:spPr>
            <a:xfrm rot="19800000" flipH="1">
              <a:off x="4439825" y="4849273"/>
              <a:ext cx="770400" cy="7698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íşliḑè"/>
            <p:cNvSpPr/>
            <p:nvPr/>
          </p:nvSpPr>
          <p:spPr>
            <a:xfrm rot="19800000" flipH="1">
              <a:off x="4292871" y="4891352"/>
              <a:ext cx="918550" cy="7698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îSļïdê"/>
            <p:cNvSpPr/>
            <p:nvPr/>
          </p:nvSpPr>
          <p:spPr>
            <a:xfrm rot="19800000" flipH="1">
              <a:off x="4134201" y="4930424"/>
              <a:ext cx="1100535" cy="7698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 userDrawn="1"/>
        </p:nvGrpSpPr>
        <p:grpSpPr>
          <a:xfrm rot="3600000">
            <a:off x="33921" y="5290361"/>
            <a:ext cx="1586623" cy="1226894"/>
            <a:chOff x="4134201" y="4849273"/>
            <a:chExt cx="1100535" cy="851015"/>
          </a:xfrm>
        </p:grpSpPr>
        <p:sp>
          <p:nvSpPr>
            <p:cNvPr id="32" name="îsḻíḍê"/>
            <p:cNvSpPr/>
            <p:nvPr/>
          </p:nvSpPr>
          <p:spPr>
            <a:xfrm rot="19800000" flipH="1">
              <a:off x="4439825" y="4849273"/>
              <a:ext cx="770400" cy="7698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îślíde"/>
            <p:cNvSpPr/>
            <p:nvPr/>
          </p:nvSpPr>
          <p:spPr>
            <a:xfrm rot="19800000" flipH="1">
              <a:off x="4292871" y="4891352"/>
              <a:ext cx="918550" cy="7698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îşļïḑè"/>
            <p:cNvSpPr/>
            <p:nvPr/>
          </p:nvSpPr>
          <p:spPr>
            <a:xfrm rot="19800000" flipH="1">
              <a:off x="4134201" y="4930424"/>
              <a:ext cx="1100535" cy="7698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7" name="页脚占位符 346"/>
          <p:cNvSpPr>
            <a:spLocks noGrp="1"/>
          </p:cNvSpPr>
          <p:nvPr>
            <p:ph type="ftr" sz="quarter" idx="13"/>
          </p:nvPr>
        </p:nvSpPr>
        <p:spPr>
          <a:xfrm>
            <a:off x="671513" y="6132509"/>
            <a:ext cx="3590925" cy="2063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www.is</a:t>
            </a:r>
            <a:r>
              <a:rPr lang="en-US" altLang="zh-CN" sz="100"/>
              <a:t> </a:t>
            </a:r>
            <a:r>
              <a:rPr lang="en-US" altLang="zh-CN"/>
              <a:t>lide.cc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671513" y="4814239"/>
            <a:ext cx="10848974" cy="1010723"/>
          </a:xfrm>
          <a:noFill/>
        </p:spPr>
        <p:txBody>
          <a:bodyPr anchor="b" anchorCtr="0">
            <a:noAutofit/>
          </a:bodyPr>
          <a:lstStyle>
            <a:lvl1pPr marL="0" indent="0" algn="l">
              <a:lnSpc>
                <a:spcPct val="120000"/>
              </a:lnSpc>
              <a:buNone/>
              <a:defRPr sz="5000" b="0">
                <a:ln w="12700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2605494" y="741145"/>
            <a:ext cx="8564156" cy="425243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Click to edit Master subtitle style</a:t>
            </a:r>
            <a:endParaRPr lang="en-US" altLang="zh-CN" dirty="0"/>
          </a:p>
        </p:txBody>
      </p:sp>
      <p:sp>
        <p:nvSpPr>
          <p:cNvPr id="352" name="灯片编号占位符 351"/>
          <p:cNvSpPr>
            <a:spLocks noGrp="1"/>
          </p:cNvSpPr>
          <p:nvPr>
            <p:ph type="sldNum" sz="quarter" idx="14"/>
          </p:nvPr>
        </p:nvSpPr>
        <p:spPr>
          <a:xfrm>
            <a:off x="8610599" y="6132509"/>
            <a:ext cx="2909888" cy="2063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Speaker nam</a:t>
            </a:r>
            <a:r>
              <a:rPr lang="en-US" altLang="zh-CN" sz="100"/>
              <a:t> </a:t>
            </a:r>
            <a:r>
              <a:rPr lang="en-US" altLang="zh-CN"/>
              <a:t>e and title</a:t>
            </a:r>
            <a:endParaRPr lang="en-US" altLang="zh-CN" dirty="0"/>
          </a:p>
        </p:txBody>
      </p:sp>
      <p:sp>
        <p:nvSpPr>
          <p:cNvPr id="8" name="ïṡļiḋè"/>
          <p:cNvSpPr/>
          <p:nvPr userDrawn="1"/>
        </p:nvSpPr>
        <p:spPr>
          <a:xfrm>
            <a:off x="0" y="0"/>
            <a:ext cx="8509914" cy="6858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ísľïḓe"/>
          <p:cNvSpPr/>
          <p:nvPr userDrawn="1"/>
        </p:nvSpPr>
        <p:spPr>
          <a:xfrm flipH="1">
            <a:off x="3682086" y="0"/>
            <a:ext cx="8509914" cy="6858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 rot="1800000">
            <a:off x="6782433" y="2621910"/>
            <a:ext cx="4410636" cy="1613542"/>
            <a:chOff x="6976652" y="2126399"/>
            <a:chExt cx="2895549" cy="1011486"/>
          </a:xfrm>
        </p:grpSpPr>
        <p:sp>
          <p:nvSpPr>
            <p:cNvPr id="16" name="íṣ1iḓê"/>
            <p:cNvSpPr/>
            <p:nvPr/>
          </p:nvSpPr>
          <p:spPr>
            <a:xfrm>
              <a:off x="6976652" y="2126399"/>
              <a:ext cx="2445114" cy="10114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íṣľiďé"/>
            <p:cNvSpPr/>
            <p:nvPr/>
          </p:nvSpPr>
          <p:spPr>
            <a:xfrm>
              <a:off x="7194366" y="2126399"/>
              <a:ext cx="2445114" cy="10114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iṧḻiḍé"/>
            <p:cNvSpPr/>
            <p:nvPr/>
          </p:nvSpPr>
          <p:spPr>
            <a:xfrm>
              <a:off x="7427087" y="2126399"/>
              <a:ext cx="2445114" cy="10114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0000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rot="1800000">
            <a:off x="9742774" y="5311332"/>
            <a:ext cx="2390724" cy="874598"/>
            <a:chOff x="6976652" y="2126399"/>
            <a:chExt cx="2895549" cy="1011486"/>
          </a:xfrm>
        </p:grpSpPr>
        <p:sp>
          <p:nvSpPr>
            <p:cNvPr id="3" name="ïṧḷïḍe"/>
            <p:cNvSpPr/>
            <p:nvPr/>
          </p:nvSpPr>
          <p:spPr>
            <a:xfrm>
              <a:off x="6976652" y="2126399"/>
              <a:ext cx="2445114" cy="10114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îslîďé"/>
            <p:cNvSpPr/>
            <p:nvPr/>
          </p:nvSpPr>
          <p:spPr>
            <a:xfrm>
              <a:off x="7194366" y="2126399"/>
              <a:ext cx="2445114" cy="10114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ïṩlíḋé"/>
            <p:cNvSpPr/>
            <p:nvPr/>
          </p:nvSpPr>
          <p:spPr>
            <a:xfrm>
              <a:off x="7427087" y="2126399"/>
              <a:ext cx="2445114" cy="10114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 userDrawn="1">
  <p:cSld name="节标题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 flipH="1">
            <a:off x="9827759" y="849731"/>
            <a:ext cx="2060575" cy="933549"/>
            <a:chOff x="322677" y="735865"/>
            <a:chExt cx="3340384" cy="1513370"/>
          </a:xfrm>
        </p:grpSpPr>
        <p:sp>
          <p:nvSpPr>
            <p:cNvPr id="12" name="iṣḻîďê"/>
            <p:cNvSpPr/>
            <p:nvPr/>
          </p:nvSpPr>
          <p:spPr>
            <a:xfrm rot="1800000">
              <a:off x="322677" y="735865"/>
              <a:ext cx="2880789" cy="124802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îšļïḋé"/>
            <p:cNvSpPr/>
            <p:nvPr/>
          </p:nvSpPr>
          <p:spPr>
            <a:xfrm rot="1800000">
              <a:off x="544818" y="864119"/>
              <a:ext cx="2880789" cy="124802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îşḷîḋè"/>
            <p:cNvSpPr/>
            <p:nvPr/>
          </p:nvSpPr>
          <p:spPr>
            <a:xfrm rot="1800000">
              <a:off x="782272" y="1001213"/>
              <a:ext cx="2880789" cy="124802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 rot="3600000">
            <a:off x="2228022" y="1914716"/>
            <a:ext cx="1586623" cy="1226894"/>
            <a:chOff x="4134201" y="4849273"/>
            <a:chExt cx="1100535" cy="851015"/>
          </a:xfrm>
        </p:grpSpPr>
        <p:sp>
          <p:nvSpPr>
            <p:cNvPr id="16" name="ïşľïḑé"/>
            <p:cNvSpPr/>
            <p:nvPr/>
          </p:nvSpPr>
          <p:spPr>
            <a:xfrm rot="19800000" flipH="1">
              <a:off x="4439825" y="4849273"/>
              <a:ext cx="770400" cy="7698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işľîdê"/>
            <p:cNvSpPr/>
            <p:nvPr/>
          </p:nvSpPr>
          <p:spPr>
            <a:xfrm rot="19800000" flipH="1">
              <a:off x="4292871" y="4891352"/>
              <a:ext cx="918550" cy="7698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ï$ḷïḋé"/>
            <p:cNvSpPr/>
            <p:nvPr/>
          </p:nvSpPr>
          <p:spPr>
            <a:xfrm rot="19800000" flipH="1">
              <a:off x="4134201" y="4930424"/>
              <a:ext cx="1100535" cy="7698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标题 19"/>
          <p:cNvSpPr>
            <a:spLocks noGrp="1"/>
          </p:cNvSpPr>
          <p:nvPr userDrawn="1">
            <p:ph type="title"/>
          </p:nvPr>
        </p:nvSpPr>
        <p:spPr>
          <a:xfrm>
            <a:off x="3344771" y="2793045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 userDrawn="1">
            <p:ph type="body" idx="1"/>
          </p:nvPr>
        </p:nvSpPr>
        <p:spPr>
          <a:xfrm>
            <a:off x="3345887" y="3688395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</p:txBody>
      </p:sp>
      <p:sp>
        <p:nvSpPr>
          <p:cNvPr id="22" name="ïšļíďe"/>
          <p:cNvSpPr>
            <a:spLocks noChangeAspect="1"/>
          </p:cNvSpPr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stretch>
              <a:fillRect l="-8396" r="-517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ṧḷíḍè"/>
          <p:cNvSpPr>
            <a:spLocks noChangeAspect="1"/>
          </p:cNvSpPr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 l="-8396" r="-517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 flipH="1">
            <a:off x="9827759" y="849731"/>
            <a:ext cx="2060575" cy="933549"/>
            <a:chOff x="322677" y="735865"/>
            <a:chExt cx="3340384" cy="1513370"/>
          </a:xfrm>
        </p:grpSpPr>
        <p:sp>
          <p:nvSpPr>
            <p:cNvPr id="14" name="î$1îḍè"/>
            <p:cNvSpPr/>
            <p:nvPr/>
          </p:nvSpPr>
          <p:spPr>
            <a:xfrm rot="1800000">
              <a:off x="322677" y="735865"/>
              <a:ext cx="2880789" cy="124802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iśḻiḍê"/>
            <p:cNvSpPr/>
            <p:nvPr/>
          </p:nvSpPr>
          <p:spPr>
            <a:xfrm rot="1800000">
              <a:off x="544818" y="864119"/>
              <a:ext cx="2880789" cy="124802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íSḷîde"/>
            <p:cNvSpPr/>
            <p:nvPr/>
          </p:nvSpPr>
          <p:spPr>
            <a:xfrm rot="1800000">
              <a:off x="782272" y="1001213"/>
              <a:ext cx="2880789" cy="124802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0" y="825892"/>
            <a:ext cx="3088059" cy="1602890"/>
            <a:chOff x="-694210" y="-348496"/>
            <a:chExt cx="3088059" cy="1602890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-694210" y="-348496"/>
              <a:ext cx="2060575" cy="933549"/>
              <a:chOff x="322677" y="735865"/>
              <a:chExt cx="3340384" cy="1513370"/>
            </a:xfrm>
          </p:grpSpPr>
          <p:sp>
            <p:nvSpPr>
              <p:cNvPr id="9" name="ïŝļiḓè"/>
              <p:cNvSpPr/>
              <p:nvPr/>
            </p:nvSpPr>
            <p:spPr>
              <a:xfrm rot="1800000">
                <a:off x="322677" y="735865"/>
                <a:ext cx="2880789" cy="124802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ïṡḻiḑê"/>
              <p:cNvSpPr/>
              <p:nvPr/>
            </p:nvSpPr>
            <p:spPr>
              <a:xfrm rot="1800000">
                <a:off x="544818" y="864119"/>
                <a:ext cx="2880789" cy="124802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2">
                      <a:alpha val="40000"/>
                    </a:schemeClr>
                  </a:gs>
                  <a:gs pos="100000">
                    <a:schemeClr val="accent1">
                      <a:alpha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išļiďê"/>
              <p:cNvSpPr/>
              <p:nvPr/>
            </p:nvSpPr>
            <p:spPr>
              <a:xfrm rot="1800000">
                <a:off x="782272" y="1001213"/>
                <a:ext cx="2880789" cy="124802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2">
                      <a:alpha val="20000"/>
                    </a:schemeClr>
                  </a:gs>
                  <a:gs pos="100000">
                    <a:schemeClr val="accent1">
                      <a:alpha val="2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1293314" y="403379"/>
              <a:ext cx="1100535" cy="851015"/>
              <a:chOff x="4134201" y="4849273"/>
              <a:chExt cx="1100535" cy="851015"/>
            </a:xfrm>
          </p:grpSpPr>
          <p:sp>
            <p:nvSpPr>
              <p:cNvPr id="19" name="ïSḷíḑe"/>
              <p:cNvSpPr/>
              <p:nvPr/>
            </p:nvSpPr>
            <p:spPr>
              <a:xfrm rot="19800000" flipH="1">
                <a:off x="4439825" y="4849273"/>
                <a:ext cx="770400" cy="7698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îṧľîdê"/>
              <p:cNvSpPr/>
              <p:nvPr/>
            </p:nvSpPr>
            <p:spPr>
              <a:xfrm rot="19800000" flipH="1">
                <a:off x="4292871" y="4891352"/>
                <a:ext cx="918550" cy="7698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2">
                      <a:alpha val="40000"/>
                    </a:schemeClr>
                  </a:gs>
                  <a:gs pos="100000">
                    <a:schemeClr val="accent1">
                      <a:alpha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îṥḷîḍê"/>
              <p:cNvSpPr/>
              <p:nvPr/>
            </p:nvSpPr>
            <p:spPr>
              <a:xfrm rot="19800000" flipH="1">
                <a:off x="4134201" y="4930424"/>
                <a:ext cx="1100535" cy="7698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2">
                      <a:alpha val="20000"/>
                    </a:schemeClr>
                  </a:gs>
                  <a:gs pos="100000">
                    <a:schemeClr val="accent1">
                      <a:alpha val="2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 userDrawn="1"/>
        </p:nvGrpSpPr>
        <p:grpSpPr>
          <a:xfrm rot="3600000">
            <a:off x="134605" y="5290360"/>
            <a:ext cx="1586623" cy="1226894"/>
            <a:chOff x="4134201" y="4849273"/>
            <a:chExt cx="1100535" cy="851015"/>
          </a:xfrm>
        </p:grpSpPr>
        <p:sp>
          <p:nvSpPr>
            <p:cNvPr id="23" name="ïṥļïďe"/>
            <p:cNvSpPr/>
            <p:nvPr/>
          </p:nvSpPr>
          <p:spPr>
            <a:xfrm rot="19800000" flipH="1">
              <a:off x="4439825" y="4849273"/>
              <a:ext cx="770400" cy="7698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íSļidé"/>
            <p:cNvSpPr/>
            <p:nvPr/>
          </p:nvSpPr>
          <p:spPr>
            <a:xfrm rot="19800000" flipH="1">
              <a:off x="4292871" y="4891352"/>
              <a:ext cx="918550" cy="7698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íś1îďê"/>
            <p:cNvSpPr/>
            <p:nvPr/>
          </p:nvSpPr>
          <p:spPr>
            <a:xfrm rot="19800000" flipH="1">
              <a:off x="4134201" y="4930424"/>
              <a:ext cx="1100535" cy="7698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íṩ1îḋê"/>
          <p:cNvSpPr/>
          <p:nvPr userDrawn="1"/>
        </p:nvSpPr>
        <p:spPr>
          <a:xfrm>
            <a:off x="0" y="0"/>
            <a:ext cx="8509914" cy="6858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ï$liḓe"/>
          <p:cNvSpPr/>
          <p:nvPr userDrawn="1"/>
        </p:nvSpPr>
        <p:spPr>
          <a:xfrm flipH="1">
            <a:off x="3682086" y="0"/>
            <a:ext cx="8509914" cy="6858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 userDrawn="1"/>
        </p:nvGrpSpPr>
        <p:grpSpPr>
          <a:xfrm rot="1800000">
            <a:off x="7589357" y="2829376"/>
            <a:ext cx="4410636" cy="1613542"/>
            <a:chOff x="6976652" y="2126399"/>
            <a:chExt cx="2895549" cy="1011486"/>
          </a:xfrm>
        </p:grpSpPr>
        <p:sp>
          <p:nvSpPr>
            <p:cNvPr id="29" name="ïṡľïḋè"/>
            <p:cNvSpPr/>
            <p:nvPr/>
          </p:nvSpPr>
          <p:spPr>
            <a:xfrm>
              <a:off x="6976652" y="2126399"/>
              <a:ext cx="2445114" cy="10114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íş1îďé"/>
            <p:cNvSpPr/>
            <p:nvPr/>
          </p:nvSpPr>
          <p:spPr>
            <a:xfrm>
              <a:off x="7194366" y="2126399"/>
              <a:ext cx="2445114" cy="10114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íṥḷïdê"/>
            <p:cNvSpPr/>
            <p:nvPr/>
          </p:nvSpPr>
          <p:spPr>
            <a:xfrm>
              <a:off x="7427087" y="2126399"/>
              <a:ext cx="2445114" cy="10114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660400" y="2493734"/>
            <a:ext cx="8131810" cy="1983066"/>
          </a:xfrm>
          <a:effectLst/>
        </p:spPr>
        <p:txBody>
          <a:bodyPr anchor="b">
            <a:normAutofit/>
          </a:bodyPr>
          <a:lstStyle>
            <a:lvl1pPr marL="0" indent="0" algn="l">
              <a:buFont typeface="Arial" panose="020B0604020202090204" pitchFamily="34" charset="0"/>
              <a:buNone/>
              <a:defRPr sz="8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60400" y="5437490"/>
            <a:ext cx="8131810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  <a:endParaRPr lang="en-US" altLang="zh-CN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5141219"/>
            <a:ext cx="813181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 rot="3600000">
            <a:off x="80456" y="160198"/>
            <a:ext cx="967086" cy="747822"/>
            <a:chOff x="4134201" y="4849273"/>
            <a:chExt cx="1100535" cy="851015"/>
          </a:xfrm>
        </p:grpSpPr>
        <p:sp>
          <p:nvSpPr>
            <p:cNvPr id="13" name="îṥlîdé"/>
            <p:cNvSpPr/>
            <p:nvPr/>
          </p:nvSpPr>
          <p:spPr>
            <a:xfrm rot="19800000" flipH="1">
              <a:off x="4439825" y="4849273"/>
              <a:ext cx="770400" cy="7698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îşḻïḍè"/>
            <p:cNvSpPr/>
            <p:nvPr/>
          </p:nvSpPr>
          <p:spPr>
            <a:xfrm rot="19800000" flipH="1">
              <a:off x="4292871" y="4891352"/>
              <a:ext cx="918550" cy="7698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ï$1iḍé"/>
            <p:cNvSpPr/>
            <p:nvPr/>
          </p:nvSpPr>
          <p:spPr>
            <a:xfrm rot="19800000" flipH="1">
              <a:off x="4134201" y="4930424"/>
              <a:ext cx="1100535" cy="76986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hyperlink" Target="https://www.dingteam.com/" TargetMode="Externa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10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11.xml"/><Relationship Id="rId2" Type="http://schemas.openxmlformats.org/officeDocument/2006/relationships/image" Target="../media/image19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12.xml"/><Relationship Id="rId2" Type="http://schemas.openxmlformats.org/officeDocument/2006/relationships/image" Target="../media/image20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13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14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15.xml"/><Relationship Id="rId2" Type="http://schemas.openxmlformats.org/officeDocument/2006/relationships/image" Target="../media/image25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16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7.xml"/><Relationship Id="rId2" Type="http://schemas.openxmlformats.org/officeDocument/2006/relationships/image" Target="../media/image28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5.xml"/><Relationship Id="rId8" Type="http://schemas.openxmlformats.org/officeDocument/2006/relationships/slide" Target="slide8.xml"/><Relationship Id="rId7" Type="http://schemas.openxmlformats.org/officeDocument/2006/relationships/slide" Target="slide7.xml"/><Relationship Id="rId6" Type="http://schemas.openxmlformats.org/officeDocument/2006/relationships/slide" Target="slide14.xml"/><Relationship Id="rId5" Type="http://schemas.openxmlformats.org/officeDocument/2006/relationships/slide" Target="slide4.xml"/><Relationship Id="rId4" Type="http://schemas.openxmlformats.org/officeDocument/2006/relationships/image" Target="../media/image5.png"/><Relationship Id="rId3" Type="http://schemas.openxmlformats.org/officeDocument/2006/relationships/slide" Target="slide10.xml"/><Relationship Id="rId2" Type="http://schemas.openxmlformats.org/officeDocument/2006/relationships/slide" Target="slide5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.xml"/><Relationship Id="rId11" Type="http://schemas.openxmlformats.org/officeDocument/2006/relationships/slide" Target="slide12.xml"/><Relationship Id="rId10" Type="http://schemas.openxmlformats.org/officeDocument/2006/relationships/slide" Target="slide13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3.xml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5.xml"/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6.xml"/><Relationship Id="rId2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8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9.xml"/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ṣliď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šlíḋé"/>
          <p:cNvSpPr>
            <a:spLocks noGrp="1"/>
          </p:cNvSpPr>
          <p:nvPr>
            <p:ph type="body" sz="quarter" idx="10"/>
          </p:nvPr>
        </p:nvSpPr>
        <p:spPr>
          <a:xfrm>
            <a:off x="895706" y="2901228"/>
            <a:ext cx="6080827" cy="1272175"/>
          </a:xfrm>
        </p:spPr>
        <p:txBody>
          <a:bodyPr/>
          <a:lstStyle/>
          <a:p>
            <a:pPr algn="dist"/>
            <a:r>
              <a:rPr lang="zh-CN" altLang="en-US" sz="6600" b="1" dirty="0">
                <a:latin typeface="Alibaba PuHuiTi Heavy" pitchFamily="18" charset="-122"/>
                <a:ea typeface="Alibaba PuHuiTi Heavy" pitchFamily="18" charset="-122"/>
                <a:cs typeface="Alibaba PuHuiTi Heavy" pitchFamily="18" charset="-122"/>
              </a:rPr>
              <a:t>产品使用手册</a:t>
            </a:r>
            <a:endParaRPr lang="en-US" altLang="zh-CN" sz="6600" b="1" dirty="0">
              <a:latin typeface="Alibaba PuHuiTi Heavy" pitchFamily="18" charset="-122"/>
              <a:ea typeface="Alibaba PuHuiTi Heavy" pitchFamily="18" charset="-122"/>
              <a:cs typeface="Alibaba PuHuiTi Heavy" pitchFamily="18" charset="-122"/>
            </a:endParaRPr>
          </a:p>
        </p:txBody>
      </p:sp>
      <p:grpSp>
        <p:nvGrpSpPr>
          <p:cNvPr id="24" name="iṣḷîḍê"/>
          <p:cNvGrpSpPr/>
          <p:nvPr/>
        </p:nvGrpSpPr>
        <p:grpSpPr>
          <a:xfrm rot="5400000">
            <a:off x="11213847" y="764501"/>
            <a:ext cx="380866" cy="144728"/>
            <a:chOff x="11122404" y="926835"/>
            <a:chExt cx="189475" cy="72000"/>
          </a:xfrm>
        </p:grpSpPr>
        <p:sp>
          <p:nvSpPr>
            <p:cNvPr id="27" name="ïṥḷïḋé"/>
            <p:cNvSpPr/>
            <p:nvPr/>
          </p:nvSpPr>
          <p:spPr>
            <a:xfrm>
              <a:off x="11239879" y="926835"/>
              <a:ext cx="72000" cy="7200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isḷíḍé"/>
            <p:cNvSpPr/>
            <p:nvPr/>
          </p:nvSpPr>
          <p:spPr>
            <a:xfrm>
              <a:off x="11122404" y="926835"/>
              <a:ext cx="72000" cy="7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859502" y="718796"/>
            <a:ext cx="1521846" cy="1223414"/>
            <a:chOff x="4674387" y="794526"/>
            <a:chExt cx="1521846" cy="1223414"/>
          </a:xfrm>
        </p:grpSpPr>
        <p:sp>
          <p:nvSpPr>
            <p:cNvPr id="46" name="íṧļíďé"/>
            <p:cNvSpPr/>
            <p:nvPr/>
          </p:nvSpPr>
          <p:spPr>
            <a:xfrm>
              <a:off x="4972819" y="794526"/>
              <a:ext cx="1223414" cy="1223414"/>
            </a:xfrm>
            <a:prstGeom prst="ellipse">
              <a:avLst/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ïsliḓê"/>
            <p:cNvSpPr/>
            <p:nvPr/>
          </p:nvSpPr>
          <p:spPr>
            <a:xfrm>
              <a:off x="4823603" y="794526"/>
              <a:ext cx="1223414" cy="1223414"/>
            </a:xfrm>
            <a:prstGeom prst="ellipse">
              <a:avLst/>
            </a:prstGeom>
            <a:gradFill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í$ľíḑé"/>
            <p:cNvSpPr/>
            <p:nvPr/>
          </p:nvSpPr>
          <p:spPr>
            <a:xfrm>
              <a:off x="4674387" y="794526"/>
              <a:ext cx="1223414" cy="1223414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01" y="634712"/>
            <a:ext cx="2713647" cy="40430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40" y="1732897"/>
            <a:ext cx="3256970" cy="871815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7917024" y="5485213"/>
            <a:ext cx="3047773" cy="366296"/>
            <a:chOff x="1005734" y="5669278"/>
            <a:chExt cx="3047773" cy="366296"/>
          </a:xfrm>
        </p:grpSpPr>
        <p:sp>
          <p:nvSpPr>
            <p:cNvPr id="22" name="iŝḷiḍè"/>
            <p:cNvSpPr/>
            <p:nvPr/>
          </p:nvSpPr>
          <p:spPr>
            <a:xfrm>
              <a:off x="3136159" y="5669278"/>
              <a:ext cx="917348" cy="366296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sz="1000" dirty="0">
                  <a:solidFill>
                    <a:schemeClr val="accent4"/>
                  </a:solidFill>
                  <a:latin typeface="Alibaba PuHuiTi Light" pitchFamily="18" charset="-122"/>
                  <a:ea typeface="Alibaba PuHuiTi Light" pitchFamily="18" charset="-122"/>
                  <a:cs typeface="Alibaba PuHuiTi Light" pitchFamily="18" charset="-122"/>
                  <a:hlinkClick r:id="rId3"/>
                </a:rPr>
                <a:t>访问官网</a:t>
              </a:r>
              <a:endParaRPr lang="en-GB" sz="1000" dirty="0">
                <a:solidFill>
                  <a:schemeClr val="accent4"/>
                </a:solidFill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endParaRPr>
            </a:p>
          </p:txBody>
        </p:sp>
        <p:sp>
          <p:nvSpPr>
            <p:cNvPr id="23" name="iṧļiḓe"/>
            <p:cNvSpPr/>
            <p:nvPr/>
          </p:nvSpPr>
          <p:spPr>
            <a:xfrm>
              <a:off x="1005734" y="5669278"/>
              <a:ext cx="2046288" cy="366296"/>
            </a:xfrm>
            <a:prstGeom prst="round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latin typeface="Alibaba PuHuiTi Light" pitchFamily="18" charset="-122"/>
                  <a:ea typeface="Alibaba PuHuiTi Light" pitchFamily="18" charset="-122"/>
                  <a:cs typeface="Alibaba PuHuiTi Light" pitchFamily="18" charset="-122"/>
                </a:rPr>
                <a:t>https://</a:t>
              </a:r>
              <a:r>
                <a:rPr lang="en-US" altLang="zh-CN" sz="1000" dirty="0" err="1">
                  <a:latin typeface="Alibaba PuHuiTi Light" pitchFamily="18" charset="-122"/>
                  <a:ea typeface="Alibaba PuHuiTi Light" pitchFamily="18" charset="-122"/>
                  <a:cs typeface="Alibaba PuHuiTi Light" pitchFamily="18" charset="-122"/>
                </a:rPr>
                <a:t>www.dingteam.com</a:t>
              </a:r>
              <a:r>
                <a:rPr lang="en-US" altLang="zh-CN" sz="1000" dirty="0">
                  <a:latin typeface="Alibaba PuHuiTi Light" pitchFamily="18" charset="-122"/>
                  <a:ea typeface="Alibaba PuHuiTi Light" pitchFamily="18" charset="-122"/>
                  <a:cs typeface="Alibaba PuHuiTi Light" pitchFamily="18" charset="-122"/>
                </a:rPr>
                <a:t>/</a:t>
              </a:r>
              <a:endParaRPr lang="en-US" altLang="en-US" sz="1000" dirty="0">
                <a:latin typeface="Alibaba PuHuiTi Light" pitchFamily="18" charset="-122"/>
                <a:ea typeface="Alibaba PuHuiTi Light" pitchFamily="18" charset="-122"/>
                <a:cs typeface="Alibaba PuHuiTi Light" pitchFamily="18" charset="-122"/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ṥ1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5" y="335776"/>
            <a:ext cx="1298712" cy="346776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2690004" y="3698430"/>
            <a:ext cx="561451" cy="561451"/>
          </a:xfrm>
          <a:prstGeom prst="ellipse">
            <a:avLst/>
          </a:prstGeom>
          <a:solidFill>
            <a:schemeClr val="accent1">
              <a:alpha val="86000"/>
            </a:schemeClr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5000"/>
          </a:bodyPr>
          <a:lstStyle/>
          <a:p>
            <a:pPr algn="ctr" defTabSz="913765"/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69924" y="5188372"/>
            <a:ext cx="369215" cy="369215"/>
          </a:xfrm>
          <a:prstGeom prst="ellipse">
            <a:avLst/>
          </a:prstGeom>
          <a:solidFill>
            <a:schemeClr val="accent2">
              <a:alpha val="55000"/>
            </a:schemeClr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60000" lnSpcReduction="20000"/>
          </a:bodyPr>
          <a:lstStyle/>
          <a:p>
            <a:pPr algn="ctr" defTabSz="913765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" name="TextBox 24"/>
          <p:cNvSpPr txBox="1"/>
          <p:nvPr/>
        </p:nvSpPr>
        <p:spPr>
          <a:xfrm>
            <a:off x="581660" y="1181100"/>
            <a:ext cx="11050046" cy="135901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7930">
              <a:lnSpc>
                <a:spcPts val="2000"/>
              </a:lnSpc>
              <a:defRPr/>
            </a:pPr>
            <a:r>
              <a:rPr lang="zh-CN" altLang="en-US" sz="1600" dirty="0"/>
              <a:t>聚焦目标、关注过程管理，让团队真正协同起来，是</a:t>
            </a:r>
            <a:r>
              <a:rPr lang="en-US" altLang="zh-CN" sz="1600" dirty="0"/>
              <a:t>OKR</a:t>
            </a:r>
            <a:r>
              <a:rPr lang="zh-CN" altLang="en-US" sz="1600" dirty="0"/>
              <a:t>管理的亮点之一。在制定完</a:t>
            </a:r>
            <a:r>
              <a:rPr lang="en-US" altLang="zh-CN" sz="1600" dirty="0"/>
              <a:t>OKR</a:t>
            </a:r>
            <a:r>
              <a:rPr lang="zh-CN" altLang="en-US" sz="1600" dirty="0"/>
              <a:t>后，需要在接下来的目标执行过程中，用好叮当</a:t>
            </a:r>
            <a:r>
              <a:rPr lang="en-US" altLang="zh-CN" sz="1600" dirty="0"/>
              <a:t>OKR</a:t>
            </a:r>
            <a:r>
              <a:rPr lang="zh-CN" altLang="en-US" sz="1600" dirty="0"/>
              <a:t>做过程管理，及时更新进度与信心指数，才能真正发挥</a:t>
            </a:r>
            <a:r>
              <a:rPr lang="en-US" altLang="zh-CN" sz="1600" dirty="0"/>
              <a:t>OKR</a:t>
            </a:r>
            <a:r>
              <a:rPr lang="zh-CN" altLang="en-US" sz="1600" dirty="0"/>
              <a:t>的价值。</a:t>
            </a:r>
            <a:endParaRPr lang="en-US" altLang="zh-CN" sz="1600" dirty="0"/>
          </a:p>
          <a:p>
            <a:pPr defTabSz="1217930">
              <a:lnSpc>
                <a:spcPts val="2000"/>
              </a:lnSpc>
              <a:defRPr/>
            </a:pPr>
            <a:endParaRPr lang="en-US" altLang="zh-CN" sz="1600" dirty="0">
              <a:cs typeface="+mn-ea"/>
              <a:sym typeface="+mn-lt"/>
            </a:endParaRPr>
          </a:p>
          <a:p>
            <a:pPr marL="285750" marR="0" lvl="0" indent="-28575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zh-CN" altLang="en-US" sz="1600" dirty="0">
                <a:cs typeface="+mn-ea"/>
                <a:sym typeface="+mn-lt"/>
              </a:rPr>
              <a:t>点击KR的进度按钮，填写当前信心指数、进度值及更新说明（管理员可设置更新说明是否必填），进行更新；</a:t>
            </a:r>
            <a:endParaRPr lang="en-US" altLang="zh-CN" sz="1600" dirty="0">
              <a:cs typeface="+mn-ea"/>
              <a:sym typeface="+mn-lt"/>
            </a:endParaRPr>
          </a:p>
          <a:p>
            <a:pPr marL="285750" marR="0" lvl="0" indent="-28575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US" altLang="zh-CN" sz="1600" dirty="0">
                <a:cs typeface="+mn-ea"/>
                <a:sym typeface="+mn-lt"/>
              </a:rPr>
              <a:t>目标进度默认将按KR进度自动更新，若有对齐你的子目标（对齐你的O而非KR），</a:t>
            </a:r>
            <a:r>
              <a:rPr lang="en-US" altLang="zh-CN" sz="1600" dirty="0" err="1">
                <a:cs typeface="+mn-ea"/>
                <a:sym typeface="+mn-lt"/>
              </a:rPr>
              <a:t>也可选择按子目标进度自动更新</a:t>
            </a:r>
            <a:r>
              <a:rPr lang="zh-CN" altLang="en-US" sz="1600" dirty="0">
                <a:cs typeface="+mn-ea"/>
                <a:sym typeface="+mn-lt"/>
              </a:rPr>
              <a:t>。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4" name="ïšļïďe"/>
          <p:cNvSpPr txBox="1"/>
          <p:nvPr/>
        </p:nvSpPr>
        <p:spPr>
          <a:xfrm>
            <a:off x="669924" y="1"/>
            <a:ext cx="10850563" cy="8647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ym typeface="+mn-ea"/>
              </a:rPr>
              <a:t>执行</a:t>
            </a:r>
            <a:r>
              <a:rPr lang="en-US" altLang="zh-CN" sz="2400" dirty="0">
                <a:sym typeface="+mn-ea"/>
              </a:rPr>
              <a:t>OKR</a:t>
            </a:r>
            <a:r>
              <a:rPr lang="zh-CN" altLang="en-US" sz="2400" dirty="0">
                <a:sym typeface="+mn-ea"/>
              </a:rPr>
              <a:t>：更新</a:t>
            </a:r>
            <a:r>
              <a:rPr lang="en-US" altLang="zh-CN" sz="2400" dirty="0">
                <a:sym typeface="+mn-ea"/>
              </a:rPr>
              <a:t>OKR——</a:t>
            </a:r>
            <a:r>
              <a:rPr lang="zh-CN" altLang="en-US" sz="2400" dirty="0">
                <a:sym typeface="+mn-ea"/>
              </a:rPr>
              <a:t>如何更新</a:t>
            </a:r>
            <a:r>
              <a:rPr lang="en-US" altLang="zh-CN" sz="2400" dirty="0">
                <a:sym typeface="+mn-ea"/>
              </a:rPr>
              <a:t>OKR</a:t>
            </a:r>
            <a:r>
              <a:rPr lang="zh-CN" altLang="en-US" sz="2400" dirty="0">
                <a:sym typeface="+mn-ea"/>
              </a:rPr>
              <a:t>？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6615" y="3539091"/>
            <a:ext cx="5319997" cy="2189245"/>
            <a:chOff x="219" y="5347"/>
            <a:chExt cx="8839" cy="3637"/>
          </a:xfrm>
        </p:grpSpPr>
        <p:sp>
          <p:nvSpPr>
            <p:cNvPr id="4" name="椭圆 3"/>
            <p:cNvSpPr/>
            <p:nvPr/>
          </p:nvSpPr>
          <p:spPr>
            <a:xfrm>
              <a:off x="4251" y="5824"/>
              <a:ext cx="884" cy="884"/>
            </a:xfrm>
            <a:prstGeom prst="ellipse">
              <a:avLst/>
            </a:prstGeom>
            <a:solidFill>
              <a:schemeClr val="accent1">
                <a:alpha val="86000"/>
              </a:schemeClr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5000" lnSpcReduction="10000"/>
            </a:bodyPr>
            <a:lstStyle/>
            <a:p>
              <a:pPr algn="ctr" defTabSz="913765"/>
              <a:endPara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070" y="8171"/>
              <a:ext cx="581" cy="581"/>
            </a:xfrm>
            <a:prstGeom prst="ellipse">
              <a:avLst/>
            </a:prstGeom>
            <a:solidFill>
              <a:schemeClr val="accent2">
                <a:alpha val="55000"/>
              </a:schemeClr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57500" lnSpcReduction="20000"/>
            </a:bodyPr>
            <a:lstStyle/>
            <a:p>
              <a:pPr algn="ctr" defTabSz="913765"/>
              <a:endParaRPr lang="zh-CN" altLang="en-US" sz="2000" b="1">
                <a:solidFill>
                  <a:schemeClr val="bg1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/>
            <a:srcRect t="9391"/>
            <a:stretch>
              <a:fillRect/>
            </a:stretch>
          </p:blipFill>
          <p:spPr>
            <a:xfrm>
              <a:off x="219" y="5347"/>
              <a:ext cx="8839" cy="36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8023" y="6978"/>
              <a:ext cx="507" cy="241"/>
            </a:xfrm>
            <a:prstGeom prst="rect">
              <a:avLst/>
            </a:prstGeom>
            <a:noFill/>
            <a:ln w="19050" cap="rnd">
              <a:solidFill>
                <a:srgbClr val="FF0000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numCol="1" spcCol="0" rtlCol="0" fromWordArt="0" anchor="ctr" anchorCtr="0" forceAA="0" compatLnSpc="1">
              <a:normAutofit fontScale="32500" lnSpcReduction="20000"/>
            </a:bodyPr>
            <a:lstStyle/>
            <a:p>
              <a:pPr algn="ctr" defTabSz="913765"/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12" name="直接箭头连接符 11"/>
            <p:cNvCxnSpPr/>
            <p:nvPr/>
          </p:nvCxnSpPr>
          <p:spPr>
            <a:xfrm flipH="1">
              <a:off x="6914" y="7248"/>
              <a:ext cx="1110" cy="8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 l="105" t="8490" r="483" b="20521"/>
          <a:stretch>
            <a:fillRect/>
          </a:stretch>
        </p:blipFill>
        <p:spPr>
          <a:xfrm>
            <a:off x="6048375" y="3539091"/>
            <a:ext cx="5706745" cy="2188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矩形 7"/>
          <p:cNvSpPr/>
          <p:nvPr/>
        </p:nvSpPr>
        <p:spPr>
          <a:xfrm>
            <a:off x="11145520" y="4259580"/>
            <a:ext cx="276225" cy="159385"/>
          </a:xfrm>
          <a:prstGeom prst="rect">
            <a:avLst/>
          </a:prstGeom>
          <a:noFill/>
          <a:ln w="19050" cap="rnd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 fontScale="42500" lnSpcReduction="20000"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10073005" y="4358640"/>
            <a:ext cx="1072515" cy="4368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ṥ1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5" y="335776"/>
            <a:ext cx="1298712" cy="346776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2246418" y="3276943"/>
            <a:ext cx="547370" cy="547370"/>
          </a:xfrm>
          <a:prstGeom prst="ellipse">
            <a:avLst/>
          </a:prstGeom>
          <a:solidFill>
            <a:schemeClr val="accent1">
              <a:alpha val="86000"/>
            </a:schemeClr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5000"/>
          </a:bodyPr>
          <a:lstStyle/>
          <a:p>
            <a:pPr algn="ctr" defTabSz="913765"/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24"/>
          <p:cNvSpPr txBox="1"/>
          <p:nvPr/>
        </p:nvSpPr>
        <p:spPr>
          <a:xfrm>
            <a:off x="581660" y="1181100"/>
            <a:ext cx="10646410" cy="84431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285750" marR="0" lvl="0" indent="-28575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zh-CN" sz="1600" dirty="0">
                <a:cs typeface="+mn-ea"/>
                <a:sym typeface="+mn-lt"/>
              </a:rPr>
              <a:t>点击进入目标详情页</a:t>
            </a:r>
            <a:r>
              <a:rPr lang="zh-CN" altLang="en-US" sz="1600" dirty="0">
                <a:cs typeface="+mn-ea"/>
                <a:sym typeface="+mn-lt"/>
              </a:rPr>
              <a:t> </a:t>
            </a:r>
            <a:r>
              <a:rPr lang="zh-CN" sz="1600" dirty="0">
                <a:cs typeface="+mn-ea"/>
                <a:sym typeface="+mn-lt"/>
              </a:rPr>
              <a:t>，</a:t>
            </a:r>
            <a:r>
              <a:rPr lang="zh-CN" altLang="en-US" sz="1600" dirty="0">
                <a:cs typeface="+mn-ea"/>
                <a:sym typeface="+mn-lt"/>
              </a:rPr>
              <a:t>可以看到</a:t>
            </a:r>
            <a:r>
              <a:rPr sz="1600" dirty="0" err="1">
                <a:cs typeface="+mn-ea"/>
                <a:sym typeface="+mn-lt"/>
              </a:rPr>
              <a:t>系统自动记录</a:t>
            </a:r>
            <a:r>
              <a:rPr lang="zh-CN" altLang="en-US" sz="1600" dirty="0">
                <a:cs typeface="+mn-ea"/>
                <a:sym typeface="+mn-lt"/>
              </a:rPr>
              <a:t>的</a:t>
            </a:r>
            <a:r>
              <a:rPr sz="1600" dirty="0" err="1">
                <a:cs typeface="+mn-ea"/>
                <a:sym typeface="+mn-lt"/>
              </a:rPr>
              <a:t>每一次更新操作，并且会</a:t>
            </a:r>
            <a:r>
              <a:rPr lang="zh-CN" altLang="en-US" sz="1600" dirty="0">
                <a:cs typeface="+mn-ea"/>
                <a:sym typeface="+mn-lt"/>
              </a:rPr>
              <a:t>在更新后</a:t>
            </a:r>
            <a:r>
              <a:rPr sz="1600" dirty="0" err="1">
                <a:cs typeface="+mn-ea"/>
                <a:sym typeface="+mn-lt"/>
              </a:rPr>
              <a:t>实时提醒相关人员</a:t>
            </a:r>
            <a:r>
              <a:rPr sz="1600" dirty="0">
                <a:cs typeface="+mn-ea"/>
                <a:sym typeface="+mn-lt"/>
              </a:rPr>
              <a:t>；</a:t>
            </a:r>
            <a:endParaRPr lang="en-US" sz="1600" dirty="0">
              <a:cs typeface="+mn-ea"/>
              <a:sym typeface="+mn-lt"/>
            </a:endParaRPr>
          </a:p>
          <a:p>
            <a:pPr marL="285750" marR="0" lvl="0" indent="-28575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sz="1600" dirty="0" err="1">
                <a:cs typeface="+mn-ea"/>
                <a:sym typeface="+mn-lt"/>
              </a:rPr>
              <a:t>其他人员可以对该OKR进行</a:t>
            </a:r>
            <a:r>
              <a:rPr lang="zh-CN" altLang="en-US" sz="1600" dirty="0">
                <a:cs typeface="+mn-ea"/>
                <a:sym typeface="+mn-lt"/>
              </a:rPr>
              <a:t>点赞、</a:t>
            </a:r>
            <a:r>
              <a:rPr sz="1600" dirty="0" err="1">
                <a:cs typeface="+mn-ea"/>
                <a:sym typeface="+mn-lt"/>
              </a:rPr>
              <a:t>评论，并@相关人员，大大提升协作效率</a:t>
            </a:r>
            <a:r>
              <a:rPr lang="zh-CN" altLang="en-US" sz="1600" dirty="0">
                <a:cs typeface="+mn-ea"/>
                <a:sym typeface="+mn-lt"/>
              </a:rPr>
              <a:t>。</a:t>
            </a:r>
            <a:endParaRPr lang="en-US" sz="1600" dirty="0">
              <a:cs typeface="+mn-ea"/>
              <a:sym typeface="+mn-lt"/>
            </a:endParaRPr>
          </a:p>
          <a:p>
            <a:pPr marL="285750" marR="0" lvl="0" indent="-28575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lang="en-US" sz="1600" dirty="0">
              <a:cs typeface="+mn-ea"/>
              <a:sym typeface="+mn-lt"/>
            </a:endParaRPr>
          </a:p>
        </p:txBody>
      </p:sp>
      <p:sp>
        <p:nvSpPr>
          <p:cNvPr id="12" name="ïšļïďe"/>
          <p:cNvSpPr txBox="1"/>
          <p:nvPr/>
        </p:nvSpPr>
        <p:spPr>
          <a:xfrm>
            <a:off x="669924" y="1"/>
            <a:ext cx="10850563" cy="8647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ym typeface="+mn-ea"/>
              </a:rPr>
              <a:t>执行</a:t>
            </a:r>
            <a:r>
              <a:rPr lang="en-US" altLang="zh-CN" sz="2400" dirty="0">
                <a:sym typeface="+mn-ea"/>
              </a:rPr>
              <a:t>OKR</a:t>
            </a:r>
            <a:r>
              <a:rPr lang="zh-CN" altLang="en-US" sz="2400" dirty="0">
                <a:sym typeface="+mn-ea"/>
              </a:rPr>
              <a:t>：更新</a:t>
            </a:r>
            <a:r>
              <a:rPr lang="en-US" altLang="zh-CN" sz="2400" dirty="0">
                <a:sym typeface="+mn-ea"/>
              </a:rPr>
              <a:t>OKR——</a:t>
            </a:r>
            <a:r>
              <a:rPr lang="zh-CN" altLang="en-US" sz="2400" dirty="0">
                <a:sym typeface="+mn-ea"/>
              </a:rPr>
              <a:t>更新记录及评论互动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71158" y="2341814"/>
            <a:ext cx="7588195" cy="3716429"/>
            <a:chOff x="2855" y="3964"/>
            <a:chExt cx="13077" cy="6404"/>
          </a:xfrm>
        </p:grpSpPr>
        <p:sp>
          <p:nvSpPr>
            <p:cNvPr id="3" name="椭圆 2"/>
            <p:cNvSpPr/>
            <p:nvPr/>
          </p:nvSpPr>
          <p:spPr>
            <a:xfrm>
              <a:off x="4251" y="5840"/>
              <a:ext cx="884" cy="884"/>
            </a:xfrm>
            <a:prstGeom prst="ellipse">
              <a:avLst/>
            </a:prstGeom>
            <a:solidFill>
              <a:schemeClr val="accent1">
                <a:alpha val="86000"/>
              </a:schemeClr>
            </a:solidFill>
            <a:ln w="57150" cap="rnd">
              <a:solidFill>
                <a:schemeClr val="tx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10000"/>
            </a:bodyPr>
            <a:lstStyle/>
            <a:p>
              <a:pPr algn="ctr" defTabSz="913765"/>
              <a:endPara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/>
            <a:srcRect t="8107"/>
            <a:stretch>
              <a:fillRect/>
            </a:stretch>
          </p:blipFill>
          <p:spPr>
            <a:xfrm>
              <a:off x="2855" y="3964"/>
              <a:ext cx="13077" cy="64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矩形 4"/>
            <p:cNvSpPr/>
            <p:nvPr/>
          </p:nvSpPr>
          <p:spPr>
            <a:xfrm>
              <a:off x="11659" y="9540"/>
              <a:ext cx="4273" cy="455"/>
            </a:xfrm>
            <a:prstGeom prst="rect">
              <a:avLst/>
            </a:prstGeom>
            <a:noFill/>
            <a:ln w="19050" cap="rnd">
              <a:solidFill>
                <a:srgbClr val="FF0000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numCol="1" spcCol="0" rtlCol="0" fromWordArt="0" anchor="ctr" anchorCtr="0" forceAA="0" compatLnSpc="1">
              <a:normAutofit fontScale="97500" lnSpcReduction="10000"/>
            </a:bodyPr>
            <a:lstStyle/>
            <a:p>
              <a:pPr algn="ctr" defTabSz="913765"/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1606" y="4549"/>
              <a:ext cx="675" cy="345"/>
            </a:xfrm>
            <a:prstGeom prst="rect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numCol="1" spcCol="0" rtlCol="0" fromWordArt="0" anchor="ctr" anchorCtr="0" forceAA="0" compatLnSpc="1">
              <a:normAutofit fontScale="67500" lnSpcReduction="20000"/>
            </a:bodyPr>
            <a:lstStyle/>
            <a:p>
              <a:pPr algn="ctr" defTabSz="913765"/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3718" y="4264"/>
              <a:ext cx="1665" cy="240"/>
            </a:xfrm>
            <a:prstGeom prst="rect">
              <a:avLst/>
            </a:prstGeom>
            <a:noFill/>
            <a:ln w="19050" cap="rnd">
              <a:solidFill>
                <a:srgbClr val="FF0000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defTabSz="913765"/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ṥ1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5" y="335776"/>
            <a:ext cx="1298712" cy="346776"/>
          </a:xfrm>
          <a:prstGeom prst="rect">
            <a:avLst/>
          </a:prstGeom>
        </p:spPr>
      </p:pic>
      <p:sp>
        <p:nvSpPr>
          <p:cNvPr id="7" name="TextBox 24"/>
          <p:cNvSpPr txBox="1"/>
          <p:nvPr/>
        </p:nvSpPr>
        <p:spPr>
          <a:xfrm>
            <a:off x="576905" y="1054458"/>
            <a:ext cx="11036599" cy="58956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ts val="2000"/>
              </a:lnSpc>
              <a:defRPr/>
            </a:pPr>
            <a:r>
              <a:rPr lang="zh-CN" altLang="zh-CN" sz="1600" dirty="0"/>
              <a:t>在</a:t>
            </a:r>
            <a:r>
              <a:rPr lang="en-US" altLang="zh-CN" sz="1600" dirty="0"/>
              <a:t>OKR</a:t>
            </a:r>
            <a:r>
              <a:rPr lang="zh-CN" altLang="zh-CN" sz="1600" dirty="0"/>
              <a:t>执行过程中，可以将</a:t>
            </a:r>
            <a:r>
              <a:rPr lang="en-US" altLang="zh-CN" sz="1600" dirty="0"/>
              <a:t>KR</a:t>
            </a:r>
            <a:r>
              <a:rPr lang="zh-CN" altLang="zh-CN" sz="1600" dirty="0"/>
              <a:t>再进行拆解，制定短期内要完成的</a:t>
            </a:r>
            <a:r>
              <a:rPr lang="en-US" altLang="zh-CN" sz="1600" dirty="0"/>
              <a:t>【</a:t>
            </a:r>
            <a:r>
              <a:rPr lang="zh-CN" altLang="zh-CN" sz="1600" dirty="0"/>
              <a:t>任务</a:t>
            </a:r>
            <a:r>
              <a:rPr lang="en-US" altLang="zh-CN" sz="1600" dirty="0"/>
              <a:t>】</a:t>
            </a:r>
            <a:r>
              <a:rPr lang="zh-CN" altLang="zh-CN" sz="1600" dirty="0"/>
              <a:t>来支撑目标的完成。</a:t>
            </a:r>
            <a:r>
              <a:rPr lang="zh-CN" altLang="en-US" sz="1600" dirty="0"/>
              <a:t>将要做的</a:t>
            </a:r>
            <a:r>
              <a:rPr lang="en-US" altLang="zh-CN" sz="1600" dirty="0"/>
              <a:t>to do</a:t>
            </a:r>
            <a:r>
              <a:rPr lang="zh-CN" altLang="en-US" sz="1600" dirty="0"/>
              <a:t>事项记录下来，确定事情的轻重缓急，同时也能在复盘时更好地回顾自己的工作。</a:t>
            </a:r>
            <a:endParaRPr lang="en-US" sz="1400" dirty="0">
              <a:cs typeface="+mn-ea"/>
              <a:sym typeface="+mn-lt"/>
            </a:endParaRPr>
          </a:p>
        </p:txBody>
      </p:sp>
      <p:sp>
        <p:nvSpPr>
          <p:cNvPr id="12" name="ïšļïďe"/>
          <p:cNvSpPr txBox="1"/>
          <p:nvPr/>
        </p:nvSpPr>
        <p:spPr>
          <a:xfrm>
            <a:off x="669924" y="1"/>
            <a:ext cx="10850563" cy="8647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ym typeface="+mn-ea"/>
              </a:rPr>
              <a:t>执行</a:t>
            </a:r>
            <a:r>
              <a:rPr lang="en-US" altLang="zh-CN" sz="2400" dirty="0">
                <a:sym typeface="+mn-ea"/>
              </a:rPr>
              <a:t>OKR</a:t>
            </a:r>
            <a:r>
              <a:rPr lang="zh-CN" altLang="en-US" sz="2400" dirty="0">
                <a:sym typeface="+mn-ea"/>
              </a:rPr>
              <a:t>：任务</a:t>
            </a:r>
            <a:r>
              <a:rPr lang="en-US" altLang="zh-CN" sz="2400" dirty="0">
                <a:sym typeface="+mn-ea"/>
              </a:rPr>
              <a:t>——</a:t>
            </a:r>
            <a:r>
              <a:rPr lang="zh-CN" altLang="en-US" sz="2400" dirty="0">
                <a:sym typeface="+mn-ea"/>
              </a:rPr>
              <a:t>为什么要创建任务？如何创建任务？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6905" y="1750751"/>
            <a:ext cx="978604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Char char="•"/>
            </a:pPr>
            <a:r>
              <a:rPr lang="zh-CN" altLang="en-US" sz="1400" b="1" dirty="0">
                <a:effectLst/>
              </a:rPr>
              <a:t>负责人</a:t>
            </a:r>
            <a:r>
              <a:rPr lang="zh-CN" altLang="en-US" sz="1400" dirty="0">
                <a:effectLst/>
              </a:rPr>
              <a:t>：默认为自己，也可添加任务分配给他人，被分配的人员将收到系统通知</a:t>
            </a:r>
            <a:endParaRPr lang="zh-CN" altLang="en-US" sz="1400" dirty="0">
              <a:effectLst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Char char="•"/>
            </a:pPr>
            <a:r>
              <a:rPr lang="zh-CN" altLang="en-US" sz="1400" b="1" dirty="0">
                <a:effectLst/>
              </a:rPr>
              <a:t>起止时间</a:t>
            </a:r>
            <a:r>
              <a:rPr lang="zh-CN" altLang="en-US" sz="1400" dirty="0">
                <a:effectLst/>
              </a:rPr>
              <a:t>：任务逾期后，系统将每日进行通知提醒</a:t>
            </a:r>
            <a:endParaRPr lang="zh-CN" altLang="en-US" sz="1400" dirty="0">
              <a:effectLst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Char char="•"/>
            </a:pPr>
            <a:r>
              <a:rPr lang="zh-CN" altLang="en-US" sz="1400" b="1" dirty="0">
                <a:effectLst/>
              </a:rPr>
              <a:t>关联关键结果</a:t>
            </a:r>
            <a:r>
              <a:rPr lang="zh-CN" altLang="en-US" sz="1400" dirty="0">
                <a:effectLst/>
              </a:rPr>
              <a:t>：可选择关联或不关联（不关联关键结果的任务将不会计入数据分析的关键任务数统计）</a:t>
            </a:r>
            <a:endParaRPr lang="zh-CN" altLang="en-US" sz="1400" dirty="0">
              <a:effectLst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Char char="•"/>
            </a:pPr>
            <a:r>
              <a:rPr lang="zh-CN" altLang="en-US" sz="1400" b="1" dirty="0">
                <a:effectLst/>
              </a:rPr>
              <a:t>优先级</a:t>
            </a:r>
            <a:r>
              <a:rPr lang="zh-CN" altLang="en-US" sz="1400" dirty="0">
                <a:effectLst/>
              </a:rPr>
              <a:t>：不同优先级的任务将以不同颜色显示在任务列表中</a:t>
            </a:r>
            <a:endParaRPr lang="zh-CN" altLang="en-US" sz="1400" dirty="0">
              <a:effectLst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Char char="•"/>
            </a:pPr>
            <a:r>
              <a:rPr lang="zh-CN" altLang="en-US" sz="1400" b="1" dirty="0">
                <a:effectLst/>
              </a:rPr>
              <a:t>参与人</a:t>
            </a:r>
            <a:r>
              <a:rPr lang="zh-CN" altLang="en-US" sz="1400" dirty="0">
                <a:effectLst/>
              </a:rPr>
              <a:t>：添加任务参与人进行高效协作，对方将收到系统通知</a:t>
            </a:r>
            <a:endParaRPr lang="zh-CN" altLang="en-US" sz="1400" dirty="0">
              <a:effectLst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7502"/>
          <a:stretch>
            <a:fillRect/>
          </a:stretch>
        </p:blipFill>
        <p:spPr>
          <a:xfrm>
            <a:off x="2654300" y="3151716"/>
            <a:ext cx="6708140" cy="3312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矩形 1"/>
          <p:cNvSpPr/>
          <p:nvPr/>
        </p:nvSpPr>
        <p:spPr>
          <a:xfrm>
            <a:off x="3074670" y="3151716"/>
            <a:ext cx="201295" cy="211455"/>
          </a:xfrm>
          <a:prstGeom prst="rect">
            <a:avLst/>
          </a:prstGeom>
          <a:noFill/>
          <a:ln w="19050" cap="rnd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 fontScale="75000" lnSpcReduction="20000"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76600" y="3363171"/>
            <a:ext cx="172720" cy="175260"/>
          </a:xfrm>
          <a:prstGeom prst="rect">
            <a:avLst/>
          </a:prstGeom>
          <a:noFill/>
          <a:ln w="19050" cap="rnd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 fontScale="50000" lnSpcReduction="20000"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3449955" y="3411431"/>
            <a:ext cx="4102100" cy="1917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ṥ1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5" y="335776"/>
            <a:ext cx="1298712" cy="346776"/>
          </a:xfrm>
          <a:prstGeom prst="rect">
            <a:avLst/>
          </a:prstGeom>
        </p:spPr>
      </p:pic>
      <p:sp>
        <p:nvSpPr>
          <p:cNvPr id="3" name="TextBox 24"/>
          <p:cNvSpPr txBox="1"/>
          <p:nvPr/>
        </p:nvSpPr>
        <p:spPr>
          <a:xfrm>
            <a:off x="669924" y="1018327"/>
            <a:ext cx="10646410" cy="206516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zh-CN" altLang="en-US" sz="1600" dirty="0"/>
              <a:t>定期的复盘有助于团队及时发现</a:t>
            </a:r>
            <a:r>
              <a:rPr lang="en-US" altLang="zh-CN" sz="1600" dirty="0"/>
              <a:t>OKR</a:t>
            </a:r>
            <a:r>
              <a:rPr lang="zh-CN" altLang="en-US" sz="1600" dirty="0"/>
              <a:t>实施过程中的问题，并确保团队成员始终聚焦重要目标。</a:t>
            </a:r>
            <a:endParaRPr lang="en-US" altLang="zh-CN" sz="1600" dirty="0"/>
          </a:p>
          <a:p>
            <a:endParaRPr lang="zh-CN" altLang="en-US" sz="16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600" dirty="0"/>
              <a:t>周度复盘会议是最常见的复盘形式，叮当</a:t>
            </a:r>
            <a:r>
              <a:rPr lang="en-US" altLang="zh-CN" sz="1600" dirty="0"/>
              <a:t>OKR</a:t>
            </a:r>
            <a:r>
              <a:rPr lang="zh-CN" altLang="en-US" sz="1600" dirty="0"/>
              <a:t>的</a:t>
            </a:r>
            <a:r>
              <a:rPr lang="en-US" altLang="zh-CN" sz="1600" b="1" dirty="0"/>
              <a:t>【</a:t>
            </a:r>
            <a:r>
              <a:rPr lang="zh-CN" altLang="en-US" sz="1600" b="1" dirty="0"/>
              <a:t>看板</a:t>
            </a:r>
            <a:r>
              <a:rPr lang="en-US" altLang="zh-CN" sz="1600" b="1" dirty="0"/>
              <a:t>】</a:t>
            </a:r>
            <a:r>
              <a:rPr lang="zh-CN" altLang="en-US" sz="1600" dirty="0"/>
              <a:t>模块，分为「</a:t>
            </a:r>
            <a:r>
              <a:rPr lang="en-US" altLang="zh-CN" sz="1600" dirty="0"/>
              <a:t>OKR</a:t>
            </a:r>
            <a:r>
              <a:rPr lang="zh-CN" altLang="en-US" sz="1600" dirty="0"/>
              <a:t>进度」、「本周任务」、「未来计划」、「影响目标进展因素」四大象限，帮助团队在每周会议中进行展示汇报，更直观清晰地复盘当前工作的进展情况，助力</a:t>
            </a:r>
            <a:r>
              <a:rPr lang="en-US" altLang="zh-CN" sz="1600" dirty="0"/>
              <a:t>OKR</a:t>
            </a:r>
            <a:r>
              <a:rPr lang="zh-CN" altLang="en-US" sz="1600" dirty="0"/>
              <a:t>更好地达成。</a:t>
            </a:r>
            <a:endParaRPr lang="en-US" altLang="zh-CN" sz="1600" dirty="0"/>
          </a:p>
          <a:p>
            <a:endParaRPr lang="zh-CN" altLang="en-US" sz="1600" dirty="0"/>
          </a:p>
          <a:p>
            <a:pPr marL="285750" lvl="0" indent="-285750" defTabSz="1217930">
              <a:lnSpc>
                <a:spcPts val="2000"/>
              </a:lnSpc>
              <a:buFont typeface="Arial" panose="020B0604020202090204" pitchFamily="34" charset="0"/>
              <a:buChar char="•"/>
              <a:defRPr/>
            </a:pPr>
            <a:r>
              <a:rPr lang="zh-CN" altLang="en-US" sz="1600" dirty="0">
                <a:cs typeface="+mn-ea"/>
                <a:sym typeface="+mn-lt"/>
              </a:rPr>
              <a:t>看板内容还可快速生成</a:t>
            </a:r>
            <a:r>
              <a:rPr lang="en-US" altLang="zh-CN" sz="1600" dirty="0">
                <a:cs typeface="+mn-ea"/>
                <a:sym typeface="+mn-lt"/>
              </a:rPr>
              <a:t>OKR</a:t>
            </a:r>
            <a:r>
              <a:rPr lang="zh-CN" altLang="en-US" sz="1600" dirty="0">
                <a:cs typeface="+mn-ea"/>
                <a:sym typeface="+mn-lt"/>
              </a:rPr>
              <a:t>周报：点击右上角</a:t>
            </a:r>
            <a:r>
              <a:rPr lang="en-US" altLang="zh-CN" sz="1600" dirty="0">
                <a:cs typeface="+mn-ea"/>
                <a:sym typeface="+mn-lt"/>
              </a:rPr>
              <a:t>【OKR</a:t>
            </a:r>
            <a:r>
              <a:rPr lang="zh-CN" altLang="en-US" sz="1600" dirty="0">
                <a:cs typeface="+mn-ea"/>
                <a:sym typeface="+mn-lt"/>
              </a:rPr>
              <a:t>周报</a:t>
            </a:r>
            <a:r>
              <a:rPr lang="en-US" altLang="zh-CN" sz="1600" dirty="0">
                <a:cs typeface="+mn-ea"/>
                <a:sym typeface="+mn-lt"/>
              </a:rPr>
              <a:t>】</a:t>
            </a:r>
            <a:r>
              <a:rPr lang="zh-CN" altLang="en-US" sz="1600" dirty="0">
                <a:cs typeface="+mn-ea"/>
                <a:sym typeface="+mn-lt"/>
              </a:rPr>
              <a:t>按钮，按照步骤创建好模板后，员工即可一键生成并发送</a:t>
            </a:r>
            <a:r>
              <a:rPr lang="en-US" altLang="zh-CN" sz="1600" dirty="0">
                <a:cs typeface="+mn-ea"/>
                <a:sym typeface="+mn-lt"/>
              </a:rPr>
              <a:t>OKR</a:t>
            </a:r>
            <a:r>
              <a:rPr lang="zh-CN" altLang="en-US" sz="1600" dirty="0">
                <a:cs typeface="+mn-ea"/>
                <a:sym typeface="+mn-lt"/>
              </a:rPr>
              <a:t>周报，也可进行二次编辑后发送。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12" name="ïšļïďe"/>
          <p:cNvSpPr txBox="1"/>
          <p:nvPr/>
        </p:nvSpPr>
        <p:spPr>
          <a:xfrm>
            <a:off x="669924" y="1"/>
            <a:ext cx="10850563" cy="8647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ym typeface="+mn-ea"/>
              </a:rPr>
              <a:t>复盘</a:t>
            </a:r>
            <a:r>
              <a:rPr lang="en-US" altLang="zh-CN" sz="2400" dirty="0">
                <a:sym typeface="+mn-ea"/>
              </a:rPr>
              <a:t>OKR</a:t>
            </a:r>
            <a:r>
              <a:rPr lang="zh-CN" altLang="en-US" sz="2400" dirty="0">
                <a:sym typeface="+mn-ea"/>
              </a:rPr>
              <a:t>：看板</a:t>
            </a:r>
            <a:r>
              <a:rPr lang="en-US" altLang="zh-CN" sz="2400" dirty="0">
                <a:sym typeface="+mn-ea"/>
              </a:rPr>
              <a:t>——</a:t>
            </a:r>
            <a:r>
              <a:rPr lang="zh-CN" altLang="en-US" sz="2400" dirty="0">
                <a:sym typeface="+mn-ea"/>
              </a:rPr>
              <a:t>快速进行周复盘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1123" y="3429002"/>
            <a:ext cx="5550535" cy="2556208"/>
            <a:chOff x="778" y="5311"/>
            <a:chExt cx="8523" cy="392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/>
            <a:srcRect l="-1444" t="8620" r="-1659" b="-69"/>
            <a:stretch>
              <a:fillRect/>
            </a:stretch>
          </p:blipFill>
          <p:spPr>
            <a:xfrm>
              <a:off x="778" y="5311"/>
              <a:ext cx="8523" cy="39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矩形 5"/>
            <p:cNvSpPr/>
            <p:nvPr/>
          </p:nvSpPr>
          <p:spPr>
            <a:xfrm>
              <a:off x="1636" y="5311"/>
              <a:ext cx="252" cy="153"/>
            </a:xfrm>
            <a:prstGeom prst="rect">
              <a:avLst/>
            </a:prstGeom>
            <a:noFill/>
            <a:ln w="19050" cap="rnd">
              <a:solidFill>
                <a:srgbClr val="FF0000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defTabSz="913765"/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093" y="5531"/>
              <a:ext cx="631" cy="210"/>
            </a:xfrm>
            <a:prstGeom prst="rect">
              <a:avLst/>
            </a:prstGeom>
            <a:noFill/>
            <a:ln w="19050" cap="rnd">
              <a:solidFill>
                <a:srgbClr val="FF0000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defTabSz="913765"/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256" t="4969" r="351" b="-3251"/>
          <a:stretch>
            <a:fillRect/>
          </a:stretch>
        </p:blipFill>
        <p:spPr>
          <a:xfrm>
            <a:off x="6519333" y="3429000"/>
            <a:ext cx="5126990" cy="25562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ṥ1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5" y="335776"/>
            <a:ext cx="1298712" cy="346776"/>
          </a:xfrm>
          <a:prstGeom prst="rect">
            <a:avLst/>
          </a:prstGeom>
        </p:spPr>
      </p:pic>
      <p:sp>
        <p:nvSpPr>
          <p:cNvPr id="7" name="TextBox 24"/>
          <p:cNvSpPr txBox="1"/>
          <p:nvPr/>
        </p:nvSpPr>
        <p:spPr>
          <a:xfrm>
            <a:off x="669924" y="999559"/>
            <a:ext cx="10672670" cy="263660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7930">
              <a:lnSpc>
                <a:spcPts val="2000"/>
              </a:lnSpc>
              <a:defRPr/>
            </a:pPr>
            <a:r>
              <a:rPr lang="zh-CN" altLang="en-US" sz="1600" dirty="0"/>
              <a:t>每个企业由于业务和管理模式的不同，复盘频次也存在差异。为了匹配更多企业的需求，系统上线了更灵活更好管理的</a:t>
            </a:r>
            <a:r>
              <a:rPr lang="en-US" altLang="zh-CN" sz="1600" b="1" dirty="0"/>
              <a:t>【</a:t>
            </a:r>
            <a:r>
              <a:rPr lang="zh-CN" altLang="en-US" sz="1600" b="1" dirty="0"/>
              <a:t>总结</a:t>
            </a:r>
            <a:r>
              <a:rPr lang="en-US" altLang="zh-CN" sz="1600" b="1" dirty="0"/>
              <a:t>】 </a:t>
            </a:r>
            <a:r>
              <a:rPr lang="zh-CN" altLang="en-US" sz="1600" dirty="0"/>
              <a:t>模块。</a:t>
            </a:r>
            <a:endParaRPr lang="zh-CN" altLang="en-US" sz="1600" dirty="0"/>
          </a:p>
          <a:p>
            <a:pPr marR="0" lvl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altLang="zh-CN" sz="1600" b="1" dirty="0">
              <a:cs typeface="+mn-ea"/>
              <a:sym typeface="+mn-lt"/>
            </a:endParaRPr>
          </a:p>
          <a:p>
            <a:pPr marL="285750" indent="-285750" defTabSz="1217930">
              <a:lnSpc>
                <a:spcPts val="2000"/>
              </a:lnSpc>
              <a:buFont typeface="Arial" panose="020B0604020202090204" pitchFamily="34" charset="0"/>
              <a:buChar char="•"/>
              <a:defRPr/>
            </a:pPr>
            <a:r>
              <a:rPr lang="zh-CN" altLang="en-US" sz="1600" dirty="0"/>
              <a:t>总结模块提供了</a:t>
            </a:r>
            <a:r>
              <a:rPr lang="zh-CN" altLang="en-US" sz="1600" b="1" dirty="0"/>
              <a:t>日报、周报、双周报、月报、双月报、周期复盘</a:t>
            </a:r>
            <a:r>
              <a:rPr lang="zh-CN" altLang="en-US" sz="1600" dirty="0"/>
              <a:t>等模板。您可根据自身管理需要灵活的设置总结的频次、总结的模板内容，系统会自动按照规则提醒员工提交并生成统计报告</a:t>
            </a:r>
            <a:endParaRPr lang="en-US" altLang="zh-CN" sz="1600" dirty="0"/>
          </a:p>
          <a:p>
            <a:pPr marL="285750" indent="-285750" defTabSz="1217930">
              <a:lnSpc>
                <a:spcPts val="2000"/>
              </a:lnSpc>
              <a:buFont typeface="Arial" panose="020B0604020202090204" pitchFamily="34" charset="0"/>
              <a:buChar char="•"/>
              <a:defRPr/>
            </a:pPr>
            <a:endParaRPr lang="en-US" altLang="zh-CN" sz="1600" dirty="0"/>
          </a:p>
          <a:p>
            <a:pPr marL="285750" indent="-285750" defTabSz="1217930">
              <a:lnSpc>
                <a:spcPts val="2000"/>
              </a:lnSpc>
              <a:buFont typeface="Arial" panose="020B0604020202090204" pitchFamily="34" charset="0"/>
              <a:buChar char="•"/>
              <a:defRPr/>
            </a:pPr>
            <a:r>
              <a:rPr lang="zh-CN" altLang="en-US" sz="1600" dirty="0"/>
              <a:t>我们还提供了灵活的</a:t>
            </a:r>
            <a:r>
              <a:rPr lang="en-US" altLang="zh-CN" sz="1600" dirty="0"/>
              <a:t>【</a:t>
            </a:r>
            <a:r>
              <a:rPr lang="zh-CN" altLang="en-US" sz="1600" dirty="0"/>
              <a:t>用户组</a:t>
            </a:r>
            <a:r>
              <a:rPr lang="en-US" altLang="zh-CN" sz="1600" dirty="0"/>
              <a:t>】</a:t>
            </a:r>
            <a:r>
              <a:rPr lang="zh-CN" altLang="en-US" sz="1600" dirty="0"/>
              <a:t>功能，在</a:t>
            </a:r>
            <a:r>
              <a:rPr lang="en-US" altLang="zh-CN" sz="1600" dirty="0"/>
              <a:t>【</a:t>
            </a:r>
            <a:r>
              <a:rPr lang="zh-CN" altLang="en-US" sz="1600" dirty="0"/>
              <a:t>权限设置</a:t>
            </a:r>
            <a:r>
              <a:rPr lang="en-US" altLang="zh-CN" sz="1600" dirty="0"/>
              <a:t>】</a:t>
            </a:r>
            <a:r>
              <a:rPr lang="zh-CN" altLang="en-US" sz="1600" dirty="0"/>
              <a:t>中设定好用户组后，即可快速选择谁可以填写总结模板。</a:t>
            </a:r>
            <a:endParaRPr lang="en-US" altLang="zh-CN" sz="1600" dirty="0"/>
          </a:p>
          <a:p>
            <a:pPr defTabSz="1217930">
              <a:lnSpc>
                <a:spcPts val="2000"/>
              </a:lnSpc>
              <a:defRPr/>
            </a:pPr>
            <a:endParaRPr lang="en-US" altLang="zh-CN" sz="1600" b="1" dirty="0">
              <a:cs typeface="+mn-ea"/>
              <a:sym typeface="+mn-lt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600" b="1" dirty="0">
                <a:cs typeface="+mn-ea"/>
                <a:sym typeface="+mn-lt"/>
              </a:rPr>
              <a:t>统计</a:t>
            </a:r>
            <a:r>
              <a:rPr lang="zh-CN" altLang="en-US" sz="1600" dirty="0">
                <a:cs typeface="+mn-ea"/>
                <a:sym typeface="+mn-lt"/>
              </a:rPr>
              <a:t>：</a:t>
            </a:r>
            <a:r>
              <a:rPr lang="zh-CN" altLang="en-US" sz="1600" dirty="0"/>
              <a:t>统计模块会展示所有模板的统计情况，从列表中可以直观的看到提交的概况，点击明细可以查看具体的内容，还可以对未提交的人进行提醒，更加方便管理。</a:t>
            </a:r>
            <a:endParaRPr lang="zh-CN" altLang="en-US" sz="1600" dirty="0"/>
          </a:p>
        </p:txBody>
      </p:sp>
      <p:sp>
        <p:nvSpPr>
          <p:cNvPr id="12" name="ïšļïďe"/>
          <p:cNvSpPr txBox="1"/>
          <p:nvPr/>
        </p:nvSpPr>
        <p:spPr>
          <a:xfrm>
            <a:off x="669924" y="1"/>
            <a:ext cx="10850563" cy="8647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ym typeface="+mn-ea"/>
              </a:rPr>
              <a:t>复盘</a:t>
            </a:r>
            <a:r>
              <a:rPr lang="en-US" altLang="zh-CN" sz="2400" dirty="0">
                <a:sym typeface="+mn-ea"/>
              </a:rPr>
              <a:t>OKR</a:t>
            </a:r>
            <a:r>
              <a:rPr lang="zh-CN" altLang="en-US" sz="2400" dirty="0">
                <a:sym typeface="+mn-ea"/>
              </a:rPr>
              <a:t>：总结</a:t>
            </a:r>
            <a:r>
              <a:rPr lang="en-US" altLang="zh-CN" sz="2400" dirty="0">
                <a:sym typeface="+mn-ea"/>
              </a:rPr>
              <a:t>——</a:t>
            </a:r>
            <a:r>
              <a:rPr lang="zh-CN" altLang="en-US" sz="2400" dirty="0">
                <a:sym typeface="+mn-ea"/>
              </a:rPr>
              <a:t>更灵活的复盘模板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9957"/>
          <a:stretch>
            <a:fillRect/>
          </a:stretch>
        </p:blipFill>
        <p:spPr>
          <a:xfrm>
            <a:off x="669924" y="3841051"/>
            <a:ext cx="4978400" cy="2687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t="8215"/>
          <a:stretch>
            <a:fillRect/>
          </a:stretch>
        </p:blipFill>
        <p:spPr>
          <a:xfrm>
            <a:off x="5847253" y="3831102"/>
            <a:ext cx="5545773" cy="26972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矩形 3"/>
          <p:cNvSpPr/>
          <p:nvPr/>
        </p:nvSpPr>
        <p:spPr>
          <a:xfrm>
            <a:off x="1438909" y="3855656"/>
            <a:ext cx="191770" cy="97155"/>
          </a:xfrm>
          <a:prstGeom prst="rect">
            <a:avLst/>
          </a:prstGeom>
          <a:noFill/>
          <a:ln w="19050" cap="rnd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83994" y="4065206"/>
            <a:ext cx="266700" cy="119380"/>
          </a:xfrm>
          <a:prstGeom prst="rect">
            <a:avLst/>
          </a:prstGeom>
          <a:noFill/>
          <a:ln w="19050" cap="rnd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ṥ1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5" y="335776"/>
            <a:ext cx="1298712" cy="346776"/>
          </a:xfrm>
          <a:prstGeom prst="rect">
            <a:avLst/>
          </a:prstGeom>
        </p:spPr>
      </p:pic>
      <p:sp>
        <p:nvSpPr>
          <p:cNvPr id="7" name="TextBox 24"/>
          <p:cNvSpPr txBox="1"/>
          <p:nvPr/>
        </p:nvSpPr>
        <p:spPr>
          <a:xfrm>
            <a:off x="581660" y="1013009"/>
            <a:ext cx="10646410" cy="135901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ts val="2000"/>
              </a:lnSpc>
              <a:defRPr/>
            </a:pPr>
            <a:r>
              <a:rPr lang="en-US" altLang="zh-CN" sz="1600" b="1" dirty="0">
                <a:cs typeface="+mn-ea"/>
                <a:sym typeface="+mn-lt"/>
              </a:rPr>
              <a:t>【</a:t>
            </a:r>
            <a:r>
              <a:rPr lang="zh-CN" altLang="en-US" sz="1600" b="1" dirty="0">
                <a:cs typeface="+mn-ea"/>
                <a:sym typeface="+mn-lt"/>
              </a:rPr>
              <a:t>分析</a:t>
            </a:r>
            <a:r>
              <a:rPr lang="en-US" altLang="zh-CN" sz="1600" b="1" dirty="0">
                <a:cs typeface="+mn-ea"/>
                <a:sym typeface="+mn-lt"/>
              </a:rPr>
              <a:t>】</a:t>
            </a:r>
            <a:r>
              <a:rPr lang="zh-CN" altLang="en-US" sz="1600" dirty="0">
                <a:cs typeface="+mn-ea"/>
                <a:sym typeface="+mn-lt"/>
              </a:rPr>
              <a:t>模块是仅供管理员使用的可视化周期复盘工具，可以从多个维度清晰直观地查看公司上下目标的执行情况。</a:t>
            </a:r>
            <a:endParaRPr lang="en-US" altLang="zh-CN" sz="1600" dirty="0">
              <a:cs typeface="+mn-ea"/>
              <a:sym typeface="+mn-lt"/>
            </a:endParaRPr>
          </a:p>
          <a:p>
            <a:pPr marR="0" lvl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altLang="zh-CN" sz="1600" b="1" dirty="0">
              <a:cs typeface="+mn-ea"/>
              <a:sym typeface="+mn-lt"/>
            </a:endParaRPr>
          </a:p>
          <a:p>
            <a:pPr marL="285750" lvl="0" indent="-285750" defTabSz="1217930">
              <a:lnSpc>
                <a:spcPts val="2000"/>
              </a:lnSpc>
              <a:buFont typeface="Arial" panose="020B0604020202090204" pitchFamily="34" charset="0"/>
              <a:buChar char="•"/>
              <a:defRPr/>
            </a:pPr>
            <a:r>
              <a:rPr lang="zh-CN" altLang="en-US" sz="1600" dirty="0">
                <a:cs typeface="+mn-ea"/>
                <a:sym typeface="+mn-lt"/>
              </a:rPr>
              <a:t>不仅支持查看当前周期，也查看历史周期的数据；</a:t>
            </a:r>
            <a:endParaRPr lang="en-US" altLang="zh-CN" sz="1600" dirty="0">
              <a:cs typeface="+mn-ea"/>
              <a:sym typeface="+mn-lt"/>
            </a:endParaRPr>
          </a:p>
          <a:p>
            <a:pPr marL="285750" lvl="0" indent="-285750" defTabSz="1217930">
              <a:lnSpc>
                <a:spcPts val="2000"/>
              </a:lnSpc>
              <a:buFont typeface="Arial" panose="020B0604020202090204" pitchFamily="34" charset="0"/>
              <a:buChar char="•"/>
              <a:defRPr/>
            </a:pPr>
            <a:r>
              <a:rPr lang="zh-CN" altLang="en-US" sz="1600" dirty="0">
                <a:cs typeface="+mn-ea"/>
                <a:sym typeface="+mn-lt"/>
              </a:rPr>
              <a:t>管理者可以从目标维度、人员部门维度、任务维度来查看相关的执行数据；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 defTabSz="1217930">
              <a:lnSpc>
                <a:spcPts val="2000"/>
              </a:lnSpc>
              <a:buFont typeface="Arial" panose="020B0604020202090204" pitchFamily="34" charset="0"/>
              <a:buChar char="•"/>
              <a:defRPr/>
            </a:pPr>
            <a:r>
              <a:rPr lang="zh-CN" altLang="en-US" sz="1600" dirty="0">
                <a:cs typeface="+mn-ea"/>
                <a:sym typeface="+mn-lt"/>
              </a:rPr>
              <a:t>点击「明细」，</a:t>
            </a:r>
            <a:r>
              <a:rPr lang="zh-CN" altLang="en-US" sz="1600" dirty="0"/>
              <a:t>可查看每个指标的详细数据情况，并可进行筛选和导出。</a:t>
            </a:r>
            <a:endParaRPr lang="zh-CN" altLang="en-US" sz="1600" dirty="0"/>
          </a:p>
        </p:txBody>
      </p:sp>
      <p:sp>
        <p:nvSpPr>
          <p:cNvPr id="12" name="ïšļïďe"/>
          <p:cNvSpPr txBox="1"/>
          <p:nvPr/>
        </p:nvSpPr>
        <p:spPr>
          <a:xfrm>
            <a:off x="669924" y="1"/>
            <a:ext cx="10850563" cy="8647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ym typeface="+mn-ea"/>
              </a:rPr>
              <a:t>复盘</a:t>
            </a:r>
            <a:r>
              <a:rPr lang="en-US" altLang="zh-CN" sz="2400" dirty="0">
                <a:sym typeface="+mn-ea"/>
              </a:rPr>
              <a:t>OKR</a:t>
            </a:r>
            <a:r>
              <a:rPr lang="zh-CN" altLang="en-US" sz="2400" dirty="0">
                <a:sym typeface="+mn-ea"/>
              </a:rPr>
              <a:t>：分析</a:t>
            </a:r>
            <a:r>
              <a:rPr lang="en-US" altLang="zh-CN" sz="2400" dirty="0">
                <a:sym typeface="+mn-ea"/>
              </a:rPr>
              <a:t>——</a:t>
            </a:r>
            <a:r>
              <a:rPr lang="zh-CN" altLang="en-US" sz="2400" dirty="0">
                <a:sym typeface="+mn-ea"/>
              </a:rPr>
              <a:t>可视化的周期复盘工具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518410" y="2703195"/>
            <a:ext cx="7366635" cy="3626485"/>
            <a:chOff x="3768" y="4517"/>
            <a:chExt cx="11601" cy="5711"/>
          </a:xfrm>
        </p:grpSpPr>
        <p:grpSp>
          <p:nvGrpSpPr>
            <p:cNvPr id="2" name="组合 1"/>
            <p:cNvGrpSpPr/>
            <p:nvPr/>
          </p:nvGrpSpPr>
          <p:grpSpPr>
            <a:xfrm>
              <a:off x="3768" y="4517"/>
              <a:ext cx="11601" cy="5711"/>
              <a:chOff x="3508" y="4689"/>
              <a:chExt cx="11861" cy="5839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2"/>
              <a:srcRect t="4825"/>
              <a:stretch>
                <a:fillRect/>
              </a:stretch>
            </p:blipFill>
            <p:spPr>
              <a:xfrm>
                <a:off x="3508" y="4689"/>
                <a:ext cx="11861" cy="583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6" name="矩形 5"/>
              <p:cNvSpPr/>
              <p:nvPr/>
            </p:nvSpPr>
            <p:spPr>
              <a:xfrm>
                <a:off x="3613" y="5048"/>
                <a:ext cx="1584" cy="224"/>
              </a:xfrm>
              <a:prstGeom prst="rect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 defTabSz="913765"/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5259" y="4689"/>
                <a:ext cx="372" cy="217"/>
              </a:xfrm>
              <a:prstGeom prst="rect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 defTabSz="913765"/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6482" y="6983"/>
                <a:ext cx="407" cy="279"/>
              </a:xfrm>
              <a:prstGeom prst="rect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numCol="1" spcCol="0" rtlCol="0" fromWordArt="0" anchor="ctr" anchorCtr="0" forceAA="0" compatLnSpc="1">
                <a:normAutofit fontScale="50000" lnSpcReduction="20000"/>
              </a:bodyPr>
              <a:lstStyle/>
              <a:p>
                <a:pPr algn="ctr" defTabSz="913765"/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5510" y="4869"/>
              <a:ext cx="562" cy="219"/>
            </a:xfrm>
            <a:prstGeom prst="rect">
              <a:avLst/>
            </a:prstGeom>
            <a:noFill/>
            <a:ln w="19050" cap="rnd">
              <a:solidFill>
                <a:srgbClr val="FF0000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defTabSz="913765"/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ṥ1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5" y="335776"/>
            <a:ext cx="1298712" cy="346776"/>
          </a:xfrm>
          <a:prstGeom prst="rect">
            <a:avLst/>
          </a:prstGeom>
        </p:spPr>
      </p:pic>
      <p:sp>
        <p:nvSpPr>
          <p:cNvPr id="7" name="TextBox 24"/>
          <p:cNvSpPr txBox="1"/>
          <p:nvPr/>
        </p:nvSpPr>
        <p:spPr>
          <a:xfrm>
            <a:off x="600710" y="945699"/>
            <a:ext cx="10646410" cy="214185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ts val="2000"/>
              </a:lnSpc>
              <a:defRPr/>
            </a:pPr>
            <a:r>
              <a:rPr lang="zh-CN" altLang="en-US" sz="1600" dirty="0">
                <a:cs typeface="+mn-ea"/>
                <a:sym typeface="+mn-lt"/>
              </a:rPr>
              <a:t>点击</a:t>
            </a:r>
            <a:r>
              <a:rPr lang="en-US" altLang="zh-CN" sz="1600" b="1" dirty="0">
                <a:cs typeface="+mn-ea"/>
                <a:sym typeface="+mn-lt"/>
              </a:rPr>
              <a:t>【</a:t>
            </a:r>
            <a:r>
              <a:rPr lang="zh-CN" altLang="en-US" sz="1600" b="1" dirty="0">
                <a:cs typeface="+mn-ea"/>
                <a:sym typeface="+mn-lt"/>
              </a:rPr>
              <a:t>小喇叭</a:t>
            </a:r>
            <a:r>
              <a:rPr lang="en-US" altLang="zh-CN" sz="1600" b="1" dirty="0">
                <a:cs typeface="+mn-ea"/>
                <a:sym typeface="+mn-lt"/>
              </a:rPr>
              <a:t>】</a:t>
            </a:r>
            <a:r>
              <a:rPr lang="zh-CN" altLang="en-US" sz="1600" dirty="0">
                <a:cs typeface="+mn-ea"/>
                <a:sym typeface="+mn-lt"/>
              </a:rPr>
              <a:t>图标可以查看</a:t>
            </a:r>
            <a:r>
              <a:rPr lang="zh-CN" altLang="en-US" sz="1600" b="1" dirty="0">
                <a:cs typeface="+mn-ea"/>
                <a:sym typeface="+mn-lt"/>
              </a:rPr>
              <a:t>动态</a:t>
            </a:r>
            <a:r>
              <a:rPr lang="zh-CN" altLang="en-US" sz="1600" dirty="0">
                <a:cs typeface="+mn-ea"/>
                <a:sym typeface="+mn-lt"/>
              </a:rPr>
              <a:t>模块，此模块可以理解为叮当</a:t>
            </a:r>
            <a:r>
              <a:rPr lang="en-US" altLang="zh-CN" sz="1600" dirty="0">
                <a:cs typeface="+mn-ea"/>
                <a:sym typeface="+mn-lt"/>
              </a:rPr>
              <a:t>OKR</a:t>
            </a:r>
            <a:r>
              <a:rPr lang="zh-CN" altLang="en-US" sz="1600" dirty="0">
                <a:cs typeface="+mn-ea"/>
                <a:sym typeface="+mn-lt"/>
              </a:rPr>
              <a:t>的系统操作日志，部门主管可以在此与自己相关人员的使用记录，更加方便管理。</a:t>
            </a:r>
            <a:endParaRPr lang="en-US" altLang="zh-CN" sz="1600" dirty="0">
              <a:cs typeface="+mn-ea"/>
              <a:sym typeface="+mn-lt"/>
            </a:endParaRPr>
          </a:p>
          <a:p>
            <a:pPr lvl="0" defTabSz="1217930">
              <a:lnSpc>
                <a:spcPts val="2000"/>
              </a:lnSpc>
              <a:defRPr/>
            </a:pPr>
            <a:endParaRPr lang="en-US" altLang="zh-CN" sz="1600" dirty="0">
              <a:cs typeface="+mn-ea"/>
              <a:sym typeface="+mn-lt"/>
            </a:endParaRPr>
          </a:p>
          <a:p>
            <a:pPr marL="285750" lvl="0" indent="-285750" defTabSz="1217930">
              <a:lnSpc>
                <a:spcPts val="2000"/>
              </a:lnSpc>
              <a:buFont typeface="Arial" panose="020B0604020202090204" pitchFamily="34" charset="0"/>
              <a:buChar char="•"/>
              <a:defRPr/>
            </a:pPr>
            <a:r>
              <a:rPr lang="en-US" altLang="zh-CN" sz="1600" dirty="0">
                <a:cs typeface="+mn-ea"/>
                <a:sym typeface="+mn-lt"/>
              </a:rPr>
              <a:t>可以根据人员、动态类型、时间范围筛选查看动态</a:t>
            </a:r>
            <a:r>
              <a:rPr lang="zh-CN" altLang="en-US" sz="1600" dirty="0">
                <a:cs typeface="+mn-ea"/>
                <a:sym typeface="+mn-lt"/>
              </a:rPr>
              <a:t>；</a:t>
            </a:r>
            <a:endParaRPr lang="zh-CN" altLang="en-US" sz="1600" dirty="0">
              <a:cs typeface="+mn-ea"/>
              <a:sym typeface="+mn-lt"/>
            </a:endParaRPr>
          </a:p>
          <a:p>
            <a:pPr marL="285750" lvl="0" indent="-285750" defTabSz="1217930">
              <a:lnSpc>
                <a:spcPts val="2000"/>
              </a:lnSpc>
              <a:buFont typeface="Arial" panose="020B0604020202090204" pitchFamily="34" charset="0"/>
              <a:buChar char="•"/>
              <a:defRPr/>
            </a:pPr>
            <a:r>
              <a:rPr lang="zh-CN" altLang="en-US" sz="1600" dirty="0">
                <a:cs typeface="+mn-ea"/>
                <a:sym typeface="+mn-lt"/>
              </a:rPr>
              <a:t>可以根据</a:t>
            </a:r>
            <a:r>
              <a:rPr lang="en-US" altLang="zh-CN" sz="1600" dirty="0">
                <a:cs typeface="+mn-ea"/>
                <a:sym typeface="+mn-lt"/>
              </a:rPr>
              <a:t>@</a:t>
            </a:r>
            <a:r>
              <a:rPr lang="zh-CN" altLang="en-US" sz="1600" dirty="0">
                <a:cs typeface="+mn-ea"/>
                <a:sym typeface="+mn-lt"/>
              </a:rPr>
              <a:t>我、关注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对齐、我部门的、我评论的、评论我的筛选查看动态；</a:t>
            </a:r>
            <a:endParaRPr lang="en-US" altLang="zh-CN" sz="1600" dirty="0">
              <a:cs typeface="+mn-ea"/>
              <a:sym typeface="+mn-lt"/>
            </a:endParaRPr>
          </a:p>
          <a:p>
            <a:pPr marL="285750" lvl="0" indent="-285750" defTabSz="1217930">
              <a:lnSpc>
                <a:spcPts val="2000"/>
              </a:lnSpc>
              <a:buFont typeface="Arial" panose="020B0604020202090204" pitchFamily="34" charset="0"/>
              <a:buChar char="•"/>
              <a:defRPr/>
            </a:pPr>
            <a:r>
              <a:rPr lang="zh-CN" altLang="en-US" sz="1600" dirty="0">
                <a:cs typeface="+mn-ea"/>
                <a:sym typeface="+mn-lt"/>
              </a:rPr>
              <a:t>找到删除操作的对应状态，鼠标移动至这条状态上，将出现</a:t>
            </a:r>
            <a:r>
              <a:rPr lang="en-US" altLang="zh-CN" sz="1600" dirty="0">
                <a:cs typeface="+mn-ea"/>
                <a:sym typeface="+mn-lt"/>
              </a:rPr>
              <a:t>【</a:t>
            </a:r>
            <a:r>
              <a:rPr lang="zh-CN" altLang="en-US" sz="1600" dirty="0">
                <a:cs typeface="+mn-ea"/>
                <a:sym typeface="+mn-lt"/>
              </a:rPr>
              <a:t>恢复</a:t>
            </a:r>
            <a:r>
              <a:rPr lang="en-US" altLang="zh-CN" sz="1600" dirty="0">
                <a:cs typeface="+mn-ea"/>
                <a:sym typeface="+mn-lt"/>
              </a:rPr>
              <a:t>】</a:t>
            </a:r>
            <a:r>
              <a:rPr lang="zh-CN" altLang="en-US" sz="1600" dirty="0">
                <a:cs typeface="+mn-ea"/>
                <a:sym typeface="+mn-lt"/>
              </a:rPr>
              <a:t>按钮，点击即可恢复该条删除内容；已经恢复的删除内容，将在对应状态下显示“已恢复”字样，更方便识别。</a:t>
            </a:r>
            <a:endParaRPr lang="zh-CN" altLang="en-US" sz="1600" dirty="0"/>
          </a:p>
          <a:p>
            <a:pPr lvl="0" defTabSz="1217930">
              <a:lnSpc>
                <a:spcPts val="2000"/>
              </a:lnSpc>
              <a:defRPr/>
            </a:pPr>
            <a:endParaRPr lang="zh-CN" altLang="en-US" sz="1600" dirty="0"/>
          </a:p>
        </p:txBody>
      </p:sp>
      <p:sp>
        <p:nvSpPr>
          <p:cNvPr id="12" name="ïšļïďe"/>
          <p:cNvSpPr txBox="1"/>
          <p:nvPr/>
        </p:nvSpPr>
        <p:spPr>
          <a:xfrm>
            <a:off x="669924" y="1"/>
            <a:ext cx="10850563" cy="8647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ym typeface="+mn-ea"/>
              </a:rPr>
              <a:t>其他功能：动态</a:t>
            </a:r>
            <a:r>
              <a:rPr lang="en-US" altLang="zh-CN" sz="2400" dirty="0">
                <a:sym typeface="+mn-ea"/>
              </a:rPr>
              <a:t>——</a:t>
            </a:r>
            <a:r>
              <a:rPr lang="zh-CN" altLang="en-US" sz="2400" dirty="0">
                <a:sym typeface="+mn-ea"/>
              </a:rPr>
              <a:t>操作记录全知晓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t="8127"/>
          <a:stretch>
            <a:fillRect/>
          </a:stretch>
        </p:blipFill>
        <p:spPr>
          <a:xfrm>
            <a:off x="447040" y="3505200"/>
            <a:ext cx="5467985" cy="2670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t="8107"/>
          <a:stretch>
            <a:fillRect/>
          </a:stretch>
        </p:blipFill>
        <p:spPr>
          <a:xfrm>
            <a:off x="6392545" y="3505199"/>
            <a:ext cx="5470525" cy="26701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矩形 12"/>
          <p:cNvSpPr/>
          <p:nvPr/>
        </p:nvSpPr>
        <p:spPr>
          <a:xfrm>
            <a:off x="5631815" y="3505200"/>
            <a:ext cx="133350" cy="116840"/>
          </a:xfrm>
          <a:prstGeom prst="rect">
            <a:avLst/>
          </a:prstGeom>
          <a:noFill/>
          <a:ln w="19050" cap="rnd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66840" y="3707765"/>
            <a:ext cx="1450975" cy="98425"/>
          </a:xfrm>
          <a:prstGeom prst="rect">
            <a:avLst/>
          </a:prstGeom>
          <a:noFill/>
          <a:ln w="19050" cap="rnd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450955" y="3679825"/>
            <a:ext cx="259080" cy="160020"/>
          </a:xfrm>
          <a:prstGeom prst="rect">
            <a:avLst/>
          </a:prstGeom>
          <a:noFill/>
          <a:ln w="12700" cap="rnd">
            <a:solidFill>
              <a:srgbClr val="F91F3A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 fontScale="40000" lnSpcReduction="20000"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701915" y="4076065"/>
            <a:ext cx="228600" cy="99060"/>
          </a:xfrm>
          <a:prstGeom prst="rect">
            <a:avLst/>
          </a:prstGeom>
          <a:noFill/>
          <a:ln w="19050" cap="rnd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šļïḑ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liḓê"/>
          <p:cNvSpPr>
            <a:spLocks noGrp="1"/>
          </p:cNvSpPr>
          <p:nvPr>
            <p:ph type="ctrTitle"/>
          </p:nvPr>
        </p:nvSpPr>
        <p:spPr>
          <a:xfrm>
            <a:off x="1046194" y="2589580"/>
            <a:ext cx="5131330" cy="24321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5300" dirty="0">
                <a:gradFill>
                  <a:gsLst>
                    <a:gs pos="0">
                      <a:schemeClr val="accent1"/>
                    </a:gs>
                    <a:gs pos="27000">
                      <a:schemeClr val="accent2"/>
                    </a:gs>
                  </a:gsLst>
                  <a:lin ang="27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感谢观看</a:t>
            </a:r>
            <a:br>
              <a:rPr lang="en-US" altLang="zh-CN" sz="6000" dirty="0">
                <a:gradFill>
                  <a:gsLst>
                    <a:gs pos="0">
                      <a:schemeClr val="accent1"/>
                    </a:gs>
                    <a:gs pos="27000">
                      <a:schemeClr val="accent2"/>
                    </a:gs>
                  </a:gsLst>
                  <a:lin ang="27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6000" dirty="0">
                <a:gradFill>
                  <a:gsLst>
                    <a:gs pos="0">
                      <a:schemeClr val="accent1"/>
                    </a:gs>
                    <a:gs pos="27000">
                      <a:schemeClr val="accent2"/>
                    </a:gs>
                  </a:gsLst>
                  <a:lin ang="27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lang="en-US" altLang="zh-CN" sz="6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HANKS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iŝļide"/>
          <p:cNvGrpSpPr/>
          <p:nvPr/>
        </p:nvGrpSpPr>
        <p:grpSpPr>
          <a:xfrm rot="5400000">
            <a:off x="11145378" y="863299"/>
            <a:ext cx="380866" cy="144728"/>
            <a:chOff x="11122404" y="926835"/>
            <a:chExt cx="189475" cy="72000"/>
          </a:xfrm>
        </p:grpSpPr>
        <p:sp>
          <p:nvSpPr>
            <p:cNvPr id="14" name="î$ḷíḓê"/>
            <p:cNvSpPr/>
            <p:nvPr/>
          </p:nvSpPr>
          <p:spPr>
            <a:xfrm>
              <a:off x="11239879" y="926835"/>
              <a:ext cx="72000" cy="7200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îs1ïďé"/>
            <p:cNvSpPr/>
            <p:nvPr/>
          </p:nvSpPr>
          <p:spPr>
            <a:xfrm>
              <a:off x="11122404" y="926835"/>
              <a:ext cx="72000" cy="7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81" y="718905"/>
            <a:ext cx="2713647" cy="404306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5723013" y="1137816"/>
            <a:ext cx="1521846" cy="1223414"/>
            <a:chOff x="4674387" y="794526"/>
            <a:chExt cx="1521846" cy="1223414"/>
          </a:xfrm>
        </p:grpSpPr>
        <p:sp>
          <p:nvSpPr>
            <p:cNvPr id="33" name="íṧļíďé"/>
            <p:cNvSpPr/>
            <p:nvPr/>
          </p:nvSpPr>
          <p:spPr>
            <a:xfrm>
              <a:off x="4972819" y="794526"/>
              <a:ext cx="1223414" cy="1223414"/>
            </a:xfrm>
            <a:prstGeom prst="ellipse">
              <a:avLst/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ïsliḓê"/>
            <p:cNvSpPr/>
            <p:nvPr/>
          </p:nvSpPr>
          <p:spPr>
            <a:xfrm>
              <a:off x="4823603" y="794526"/>
              <a:ext cx="1223414" cy="1223414"/>
            </a:xfrm>
            <a:prstGeom prst="ellipse">
              <a:avLst/>
            </a:prstGeom>
            <a:gradFill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í$ľíḑé"/>
            <p:cNvSpPr/>
            <p:nvPr/>
          </p:nvSpPr>
          <p:spPr>
            <a:xfrm>
              <a:off x="4674387" y="794526"/>
              <a:ext cx="1223414" cy="1223414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579755"/>
            <a:ext cx="1921510" cy="5143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išḻîd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íṣ1íḑè"/>
          <p:cNvGrpSpPr/>
          <p:nvPr/>
        </p:nvGrpSpPr>
        <p:grpSpPr>
          <a:xfrm>
            <a:off x="-30204" y="4345027"/>
            <a:ext cx="12192001" cy="2772260"/>
            <a:chOff x="0" y="4085740"/>
            <a:chExt cx="12192001" cy="2772260"/>
          </a:xfrm>
        </p:grpSpPr>
        <p:grpSp>
          <p:nvGrpSpPr>
            <p:cNvPr id="73" name="ïšḷiďè"/>
            <p:cNvGrpSpPr/>
            <p:nvPr/>
          </p:nvGrpSpPr>
          <p:grpSpPr>
            <a:xfrm>
              <a:off x="0" y="4085740"/>
              <a:ext cx="12192001" cy="2513135"/>
              <a:chOff x="0" y="4344865"/>
              <a:chExt cx="12192001" cy="2513135"/>
            </a:xfrm>
          </p:grpSpPr>
          <p:sp>
            <p:nvSpPr>
              <p:cNvPr id="75" name="iSḷïḍe"/>
              <p:cNvSpPr/>
              <p:nvPr/>
            </p:nvSpPr>
            <p:spPr bwMode="auto">
              <a:xfrm>
                <a:off x="245093" y="4344865"/>
                <a:ext cx="6831211" cy="2513124"/>
              </a:xfrm>
              <a:custGeom>
                <a:avLst/>
                <a:gdLst>
                  <a:gd name="connsiteX0" fmla="*/ 1384345 w 6831211"/>
                  <a:gd name="connsiteY0" fmla="*/ 1604574 h 2513124"/>
                  <a:gd name="connsiteX1" fmla="*/ 1560051 w 6831211"/>
                  <a:gd name="connsiteY1" fmla="*/ 1604574 h 2513124"/>
                  <a:gd name="connsiteX2" fmla="*/ 1560051 w 6831211"/>
                  <a:gd name="connsiteY2" fmla="*/ 1891485 h 2513124"/>
                  <a:gd name="connsiteX3" fmla="*/ 1794325 w 6831211"/>
                  <a:gd name="connsiteY3" fmla="*/ 1891485 h 2513124"/>
                  <a:gd name="connsiteX4" fmla="*/ 1794325 w 6831211"/>
                  <a:gd name="connsiteY4" fmla="*/ 1668332 h 2513124"/>
                  <a:gd name="connsiteX5" fmla="*/ 1927434 w 6831211"/>
                  <a:gd name="connsiteY5" fmla="*/ 1668332 h 2513124"/>
                  <a:gd name="connsiteX6" fmla="*/ 1927434 w 6831211"/>
                  <a:gd name="connsiteY6" fmla="*/ 1891485 h 2513124"/>
                  <a:gd name="connsiteX7" fmla="*/ 1927434 w 6831211"/>
                  <a:gd name="connsiteY7" fmla="*/ 2513124 h 2513124"/>
                  <a:gd name="connsiteX8" fmla="*/ 1794325 w 6831211"/>
                  <a:gd name="connsiteY8" fmla="*/ 2513124 h 2513124"/>
                  <a:gd name="connsiteX9" fmla="*/ 1560051 w 6831211"/>
                  <a:gd name="connsiteY9" fmla="*/ 2513124 h 2513124"/>
                  <a:gd name="connsiteX10" fmla="*/ 1384345 w 6831211"/>
                  <a:gd name="connsiteY10" fmla="*/ 2513124 h 2513124"/>
                  <a:gd name="connsiteX11" fmla="*/ 1384345 w 6831211"/>
                  <a:gd name="connsiteY11" fmla="*/ 1891485 h 2513124"/>
                  <a:gd name="connsiteX12" fmla="*/ 3482161 w 6831211"/>
                  <a:gd name="connsiteY12" fmla="*/ 1567382 h 2513124"/>
                  <a:gd name="connsiteX13" fmla="*/ 3668515 w 6831211"/>
                  <a:gd name="connsiteY13" fmla="*/ 1567382 h 2513124"/>
                  <a:gd name="connsiteX14" fmla="*/ 3668515 w 6831211"/>
                  <a:gd name="connsiteY14" fmla="*/ 2513124 h 2513124"/>
                  <a:gd name="connsiteX15" fmla="*/ 3482161 w 6831211"/>
                  <a:gd name="connsiteY15" fmla="*/ 2513124 h 2513124"/>
                  <a:gd name="connsiteX16" fmla="*/ 878527 w 6831211"/>
                  <a:gd name="connsiteY16" fmla="*/ 1556756 h 2513124"/>
                  <a:gd name="connsiteX17" fmla="*/ 1229938 w 6831211"/>
                  <a:gd name="connsiteY17" fmla="*/ 1556756 h 2513124"/>
                  <a:gd name="connsiteX18" fmla="*/ 1229938 w 6831211"/>
                  <a:gd name="connsiteY18" fmla="*/ 2513124 h 2513124"/>
                  <a:gd name="connsiteX19" fmla="*/ 878527 w 6831211"/>
                  <a:gd name="connsiteY19" fmla="*/ 2513124 h 2513124"/>
                  <a:gd name="connsiteX20" fmla="*/ 2055220 w 6831211"/>
                  <a:gd name="connsiteY20" fmla="*/ 1354856 h 2513124"/>
                  <a:gd name="connsiteX21" fmla="*/ 2278845 w 6831211"/>
                  <a:gd name="connsiteY21" fmla="*/ 1354856 h 2513124"/>
                  <a:gd name="connsiteX22" fmla="*/ 2278845 w 6831211"/>
                  <a:gd name="connsiteY22" fmla="*/ 2513124 h 2513124"/>
                  <a:gd name="connsiteX23" fmla="*/ 2055220 w 6831211"/>
                  <a:gd name="connsiteY23" fmla="*/ 2513124 h 2513124"/>
                  <a:gd name="connsiteX24" fmla="*/ 5223241 w 6831211"/>
                  <a:gd name="connsiteY24" fmla="*/ 1291098 h 2513124"/>
                  <a:gd name="connsiteX25" fmla="*/ 5436217 w 6831211"/>
                  <a:gd name="connsiteY25" fmla="*/ 1291098 h 2513124"/>
                  <a:gd name="connsiteX26" fmla="*/ 5436217 w 6831211"/>
                  <a:gd name="connsiteY26" fmla="*/ 2513124 h 2513124"/>
                  <a:gd name="connsiteX27" fmla="*/ 5223241 w 6831211"/>
                  <a:gd name="connsiteY27" fmla="*/ 2513124 h 2513124"/>
                  <a:gd name="connsiteX28" fmla="*/ 2513119 w 6831211"/>
                  <a:gd name="connsiteY28" fmla="*/ 1243279 h 2513124"/>
                  <a:gd name="connsiteX29" fmla="*/ 2699473 w 6831211"/>
                  <a:gd name="connsiteY29" fmla="*/ 1243279 h 2513124"/>
                  <a:gd name="connsiteX30" fmla="*/ 2699473 w 6831211"/>
                  <a:gd name="connsiteY30" fmla="*/ 1625827 h 2513124"/>
                  <a:gd name="connsiteX31" fmla="*/ 2811286 w 6831211"/>
                  <a:gd name="connsiteY31" fmla="*/ 1625827 h 2513124"/>
                  <a:gd name="connsiteX32" fmla="*/ 2811286 w 6831211"/>
                  <a:gd name="connsiteY32" fmla="*/ 2513124 h 2513124"/>
                  <a:gd name="connsiteX33" fmla="*/ 2699473 w 6831211"/>
                  <a:gd name="connsiteY33" fmla="*/ 2513124 h 2513124"/>
                  <a:gd name="connsiteX34" fmla="*/ 2678176 w 6831211"/>
                  <a:gd name="connsiteY34" fmla="*/ 2513124 h 2513124"/>
                  <a:gd name="connsiteX35" fmla="*/ 2619607 w 6831211"/>
                  <a:gd name="connsiteY35" fmla="*/ 2513124 h 2513124"/>
                  <a:gd name="connsiteX36" fmla="*/ 2513119 w 6831211"/>
                  <a:gd name="connsiteY36" fmla="*/ 2513124 h 2513124"/>
                  <a:gd name="connsiteX37" fmla="*/ 2385333 w 6831211"/>
                  <a:gd name="connsiteY37" fmla="*/ 2513124 h 2513124"/>
                  <a:gd name="connsiteX38" fmla="*/ 2321440 w 6831211"/>
                  <a:gd name="connsiteY38" fmla="*/ 2513124 h 2513124"/>
                  <a:gd name="connsiteX39" fmla="*/ 2321440 w 6831211"/>
                  <a:gd name="connsiteY39" fmla="*/ 1981808 h 2513124"/>
                  <a:gd name="connsiteX40" fmla="*/ 2385333 w 6831211"/>
                  <a:gd name="connsiteY40" fmla="*/ 1981808 h 2513124"/>
                  <a:gd name="connsiteX41" fmla="*/ 2385333 w 6831211"/>
                  <a:gd name="connsiteY41" fmla="*/ 1689585 h 2513124"/>
                  <a:gd name="connsiteX42" fmla="*/ 2513119 w 6831211"/>
                  <a:gd name="connsiteY42" fmla="*/ 1689585 h 2513124"/>
                  <a:gd name="connsiteX43" fmla="*/ 2513119 w 6831211"/>
                  <a:gd name="connsiteY43" fmla="*/ 1625827 h 2513124"/>
                  <a:gd name="connsiteX44" fmla="*/ 489845 w 6831211"/>
                  <a:gd name="connsiteY44" fmla="*/ 1110450 h 2513124"/>
                  <a:gd name="connsiteX45" fmla="*/ 825283 w 6831211"/>
                  <a:gd name="connsiteY45" fmla="*/ 1110450 h 2513124"/>
                  <a:gd name="connsiteX46" fmla="*/ 825283 w 6831211"/>
                  <a:gd name="connsiteY46" fmla="*/ 2513124 h 2513124"/>
                  <a:gd name="connsiteX47" fmla="*/ 489845 w 6831211"/>
                  <a:gd name="connsiteY47" fmla="*/ 2513124 h 2513124"/>
                  <a:gd name="connsiteX48" fmla="*/ 5803601 w 6831211"/>
                  <a:gd name="connsiteY48" fmla="*/ 1009500 h 2513124"/>
                  <a:gd name="connsiteX49" fmla="*/ 6069821 w 6831211"/>
                  <a:gd name="connsiteY49" fmla="*/ 1009500 h 2513124"/>
                  <a:gd name="connsiteX50" fmla="*/ 6069821 w 6831211"/>
                  <a:gd name="connsiteY50" fmla="*/ 2513124 h 2513124"/>
                  <a:gd name="connsiteX51" fmla="*/ 5803601 w 6831211"/>
                  <a:gd name="connsiteY51" fmla="*/ 2513124 h 2513124"/>
                  <a:gd name="connsiteX52" fmla="*/ 0 w 6831211"/>
                  <a:gd name="connsiteY52" fmla="*/ 977621 h 2513124"/>
                  <a:gd name="connsiteX53" fmla="*/ 244923 w 6831211"/>
                  <a:gd name="connsiteY53" fmla="*/ 977621 h 2513124"/>
                  <a:gd name="connsiteX54" fmla="*/ 244923 w 6831211"/>
                  <a:gd name="connsiteY54" fmla="*/ 2513124 h 2513124"/>
                  <a:gd name="connsiteX55" fmla="*/ 0 w 6831211"/>
                  <a:gd name="connsiteY55" fmla="*/ 2513124 h 2513124"/>
                  <a:gd name="connsiteX56" fmla="*/ 4728071 w 6831211"/>
                  <a:gd name="connsiteY56" fmla="*/ 887298 h 2513124"/>
                  <a:gd name="connsiteX57" fmla="*/ 4951696 w 6831211"/>
                  <a:gd name="connsiteY57" fmla="*/ 887298 h 2513124"/>
                  <a:gd name="connsiteX58" fmla="*/ 4951696 w 6831211"/>
                  <a:gd name="connsiteY58" fmla="*/ 2513124 h 2513124"/>
                  <a:gd name="connsiteX59" fmla="*/ 4728071 w 6831211"/>
                  <a:gd name="connsiteY59" fmla="*/ 2513124 h 2513124"/>
                  <a:gd name="connsiteX60" fmla="*/ 4264848 w 6831211"/>
                  <a:gd name="connsiteY60" fmla="*/ 398487 h 2513124"/>
                  <a:gd name="connsiteX61" fmla="*/ 4264848 w 6831211"/>
                  <a:gd name="connsiteY61" fmla="*/ 557882 h 2513124"/>
                  <a:gd name="connsiteX62" fmla="*/ 4296795 w 6831211"/>
                  <a:gd name="connsiteY62" fmla="*/ 557882 h 2513124"/>
                  <a:gd name="connsiteX63" fmla="*/ 4318092 w 6831211"/>
                  <a:gd name="connsiteY63" fmla="*/ 621640 h 2513124"/>
                  <a:gd name="connsiteX64" fmla="*/ 4339390 w 6831211"/>
                  <a:gd name="connsiteY64" fmla="*/ 621640 h 2513124"/>
                  <a:gd name="connsiteX65" fmla="*/ 4339390 w 6831211"/>
                  <a:gd name="connsiteY65" fmla="*/ 2502498 h 2513124"/>
                  <a:gd name="connsiteX66" fmla="*/ 4429905 w 6831211"/>
                  <a:gd name="connsiteY66" fmla="*/ 2502498 h 2513124"/>
                  <a:gd name="connsiteX67" fmla="*/ 4429905 w 6831211"/>
                  <a:gd name="connsiteY67" fmla="*/ 2513124 h 2513124"/>
                  <a:gd name="connsiteX68" fmla="*/ 4137063 w 6831211"/>
                  <a:gd name="connsiteY68" fmla="*/ 2513124 h 2513124"/>
                  <a:gd name="connsiteX69" fmla="*/ 4126414 w 6831211"/>
                  <a:gd name="connsiteY69" fmla="*/ 2513124 h 2513124"/>
                  <a:gd name="connsiteX70" fmla="*/ 4126414 w 6831211"/>
                  <a:gd name="connsiteY70" fmla="*/ 621640 h 2513124"/>
                  <a:gd name="connsiteX71" fmla="*/ 4259524 w 6831211"/>
                  <a:gd name="connsiteY71" fmla="*/ 621640 h 2513124"/>
                  <a:gd name="connsiteX72" fmla="*/ 6751345 w 6831211"/>
                  <a:gd name="connsiteY72" fmla="*/ 0 h 2513124"/>
                  <a:gd name="connsiteX73" fmla="*/ 6761994 w 6831211"/>
                  <a:gd name="connsiteY73" fmla="*/ 557882 h 2513124"/>
                  <a:gd name="connsiteX74" fmla="*/ 6815238 w 6831211"/>
                  <a:gd name="connsiteY74" fmla="*/ 557882 h 2513124"/>
                  <a:gd name="connsiteX75" fmla="*/ 6815238 w 6831211"/>
                  <a:gd name="connsiteY75" fmla="*/ 823540 h 2513124"/>
                  <a:gd name="connsiteX76" fmla="*/ 6831211 w 6831211"/>
                  <a:gd name="connsiteY76" fmla="*/ 823540 h 2513124"/>
                  <a:gd name="connsiteX77" fmla="*/ 6831211 w 6831211"/>
                  <a:gd name="connsiteY77" fmla="*/ 2513124 h 2513124"/>
                  <a:gd name="connsiteX78" fmla="*/ 6815238 w 6831211"/>
                  <a:gd name="connsiteY78" fmla="*/ 2513124 h 2513124"/>
                  <a:gd name="connsiteX79" fmla="*/ 6761994 w 6831211"/>
                  <a:gd name="connsiteY79" fmla="*/ 2513124 h 2513124"/>
                  <a:gd name="connsiteX80" fmla="*/ 6559667 w 6831211"/>
                  <a:gd name="connsiteY80" fmla="*/ 2513124 h 2513124"/>
                  <a:gd name="connsiteX81" fmla="*/ 6538369 w 6831211"/>
                  <a:gd name="connsiteY81" fmla="*/ 2513124 h 2513124"/>
                  <a:gd name="connsiteX82" fmla="*/ 6495774 w 6831211"/>
                  <a:gd name="connsiteY82" fmla="*/ 2513124 h 2513124"/>
                  <a:gd name="connsiteX83" fmla="*/ 6495774 w 6831211"/>
                  <a:gd name="connsiteY83" fmla="*/ 1099824 h 2513124"/>
                  <a:gd name="connsiteX84" fmla="*/ 6538369 w 6831211"/>
                  <a:gd name="connsiteY84" fmla="*/ 1099824 h 2513124"/>
                  <a:gd name="connsiteX85" fmla="*/ 6538369 w 6831211"/>
                  <a:gd name="connsiteY85" fmla="*/ 823540 h 2513124"/>
                  <a:gd name="connsiteX86" fmla="*/ 6559667 w 6831211"/>
                  <a:gd name="connsiteY86" fmla="*/ 823540 h 2513124"/>
                  <a:gd name="connsiteX87" fmla="*/ 6559667 w 6831211"/>
                  <a:gd name="connsiteY87" fmla="*/ 557882 h 2513124"/>
                  <a:gd name="connsiteX88" fmla="*/ 6628884 w 6831211"/>
                  <a:gd name="connsiteY88" fmla="*/ 557882 h 2513124"/>
                  <a:gd name="connsiteX89" fmla="*/ 6639533 w 6831211"/>
                  <a:gd name="connsiteY89" fmla="*/ 122203 h 2513124"/>
                  <a:gd name="connsiteX90" fmla="*/ 6650181 w 6831211"/>
                  <a:gd name="connsiteY90" fmla="*/ 557882 h 2513124"/>
                  <a:gd name="connsiteX91" fmla="*/ 6740696 w 6831211"/>
                  <a:gd name="connsiteY91" fmla="*/ 557882 h 251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6831211" h="2513124">
                    <a:moveTo>
                      <a:pt x="1384345" y="1604574"/>
                    </a:moveTo>
                    <a:lnTo>
                      <a:pt x="1560051" y="1604574"/>
                    </a:lnTo>
                    <a:lnTo>
                      <a:pt x="1560051" y="1891485"/>
                    </a:lnTo>
                    <a:lnTo>
                      <a:pt x="1794325" y="1891485"/>
                    </a:lnTo>
                    <a:lnTo>
                      <a:pt x="1794325" y="1668332"/>
                    </a:lnTo>
                    <a:lnTo>
                      <a:pt x="1927434" y="1668332"/>
                    </a:lnTo>
                    <a:lnTo>
                      <a:pt x="1927434" y="1891485"/>
                    </a:lnTo>
                    <a:lnTo>
                      <a:pt x="1927434" y="2513124"/>
                    </a:lnTo>
                    <a:lnTo>
                      <a:pt x="1794325" y="2513124"/>
                    </a:lnTo>
                    <a:lnTo>
                      <a:pt x="1560051" y="2513124"/>
                    </a:lnTo>
                    <a:lnTo>
                      <a:pt x="1384345" y="2513124"/>
                    </a:lnTo>
                    <a:lnTo>
                      <a:pt x="1384345" y="1891485"/>
                    </a:lnTo>
                    <a:close/>
                    <a:moveTo>
                      <a:pt x="3482161" y="1567382"/>
                    </a:moveTo>
                    <a:lnTo>
                      <a:pt x="3668515" y="1567382"/>
                    </a:lnTo>
                    <a:lnTo>
                      <a:pt x="3668515" y="2513124"/>
                    </a:lnTo>
                    <a:lnTo>
                      <a:pt x="3482161" y="2513124"/>
                    </a:lnTo>
                    <a:close/>
                    <a:moveTo>
                      <a:pt x="878527" y="1556756"/>
                    </a:moveTo>
                    <a:lnTo>
                      <a:pt x="1229938" y="1556756"/>
                    </a:lnTo>
                    <a:lnTo>
                      <a:pt x="1229938" y="2513124"/>
                    </a:lnTo>
                    <a:lnTo>
                      <a:pt x="878527" y="2513124"/>
                    </a:lnTo>
                    <a:close/>
                    <a:moveTo>
                      <a:pt x="2055220" y="1354856"/>
                    </a:moveTo>
                    <a:lnTo>
                      <a:pt x="2278845" y="1354856"/>
                    </a:lnTo>
                    <a:lnTo>
                      <a:pt x="2278845" y="2513124"/>
                    </a:lnTo>
                    <a:lnTo>
                      <a:pt x="2055220" y="2513124"/>
                    </a:lnTo>
                    <a:close/>
                    <a:moveTo>
                      <a:pt x="5223241" y="1291098"/>
                    </a:moveTo>
                    <a:lnTo>
                      <a:pt x="5436217" y="1291098"/>
                    </a:lnTo>
                    <a:lnTo>
                      <a:pt x="5436217" y="2513124"/>
                    </a:lnTo>
                    <a:lnTo>
                      <a:pt x="5223241" y="2513124"/>
                    </a:lnTo>
                    <a:close/>
                    <a:moveTo>
                      <a:pt x="2513119" y="1243279"/>
                    </a:moveTo>
                    <a:lnTo>
                      <a:pt x="2699473" y="1243279"/>
                    </a:lnTo>
                    <a:lnTo>
                      <a:pt x="2699473" y="1625827"/>
                    </a:lnTo>
                    <a:lnTo>
                      <a:pt x="2811286" y="1625827"/>
                    </a:lnTo>
                    <a:lnTo>
                      <a:pt x="2811286" y="2513124"/>
                    </a:lnTo>
                    <a:lnTo>
                      <a:pt x="2699473" y="2513124"/>
                    </a:lnTo>
                    <a:lnTo>
                      <a:pt x="2678176" y="2513124"/>
                    </a:lnTo>
                    <a:lnTo>
                      <a:pt x="2619607" y="2513124"/>
                    </a:lnTo>
                    <a:lnTo>
                      <a:pt x="2513119" y="2513124"/>
                    </a:lnTo>
                    <a:lnTo>
                      <a:pt x="2385333" y="2513124"/>
                    </a:lnTo>
                    <a:lnTo>
                      <a:pt x="2321440" y="2513124"/>
                    </a:lnTo>
                    <a:lnTo>
                      <a:pt x="2321440" y="1981808"/>
                    </a:lnTo>
                    <a:lnTo>
                      <a:pt x="2385333" y="1981808"/>
                    </a:lnTo>
                    <a:lnTo>
                      <a:pt x="2385333" y="1689585"/>
                    </a:lnTo>
                    <a:lnTo>
                      <a:pt x="2513119" y="1689585"/>
                    </a:lnTo>
                    <a:lnTo>
                      <a:pt x="2513119" y="1625827"/>
                    </a:lnTo>
                    <a:close/>
                    <a:moveTo>
                      <a:pt x="489845" y="1110450"/>
                    </a:moveTo>
                    <a:lnTo>
                      <a:pt x="825283" y="1110450"/>
                    </a:lnTo>
                    <a:lnTo>
                      <a:pt x="825283" y="2513124"/>
                    </a:lnTo>
                    <a:lnTo>
                      <a:pt x="489845" y="2513124"/>
                    </a:lnTo>
                    <a:close/>
                    <a:moveTo>
                      <a:pt x="5803601" y="1009500"/>
                    </a:moveTo>
                    <a:lnTo>
                      <a:pt x="6069821" y="1009500"/>
                    </a:lnTo>
                    <a:lnTo>
                      <a:pt x="6069821" y="2513124"/>
                    </a:lnTo>
                    <a:lnTo>
                      <a:pt x="5803601" y="2513124"/>
                    </a:lnTo>
                    <a:close/>
                    <a:moveTo>
                      <a:pt x="0" y="977621"/>
                    </a:moveTo>
                    <a:lnTo>
                      <a:pt x="244923" y="977621"/>
                    </a:lnTo>
                    <a:lnTo>
                      <a:pt x="244923" y="2513124"/>
                    </a:lnTo>
                    <a:lnTo>
                      <a:pt x="0" y="2513124"/>
                    </a:lnTo>
                    <a:close/>
                    <a:moveTo>
                      <a:pt x="4728071" y="887298"/>
                    </a:moveTo>
                    <a:lnTo>
                      <a:pt x="4951696" y="887298"/>
                    </a:lnTo>
                    <a:lnTo>
                      <a:pt x="4951696" y="2513124"/>
                    </a:lnTo>
                    <a:lnTo>
                      <a:pt x="4728071" y="2513124"/>
                    </a:lnTo>
                    <a:close/>
                    <a:moveTo>
                      <a:pt x="4264848" y="398487"/>
                    </a:moveTo>
                    <a:lnTo>
                      <a:pt x="4264848" y="557882"/>
                    </a:lnTo>
                    <a:lnTo>
                      <a:pt x="4296795" y="557882"/>
                    </a:lnTo>
                    <a:lnTo>
                      <a:pt x="4318092" y="621640"/>
                    </a:lnTo>
                    <a:lnTo>
                      <a:pt x="4339390" y="621640"/>
                    </a:lnTo>
                    <a:lnTo>
                      <a:pt x="4339390" y="2502498"/>
                    </a:lnTo>
                    <a:lnTo>
                      <a:pt x="4429905" y="2502498"/>
                    </a:lnTo>
                    <a:lnTo>
                      <a:pt x="4429905" y="2513124"/>
                    </a:lnTo>
                    <a:lnTo>
                      <a:pt x="4137063" y="2513124"/>
                    </a:lnTo>
                    <a:lnTo>
                      <a:pt x="4126414" y="2513124"/>
                    </a:lnTo>
                    <a:lnTo>
                      <a:pt x="4126414" y="621640"/>
                    </a:lnTo>
                    <a:lnTo>
                      <a:pt x="4259524" y="621640"/>
                    </a:lnTo>
                    <a:close/>
                    <a:moveTo>
                      <a:pt x="6751345" y="0"/>
                    </a:moveTo>
                    <a:lnTo>
                      <a:pt x="6761994" y="557882"/>
                    </a:lnTo>
                    <a:lnTo>
                      <a:pt x="6815238" y="557882"/>
                    </a:lnTo>
                    <a:lnTo>
                      <a:pt x="6815238" y="823540"/>
                    </a:lnTo>
                    <a:lnTo>
                      <a:pt x="6831211" y="823540"/>
                    </a:lnTo>
                    <a:lnTo>
                      <a:pt x="6831211" y="2513124"/>
                    </a:lnTo>
                    <a:lnTo>
                      <a:pt x="6815238" y="2513124"/>
                    </a:lnTo>
                    <a:lnTo>
                      <a:pt x="6761994" y="2513124"/>
                    </a:lnTo>
                    <a:lnTo>
                      <a:pt x="6559667" y="2513124"/>
                    </a:lnTo>
                    <a:lnTo>
                      <a:pt x="6538369" y="2513124"/>
                    </a:lnTo>
                    <a:lnTo>
                      <a:pt x="6495774" y="2513124"/>
                    </a:lnTo>
                    <a:lnTo>
                      <a:pt x="6495774" y="1099824"/>
                    </a:lnTo>
                    <a:lnTo>
                      <a:pt x="6538369" y="1099824"/>
                    </a:lnTo>
                    <a:lnTo>
                      <a:pt x="6538369" y="823540"/>
                    </a:lnTo>
                    <a:lnTo>
                      <a:pt x="6559667" y="823540"/>
                    </a:lnTo>
                    <a:lnTo>
                      <a:pt x="6559667" y="557882"/>
                    </a:lnTo>
                    <a:lnTo>
                      <a:pt x="6628884" y="557882"/>
                    </a:lnTo>
                    <a:lnTo>
                      <a:pt x="6639533" y="122203"/>
                    </a:lnTo>
                    <a:lnTo>
                      <a:pt x="6650181" y="557882"/>
                    </a:lnTo>
                    <a:lnTo>
                      <a:pt x="6740696" y="557882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76" name="îṩlíďê"/>
              <p:cNvSpPr/>
              <p:nvPr/>
            </p:nvSpPr>
            <p:spPr bwMode="auto">
              <a:xfrm>
                <a:off x="1" y="5504126"/>
                <a:ext cx="8844007" cy="1353874"/>
              </a:xfrm>
              <a:custGeom>
                <a:avLst/>
                <a:gdLst>
                  <a:gd name="connsiteX0" fmla="*/ 8529712 w 8844007"/>
                  <a:gd name="connsiteY0" fmla="*/ 1143185 h 1353874"/>
                  <a:gd name="connsiteX1" fmla="*/ 8684196 w 8844007"/>
                  <a:gd name="connsiteY1" fmla="*/ 1143185 h 1353874"/>
                  <a:gd name="connsiteX2" fmla="*/ 8684196 w 8844007"/>
                  <a:gd name="connsiteY2" fmla="*/ 1264136 h 1353874"/>
                  <a:gd name="connsiteX3" fmla="*/ 8710831 w 8844007"/>
                  <a:gd name="connsiteY3" fmla="*/ 1264136 h 1353874"/>
                  <a:gd name="connsiteX4" fmla="*/ 8710831 w 8844007"/>
                  <a:gd name="connsiteY4" fmla="*/ 1225120 h 1353874"/>
                  <a:gd name="connsiteX5" fmla="*/ 8710831 w 8844007"/>
                  <a:gd name="connsiteY5" fmla="*/ 1193906 h 1353874"/>
                  <a:gd name="connsiteX6" fmla="*/ 8774756 w 8844007"/>
                  <a:gd name="connsiteY6" fmla="*/ 1193906 h 1353874"/>
                  <a:gd name="connsiteX7" fmla="*/ 8774756 w 8844007"/>
                  <a:gd name="connsiteY7" fmla="*/ 1225120 h 1353874"/>
                  <a:gd name="connsiteX8" fmla="*/ 8844007 w 8844007"/>
                  <a:gd name="connsiteY8" fmla="*/ 1225120 h 1353874"/>
                  <a:gd name="connsiteX9" fmla="*/ 8844007 w 8844007"/>
                  <a:gd name="connsiteY9" fmla="*/ 1353874 h 1353874"/>
                  <a:gd name="connsiteX10" fmla="*/ 8796064 w 8844007"/>
                  <a:gd name="connsiteY10" fmla="*/ 1353874 h 1353874"/>
                  <a:gd name="connsiteX11" fmla="*/ 8774756 w 8844007"/>
                  <a:gd name="connsiteY11" fmla="*/ 1353874 h 1353874"/>
                  <a:gd name="connsiteX12" fmla="*/ 8710831 w 8844007"/>
                  <a:gd name="connsiteY12" fmla="*/ 1353874 h 1353874"/>
                  <a:gd name="connsiteX13" fmla="*/ 8684196 w 8844007"/>
                  <a:gd name="connsiteY13" fmla="*/ 1353874 h 1353874"/>
                  <a:gd name="connsiteX14" fmla="*/ 8529712 w 8844007"/>
                  <a:gd name="connsiteY14" fmla="*/ 1353874 h 1353874"/>
                  <a:gd name="connsiteX15" fmla="*/ 8529712 w 8844007"/>
                  <a:gd name="connsiteY15" fmla="*/ 1264136 h 1353874"/>
                  <a:gd name="connsiteX16" fmla="*/ 1721770 w 8844007"/>
                  <a:gd name="connsiteY16" fmla="*/ 1092463 h 1353874"/>
                  <a:gd name="connsiteX17" fmla="*/ 1854945 w 8844007"/>
                  <a:gd name="connsiteY17" fmla="*/ 1092463 h 1353874"/>
                  <a:gd name="connsiteX18" fmla="*/ 1854945 w 8844007"/>
                  <a:gd name="connsiteY18" fmla="*/ 1353874 h 1353874"/>
                  <a:gd name="connsiteX19" fmla="*/ 1721770 w 8844007"/>
                  <a:gd name="connsiteY19" fmla="*/ 1353874 h 1353874"/>
                  <a:gd name="connsiteX20" fmla="*/ 8002336 w 8844007"/>
                  <a:gd name="connsiteY20" fmla="*/ 1084660 h 1353874"/>
                  <a:gd name="connsiteX21" fmla="*/ 8114204 w 8844007"/>
                  <a:gd name="connsiteY21" fmla="*/ 1084660 h 1353874"/>
                  <a:gd name="connsiteX22" fmla="*/ 8114204 w 8844007"/>
                  <a:gd name="connsiteY22" fmla="*/ 1201710 h 1353874"/>
                  <a:gd name="connsiteX23" fmla="*/ 8204764 w 8844007"/>
                  <a:gd name="connsiteY23" fmla="*/ 1201710 h 1353874"/>
                  <a:gd name="connsiteX24" fmla="*/ 8204764 w 8844007"/>
                  <a:gd name="connsiteY24" fmla="*/ 1307054 h 1353874"/>
                  <a:gd name="connsiteX25" fmla="*/ 7826544 w 8844007"/>
                  <a:gd name="connsiteY25" fmla="*/ 1307054 h 1353874"/>
                  <a:gd name="connsiteX26" fmla="*/ 7826544 w 8844007"/>
                  <a:gd name="connsiteY26" fmla="*/ 1201710 h 1353874"/>
                  <a:gd name="connsiteX27" fmla="*/ 7869161 w 8844007"/>
                  <a:gd name="connsiteY27" fmla="*/ 1201710 h 1353874"/>
                  <a:gd name="connsiteX28" fmla="*/ 7869161 w 8844007"/>
                  <a:gd name="connsiteY28" fmla="*/ 1111972 h 1353874"/>
                  <a:gd name="connsiteX29" fmla="*/ 7981028 w 8844007"/>
                  <a:gd name="connsiteY29" fmla="*/ 1111972 h 1353874"/>
                  <a:gd name="connsiteX30" fmla="*/ 7981028 w 8844007"/>
                  <a:gd name="connsiteY30" fmla="*/ 1201710 h 1353874"/>
                  <a:gd name="connsiteX31" fmla="*/ 8002336 w 8844007"/>
                  <a:gd name="connsiteY31" fmla="*/ 1201710 h 1353874"/>
                  <a:gd name="connsiteX32" fmla="*/ 2488862 w 8844007"/>
                  <a:gd name="connsiteY32" fmla="*/ 1002725 h 1353874"/>
                  <a:gd name="connsiteX33" fmla="*/ 2691289 w 8844007"/>
                  <a:gd name="connsiteY33" fmla="*/ 1002725 h 1353874"/>
                  <a:gd name="connsiteX34" fmla="*/ 2691289 w 8844007"/>
                  <a:gd name="connsiteY34" fmla="*/ 1353874 h 1353874"/>
                  <a:gd name="connsiteX35" fmla="*/ 2488862 w 8844007"/>
                  <a:gd name="connsiteY35" fmla="*/ 1353874 h 1353874"/>
                  <a:gd name="connsiteX36" fmla="*/ 6164512 w 8844007"/>
                  <a:gd name="connsiteY36" fmla="*/ 987119 h 1353874"/>
                  <a:gd name="connsiteX37" fmla="*/ 6361612 w 8844007"/>
                  <a:gd name="connsiteY37" fmla="*/ 987119 h 1353874"/>
                  <a:gd name="connsiteX38" fmla="*/ 6361612 w 8844007"/>
                  <a:gd name="connsiteY38" fmla="*/ 1111972 h 1353874"/>
                  <a:gd name="connsiteX39" fmla="*/ 6361612 w 8844007"/>
                  <a:gd name="connsiteY39" fmla="*/ 1225120 h 1353874"/>
                  <a:gd name="connsiteX40" fmla="*/ 6361612 w 8844007"/>
                  <a:gd name="connsiteY40" fmla="*/ 1353874 h 1353874"/>
                  <a:gd name="connsiteX41" fmla="*/ 6026009 w 8844007"/>
                  <a:gd name="connsiteY41" fmla="*/ 1353874 h 1353874"/>
                  <a:gd name="connsiteX42" fmla="*/ 6026009 w 8844007"/>
                  <a:gd name="connsiteY42" fmla="*/ 1111972 h 1353874"/>
                  <a:gd name="connsiteX43" fmla="*/ 6164512 w 8844007"/>
                  <a:gd name="connsiteY43" fmla="*/ 1111972 h 1353874"/>
                  <a:gd name="connsiteX44" fmla="*/ 3026892 w 8844007"/>
                  <a:gd name="connsiteY44" fmla="*/ 920791 h 1353874"/>
                  <a:gd name="connsiteX45" fmla="*/ 3202683 w 8844007"/>
                  <a:gd name="connsiteY45" fmla="*/ 920791 h 1353874"/>
                  <a:gd name="connsiteX46" fmla="*/ 3202683 w 8844007"/>
                  <a:gd name="connsiteY46" fmla="*/ 1353874 h 1353874"/>
                  <a:gd name="connsiteX47" fmla="*/ 3026892 w 8844007"/>
                  <a:gd name="connsiteY47" fmla="*/ 1353874 h 1353874"/>
                  <a:gd name="connsiteX48" fmla="*/ 1439437 w 8844007"/>
                  <a:gd name="connsiteY48" fmla="*/ 920791 h 1353874"/>
                  <a:gd name="connsiteX49" fmla="*/ 1572613 w 8844007"/>
                  <a:gd name="connsiteY49" fmla="*/ 920791 h 1353874"/>
                  <a:gd name="connsiteX50" fmla="*/ 1572613 w 8844007"/>
                  <a:gd name="connsiteY50" fmla="*/ 1353874 h 1353874"/>
                  <a:gd name="connsiteX51" fmla="*/ 1439437 w 8844007"/>
                  <a:gd name="connsiteY51" fmla="*/ 1353874 h 1353874"/>
                  <a:gd name="connsiteX52" fmla="*/ 1002621 w 8844007"/>
                  <a:gd name="connsiteY52" fmla="*/ 799839 h 1353874"/>
                  <a:gd name="connsiteX53" fmla="*/ 1130469 w 8844007"/>
                  <a:gd name="connsiteY53" fmla="*/ 799839 h 1353874"/>
                  <a:gd name="connsiteX54" fmla="*/ 1130469 w 8844007"/>
                  <a:gd name="connsiteY54" fmla="*/ 858364 h 1353874"/>
                  <a:gd name="connsiteX55" fmla="*/ 1226356 w 8844007"/>
                  <a:gd name="connsiteY55" fmla="*/ 858364 h 1353874"/>
                  <a:gd name="connsiteX56" fmla="*/ 1226356 w 8844007"/>
                  <a:gd name="connsiteY56" fmla="*/ 1353874 h 1353874"/>
                  <a:gd name="connsiteX57" fmla="*/ 1130469 w 8844007"/>
                  <a:gd name="connsiteY57" fmla="*/ 1353874 h 1353874"/>
                  <a:gd name="connsiteX58" fmla="*/ 1002621 w 8844007"/>
                  <a:gd name="connsiteY58" fmla="*/ 1353874 h 1353874"/>
                  <a:gd name="connsiteX59" fmla="*/ 1002621 w 8844007"/>
                  <a:gd name="connsiteY59" fmla="*/ 858364 h 1353874"/>
                  <a:gd name="connsiteX60" fmla="*/ 6441517 w 8844007"/>
                  <a:gd name="connsiteY60" fmla="*/ 596953 h 1353874"/>
                  <a:gd name="connsiteX61" fmla="*/ 6462825 w 8844007"/>
                  <a:gd name="connsiteY61" fmla="*/ 604757 h 1353874"/>
                  <a:gd name="connsiteX62" fmla="*/ 6473479 w 8844007"/>
                  <a:gd name="connsiteY62" fmla="*/ 604757 h 1353874"/>
                  <a:gd name="connsiteX63" fmla="*/ 6473479 w 8844007"/>
                  <a:gd name="connsiteY63" fmla="*/ 635970 h 1353874"/>
                  <a:gd name="connsiteX64" fmla="*/ 6521422 w 8844007"/>
                  <a:gd name="connsiteY64" fmla="*/ 635970 h 1353874"/>
                  <a:gd name="connsiteX65" fmla="*/ 6521422 w 8844007"/>
                  <a:gd name="connsiteY65" fmla="*/ 604757 h 1353874"/>
                  <a:gd name="connsiteX66" fmla="*/ 6532076 w 8844007"/>
                  <a:gd name="connsiteY66" fmla="*/ 604757 h 1353874"/>
                  <a:gd name="connsiteX67" fmla="*/ 6553385 w 8844007"/>
                  <a:gd name="connsiteY67" fmla="*/ 596953 h 1353874"/>
                  <a:gd name="connsiteX68" fmla="*/ 6574693 w 8844007"/>
                  <a:gd name="connsiteY68" fmla="*/ 604757 h 1353874"/>
                  <a:gd name="connsiteX69" fmla="*/ 6585347 w 8844007"/>
                  <a:gd name="connsiteY69" fmla="*/ 604757 h 1353874"/>
                  <a:gd name="connsiteX70" fmla="*/ 6585347 w 8844007"/>
                  <a:gd name="connsiteY70" fmla="*/ 635970 h 1353874"/>
                  <a:gd name="connsiteX71" fmla="*/ 6633290 w 8844007"/>
                  <a:gd name="connsiteY71" fmla="*/ 635970 h 1353874"/>
                  <a:gd name="connsiteX72" fmla="*/ 6633290 w 8844007"/>
                  <a:gd name="connsiteY72" fmla="*/ 604757 h 1353874"/>
                  <a:gd name="connsiteX73" fmla="*/ 6643944 w 8844007"/>
                  <a:gd name="connsiteY73" fmla="*/ 604757 h 1353874"/>
                  <a:gd name="connsiteX74" fmla="*/ 6665252 w 8844007"/>
                  <a:gd name="connsiteY74" fmla="*/ 596953 h 1353874"/>
                  <a:gd name="connsiteX75" fmla="*/ 6686560 w 8844007"/>
                  <a:gd name="connsiteY75" fmla="*/ 604757 h 1353874"/>
                  <a:gd name="connsiteX76" fmla="*/ 6697214 w 8844007"/>
                  <a:gd name="connsiteY76" fmla="*/ 604757 h 1353874"/>
                  <a:gd name="connsiteX77" fmla="*/ 6697214 w 8844007"/>
                  <a:gd name="connsiteY77" fmla="*/ 635970 h 1353874"/>
                  <a:gd name="connsiteX78" fmla="*/ 6718522 w 8844007"/>
                  <a:gd name="connsiteY78" fmla="*/ 635970 h 1353874"/>
                  <a:gd name="connsiteX79" fmla="*/ 6718522 w 8844007"/>
                  <a:gd name="connsiteY79" fmla="*/ 1353874 h 1353874"/>
                  <a:gd name="connsiteX80" fmla="*/ 6377593 w 8844007"/>
                  <a:gd name="connsiteY80" fmla="*/ 1353874 h 1353874"/>
                  <a:gd name="connsiteX81" fmla="*/ 6377593 w 8844007"/>
                  <a:gd name="connsiteY81" fmla="*/ 635970 h 1353874"/>
                  <a:gd name="connsiteX82" fmla="*/ 6409555 w 8844007"/>
                  <a:gd name="connsiteY82" fmla="*/ 635970 h 1353874"/>
                  <a:gd name="connsiteX83" fmla="*/ 6409555 w 8844007"/>
                  <a:gd name="connsiteY83" fmla="*/ 604757 h 1353874"/>
                  <a:gd name="connsiteX84" fmla="*/ 6420209 w 8844007"/>
                  <a:gd name="connsiteY84" fmla="*/ 604757 h 1353874"/>
                  <a:gd name="connsiteX85" fmla="*/ 5647790 w 8844007"/>
                  <a:gd name="connsiteY85" fmla="*/ 569642 h 1353874"/>
                  <a:gd name="connsiteX86" fmla="*/ 5892833 w 8844007"/>
                  <a:gd name="connsiteY86" fmla="*/ 569642 h 1353874"/>
                  <a:gd name="connsiteX87" fmla="*/ 5892833 w 8844007"/>
                  <a:gd name="connsiteY87" fmla="*/ 1127578 h 1353874"/>
                  <a:gd name="connsiteX88" fmla="*/ 5908814 w 8844007"/>
                  <a:gd name="connsiteY88" fmla="*/ 1127578 h 1353874"/>
                  <a:gd name="connsiteX89" fmla="*/ 5908814 w 8844007"/>
                  <a:gd name="connsiteY89" fmla="*/ 1353874 h 1353874"/>
                  <a:gd name="connsiteX90" fmla="*/ 5573211 w 8844007"/>
                  <a:gd name="connsiteY90" fmla="*/ 1353874 h 1353874"/>
                  <a:gd name="connsiteX91" fmla="*/ 5573211 w 8844007"/>
                  <a:gd name="connsiteY91" fmla="*/ 1127578 h 1353874"/>
                  <a:gd name="connsiteX92" fmla="*/ 5647790 w 8844007"/>
                  <a:gd name="connsiteY92" fmla="*/ 1127578 h 1353874"/>
                  <a:gd name="connsiteX93" fmla="*/ 603093 w 8844007"/>
                  <a:gd name="connsiteY93" fmla="*/ 538428 h 1353874"/>
                  <a:gd name="connsiteX94" fmla="*/ 938696 w 8844007"/>
                  <a:gd name="connsiteY94" fmla="*/ 538428 h 1353874"/>
                  <a:gd name="connsiteX95" fmla="*/ 938696 w 8844007"/>
                  <a:gd name="connsiteY95" fmla="*/ 1353874 h 1353874"/>
                  <a:gd name="connsiteX96" fmla="*/ 603093 w 8844007"/>
                  <a:gd name="connsiteY96" fmla="*/ 1353874 h 1353874"/>
                  <a:gd name="connsiteX97" fmla="*/ 7102069 w 8844007"/>
                  <a:gd name="connsiteY97" fmla="*/ 503314 h 1353874"/>
                  <a:gd name="connsiteX98" fmla="*/ 7347112 w 8844007"/>
                  <a:gd name="connsiteY98" fmla="*/ 503314 h 1353874"/>
                  <a:gd name="connsiteX99" fmla="*/ 7347112 w 8844007"/>
                  <a:gd name="connsiteY99" fmla="*/ 702298 h 1353874"/>
                  <a:gd name="connsiteX100" fmla="*/ 7379074 w 8844007"/>
                  <a:gd name="connsiteY100" fmla="*/ 702298 h 1353874"/>
                  <a:gd name="connsiteX101" fmla="*/ 7379074 w 8844007"/>
                  <a:gd name="connsiteY101" fmla="*/ 1353874 h 1353874"/>
                  <a:gd name="connsiteX102" fmla="*/ 6990201 w 8844007"/>
                  <a:gd name="connsiteY102" fmla="*/ 1353874 h 1353874"/>
                  <a:gd name="connsiteX103" fmla="*/ 6990201 w 8844007"/>
                  <a:gd name="connsiteY103" fmla="*/ 702298 h 1353874"/>
                  <a:gd name="connsiteX104" fmla="*/ 7102069 w 8844007"/>
                  <a:gd name="connsiteY104" fmla="*/ 702298 h 1353874"/>
                  <a:gd name="connsiteX105" fmla="*/ 187585 w 8844007"/>
                  <a:gd name="connsiteY105" fmla="*/ 503314 h 1353874"/>
                  <a:gd name="connsiteX106" fmla="*/ 224874 w 8844007"/>
                  <a:gd name="connsiteY106" fmla="*/ 503314 h 1353874"/>
                  <a:gd name="connsiteX107" fmla="*/ 224874 w 8844007"/>
                  <a:gd name="connsiteY107" fmla="*/ 522822 h 1353874"/>
                  <a:gd name="connsiteX108" fmla="*/ 224874 w 8844007"/>
                  <a:gd name="connsiteY108" fmla="*/ 585248 h 1353874"/>
                  <a:gd name="connsiteX109" fmla="*/ 358050 w 8844007"/>
                  <a:gd name="connsiteY109" fmla="*/ 585248 h 1353874"/>
                  <a:gd name="connsiteX110" fmla="*/ 358050 w 8844007"/>
                  <a:gd name="connsiteY110" fmla="*/ 651576 h 1353874"/>
                  <a:gd name="connsiteX111" fmla="*/ 379358 w 8844007"/>
                  <a:gd name="connsiteY111" fmla="*/ 651576 h 1353874"/>
                  <a:gd name="connsiteX112" fmla="*/ 379358 w 8844007"/>
                  <a:gd name="connsiteY112" fmla="*/ 1353874 h 1353874"/>
                  <a:gd name="connsiteX113" fmla="*/ 358050 w 8844007"/>
                  <a:gd name="connsiteY113" fmla="*/ 1353874 h 1353874"/>
                  <a:gd name="connsiteX114" fmla="*/ 0 w 8844007"/>
                  <a:gd name="connsiteY114" fmla="*/ 1353874 h 1353874"/>
                  <a:gd name="connsiteX115" fmla="*/ 0 w 8844007"/>
                  <a:gd name="connsiteY115" fmla="*/ 585248 h 1353874"/>
                  <a:gd name="connsiteX116" fmla="*/ 91698 w 8844007"/>
                  <a:gd name="connsiteY116" fmla="*/ 585248 h 1353874"/>
                  <a:gd name="connsiteX117" fmla="*/ 91698 w 8844007"/>
                  <a:gd name="connsiteY117" fmla="*/ 522822 h 1353874"/>
                  <a:gd name="connsiteX118" fmla="*/ 187585 w 8844007"/>
                  <a:gd name="connsiteY118" fmla="*/ 522822 h 1353874"/>
                  <a:gd name="connsiteX119" fmla="*/ 1886907 w 8844007"/>
                  <a:gd name="connsiteY119" fmla="*/ 358952 h 1353874"/>
                  <a:gd name="connsiteX120" fmla="*/ 2089335 w 8844007"/>
                  <a:gd name="connsiteY120" fmla="*/ 358952 h 1353874"/>
                  <a:gd name="connsiteX121" fmla="*/ 2089335 w 8844007"/>
                  <a:gd name="connsiteY121" fmla="*/ 1353874 h 1353874"/>
                  <a:gd name="connsiteX122" fmla="*/ 1886907 w 8844007"/>
                  <a:gd name="connsiteY122" fmla="*/ 1353874 h 1353874"/>
                  <a:gd name="connsiteX123" fmla="*/ 4017719 w 8844007"/>
                  <a:gd name="connsiteY123" fmla="*/ 23410 h 1353874"/>
                  <a:gd name="connsiteX124" fmla="*/ 4411919 w 8844007"/>
                  <a:gd name="connsiteY124" fmla="*/ 23410 h 1353874"/>
                  <a:gd name="connsiteX125" fmla="*/ 4411919 w 8844007"/>
                  <a:gd name="connsiteY125" fmla="*/ 1076857 h 1353874"/>
                  <a:gd name="connsiteX126" fmla="*/ 4507806 w 8844007"/>
                  <a:gd name="connsiteY126" fmla="*/ 1076857 h 1353874"/>
                  <a:gd name="connsiteX127" fmla="*/ 4507806 w 8844007"/>
                  <a:gd name="connsiteY127" fmla="*/ 1353874 h 1353874"/>
                  <a:gd name="connsiteX128" fmla="*/ 4411919 w 8844007"/>
                  <a:gd name="connsiteY128" fmla="*/ 1353874 h 1353874"/>
                  <a:gd name="connsiteX129" fmla="*/ 4108278 w 8844007"/>
                  <a:gd name="connsiteY129" fmla="*/ 1353874 h 1353874"/>
                  <a:gd name="connsiteX130" fmla="*/ 4017719 w 8844007"/>
                  <a:gd name="connsiteY130" fmla="*/ 1353874 h 1353874"/>
                  <a:gd name="connsiteX131" fmla="*/ 3415765 w 8844007"/>
                  <a:gd name="connsiteY131" fmla="*/ 0 h 1353874"/>
                  <a:gd name="connsiteX132" fmla="*/ 3809965 w 8844007"/>
                  <a:gd name="connsiteY132" fmla="*/ 0 h 1353874"/>
                  <a:gd name="connsiteX133" fmla="*/ 3809965 w 8844007"/>
                  <a:gd name="connsiteY133" fmla="*/ 1353874 h 1353874"/>
                  <a:gd name="connsiteX134" fmla="*/ 3415765 w 8844007"/>
                  <a:gd name="connsiteY134" fmla="*/ 1353874 h 1353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8844007" h="1353874">
                    <a:moveTo>
                      <a:pt x="8529712" y="1143185"/>
                    </a:moveTo>
                    <a:lnTo>
                      <a:pt x="8684196" y="1143185"/>
                    </a:lnTo>
                    <a:lnTo>
                      <a:pt x="8684196" y="1264136"/>
                    </a:lnTo>
                    <a:lnTo>
                      <a:pt x="8710831" y="1264136"/>
                    </a:lnTo>
                    <a:lnTo>
                      <a:pt x="8710831" y="1225120"/>
                    </a:lnTo>
                    <a:lnTo>
                      <a:pt x="8710831" y="1193906"/>
                    </a:lnTo>
                    <a:lnTo>
                      <a:pt x="8774756" y="1193906"/>
                    </a:lnTo>
                    <a:lnTo>
                      <a:pt x="8774756" y="1225120"/>
                    </a:lnTo>
                    <a:lnTo>
                      <a:pt x="8844007" y="1225120"/>
                    </a:lnTo>
                    <a:lnTo>
                      <a:pt x="8844007" y="1353874"/>
                    </a:lnTo>
                    <a:lnTo>
                      <a:pt x="8796064" y="1353874"/>
                    </a:lnTo>
                    <a:lnTo>
                      <a:pt x="8774756" y="1353874"/>
                    </a:lnTo>
                    <a:lnTo>
                      <a:pt x="8710831" y="1353874"/>
                    </a:lnTo>
                    <a:lnTo>
                      <a:pt x="8684196" y="1353874"/>
                    </a:lnTo>
                    <a:lnTo>
                      <a:pt x="8529712" y="1353874"/>
                    </a:lnTo>
                    <a:lnTo>
                      <a:pt x="8529712" y="1264136"/>
                    </a:lnTo>
                    <a:close/>
                    <a:moveTo>
                      <a:pt x="1721770" y="1092463"/>
                    </a:moveTo>
                    <a:lnTo>
                      <a:pt x="1854945" y="1092463"/>
                    </a:lnTo>
                    <a:lnTo>
                      <a:pt x="1854945" y="1353874"/>
                    </a:lnTo>
                    <a:lnTo>
                      <a:pt x="1721770" y="1353874"/>
                    </a:lnTo>
                    <a:close/>
                    <a:moveTo>
                      <a:pt x="8002336" y="1084660"/>
                    </a:moveTo>
                    <a:lnTo>
                      <a:pt x="8114204" y="1084660"/>
                    </a:lnTo>
                    <a:lnTo>
                      <a:pt x="8114204" y="1201710"/>
                    </a:lnTo>
                    <a:lnTo>
                      <a:pt x="8204764" y="1201710"/>
                    </a:lnTo>
                    <a:lnTo>
                      <a:pt x="8204764" y="1307054"/>
                    </a:lnTo>
                    <a:lnTo>
                      <a:pt x="7826544" y="1307054"/>
                    </a:lnTo>
                    <a:lnTo>
                      <a:pt x="7826544" y="1201710"/>
                    </a:lnTo>
                    <a:lnTo>
                      <a:pt x="7869161" y="1201710"/>
                    </a:lnTo>
                    <a:lnTo>
                      <a:pt x="7869161" y="1111972"/>
                    </a:lnTo>
                    <a:lnTo>
                      <a:pt x="7981028" y="1111972"/>
                    </a:lnTo>
                    <a:lnTo>
                      <a:pt x="7981028" y="1201710"/>
                    </a:lnTo>
                    <a:lnTo>
                      <a:pt x="8002336" y="1201710"/>
                    </a:lnTo>
                    <a:close/>
                    <a:moveTo>
                      <a:pt x="2488862" y="1002725"/>
                    </a:moveTo>
                    <a:lnTo>
                      <a:pt x="2691289" y="1002725"/>
                    </a:lnTo>
                    <a:lnTo>
                      <a:pt x="2691289" y="1353874"/>
                    </a:lnTo>
                    <a:lnTo>
                      <a:pt x="2488862" y="1353874"/>
                    </a:lnTo>
                    <a:close/>
                    <a:moveTo>
                      <a:pt x="6164512" y="987119"/>
                    </a:moveTo>
                    <a:lnTo>
                      <a:pt x="6361612" y="987119"/>
                    </a:lnTo>
                    <a:lnTo>
                      <a:pt x="6361612" y="1111972"/>
                    </a:lnTo>
                    <a:lnTo>
                      <a:pt x="6361612" y="1225120"/>
                    </a:lnTo>
                    <a:lnTo>
                      <a:pt x="6361612" y="1353874"/>
                    </a:lnTo>
                    <a:lnTo>
                      <a:pt x="6026009" y="1353874"/>
                    </a:lnTo>
                    <a:lnTo>
                      <a:pt x="6026009" y="1111972"/>
                    </a:lnTo>
                    <a:lnTo>
                      <a:pt x="6164512" y="1111972"/>
                    </a:lnTo>
                    <a:close/>
                    <a:moveTo>
                      <a:pt x="3026892" y="920791"/>
                    </a:moveTo>
                    <a:lnTo>
                      <a:pt x="3202683" y="920791"/>
                    </a:lnTo>
                    <a:lnTo>
                      <a:pt x="3202683" y="1353874"/>
                    </a:lnTo>
                    <a:lnTo>
                      <a:pt x="3026892" y="1353874"/>
                    </a:lnTo>
                    <a:close/>
                    <a:moveTo>
                      <a:pt x="1439437" y="920791"/>
                    </a:moveTo>
                    <a:lnTo>
                      <a:pt x="1572613" y="920791"/>
                    </a:lnTo>
                    <a:lnTo>
                      <a:pt x="1572613" y="1353874"/>
                    </a:lnTo>
                    <a:lnTo>
                      <a:pt x="1439437" y="1353874"/>
                    </a:lnTo>
                    <a:close/>
                    <a:moveTo>
                      <a:pt x="1002621" y="799839"/>
                    </a:moveTo>
                    <a:lnTo>
                      <a:pt x="1130469" y="799839"/>
                    </a:lnTo>
                    <a:lnTo>
                      <a:pt x="1130469" y="858364"/>
                    </a:lnTo>
                    <a:lnTo>
                      <a:pt x="1226356" y="858364"/>
                    </a:lnTo>
                    <a:lnTo>
                      <a:pt x="1226356" y="1353874"/>
                    </a:lnTo>
                    <a:lnTo>
                      <a:pt x="1130469" y="1353874"/>
                    </a:lnTo>
                    <a:lnTo>
                      <a:pt x="1002621" y="1353874"/>
                    </a:lnTo>
                    <a:lnTo>
                      <a:pt x="1002621" y="858364"/>
                    </a:lnTo>
                    <a:close/>
                    <a:moveTo>
                      <a:pt x="6441517" y="596953"/>
                    </a:moveTo>
                    <a:lnTo>
                      <a:pt x="6462825" y="604757"/>
                    </a:lnTo>
                    <a:lnTo>
                      <a:pt x="6473479" y="604757"/>
                    </a:lnTo>
                    <a:lnTo>
                      <a:pt x="6473479" y="635970"/>
                    </a:lnTo>
                    <a:lnTo>
                      <a:pt x="6521422" y="635970"/>
                    </a:lnTo>
                    <a:lnTo>
                      <a:pt x="6521422" y="604757"/>
                    </a:lnTo>
                    <a:lnTo>
                      <a:pt x="6532076" y="604757"/>
                    </a:lnTo>
                    <a:lnTo>
                      <a:pt x="6553385" y="596953"/>
                    </a:lnTo>
                    <a:lnTo>
                      <a:pt x="6574693" y="604757"/>
                    </a:lnTo>
                    <a:lnTo>
                      <a:pt x="6585347" y="604757"/>
                    </a:lnTo>
                    <a:lnTo>
                      <a:pt x="6585347" y="635970"/>
                    </a:lnTo>
                    <a:lnTo>
                      <a:pt x="6633290" y="635970"/>
                    </a:lnTo>
                    <a:lnTo>
                      <a:pt x="6633290" y="604757"/>
                    </a:lnTo>
                    <a:lnTo>
                      <a:pt x="6643944" y="604757"/>
                    </a:lnTo>
                    <a:lnTo>
                      <a:pt x="6665252" y="596953"/>
                    </a:lnTo>
                    <a:lnTo>
                      <a:pt x="6686560" y="604757"/>
                    </a:lnTo>
                    <a:lnTo>
                      <a:pt x="6697214" y="604757"/>
                    </a:lnTo>
                    <a:lnTo>
                      <a:pt x="6697214" y="635970"/>
                    </a:lnTo>
                    <a:lnTo>
                      <a:pt x="6718522" y="635970"/>
                    </a:lnTo>
                    <a:lnTo>
                      <a:pt x="6718522" y="1353874"/>
                    </a:lnTo>
                    <a:lnTo>
                      <a:pt x="6377593" y="1353874"/>
                    </a:lnTo>
                    <a:lnTo>
                      <a:pt x="6377593" y="635970"/>
                    </a:lnTo>
                    <a:lnTo>
                      <a:pt x="6409555" y="635970"/>
                    </a:lnTo>
                    <a:lnTo>
                      <a:pt x="6409555" y="604757"/>
                    </a:lnTo>
                    <a:lnTo>
                      <a:pt x="6420209" y="604757"/>
                    </a:lnTo>
                    <a:close/>
                    <a:moveTo>
                      <a:pt x="5647790" y="569642"/>
                    </a:moveTo>
                    <a:lnTo>
                      <a:pt x="5892833" y="569642"/>
                    </a:lnTo>
                    <a:lnTo>
                      <a:pt x="5892833" y="1127578"/>
                    </a:lnTo>
                    <a:lnTo>
                      <a:pt x="5908814" y="1127578"/>
                    </a:lnTo>
                    <a:lnTo>
                      <a:pt x="5908814" y="1353874"/>
                    </a:lnTo>
                    <a:lnTo>
                      <a:pt x="5573211" y="1353874"/>
                    </a:lnTo>
                    <a:lnTo>
                      <a:pt x="5573211" y="1127578"/>
                    </a:lnTo>
                    <a:lnTo>
                      <a:pt x="5647790" y="1127578"/>
                    </a:lnTo>
                    <a:close/>
                    <a:moveTo>
                      <a:pt x="603093" y="538428"/>
                    </a:moveTo>
                    <a:lnTo>
                      <a:pt x="938696" y="538428"/>
                    </a:lnTo>
                    <a:lnTo>
                      <a:pt x="938696" y="1353874"/>
                    </a:lnTo>
                    <a:lnTo>
                      <a:pt x="603093" y="1353874"/>
                    </a:lnTo>
                    <a:close/>
                    <a:moveTo>
                      <a:pt x="7102069" y="503314"/>
                    </a:moveTo>
                    <a:lnTo>
                      <a:pt x="7347112" y="503314"/>
                    </a:lnTo>
                    <a:lnTo>
                      <a:pt x="7347112" y="702298"/>
                    </a:lnTo>
                    <a:lnTo>
                      <a:pt x="7379074" y="702298"/>
                    </a:lnTo>
                    <a:lnTo>
                      <a:pt x="7379074" y="1353874"/>
                    </a:lnTo>
                    <a:lnTo>
                      <a:pt x="6990201" y="1353874"/>
                    </a:lnTo>
                    <a:lnTo>
                      <a:pt x="6990201" y="702298"/>
                    </a:lnTo>
                    <a:lnTo>
                      <a:pt x="7102069" y="702298"/>
                    </a:lnTo>
                    <a:close/>
                    <a:moveTo>
                      <a:pt x="187585" y="503314"/>
                    </a:moveTo>
                    <a:lnTo>
                      <a:pt x="224874" y="503314"/>
                    </a:lnTo>
                    <a:lnTo>
                      <a:pt x="224874" y="522822"/>
                    </a:lnTo>
                    <a:lnTo>
                      <a:pt x="224874" y="585248"/>
                    </a:lnTo>
                    <a:lnTo>
                      <a:pt x="358050" y="585248"/>
                    </a:lnTo>
                    <a:lnTo>
                      <a:pt x="358050" y="651576"/>
                    </a:lnTo>
                    <a:lnTo>
                      <a:pt x="379358" y="651576"/>
                    </a:lnTo>
                    <a:lnTo>
                      <a:pt x="379358" y="1353874"/>
                    </a:lnTo>
                    <a:lnTo>
                      <a:pt x="358050" y="1353874"/>
                    </a:lnTo>
                    <a:lnTo>
                      <a:pt x="0" y="1353874"/>
                    </a:lnTo>
                    <a:lnTo>
                      <a:pt x="0" y="585248"/>
                    </a:lnTo>
                    <a:lnTo>
                      <a:pt x="91698" y="585248"/>
                    </a:lnTo>
                    <a:lnTo>
                      <a:pt x="91698" y="522822"/>
                    </a:lnTo>
                    <a:lnTo>
                      <a:pt x="187585" y="522822"/>
                    </a:lnTo>
                    <a:close/>
                    <a:moveTo>
                      <a:pt x="1886907" y="358952"/>
                    </a:moveTo>
                    <a:lnTo>
                      <a:pt x="2089335" y="358952"/>
                    </a:lnTo>
                    <a:lnTo>
                      <a:pt x="2089335" y="1353874"/>
                    </a:lnTo>
                    <a:lnTo>
                      <a:pt x="1886907" y="1353874"/>
                    </a:lnTo>
                    <a:close/>
                    <a:moveTo>
                      <a:pt x="4017719" y="23410"/>
                    </a:moveTo>
                    <a:lnTo>
                      <a:pt x="4411919" y="23410"/>
                    </a:lnTo>
                    <a:lnTo>
                      <a:pt x="4411919" y="1076857"/>
                    </a:lnTo>
                    <a:lnTo>
                      <a:pt x="4507806" y="1076857"/>
                    </a:lnTo>
                    <a:lnTo>
                      <a:pt x="4507806" y="1353874"/>
                    </a:lnTo>
                    <a:lnTo>
                      <a:pt x="4411919" y="1353874"/>
                    </a:lnTo>
                    <a:lnTo>
                      <a:pt x="4108278" y="1353874"/>
                    </a:lnTo>
                    <a:lnTo>
                      <a:pt x="4017719" y="1353874"/>
                    </a:lnTo>
                    <a:close/>
                    <a:moveTo>
                      <a:pt x="3415765" y="0"/>
                    </a:moveTo>
                    <a:lnTo>
                      <a:pt x="3809965" y="0"/>
                    </a:lnTo>
                    <a:lnTo>
                      <a:pt x="3809965" y="1353874"/>
                    </a:lnTo>
                    <a:lnTo>
                      <a:pt x="3415765" y="1353874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77" name="íṥlïḓé"/>
              <p:cNvSpPr/>
              <p:nvPr/>
            </p:nvSpPr>
            <p:spPr bwMode="auto">
              <a:xfrm>
                <a:off x="0" y="6123223"/>
                <a:ext cx="1443078" cy="702822"/>
              </a:xfrm>
              <a:custGeom>
                <a:avLst/>
                <a:gdLst>
                  <a:gd name="connsiteX0" fmla="*/ 221731 w 1443078"/>
                  <a:gd name="connsiteY0" fmla="*/ 0 h 702822"/>
                  <a:gd name="connsiteX1" fmla="*/ 232352 w 1443078"/>
                  <a:gd name="connsiteY1" fmla="*/ 0 h 702822"/>
                  <a:gd name="connsiteX2" fmla="*/ 274833 w 1443078"/>
                  <a:gd name="connsiteY2" fmla="*/ 58568 h 702822"/>
                  <a:gd name="connsiteX3" fmla="*/ 423519 w 1443078"/>
                  <a:gd name="connsiteY3" fmla="*/ 122461 h 702822"/>
                  <a:gd name="connsiteX4" fmla="*/ 423519 w 1443078"/>
                  <a:gd name="connsiteY4" fmla="*/ 154408 h 702822"/>
                  <a:gd name="connsiteX5" fmla="*/ 396968 w 1443078"/>
                  <a:gd name="connsiteY5" fmla="*/ 154408 h 702822"/>
                  <a:gd name="connsiteX6" fmla="*/ 396968 w 1443078"/>
                  <a:gd name="connsiteY6" fmla="*/ 266220 h 702822"/>
                  <a:gd name="connsiteX7" fmla="*/ 1352805 w 1443078"/>
                  <a:gd name="connsiteY7" fmla="*/ 266220 h 702822"/>
                  <a:gd name="connsiteX8" fmla="*/ 1352805 w 1443078"/>
                  <a:gd name="connsiteY8" fmla="*/ 314140 h 702822"/>
                  <a:gd name="connsiteX9" fmla="*/ 1443078 w 1443078"/>
                  <a:gd name="connsiteY9" fmla="*/ 314140 h 702822"/>
                  <a:gd name="connsiteX10" fmla="*/ 1443078 w 1443078"/>
                  <a:gd name="connsiteY10" fmla="*/ 702822 h 702822"/>
                  <a:gd name="connsiteX11" fmla="*/ 0 w 1443078"/>
                  <a:gd name="connsiteY11" fmla="*/ 702822 h 702822"/>
                  <a:gd name="connsiteX12" fmla="*/ 0 w 1443078"/>
                  <a:gd name="connsiteY12" fmla="*/ 266220 h 702822"/>
                  <a:gd name="connsiteX13" fmla="*/ 62425 w 1443078"/>
                  <a:gd name="connsiteY13" fmla="*/ 266220 h 702822"/>
                  <a:gd name="connsiteX14" fmla="*/ 62425 w 1443078"/>
                  <a:gd name="connsiteY14" fmla="*/ 154408 h 702822"/>
                  <a:gd name="connsiteX15" fmla="*/ 30564 w 1443078"/>
                  <a:gd name="connsiteY15" fmla="*/ 154408 h 702822"/>
                  <a:gd name="connsiteX16" fmla="*/ 30564 w 1443078"/>
                  <a:gd name="connsiteY16" fmla="*/ 122461 h 702822"/>
                  <a:gd name="connsiteX17" fmla="*/ 184560 w 1443078"/>
                  <a:gd name="connsiteY17" fmla="*/ 58568 h 702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43078" h="702822">
                    <a:moveTo>
                      <a:pt x="221731" y="0"/>
                    </a:moveTo>
                    <a:lnTo>
                      <a:pt x="232352" y="0"/>
                    </a:lnTo>
                    <a:lnTo>
                      <a:pt x="274833" y="58568"/>
                    </a:lnTo>
                    <a:lnTo>
                      <a:pt x="423519" y="122461"/>
                    </a:lnTo>
                    <a:lnTo>
                      <a:pt x="423519" y="154408"/>
                    </a:lnTo>
                    <a:lnTo>
                      <a:pt x="396968" y="154408"/>
                    </a:lnTo>
                    <a:lnTo>
                      <a:pt x="396968" y="266220"/>
                    </a:lnTo>
                    <a:lnTo>
                      <a:pt x="1352805" y="266220"/>
                    </a:lnTo>
                    <a:lnTo>
                      <a:pt x="1352805" y="314140"/>
                    </a:lnTo>
                    <a:lnTo>
                      <a:pt x="1443078" y="314140"/>
                    </a:lnTo>
                    <a:lnTo>
                      <a:pt x="1443078" y="702822"/>
                    </a:lnTo>
                    <a:lnTo>
                      <a:pt x="0" y="702822"/>
                    </a:lnTo>
                    <a:lnTo>
                      <a:pt x="0" y="266220"/>
                    </a:lnTo>
                    <a:lnTo>
                      <a:pt x="62425" y="266220"/>
                    </a:lnTo>
                    <a:lnTo>
                      <a:pt x="62425" y="154408"/>
                    </a:lnTo>
                    <a:lnTo>
                      <a:pt x="30564" y="154408"/>
                    </a:lnTo>
                    <a:lnTo>
                      <a:pt x="30564" y="122461"/>
                    </a:lnTo>
                    <a:lnTo>
                      <a:pt x="184560" y="58568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78" name="íṥḻídê"/>
              <p:cNvSpPr/>
              <p:nvPr/>
            </p:nvSpPr>
            <p:spPr bwMode="auto">
              <a:xfrm>
                <a:off x="1496324" y="6463987"/>
                <a:ext cx="191678" cy="362060"/>
              </a:xfrm>
              <a:custGeom>
                <a:avLst/>
                <a:gdLst>
                  <a:gd name="T0" fmla="*/ 0 w 37"/>
                  <a:gd name="T1" fmla="*/ 0 h 67"/>
                  <a:gd name="T2" fmla="*/ 37 w 37"/>
                  <a:gd name="T3" fmla="*/ 0 h 67"/>
                  <a:gd name="T4" fmla="*/ 37 w 37"/>
                  <a:gd name="T5" fmla="*/ 67 h 67"/>
                  <a:gd name="T6" fmla="*/ 0 w 37"/>
                  <a:gd name="T7" fmla="*/ 67 h 67"/>
                  <a:gd name="T8" fmla="*/ 0 w 37"/>
                  <a:gd name="T9" fmla="*/ 0 h 67"/>
                  <a:gd name="T10" fmla="*/ 0 w 3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67">
                    <a:moveTo>
                      <a:pt x="0" y="0"/>
                    </a:moveTo>
                    <a:lnTo>
                      <a:pt x="37" y="0"/>
                    </a:lnTo>
                    <a:lnTo>
                      <a:pt x="37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lnSpcReduction="10000"/>
              </a:bodyPr>
              <a:lstStyle/>
              <a:p>
                <a:endParaRPr lang="en-US"/>
              </a:p>
            </p:txBody>
          </p:sp>
          <p:sp>
            <p:nvSpPr>
              <p:cNvPr id="79" name="îsļíḑe"/>
              <p:cNvSpPr/>
              <p:nvPr/>
            </p:nvSpPr>
            <p:spPr bwMode="auto">
              <a:xfrm>
                <a:off x="1634764" y="6559822"/>
                <a:ext cx="575036" cy="266223"/>
              </a:xfrm>
              <a:custGeom>
                <a:avLst/>
                <a:gdLst>
                  <a:gd name="T0" fmla="*/ 63 w 109"/>
                  <a:gd name="T1" fmla="*/ 0 h 50"/>
                  <a:gd name="T2" fmla="*/ 109 w 109"/>
                  <a:gd name="T3" fmla="*/ 0 h 50"/>
                  <a:gd name="T4" fmla="*/ 109 w 109"/>
                  <a:gd name="T5" fmla="*/ 25 h 50"/>
                  <a:gd name="T6" fmla="*/ 109 w 109"/>
                  <a:gd name="T7" fmla="*/ 50 h 50"/>
                  <a:gd name="T8" fmla="*/ 63 w 109"/>
                  <a:gd name="T9" fmla="*/ 50 h 50"/>
                  <a:gd name="T10" fmla="*/ 0 w 109"/>
                  <a:gd name="T11" fmla="*/ 50 h 50"/>
                  <a:gd name="T12" fmla="*/ 0 w 109"/>
                  <a:gd name="T13" fmla="*/ 25 h 50"/>
                  <a:gd name="T14" fmla="*/ 63 w 109"/>
                  <a:gd name="T15" fmla="*/ 25 h 50"/>
                  <a:gd name="T16" fmla="*/ 63 w 109"/>
                  <a:gd name="T17" fmla="*/ 0 h 50"/>
                  <a:gd name="T18" fmla="*/ 63 w 10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50">
                    <a:moveTo>
                      <a:pt x="63" y="0"/>
                    </a:moveTo>
                    <a:lnTo>
                      <a:pt x="109" y="0"/>
                    </a:lnTo>
                    <a:lnTo>
                      <a:pt x="109" y="25"/>
                    </a:lnTo>
                    <a:lnTo>
                      <a:pt x="109" y="50"/>
                    </a:lnTo>
                    <a:lnTo>
                      <a:pt x="63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63" y="25"/>
                    </a:lnTo>
                    <a:lnTo>
                      <a:pt x="63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77500" lnSpcReduction="20000"/>
              </a:bodyPr>
              <a:lstStyle/>
              <a:p>
                <a:endParaRPr lang="en-US"/>
              </a:p>
            </p:txBody>
          </p:sp>
          <p:sp>
            <p:nvSpPr>
              <p:cNvPr id="80" name="îśḻidê"/>
              <p:cNvSpPr/>
              <p:nvPr/>
            </p:nvSpPr>
            <p:spPr bwMode="auto">
              <a:xfrm>
                <a:off x="2050062" y="5867653"/>
                <a:ext cx="500490" cy="958394"/>
              </a:xfrm>
              <a:custGeom>
                <a:avLst/>
                <a:gdLst>
                  <a:gd name="T0" fmla="*/ 30 w 93"/>
                  <a:gd name="T1" fmla="*/ 27 h 180"/>
                  <a:gd name="T2" fmla="*/ 44 w 93"/>
                  <a:gd name="T3" fmla="*/ 0 h 180"/>
                  <a:gd name="T4" fmla="*/ 49 w 93"/>
                  <a:gd name="T5" fmla="*/ 0 h 180"/>
                  <a:gd name="T6" fmla="*/ 63 w 93"/>
                  <a:gd name="T7" fmla="*/ 27 h 180"/>
                  <a:gd name="T8" fmla="*/ 68 w 93"/>
                  <a:gd name="T9" fmla="*/ 27 h 180"/>
                  <a:gd name="T10" fmla="*/ 68 w 93"/>
                  <a:gd name="T11" fmla="*/ 59 h 180"/>
                  <a:gd name="T12" fmla="*/ 93 w 93"/>
                  <a:gd name="T13" fmla="*/ 59 h 180"/>
                  <a:gd name="T14" fmla="*/ 93 w 93"/>
                  <a:gd name="T15" fmla="*/ 180 h 180"/>
                  <a:gd name="T16" fmla="*/ 0 w 93"/>
                  <a:gd name="T17" fmla="*/ 180 h 180"/>
                  <a:gd name="T18" fmla="*/ 0 w 93"/>
                  <a:gd name="T19" fmla="*/ 59 h 180"/>
                  <a:gd name="T20" fmla="*/ 24 w 93"/>
                  <a:gd name="T21" fmla="*/ 59 h 180"/>
                  <a:gd name="T22" fmla="*/ 24 w 93"/>
                  <a:gd name="T23" fmla="*/ 27 h 180"/>
                  <a:gd name="T24" fmla="*/ 30 w 93"/>
                  <a:gd name="T25" fmla="*/ 27 h 180"/>
                  <a:gd name="T26" fmla="*/ 30 w 93"/>
                  <a:gd name="T27" fmla="*/ 2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80">
                    <a:moveTo>
                      <a:pt x="30" y="27"/>
                    </a:moveTo>
                    <a:lnTo>
                      <a:pt x="44" y="0"/>
                    </a:lnTo>
                    <a:lnTo>
                      <a:pt x="49" y="0"/>
                    </a:lnTo>
                    <a:lnTo>
                      <a:pt x="63" y="27"/>
                    </a:lnTo>
                    <a:lnTo>
                      <a:pt x="68" y="27"/>
                    </a:lnTo>
                    <a:lnTo>
                      <a:pt x="68" y="59"/>
                    </a:lnTo>
                    <a:lnTo>
                      <a:pt x="93" y="59"/>
                    </a:lnTo>
                    <a:lnTo>
                      <a:pt x="93" y="180"/>
                    </a:lnTo>
                    <a:lnTo>
                      <a:pt x="0" y="180"/>
                    </a:lnTo>
                    <a:lnTo>
                      <a:pt x="0" y="59"/>
                    </a:lnTo>
                    <a:lnTo>
                      <a:pt x="24" y="59"/>
                    </a:lnTo>
                    <a:lnTo>
                      <a:pt x="24" y="27"/>
                    </a:lnTo>
                    <a:lnTo>
                      <a:pt x="30" y="27"/>
                    </a:lnTo>
                    <a:lnTo>
                      <a:pt x="30" y="2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1" name="íşlïdê"/>
              <p:cNvSpPr/>
              <p:nvPr/>
            </p:nvSpPr>
            <p:spPr bwMode="auto">
              <a:xfrm>
                <a:off x="2614453" y="6517227"/>
                <a:ext cx="212975" cy="308820"/>
              </a:xfrm>
              <a:custGeom>
                <a:avLst/>
                <a:gdLst>
                  <a:gd name="T0" fmla="*/ 0 w 40"/>
                  <a:gd name="T1" fmla="*/ 0 h 58"/>
                  <a:gd name="T2" fmla="*/ 40 w 40"/>
                  <a:gd name="T3" fmla="*/ 0 h 58"/>
                  <a:gd name="T4" fmla="*/ 40 w 40"/>
                  <a:gd name="T5" fmla="*/ 58 h 58"/>
                  <a:gd name="T6" fmla="*/ 0 w 40"/>
                  <a:gd name="T7" fmla="*/ 58 h 58"/>
                  <a:gd name="T8" fmla="*/ 0 w 40"/>
                  <a:gd name="T9" fmla="*/ 0 h 58"/>
                  <a:gd name="T10" fmla="*/ 0 w 40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8">
                    <a:moveTo>
                      <a:pt x="0" y="0"/>
                    </a:moveTo>
                    <a:lnTo>
                      <a:pt x="40" y="0"/>
                    </a:lnTo>
                    <a:lnTo>
                      <a:pt x="40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82" name="îṡḻiďé"/>
              <p:cNvSpPr/>
              <p:nvPr/>
            </p:nvSpPr>
            <p:spPr bwMode="auto">
              <a:xfrm>
                <a:off x="2859374" y="6410739"/>
                <a:ext cx="202324" cy="415308"/>
              </a:xfrm>
              <a:custGeom>
                <a:avLst/>
                <a:gdLst>
                  <a:gd name="T0" fmla="*/ 0 w 38"/>
                  <a:gd name="T1" fmla="*/ 0 h 79"/>
                  <a:gd name="T2" fmla="*/ 38 w 38"/>
                  <a:gd name="T3" fmla="*/ 0 h 79"/>
                  <a:gd name="T4" fmla="*/ 38 w 38"/>
                  <a:gd name="T5" fmla="*/ 79 h 79"/>
                  <a:gd name="T6" fmla="*/ 0 w 38"/>
                  <a:gd name="T7" fmla="*/ 79 h 79"/>
                  <a:gd name="T8" fmla="*/ 0 w 38"/>
                  <a:gd name="T9" fmla="*/ 0 h 79"/>
                  <a:gd name="T10" fmla="*/ 0 w 38"/>
                  <a:gd name="T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79">
                    <a:moveTo>
                      <a:pt x="0" y="0"/>
                    </a:moveTo>
                    <a:lnTo>
                      <a:pt x="38" y="0"/>
                    </a:lnTo>
                    <a:lnTo>
                      <a:pt x="38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3" name="iŝļíḍè"/>
              <p:cNvSpPr/>
              <p:nvPr/>
            </p:nvSpPr>
            <p:spPr bwMode="auto">
              <a:xfrm>
                <a:off x="3988148" y="6027381"/>
                <a:ext cx="266219" cy="798665"/>
              </a:xfrm>
              <a:custGeom>
                <a:avLst/>
                <a:gdLst>
                  <a:gd name="T0" fmla="*/ 9 w 50"/>
                  <a:gd name="T1" fmla="*/ 23 h 149"/>
                  <a:gd name="T2" fmla="*/ 13 w 50"/>
                  <a:gd name="T3" fmla="*/ 23 h 149"/>
                  <a:gd name="T4" fmla="*/ 23 w 50"/>
                  <a:gd name="T5" fmla="*/ 0 h 149"/>
                  <a:gd name="T6" fmla="*/ 29 w 50"/>
                  <a:gd name="T7" fmla="*/ 0 h 149"/>
                  <a:gd name="T8" fmla="*/ 36 w 50"/>
                  <a:gd name="T9" fmla="*/ 23 h 149"/>
                  <a:gd name="T10" fmla="*/ 42 w 50"/>
                  <a:gd name="T11" fmla="*/ 23 h 149"/>
                  <a:gd name="T12" fmla="*/ 42 w 50"/>
                  <a:gd name="T13" fmla="*/ 36 h 149"/>
                  <a:gd name="T14" fmla="*/ 44 w 50"/>
                  <a:gd name="T15" fmla="*/ 42 h 149"/>
                  <a:gd name="T16" fmla="*/ 50 w 50"/>
                  <a:gd name="T17" fmla="*/ 42 h 149"/>
                  <a:gd name="T18" fmla="*/ 50 w 50"/>
                  <a:gd name="T19" fmla="*/ 149 h 149"/>
                  <a:gd name="T20" fmla="*/ 0 w 50"/>
                  <a:gd name="T21" fmla="*/ 149 h 149"/>
                  <a:gd name="T22" fmla="*/ 0 w 50"/>
                  <a:gd name="T23" fmla="*/ 42 h 149"/>
                  <a:gd name="T24" fmla="*/ 8 w 50"/>
                  <a:gd name="T25" fmla="*/ 42 h 149"/>
                  <a:gd name="T26" fmla="*/ 9 w 50"/>
                  <a:gd name="T27" fmla="*/ 36 h 149"/>
                  <a:gd name="T28" fmla="*/ 9 w 50"/>
                  <a:gd name="T29" fmla="*/ 23 h 149"/>
                  <a:gd name="T30" fmla="*/ 9 w 50"/>
                  <a:gd name="T31" fmla="*/ 2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149">
                    <a:moveTo>
                      <a:pt x="9" y="23"/>
                    </a:moveTo>
                    <a:lnTo>
                      <a:pt x="13" y="2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6" y="23"/>
                    </a:lnTo>
                    <a:lnTo>
                      <a:pt x="42" y="23"/>
                    </a:lnTo>
                    <a:lnTo>
                      <a:pt x="42" y="36"/>
                    </a:lnTo>
                    <a:lnTo>
                      <a:pt x="44" y="42"/>
                    </a:lnTo>
                    <a:lnTo>
                      <a:pt x="50" y="42"/>
                    </a:lnTo>
                    <a:lnTo>
                      <a:pt x="50" y="149"/>
                    </a:lnTo>
                    <a:lnTo>
                      <a:pt x="0" y="149"/>
                    </a:lnTo>
                    <a:lnTo>
                      <a:pt x="0" y="42"/>
                    </a:lnTo>
                    <a:lnTo>
                      <a:pt x="8" y="42"/>
                    </a:lnTo>
                    <a:lnTo>
                      <a:pt x="9" y="36"/>
                    </a:lnTo>
                    <a:lnTo>
                      <a:pt x="9" y="23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4" name="îsḷïḑé"/>
              <p:cNvSpPr/>
              <p:nvPr/>
            </p:nvSpPr>
            <p:spPr bwMode="auto">
              <a:xfrm>
                <a:off x="4392801" y="6666311"/>
                <a:ext cx="149083" cy="159734"/>
              </a:xfrm>
              <a:custGeom>
                <a:avLst/>
                <a:gdLst>
                  <a:gd name="T0" fmla="*/ 0 w 28"/>
                  <a:gd name="T1" fmla="*/ 0 h 31"/>
                  <a:gd name="T2" fmla="*/ 28 w 28"/>
                  <a:gd name="T3" fmla="*/ 0 h 31"/>
                  <a:gd name="T4" fmla="*/ 28 w 28"/>
                  <a:gd name="T5" fmla="*/ 31 h 31"/>
                  <a:gd name="T6" fmla="*/ 0 w 28"/>
                  <a:gd name="T7" fmla="*/ 31 h 31"/>
                  <a:gd name="T8" fmla="*/ 0 w 28"/>
                  <a:gd name="T9" fmla="*/ 0 h 31"/>
                  <a:gd name="T10" fmla="*/ 0 w 28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31">
                    <a:moveTo>
                      <a:pt x="0" y="0"/>
                    </a:moveTo>
                    <a:lnTo>
                      <a:pt x="28" y="0"/>
                    </a:lnTo>
                    <a:lnTo>
                      <a:pt x="28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85" name="íṡḻídé"/>
              <p:cNvSpPr/>
              <p:nvPr/>
            </p:nvSpPr>
            <p:spPr bwMode="auto">
              <a:xfrm>
                <a:off x="4446049" y="4963495"/>
                <a:ext cx="1405644" cy="1862550"/>
              </a:xfrm>
              <a:custGeom>
                <a:avLst/>
                <a:gdLst>
                  <a:gd name="T0" fmla="*/ 124 w 266"/>
                  <a:gd name="T1" fmla="*/ 0 h 476"/>
                  <a:gd name="T2" fmla="*/ 203 w 266"/>
                  <a:gd name="T3" fmla="*/ 0 h 476"/>
                  <a:gd name="T4" fmla="*/ 203 w 266"/>
                  <a:gd name="T5" fmla="*/ 5 h 476"/>
                  <a:gd name="T6" fmla="*/ 209 w 266"/>
                  <a:gd name="T7" fmla="*/ 5 h 476"/>
                  <a:gd name="T8" fmla="*/ 209 w 266"/>
                  <a:gd name="T9" fmla="*/ 9 h 476"/>
                  <a:gd name="T10" fmla="*/ 214 w 266"/>
                  <a:gd name="T11" fmla="*/ 9 h 476"/>
                  <a:gd name="T12" fmla="*/ 214 w 266"/>
                  <a:gd name="T13" fmla="*/ 17 h 476"/>
                  <a:gd name="T14" fmla="*/ 222 w 266"/>
                  <a:gd name="T15" fmla="*/ 17 h 476"/>
                  <a:gd name="T16" fmla="*/ 222 w 266"/>
                  <a:gd name="T17" fmla="*/ 430 h 476"/>
                  <a:gd name="T18" fmla="*/ 230 w 266"/>
                  <a:gd name="T19" fmla="*/ 430 h 476"/>
                  <a:gd name="T20" fmla="*/ 230 w 266"/>
                  <a:gd name="T21" fmla="*/ 453 h 476"/>
                  <a:gd name="T22" fmla="*/ 230 w 266"/>
                  <a:gd name="T23" fmla="*/ 462 h 476"/>
                  <a:gd name="T24" fmla="*/ 266 w 266"/>
                  <a:gd name="T25" fmla="*/ 462 h 476"/>
                  <a:gd name="T26" fmla="*/ 266 w 266"/>
                  <a:gd name="T27" fmla="*/ 476 h 476"/>
                  <a:gd name="T28" fmla="*/ 230 w 266"/>
                  <a:gd name="T29" fmla="*/ 476 h 476"/>
                  <a:gd name="T30" fmla="*/ 222 w 266"/>
                  <a:gd name="T31" fmla="*/ 476 h 476"/>
                  <a:gd name="T32" fmla="*/ 199 w 266"/>
                  <a:gd name="T33" fmla="*/ 476 h 476"/>
                  <a:gd name="T34" fmla="*/ 124 w 266"/>
                  <a:gd name="T35" fmla="*/ 476 h 476"/>
                  <a:gd name="T36" fmla="*/ 48 w 266"/>
                  <a:gd name="T37" fmla="*/ 476 h 476"/>
                  <a:gd name="T38" fmla="*/ 0 w 266"/>
                  <a:gd name="T39" fmla="*/ 476 h 476"/>
                  <a:gd name="T40" fmla="*/ 0 w 266"/>
                  <a:gd name="T41" fmla="*/ 453 h 476"/>
                  <a:gd name="T42" fmla="*/ 0 w 266"/>
                  <a:gd name="T43" fmla="*/ 411 h 476"/>
                  <a:gd name="T44" fmla="*/ 10 w 266"/>
                  <a:gd name="T45" fmla="*/ 411 h 476"/>
                  <a:gd name="T46" fmla="*/ 10 w 266"/>
                  <a:gd name="T47" fmla="*/ 166 h 476"/>
                  <a:gd name="T48" fmla="*/ 17 w 266"/>
                  <a:gd name="T49" fmla="*/ 166 h 476"/>
                  <a:gd name="T50" fmla="*/ 17 w 266"/>
                  <a:gd name="T51" fmla="*/ 155 h 476"/>
                  <a:gd name="T52" fmla="*/ 23 w 266"/>
                  <a:gd name="T53" fmla="*/ 155 h 476"/>
                  <a:gd name="T54" fmla="*/ 23 w 266"/>
                  <a:gd name="T55" fmla="*/ 143 h 476"/>
                  <a:gd name="T56" fmla="*/ 25 w 266"/>
                  <a:gd name="T57" fmla="*/ 143 h 476"/>
                  <a:gd name="T58" fmla="*/ 44 w 266"/>
                  <a:gd name="T59" fmla="*/ 111 h 476"/>
                  <a:gd name="T60" fmla="*/ 46 w 266"/>
                  <a:gd name="T61" fmla="*/ 111 h 476"/>
                  <a:gd name="T62" fmla="*/ 48 w 266"/>
                  <a:gd name="T63" fmla="*/ 111 h 476"/>
                  <a:gd name="T64" fmla="*/ 48 w 266"/>
                  <a:gd name="T65" fmla="*/ 76 h 476"/>
                  <a:gd name="T66" fmla="*/ 50 w 266"/>
                  <a:gd name="T67" fmla="*/ 76 h 476"/>
                  <a:gd name="T68" fmla="*/ 50 w 266"/>
                  <a:gd name="T69" fmla="*/ 113 h 476"/>
                  <a:gd name="T70" fmla="*/ 69 w 266"/>
                  <a:gd name="T71" fmla="*/ 143 h 476"/>
                  <a:gd name="T72" fmla="*/ 71 w 266"/>
                  <a:gd name="T73" fmla="*/ 143 h 476"/>
                  <a:gd name="T74" fmla="*/ 71 w 266"/>
                  <a:gd name="T75" fmla="*/ 155 h 476"/>
                  <a:gd name="T76" fmla="*/ 75 w 266"/>
                  <a:gd name="T77" fmla="*/ 155 h 476"/>
                  <a:gd name="T78" fmla="*/ 75 w 266"/>
                  <a:gd name="T79" fmla="*/ 166 h 476"/>
                  <a:gd name="T80" fmla="*/ 82 w 266"/>
                  <a:gd name="T81" fmla="*/ 166 h 476"/>
                  <a:gd name="T82" fmla="*/ 82 w 266"/>
                  <a:gd name="T83" fmla="*/ 453 h 476"/>
                  <a:gd name="T84" fmla="*/ 124 w 266"/>
                  <a:gd name="T85" fmla="*/ 453 h 476"/>
                  <a:gd name="T86" fmla="*/ 124 w 266"/>
                  <a:gd name="T87" fmla="*/ 23 h 476"/>
                  <a:gd name="T88" fmla="*/ 124 w 266"/>
                  <a:gd name="T89" fmla="*/ 17 h 476"/>
                  <a:gd name="T90" fmla="*/ 124 w 266"/>
                  <a:gd name="T91" fmla="*/ 17 h 476"/>
                  <a:gd name="T92" fmla="*/ 124 w 266"/>
                  <a:gd name="T93" fmla="*/ 11 h 476"/>
                  <a:gd name="T94" fmla="*/ 124 w 266"/>
                  <a:gd name="T95" fmla="*/ 9 h 476"/>
                  <a:gd name="T96" fmla="*/ 124 w 266"/>
                  <a:gd name="T97" fmla="*/ 5 h 476"/>
                  <a:gd name="T98" fmla="*/ 124 w 266"/>
                  <a:gd name="T99" fmla="*/ 0 h 476"/>
                  <a:gd name="T100" fmla="*/ 124 w 266"/>
                  <a:gd name="T101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6" h="476">
                    <a:moveTo>
                      <a:pt x="124" y="0"/>
                    </a:moveTo>
                    <a:lnTo>
                      <a:pt x="203" y="0"/>
                    </a:lnTo>
                    <a:lnTo>
                      <a:pt x="203" y="5"/>
                    </a:lnTo>
                    <a:lnTo>
                      <a:pt x="209" y="5"/>
                    </a:lnTo>
                    <a:lnTo>
                      <a:pt x="209" y="9"/>
                    </a:lnTo>
                    <a:lnTo>
                      <a:pt x="214" y="9"/>
                    </a:lnTo>
                    <a:lnTo>
                      <a:pt x="214" y="17"/>
                    </a:lnTo>
                    <a:lnTo>
                      <a:pt x="222" y="17"/>
                    </a:lnTo>
                    <a:lnTo>
                      <a:pt x="222" y="430"/>
                    </a:lnTo>
                    <a:lnTo>
                      <a:pt x="230" y="430"/>
                    </a:lnTo>
                    <a:lnTo>
                      <a:pt x="230" y="453"/>
                    </a:lnTo>
                    <a:lnTo>
                      <a:pt x="230" y="462"/>
                    </a:lnTo>
                    <a:lnTo>
                      <a:pt x="266" y="462"/>
                    </a:lnTo>
                    <a:lnTo>
                      <a:pt x="266" y="476"/>
                    </a:lnTo>
                    <a:lnTo>
                      <a:pt x="230" y="476"/>
                    </a:lnTo>
                    <a:lnTo>
                      <a:pt x="222" y="476"/>
                    </a:lnTo>
                    <a:lnTo>
                      <a:pt x="199" y="476"/>
                    </a:lnTo>
                    <a:lnTo>
                      <a:pt x="124" y="476"/>
                    </a:lnTo>
                    <a:lnTo>
                      <a:pt x="48" y="476"/>
                    </a:lnTo>
                    <a:lnTo>
                      <a:pt x="0" y="476"/>
                    </a:lnTo>
                    <a:lnTo>
                      <a:pt x="0" y="453"/>
                    </a:lnTo>
                    <a:lnTo>
                      <a:pt x="0" y="411"/>
                    </a:lnTo>
                    <a:lnTo>
                      <a:pt x="10" y="411"/>
                    </a:lnTo>
                    <a:lnTo>
                      <a:pt x="10" y="166"/>
                    </a:lnTo>
                    <a:lnTo>
                      <a:pt x="17" y="166"/>
                    </a:lnTo>
                    <a:lnTo>
                      <a:pt x="17" y="155"/>
                    </a:lnTo>
                    <a:lnTo>
                      <a:pt x="23" y="155"/>
                    </a:lnTo>
                    <a:lnTo>
                      <a:pt x="23" y="143"/>
                    </a:lnTo>
                    <a:lnTo>
                      <a:pt x="25" y="143"/>
                    </a:lnTo>
                    <a:lnTo>
                      <a:pt x="44" y="111"/>
                    </a:lnTo>
                    <a:lnTo>
                      <a:pt x="46" y="111"/>
                    </a:lnTo>
                    <a:lnTo>
                      <a:pt x="48" y="111"/>
                    </a:lnTo>
                    <a:lnTo>
                      <a:pt x="48" y="76"/>
                    </a:lnTo>
                    <a:lnTo>
                      <a:pt x="50" y="76"/>
                    </a:lnTo>
                    <a:lnTo>
                      <a:pt x="50" y="113"/>
                    </a:lnTo>
                    <a:lnTo>
                      <a:pt x="69" y="143"/>
                    </a:lnTo>
                    <a:lnTo>
                      <a:pt x="71" y="143"/>
                    </a:lnTo>
                    <a:lnTo>
                      <a:pt x="71" y="155"/>
                    </a:lnTo>
                    <a:lnTo>
                      <a:pt x="75" y="155"/>
                    </a:lnTo>
                    <a:lnTo>
                      <a:pt x="75" y="166"/>
                    </a:lnTo>
                    <a:lnTo>
                      <a:pt x="82" y="166"/>
                    </a:lnTo>
                    <a:lnTo>
                      <a:pt x="82" y="453"/>
                    </a:lnTo>
                    <a:lnTo>
                      <a:pt x="124" y="453"/>
                    </a:lnTo>
                    <a:lnTo>
                      <a:pt x="124" y="23"/>
                    </a:lnTo>
                    <a:lnTo>
                      <a:pt x="124" y="17"/>
                    </a:lnTo>
                    <a:lnTo>
                      <a:pt x="124" y="17"/>
                    </a:lnTo>
                    <a:lnTo>
                      <a:pt x="124" y="11"/>
                    </a:lnTo>
                    <a:lnTo>
                      <a:pt x="124" y="9"/>
                    </a:lnTo>
                    <a:lnTo>
                      <a:pt x="124" y="5"/>
                    </a:lnTo>
                    <a:lnTo>
                      <a:pt x="124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6" name="ïSlíďé"/>
              <p:cNvSpPr/>
              <p:nvPr/>
            </p:nvSpPr>
            <p:spPr bwMode="auto">
              <a:xfrm>
                <a:off x="5723908" y="6048677"/>
                <a:ext cx="553738" cy="777368"/>
              </a:xfrm>
              <a:custGeom>
                <a:avLst/>
                <a:gdLst>
                  <a:gd name="T0" fmla="*/ 48 w 103"/>
                  <a:gd name="T1" fmla="*/ 112 h 145"/>
                  <a:gd name="T2" fmla="*/ 103 w 103"/>
                  <a:gd name="T3" fmla="*/ 112 h 145"/>
                  <a:gd name="T4" fmla="*/ 103 w 103"/>
                  <a:gd name="T5" fmla="*/ 145 h 145"/>
                  <a:gd name="T6" fmla="*/ 48 w 103"/>
                  <a:gd name="T7" fmla="*/ 145 h 145"/>
                  <a:gd name="T8" fmla="*/ 23 w 103"/>
                  <a:gd name="T9" fmla="*/ 145 h 145"/>
                  <a:gd name="T10" fmla="*/ 0 w 103"/>
                  <a:gd name="T11" fmla="*/ 145 h 145"/>
                  <a:gd name="T12" fmla="*/ 0 w 103"/>
                  <a:gd name="T13" fmla="*/ 11 h 145"/>
                  <a:gd name="T14" fmla="*/ 6 w 103"/>
                  <a:gd name="T15" fmla="*/ 11 h 145"/>
                  <a:gd name="T16" fmla="*/ 6 w 103"/>
                  <a:gd name="T17" fmla="*/ 0 h 145"/>
                  <a:gd name="T18" fmla="*/ 34 w 103"/>
                  <a:gd name="T19" fmla="*/ 0 h 145"/>
                  <a:gd name="T20" fmla="*/ 34 w 103"/>
                  <a:gd name="T21" fmla="*/ 11 h 145"/>
                  <a:gd name="T22" fmla="*/ 48 w 103"/>
                  <a:gd name="T23" fmla="*/ 11 h 145"/>
                  <a:gd name="T24" fmla="*/ 48 w 103"/>
                  <a:gd name="T25" fmla="*/ 112 h 145"/>
                  <a:gd name="T26" fmla="*/ 48 w 103"/>
                  <a:gd name="T27" fmla="*/ 11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3" h="145">
                    <a:moveTo>
                      <a:pt x="48" y="112"/>
                    </a:moveTo>
                    <a:lnTo>
                      <a:pt x="103" y="112"/>
                    </a:lnTo>
                    <a:lnTo>
                      <a:pt x="103" y="145"/>
                    </a:lnTo>
                    <a:lnTo>
                      <a:pt x="48" y="145"/>
                    </a:lnTo>
                    <a:lnTo>
                      <a:pt x="23" y="145"/>
                    </a:lnTo>
                    <a:lnTo>
                      <a:pt x="0" y="145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34" y="0"/>
                    </a:lnTo>
                    <a:lnTo>
                      <a:pt x="34" y="11"/>
                    </a:lnTo>
                    <a:lnTo>
                      <a:pt x="48" y="11"/>
                    </a:lnTo>
                    <a:lnTo>
                      <a:pt x="48" y="112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7" name="ïṣlíḍé"/>
              <p:cNvSpPr/>
              <p:nvPr/>
            </p:nvSpPr>
            <p:spPr bwMode="auto">
              <a:xfrm>
                <a:off x="6671648" y="6069977"/>
                <a:ext cx="660228" cy="756071"/>
              </a:xfrm>
              <a:custGeom>
                <a:avLst/>
                <a:gdLst>
                  <a:gd name="T0" fmla="*/ 0 w 124"/>
                  <a:gd name="T1" fmla="*/ 0 h 142"/>
                  <a:gd name="T2" fmla="*/ 124 w 124"/>
                  <a:gd name="T3" fmla="*/ 0 h 142"/>
                  <a:gd name="T4" fmla="*/ 124 w 124"/>
                  <a:gd name="T5" fmla="*/ 142 h 142"/>
                  <a:gd name="T6" fmla="*/ 0 w 124"/>
                  <a:gd name="T7" fmla="*/ 142 h 142"/>
                  <a:gd name="T8" fmla="*/ 0 w 124"/>
                  <a:gd name="T9" fmla="*/ 0 h 142"/>
                  <a:gd name="T10" fmla="*/ 0 w 124"/>
                  <a:gd name="T1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42">
                    <a:moveTo>
                      <a:pt x="0" y="0"/>
                    </a:moveTo>
                    <a:lnTo>
                      <a:pt x="124" y="0"/>
                    </a:lnTo>
                    <a:lnTo>
                      <a:pt x="124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8" name="í$líḍé"/>
              <p:cNvSpPr/>
              <p:nvPr/>
            </p:nvSpPr>
            <p:spPr bwMode="auto">
              <a:xfrm>
                <a:off x="7385122" y="5665324"/>
                <a:ext cx="1576026" cy="1160727"/>
              </a:xfrm>
              <a:custGeom>
                <a:avLst/>
                <a:gdLst>
                  <a:gd name="T0" fmla="*/ 84 w 296"/>
                  <a:gd name="T1" fmla="*/ 193 h 218"/>
                  <a:gd name="T2" fmla="*/ 94 w 296"/>
                  <a:gd name="T3" fmla="*/ 193 h 218"/>
                  <a:gd name="T4" fmla="*/ 94 w 296"/>
                  <a:gd name="T5" fmla="*/ 199 h 218"/>
                  <a:gd name="T6" fmla="*/ 113 w 296"/>
                  <a:gd name="T7" fmla="*/ 199 h 218"/>
                  <a:gd name="T8" fmla="*/ 113 w 296"/>
                  <a:gd name="T9" fmla="*/ 206 h 218"/>
                  <a:gd name="T10" fmla="*/ 160 w 296"/>
                  <a:gd name="T11" fmla="*/ 206 h 218"/>
                  <a:gd name="T12" fmla="*/ 160 w 296"/>
                  <a:gd name="T13" fmla="*/ 9 h 218"/>
                  <a:gd name="T14" fmla="*/ 178 w 296"/>
                  <a:gd name="T15" fmla="*/ 9 h 218"/>
                  <a:gd name="T16" fmla="*/ 178 w 296"/>
                  <a:gd name="T17" fmla="*/ 0 h 218"/>
                  <a:gd name="T18" fmla="*/ 218 w 296"/>
                  <a:gd name="T19" fmla="*/ 0 h 218"/>
                  <a:gd name="T20" fmla="*/ 218 w 296"/>
                  <a:gd name="T21" fmla="*/ 9 h 218"/>
                  <a:gd name="T22" fmla="*/ 231 w 296"/>
                  <a:gd name="T23" fmla="*/ 9 h 218"/>
                  <a:gd name="T24" fmla="*/ 231 w 296"/>
                  <a:gd name="T25" fmla="*/ 206 h 218"/>
                  <a:gd name="T26" fmla="*/ 245 w 296"/>
                  <a:gd name="T27" fmla="*/ 206 h 218"/>
                  <a:gd name="T28" fmla="*/ 245 w 296"/>
                  <a:gd name="T29" fmla="*/ 214 h 218"/>
                  <a:gd name="T30" fmla="*/ 296 w 296"/>
                  <a:gd name="T31" fmla="*/ 214 h 218"/>
                  <a:gd name="T32" fmla="*/ 296 w 296"/>
                  <a:gd name="T33" fmla="*/ 218 h 218"/>
                  <a:gd name="T34" fmla="*/ 245 w 296"/>
                  <a:gd name="T35" fmla="*/ 218 h 218"/>
                  <a:gd name="T36" fmla="*/ 231 w 296"/>
                  <a:gd name="T37" fmla="*/ 218 h 218"/>
                  <a:gd name="T38" fmla="*/ 160 w 296"/>
                  <a:gd name="T39" fmla="*/ 218 h 218"/>
                  <a:gd name="T40" fmla="*/ 130 w 296"/>
                  <a:gd name="T41" fmla="*/ 218 h 218"/>
                  <a:gd name="T42" fmla="*/ 84 w 296"/>
                  <a:gd name="T43" fmla="*/ 218 h 218"/>
                  <a:gd name="T44" fmla="*/ 80 w 296"/>
                  <a:gd name="T45" fmla="*/ 218 h 218"/>
                  <a:gd name="T46" fmla="*/ 50 w 296"/>
                  <a:gd name="T47" fmla="*/ 218 h 218"/>
                  <a:gd name="T48" fmla="*/ 0 w 296"/>
                  <a:gd name="T49" fmla="*/ 218 h 218"/>
                  <a:gd name="T50" fmla="*/ 0 w 296"/>
                  <a:gd name="T51" fmla="*/ 4 h 218"/>
                  <a:gd name="T52" fmla="*/ 50 w 296"/>
                  <a:gd name="T53" fmla="*/ 4 h 218"/>
                  <a:gd name="T54" fmla="*/ 50 w 296"/>
                  <a:gd name="T55" fmla="*/ 25 h 218"/>
                  <a:gd name="T56" fmla="*/ 84 w 296"/>
                  <a:gd name="T57" fmla="*/ 25 h 218"/>
                  <a:gd name="T58" fmla="*/ 84 w 296"/>
                  <a:gd name="T59" fmla="*/ 193 h 218"/>
                  <a:gd name="T60" fmla="*/ 84 w 296"/>
                  <a:gd name="T61" fmla="*/ 19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6" h="218">
                    <a:moveTo>
                      <a:pt x="84" y="193"/>
                    </a:moveTo>
                    <a:lnTo>
                      <a:pt x="94" y="193"/>
                    </a:lnTo>
                    <a:lnTo>
                      <a:pt x="94" y="199"/>
                    </a:lnTo>
                    <a:lnTo>
                      <a:pt x="113" y="199"/>
                    </a:lnTo>
                    <a:lnTo>
                      <a:pt x="113" y="206"/>
                    </a:lnTo>
                    <a:lnTo>
                      <a:pt x="160" y="206"/>
                    </a:lnTo>
                    <a:lnTo>
                      <a:pt x="160" y="9"/>
                    </a:lnTo>
                    <a:lnTo>
                      <a:pt x="178" y="9"/>
                    </a:lnTo>
                    <a:lnTo>
                      <a:pt x="178" y="0"/>
                    </a:lnTo>
                    <a:lnTo>
                      <a:pt x="218" y="0"/>
                    </a:lnTo>
                    <a:lnTo>
                      <a:pt x="218" y="9"/>
                    </a:lnTo>
                    <a:lnTo>
                      <a:pt x="231" y="9"/>
                    </a:lnTo>
                    <a:lnTo>
                      <a:pt x="231" y="206"/>
                    </a:lnTo>
                    <a:lnTo>
                      <a:pt x="245" y="206"/>
                    </a:lnTo>
                    <a:lnTo>
                      <a:pt x="245" y="214"/>
                    </a:lnTo>
                    <a:lnTo>
                      <a:pt x="296" y="214"/>
                    </a:lnTo>
                    <a:lnTo>
                      <a:pt x="296" y="218"/>
                    </a:lnTo>
                    <a:lnTo>
                      <a:pt x="245" y="218"/>
                    </a:lnTo>
                    <a:lnTo>
                      <a:pt x="231" y="218"/>
                    </a:lnTo>
                    <a:lnTo>
                      <a:pt x="160" y="218"/>
                    </a:lnTo>
                    <a:lnTo>
                      <a:pt x="130" y="218"/>
                    </a:lnTo>
                    <a:lnTo>
                      <a:pt x="84" y="218"/>
                    </a:lnTo>
                    <a:lnTo>
                      <a:pt x="80" y="218"/>
                    </a:lnTo>
                    <a:lnTo>
                      <a:pt x="50" y="218"/>
                    </a:lnTo>
                    <a:lnTo>
                      <a:pt x="0" y="218"/>
                    </a:lnTo>
                    <a:lnTo>
                      <a:pt x="0" y="4"/>
                    </a:lnTo>
                    <a:lnTo>
                      <a:pt x="50" y="4"/>
                    </a:lnTo>
                    <a:lnTo>
                      <a:pt x="50" y="25"/>
                    </a:lnTo>
                    <a:lnTo>
                      <a:pt x="84" y="25"/>
                    </a:lnTo>
                    <a:lnTo>
                      <a:pt x="84" y="193"/>
                    </a:lnTo>
                    <a:lnTo>
                      <a:pt x="84" y="19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9" name="ïṡļïḑè"/>
              <p:cNvSpPr/>
              <p:nvPr/>
            </p:nvSpPr>
            <p:spPr bwMode="auto">
              <a:xfrm>
                <a:off x="2859374" y="4720892"/>
                <a:ext cx="1075527" cy="2105153"/>
              </a:xfrm>
              <a:custGeom>
                <a:avLst/>
                <a:gdLst>
                  <a:gd name="T0" fmla="*/ 145 w 200"/>
                  <a:gd name="T1" fmla="*/ 446 h 538"/>
                  <a:gd name="T2" fmla="*/ 195 w 200"/>
                  <a:gd name="T3" fmla="*/ 446 h 538"/>
                  <a:gd name="T4" fmla="*/ 195 w 200"/>
                  <a:gd name="T5" fmla="*/ 456 h 538"/>
                  <a:gd name="T6" fmla="*/ 200 w 200"/>
                  <a:gd name="T7" fmla="*/ 456 h 538"/>
                  <a:gd name="T8" fmla="*/ 200 w 200"/>
                  <a:gd name="T9" fmla="*/ 538 h 538"/>
                  <a:gd name="T10" fmla="*/ 145 w 200"/>
                  <a:gd name="T11" fmla="*/ 538 h 538"/>
                  <a:gd name="T12" fmla="*/ 95 w 200"/>
                  <a:gd name="T13" fmla="*/ 538 h 538"/>
                  <a:gd name="T14" fmla="*/ 46 w 200"/>
                  <a:gd name="T15" fmla="*/ 538 h 538"/>
                  <a:gd name="T16" fmla="*/ 34 w 200"/>
                  <a:gd name="T17" fmla="*/ 538 h 538"/>
                  <a:gd name="T18" fmla="*/ 0 w 200"/>
                  <a:gd name="T19" fmla="*/ 538 h 538"/>
                  <a:gd name="T20" fmla="*/ 0 w 200"/>
                  <a:gd name="T21" fmla="*/ 482 h 538"/>
                  <a:gd name="T22" fmla="*/ 34 w 200"/>
                  <a:gd name="T23" fmla="*/ 482 h 538"/>
                  <a:gd name="T24" fmla="*/ 34 w 200"/>
                  <a:gd name="T25" fmla="*/ 287 h 538"/>
                  <a:gd name="T26" fmla="*/ 55 w 200"/>
                  <a:gd name="T27" fmla="*/ 287 h 538"/>
                  <a:gd name="T28" fmla="*/ 55 w 200"/>
                  <a:gd name="T29" fmla="*/ 152 h 538"/>
                  <a:gd name="T30" fmla="*/ 55 w 200"/>
                  <a:gd name="T31" fmla="*/ 146 h 538"/>
                  <a:gd name="T32" fmla="*/ 67 w 200"/>
                  <a:gd name="T33" fmla="*/ 146 h 538"/>
                  <a:gd name="T34" fmla="*/ 67 w 200"/>
                  <a:gd name="T35" fmla="*/ 64 h 538"/>
                  <a:gd name="T36" fmla="*/ 72 w 200"/>
                  <a:gd name="T37" fmla="*/ 64 h 538"/>
                  <a:gd name="T38" fmla="*/ 74 w 200"/>
                  <a:gd name="T39" fmla="*/ 31 h 538"/>
                  <a:gd name="T40" fmla="*/ 76 w 200"/>
                  <a:gd name="T41" fmla="*/ 64 h 538"/>
                  <a:gd name="T42" fmla="*/ 84 w 200"/>
                  <a:gd name="T43" fmla="*/ 64 h 538"/>
                  <a:gd name="T44" fmla="*/ 86 w 200"/>
                  <a:gd name="T45" fmla="*/ 0 h 538"/>
                  <a:gd name="T46" fmla="*/ 88 w 200"/>
                  <a:gd name="T47" fmla="*/ 64 h 538"/>
                  <a:gd name="T48" fmla="*/ 99 w 200"/>
                  <a:gd name="T49" fmla="*/ 64 h 538"/>
                  <a:gd name="T50" fmla="*/ 99 w 200"/>
                  <a:gd name="T51" fmla="*/ 64 h 538"/>
                  <a:gd name="T52" fmla="*/ 95 w 200"/>
                  <a:gd name="T53" fmla="*/ 64 h 538"/>
                  <a:gd name="T54" fmla="*/ 97 w 200"/>
                  <a:gd name="T55" fmla="*/ 23 h 538"/>
                  <a:gd name="T56" fmla="*/ 99 w 200"/>
                  <a:gd name="T57" fmla="*/ 60 h 538"/>
                  <a:gd name="T58" fmla="*/ 109 w 200"/>
                  <a:gd name="T59" fmla="*/ 60 h 538"/>
                  <a:gd name="T60" fmla="*/ 109 w 200"/>
                  <a:gd name="T61" fmla="*/ 52 h 538"/>
                  <a:gd name="T62" fmla="*/ 111 w 200"/>
                  <a:gd name="T63" fmla="*/ 64 h 538"/>
                  <a:gd name="T64" fmla="*/ 109 w 200"/>
                  <a:gd name="T65" fmla="*/ 64 h 538"/>
                  <a:gd name="T66" fmla="*/ 109 w 200"/>
                  <a:gd name="T67" fmla="*/ 64 h 538"/>
                  <a:gd name="T68" fmla="*/ 111 w 200"/>
                  <a:gd name="T69" fmla="*/ 64 h 538"/>
                  <a:gd name="T70" fmla="*/ 111 w 200"/>
                  <a:gd name="T71" fmla="*/ 146 h 538"/>
                  <a:gd name="T72" fmla="*/ 120 w 200"/>
                  <a:gd name="T73" fmla="*/ 146 h 538"/>
                  <a:gd name="T74" fmla="*/ 120 w 200"/>
                  <a:gd name="T75" fmla="*/ 152 h 538"/>
                  <a:gd name="T76" fmla="*/ 128 w 200"/>
                  <a:gd name="T77" fmla="*/ 152 h 538"/>
                  <a:gd name="T78" fmla="*/ 128 w 200"/>
                  <a:gd name="T79" fmla="*/ 287 h 538"/>
                  <a:gd name="T80" fmla="*/ 145 w 200"/>
                  <a:gd name="T81" fmla="*/ 287 h 538"/>
                  <a:gd name="T82" fmla="*/ 145 w 200"/>
                  <a:gd name="T83" fmla="*/ 446 h 538"/>
                  <a:gd name="T84" fmla="*/ 145 w 200"/>
                  <a:gd name="T85" fmla="*/ 44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" h="538">
                    <a:moveTo>
                      <a:pt x="145" y="446"/>
                    </a:moveTo>
                    <a:lnTo>
                      <a:pt x="195" y="446"/>
                    </a:lnTo>
                    <a:lnTo>
                      <a:pt x="195" y="456"/>
                    </a:lnTo>
                    <a:lnTo>
                      <a:pt x="200" y="456"/>
                    </a:lnTo>
                    <a:lnTo>
                      <a:pt x="200" y="538"/>
                    </a:lnTo>
                    <a:lnTo>
                      <a:pt x="145" y="538"/>
                    </a:lnTo>
                    <a:lnTo>
                      <a:pt x="95" y="538"/>
                    </a:lnTo>
                    <a:lnTo>
                      <a:pt x="46" y="538"/>
                    </a:lnTo>
                    <a:lnTo>
                      <a:pt x="34" y="538"/>
                    </a:lnTo>
                    <a:lnTo>
                      <a:pt x="0" y="538"/>
                    </a:lnTo>
                    <a:lnTo>
                      <a:pt x="0" y="482"/>
                    </a:lnTo>
                    <a:lnTo>
                      <a:pt x="34" y="482"/>
                    </a:lnTo>
                    <a:lnTo>
                      <a:pt x="34" y="287"/>
                    </a:lnTo>
                    <a:lnTo>
                      <a:pt x="55" y="287"/>
                    </a:lnTo>
                    <a:lnTo>
                      <a:pt x="55" y="152"/>
                    </a:lnTo>
                    <a:lnTo>
                      <a:pt x="55" y="146"/>
                    </a:lnTo>
                    <a:lnTo>
                      <a:pt x="67" y="146"/>
                    </a:lnTo>
                    <a:lnTo>
                      <a:pt x="67" y="64"/>
                    </a:lnTo>
                    <a:lnTo>
                      <a:pt x="72" y="64"/>
                    </a:lnTo>
                    <a:lnTo>
                      <a:pt x="74" y="31"/>
                    </a:lnTo>
                    <a:lnTo>
                      <a:pt x="76" y="64"/>
                    </a:lnTo>
                    <a:lnTo>
                      <a:pt x="84" y="64"/>
                    </a:lnTo>
                    <a:lnTo>
                      <a:pt x="86" y="0"/>
                    </a:lnTo>
                    <a:lnTo>
                      <a:pt x="88" y="64"/>
                    </a:lnTo>
                    <a:lnTo>
                      <a:pt x="99" y="64"/>
                    </a:lnTo>
                    <a:lnTo>
                      <a:pt x="99" y="64"/>
                    </a:lnTo>
                    <a:lnTo>
                      <a:pt x="95" y="64"/>
                    </a:lnTo>
                    <a:lnTo>
                      <a:pt x="97" y="23"/>
                    </a:lnTo>
                    <a:lnTo>
                      <a:pt x="99" y="60"/>
                    </a:lnTo>
                    <a:lnTo>
                      <a:pt x="109" y="60"/>
                    </a:lnTo>
                    <a:lnTo>
                      <a:pt x="109" y="52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1" y="64"/>
                    </a:lnTo>
                    <a:lnTo>
                      <a:pt x="111" y="146"/>
                    </a:lnTo>
                    <a:lnTo>
                      <a:pt x="120" y="146"/>
                    </a:lnTo>
                    <a:lnTo>
                      <a:pt x="120" y="152"/>
                    </a:lnTo>
                    <a:lnTo>
                      <a:pt x="128" y="152"/>
                    </a:lnTo>
                    <a:lnTo>
                      <a:pt x="128" y="287"/>
                    </a:lnTo>
                    <a:lnTo>
                      <a:pt x="145" y="287"/>
                    </a:lnTo>
                    <a:lnTo>
                      <a:pt x="145" y="446"/>
                    </a:lnTo>
                    <a:lnTo>
                      <a:pt x="145" y="446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0" name="îṡḷîḍe"/>
              <p:cNvSpPr/>
              <p:nvPr/>
            </p:nvSpPr>
            <p:spPr bwMode="auto">
              <a:xfrm>
                <a:off x="6309589" y="6740857"/>
                <a:ext cx="1139420" cy="85192"/>
              </a:xfrm>
              <a:custGeom>
                <a:avLst/>
                <a:gdLst>
                  <a:gd name="T0" fmla="*/ 0 w 212"/>
                  <a:gd name="T1" fmla="*/ 0 h 15"/>
                  <a:gd name="T2" fmla="*/ 212 w 212"/>
                  <a:gd name="T3" fmla="*/ 0 h 15"/>
                  <a:gd name="T4" fmla="*/ 212 w 212"/>
                  <a:gd name="T5" fmla="*/ 15 h 15"/>
                  <a:gd name="T6" fmla="*/ 0 w 212"/>
                  <a:gd name="T7" fmla="*/ 15 h 15"/>
                  <a:gd name="T8" fmla="*/ 0 w 212"/>
                  <a:gd name="T9" fmla="*/ 0 h 15"/>
                  <a:gd name="T10" fmla="*/ 0 w 21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15">
                    <a:moveTo>
                      <a:pt x="0" y="0"/>
                    </a:moveTo>
                    <a:lnTo>
                      <a:pt x="212" y="0"/>
                    </a:lnTo>
                    <a:lnTo>
                      <a:pt x="212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91" name="iṩlíḓé"/>
              <p:cNvSpPr/>
              <p:nvPr/>
            </p:nvSpPr>
            <p:spPr bwMode="auto">
              <a:xfrm>
                <a:off x="9549803" y="4728225"/>
                <a:ext cx="553738" cy="2097822"/>
              </a:xfrm>
              <a:custGeom>
                <a:avLst/>
                <a:gdLst>
                  <a:gd name="T0" fmla="*/ 42 w 105"/>
                  <a:gd name="T1" fmla="*/ 17 h 394"/>
                  <a:gd name="T2" fmla="*/ 92 w 105"/>
                  <a:gd name="T3" fmla="*/ 0 h 394"/>
                  <a:gd name="T4" fmla="*/ 102 w 105"/>
                  <a:gd name="T5" fmla="*/ 0 h 394"/>
                  <a:gd name="T6" fmla="*/ 102 w 105"/>
                  <a:gd name="T7" fmla="*/ 29 h 394"/>
                  <a:gd name="T8" fmla="*/ 105 w 105"/>
                  <a:gd name="T9" fmla="*/ 29 h 394"/>
                  <a:gd name="T10" fmla="*/ 105 w 105"/>
                  <a:gd name="T11" fmla="*/ 122 h 394"/>
                  <a:gd name="T12" fmla="*/ 105 w 105"/>
                  <a:gd name="T13" fmla="*/ 155 h 394"/>
                  <a:gd name="T14" fmla="*/ 105 w 105"/>
                  <a:gd name="T15" fmla="*/ 205 h 394"/>
                  <a:gd name="T16" fmla="*/ 105 w 105"/>
                  <a:gd name="T17" fmla="*/ 218 h 394"/>
                  <a:gd name="T18" fmla="*/ 105 w 105"/>
                  <a:gd name="T19" fmla="*/ 298 h 394"/>
                  <a:gd name="T20" fmla="*/ 105 w 105"/>
                  <a:gd name="T21" fmla="*/ 331 h 394"/>
                  <a:gd name="T22" fmla="*/ 105 w 105"/>
                  <a:gd name="T23" fmla="*/ 394 h 394"/>
                  <a:gd name="T24" fmla="*/ 0 w 105"/>
                  <a:gd name="T25" fmla="*/ 394 h 394"/>
                  <a:gd name="T26" fmla="*/ 0 w 105"/>
                  <a:gd name="T27" fmla="*/ 218 h 394"/>
                  <a:gd name="T28" fmla="*/ 10 w 105"/>
                  <a:gd name="T29" fmla="*/ 218 h 394"/>
                  <a:gd name="T30" fmla="*/ 10 w 105"/>
                  <a:gd name="T31" fmla="*/ 155 h 394"/>
                  <a:gd name="T32" fmla="*/ 21 w 105"/>
                  <a:gd name="T33" fmla="*/ 155 h 394"/>
                  <a:gd name="T34" fmla="*/ 21 w 105"/>
                  <a:gd name="T35" fmla="*/ 122 h 394"/>
                  <a:gd name="T36" fmla="*/ 39 w 105"/>
                  <a:gd name="T37" fmla="*/ 122 h 394"/>
                  <a:gd name="T38" fmla="*/ 39 w 105"/>
                  <a:gd name="T39" fmla="*/ 29 h 394"/>
                  <a:gd name="T40" fmla="*/ 42 w 105"/>
                  <a:gd name="T41" fmla="*/ 29 h 394"/>
                  <a:gd name="T42" fmla="*/ 42 w 105"/>
                  <a:gd name="T43" fmla="*/ 17 h 394"/>
                  <a:gd name="T44" fmla="*/ 42 w 105"/>
                  <a:gd name="T45" fmla="*/ 1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394">
                    <a:moveTo>
                      <a:pt x="42" y="17"/>
                    </a:moveTo>
                    <a:lnTo>
                      <a:pt x="92" y="0"/>
                    </a:lnTo>
                    <a:lnTo>
                      <a:pt x="102" y="0"/>
                    </a:lnTo>
                    <a:lnTo>
                      <a:pt x="102" y="29"/>
                    </a:lnTo>
                    <a:lnTo>
                      <a:pt x="105" y="29"/>
                    </a:lnTo>
                    <a:lnTo>
                      <a:pt x="105" y="122"/>
                    </a:lnTo>
                    <a:lnTo>
                      <a:pt x="105" y="155"/>
                    </a:lnTo>
                    <a:lnTo>
                      <a:pt x="105" y="205"/>
                    </a:lnTo>
                    <a:lnTo>
                      <a:pt x="105" y="218"/>
                    </a:lnTo>
                    <a:lnTo>
                      <a:pt x="105" y="298"/>
                    </a:lnTo>
                    <a:lnTo>
                      <a:pt x="105" y="331"/>
                    </a:lnTo>
                    <a:lnTo>
                      <a:pt x="105" y="394"/>
                    </a:lnTo>
                    <a:lnTo>
                      <a:pt x="0" y="394"/>
                    </a:lnTo>
                    <a:lnTo>
                      <a:pt x="0" y="218"/>
                    </a:lnTo>
                    <a:lnTo>
                      <a:pt x="10" y="218"/>
                    </a:lnTo>
                    <a:lnTo>
                      <a:pt x="10" y="155"/>
                    </a:lnTo>
                    <a:lnTo>
                      <a:pt x="21" y="155"/>
                    </a:lnTo>
                    <a:lnTo>
                      <a:pt x="21" y="122"/>
                    </a:lnTo>
                    <a:lnTo>
                      <a:pt x="39" y="122"/>
                    </a:lnTo>
                    <a:lnTo>
                      <a:pt x="39" y="29"/>
                    </a:lnTo>
                    <a:lnTo>
                      <a:pt x="42" y="29"/>
                    </a:lnTo>
                    <a:lnTo>
                      <a:pt x="42" y="17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2" name="iṣlíďê"/>
              <p:cNvSpPr/>
              <p:nvPr/>
            </p:nvSpPr>
            <p:spPr bwMode="auto">
              <a:xfrm>
                <a:off x="10412356" y="5377805"/>
                <a:ext cx="1779645" cy="1448240"/>
              </a:xfrm>
              <a:custGeom>
                <a:avLst/>
                <a:gdLst>
                  <a:gd name="connsiteX0" fmla="*/ 270820 w 1779645"/>
                  <a:gd name="connsiteY0" fmla="*/ 0 h 1448240"/>
                  <a:gd name="connsiteX1" fmla="*/ 292061 w 1779645"/>
                  <a:gd name="connsiteY1" fmla="*/ 0 h 1448240"/>
                  <a:gd name="connsiteX2" fmla="*/ 345163 w 1779645"/>
                  <a:gd name="connsiteY2" fmla="*/ 95840 h 1448240"/>
                  <a:gd name="connsiteX3" fmla="*/ 366404 w 1779645"/>
                  <a:gd name="connsiteY3" fmla="*/ 95840 h 1448240"/>
                  <a:gd name="connsiteX4" fmla="*/ 366404 w 1779645"/>
                  <a:gd name="connsiteY4" fmla="*/ 143759 h 1448240"/>
                  <a:gd name="connsiteX5" fmla="*/ 387645 w 1779645"/>
                  <a:gd name="connsiteY5" fmla="*/ 143759 h 1448240"/>
                  <a:gd name="connsiteX6" fmla="*/ 387645 w 1779645"/>
                  <a:gd name="connsiteY6" fmla="*/ 266221 h 1448240"/>
                  <a:gd name="connsiteX7" fmla="*/ 403575 w 1779645"/>
                  <a:gd name="connsiteY7" fmla="*/ 266221 h 1448240"/>
                  <a:gd name="connsiteX8" fmla="*/ 403575 w 1779645"/>
                  <a:gd name="connsiteY8" fmla="*/ 378033 h 1448240"/>
                  <a:gd name="connsiteX9" fmla="*/ 424816 w 1779645"/>
                  <a:gd name="connsiteY9" fmla="*/ 378033 h 1448240"/>
                  <a:gd name="connsiteX10" fmla="*/ 424816 w 1779645"/>
                  <a:gd name="connsiteY10" fmla="*/ 1011638 h 1448240"/>
                  <a:gd name="connsiteX11" fmla="*/ 610673 w 1779645"/>
                  <a:gd name="connsiteY11" fmla="*/ 1011638 h 1448240"/>
                  <a:gd name="connsiteX12" fmla="*/ 610673 w 1779645"/>
                  <a:gd name="connsiteY12" fmla="*/ 899826 h 1448240"/>
                  <a:gd name="connsiteX13" fmla="*/ 578812 w 1779645"/>
                  <a:gd name="connsiteY13" fmla="*/ 899826 h 1448240"/>
                  <a:gd name="connsiteX14" fmla="*/ 578812 w 1779645"/>
                  <a:gd name="connsiteY14" fmla="*/ 867879 h 1448240"/>
                  <a:gd name="connsiteX15" fmla="*/ 732808 w 1779645"/>
                  <a:gd name="connsiteY15" fmla="*/ 803986 h 1448240"/>
                  <a:gd name="connsiteX16" fmla="*/ 769979 w 1779645"/>
                  <a:gd name="connsiteY16" fmla="*/ 745418 h 1448240"/>
                  <a:gd name="connsiteX17" fmla="*/ 780600 w 1779645"/>
                  <a:gd name="connsiteY17" fmla="*/ 745418 h 1448240"/>
                  <a:gd name="connsiteX18" fmla="*/ 823081 w 1779645"/>
                  <a:gd name="connsiteY18" fmla="*/ 803986 h 1448240"/>
                  <a:gd name="connsiteX19" fmla="*/ 971767 w 1779645"/>
                  <a:gd name="connsiteY19" fmla="*/ 867879 h 1448240"/>
                  <a:gd name="connsiteX20" fmla="*/ 971767 w 1779645"/>
                  <a:gd name="connsiteY20" fmla="*/ 899826 h 1448240"/>
                  <a:gd name="connsiteX21" fmla="*/ 945216 w 1779645"/>
                  <a:gd name="connsiteY21" fmla="*/ 899826 h 1448240"/>
                  <a:gd name="connsiteX22" fmla="*/ 945216 w 1779645"/>
                  <a:gd name="connsiteY22" fmla="*/ 1011638 h 1448240"/>
                  <a:gd name="connsiteX23" fmla="*/ 1779645 w 1779645"/>
                  <a:gd name="connsiteY23" fmla="*/ 1011638 h 1448240"/>
                  <a:gd name="connsiteX24" fmla="*/ 1779645 w 1779645"/>
                  <a:gd name="connsiteY24" fmla="*/ 1448240 h 1448240"/>
                  <a:gd name="connsiteX25" fmla="*/ 0 w 1779645"/>
                  <a:gd name="connsiteY25" fmla="*/ 1448240 h 1448240"/>
                  <a:gd name="connsiteX26" fmla="*/ 0 w 1779645"/>
                  <a:gd name="connsiteY26" fmla="*/ 1059558 h 1448240"/>
                  <a:gd name="connsiteX27" fmla="*/ 90273 w 1779645"/>
                  <a:gd name="connsiteY27" fmla="*/ 1059558 h 1448240"/>
                  <a:gd name="connsiteX28" fmla="*/ 90273 w 1779645"/>
                  <a:gd name="connsiteY28" fmla="*/ 1011638 h 1448240"/>
                  <a:gd name="connsiteX29" fmla="*/ 143375 w 1779645"/>
                  <a:gd name="connsiteY29" fmla="*/ 1011638 h 1448240"/>
                  <a:gd name="connsiteX30" fmla="*/ 143375 w 1779645"/>
                  <a:gd name="connsiteY30" fmla="*/ 378033 h 1448240"/>
                  <a:gd name="connsiteX31" fmla="*/ 159306 w 1779645"/>
                  <a:gd name="connsiteY31" fmla="*/ 378033 h 1448240"/>
                  <a:gd name="connsiteX32" fmla="*/ 159306 w 1779645"/>
                  <a:gd name="connsiteY32" fmla="*/ 266221 h 1448240"/>
                  <a:gd name="connsiteX33" fmla="*/ 180547 w 1779645"/>
                  <a:gd name="connsiteY33" fmla="*/ 266221 h 1448240"/>
                  <a:gd name="connsiteX34" fmla="*/ 180547 w 1779645"/>
                  <a:gd name="connsiteY34" fmla="*/ 143759 h 1448240"/>
                  <a:gd name="connsiteX35" fmla="*/ 201788 w 1779645"/>
                  <a:gd name="connsiteY35" fmla="*/ 143759 h 1448240"/>
                  <a:gd name="connsiteX36" fmla="*/ 201788 w 1779645"/>
                  <a:gd name="connsiteY36" fmla="*/ 95840 h 1448240"/>
                  <a:gd name="connsiteX37" fmla="*/ 223029 w 1779645"/>
                  <a:gd name="connsiteY37" fmla="*/ 95840 h 1448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79645" h="1448240">
                    <a:moveTo>
                      <a:pt x="270820" y="0"/>
                    </a:moveTo>
                    <a:lnTo>
                      <a:pt x="292061" y="0"/>
                    </a:lnTo>
                    <a:lnTo>
                      <a:pt x="345163" y="95840"/>
                    </a:lnTo>
                    <a:lnTo>
                      <a:pt x="366404" y="95840"/>
                    </a:lnTo>
                    <a:lnTo>
                      <a:pt x="366404" y="143759"/>
                    </a:lnTo>
                    <a:lnTo>
                      <a:pt x="387645" y="143759"/>
                    </a:lnTo>
                    <a:lnTo>
                      <a:pt x="387645" y="266221"/>
                    </a:lnTo>
                    <a:lnTo>
                      <a:pt x="403575" y="266221"/>
                    </a:lnTo>
                    <a:lnTo>
                      <a:pt x="403575" y="378033"/>
                    </a:lnTo>
                    <a:lnTo>
                      <a:pt x="424816" y="378033"/>
                    </a:lnTo>
                    <a:lnTo>
                      <a:pt x="424816" y="1011638"/>
                    </a:lnTo>
                    <a:lnTo>
                      <a:pt x="610673" y="1011638"/>
                    </a:lnTo>
                    <a:lnTo>
                      <a:pt x="610673" y="899826"/>
                    </a:lnTo>
                    <a:lnTo>
                      <a:pt x="578812" y="899826"/>
                    </a:lnTo>
                    <a:lnTo>
                      <a:pt x="578812" y="867879"/>
                    </a:lnTo>
                    <a:lnTo>
                      <a:pt x="732808" y="803986"/>
                    </a:lnTo>
                    <a:lnTo>
                      <a:pt x="769979" y="745418"/>
                    </a:lnTo>
                    <a:lnTo>
                      <a:pt x="780600" y="745418"/>
                    </a:lnTo>
                    <a:lnTo>
                      <a:pt x="823081" y="803986"/>
                    </a:lnTo>
                    <a:lnTo>
                      <a:pt x="971767" y="867879"/>
                    </a:lnTo>
                    <a:lnTo>
                      <a:pt x="971767" y="899826"/>
                    </a:lnTo>
                    <a:lnTo>
                      <a:pt x="945216" y="899826"/>
                    </a:lnTo>
                    <a:lnTo>
                      <a:pt x="945216" y="1011638"/>
                    </a:lnTo>
                    <a:lnTo>
                      <a:pt x="1779645" y="1011638"/>
                    </a:lnTo>
                    <a:lnTo>
                      <a:pt x="1779645" y="1448240"/>
                    </a:lnTo>
                    <a:lnTo>
                      <a:pt x="0" y="1448240"/>
                    </a:lnTo>
                    <a:lnTo>
                      <a:pt x="0" y="1059558"/>
                    </a:lnTo>
                    <a:lnTo>
                      <a:pt x="90273" y="1059558"/>
                    </a:lnTo>
                    <a:lnTo>
                      <a:pt x="90273" y="1011638"/>
                    </a:lnTo>
                    <a:lnTo>
                      <a:pt x="143375" y="1011638"/>
                    </a:lnTo>
                    <a:lnTo>
                      <a:pt x="143375" y="378033"/>
                    </a:lnTo>
                    <a:lnTo>
                      <a:pt x="159306" y="378033"/>
                    </a:lnTo>
                    <a:lnTo>
                      <a:pt x="159306" y="266221"/>
                    </a:lnTo>
                    <a:lnTo>
                      <a:pt x="180547" y="266221"/>
                    </a:lnTo>
                    <a:lnTo>
                      <a:pt x="180547" y="143759"/>
                    </a:lnTo>
                    <a:lnTo>
                      <a:pt x="201788" y="143759"/>
                    </a:lnTo>
                    <a:lnTo>
                      <a:pt x="201788" y="95840"/>
                    </a:lnTo>
                    <a:lnTo>
                      <a:pt x="223029" y="9584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3" name="isḷiďé"/>
              <p:cNvSpPr/>
              <p:nvPr/>
            </p:nvSpPr>
            <p:spPr bwMode="auto">
              <a:xfrm>
                <a:off x="8836331" y="6517227"/>
                <a:ext cx="681525" cy="308820"/>
              </a:xfrm>
              <a:custGeom>
                <a:avLst/>
                <a:gdLst>
                  <a:gd name="T0" fmla="*/ 0 w 129"/>
                  <a:gd name="T1" fmla="*/ 0 h 58"/>
                  <a:gd name="T2" fmla="*/ 129 w 129"/>
                  <a:gd name="T3" fmla="*/ 0 h 58"/>
                  <a:gd name="T4" fmla="*/ 129 w 129"/>
                  <a:gd name="T5" fmla="*/ 58 h 58"/>
                  <a:gd name="T6" fmla="*/ 0 w 129"/>
                  <a:gd name="T7" fmla="*/ 58 h 58"/>
                  <a:gd name="T8" fmla="*/ 0 w 129"/>
                  <a:gd name="T9" fmla="*/ 0 h 58"/>
                  <a:gd name="T10" fmla="*/ 0 w 129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58">
                    <a:moveTo>
                      <a:pt x="0" y="0"/>
                    </a:moveTo>
                    <a:lnTo>
                      <a:pt x="129" y="0"/>
                    </a:lnTo>
                    <a:lnTo>
                      <a:pt x="12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94" name="iṩḷïḍê"/>
              <p:cNvSpPr/>
              <p:nvPr/>
            </p:nvSpPr>
            <p:spPr bwMode="auto">
              <a:xfrm>
                <a:off x="4694123" y="5015746"/>
                <a:ext cx="7497877" cy="1842250"/>
              </a:xfrm>
              <a:custGeom>
                <a:avLst/>
                <a:gdLst>
                  <a:gd name="connsiteX0" fmla="*/ 3287924 w 7497877"/>
                  <a:gd name="connsiteY0" fmla="*/ 1486542 h 1842250"/>
                  <a:gd name="connsiteX1" fmla="*/ 3406365 w 7497877"/>
                  <a:gd name="connsiteY1" fmla="*/ 1486542 h 1842250"/>
                  <a:gd name="connsiteX2" fmla="*/ 3406365 w 7497877"/>
                  <a:gd name="connsiteY2" fmla="*/ 1842250 h 1842250"/>
                  <a:gd name="connsiteX3" fmla="*/ 3287924 w 7497877"/>
                  <a:gd name="connsiteY3" fmla="*/ 1842250 h 1842250"/>
                  <a:gd name="connsiteX4" fmla="*/ 3970144 w 7497877"/>
                  <a:gd name="connsiteY4" fmla="*/ 1364433 h 1842250"/>
                  <a:gd name="connsiteX5" fmla="*/ 4150175 w 7497877"/>
                  <a:gd name="connsiteY5" fmla="*/ 1364433 h 1842250"/>
                  <a:gd name="connsiteX6" fmla="*/ 4150175 w 7497877"/>
                  <a:gd name="connsiteY6" fmla="*/ 1842250 h 1842250"/>
                  <a:gd name="connsiteX7" fmla="*/ 3970144 w 7497877"/>
                  <a:gd name="connsiteY7" fmla="*/ 1842250 h 1842250"/>
                  <a:gd name="connsiteX8" fmla="*/ 7239117 w 7497877"/>
                  <a:gd name="connsiteY8" fmla="*/ 1343197 h 1842250"/>
                  <a:gd name="connsiteX9" fmla="*/ 7414410 w 7497877"/>
                  <a:gd name="connsiteY9" fmla="*/ 1343197 h 1842250"/>
                  <a:gd name="connsiteX10" fmla="*/ 7414410 w 7497877"/>
                  <a:gd name="connsiteY10" fmla="*/ 1513087 h 1842250"/>
                  <a:gd name="connsiteX11" fmla="*/ 7414410 w 7497877"/>
                  <a:gd name="connsiteY11" fmla="*/ 1667051 h 1842250"/>
                  <a:gd name="connsiteX12" fmla="*/ 7414410 w 7497877"/>
                  <a:gd name="connsiteY12" fmla="*/ 1842250 h 1842250"/>
                  <a:gd name="connsiteX13" fmla="*/ 7115939 w 7497877"/>
                  <a:gd name="connsiteY13" fmla="*/ 1842250 h 1842250"/>
                  <a:gd name="connsiteX14" fmla="*/ 7115939 w 7497877"/>
                  <a:gd name="connsiteY14" fmla="*/ 1513087 h 1842250"/>
                  <a:gd name="connsiteX15" fmla="*/ 7239117 w 7497877"/>
                  <a:gd name="connsiteY15" fmla="*/ 1513087 h 1842250"/>
                  <a:gd name="connsiteX16" fmla="*/ 4448646 w 7497877"/>
                  <a:gd name="connsiteY16" fmla="*/ 1252943 h 1842250"/>
                  <a:gd name="connsiteX17" fmla="*/ 4604988 w 7497877"/>
                  <a:gd name="connsiteY17" fmla="*/ 1252943 h 1842250"/>
                  <a:gd name="connsiteX18" fmla="*/ 4604988 w 7497877"/>
                  <a:gd name="connsiteY18" fmla="*/ 1842250 h 1842250"/>
                  <a:gd name="connsiteX19" fmla="*/ 4448646 w 7497877"/>
                  <a:gd name="connsiteY19" fmla="*/ 1842250 h 1842250"/>
                  <a:gd name="connsiteX20" fmla="*/ 3036829 w 7497877"/>
                  <a:gd name="connsiteY20" fmla="*/ 1252943 h 1842250"/>
                  <a:gd name="connsiteX21" fmla="*/ 3155270 w 7497877"/>
                  <a:gd name="connsiteY21" fmla="*/ 1252943 h 1842250"/>
                  <a:gd name="connsiteX22" fmla="*/ 3155270 w 7497877"/>
                  <a:gd name="connsiteY22" fmla="*/ 1842250 h 1842250"/>
                  <a:gd name="connsiteX23" fmla="*/ 3036829 w 7497877"/>
                  <a:gd name="connsiteY23" fmla="*/ 1842250 h 1842250"/>
                  <a:gd name="connsiteX24" fmla="*/ 2648342 w 7497877"/>
                  <a:gd name="connsiteY24" fmla="*/ 1088361 h 1842250"/>
                  <a:gd name="connsiteX25" fmla="*/ 2762045 w 7497877"/>
                  <a:gd name="connsiteY25" fmla="*/ 1088361 h 1842250"/>
                  <a:gd name="connsiteX26" fmla="*/ 2762045 w 7497877"/>
                  <a:gd name="connsiteY26" fmla="*/ 1167997 h 1842250"/>
                  <a:gd name="connsiteX27" fmla="*/ 2847323 w 7497877"/>
                  <a:gd name="connsiteY27" fmla="*/ 1167997 h 1842250"/>
                  <a:gd name="connsiteX28" fmla="*/ 2847323 w 7497877"/>
                  <a:gd name="connsiteY28" fmla="*/ 1842250 h 1842250"/>
                  <a:gd name="connsiteX29" fmla="*/ 2762045 w 7497877"/>
                  <a:gd name="connsiteY29" fmla="*/ 1842250 h 1842250"/>
                  <a:gd name="connsiteX30" fmla="*/ 2648342 w 7497877"/>
                  <a:gd name="connsiteY30" fmla="*/ 1842250 h 1842250"/>
                  <a:gd name="connsiteX31" fmla="*/ 2648342 w 7497877"/>
                  <a:gd name="connsiteY31" fmla="*/ 1167997 h 1842250"/>
                  <a:gd name="connsiteX32" fmla="*/ 7485475 w 7497877"/>
                  <a:gd name="connsiteY32" fmla="*/ 812289 h 1842250"/>
                  <a:gd name="connsiteX33" fmla="*/ 7497877 w 7497877"/>
                  <a:gd name="connsiteY33" fmla="*/ 819238 h 1842250"/>
                  <a:gd name="connsiteX34" fmla="*/ 7497877 w 7497877"/>
                  <a:gd name="connsiteY34" fmla="*/ 1842250 h 1842250"/>
                  <a:gd name="connsiteX35" fmla="*/ 7428623 w 7497877"/>
                  <a:gd name="connsiteY35" fmla="*/ 1842250 h 1842250"/>
                  <a:gd name="connsiteX36" fmla="*/ 7428623 w 7497877"/>
                  <a:gd name="connsiteY36" fmla="*/ 865380 h 1842250"/>
                  <a:gd name="connsiteX37" fmla="*/ 7457049 w 7497877"/>
                  <a:gd name="connsiteY37" fmla="*/ 865380 h 1842250"/>
                  <a:gd name="connsiteX38" fmla="*/ 7457049 w 7497877"/>
                  <a:gd name="connsiteY38" fmla="*/ 822907 h 1842250"/>
                  <a:gd name="connsiteX39" fmla="*/ 7466524 w 7497877"/>
                  <a:gd name="connsiteY39" fmla="*/ 822907 h 1842250"/>
                  <a:gd name="connsiteX40" fmla="*/ 37901 w 7497877"/>
                  <a:gd name="connsiteY40" fmla="*/ 812289 h 1842250"/>
                  <a:gd name="connsiteX41" fmla="*/ 307947 w 7497877"/>
                  <a:gd name="connsiteY41" fmla="*/ 812289 h 1842250"/>
                  <a:gd name="connsiteX42" fmla="*/ 307947 w 7497877"/>
                  <a:gd name="connsiteY42" fmla="*/ 844144 h 1842250"/>
                  <a:gd name="connsiteX43" fmla="*/ 279521 w 7497877"/>
                  <a:gd name="connsiteY43" fmla="*/ 844144 h 1842250"/>
                  <a:gd name="connsiteX44" fmla="*/ 279521 w 7497877"/>
                  <a:gd name="connsiteY44" fmla="*/ 934398 h 1842250"/>
                  <a:gd name="connsiteX45" fmla="*/ 345848 w 7497877"/>
                  <a:gd name="connsiteY45" fmla="*/ 934398 h 1842250"/>
                  <a:gd name="connsiteX46" fmla="*/ 345848 w 7497877"/>
                  <a:gd name="connsiteY46" fmla="*/ 1842250 h 1842250"/>
                  <a:gd name="connsiteX47" fmla="*/ 279521 w 7497877"/>
                  <a:gd name="connsiteY47" fmla="*/ 1842250 h 1842250"/>
                  <a:gd name="connsiteX48" fmla="*/ 61590 w 7497877"/>
                  <a:gd name="connsiteY48" fmla="*/ 1842250 h 1842250"/>
                  <a:gd name="connsiteX49" fmla="*/ 0 w 7497877"/>
                  <a:gd name="connsiteY49" fmla="*/ 1842250 h 1842250"/>
                  <a:gd name="connsiteX50" fmla="*/ 0 w 7497877"/>
                  <a:gd name="connsiteY50" fmla="*/ 934398 h 1842250"/>
                  <a:gd name="connsiteX51" fmla="*/ 61590 w 7497877"/>
                  <a:gd name="connsiteY51" fmla="*/ 934398 h 1842250"/>
                  <a:gd name="connsiteX52" fmla="*/ 61590 w 7497877"/>
                  <a:gd name="connsiteY52" fmla="*/ 844144 h 1842250"/>
                  <a:gd name="connsiteX53" fmla="*/ 37901 w 7497877"/>
                  <a:gd name="connsiteY53" fmla="*/ 844144 h 1842250"/>
                  <a:gd name="connsiteX54" fmla="*/ 6779566 w 7497877"/>
                  <a:gd name="connsiteY54" fmla="*/ 775126 h 1842250"/>
                  <a:gd name="connsiteX55" fmla="*/ 6997497 w 7497877"/>
                  <a:gd name="connsiteY55" fmla="*/ 775126 h 1842250"/>
                  <a:gd name="connsiteX56" fmla="*/ 6997497 w 7497877"/>
                  <a:gd name="connsiteY56" fmla="*/ 1534324 h 1842250"/>
                  <a:gd name="connsiteX57" fmla="*/ 7011710 w 7497877"/>
                  <a:gd name="connsiteY57" fmla="*/ 1534324 h 1842250"/>
                  <a:gd name="connsiteX58" fmla="*/ 7011710 w 7497877"/>
                  <a:gd name="connsiteY58" fmla="*/ 1842250 h 1842250"/>
                  <a:gd name="connsiteX59" fmla="*/ 6713239 w 7497877"/>
                  <a:gd name="connsiteY59" fmla="*/ 1842250 h 1842250"/>
                  <a:gd name="connsiteX60" fmla="*/ 6713239 w 7497877"/>
                  <a:gd name="connsiteY60" fmla="*/ 1534324 h 1842250"/>
                  <a:gd name="connsiteX61" fmla="*/ 6779566 w 7497877"/>
                  <a:gd name="connsiteY61" fmla="*/ 1534324 h 1842250"/>
                  <a:gd name="connsiteX62" fmla="*/ 2293019 w 7497877"/>
                  <a:gd name="connsiteY62" fmla="*/ 732653 h 1842250"/>
                  <a:gd name="connsiteX63" fmla="*/ 2591490 w 7497877"/>
                  <a:gd name="connsiteY63" fmla="*/ 732653 h 1842250"/>
                  <a:gd name="connsiteX64" fmla="*/ 2591490 w 7497877"/>
                  <a:gd name="connsiteY64" fmla="*/ 1842250 h 1842250"/>
                  <a:gd name="connsiteX65" fmla="*/ 2293019 w 7497877"/>
                  <a:gd name="connsiteY65" fmla="*/ 1842250 h 1842250"/>
                  <a:gd name="connsiteX66" fmla="*/ 1923483 w 7497877"/>
                  <a:gd name="connsiteY66" fmla="*/ 684871 h 1842250"/>
                  <a:gd name="connsiteX67" fmla="*/ 1956646 w 7497877"/>
                  <a:gd name="connsiteY67" fmla="*/ 684871 h 1842250"/>
                  <a:gd name="connsiteX68" fmla="*/ 1956646 w 7497877"/>
                  <a:gd name="connsiteY68" fmla="*/ 711417 h 1842250"/>
                  <a:gd name="connsiteX69" fmla="*/ 1956646 w 7497877"/>
                  <a:gd name="connsiteY69" fmla="*/ 796362 h 1842250"/>
                  <a:gd name="connsiteX70" fmla="*/ 2075087 w 7497877"/>
                  <a:gd name="connsiteY70" fmla="*/ 796362 h 1842250"/>
                  <a:gd name="connsiteX71" fmla="*/ 2075087 w 7497877"/>
                  <a:gd name="connsiteY71" fmla="*/ 886616 h 1842250"/>
                  <a:gd name="connsiteX72" fmla="*/ 2094038 w 7497877"/>
                  <a:gd name="connsiteY72" fmla="*/ 886616 h 1842250"/>
                  <a:gd name="connsiteX73" fmla="*/ 2094038 w 7497877"/>
                  <a:gd name="connsiteY73" fmla="*/ 1842250 h 1842250"/>
                  <a:gd name="connsiteX74" fmla="*/ 2075087 w 7497877"/>
                  <a:gd name="connsiteY74" fmla="*/ 1842250 h 1842250"/>
                  <a:gd name="connsiteX75" fmla="*/ 1738715 w 7497877"/>
                  <a:gd name="connsiteY75" fmla="*/ 1842250 h 1842250"/>
                  <a:gd name="connsiteX76" fmla="*/ 1715027 w 7497877"/>
                  <a:gd name="connsiteY76" fmla="*/ 1842250 h 1842250"/>
                  <a:gd name="connsiteX77" fmla="*/ 1715027 w 7497877"/>
                  <a:gd name="connsiteY77" fmla="*/ 796362 h 1842250"/>
                  <a:gd name="connsiteX78" fmla="*/ 1838205 w 7497877"/>
                  <a:gd name="connsiteY78" fmla="*/ 796362 h 1842250"/>
                  <a:gd name="connsiteX79" fmla="*/ 1838205 w 7497877"/>
                  <a:gd name="connsiteY79" fmla="*/ 711417 h 1842250"/>
                  <a:gd name="connsiteX80" fmla="*/ 1923483 w 7497877"/>
                  <a:gd name="connsiteY80" fmla="*/ 711417 h 1842250"/>
                  <a:gd name="connsiteX81" fmla="*/ 3434791 w 7497877"/>
                  <a:gd name="connsiteY81" fmla="*/ 488435 h 1842250"/>
                  <a:gd name="connsiteX82" fmla="*/ 3614821 w 7497877"/>
                  <a:gd name="connsiteY82" fmla="*/ 488435 h 1842250"/>
                  <a:gd name="connsiteX83" fmla="*/ 3614821 w 7497877"/>
                  <a:gd name="connsiteY83" fmla="*/ 1842250 h 1842250"/>
                  <a:gd name="connsiteX84" fmla="*/ 3434791 w 7497877"/>
                  <a:gd name="connsiteY84" fmla="*/ 1842250 h 1842250"/>
                  <a:gd name="connsiteX85" fmla="*/ 824350 w 7497877"/>
                  <a:gd name="connsiteY85" fmla="*/ 419417 h 1842250"/>
                  <a:gd name="connsiteX86" fmla="*/ 1113346 w 7497877"/>
                  <a:gd name="connsiteY86" fmla="*/ 419417 h 1842250"/>
                  <a:gd name="connsiteX87" fmla="*/ 1113346 w 7497877"/>
                  <a:gd name="connsiteY87" fmla="*/ 1842250 h 1842250"/>
                  <a:gd name="connsiteX88" fmla="*/ 824350 w 7497877"/>
                  <a:gd name="connsiteY88" fmla="*/ 1842250 h 1842250"/>
                  <a:gd name="connsiteX89" fmla="*/ 5329847 w 7497877"/>
                  <a:gd name="connsiteY89" fmla="*/ 31855 h 1842250"/>
                  <a:gd name="connsiteX90" fmla="*/ 5680433 w 7497877"/>
                  <a:gd name="connsiteY90" fmla="*/ 31855 h 1842250"/>
                  <a:gd name="connsiteX91" fmla="*/ 5680433 w 7497877"/>
                  <a:gd name="connsiteY91" fmla="*/ 1465306 h 1842250"/>
                  <a:gd name="connsiteX92" fmla="*/ 5765711 w 7497877"/>
                  <a:gd name="connsiteY92" fmla="*/ 1465306 h 1842250"/>
                  <a:gd name="connsiteX93" fmla="*/ 5765711 w 7497877"/>
                  <a:gd name="connsiteY93" fmla="*/ 1842250 h 1842250"/>
                  <a:gd name="connsiteX94" fmla="*/ 5680433 w 7497877"/>
                  <a:gd name="connsiteY94" fmla="*/ 1842250 h 1842250"/>
                  <a:gd name="connsiteX95" fmla="*/ 5410387 w 7497877"/>
                  <a:gd name="connsiteY95" fmla="*/ 1842250 h 1842250"/>
                  <a:gd name="connsiteX96" fmla="*/ 5329847 w 7497877"/>
                  <a:gd name="connsiteY96" fmla="*/ 1842250 h 1842250"/>
                  <a:gd name="connsiteX97" fmla="*/ 4794494 w 7497877"/>
                  <a:gd name="connsiteY97" fmla="*/ 0 h 1842250"/>
                  <a:gd name="connsiteX98" fmla="*/ 5145079 w 7497877"/>
                  <a:gd name="connsiteY98" fmla="*/ 0 h 1842250"/>
                  <a:gd name="connsiteX99" fmla="*/ 5145079 w 7497877"/>
                  <a:gd name="connsiteY99" fmla="*/ 1842250 h 1842250"/>
                  <a:gd name="connsiteX100" fmla="*/ 4794494 w 7497877"/>
                  <a:gd name="connsiteY100" fmla="*/ 1842250 h 184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7497877" h="1842250">
                    <a:moveTo>
                      <a:pt x="3287924" y="1486542"/>
                    </a:moveTo>
                    <a:lnTo>
                      <a:pt x="3406365" y="1486542"/>
                    </a:lnTo>
                    <a:lnTo>
                      <a:pt x="3406365" y="1842250"/>
                    </a:lnTo>
                    <a:lnTo>
                      <a:pt x="3287924" y="1842250"/>
                    </a:lnTo>
                    <a:close/>
                    <a:moveTo>
                      <a:pt x="3970144" y="1364433"/>
                    </a:moveTo>
                    <a:lnTo>
                      <a:pt x="4150175" y="1364433"/>
                    </a:lnTo>
                    <a:lnTo>
                      <a:pt x="4150175" y="1842250"/>
                    </a:lnTo>
                    <a:lnTo>
                      <a:pt x="3970144" y="1842250"/>
                    </a:lnTo>
                    <a:close/>
                    <a:moveTo>
                      <a:pt x="7239117" y="1343197"/>
                    </a:moveTo>
                    <a:lnTo>
                      <a:pt x="7414410" y="1343197"/>
                    </a:lnTo>
                    <a:lnTo>
                      <a:pt x="7414410" y="1513087"/>
                    </a:lnTo>
                    <a:lnTo>
                      <a:pt x="7414410" y="1667051"/>
                    </a:lnTo>
                    <a:lnTo>
                      <a:pt x="7414410" y="1842250"/>
                    </a:lnTo>
                    <a:lnTo>
                      <a:pt x="7115939" y="1842250"/>
                    </a:lnTo>
                    <a:lnTo>
                      <a:pt x="7115939" y="1513087"/>
                    </a:lnTo>
                    <a:lnTo>
                      <a:pt x="7239117" y="1513087"/>
                    </a:lnTo>
                    <a:close/>
                    <a:moveTo>
                      <a:pt x="4448646" y="1252943"/>
                    </a:moveTo>
                    <a:lnTo>
                      <a:pt x="4604988" y="1252943"/>
                    </a:lnTo>
                    <a:lnTo>
                      <a:pt x="4604988" y="1842250"/>
                    </a:lnTo>
                    <a:lnTo>
                      <a:pt x="4448646" y="1842250"/>
                    </a:lnTo>
                    <a:close/>
                    <a:moveTo>
                      <a:pt x="3036829" y="1252943"/>
                    </a:moveTo>
                    <a:lnTo>
                      <a:pt x="3155270" y="1252943"/>
                    </a:lnTo>
                    <a:lnTo>
                      <a:pt x="3155270" y="1842250"/>
                    </a:lnTo>
                    <a:lnTo>
                      <a:pt x="3036829" y="1842250"/>
                    </a:lnTo>
                    <a:close/>
                    <a:moveTo>
                      <a:pt x="2648342" y="1088361"/>
                    </a:moveTo>
                    <a:lnTo>
                      <a:pt x="2762045" y="1088361"/>
                    </a:lnTo>
                    <a:lnTo>
                      <a:pt x="2762045" y="1167997"/>
                    </a:lnTo>
                    <a:lnTo>
                      <a:pt x="2847323" y="1167997"/>
                    </a:lnTo>
                    <a:lnTo>
                      <a:pt x="2847323" y="1842250"/>
                    </a:lnTo>
                    <a:lnTo>
                      <a:pt x="2762045" y="1842250"/>
                    </a:lnTo>
                    <a:lnTo>
                      <a:pt x="2648342" y="1842250"/>
                    </a:lnTo>
                    <a:lnTo>
                      <a:pt x="2648342" y="1167997"/>
                    </a:lnTo>
                    <a:close/>
                    <a:moveTo>
                      <a:pt x="7485475" y="812289"/>
                    </a:moveTo>
                    <a:lnTo>
                      <a:pt x="7497877" y="819238"/>
                    </a:lnTo>
                    <a:lnTo>
                      <a:pt x="7497877" y="1842250"/>
                    </a:lnTo>
                    <a:lnTo>
                      <a:pt x="7428623" y="1842250"/>
                    </a:lnTo>
                    <a:lnTo>
                      <a:pt x="7428623" y="865380"/>
                    </a:lnTo>
                    <a:lnTo>
                      <a:pt x="7457049" y="865380"/>
                    </a:lnTo>
                    <a:lnTo>
                      <a:pt x="7457049" y="822907"/>
                    </a:lnTo>
                    <a:lnTo>
                      <a:pt x="7466524" y="822907"/>
                    </a:lnTo>
                    <a:close/>
                    <a:moveTo>
                      <a:pt x="37901" y="812289"/>
                    </a:moveTo>
                    <a:lnTo>
                      <a:pt x="307947" y="812289"/>
                    </a:lnTo>
                    <a:lnTo>
                      <a:pt x="307947" y="844144"/>
                    </a:lnTo>
                    <a:lnTo>
                      <a:pt x="279521" y="844144"/>
                    </a:lnTo>
                    <a:lnTo>
                      <a:pt x="279521" y="934398"/>
                    </a:lnTo>
                    <a:lnTo>
                      <a:pt x="345848" y="934398"/>
                    </a:lnTo>
                    <a:lnTo>
                      <a:pt x="345848" y="1842250"/>
                    </a:lnTo>
                    <a:lnTo>
                      <a:pt x="279521" y="1842250"/>
                    </a:lnTo>
                    <a:lnTo>
                      <a:pt x="61590" y="1842250"/>
                    </a:lnTo>
                    <a:lnTo>
                      <a:pt x="0" y="1842250"/>
                    </a:lnTo>
                    <a:lnTo>
                      <a:pt x="0" y="934398"/>
                    </a:lnTo>
                    <a:lnTo>
                      <a:pt x="61590" y="934398"/>
                    </a:lnTo>
                    <a:lnTo>
                      <a:pt x="61590" y="844144"/>
                    </a:lnTo>
                    <a:lnTo>
                      <a:pt x="37901" y="844144"/>
                    </a:lnTo>
                    <a:close/>
                    <a:moveTo>
                      <a:pt x="6779566" y="775126"/>
                    </a:moveTo>
                    <a:lnTo>
                      <a:pt x="6997497" y="775126"/>
                    </a:lnTo>
                    <a:lnTo>
                      <a:pt x="6997497" y="1534324"/>
                    </a:lnTo>
                    <a:lnTo>
                      <a:pt x="7011710" y="1534324"/>
                    </a:lnTo>
                    <a:lnTo>
                      <a:pt x="7011710" y="1842250"/>
                    </a:lnTo>
                    <a:lnTo>
                      <a:pt x="6713239" y="1842250"/>
                    </a:lnTo>
                    <a:lnTo>
                      <a:pt x="6713239" y="1534324"/>
                    </a:lnTo>
                    <a:lnTo>
                      <a:pt x="6779566" y="1534324"/>
                    </a:lnTo>
                    <a:close/>
                    <a:moveTo>
                      <a:pt x="2293019" y="732653"/>
                    </a:moveTo>
                    <a:lnTo>
                      <a:pt x="2591490" y="732653"/>
                    </a:lnTo>
                    <a:lnTo>
                      <a:pt x="2591490" y="1842250"/>
                    </a:lnTo>
                    <a:lnTo>
                      <a:pt x="2293019" y="1842250"/>
                    </a:lnTo>
                    <a:close/>
                    <a:moveTo>
                      <a:pt x="1923483" y="684871"/>
                    </a:moveTo>
                    <a:lnTo>
                      <a:pt x="1956646" y="684871"/>
                    </a:lnTo>
                    <a:lnTo>
                      <a:pt x="1956646" y="711417"/>
                    </a:lnTo>
                    <a:lnTo>
                      <a:pt x="1956646" y="796362"/>
                    </a:lnTo>
                    <a:lnTo>
                      <a:pt x="2075087" y="796362"/>
                    </a:lnTo>
                    <a:lnTo>
                      <a:pt x="2075087" y="886616"/>
                    </a:lnTo>
                    <a:lnTo>
                      <a:pt x="2094038" y="886616"/>
                    </a:lnTo>
                    <a:lnTo>
                      <a:pt x="2094038" y="1842250"/>
                    </a:lnTo>
                    <a:lnTo>
                      <a:pt x="2075087" y="1842250"/>
                    </a:lnTo>
                    <a:lnTo>
                      <a:pt x="1738715" y="1842250"/>
                    </a:lnTo>
                    <a:lnTo>
                      <a:pt x="1715027" y="1842250"/>
                    </a:lnTo>
                    <a:lnTo>
                      <a:pt x="1715027" y="796362"/>
                    </a:lnTo>
                    <a:lnTo>
                      <a:pt x="1838205" y="796362"/>
                    </a:lnTo>
                    <a:lnTo>
                      <a:pt x="1838205" y="711417"/>
                    </a:lnTo>
                    <a:lnTo>
                      <a:pt x="1923483" y="711417"/>
                    </a:lnTo>
                    <a:close/>
                    <a:moveTo>
                      <a:pt x="3434791" y="488435"/>
                    </a:moveTo>
                    <a:lnTo>
                      <a:pt x="3614821" y="488435"/>
                    </a:lnTo>
                    <a:lnTo>
                      <a:pt x="3614821" y="1842250"/>
                    </a:lnTo>
                    <a:lnTo>
                      <a:pt x="3434791" y="1842250"/>
                    </a:lnTo>
                    <a:close/>
                    <a:moveTo>
                      <a:pt x="824350" y="419417"/>
                    </a:moveTo>
                    <a:lnTo>
                      <a:pt x="1113346" y="419417"/>
                    </a:lnTo>
                    <a:lnTo>
                      <a:pt x="1113346" y="1842250"/>
                    </a:lnTo>
                    <a:lnTo>
                      <a:pt x="824350" y="1842250"/>
                    </a:lnTo>
                    <a:close/>
                    <a:moveTo>
                      <a:pt x="5329847" y="31855"/>
                    </a:moveTo>
                    <a:lnTo>
                      <a:pt x="5680433" y="31855"/>
                    </a:lnTo>
                    <a:lnTo>
                      <a:pt x="5680433" y="1465306"/>
                    </a:lnTo>
                    <a:lnTo>
                      <a:pt x="5765711" y="1465306"/>
                    </a:lnTo>
                    <a:lnTo>
                      <a:pt x="5765711" y="1842250"/>
                    </a:lnTo>
                    <a:lnTo>
                      <a:pt x="5680433" y="1842250"/>
                    </a:lnTo>
                    <a:lnTo>
                      <a:pt x="5410387" y="1842250"/>
                    </a:lnTo>
                    <a:lnTo>
                      <a:pt x="5329847" y="1842250"/>
                    </a:lnTo>
                    <a:close/>
                    <a:moveTo>
                      <a:pt x="4794494" y="0"/>
                    </a:moveTo>
                    <a:lnTo>
                      <a:pt x="5145079" y="0"/>
                    </a:lnTo>
                    <a:lnTo>
                      <a:pt x="5145079" y="1842250"/>
                    </a:lnTo>
                    <a:lnTo>
                      <a:pt x="4794494" y="184225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</p:grpSp>
        <p:sp>
          <p:nvSpPr>
            <p:cNvPr id="74" name="íṡḷïdé"/>
            <p:cNvSpPr/>
            <p:nvPr/>
          </p:nvSpPr>
          <p:spPr bwMode="auto">
            <a:xfrm>
              <a:off x="0" y="6436462"/>
              <a:ext cx="12192000" cy="421538"/>
            </a:xfrm>
            <a:custGeom>
              <a:avLst/>
              <a:gdLst>
                <a:gd name="T0" fmla="*/ 132 w 2098"/>
                <a:gd name="T1" fmla="*/ 21 h 101"/>
                <a:gd name="T2" fmla="*/ 138 w 2098"/>
                <a:gd name="T3" fmla="*/ 0 h 101"/>
                <a:gd name="T4" fmla="*/ 281 w 2098"/>
                <a:gd name="T5" fmla="*/ 21 h 101"/>
                <a:gd name="T6" fmla="*/ 289 w 2098"/>
                <a:gd name="T7" fmla="*/ 0 h 101"/>
                <a:gd name="T8" fmla="*/ 675 w 2098"/>
                <a:gd name="T9" fmla="*/ 21 h 101"/>
                <a:gd name="T10" fmla="*/ 685 w 2098"/>
                <a:gd name="T11" fmla="*/ 0 h 101"/>
                <a:gd name="T12" fmla="*/ 706 w 2098"/>
                <a:gd name="T13" fmla="*/ 21 h 101"/>
                <a:gd name="T14" fmla="*/ 710 w 2098"/>
                <a:gd name="T15" fmla="*/ 0 h 101"/>
                <a:gd name="T16" fmla="*/ 819 w 2098"/>
                <a:gd name="T17" fmla="*/ 21 h 101"/>
                <a:gd name="T18" fmla="*/ 824 w 2098"/>
                <a:gd name="T19" fmla="*/ 0 h 101"/>
                <a:gd name="T20" fmla="*/ 889 w 2098"/>
                <a:gd name="T21" fmla="*/ 21 h 101"/>
                <a:gd name="T22" fmla="*/ 895 w 2098"/>
                <a:gd name="T23" fmla="*/ 0 h 101"/>
                <a:gd name="T24" fmla="*/ 979 w 2098"/>
                <a:gd name="T25" fmla="*/ 21 h 101"/>
                <a:gd name="T26" fmla="*/ 987 w 2098"/>
                <a:gd name="T27" fmla="*/ 0 h 101"/>
                <a:gd name="T28" fmla="*/ 1222 w 2098"/>
                <a:gd name="T29" fmla="*/ 21 h 101"/>
                <a:gd name="T30" fmla="*/ 1228 w 2098"/>
                <a:gd name="T31" fmla="*/ 0 h 101"/>
                <a:gd name="T32" fmla="*/ 1257 w 2098"/>
                <a:gd name="T33" fmla="*/ 21 h 101"/>
                <a:gd name="T34" fmla="*/ 1260 w 2098"/>
                <a:gd name="T35" fmla="*/ 4 h 101"/>
                <a:gd name="T36" fmla="*/ 1352 w 2098"/>
                <a:gd name="T37" fmla="*/ 0 h 101"/>
                <a:gd name="T38" fmla="*/ 1362 w 2098"/>
                <a:gd name="T39" fmla="*/ 4 h 101"/>
                <a:gd name="T40" fmla="*/ 1446 w 2098"/>
                <a:gd name="T41" fmla="*/ 0 h 101"/>
                <a:gd name="T42" fmla="*/ 1446 w 2098"/>
                <a:gd name="T43" fmla="*/ 11 h 101"/>
                <a:gd name="T44" fmla="*/ 1477 w 2098"/>
                <a:gd name="T45" fmla="*/ 21 h 101"/>
                <a:gd name="T46" fmla="*/ 1478 w 2098"/>
                <a:gd name="T47" fmla="*/ 0 h 101"/>
                <a:gd name="T48" fmla="*/ 1582 w 2098"/>
                <a:gd name="T49" fmla="*/ 21 h 101"/>
                <a:gd name="T50" fmla="*/ 1610 w 2098"/>
                <a:gd name="T51" fmla="*/ 0 h 101"/>
                <a:gd name="T52" fmla="*/ 1783 w 2098"/>
                <a:gd name="T53" fmla="*/ 21 h 101"/>
                <a:gd name="T54" fmla="*/ 1792 w 2098"/>
                <a:gd name="T55" fmla="*/ 0 h 101"/>
                <a:gd name="T56" fmla="*/ 1884 w 2098"/>
                <a:gd name="T57" fmla="*/ 4 h 101"/>
                <a:gd name="T58" fmla="*/ 1903 w 2098"/>
                <a:gd name="T59" fmla="*/ 11 h 101"/>
                <a:gd name="T60" fmla="*/ 1928 w 2098"/>
                <a:gd name="T61" fmla="*/ 0 h 101"/>
                <a:gd name="T62" fmla="*/ 2029 w 2098"/>
                <a:gd name="T63" fmla="*/ 11 h 101"/>
                <a:gd name="T64" fmla="*/ 2037 w 2098"/>
                <a:gd name="T65" fmla="*/ 19 h 101"/>
                <a:gd name="T66" fmla="*/ 2046 w 2098"/>
                <a:gd name="T67" fmla="*/ 4 h 101"/>
                <a:gd name="T68" fmla="*/ 2081 w 2098"/>
                <a:gd name="T69" fmla="*/ 19 h 101"/>
                <a:gd name="T70" fmla="*/ 2087 w 2098"/>
                <a:gd name="T71" fmla="*/ 21 h 101"/>
                <a:gd name="T72" fmla="*/ 2098 w 2098"/>
                <a:gd name="T73" fmla="*/ 57 h 101"/>
                <a:gd name="T74" fmla="*/ 2098 w 2098"/>
                <a:gd name="T75" fmla="*/ 101 h 101"/>
                <a:gd name="T76" fmla="*/ 0 w 2098"/>
                <a:gd name="T77" fmla="*/ 101 h 101"/>
                <a:gd name="T78" fmla="*/ 0 w 2098"/>
                <a:gd name="T79" fmla="*/ 57 h 101"/>
                <a:gd name="T80" fmla="*/ 4 w 2098"/>
                <a:gd name="T81" fmla="*/ 21 h 101"/>
                <a:gd name="T82" fmla="*/ 132 w 2098"/>
                <a:gd name="T8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8" h="101">
                  <a:moveTo>
                    <a:pt x="132" y="0"/>
                  </a:moveTo>
                  <a:lnTo>
                    <a:pt x="132" y="21"/>
                  </a:lnTo>
                  <a:lnTo>
                    <a:pt x="138" y="21"/>
                  </a:lnTo>
                  <a:lnTo>
                    <a:pt x="138" y="0"/>
                  </a:lnTo>
                  <a:lnTo>
                    <a:pt x="281" y="0"/>
                  </a:lnTo>
                  <a:lnTo>
                    <a:pt x="281" y="21"/>
                  </a:lnTo>
                  <a:lnTo>
                    <a:pt x="289" y="21"/>
                  </a:lnTo>
                  <a:lnTo>
                    <a:pt x="289" y="0"/>
                  </a:lnTo>
                  <a:lnTo>
                    <a:pt x="675" y="0"/>
                  </a:lnTo>
                  <a:lnTo>
                    <a:pt x="675" y="21"/>
                  </a:lnTo>
                  <a:lnTo>
                    <a:pt x="685" y="21"/>
                  </a:lnTo>
                  <a:lnTo>
                    <a:pt x="685" y="0"/>
                  </a:lnTo>
                  <a:lnTo>
                    <a:pt x="706" y="0"/>
                  </a:lnTo>
                  <a:lnTo>
                    <a:pt x="706" y="21"/>
                  </a:lnTo>
                  <a:lnTo>
                    <a:pt x="710" y="21"/>
                  </a:lnTo>
                  <a:lnTo>
                    <a:pt x="710" y="0"/>
                  </a:lnTo>
                  <a:lnTo>
                    <a:pt x="819" y="0"/>
                  </a:lnTo>
                  <a:lnTo>
                    <a:pt x="819" y="21"/>
                  </a:lnTo>
                  <a:lnTo>
                    <a:pt x="824" y="21"/>
                  </a:lnTo>
                  <a:lnTo>
                    <a:pt x="824" y="0"/>
                  </a:lnTo>
                  <a:lnTo>
                    <a:pt x="889" y="0"/>
                  </a:lnTo>
                  <a:lnTo>
                    <a:pt x="889" y="21"/>
                  </a:lnTo>
                  <a:lnTo>
                    <a:pt x="895" y="21"/>
                  </a:lnTo>
                  <a:lnTo>
                    <a:pt x="895" y="0"/>
                  </a:lnTo>
                  <a:lnTo>
                    <a:pt x="979" y="0"/>
                  </a:lnTo>
                  <a:lnTo>
                    <a:pt x="979" y="21"/>
                  </a:lnTo>
                  <a:lnTo>
                    <a:pt x="987" y="21"/>
                  </a:lnTo>
                  <a:lnTo>
                    <a:pt x="987" y="0"/>
                  </a:lnTo>
                  <a:lnTo>
                    <a:pt x="1222" y="0"/>
                  </a:lnTo>
                  <a:lnTo>
                    <a:pt x="1222" y="21"/>
                  </a:lnTo>
                  <a:lnTo>
                    <a:pt x="1228" y="21"/>
                  </a:lnTo>
                  <a:lnTo>
                    <a:pt x="1228" y="0"/>
                  </a:lnTo>
                  <a:lnTo>
                    <a:pt x="1257" y="0"/>
                  </a:lnTo>
                  <a:lnTo>
                    <a:pt x="1257" y="21"/>
                  </a:lnTo>
                  <a:lnTo>
                    <a:pt x="1260" y="21"/>
                  </a:lnTo>
                  <a:lnTo>
                    <a:pt x="1260" y="4"/>
                  </a:lnTo>
                  <a:lnTo>
                    <a:pt x="1260" y="0"/>
                  </a:lnTo>
                  <a:lnTo>
                    <a:pt x="1352" y="0"/>
                  </a:lnTo>
                  <a:lnTo>
                    <a:pt x="1352" y="4"/>
                  </a:lnTo>
                  <a:lnTo>
                    <a:pt x="1362" y="4"/>
                  </a:lnTo>
                  <a:lnTo>
                    <a:pt x="1362" y="0"/>
                  </a:lnTo>
                  <a:lnTo>
                    <a:pt x="1446" y="0"/>
                  </a:lnTo>
                  <a:lnTo>
                    <a:pt x="1446" y="4"/>
                  </a:lnTo>
                  <a:lnTo>
                    <a:pt x="1446" y="11"/>
                  </a:lnTo>
                  <a:lnTo>
                    <a:pt x="1477" y="11"/>
                  </a:lnTo>
                  <a:lnTo>
                    <a:pt x="1477" y="21"/>
                  </a:lnTo>
                  <a:lnTo>
                    <a:pt x="1478" y="21"/>
                  </a:lnTo>
                  <a:lnTo>
                    <a:pt x="1478" y="0"/>
                  </a:lnTo>
                  <a:lnTo>
                    <a:pt x="1582" y="0"/>
                  </a:lnTo>
                  <a:lnTo>
                    <a:pt x="1582" y="21"/>
                  </a:lnTo>
                  <a:lnTo>
                    <a:pt x="1610" y="21"/>
                  </a:lnTo>
                  <a:lnTo>
                    <a:pt x="1610" y="0"/>
                  </a:lnTo>
                  <a:lnTo>
                    <a:pt x="1783" y="0"/>
                  </a:lnTo>
                  <a:lnTo>
                    <a:pt x="1783" y="21"/>
                  </a:lnTo>
                  <a:lnTo>
                    <a:pt x="1792" y="21"/>
                  </a:lnTo>
                  <a:lnTo>
                    <a:pt x="1792" y="0"/>
                  </a:lnTo>
                  <a:lnTo>
                    <a:pt x="1884" y="0"/>
                  </a:lnTo>
                  <a:lnTo>
                    <a:pt x="1884" y="4"/>
                  </a:lnTo>
                  <a:lnTo>
                    <a:pt x="1903" y="4"/>
                  </a:lnTo>
                  <a:lnTo>
                    <a:pt x="1903" y="11"/>
                  </a:lnTo>
                  <a:lnTo>
                    <a:pt x="1928" y="11"/>
                  </a:lnTo>
                  <a:lnTo>
                    <a:pt x="1928" y="0"/>
                  </a:lnTo>
                  <a:lnTo>
                    <a:pt x="2029" y="0"/>
                  </a:lnTo>
                  <a:lnTo>
                    <a:pt x="2029" y="11"/>
                  </a:lnTo>
                  <a:lnTo>
                    <a:pt x="2037" y="11"/>
                  </a:lnTo>
                  <a:lnTo>
                    <a:pt x="2037" y="19"/>
                  </a:lnTo>
                  <a:lnTo>
                    <a:pt x="2046" y="19"/>
                  </a:lnTo>
                  <a:lnTo>
                    <a:pt x="2046" y="4"/>
                  </a:lnTo>
                  <a:lnTo>
                    <a:pt x="2081" y="4"/>
                  </a:lnTo>
                  <a:lnTo>
                    <a:pt x="2081" y="19"/>
                  </a:lnTo>
                  <a:lnTo>
                    <a:pt x="2087" y="19"/>
                  </a:lnTo>
                  <a:lnTo>
                    <a:pt x="2087" y="21"/>
                  </a:lnTo>
                  <a:lnTo>
                    <a:pt x="2098" y="2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098" y="101"/>
                  </a:lnTo>
                  <a:lnTo>
                    <a:pt x="2098" y="101"/>
                  </a:lnTo>
                  <a:lnTo>
                    <a:pt x="0" y="10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4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4" name="ïṥ1iḑe"/>
          <p:cNvGrpSpPr/>
          <p:nvPr/>
        </p:nvGrpSpPr>
        <p:grpSpPr>
          <a:xfrm>
            <a:off x="0" y="1061359"/>
            <a:ext cx="12192000" cy="1283477"/>
            <a:chOff x="0" y="1123950"/>
            <a:chExt cx="12192000" cy="1283477"/>
          </a:xfrm>
        </p:grpSpPr>
        <p:sp>
          <p:nvSpPr>
            <p:cNvPr id="25" name="i$lïḓè"/>
            <p:cNvSpPr/>
            <p:nvPr/>
          </p:nvSpPr>
          <p:spPr>
            <a:xfrm>
              <a:off x="0" y="1123950"/>
              <a:ext cx="12192000" cy="128347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endParaRPr lang="zh-CN" altLang="en-US" sz="2000" b="1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</a:endParaRPr>
            </a:p>
          </p:txBody>
        </p:sp>
        <p:grpSp>
          <p:nvGrpSpPr>
            <p:cNvPr id="26" name="ïṥḻïḋè"/>
            <p:cNvGrpSpPr/>
            <p:nvPr/>
          </p:nvGrpSpPr>
          <p:grpSpPr>
            <a:xfrm>
              <a:off x="7568301" y="1424760"/>
              <a:ext cx="3950603" cy="982667"/>
              <a:chOff x="673100" y="1601785"/>
              <a:chExt cx="2852855" cy="709616"/>
            </a:xfrm>
          </p:grpSpPr>
          <p:sp>
            <p:nvSpPr>
              <p:cNvPr id="27" name="îSļídê"/>
              <p:cNvSpPr/>
              <p:nvPr/>
            </p:nvSpPr>
            <p:spPr bwMode="auto">
              <a:xfrm>
                <a:off x="2965830" y="1695441"/>
                <a:ext cx="560125" cy="615958"/>
              </a:xfrm>
              <a:custGeom>
                <a:avLst/>
                <a:gdLst>
                  <a:gd name="T0" fmla="*/ 120 w 132"/>
                  <a:gd name="T1" fmla="*/ 119 h 145"/>
                  <a:gd name="T2" fmla="*/ 97 w 132"/>
                  <a:gd name="T3" fmla="*/ 108 h 145"/>
                  <a:gd name="T4" fmla="*/ 90 w 132"/>
                  <a:gd name="T5" fmla="*/ 103 h 145"/>
                  <a:gd name="T6" fmla="*/ 99 w 132"/>
                  <a:gd name="T7" fmla="*/ 105 h 145"/>
                  <a:gd name="T8" fmla="*/ 95 w 132"/>
                  <a:gd name="T9" fmla="*/ 91 h 145"/>
                  <a:gd name="T10" fmla="*/ 106 w 132"/>
                  <a:gd name="T11" fmla="*/ 97 h 145"/>
                  <a:gd name="T12" fmla="*/ 101 w 132"/>
                  <a:gd name="T13" fmla="*/ 84 h 145"/>
                  <a:gd name="T14" fmla="*/ 109 w 132"/>
                  <a:gd name="T15" fmla="*/ 89 h 145"/>
                  <a:gd name="T16" fmla="*/ 106 w 132"/>
                  <a:gd name="T17" fmla="*/ 75 h 145"/>
                  <a:gd name="T18" fmla="*/ 117 w 132"/>
                  <a:gd name="T19" fmla="*/ 75 h 145"/>
                  <a:gd name="T20" fmla="*/ 108 w 132"/>
                  <a:gd name="T21" fmla="*/ 65 h 145"/>
                  <a:gd name="T22" fmla="*/ 120 w 132"/>
                  <a:gd name="T23" fmla="*/ 60 h 145"/>
                  <a:gd name="T24" fmla="*/ 106 w 132"/>
                  <a:gd name="T25" fmla="*/ 41 h 145"/>
                  <a:gd name="T26" fmla="*/ 70 w 132"/>
                  <a:gd name="T27" fmla="*/ 0 h 145"/>
                  <a:gd name="T28" fmla="*/ 65 w 132"/>
                  <a:gd name="T29" fmla="*/ 0 h 145"/>
                  <a:gd name="T30" fmla="*/ 60 w 132"/>
                  <a:gd name="T31" fmla="*/ 0 h 145"/>
                  <a:gd name="T32" fmla="*/ 23 w 132"/>
                  <a:gd name="T33" fmla="*/ 41 h 145"/>
                  <a:gd name="T34" fmla="*/ 10 w 132"/>
                  <a:gd name="T35" fmla="*/ 60 h 145"/>
                  <a:gd name="T36" fmla="*/ 22 w 132"/>
                  <a:gd name="T37" fmla="*/ 65 h 145"/>
                  <a:gd name="T38" fmla="*/ 13 w 132"/>
                  <a:gd name="T39" fmla="*/ 75 h 145"/>
                  <a:gd name="T40" fmla="*/ 24 w 132"/>
                  <a:gd name="T41" fmla="*/ 75 h 145"/>
                  <a:gd name="T42" fmla="*/ 20 w 132"/>
                  <a:gd name="T43" fmla="*/ 89 h 145"/>
                  <a:gd name="T44" fmla="*/ 29 w 132"/>
                  <a:gd name="T45" fmla="*/ 84 h 145"/>
                  <a:gd name="T46" fmla="*/ 23 w 132"/>
                  <a:gd name="T47" fmla="*/ 97 h 145"/>
                  <a:gd name="T48" fmla="*/ 34 w 132"/>
                  <a:gd name="T49" fmla="*/ 91 h 145"/>
                  <a:gd name="T50" fmla="*/ 31 w 132"/>
                  <a:gd name="T51" fmla="*/ 105 h 145"/>
                  <a:gd name="T52" fmla="*/ 40 w 132"/>
                  <a:gd name="T53" fmla="*/ 103 h 145"/>
                  <a:gd name="T54" fmla="*/ 32 w 132"/>
                  <a:gd name="T55" fmla="*/ 108 h 145"/>
                  <a:gd name="T56" fmla="*/ 7 w 132"/>
                  <a:gd name="T57" fmla="*/ 117 h 145"/>
                  <a:gd name="T58" fmla="*/ 0 w 132"/>
                  <a:gd name="T59" fmla="*/ 121 h 145"/>
                  <a:gd name="T60" fmla="*/ 0 w 132"/>
                  <a:gd name="T61" fmla="*/ 145 h 145"/>
                  <a:gd name="T62" fmla="*/ 65 w 132"/>
                  <a:gd name="T63" fmla="*/ 145 h 145"/>
                  <a:gd name="T64" fmla="*/ 130 w 132"/>
                  <a:gd name="T65" fmla="*/ 145 h 145"/>
                  <a:gd name="T66" fmla="*/ 130 w 132"/>
                  <a:gd name="T67" fmla="*/ 130 h 145"/>
                  <a:gd name="T68" fmla="*/ 120 w 132"/>
                  <a:gd name="T69" fmla="*/ 11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2" h="145">
                    <a:moveTo>
                      <a:pt x="120" y="119"/>
                    </a:moveTo>
                    <a:cubicBezTo>
                      <a:pt x="112" y="115"/>
                      <a:pt x="105" y="111"/>
                      <a:pt x="97" y="108"/>
                    </a:cubicBezTo>
                    <a:cubicBezTo>
                      <a:pt x="94" y="107"/>
                      <a:pt x="91" y="105"/>
                      <a:pt x="90" y="103"/>
                    </a:cubicBezTo>
                    <a:cubicBezTo>
                      <a:pt x="92" y="104"/>
                      <a:pt x="95" y="105"/>
                      <a:pt x="99" y="105"/>
                    </a:cubicBezTo>
                    <a:cubicBezTo>
                      <a:pt x="97" y="100"/>
                      <a:pt x="96" y="95"/>
                      <a:pt x="95" y="91"/>
                    </a:cubicBezTo>
                    <a:cubicBezTo>
                      <a:pt x="98" y="94"/>
                      <a:pt x="102" y="96"/>
                      <a:pt x="106" y="97"/>
                    </a:cubicBezTo>
                    <a:cubicBezTo>
                      <a:pt x="104" y="93"/>
                      <a:pt x="102" y="88"/>
                      <a:pt x="101" y="84"/>
                    </a:cubicBezTo>
                    <a:cubicBezTo>
                      <a:pt x="103" y="86"/>
                      <a:pt x="106" y="88"/>
                      <a:pt x="109" y="89"/>
                    </a:cubicBezTo>
                    <a:cubicBezTo>
                      <a:pt x="107" y="84"/>
                      <a:pt x="106" y="79"/>
                      <a:pt x="106" y="75"/>
                    </a:cubicBezTo>
                    <a:cubicBezTo>
                      <a:pt x="109" y="76"/>
                      <a:pt x="113" y="75"/>
                      <a:pt x="117" y="75"/>
                    </a:cubicBezTo>
                    <a:cubicBezTo>
                      <a:pt x="113" y="71"/>
                      <a:pt x="110" y="68"/>
                      <a:pt x="108" y="65"/>
                    </a:cubicBezTo>
                    <a:cubicBezTo>
                      <a:pt x="111" y="64"/>
                      <a:pt x="115" y="63"/>
                      <a:pt x="120" y="60"/>
                    </a:cubicBezTo>
                    <a:cubicBezTo>
                      <a:pt x="112" y="57"/>
                      <a:pt x="108" y="49"/>
                      <a:pt x="106" y="41"/>
                    </a:cubicBezTo>
                    <a:cubicBezTo>
                      <a:pt x="104" y="19"/>
                      <a:pt x="90" y="2"/>
                      <a:pt x="7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9" y="2"/>
                      <a:pt x="26" y="19"/>
                      <a:pt x="23" y="41"/>
                    </a:cubicBezTo>
                    <a:cubicBezTo>
                      <a:pt x="21" y="49"/>
                      <a:pt x="18" y="57"/>
                      <a:pt x="10" y="60"/>
                    </a:cubicBezTo>
                    <a:cubicBezTo>
                      <a:pt x="14" y="63"/>
                      <a:pt x="18" y="64"/>
                      <a:pt x="22" y="65"/>
                    </a:cubicBezTo>
                    <a:cubicBezTo>
                      <a:pt x="20" y="68"/>
                      <a:pt x="17" y="71"/>
                      <a:pt x="13" y="75"/>
                    </a:cubicBezTo>
                    <a:cubicBezTo>
                      <a:pt x="16" y="75"/>
                      <a:pt x="20" y="76"/>
                      <a:pt x="24" y="75"/>
                    </a:cubicBezTo>
                    <a:cubicBezTo>
                      <a:pt x="23" y="79"/>
                      <a:pt x="22" y="84"/>
                      <a:pt x="20" y="89"/>
                    </a:cubicBezTo>
                    <a:cubicBezTo>
                      <a:pt x="23" y="88"/>
                      <a:pt x="26" y="86"/>
                      <a:pt x="29" y="84"/>
                    </a:cubicBezTo>
                    <a:cubicBezTo>
                      <a:pt x="27" y="88"/>
                      <a:pt x="25" y="93"/>
                      <a:pt x="23" y="97"/>
                    </a:cubicBezTo>
                    <a:cubicBezTo>
                      <a:pt x="28" y="96"/>
                      <a:pt x="31" y="94"/>
                      <a:pt x="34" y="91"/>
                    </a:cubicBezTo>
                    <a:cubicBezTo>
                      <a:pt x="34" y="95"/>
                      <a:pt x="32" y="100"/>
                      <a:pt x="31" y="105"/>
                    </a:cubicBezTo>
                    <a:cubicBezTo>
                      <a:pt x="34" y="105"/>
                      <a:pt x="37" y="104"/>
                      <a:pt x="40" y="103"/>
                    </a:cubicBezTo>
                    <a:cubicBezTo>
                      <a:pt x="38" y="105"/>
                      <a:pt x="36" y="107"/>
                      <a:pt x="32" y="108"/>
                    </a:cubicBezTo>
                    <a:cubicBezTo>
                      <a:pt x="24" y="111"/>
                      <a:pt x="15" y="114"/>
                      <a:pt x="7" y="117"/>
                    </a:cubicBezTo>
                    <a:cubicBezTo>
                      <a:pt x="5" y="118"/>
                      <a:pt x="2" y="120"/>
                      <a:pt x="0" y="121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65" y="145"/>
                      <a:pt x="65" y="145"/>
                      <a:pt x="65" y="145"/>
                    </a:cubicBezTo>
                    <a:cubicBezTo>
                      <a:pt x="130" y="145"/>
                      <a:pt x="130" y="145"/>
                      <a:pt x="130" y="145"/>
                    </a:cubicBezTo>
                    <a:cubicBezTo>
                      <a:pt x="130" y="145"/>
                      <a:pt x="132" y="135"/>
                      <a:pt x="130" y="130"/>
                    </a:cubicBezTo>
                    <a:cubicBezTo>
                      <a:pt x="129" y="128"/>
                      <a:pt x="126" y="123"/>
                      <a:pt x="120" y="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H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HK" altLang="en-US">
                  <a:latin typeface="微软雅黑" panose="020B0503020204020204" charset="-122"/>
                  <a:ea typeface="微软雅黑" panose="020B0503020204020204" charset="-122"/>
                  <a:cs typeface="Alibaba PuHuiTi" panose="00020600040101010101" pitchFamily="18" charset="-122"/>
                </a:endParaRPr>
              </a:p>
            </p:txBody>
          </p:sp>
          <p:sp>
            <p:nvSpPr>
              <p:cNvPr id="28" name="ïṩlîḑê"/>
              <p:cNvSpPr/>
              <p:nvPr/>
            </p:nvSpPr>
            <p:spPr bwMode="auto">
              <a:xfrm>
                <a:off x="673100" y="1634205"/>
                <a:ext cx="587140" cy="677196"/>
              </a:xfrm>
              <a:custGeom>
                <a:avLst/>
                <a:gdLst>
                  <a:gd name="T0" fmla="*/ 101 w 138"/>
                  <a:gd name="T1" fmla="*/ 124 h 159"/>
                  <a:gd name="T2" fmla="*/ 90 w 138"/>
                  <a:gd name="T3" fmla="*/ 109 h 159"/>
                  <a:gd name="T4" fmla="*/ 102 w 138"/>
                  <a:gd name="T5" fmla="*/ 92 h 159"/>
                  <a:gd name="T6" fmla="*/ 108 w 138"/>
                  <a:gd name="T7" fmla="*/ 88 h 159"/>
                  <a:gd name="T8" fmla="*/ 112 w 138"/>
                  <a:gd name="T9" fmla="*/ 79 h 159"/>
                  <a:gd name="T10" fmla="*/ 112 w 138"/>
                  <a:gd name="T11" fmla="*/ 68 h 159"/>
                  <a:gd name="T12" fmla="*/ 110 w 138"/>
                  <a:gd name="T13" fmla="*/ 61 h 159"/>
                  <a:gd name="T14" fmla="*/ 97 w 138"/>
                  <a:gd name="T15" fmla="*/ 30 h 159"/>
                  <a:gd name="T16" fmla="*/ 93 w 138"/>
                  <a:gd name="T17" fmla="*/ 26 h 159"/>
                  <a:gd name="T18" fmla="*/ 69 w 138"/>
                  <a:gd name="T19" fmla="*/ 1 h 159"/>
                  <a:gd name="T20" fmla="*/ 63 w 138"/>
                  <a:gd name="T21" fmla="*/ 3 h 159"/>
                  <a:gd name="T22" fmla="*/ 69 w 138"/>
                  <a:gd name="T23" fmla="*/ 9 h 159"/>
                  <a:gd name="T24" fmla="*/ 69 w 138"/>
                  <a:gd name="T25" fmla="*/ 15 h 159"/>
                  <a:gd name="T26" fmla="*/ 69 w 138"/>
                  <a:gd name="T27" fmla="*/ 15 h 159"/>
                  <a:gd name="T28" fmla="*/ 45 w 138"/>
                  <a:gd name="T29" fmla="*/ 9 h 159"/>
                  <a:gd name="T30" fmla="*/ 51 w 138"/>
                  <a:gd name="T31" fmla="*/ 22 h 159"/>
                  <a:gd name="T32" fmla="*/ 41 w 138"/>
                  <a:gd name="T33" fmla="*/ 12 h 159"/>
                  <a:gd name="T34" fmla="*/ 40 w 138"/>
                  <a:gd name="T35" fmla="*/ 31 h 159"/>
                  <a:gd name="T36" fmla="*/ 28 w 138"/>
                  <a:gd name="T37" fmla="*/ 59 h 159"/>
                  <a:gd name="T38" fmla="*/ 28 w 138"/>
                  <a:gd name="T39" fmla="*/ 61 h 159"/>
                  <a:gd name="T40" fmla="*/ 26 w 138"/>
                  <a:gd name="T41" fmla="*/ 68 h 159"/>
                  <a:gd name="T42" fmla="*/ 26 w 138"/>
                  <a:gd name="T43" fmla="*/ 79 h 159"/>
                  <a:gd name="T44" fmla="*/ 31 w 138"/>
                  <a:gd name="T45" fmla="*/ 88 h 159"/>
                  <a:gd name="T46" fmla="*/ 36 w 138"/>
                  <a:gd name="T47" fmla="*/ 92 h 159"/>
                  <a:gd name="T48" fmla="*/ 49 w 138"/>
                  <a:gd name="T49" fmla="*/ 109 h 159"/>
                  <a:gd name="T50" fmla="*/ 38 w 138"/>
                  <a:gd name="T51" fmla="*/ 124 h 159"/>
                  <a:gd name="T52" fmla="*/ 0 w 138"/>
                  <a:gd name="T53" fmla="*/ 142 h 159"/>
                  <a:gd name="T54" fmla="*/ 0 w 138"/>
                  <a:gd name="T55" fmla="*/ 159 h 159"/>
                  <a:gd name="T56" fmla="*/ 138 w 138"/>
                  <a:gd name="T57" fmla="*/ 159 h 159"/>
                  <a:gd name="T58" fmla="*/ 138 w 138"/>
                  <a:gd name="T59" fmla="*/ 141 h 159"/>
                  <a:gd name="T60" fmla="*/ 101 w 138"/>
                  <a:gd name="T61" fmla="*/ 12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" h="159">
                    <a:moveTo>
                      <a:pt x="101" y="124"/>
                    </a:moveTo>
                    <a:cubicBezTo>
                      <a:pt x="93" y="121"/>
                      <a:pt x="91" y="116"/>
                      <a:pt x="90" y="109"/>
                    </a:cubicBezTo>
                    <a:cubicBezTo>
                      <a:pt x="95" y="105"/>
                      <a:pt x="99" y="99"/>
                      <a:pt x="102" y="92"/>
                    </a:cubicBezTo>
                    <a:cubicBezTo>
                      <a:pt x="105" y="92"/>
                      <a:pt x="107" y="90"/>
                      <a:pt x="108" y="88"/>
                    </a:cubicBezTo>
                    <a:cubicBezTo>
                      <a:pt x="110" y="86"/>
                      <a:pt x="111" y="82"/>
                      <a:pt x="112" y="79"/>
                    </a:cubicBezTo>
                    <a:cubicBezTo>
                      <a:pt x="113" y="75"/>
                      <a:pt x="113" y="71"/>
                      <a:pt x="112" y="68"/>
                    </a:cubicBezTo>
                    <a:cubicBezTo>
                      <a:pt x="112" y="65"/>
                      <a:pt x="111" y="63"/>
                      <a:pt x="110" y="61"/>
                    </a:cubicBezTo>
                    <a:cubicBezTo>
                      <a:pt x="109" y="49"/>
                      <a:pt x="104" y="38"/>
                      <a:pt x="97" y="30"/>
                    </a:cubicBezTo>
                    <a:cubicBezTo>
                      <a:pt x="96" y="29"/>
                      <a:pt x="94" y="27"/>
                      <a:pt x="93" y="26"/>
                    </a:cubicBezTo>
                    <a:cubicBezTo>
                      <a:pt x="98" y="12"/>
                      <a:pt x="86" y="0"/>
                      <a:pt x="69" y="1"/>
                    </a:cubicBezTo>
                    <a:cubicBezTo>
                      <a:pt x="67" y="2"/>
                      <a:pt x="65" y="2"/>
                      <a:pt x="63" y="3"/>
                    </a:cubicBezTo>
                    <a:cubicBezTo>
                      <a:pt x="65" y="4"/>
                      <a:pt x="68" y="6"/>
                      <a:pt x="69" y="9"/>
                    </a:cubicBezTo>
                    <a:cubicBezTo>
                      <a:pt x="70" y="11"/>
                      <a:pt x="70" y="13"/>
                      <a:pt x="69" y="15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3" y="0"/>
                      <a:pt x="45" y="4"/>
                      <a:pt x="45" y="9"/>
                    </a:cubicBezTo>
                    <a:cubicBezTo>
                      <a:pt x="49" y="13"/>
                      <a:pt x="51" y="16"/>
                      <a:pt x="51" y="22"/>
                    </a:cubicBezTo>
                    <a:cubicBezTo>
                      <a:pt x="45" y="22"/>
                      <a:pt x="43" y="18"/>
                      <a:pt x="41" y="12"/>
                    </a:cubicBezTo>
                    <a:cubicBezTo>
                      <a:pt x="39" y="19"/>
                      <a:pt x="38" y="25"/>
                      <a:pt x="40" y="31"/>
                    </a:cubicBezTo>
                    <a:cubicBezTo>
                      <a:pt x="34" y="38"/>
                      <a:pt x="29" y="49"/>
                      <a:pt x="28" y="59"/>
                    </a:cubicBezTo>
                    <a:cubicBezTo>
                      <a:pt x="28" y="60"/>
                      <a:pt x="28" y="60"/>
                      <a:pt x="28" y="61"/>
                    </a:cubicBezTo>
                    <a:cubicBezTo>
                      <a:pt x="27" y="63"/>
                      <a:pt x="27" y="65"/>
                      <a:pt x="26" y="68"/>
                    </a:cubicBezTo>
                    <a:cubicBezTo>
                      <a:pt x="26" y="71"/>
                      <a:pt x="26" y="75"/>
                      <a:pt x="26" y="79"/>
                    </a:cubicBezTo>
                    <a:cubicBezTo>
                      <a:pt x="27" y="82"/>
                      <a:pt x="29" y="86"/>
                      <a:pt x="31" y="88"/>
                    </a:cubicBezTo>
                    <a:cubicBezTo>
                      <a:pt x="32" y="90"/>
                      <a:pt x="34" y="92"/>
                      <a:pt x="36" y="92"/>
                    </a:cubicBezTo>
                    <a:cubicBezTo>
                      <a:pt x="39" y="99"/>
                      <a:pt x="43" y="105"/>
                      <a:pt x="49" y="109"/>
                    </a:cubicBezTo>
                    <a:cubicBezTo>
                      <a:pt x="48" y="116"/>
                      <a:pt x="45" y="121"/>
                      <a:pt x="38" y="124"/>
                    </a:cubicBezTo>
                    <a:cubicBezTo>
                      <a:pt x="25" y="129"/>
                      <a:pt x="8" y="132"/>
                      <a:pt x="0" y="14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138" y="159"/>
                      <a:pt x="138" y="159"/>
                      <a:pt x="138" y="159"/>
                    </a:cubicBezTo>
                    <a:cubicBezTo>
                      <a:pt x="138" y="141"/>
                      <a:pt x="138" y="141"/>
                      <a:pt x="138" y="141"/>
                    </a:cubicBezTo>
                    <a:cubicBezTo>
                      <a:pt x="130" y="132"/>
                      <a:pt x="114" y="129"/>
                      <a:pt x="101" y="1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H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HK" altLang="en-US">
                  <a:latin typeface="微软雅黑" panose="020B0503020204020204" charset="-122"/>
                  <a:ea typeface="微软雅黑" panose="020B0503020204020204" charset="-122"/>
                  <a:cs typeface="Alibaba PuHuiTi" panose="00020600040101010101" pitchFamily="18" charset="-122"/>
                </a:endParaRPr>
              </a:p>
            </p:txBody>
          </p:sp>
          <p:sp>
            <p:nvSpPr>
              <p:cNvPr id="29" name="íŝ1íḍe"/>
              <p:cNvSpPr/>
              <p:nvPr/>
            </p:nvSpPr>
            <p:spPr bwMode="auto">
              <a:xfrm>
                <a:off x="1260240" y="1639608"/>
                <a:ext cx="556523" cy="671793"/>
              </a:xfrm>
              <a:custGeom>
                <a:avLst/>
                <a:gdLst>
                  <a:gd name="T0" fmla="*/ 112 w 131"/>
                  <a:gd name="T1" fmla="*/ 128 h 158"/>
                  <a:gd name="T2" fmla="*/ 111 w 131"/>
                  <a:gd name="T3" fmla="*/ 127 h 158"/>
                  <a:gd name="T4" fmla="*/ 105 w 131"/>
                  <a:gd name="T5" fmla="*/ 95 h 158"/>
                  <a:gd name="T6" fmla="*/ 104 w 131"/>
                  <a:gd name="T7" fmla="*/ 96 h 158"/>
                  <a:gd name="T8" fmla="*/ 68 w 131"/>
                  <a:gd name="T9" fmla="*/ 0 h 158"/>
                  <a:gd name="T10" fmla="*/ 35 w 131"/>
                  <a:gd name="T11" fmla="*/ 101 h 158"/>
                  <a:gd name="T12" fmla="*/ 47 w 131"/>
                  <a:gd name="T13" fmla="*/ 111 h 158"/>
                  <a:gd name="T14" fmla="*/ 36 w 131"/>
                  <a:gd name="T15" fmla="*/ 124 h 158"/>
                  <a:gd name="T16" fmla="*/ 0 w 131"/>
                  <a:gd name="T17" fmla="*/ 140 h 158"/>
                  <a:gd name="T18" fmla="*/ 0 w 131"/>
                  <a:gd name="T19" fmla="*/ 158 h 158"/>
                  <a:gd name="T20" fmla="*/ 131 w 131"/>
                  <a:gd name="T21" fmla="*/ 158 h 158"/>
                  <a:gd name="T22" fmla="*/ 131 w 131"/>
                  <a:gd name="T23" fmla="*/ 136 h 158"/>
                  <a:gd name="T24" fmla="*/ 112 w 131"/>
                  <a:gd name="T25" fmla="*/ 12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158">
                    <a:moveTo>
                      <a:pt x="112" y="128"/>
                    </a:moveTo>
                    <a:cubicBezTo>
                      <a:pt x="112" y="128"/>
                      <a:pt x="112" y="127"/>
                      <a:pt x="111" y="127"/>
                    </a:cubicBezTo>
                    <a:cubicBezTo>
                      <a:pt x="105" y="117"/>
                      <a:pt x="91" y="112"/>
                      <a:pt x="105" y="95"/>
                    </a:cubicBezTo>
                    <a:cubicBezTo>
                      <a:pt x="105" y="96"/>
                      <a:pt x="105" y="96"/>
                      <a:pt x="104" y="96"/>
                    </a:cubicBezTo>
                    <a:cubicBezTo>
                      <a:pt x="131" y="63"/>
                      <a:pt x="104" y="0"/>
                      <a:pt x="68" y="0"/>
                    </a:cubicBezTo>
                    <a:cubicBezTo>
                      <a:pt x="30" y="0"/>
                      <a:pt x="1" y="70"/>
                      <a:pt x="35" y="101"/>
                    </a:cubicBezTo>
                    <a:cubicBezTo>
                      <a:pt x="39" y="105"/>
                      <a:pt x="43" y="108"/>
                      <a:pt x="47" y="111"/>
                    </a:cubicBezTo>
                    <a:cubicBezTo>
                      <a:pt x="46" y="116"/>
                      <a:pt x="43" y="121"/>
                      <a:pt x="36" y="124"/>
                    </a:cubicBezTo>
                    <a:cubicBezTo>
                      <a:pt x="24" y="129"/>
                      <a:pt x="8" y="131"/>
                      <a:pt x="0" y="140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31" y="158"/>
                      <a:pt x="131" y="158"/>
                      <a:pt x="131" y="158"/>
                    </a:cubicBezTo>
                    <a:cubicBezTo>
                      <a:pt x="131" y="136"/>
                      <a:pt x="131" y="136"/>
                      <a:pt x="131" y="136"/>
                    </a:cubicBezTo>
                    <a:cubicBezTo>
                      <a:pt x="126" y="133"/>
                      <a:pt x="119" y="130"/>
                      <a:pt x="112" y="1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H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HK" altLang="en-US">
                  <a:latin typeface="微软雅黑" panose="020B0503020204020204" charset="-122"/>
                  <a:ea typeface="微软雅黑" panose="020B0503020204020204" charset="-122"/>
                  <a:cs typeface="Alibaba PuHuiTi" panose="00020600040101010101" pitchFamily="18" charset="-122"/>
                </a:endParaRPr>
              </a:p>
            </p:txBody>
          </p:sp>
          <p:sp>
            <p:nvSpPr>
              <p:cNvPr id="30" name="í$ḻíďê"/>
              <p:cNvSpPr/>
              <p:nvPr/>
            </p:nvSpPr>
            <p:spPr bwMode="auto">
              <a:xfrm>
                <a:off x="1816764" y="1664822"/>
                <a:ext cx="556524" cy="646578"/>
              </a:xfrm>
              <a:custGeom>
                <a:avLst/>
                <a:gdLst>
                  <a:gd name="T0" fmla="*/ 121 w 131"/>
                  <a:gd name="T1" fmla="*/ 123 h 152"/>
                  <a:gd name="T2" fmla="*/ 110 w 131"/>
                  <a:gd name="T3" fmla="*/ 119 h 152"/>
                  <a:gd name="T4" fmla="*/ 108 w 131"/>
                  <a:gd name="T5" fmla="*/ 119 h 152"/>
                  <a:gd name="T6" fmla="*/ 110 w 131"/>
                  <a:gd name="T7" fmla="*/ 117 h 152"/>
                  <a:gd name="T8" fmla="*/ 120 w 131"/>
                  <a:gd name="T9" fmla="*/ 94 h 152"/>
                  <a:gd name="T10" fmla="*/ 110 w 131"/>
                  <a:gd name="T11" fmla="*/ 99 h 152"/>
                  <a:gd name="T12" fmla="*/ 110 w 131"/>
                  <a:gd name="T13" fmla="*/ 94 h 152"/>
                  <a:gd name="T14" fmla="*/ 117 w 131"/>
                  <a:gd name="T15" fmla="*/ 70 h 152"/>
                  <a:gd name="T16" fmla="*/ 110 w 131"/>
                  <a:gd name="T17" fmla="*/ 34 h 152"/>
                  <a:gd name="T18" fmla="*/ 100 w 131"/>
                  <a:gd name="T19" fmla="*/ 17 h 152"/>
                  <a:gd name="T20" fmla="*/ 89 w 131"/>
                  <a:gd name="T21" fmla="*/ 7 h 152"/>
                  <a:gd name="T22" fmla="*/ 79 w 131"/>
                  <a:gd name="T23" fmla="*/ 2 h 152"/>
                  <a:gd name="T24" fmla="*/ 74 w 131"/>
                  <a:gd name="T25" fmla="*/ 1 h 152"/>
                  <a:gd name="T26" fmla="*/ 67 w 131"/>
                  <a:gd name="T27" fmla="*/ 0 h 152"/>
                  <a:gd name="T28" fmla="*/ 66 w 131"/>
                  <a:gd name="T29" fmla="*/ 0 h 152"/>
                  <a:gd name="T30" fmla="*/ 60 w 131"/>
                  <a:gd name="T31" fmla="*/ 0 h 152"/>
                  <a:gd name="T32" fmla="*/ 55 w 131"/>
                  <a:gd name="T33" fmla="*/ 2 h 152"/>
                  <a:gd name="T34" fmla="*/ 44 w 131"/>
                  <a:gd name="T35" fmla="*/ 7 h 152"/>
                  <a:gd name="T36" fmla="*/ 34 w 131"/>
                  <a:gd name="T37" fmla="*/ 16 h 152"/>
                  <a:gd name="T38" fmla="*/ 24 w 131"/>
                  <a:gd name="T39" fmla="*/ 33 h 152"/>
                  <a:gd name="T40" fmla="*/ 17 w 131"/>
                  <a:gd name="T41" fmla="*/ 70 h 152"/>
                  <a:gd name="T42" fmla="*/ 24 w 131"/>
                  <a:gd name="T43" fmla="*/ 93 h 152"/>
                  <a:gd name="T44" fmla="*/ 24 w 131"/>
                  <a:gd name="T45" fmla="*/ 99 h 152"/>
                  <a:gd name="T46" fmla="*/ 14 w 131"/>
                  <a:gd name="T47" fmla="*/ 94 h 152"/>
                  <a:gd name="T48" fmla="*/ 24 w 131"/>
                  <a:gd name="T49" fmla="*/ 116 h 152"/>
                  <a:gd name="T50" fmla="*/ 26 w 131"/>
                  <a:gd name="T51" fmla="*/ 119 h 152"/>
                  <a:gd name="T52" fmla="*/ 24 w 131"/>
                  <a:gd name="T53" fmla="*/ 119 h 152"/>
                  <a:gd name="T54" fmla="*/ 13 w 131"/>
                  <a:gd name="T55" fmla="*/ 123 h 152"/>
                  <a:gd name="T56" fmla="*/ 3 w 131"/>
                  <a:gd name="T57" fmla="*/ 128 h 152"/>
                  <a:gd name="T58" fmla="*/ 0 w 131"/>
                  <a:gd name="T59" fmla="*/ 130 h 152"/>
                  <a:gd name="T60" fmla="*/ 0 w 131"/>
                  <a:gd name="T61" fmla="*/ 152 h 152"/>
                  <a:gd name="T62" fmla="*/ 131 w 131"/>
                  <a:gd name="T63" fmla="*/ 152 h 152"/>
                  <a:gd name="T64" fmla="*/ 131 w 131"/>
                  <a:gd name="T65" fmla="*/ 128 h 152"/>
                  <a:gd name="T66" fmla="*/ 121 w 131"/>
                  <a:gd name="T67" fmla="*/ 1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1" h="152">
                    <a:moveTo>
                      <a:pt x="121" y="123"/>
                    </a:moveTo>
                    <a:cubicBezTo>
                      <a:pt x="117" y="122"/>
                      <a:pt x="114" y="120"/>
                      <a:pt x="110" y="119"/>
                    </a:cubicBezTo>
                    <a:cubicBezTo>
                      <a:pt x="108" y="119"/>
                      <a:pt x="108" y="119"/>
                      <a:pt x="108" y="119"/>
                    </a:cubicBezTo>
                    <a:cubicBezTo>
                      <a:pt x="109" y="118"/>
                      <a:pt x="110" y="117"/>
                      <a:pt x="110" y="117"/>
                    </a:cubicBezTo>
                    <a:cubicBezTo>
                      <a:pt x="115" y="111"/>
                      <a:pt x="119" y="104"/>
                      <a:pt x="120" y="94"/>
                    </a:cubicBezTo>
                    <a:cubicBezTo>
                      <a:pt x="115" y="97"/>
                      <a:pt x="112" y="99"/>
                      <a:pt x="110" y="99"/>
                    </a:cubicBezTo>
                    <a:cubicBezTo>
                      <a:pt x="106" y="101"/>
                      <a:pt x="108" y="99"/>
                      <a:pt x="110" y="94"/>
                    </a:cubicBezTo>
                    <a:cubicBezTo>
                      <a:pt x="113" y="89"/>
                      <a:pt x="116" y="81"/>
                      <a:pt x="117" y="70"/>
                    </a:cubicBezTo>
                    <a:cubicBezTo>
                      <a:pt x="118" y="60"/>
                      <a:pt x="116" y="46"/>
                      <a:pt x="110" y="34"/>
                    </a:cubicBezTo>
                    <a:cubicBezTo>
                      <a:pt x="108" y="28"/>
                      <a:pt x="104" y="22"/>
                      <a:pt x="100" y="17"/>
                    </a:cubicBezTo>
                    <a:cubicBezTo>
                      <a:pt x="97" y="13"/>
                      <a:pt x="93" y="10"/>
                      <a:pt x="89" y="7"/>
                    </a:cubicBezTo>
                    <a:cubicBezTo>
                      <a:pt x="86" y="5"/>
                      <a:pt x="83" y="3"/>
                      <a:pt x="79" y="2"/>
                    </a:cubicBezTo>
                    <a:cubicBezTo>
                      <a:pt x="77" y="1"/>
                      <a:pt x="76" y="1"/>
                      <a:pt x="74" y="1"/>
                    </a:cubicBezTo>
                    <a:cubicBezTo>
                      <a:pt x="72" y="0"/>
                      <a:pt x="69" y="0"/>
                      <a:pt x="67" y="0"/>
                    </a:cubicBezTo>
                    <a:cubicBezTo>
                      <a:pt x="67" y="0"/>
                      <a:pt x="67" y="0"/>
                      <a:pt x="66" y="0"/>
                    </a:cubicBezTo>
                    <a:cubicBezTo>
                      <a:pt x="64" y="0"/>
                      <a:pt x="62" y="0"/>
                      <a:pt x="60" y="0"/>
                    </a:cubicBezTo>
                    <a:cubicBezTo>
                      <a:pt x="58" y="1"/>
                      <a:pt x="57" y="1"/>
                      <a:pt x="55" y="2"/>
                    </a:cubicBezTo>
                    <a:cubicBezTo>
                      <a:pt x="51" y="3"/>
                      <a:pt x="48" y="4"/>
                      <a:pt x="44" y="7"/>
                    </a:cubicBezTo>
                    <a:cubicBezTo>
                      <a:pt x="41" y="9"/>
                      <a:pt x="37" y="12"/>
                      <a:pt x="34" y="16"/>
                    </a:cubicBezTo>
                    <a:cubicBezTo>
                      <a:pt x="30" y="21"/>
                      <a:pt x="26" y="27"/>
                      <a:pt x="24" y="33"/>
                    </a:cubicBezTo>
                    <a:cubicBezTo>
                      <a:pt x="18" y="46"/>
                      <a:pt x="16" y="59"/>
                      <a:pt x="17" y="70"/>
                    </a:cubicBezTo>
                    <a:cubicBezTo>
                      <a:pt x="18" y="80"/>
                      <a:pt x="21" y="88"/>
                      <a:pt x="24" y="93"/>
                    </a:cubicBezTo>
                    <a:cubicBezTo>
                      <a:pt x="26" y="99"/>
                      <a:pt x="28" y="102"/>
                      <a:pt x="24" y="99"/>
                    </a:cubicBezTo>
                    <a:cubicBezTo>
                      <a:pt x="22" y="98"/>
                      <a:pt x="19" y="97"/>
                      <a:pt x="14" y="94"/>
                    </a:cubicBezTo>
                    <a:cubicBezTo>
                      <a:pt x="16" y="103"/>
                      <a:pt x="19" y="111"/>
                      <a:pt x="24" y="116"/>
                    </a:cubicBezTo>
                    <a:cubicBezTo>
                      <a:pt x="24" y="117"/>
                      <a:pt x="25" y="118"/>
                      <a:pt x="26" y="119"/>
                    </a:cubicBezTo>
                    <a:cubicBezTo>
                      <a:pt x="24" y="119"/>
                      <a:pt x="24" y="119"/>
                      <a:pt x="24" y="119"/>
                    </a:cubicBezTo>
                    <a:cubicBezTo>
                      <a:pt x="20" y="120"/>
                      <a:pt x="17" y="122"/>
                      <a:pt x="13" y="123"/>
                    </a:cubicBezTo>
                    <a:cubicBezTo>
                      <a:pt x="9" y="124"/>
                      <a:pt x="6" y="126"/>
                      <a:pt x="3" y="128"/>
                    </a:cubicBezTo>
                    <a:cubicBezTo>
                      <a:pt x="2" y="129"/>
                      <a:pt x="1" y="130"/>
                      <a:pt x="0" y="130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131" y="152"/>
                      <a:pt x="131" y="152"/>
                      <a:pt x="131" y="152"/>
                    </a:cubicBezTo>
                    <a:cubicBezTo>
                      <a:pt x="131" y="128"/>
                      <a:pt x="131" y="128"/>
                      <a:pt x="131" y="128"/>
                    </a:cubicBezTo>
                    <a:cubicBezTo>
                      <a:pt x="128" y="126"/>
                      <a:pt x="125" y="124"/>
                      <a:pt x="121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H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HK" altLang="en-US">
                  <a:latin typeface="微软雅黑" panose="020B0503020204020204" charset="-122"/>
                  <a:ea typeface="微软雅黑" panose="020B0503020204020204" charset="-122"/>
                  <a:cs typeface="Alibaba PuHuiTi" panose="00020600040101010101" pitchFamily="18" charset="-122"/>
                </a:endParaRPr>
              </a:p>
            </p:txBody>
          </p:sp>
          <p:sp>
            <p:nvSpPr>
              <p:cNvPr id="31" name="iṥḷiďe"/>
              <p:cNvSpPr/>
              <p:nvPr/>
            </p:nvSpPr>
            <p:spPr bwMode="auto">
              <a:xfrm>
                <a:off x="2373288" y="1601785"/>
                <a:ext cx="592545" cy="709614"/>
              </a:xfrm>
              <a:custGeom>
                <a:avLst/>
                <a:gdLst>
                  <a:gd name="T0" fmla="*/ 103 w 139"/>
                  <a:gd name="T1" fmla="*/ 128 h 167"/>
                  <a:gd name="T2" fmla="*/ 92 w 139"/>
                  <a:gd name="T3" fmla="*/ 113 h 167"/>
                  <a:gd name="T4" fmla="*/ 104 w 139"/>
                  <a:gd name="T5" fmla="*/ 95 h 167"/>
                  <a:gd name="T6" fmla="*/ 110 w 139"/>
                  <a:gd name="T7" fmla="*/ 91 h 167"/>
                  <a:gd name="T8" fmla="*/ 114 w 139"/>
                  <a:gd name="T9" fmla="*/ 81 h 167"/>
                  <a:gd name="T10" fmla="*/ 115 w 139"/>
                  <a:gd name="T11" fmla="*/ 70 h 167"/>
                  <a:gd name="T12" fmla="*/ 112 w 139"/>
                  <a:gd name="T13" fmla="*/ 63 h 167"/>
                  <a:gd name="T14" fmla="*/ 99 w 139"/>
                  <a:gd name="T15" fmla="*/ 31 h 167"/>
                  <a:gd name="T16" fmla="*/ 83 w 139"/>
                  <a:gd name="T17" fmla="*/ 19 h 167"/>
                  <a:gd name="T18" fmla="*/ 81 w 139"/>
                  <a:gd name="T19" fmla="*/ 2 h 167"/>
                  <a:gd name="T20" fmla="*/ 77 w 139"/>
                  <a:gd name="T21" fmla="*/ 14 h 167"/>
                  <a:gd name="T22" fmla="*/ 69 w 139"/>
                  <a:gd name="T23" fmla="*/ 0 h 167"/>
                  <a:gd name="T24" fmla="*/ 46 w 139"/>
                  <a:gd name="T25" fmla="*/ 27 h 167"/>
                  <a:gd name="T26" fmla="*/ 28 w 139"/>
                  <a:gd name="T27" fmla="*/ 61 h 167"/>
                  <a:gd name="T28" fmla="*/ 28 w 139"/>
                  <a:gd name="T29" fmla="*/ 63 h 167"/>
                  <a:gd name="T30" fmla="*/ 26 w 139"/>
                  <a:gd name="T31" fmla="*/ 70 h 167"/>
                  <a:gd name="T32" fmla="*/ 26 w 139"/>
                  <a:gd name="T33" fmla="*/ 81 h 167"/>
                  <a:gd name="T34" fmla="*/ 30 w 139"/>
                  <a:gd name="T35" fmla="*/ 91 h 167"/>
                  <a:gd name="T36" fmla="*/ 36 w 139"/>
                  <a:gd name="T37" fmla="*/ 95 h 167"/>
                  <a:gd name="T38" fmla="*/ 49 w 139"/>
                  <a:gd name="T39" fmla="*/ 113 h 167"/>
                  <a:gd name="T40" fmla="*/ 37 w 139"/>
                  <a:gd name="T41" fmla="*/ 128 h 167"/>
                  <a:gd name="T42" fmla="*/ 1 w 139"/>
                  <a:gd name="T43" fmla="*/ 144 h 167"/>
                  <a:gd name="T44" fmla="*/ 0 w 139"/>
                  <a:gd name="T45" fmla="*/ 143 h 167"/>
                  <a:gd name="T46" fmla="*/ 0 w 139"/>
                  <a:gd name="T47" fmla="*/ 167 h 167"/>
                  <a:gd name="T48" fmla="*/ 139 w 139"/>
                  <a:gd name="T49" fmla="*/ 167 h 167"/>
                  <a:gd name="T50" fmla="*/ 139 w 139"/>
                  <a:gd name="T51" fmla="*/ 143 h 167"/>
                  <a:gd name="T52" fmla="*/ 103 w 139"/>
                  <a:gd name="T53" fmla="*/ 12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9" h="167">
                    <a:moveTo>
                      <a:pt x="103" y="128"/>
                    </a:moveTo>
                    <a:cubicBezTo>
                      <a:pt x="95" y="125"/>
                      <a:pt x="92" y="119"/>
                      <a:pt x="92" y="113"/>
                    </a:cubicBezTo>
                    <a:cubicBezTo>
                      <a:pt x="97" y="108"/>
                      <a:pt x="101" y="102"/>
                      <a:pt x="104" y="95"/>
                    </a:cubicBezTo>
                    <a:cubicBezTo>
                      <a:pt x="107" y="95"/>
                      <a:pt x="109" y="93"/>
                      <a:pt x="110" y="91"/>
                    </a:cubicBezTo>
                    <a:cubicBezTo>
                      <a:pt x="112" y="88"/>
                      <a:pt x="114" y="85"/>
                      <a:pt x="114" y="81"/>
                    </a:cubicBezTo>
                    <a:cubicBezTo>
                      <a:pt x="115" y="77"/>
                      <a:pt x="115" y="74"/>
                      <a:pt x="115" y="70"/>
                    </a:cubicBezTo>
                    <a:cubicBezTo>
                      <a:pt x="114" y="67"/>
                      <a:pt x="114" y="65"/>
                      <a:pt x="112" y="63"/>
                    </a:cubicBezTo>
                    <a:cubicBezTo>
                      <a:pt x="111" y="50"/>
                      <a:pt x="106" y="39"/>
                      <a:pt x="99" y="31"/>
                    </a:cubicBezTo>
                    <a:cubicBezTo>
                      <a:pt x="95" y="27"/>
                      <a:pt x="90" y="22"/>
                      <a:pt x="83" y="19"/>
                    </a:cubicBezTo>
                    <a:cubicBezTo>
                      <a:pt x="87" y="12"/>
                      <a:pt x="84" y="4"/>
                      <a:pt x="81" y="2"/>
                    </a:cubicBezTo>
                    <a:cubicBezTo>
                      <a:pt x="81" y="8"/>
                      <a:pt x="79" y="12"/>
                      <a:pt x="77" y="14"/>
                    </a:cubicBezTo>
                    <a:cubicBezTo>
                      <a:pt x="77" y="7"/>
                      <a:pt x="73" y="0"/>
                      <a:pt x="69" y="0"/>
                    </a:cubicBezTo>
                    <a:cubicBezTo>
                      <a:pt x="73" y="12"/>
                      <a:pt x="53" y="20"/>
                      <a:pt x="46" y="27"/>
                    </a:cubicBezTo>
                    <a:cubicBezTo>
                      <a:pt x="37" y="35"/>
                      <a:pt x="29" y="47"/>
                      <a:pt x="28" y="61"/>
                    </a:cubicBezTo>
                    <a:cubicBezTo>
                      <a:pt x="28" y="62"/>
                      <a:pt x="28" y="62"/>
                      <a:pt x="28" y="63"/>
                    </a:cubicBezTo>
                    <a:cubicBezTo>
                      <a:pt x="27" y="65"/>
                      <a:pt x="26" y="67"/>
                      <a:pt x="26" y="70"/>
                    </a:cubicBezTo>
                    <a:cubicBezTo>
                      <a:pt x="25" y="74"/>
                      <a:pt x="25" y="77"/>
                      <a:pt x="26" y="81"/>
                    </a:cubicBezTo>
                    <a:cubicBezTo>
                      <a:pt x="27" y="85"/>
                      <a:pt x="28" y="88"/>
                      <a:pt x="30" y="91"/>
                    </a:cubicBezTo>
                    <a:cubicBezTo>
                      <a:pt x="32" y="93"/>
                      <a:pt x="34" y="95"/>
                      <a:pt x="36" y="95"/>
                    </a:cubicBezTo>
                    <a:cubicBezTo>
                      <a:pt x="39" y="102"/>
                      <a:pt x="44" y="108"/>
                      <a:pt x="49" y="113"/>
                    </a:cubicBezTo>
                    <a:cubicBezTo>
                      <a:pt x="48" y="119"/>
                      <a:pt x="45" y="125"/>
                      <a:pt x="37" y="128"/>
                    </a:cubicBezTo>
                    <a:cubicBezTo>
                      <a:pt x="25" y="133"/>
                      <a:pt x="10" y="136"/>
                      <a:pt x="1" y="144"/>
                    </a:cubicBezTo>
                    <a:cubicBezTo>
                      <a:pt x="1" y="144"/>
                      <a:pt x="0" y="143"/>
                      <a:pt x="0" y="143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139" y="167"/>
                      <a:pt x="139" y="167"/>
                      <a:pt x="139" y="167"/>
                    </a:cubicBezTo>
                    <a:cubicBezTo>
                      <a:pt x="139" y="143"/>
                      <a:pt x="139" y="143"/>
                      <a:pt x="139" y="143"/>
                    </a:cubicBezTo>
                    <a:cubicBezTo>
                      <a:pt x="130" y="135"/>
                      <a:pt x="115" y="133"/>
                      <a:pt x="103" y="1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H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HK" altLang="en-US">
                  <a:latin typeface="微软雅黑" panose="020B0503020204020204" charset="-122"/>
                  <a:ea typeface="微软雅黑" panose="020B0503020204020204" charset="-122"/>
                  <a:cs typeface="Alibaba PuHuiTi" panose="00020600040101010101" pitchFamily="18" charset="-122"/>
                </a:endParaRPr>
              </a:p>
            </p:txBody>
          </p:sp>
        </p:grpSp>
      </p:grpSp>
      <p:sp>
        <p:nvSpPr>
          <p:cNvPr id="32" name="îś1ïdè"/>
          <p:cNvSpPr txBox="1"/>
          <p:nvPr/>
        </p:nvSpPr>
        <p:spPr bwMode="auto">
          <a:xfrm>
            <a:off x="459250" y="1495370"/>
            <a:ext cx="60778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帮助</a:t>
            </a:r>
            <a:r>
              <a:rPr lang="en-US" altLang="zh-CN" sz="26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</a:t>
            </a:r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万用户实现</a:t>
            </a:r>
            <a:r>
              <a:rPr lang="en-US" altLang="zh-CN" sz="26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OKR</a:t>
            </a:r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线上快速落地</a:t>
            </a:r>
            <a:endParaRPr lang="en-US" altLang="zh-CN" sz="26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4" name="iṡḻiḑê"/>
          <p:cNvGrpSpPr/>
          <p:nvPr/>
        </p:nvGrpSpPr>
        <p:grpSpPr>
          <a:xfrm>
            <a:off x="1611410" y="2803504"/>
            <a:ext cx="1705321" cy="1877884"/>
            <a:chOff x="1447129" y="2910928"/>
            <a:chExt cx="1705321" cy="1877884"/>
          </a:xfrm>
        </p:grpSpPr>
        <p:sp>
          <p:nvSpPr>
            <p:cNvPr id="60" name="iSľïḍe"/>
            <p:cNvSpPr txBox="1"/>
            <p:nvPr/>
          </p:nvSpPr>
          <p:spPr>
            <a:xfrm>
              <a:off x="1447129" y="4329904"/>
              <a:ext cx="1705321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libaba PuHuiTi" panose="00020600040101010101" pitchFamily="18" charset="-122"/>
                  <a:hlinkClick r:id="rId1" action="ppaction://hlinksldjump"/>
                </a:rPr>
                <a:t>权限设置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</a:endParaRPr>
            </a:p>
          </p:txBody>
        </p:sp>
        <p:grpSp>
          <p:nvGrpSpPr>
            <p:cNvPr id="61" name="íṧļïďe"/>
            <p:cNvGrpSpPr/>
            <p:nvPr/>
          </p:nvGrpSpPr>
          <p:grpSpPr>
            <a:xfrm>
              <a:off x="1629344" y="2910928"/>
              <a:ext cx="1340890" cy="1276627"/>
              <a:chOff x="1118738" y="724540"/>
              <a:chExt cx="1687040" cy="1606188"/>
            </a:xfrm>
          </p:grpSpPr>
          <p:sp>
            <p:nvSpPr>
              <p:cNvPr id="62" name="îślîḍê"/>
              <p:cNvSpPr/>
              <p:nvPr/>
            </p:nvSpPr>
            <p:spPr>
              <a:xfrm rot="2485962" flipH="1">
                <a:off x="1118738" y="724540"/>
                <a:ext cx="1539685" cy="1539684"/>
              </a:xfrm>
              <a:custGeom>
                <a:avLst/>
                <a:gdLst>
                  <a:gd name="connsiteX0" fmla="*/ 1692207 w 3384414"/>
                  <a:gd name="connsiteY0" fmla="*/ 0 h 3384414"/>
                  <a:gd name="connsiteX1" fmla="*/ 3384414 w 3384414"/>
                  <a:gd name="connsiteY1" fmla="*/ 1692207 h 3384414"/>
                  <a:gd name="connsiteX2" fmla="*/ 1692207 w 3384414"/>
                  <a:gd name="connsiteY2" fmla="*/ 3384414 h 3384414"/>
                  <a:gd name="connsiteX3" fmla="*/ 0 w 3384414"/>
                  <a:gd name="connsiteY3" fmla="*/ 1692207 h 3384414"/>
                  <a:gd name="connsiteX4" fmla="*/ 1692207 w 3384414"/>
                  <a:gd name="connsiteY4" fmla="*/ 0 h 3384414"/>
                  <a:gd name="connsiteX5" fmla="*/ 1692208 w 3384414"/>
                  <a:gd name="connsiteY5" fmla="*/ 480235 h 3384414"/>
                  <a:gd name="connsiteX6" fmla="*/ 480235 w 3384414"/>
                  <a:gd name="connsiteY6" fmla="*/ 1692208 h 3384414"/>
                  <a:gd name="connsiteX7" fmla="*/ 1692208 w 3384414"/>
                  <a:gd name="connsiteY7" fmla="*/ 2904181 h 3384414"/>
                  <a:gd name="connsiteX8" fmla="*/ 2904181 w 3384414"/>
                  <a:gd name="connsiteY8" fmla="*/ 1692208 h 3384414"/>
                  <a:gd name="connsiteX9" fmla="*/ 1692208 w 3384414"/>
                  <a:gd name="connsiteY9" fmla="*/ 480235 h 338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4414" h="3384414">
                    <a:moveTo>
                      <a:pt x="1692207" y="0"/>
                    </a:moveTo>
                    <a:cubicBezTo>
                      <a:pt x="2626787" y="0"/>
                      <a:pt x="3384414" y="757627"/>
                      <a:pt x="3384414" y="1692207"/>
                    </a:cubicBezTo>
                    <a:cubicBezTo>
                      <a:pt x="3384414" y="2626787"/>
                      <a:pt x="2626787" y="3384414"/>
                      <a:pt x="1692207" y="3384414"/>
                    </a:cubicBezTo>
                    <a:cubicBezTo>
                      <a:pt x="757627" y="3384414"/>
                      <a:pt x="0" y="2626787"/>
                      <a:pt x="0" y="1692207"/>
                    </a:cubicBezTo>
                    <a:cubicBezTo>
                      <a:pt x="0" y="757627"/>
                      <a:pt x="757627" y="0"/>
                      <a:pt x="1692207" y="0"/>
                    </a:cubicBezTo>
                    <a:close/>
                    <a:moveTo>
                      <a:pt x="1692208" y="480235"/>
                    </a:moveTo>
                    <a:cubicBezTo>
                      <a:pt x="1022854" y="480235"/>
                      <a:pt x="480235" y="1022854"/>
                      <a:pt x="480235" y="1692208"/>
                    </a:cubicBezTo>
                    <a:cubicBezTo>
                      <a:pt x="480235" y="2361562"/>
                      <a:pt x="1022854" y="2904181"/>
                      <a:pt x="1692208" y="2904181"/>
                    </a:cubicBezTo>
                    <a:cubicBezTo>
                      <a:pt x="2361562" y="2904181"/>
                      <a:pt x="2904181" y="2361562"/>
                      <a:pt x="2904181" y="1692208"/>
                    </a:cubicBezTo>
                    <a:cubicBezTo>
                      <a:pt x="2904181" y="1022854"/>
                      <a:pt x="2361562" y="480235"/>
                      <a:pt x="1692208" y="48023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accent1">
                      <a:alpha val="0"/>
                    </a:schemeClr>
                  </a:gs>
                  <a:gs pos="53000">
                    <a:schemeClr val="accent1">
                      <a:alpha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Alibaba PuHuiTi" panose="00020600040101010101" pitchFamily="18" charset="-122"/>
                </a:endParaRPr>
              </a:p>
            </p:txBody>
          </p:sp>
          <p:sp>
            <p:nvSpPr>
              <p:cNvPr id="63" name="ísḷïdé"/>
              <p:cNvSpPr/>
              <p:nvPr/>
            </p:nvSpPr>
            <p:spPr>
              <a:xfrm rot="20661238" flipH="1">
                <a:off x="1266093" y="791044"/>
                <a:ext cx="1539685" cy="1539684"/>
              </a:xfrm>
              <a:custGeom>
                <a:avLst/>
                <a:gdLst>
                  <a:gd name="connsiteX0" fmla="*/ 1692207 w 3384414"/>
                  <a:gd name="connsiteY0" fmla="*/ 0 h 3384414"/>
                  <a:gd name="connsiteX1" fmla="*/ 3384414 w 3384414"/>
                  <a:gd name="connsiteY1" fmla="*/ 1692207 h 3384414"/>
                  <a:gd name="connsiteX2" fmla="*/ 1692207 w 3384414"/>
                  <a:gd name="connsiteY2" fmla="*/ 3384414 h 3384414"/>
                  <a:gd name="connsiteX3" fmla="*/ 0 w 3384414"/>
                  <a:gd name="connsiteY3" fmla="*/ 1692207 h 3384414"/>
                  <a:gd name="connsiteX4" fmla="*/ 1692207 w 3384414"/>
                  <a:gd name="connsiteY4" fmla="*/ 0 h 3384414"/>
                  <a:gd name="connsiteX5" fmla="*/ 1692208 w 3384414"/>
                  <a:gd name="connsiteY5" fmla="*/ 480235 h 3384414"/>
                  <a:gd name="connsiteX6" fmla="*/ 480235 w 3384414"/>
                  <a:gd name="connsiteY6" fmla="*/ 1692208 h 3384414"/>
                  <a:gd name="connsiteX7" fmla="*/ 1692208 w 3384414"/>
                  <a:gd name="connsiteY7" fmla="*/ 2904181 h 3384414"/>
                  <a:gd name="connsiteX8" fmla="*/ 2904181 w 3384414"/>
                  <a:gd name="connsiteY8" fmla="*/ 1692208 h 3384414"/>
                  <a:gd name="connsiteX9" fmla="*/ 1692208 w 3384414"/>
                  <a:gd name="connsiteY9" fmla="*/ 480235 h 338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4414" h="3384414">
                    <a:moveTo>
                      <a:pt x="1692207" y="0"/>
                    </a:moveTo>
                    <a:cubicBezTo>
                      <a:pt x="2626787" y="0"/>
                      <a:pt x="3384414" y="757627"/>
                      <a:pt x="3384414" y="1692207"/>
                    </a:cubicBezTo>
                    <a:cubicBezTo>
                      <a:pt x="3384414" y="2626787"/>
                      <a:pt x="2626787" y="3384414"/>
                      <a:pt x="1692207" y="3384414"/>
                    </a:cubicBezTo>
                    <a:cubicBezTo>
                      <a:pt x="757627" y="3384414"/>
                      <a:pt x="0" y="2626787"/>
                      <a:pt x="0" y="1692207"/>
                    </a:cubicBezTo>
                    <a:cubicBezTo>
                      <a:pt x="0" y="757627"/>
                      <a:pt x="757627" y="0"/>
                      <a:pt x="1692207" y="0"/>
                    </a:cubicBezTo>
                    <a:close/>
                    <a:moveTo>
                      <a:pt x="1692208" y="480235"/>
                    </a:moveTo>
                    <a:cubicBezTo>
                      <a:pt x="1022854" y="480235"/>
                      <a:pt x="480235" y="1022854"/>
                      <a:pt x="480235" y="1692208"/>
                    </a:cubicBezTo>
                    <a:cubicBezTo>
                      <a:pt x="480235" y="2361562"/>
                      <a:pt x="1022854" y="2904181"/>
                      <a:pt x="1692208" y="2904181"/>
                    </a:cubicBezTo>
                    <a:cubicBezTo>
                      <a:pt x="2361562" y="2904181"/>
                      <a:pt x="2904181" y="2361562"/>
                      <a:pt x="2904181" y="1692208"/>
                    </a:cubicBezTo>
                    <a:cubicBezTo>
                      <a:pt x="2904181" y="1022854"/>
                      <a:pt x="2361562" y="480235"/>
                      <a:pt x="1692208" y="48023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accent1">
                      <a:alpha val="0"/>
                    </a:schemeClr>
                  </a:gs>
                  <a:gs pos="53000">
                    <a:schemeClr val="accent1">
                      <a:alpha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latin typeface="微软雅黑" panose="020B0503020204020204" charset="-122"/>
                  <a:ea typeface="微软雅黑" panose="020B0503020204020204" charset="-122"/>
                  <a:cs typeface="Alibaba PuHuiTi" panose="00020600040101010101" pitchFamily="18" charset="-122"/>
                </a:endParaRPr>
              </a:p>
            </p:txBody>
          </p:sp>
        </p:grpSp>
      </p:grpSp>
      <p:sp>
        <p:nvSpPr>
          <p:cNvPr id="64" name="îṡḷïdè"/>
          <p:cNvSpPr txBox="1"/>
          <p:nvPr/>
        </p:nvSpPr>
        <p:spPr>
          <a:xfrm>
            <a:off x="2099597" y="3075057"/>
            <a:ext cx="697627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</a:defRPr>
            </a:lvl1pPr>
          </a:lstStyle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</a:rPr>
              <a:t>基础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</a:rPr>
              <a:t>设置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sp>
        <p:nvSpPr>
          <p:cNvPr id="55" name="îṣľídè"/>
          <p:cNvSpPr txBox="1"/>
          <p:nvPr/>
        </p:nvSpPr>
        <p:spPr>
          <a:xfrm>
            <a:off x="3667746" y="4222480"/>
            <a:ext cx="1705321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u="sng" dirty="0"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  <a:hlinkClick r:id="rId2" action="ppaction://hlinksldjump"/>
              </a:rPr>
              <a:t>新建周期</a:t>
            </a:r>
            <a:endParaRPr lang="zh-CN" altLang="en-US" b="1" u="sng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grpSp>
        <p:nvGrpSpPr>
          <p:cNvPr id="56" name="ïś1ïďe"/>
          <p:cNvGrpSpPr/>
          <p:nvPr/>
        </p:nvGrpSpPr>
        <p:grpSpPr>
          <a:xfrm>
            <a:off x="3833880" y="2759054"/>
            <a:ext cx="1340890" cy="1276627"/>
            <a:chOff x="1118738" y="724540"/>
            <a:chExt cx="1687040" cy="1606188"/>
          </a:xfrm>
        </p:grpSpPr>
        <p:sp>
          <p:nvSpPr>
            <p:cNvPr id="57" name="iŝḻide"/>
            <p:cNvSpPr/>
            <p:nvPr/>
          </p:nvSpPr>
          <p:spPr>
            <a:xfrm rot="2485962" flipH="1">
              <a:off x="1118738" y="724540"/>
              <a:ext cx="1539685" cy="1539684"/>
            </a:xfrm>
            <a:custGeom>
              <a:avLst/>
              <a:gdLst>
                <a:gd name="connsiteX0" fmla="*/ 1692207 w 3384414"/>
                <a:gd name="connsiteY0" fmla="*/ 0 h 3384414"/>
                <a:gd name="connsiteX1" fmla="*/ 3384414 w 3384414"/>
                <a:gd name="connsiteY1" fmla="*/ 1692207 h 3384414"/>
                <a:gd name="connsiteX2" fmla="*/ 1692207 w 3384414"/>
                <a:gd name="connsiteY2" fmla="*/ 3384414 h 3384414"/>
                <a:gd name="connsiteX3" fmla="*/ 0 w 3384414"/>
                <a:gd name="connsiteY3" fmla="*/ 1692207 h 3384414"/>
                <a:gd name="connsiteX4" fmla="*/ 1692207 w 3384414"/>
                <a:gd name="connsiteY4" fmla="*/ 0 h 3384414"/>
                <a:gd name="connsiteX5" fmla="*/ 1692208 w 3384414"/>
                <a:gd name="connsiteY5" fmla="*/ 480235 h 3384414"/>
                <a:gd name="connsiteX6" fmla="*/ 480235 w 3384414"/>
                <a:gd name="connsiteY6" fmla="*/ 1692208 h 3384414"/>
                <a:gd name="connsiteX7" fmla="*/ 1692208 w 3384414"/>
                <a:gd name="connsiteY7" fmla="*/ 2904181 h 3384414"/>
                <a:gd name="connsiteX8" fmla="*/ 2904181 w 3384414"/>
                <a:gd name="connsiteY8" fmla="*/ 1692208 h 3384414"/>
                <a:gd name="connsiteX9" fmla="*/ 1692208 w 3384414"/>
                <a:gd name="connsiteY9" fmla="*/ 480235 h 338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414" h="3384414">
                  <a:moveTo>
                    <a:pt x="1692207" y="0"/>
                  </a:moveTo>
                  <a:cubicBezTo>
                    <a:pt x="2626787" y="0"/>
                    <a:pt x="3384414" y="757627"/>
                    <a:pt x="3384414" y="1692207"/>
                  </a:cubicBezTo>
                  <a:cubicBezTo>
                    <a:pt x="3384414" y="2626787"/>
                    <a:pt x="2626787" y="3384414"/>
                    <a:pt x="1692207" y="3384414"/>
                  </a:cubicBezTo>
                  <a:cubicBezTo>
                    <a:pt x="757627" y="3384414"/>
                    <a:pt x="0" y="2626787"/>
                    <a:pt x="0" y="1692207"/>
                  </a:cubicBezTo>
                  <a:cubicBezTo>
                    <a:pt x="0" y="757627"/>
                    <a:pt x="757627" y="0"/>
                    <a:pt x="1692207" y="0"/>
                  </a:cubicBezTo>
                  <a:close/>
                  <a:moveTo>
                    <a:pt x="1692208" y="480235"/>
                  </a:moveTo>
                  <a:cubicBezTo>
                    <a:pt x="1022854" y="480235"/>
                    <a:pt x="480235" y="1022854"/>
                    <a:pt x="480235" y="1692208"/>
                  </a:cubicBezTo>
                  <a:cubicBezTo>
                    <a:pt x="480235" y="2361562"/>
                    <a:pt x="1022854" y="2904181"/>
                    <a:pt x="1692208" y="2904181"/>
                  </a:cubicBezTo>
                  <a:cubicBezTo>
                    <a:pt x="2361562" y="2904181"/>
                    <a:pt x="2904181" y="2361562"/>
                    <a:pt x="2904181" y="1692208"/>
                  </a:cubicBezTo>
                  <a:cubicBezTo>
                    <a:pt x="2904181" y="1022854"/>
                    <a:pt x="2361562" y="480235"/>
                    <a:pt x="1692208" y="48023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  <a:gs pos="53000">
                  <a:schemeClr val="accent1">
                    <a:alpha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</a:endParaRPr>
            </a:p>
          </p:txBody>
        </p:sp>
        <p:sp>
          <p:nvSpPr>
            <p:cNvPr id="58" name="iśḻîḓe"/>
            <p:cNvSpPr/>
            <p:nvPr/>
          </p:nvSpPr>
          <p:spPr>
            <a:xfrm rot="20661238" flipH="1">
              <a:off x="1266093" y="791044"/>
              <a:ext cx="1539685" cy="1539684"/>
            </a:xfrm>
            <a:custGeom>
              <a:avLst/>
              <a:gdLst>
                <a:gd name="connsiteX0" fmla="*/ 1692207 w 3384414"/>
                <a:gd name="connsiteY0" fmla="*/ 0 h 3384414"/>
                <a:gd name="connsiteX1" fmla="*/ 3384414 w 3384414"/>
                <a:gd name="connsiteY1" fmla="*/ 1692207 h 3384414"/>
                <a:gd name="connsiteX2" fmla="*/ 1692207 w 3384414"/>
                <a:gd name="connsiteY2" fmla="*/ 3384414 h 3384414"/>
                <a:gd name="connsiteX3" fmla="*/ 0 w 3384414"/>
                <a:gd name="connsiteY3" fmla="*/ 1692207 h 3384414"/>
                <a:gd name="connsiteX4" fmla="*/ 1692207 w 3384414"/>
                <a:gd name="connsiteY4" fmla="*/ 0 h 3384414"/>
                <a:gd name="connsiteX5" fmla="*/ 1692208 w 3384414"/>
                <a:gd name="connsiteY5" fmla="*/ 480235 h 3384414"/>
                <a:gd name="connsiteX6" fmla="*/ 480235 w 3384414"/>
                <a:gd name="connsiteY6" fmla="*/ 1692208 h 3384414"/>
                <a:gd name="connsiteX7" fmla="*/ 1692208 w 3384414"/>
                <a:gd name="connsiteY7" fmla="*/ 2904181 h 3384414"/>
                <a:gd name="connsiteX8" fmla="*/ 2904181 w 3384414"/>
                <a:gd name="connsiteY8" fmla="*/ 1692208 h 3384414"/>
                <a:gd name="connsiteX9" fmla="*/ 1692208 w 3384414"/>
                <a:gd name="connsiteY9" fmla="*/ 480235 h 338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414" h="3384414">
                  <a:moveTo>
                    <a:pt x="1692207" y="0"/>
                  </a:moveTo>
                  <a:cubicBezTo>
                    <a:pt x="2626787" y="0"/>
                    <a:pt x="3384414" y="757627"/>
                    <a:pt x="3384414" y="1692207"/>
                  </a:cubicBezTo>
                  <a:cubicBezTo>
                    <a:pt x="3384414" y="2626787"/>
                    <a:pt x="2626787" y="3384414"/>
                    <a:pt x="1692207" y="3384414"/>
                  </a:cubicBezTo>
                  <a:cubicBezTo>
                    <a:pt x="757627" y="3384414"/>
                    <a:pt x="0" y="2626787"/>
                    <a:pt x="0" y="1692207"/>
                  </a:cubicBezTo>
                  <a:cubicBezTo>
                    <a:pt x="0" y="757627"/>
                    <a:pt x="757627" y="0"/>
                    <a:pt x="1692207" y="0"/>
                  </a:cubicBezTo>
                  <a:close/>
                  <a:moveTo>
                    <a:pt x="1692208" y="480235"/>
                  </a:moveTo>
                  <a:cubicBezTo>
                    <a:pt x="1022854" y="480235"/>
                    <a:pt x="480235" y="1022854"/>
                    <a:pt x="480235" y="1692208"/>
                  </a:cubicBezTo>
                  <a:cubicBezTo>
                    <a:pt x="480235" y="2361562"/>
                    <a:pt x="1022854" y="2904181"/>
                    <a:pt x="1692208" y="2904181"/>
                  </a:cubicBezTo>
                  <a:cubicBezTo>
                    <a:pt x="2361562" y="2904181"/>
                    <a:pt x="2904181" y="2361562"/>
                    <a:pt x="2904181" y="1692208"/>
                  </a:cubicBezTo>
                  <a:cubicBezTo>
                    <a:pt x="2904181" y="1022854"/>
                    <a:pt x="2361562" y="480235"/>
                    <a:pt x="1692208" y="48023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  <a:gs pos="53000">
                  <a:schemeClr val="accent1">
                    <a:alpha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</a:endParaRPr>
            </a:p>
          </p:txBody>
        </p:sp>
      </p:grpSp>
      <p:sp>
        <p:nvSpPr>
          <p:cNvPr id="65" name="îṡḷïdè"/>
          <p:cNvSpPr txBox="1"/>
          <p:nvPr/>
        </p:nvSpPr>
        <p:spPr>
          <a:xfrm>
            <a:off x="4026887" y="3025085"/>
            <a:ext cx="965036" cy="70793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</a:defRPr>
            </a:lvl1pPr>
          </a:lstStyle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</a:rPr>
              <a:t>制定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</a:rPr>
              <a:t>OKR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sp>
        <p:nvSpPr>
          <p:cNvPr id="50" name="íSľïḋê"/>
          <p:cNvSpPr txBox="1"/>
          <p:nvPr/>
        </p:nvSpPr>
        <p:spPr>
          <a:xfrm>
            <a:off x="5707795" y="4222633"/>
            <a:ext cx="1705321" cy="45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u="sng" dirty="0"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  <a:hlinkClick r:id="rId3" action="ppaction://hlinksldjump"/>
              </a:rPr>
              <a:t>更新</a:t>
            </a:r>
            <a:r>
              <a:rPr lang="en-US" altLang="zh-CN" b="1" u="sng" dirty="0"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  <a:hlinkClick r:id="rId3" action="ppaction://hlinksldjump"/>
              </a:rPr>
              <a:t>OKR</a:t>
            </a:r>
            <a:endParaRPr lang="zh-CN" altLang="en-US" b="1" u="sng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grpSp>
        <p:nvGrpSpPr>
          <p:cNvPr id="51" name="ï$ľïḓé"/>
          <p:cNvGrpSpPr/>
          <p:nvPr/>
        </p:nvGrpSpPr>
        <p:grpSpPr>
          <a:xfrm>
            <a:off x="5890010" y="2811124"/>
            <a:ext cx="1340890" cy="1276766"/>
            <a:chOff x="1118738" y="724540"/>
            <a:chExt cx="1687040" cy="1606188"/>
          </a:xfrm>
        </p:grpSpPr>
        <p:sp>
          <p:nvSpPr>
            <p:cNvPr id="52" name="iŝľíḑê"/>
            <p:cNvSpPr/>
            <p:nvPr/>
          </p:nvSpPr>
          <p:spPr>
            <a:xfrm rot="2485962" flipH="1">
              <a:off x="1118738" y="724540"/>
              <a:ext cx="1539685" cy="1539684"/>
            </a:xfrm>
            <a:custGeom>
              <a:avLst/>
              <a:gdLst>
                <a:gd name="connsiteX0" fmla="*/ 1692207 w 3384414"/>
                <a:gd name="connsiteY0" fmla="*/ 0 h 3384414"/>
                <a:gd name="connsiteX1" fmla="*/ 3384414 w 3384414"/>
                <a:gd name="connsiteY1" fmla="*/ 1692207 h 3384414"/>
                <a:gd name="connsiteX2" fmla="*/ 1692207 w 3384414"/>
                <a:gd name="connsiteY2" fmla="*/ 3384414 h 3384414"/>
                <a:gd name="connsiteX3" fmla="*/ 0 w 3384414"/>
                <a:gd name="connsiteY3" fmla="*/ 1692207 h 3384414"/>
                <a:gd name="connsiteX4" fmla="*/ 1692207 w 3384414"/>
                <a:gd name="connsiteY4" fmla="*/ 0 h 3384414"/>
                <a:gd name="connsiteX5" fmla="*/ 1692208 w 3384414"/>
                <a:gd name="connsiteY5" fmla="*/ 480235 h 3384414"/>
                <a:gd name="connsiteX6" fmla="*/ 480235 w 3384414"/>
                <a:gd name="connsiteY6" fmla="*/ 1692208 h 3384414"/>
                <a:gd name="connsiteX7" fmla="*/ 1692208 w 3384414"/>
                <a:gd name="connsiteY7" fmla="*/ 2904181 h 3384414"/>
                <a:gd name="connsiteX8" fmla="*/ 2904181 w 3384414"/>
                <a:gd name="connsiteY8" fmla="*/ 1692208 h 3384414"/>
                <a:gd name="connsiteX9" fmla="*/ 1692208 w 3384414"/>
                <a:gd name="connsiteY9" fmla="*/ 480235 h 338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414" h="3384414">
                  <a:moveTo>
                    <a:pt x="1692207" y="0"/>
                  </a:moveTo>
                  <a:cubicBezTo>
                    <a:pt x="2626787" y="0"/>
                    <a:pt x="3384414" y="757627"/>
                    <a:pt x="3384414" y="1692207"/>
                  </a:cubicBezTo>
                  <a:cubicBezTo>
                    <a:pt x="3384414" y="2626787"/>
                    <a:pt x="2626787" y="3384414"/>
                    <a:pt x="1692207" y="3384414"/>
                  </a:cubicBezTo>
                  <a:cubicBezTo>
                    <a:pt x="757627" y="3384414"/>
                    <a:pt x="0" y="2626787"/>
                    <a:pt x="0" y="1692207"/>
                  </a:cubicBezTo>
                  <a:cubicBezTo>
                    <a:pt x="0" y="757627"/>
                    <a:pt x="757627" y="0"/>
                    <a:pt x="1692207" y="0"/>
                  </a:cubicBezTo>
                  <a:close/>
                  <a:moveTo>
                    <a:pt x="1692208" y="480235"/>
                  </a:moveTo>
                  <a:cubicBezTo>
                    <a:pt x="1022854" y="480235"/>
                    <a:pt x="480235" y="1022854"/>
                    <a:pt x="480235" y="1692208"/>
                  </a:cubicBezTo>
                  <a:cubicBezTo>
                    <a:pt x="480235" y="2361562"/>
                    <a:pt x="1022854" y="2904181"/>
                    <a:pt x="1692208" y="2904181"/>
                  </a:cubicBezTo>
                  <a:cubicBezTo>
                    <a:pt x="2361562" y="2904181"/>
                    <a:pt x="2904181" y="2361562"/>
                    <a:pt x="2904181" y="1692208"/>
                  </a:cubicBezTo>
                  <a:cubicBezTo>
                    <a:pt x="2904181" y="1022854"/>
                    <a:pt x="2361562" y="480235"/>
                    <a:pt x="1692208" y="48023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  <a:gs pos="53000">
                  <a:schemeClr val="accent1">
                    <a:alpha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</a:endParaRPr>
            </a:p>
          </p:txBody>
        </p:sp>
        <p:sp>
          <p:nvSpPr>
            <p:cNvPr id="53" name="ïSļíḓe"/>
            <p:cNvSpPr/>
            <p:nvPr/>
          </p:nvSpPr>
          <p:spPr>
            <a:xfrm rot="20661238" flipH="1">
              <a:off x="1266093" y="791044"/>
              <a:ext cx="1539685" cy="1539684"/>
            </a:xfrm>
            <a:custGeom>
              <a:avLst/>
              <a:gdLst>
                <a:gd name="connsiteX0" fmla="*/ 1692207 w 3384414"/>
                <a:gd name="connsiteY0" fmla="*/ 0 h 3384414"/>
                <a:gd name="connsiteX1" fmla="*/ 3384414 w 3384414"/>
                <a:gd name="connsiteY1" fmla="*/ 1692207 h 3384414"/>
                <a:gd name="connsiteX2" fmla="*/ 1692207 w 3384414"/>
                <a:gd name="connsiteY2" fmla="*/ 3384414 h 3384414"/>
                <a:gd name="connsiteX3" fmla="*/ 0 w 3384414"/>
                <a:gd name="connsiteY3" fmla="*/ 1692207 h 3384414"/>
                <a:gd name="connsiteX4" fmla="*/ 1692207 w 3384414"/>
                <a:gd name="connsiteY4" fmla="*/ 0 h 3384414"/>
                <a:gd name="connsiteX5" fmla="*/ 1692208 w 3384414"/>
                <a:gd name="connsiteY5" fmla="*/ 480235 h 3384414"/>
                <a:gd name="connsiteX6" fmla="*/ 480235 w 3384414"/>
                <a:gd name="connsiteY6" fmla="*/ 1692208 h 3384414"/>
                <a:gd name="connsiteX7" fmla="*/ 1692208 w 3384414"/>
                <a:gd name="connsiteY7" fmla="*/ 2904181 h 3384414"/>
                <a:gd name="connsiteX8" fmla="*/ 2904181 w 3384414"/>
                <a:gd name="connsiteY8" fmla="*/ 1692208 h 3384414"/>
                <a:gd name="connsiteX9" fmla="*/ 1692208 w 3384414"/>
                <a:gd name="connsiteY9" fmla="*/ 480235 h 338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414" h="3384414">
                  <a:moveTo>
                    <a:pt x="1692207" y="0"/>
                  </a:moveTo>
                  <a:cubicBezTo>
                    <a:pt x="2626787" y="0"/>
                    <a:pt x="3384414" y="757627"/>
                    <a:pt x="3384414" y="1692207"/>
                  </a:cubicBezTo>
                  <a:cubicBezTo>
                    <a:pt x="3384414" y="2626787"/>
                    <a:pt x="2626787" y="3384414"/>
                    <a:pt x="1692207" y="3384414"/>
                  </a:cubicBezTo>
                  <a:cubicBezTo>
                    <a:pt x="757627" y="3384414"/>
                    <a:pt x="0" y="2626787"/>
                    <a:pt x="0" y="1692207"/>
                  </a:cubicBezTo>
                  <a:cubicBezTo>
                    <a:pt x="0" y="757627"/>
                    <a:pt x="757627" y="0"/>
                    <a:pt x="1692207" y="0"/>
                  </a:cubicBezTo>
                  <a:close/>
                  <a:moveTo>
                    <a:pt x="1692208" y="480235"/>
                  </a:moveTo>
                  <a:cubicBezTo>
                    <a:pt x="1022854" y="480235"/>
                    <a:pt x="480235" y="1022854"/>
                    <a:pt x="480235" y="1692208"/>
                  </a:cubicBezTo>
                  <a:cubicBezTo>
                    <a:pt x="480235" y="2361562"/>
                    <a:pt x="1022854" y="2904181"/>
                    <a:pt x="1692208" y="2904181"/>
                  </a:cubicBezTo>
                  <a:cubicBezTo>
                    <a:pt x="2361562" y="2904181"/>
                    <a:pt x="2904181" y="2361562"/>
                    <a:pt x="2904181" y="1692208"/>
                  </a:cubicBezTo>
                  <a:cubicBezTo>
                    <a:pt x="2904181" y="1022854"/>
                    <a:pt x="2361562" y="480235"/>
                    <a:pt x="1692208" y="48023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  <a:gs pos="53000">
                  <a:schemeClr val="accent1">
                    <a:alpha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</a:endParaRPr>
            </a:p>
          </p:txBody>
        </p:sp>
      </p:grpSp>
      <p:sp>
        <p:nvSpPr>
          <p:cNvPr id="66" name="îṡḷïdè"/>
          <p:cNvSpPr txBox="1"/>
          <p:nvPr/>
        </p:nvSpPr>
        <p:spPr>
          <a:xfrm>
            <a:off x="6034130" y="3069535"/>
            <a:ext cx="1052652" cy="70793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</a:defRPr>
            </a:lvl1pPr>
          </a:lstStyle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</a:rPr>
              <a:t>执行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</a:rPr>
              <a:t>OKR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955665" y="2810489"/>
            <a:ext cx="1340893" cy="1276820"/>
            <a:chOff x="11389" y="4442"/>
            <a:chExt cx="2112" cy="2011"/>
          </a:xfrm>
        </p:grpSpPr>
        <p:grpSp>
          <p:nvGrpSpPr>
            <p:cNvPr id="46" name="iṥlïḋè"/>
            <p:cNvGrpSpPr/>
            <p:nvPr/>
          </p:nvGrpSpPr>
          <p:grpSpPr>
            <a:xfrm>
              <a:off x="11389" y="4442"/>
              <a:ext cx="2112" cy="2011"/>
              <a:chOff x="1118738" y="724540"/>
              <a:chExt cx="1687040" cy="1606188"/>
            </a:xfrm>
          </p:grpSpPr>
          <p:sp>
            <p:nvSpPr>
              <p:cNvPr id="47" name="isḷïḓé"/>
              <p:cNvSpPr/>
              <p:nvPr/>
            </p:nvSpPr>
            <p:spPr>
              <a:xfrm rot="2485962" flipH="1">
                <a:off x="1118738" y="724540"/>
                <a:ext cx="1539685" cy="1539684"/>
              </a:xfrm>
              <a:custGeom>
                <a:avLst/>
                <a:gdLst>
                  <a:gd name="connsiteX0" fmla="*/ 1692207 w 3384414"/>
                  <a:gd name="connsiteY0" fmla="*/ 0 h 3384414"/>
                  <a:gd name="connsiteX1" fmla="*/ 3384414 w 3384414"/>
                  <a:gd name="connsiteY1" fmla="*/ 1692207 h 3384414"/>
                  <a:gd name="connsiteX2" fmla="*/ 1692207 w 3384414"/>
                  <a:gd name="connsiteY2" fmla="*/ 3384414 h 3384414"/>
                  <a:gd name="connsiteX3" fmla="*/ 0 w 3384414"/>
                  <a:gd name="connsiteY3" fmla="*/ 1692207 h 3384414"/>
                  <a:gd name="connsiteX4" fmla="*/ 1692207 w 3384414"/>
                  <a:gd name="connsiteY4" fmla="*/ 0 h 3384414"/>
                  <a:gd name="connsiteX5" fmla="*/ 1692208 w 3384414"/>
                  <a:gd name="connsiteY5" fmla="*/ 480235 h 3384414"/>
                  <a:gd name="connsiteX6" fmla="*/ 480235 w 3384414"/>
                  <a:gd name="connsiteY6" fmla="*/ 1692208 h 3384414"/>
                  <a:gd name="connsiteX7" fmla="*/ 1692208 w 3384414"/>
                  <a:gd name="connsiteY7" fmla="*/ 2904181 h 3384414"/>
                  <a:gd name="connsiteX8" fmla="*/ 2904181 w 3384414"/>
                  <a:gd name="connsiteY8" fmla="*/ 1692208 h 3384414"/>
                  <a:gd name="connsiteX9" fmla="*/ 1692208 w 3384414"/>
                  <a:gd name="connsiteY9" fmla="*/ 480235 h 338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4414" h="3384414">
                    <a:moveTo>
                      <a:pt x="1692207" y="0"/>
                    </a:moveTo>
                    <a:cubicBezTo>
                      <a:pt x="2626787" y="0"/>
                      <a:pt x="3384414" y="757627"/>
                      <a:pt x="3384414" y="1692207"/>
                    </a:cubicBezTo>
                    <a:cubicBezTo>
                      <a:pt x="3384414" y="2626787"/>
                      <a:pt x="2626787" y="3384414"/>
                      <a:pt x="1692207" y="3384414"/>
                    </a:cubicBezTo>
                    <a:cubicBezTo>
                      <a:pt x="757627" y="3384414"/>
                      <a:pt x="0" y="2626787"/>
                      <a:pt x="0" y="1692207"/>
                    </a:cubicBezTo>
                    <a:cubicBezTo>
                      <a:pt x="0" y="757627"/>
                      <a:pt x="757627" y="0"/>
                      <a:pt x="1692207" y="0"/>
                    </a:cubicBezTo>
                    <a:close/>
                    <a:moveTo>
                      <a:pt x="1692208" y="480235"/>
                    </a:moveTo>
                    <a:cubicBezTo>
                      <a:pt x="1022854" y="480235"/>
                      <a:pt x="480235" y="1022854"/>
                      <a:pt x="480235" y="1692208"/>
                    </a:cubicBezTo>
                    <a:cubicBezTo>
                      <a:pt x="480235" y="2361562"/>
                      <a:pt x="1022854" y="2904181"/>
                      <a:pt x="1692208" y="2904181"/>
                    </a:cubicBezTo>
                    <a:cubicBezTo>
                      <a:pt x="2361562" y="2904181"/>
                      <a:pt x="2904181" y="2361562"/>
                      <a:pt x="2904181" y="1692208"/>
                    </a:cubicBezTo>
                    <a:cubicBezTo>
                      <a:pt x="2904181" y="1022854"/>
                      <a:pt x="2361562" y="480235"/>
                      <a:pt x="1692208" y="48023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accent1">
                      <a:alpha val="0"/>
                    </a:schemeClr>
                  </a:gs>
                  <a:gs pos="53000">
                    <a:schemeClr val="accent1">
                      <a:alpha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Alibaba PuHuiTi" panose="00020600040101010101" pitchFamily="18" charset="-122"/>
                </a:endParaRPr>
              </a:p>
            </p:txBody>
          </p:sp>
          <p:sp>
            <p:nvSpPr>
              <p:cNvPr id="48" name="îS1iḓé"/>
              <p:cNvSpPr/>
              <p:nvPr/>
            </p:nvSpPr>
            <p:spPr>
              <a:xfrm rot="20661238" flipH="1">
                <a:off x="1266093" y="791044"/>
                <a:ext cx="1539685" cy="1539684"/>
              </a:xfrm>
              <a:custGeom>
                <a:avLst/>
                <a:gdLst>
                  <a:gd name="connsiteX0" fmla="*/ 1692207 w 3384414"/>
                  <a:gd name="connsiteY0" fmla="*/ 0 h 3384414"/>
                  <a:gd name="connsiteX1" fmla="*/ 3384414 w 3384414"/>
                  <a:gd name="connsiteY1" fmla="*/ 1692207 h 3384414"/>
                  <a:gd name="connsiteX2" fmla="*/ 1692207 w 3384414"/>
                  <a:gd name="connsiteY2" fmla="*/ 3384414 h 3384414"/>
                  <a:gd name="connsiteX3" fmla="*/ 0 w 3384414"/>
                  <a:gd name="connsiteY3" fmla="*/ 1692207 h 3384414"/>
                  <a:gd name="connsiteX4" fmla="*/ 1692207 w 3384414"/>
                  <a:gd name="connsiteY4" fmla="*/ 0 h 3384414"/>
                  <a:gd name="connsiteX5" fmla="*/ 1692208 w 3384414"/>
                  <a:gd name="connsiteY5" fmla="*/ 480235 h 3384414"/>
                  <a:gd name="connsiteX6" fmla="*/ 480235 w 3384414"/>
                  <a:gd name="connsiteY6" fmla="*/ 1692208 h 3384414"/>
                  <a:gd name="connsiteX7" fmla="*/ 1692208 w 3384414"/>
                  <a:gd name="connsiteY7" fmla="*/ 2904181 h 3384414"/>
                  <a:gd name="connsiteX8" fmla="*/ 2904181 w 3384414"/>
                  <a:gd name="connsiteY8" fmla="*/ 1692208 h 3384414"/>
                  <a:gd name="connsiteX9" fmla="*/ 1692208 w 3384414"/>
                  <a:gd name="connsiteY9" fmla="*/ 480235 h 338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4414" h="3384414">
                    <a:moveTo>
                      <a:pt x="1692207" y="0"/>
                    </a:moveTo>
                    <a:cubicBezTo>
                      <a:pt x="2626787" y="0"/>
                      <a:pt x="3384414" y="757627"/>
                      <a:pt x="3384414" y="1692207"/>
                    </a:cubicBezTo>
                    <a:cubicBezTo>
                      <a:pt x="3384414" y="2626787"/>
                      <a:pt x="2626787" y="3384414"/>
                      <a:pt x="1692207" y="3384414"/>
                    </a:cubicBezTo>
                    <a:cubicBezTo>
                      <a:pt x="757627" y="3384414"/>
                      <a:pt x="0" y="2626787"/>
                      <a:pt x="0" y="1692207"/>
                    </a:cubicBezTo>
                    <a:cubicBezTo>
                      <a:pt x="0" y="757627"/>
                      <a:pt x="757627" y="0"/>
                      <a:pt x="1692207" y="0"/>
                    </a:cubicBezTo>
                    <a:close/>
                    <a:moveTo>
                      <a:pt x="1692208" y="480235"/>
                    </a:moveTo>
                    <a:cubicBezTo>
                      <a:pt x="1022854" y="480235"/>
                      <a:pt x="480235" y="1022854"/>
                      <a:pt x="480235" y="1692208"/>
                    </a:cubicBezTo>
                    <a:cubicBezTo>
                      <a:pt x="480235" y="2361562"/>
                      <a:pt x="1022854" y="2904181"/>
                      <a:pt x="1692208" y="2904181"/>
                    </a:cubicBezTo>
                    <a:cubicBezTo>
                      <a:pt x="2361562" y="2904181"/>
                      <a:pt x="2904181" y="2361562"/>
                      <a:pt x="2904181" y="1692208"/>
                    </a:cubicBezTo>
                    <a:cubicBezTo>
                      <a:pt x="2904181" y="1022854"/>
                      <a:pt x="2361562" y="480235"/>
                      <a:pt x="1692208" y="48023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accent1">
                      <a:alpha val="0"/>
                    </a:schemeClr>
                  </a:gs>
                  <a:gs pos="53000">
                    <a:schemeClr val="accent1">
                      <a:alpha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latin typeface="微软雅黑" panose="020B0503020204020204" charset="-122"/>
                  <a:ea typeface="微软雅黑" panose="020B0503020204020204" charset="-122"/>
                  <a:cs typeface="Alibaba PuHuiTi" panose="00020600040101010101" pitchFamily="18" charset="-122"/>
                </a:endParaRPr>
              </a:p>
            </p:txBody>
          </p:sp>
        </p:grpSp>
        <p:sp>
          <p:nvSpPr>
            <p:cNvPr id="67" name="îṡḷïdè"/>
            <p:cNvSpPr txBox="1"/>
            <p:nvPr/>
          </p:nvSpPr>
          <p:spPr>
            <a:xfrm>
              <a:off x="11852" y="4848"/>
              <a:ext cx="1185" cy="111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3200" b="1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2700000" scaled="1"/>
                  </a:gradFill>
                </a:defRPr>
              </a:lvl1pPr>
            </a:lstStyle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  <a:cs typeface="Alibaba PuHuiTi" panose="00020600040101010101" pitchFamily="18" charset="-122"/>
                </a:rPr>
                <a:t>复盘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</a:endParaRPr>
            </a:p>
            <a:p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  <a:cs typeface="Alibaba PuHuiTi" panose="00020600040101010101" pitchFamily="18" charset="-122"/>
                </a:rPr>
                <a:t>OKR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</a:endParaRPr>
            </a:p>
          </p:txBody>
        </p:sp>
      </p:grpSp>
      <p:pic>
        <p:nvPicPr>
          <p:cNvPr id="95" name="图片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5" y="335776"/>
            <a:ext cx="1298712" cy="346776"/>
          </a:xfrm>
          <a:prstGeom prst="rect">
            <a:avLst/>
          </a:prstGeom>
        </p:spPr>
      </p:pic>
      <p:sp>
        <p:nvSpPr>
          <p:cNvPr id="18" name="iSľïḍe"/>
          <p:cNvSpPr txBox="1"/>
          <p:nvPr/>
        </p:nvSpPr>
        <p:spPr>
          <a:xfrm>
            <a:off x="1611410" y="4736830"/>
            <a:ext cx="1705321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  <a:hlinkClick r:id="rId5" action="ppaction://hlinksldjump"/>
              </a:rPr>
              <a:t>系统设置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sp>
        <p:nvSpPr>
          <p:cNvPr id="21" name="iSľïḍe"/>
          <p:cNvSpPr txBox="1"/>
          <p:nvPr/>
        </p:nvSpPr>
        <p:spPr>
          <a:xfrm>
            <a:off x="7805322" y="4720460"/>
            <a:ext cx="1705321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u="sng" dirty="0"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  <a:hlinkClick r:id="rId6" action="ppaction://hlinksldjump"/>
              </a:rPr>
              <a:t>总结</a:t>
            </a:r>
            <a:endParaRPr lang="zh-CN" altLang="en-US" b="1" u="sng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sp>
        <p:nvSpPr>
          <p:cNvPr id="98" name="îṣľídè"/>
          <p:cNvSpPr txBox="1"/>
          <p:nvPr/>
        </p:nvSpPr>
        <p:spPr>
          <a:xfrm>
            <a:off x="3667746" y="4739147"/>
            <a:ext cx="1705321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u="sng" dirty="0"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  <a:hlinkClick r:id="rId7" action="ppaction://hlinksldjump"/>
              </a:rPr>
              <a:t>制定</a:t>
            </a:r>
            <a:r>
              <a:rPr lang="en-US" altLang="zh-CN" b="1" u="sng" dirty="0"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  <a:hlinkClick r:id="rId7" action="ppaction://hlinksldjump"/>
              </a:rPr>
              <a:t>OKR</a:t>
            </a:r>
            <a:endParaRPr lang="zh-CN" altLang="en-US" b="1" u="sng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sp>
        <p:nvSpPr>
          <p:cNvPr id="99" name="îṣľídè"/>
          <p:cNvSpPr txBox="1"/>
          <p:nvPr/>
        </p:nvSpPr>
        <p:spPr>
          <a:xfrm>
            <a:off x="3667746" y="5207993"/>
            <a:ext cx="1705321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u="sng" dirty="0"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  <a:hlinkClick r:id="rId8" action="ppaction://hlinksldjump"/>
              </a:rPr>
              <a:t>对齐</a:t>
            </a:r>
            <a:r>
              <a:rPr lang="en-US" altLang="zh-CN" b="1" u="sng" dirty="0"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  <a:hlinkClick r:id="rId8" action="ppaction://hlinksldjump"/>
              </a:rPr>
              <a:t>OKR</a:t>
            </a:r>
            <a:endParaRPr lang="zh-CN" altLang="en-US" b="1" u="sng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sp>
        <p:nvSpPr>
          <p:cNvPr id="100" name="iSľïḍe"/>
          <p:cNvSpPr txBox="1"/>
          <p:nvPr/>
        </p:nvSpPr>
        <p:spPr>
          <a:xfrm>
            <a:off x="7808603" y="5192367"/>
            <a:ext cx="1705321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u="sng" dirty="0"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  <a:hlinkClick r:id="rId9" action="ppaction://hlinksldjump"/>
              </a:rPr>
              <a:t>分析</a:t>
            </a:r>
            <a:endParaRPr lang="zh-CN" altLang="en-US" b="1" u="sng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sp>
        <p:nvSpPr>
          <p:cNvPr id="101" name="iSľïḍe"/>
          <p:cNvSpPr txBox="1"/>
          <p:nvPr/>
        </p:nvSpPr>
        <p:spPr>
          <a:xfrm>
            <a:off x="7782331" y="4217372"/>
            <a:ext cx="1705321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u="sng" dirty="0"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  <a:hlinkClick r:id="rId10" action="ppaction://hlinksldjump"/>
              </a:rPr>
              <a:t>看板</a:t>
            </a:r>
            <a:endParaRPr lang="zh-CN" altLang="en-US" b="1" u="sng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sp>
        <p:nvSpPr>
          <p:cNvPr id="102" name="íSľïḋê"/>
          <p:cNvSpPr txBox="1"/>
          <p:nvPr/>
        </p:nvSpPr>
        <p:spPr>
          <a:xfrm>
            <a:off x="5715115" y="4758345"/>
            <a:ext cx="1705321" cy="45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u="sng" dirty="0">
                <a:latin typeface="微软雅黑" panose="020B0503020204020204" charset="-122"/>
                <a:ea typeface="微软雅黑" panose="020B0503020204020204" charset="-122"/>
                <a:cs typeface="Alibaba PuHuiTi" panose="00020600040101010101" pitchFamily="18" charset="-122"/>
                <a:hlinkClick r:id="rId11" action="ppaction://hlinksldjump"/>
              </a:rPr>
              <a:t>任务</a:t>
            </a:r>
            <a:endParaRPr lang="zh-CN" altLang="en-US" b="1" u="sng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ṥ1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t="7260"/>
          <a:stretch>
            <a:fillRect/>
          </a:stretch>
        </p:blipFill>
        <p:spPr>
          <a:xfrm>
            <a:off x="248285" y="2579601"/>
            <a:ext cx="5840095" cy="2874414"/>
          </a:xfrm>
          <a:prstGeom prst="rect">
            <a:avLst/>
          </a:prstGeom>
        </p:spPr>
      </p:pic>
      <p:sp>
        <p:nvSpPr>
          <p:cNvPr id="2" name="ïšļïďe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864703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ym typeface="+mn-ea"/>
              </a:rPr>
              <a:t>基础设置：如何进行权限设置？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5" y="335776"/>
            <a:ext cx="1298712" cy="346776"/>
          </a:xfrm>
          <a:prstGeom prst="rect">
            <a:avLst/>
          </a:prstGeom>
        </p:spPr>
      </p:pic>
      <p:sp>
        <p:nvSpPr>
          <p:cNvPr id="16" name="TextBox 24"/>
          <p:cNvSpPr txBox="1"/>
          <p:nvPr/>
        </p:nvSpPr>
        <p:spPr>
          <a:xfrm>
            <a:off x="1010803" y="1164305"/>
            <a:ext cx="10646410" cy="11156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285750" marR="0" lvl="0" indent="-28575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zh-CN" altLang="en-US" sz="1600" dirty="0">
                <a:cs typeface="+mn-ea"/>
                <a:sym typeface="+mn-lt"/>
              </a:rPr>
              <a:t>主管理员可以在OKR应用内设置OKR应用的</a:t>
            </a:r>
            <a:r>
              <a:rPr lang="zh-CN" altLang="en-US" sz="1600" b="1" dirty="0">
                <a:cs typeface="+mn-ea"/>
                <a:sym typeface="+mn-lt"/>
              </a:rPr>
              <a:t>主管理员</a:t>
            </a:r>
            <a:r>
              <a:rPr lang="zh-CN" altLang="en-US" sz="1600" dirty="0">
                <a:cs typeface="+mn-ea"/>
                <a:sym typeface="+mn-lt"/>
              </a:rPr>
              <a:t>和</a:t>
            </a:r>
            <a:r>
              <a:rPr lang="zh-CN" altLang="en-US" sz="1600" b="1" dirty="0">
                <a:cs typeface="+mn-ea"/>
                <a:sym typeface="+mn-lt"/>
              </a:rPr>
              <a:t>子管理员</a:t>
            </a:r>
            <a:r>
              <a:rPr lang="zh-CN" altLang="en-US" sz="1600" dirty="0">
                <a:cs typeface="+mn-ea"/>
                <a:sym typeface="+mn-lt"/>
              </a:rPr>
              <a:t>。</a:t>
            </a:r>
            <a:endParaRPr lang="zh-CN" altLang="en-US" sz="1600" dirty="0">
              <a:cs typeface="+mn-ea"/>
              <a:sym typeface="+mn-lt"/>
            </a:endParaRPr>
          </a:p>
          <a:p>
            <a:pPr marL="285750" marR="0" lvl="0" indent="-28575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zh-CN" altLang="en-US" sz="1600" dirty="0">
                <a:cs typeface="+mn-ea"/>
                <a:sym typeface="+mn-lt"/>
              </a:rPr>
              <a:t>OKR应用的</a:t>
            </a:r>
            <a:r>
              <a:rPr lang="zh-CN" altLang="en-US" sz="1600" b="1" dirty="0">
                <a:cs typeface="+mn-ea"/>
                <a:sym typeface="+mn-lt"/>
              </a:rPr>
              <a:t>主管理员</a:t>
            </a:r>
            <a:r>
              <a:rPr lang="zh-CN" altLang="en-US" sz="1600" dirty="0">
                <a:cs typeface="+mn-ea"/>
                <a:sym typeface="+mn-lt"/>
              </a:rPr>
              <a:t>具有应用的最高权限，可以设置应用的子管理员以及编辑子管理员的权限，可以设置谁可以使用OKR应用，开通应用的管理员默认是OKR应用的主管理员。</a:t>
            </a:r>
            <a:endParaRPr lang="zh-CN" altLang="en-US" sz="1600" dirty="0">
              <a:cs typeface="+mn-ea"/>
              <a:sym typeface="+mn-lt"/>
            </a:endParaRPr>
          </a:p>
          <a:p>
            <a:pPr marL="285750" lvl="0" indent="-285750" defTabSz="1217930">
              <a:lnSpc>
                <a:spcPts val="2000"/>
              </a:lnSpc>
              <a:buFont typeface="Arial" panose="020B0604020202090204" pitchFamily="34" charset="0"/>
              <a:buChar char="•"/>
              <a:defRPr/>
            </a:pP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72735" y="2908935"/>
            <a:ext cx="353695" cy="114300"/>
          </a:xfrm>
          <a:prstGeom prst="rect">
            <a:avLst/>
          </a:prstGeom>
          <a:noFill/>
          <a:ln w="19050" cap="rnd" cmpd="sng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6786"/>
          <a:stretch>
            <a:fillRect/>
          </a:stretch>
        </p:blipFill>
        <p:spPr>
          <a:xfrm>
            <a:off x="6264910" y="2579601"/>
            <a:ext cx="5616575" cy="278551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00048" y="2762250"/>
            <a:ext cx="559435" cy="795020"/>
          </a:xfrm>
          <a:prstGeom prst="rect">
            <a:avLst/>
          </a:prstGeom>
          <a:noFill/>
          <a:ln w="19050" cap="rnd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8285" y="2579601"/>
            <a:ext cx="5839460" cy="2796944"/>
          </a:xfrm>
          <a:prstGeom prst="rect">
            <a:avLst/>
          </a:prstGeom>
          <a:noFill/>
          <a:ln w="9525" cap="rnd">
            <a:solidFill>
              <a:srgbClr val="00000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64910" y="2576424"/>
            <a:ext cx="5620385" cy="2796945"/>
          </a:xfrm>
          <a:prstGeom prst="rect">
            <a:avLst/>
          </a:prstGeom>
          <a:noFill/>
          <a:ln w="9525" cap="rnd">
            <a:solidFill>
              <a:srgbClr val="00000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ṥ1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šļïďe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864703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ym typeface="+mn-ea"/>
              </a:rPr>
              <a:t>基础设置：如何进行系统设置？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5" y="335776"/>
            <a:ext cx="1298712" cy="3467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2455" y="1325880"/>
            <a:ext cx="10758170" cy="33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zh-CN" altLang="en-US" sz="1600" dirty="0">
                <a:cs typeface="+mn-ea"/>
                <a:sym typeface="+mn-lt"/>
              </a:rPr>
              <a:t>系统设置，可对</a:t>
            </a:r>
            <a:r>
              <a:rPr lang="zh-CN" altLang="en-US" sz="1600" b="1" dirty="0">
                <a:cs typeface="+mn-ea"/>
                <a:sym typeface="+mn-lt"/>
              </a:rPr>
              <a:t>周期、OKR、看板、组织架构、水印</a:t>
            </a:r>
            <a:r>
              <a:rPr lang="zh-CN" altLang="en-US" sz="1600" dirty="0">
                <a:cs typeface="+mn-ea"/>
                <a:sym typeface="+mn-lt"/>
              </a:rPr>
              <a:t>进行设置，根据需求设置完成后，在右下角保存设置即生效。</a:t>
            </a:r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7715"/>
          <a:stretch>
            <a:fillRect/>
          </a:stretch>
        </p:blipFill>
        <p:spPr>
          <a:xfrm>
            <a:off x="377190" y="2350347"/>
            <a:ext cx="5609590" cy="27518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7411" b="3947"/>
          <a:stretch>
            <a:fillRect/>
          </a:stretch>
        </p:blipFill>
        <p:spPr>
          <a:xfrm>
            <a:off x="6237605" y="2350348"/>
            <a:ext cx="5654675" cy="27518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5317490" y="2750185"/>
            <a:ext cx="364490" cy="124460"/>
          </a:xfrm>
          <a:prstGeom prst="rect">
            <a:avLst/>
          </a:prstGeom>
          <a:noFill/>
          <a:ln w="19050" cap="rnd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35065" y="2525833"/>
            <a:ext cx="651510" cy="776605"/>
          </a:xfrm>
          <a:prstGeom prst="rect">
            <a:avLst/>
          </a:prstGeom>
          <a:noFill/>
          <a:ln w="19050" cap="rnd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ṥ1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10698"/>
          <a:stretch>
            <a:fillRect/>
          </a:stretch>
        </p:blipFill>
        <p:spPr>
          <a:xfrm>
            <a:off x="757555" y="2484171"/>
            <a:ext cx="7812405" cy="2873324"/>
          </a:xfrm>
          <a:prstGeom prst="rect">
            <a:avLst/>
          </a:prstGeom>
        </p:spPr>
      </p:pic>
      <p:sp>
        <p:nvSpPr>
          <p:cNvPr id="2" name="ïšļïďe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864703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ym typeface="+mn-ea"/>
              </a:rPr>
              <a:t>制定</a:t>
            </a:r>
            <a:r>
              <a:rPr lang="en-US" altLang="zh-CN" sz="2400" dirty="0">
                <a:sym typeface="+mn-ea"/>
              </a:rPr>
              <a:t>OKR</a:t>
            </a:r>
            <a:r>
              <a:rPr lang="zh-CN" altLang="en-US" sz="2400" dirty="0">
                <a:sym typeface="+mn-ea"/>
              </a:rPr>
              <a:t>：新建周期</a:t>
            </a:r>
            <a:r>
              <a:rPr lang="en-US" altLang="zh-CN" sz="2400" dirty="0">
                <a:sym typeface="+mn-ea"/>
              </a:rPr>
              <a:t>——</a:t>
            </a:r>
            <a:r>
              <a:rPr lang="zh-CN" altLang="en-US" sz="2400" dirty="0">
                <a:sym typeface="+mn-ea"/>
              </a:rPr>
              <a:t>什么是周期？如何新建周期？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5" y="335776"/>
            <a:ext cx="1298712" cy="346776"/>
          </a:xfrm>
          <a:prstGeom prst="rect">
            <a:avLst/>
          </a:prstGeom>
        </p:spPr>
      </p:pic>
      <p:sp>
        <p:nvSpPr>
          <p:cNvPr id="5" name="TextBox 24"/>
          <p:cNvSpPr txBox="1"/>
          <p:nvPr/>
        </p:nvSpPr>
        <p:spPr>
          <a:xfrm>
            <a:off x="662940" y="965200"/>
            <a:ext cx="10646410" cy="107444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zh-CN" altLang="en-US" sz="1600" dirty="0"/>
              <a:t>在正式开始制定</a:t>
            </a:r>
            <a:r>
              <a:rPr lang="en-US" altLang="zh-CN" sz="1600" dirty="0"/>
              <a:t>OKR</a:t>
            </a:r>
            <a:r>
              <a:rPr lang="zh-CN" altLang="en-US" sz="1600" dirty="0"/>
              <a:t>之前，您需要设置</a:t>
            </a:r>
            <a:r>
              <a:rPr lang="en-US" altLang="zh-CN" sz="1600" dirty="0"/>
              <a:t>OKR</a:t>
            </a:r>
            <a:r>
              <a:rPr lang="zh-CN" altLang="en-US" sz="1600" dirty="0"/>
              <a:t>的执行时间段，即周期（支持月度、季度、半年度、年度、自定义）及周期的实施流程。</a:t>
            </a:r>
            <a:endParaRPr lang="zh-CN" altLang="en-US" sz="1600" dirty="0"/>
          </a:p>
          <a:p>
            <a:pPr marL="285750" marR="0" lvl="0" indent="-28575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lang="zh-CN" altLang="en-US" sz="1400" dirty="0">
              <a:cs typeface="+mn-ea"/>
              <a:sym typeface="+mn-lt"/>
            </a:endParaRPr>
          </a:p>
          <a:p>
            <a:pPr marL="285750" marR="0" lvl="0" indent="-28575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8" name="TextBox 24"/>
          <p:cNvSpPr txBox="1"/>
          <p:nvPr/>
        </p:nvSpPr>
        <p:spPr>
          <a:xfrm>
            <a:off x="555364" y="1631486"/>
            <a:ext cx="10646410" cy="33308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285750" marR="0" lvl="0" indent="-28575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zh-CN" altLang="en-US" sz="1600" dirty="0">
                <a:cs typeface="+mn-ea"/>
                <a:sym typeface="+mn-lt"/>
              </a:rPr>
              <a:t>点击右上角的「</a:t>
            </a:r>
            <a:r>
              <a:rPr lang="zh-CN" altLang="en-US" sz="1600" b="1" dirty="0">
                <a:cs typeface="+mn-ea"/>
                <a:sym typeface="+mn-lt"/>
              </a:rPr>
              <a:t>管理</a:t>
            </a:r>
            <a:r>
              <a:rPr lang="zh-CN" altLang="en-US" sz="1600" dirty="0">
                <a:cs typeface="+mn-ea"/>
                <a:sym typeface="+mn-lt"/>
              </a:rPr>
              <a:t>」，点击「</a:t>
            </a:r>
            <a:r>
              <a:rPr lang="zh-CN" altLang="en-US" sz="1600" b="1" dirty="0">
                <a:cs typeface="+mn-ea"/>
                <a:sym typeface="+mn-lt"/>
              </a:rPr>
              <a:t>管理周期</a:t>
            </a:r>
            <a:r>
              <a:rPr lang="zh-CN" altLang="en-US" sz="1600" dirty="0">
                <a:cs typeface="+mn-ea"/>
                <a:sym typeface="+mn-lt"/>
              </a:rPr>
              <a:t>」，可选择新建周期或对已有的周期进行编辑。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21015" y="2731135"/>
            <a:ext cx="358140" cy="128905"/>
          </a:xfrm>
          <a:prstGeom prst="rect">
            <a:avLst/>
          </a:prstGeom>
          <a:noFill/>
          <a:ln w="19050" cap="rnd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21015" y="3279140"/>
            <a:ext cx="304800" cy="132080"/>
          </a:xfrm>
          <a:prstGeom prst="rect">
            <a:avLst/>
          </a:prstGeom>
          <a:noFill/>
          <a:ln w="19050" cap="rnd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071860" y="5001477"/>
            <a:ext cx="850900" cy="381000"/>
          </a:xfrm>
          <a:prstGeom prst="rect">
            <a:avLst/>
          </a:prstGeom>
          <a:noFill/>
          <a:ln w="12700" cap="rnd">
            <a:solidFill>
              <a:srgbClr val="F91F3A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03360" y="5992077"/>
            <a:ext cx="254000" cy="165100"/>
          </a:xfrm>
          <a:prstGeom prst="rect">
            <a:avLst/>
          </a:prstGeom>
          <a:noFill/>
          <a:ln w="12700" cap="rnd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 fontScale="47500" lnSpcReduction="20000"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4060" y="2449880"/>
            <a:ext cx="7835900" cy="2873324"/>
          </a:xfrm>
          <a:prstGeom prst="rect">
            <a:avLst/>
          </a:prstGeom>
          <a:noFill/>
          <a:ln w="9525" cap="rnd">
            <a:solidFill>
              <a:srgbClr val="00000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t="20565"/>
          <a:stretch>
            <a:fillRect/>
          </a:stretch>
        </p:blipFill>
        <p:spPr>
          <a:xfrm>
            <a:off x="1737360" y="4483952"/>
            <a:ext cx="10299065" cy="167767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750060" y="4479507"/>
            <a:ext cx="10274300" cy="1677670"/>
          </a:xfrm>
          <a:prstGeom prst="rect">
            <a:avLst/>
          </a:prstGeom>
          <a:noFill/>
          <a:ln w="9525" cap="rnd">
            <a:solidFill>
              <a:srgbClr val="00000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ṥ1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5" y="335776"/>
            <a:ext cx="1298712" cy="346776"/>
          </a:xfrm>
          <a:prstGeom prst="rect">
            <a:avLst/>
          </a:prstGeom>
        </p:spPr>
      </p:pic>
      <p:sp>
        <p:nvSpPr>
          <p:cNvPr id="5" name="TextBox 24"/>
          <p:cNvSpPr txBox="1"/>
          <p:nvPr/>
        </p:nvSpPr>
        <p:spPr>
          <a:xfrm>
            <a:off x="662940" y="965200"/>
            <a:ext cx="10646410" cy="84604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285750" marR="0" lvl="0" indent="-28575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US" altLang="zh-CN" sz="1600" dirty="0">
                <a:cs typeface="+mn-ea"/>
                <a:sym typeface="+mn-lt"/>
              </a:rPr>
              <a:t>OKR</a:t>
            </a:r>
            <a:r>
              <a:rPr lang="zh-CN" altLang="en-US" sz="1600" dirty="0">
                <a:cs typeface="+mn-ea"/>
                <a:sym typeface="+mn-lt"/>
              </a:rPr>
              <a:t>按照层级分为公司级、部门级、个人级</a:t>
            </a:r>
            <a:r>
              <a:rPr lang="en-US" altLang="zh-CN" sz="1600" dirty="0">
                <a:cs typeface="+mn-ea"/>
                <a:sym typeface="+mn-lt"/>
              </a:rPr>
              <a:t>OKR</a:t>
            </a:r>
            <a:r>
              <a:rPr lang="zh-CN" altLang="en-US" sz="1600" dirty="0">
                <a:cs typeface="+mn-ea"/>
                <a:sym typeface="+mn-lt"/>
              </a:rPr>
              <a:t>，新建周期时需选择哪些人员需要制定对应层级的</a:t>
            </a:r>
            <a:r>
              <a:rPr lang="en-US" altLang="zh-CN" sz="1600" dirty="0">
                <a:cs typeface="+mn-ea"/>
                <a:sym typeface="+mn-lt"/>
              </a:rPr>
              <a:t>OKR</a:t>
            </a:r>
            <a:r>
              <a:rPr lang="zh-CN" altLang="en-US" sz="1600" dirty="0">
                <a:cs typeface="+mn-ea"/>
                <a:sym typeface="+mn-lt"/>
              </a:rPr>
              <a:t>；</a:t>
            </a:r>
            <a:endParaRPr lang="en-US" altLang="zh-CN" sz="1600" dirty="0">
              <a:cs typeface="+mn-ea"/>
              <a:sym typeface="+mn-lt"/>
            </a:endParaRPr>
          </a:p>
          <a:p>
            <a:pPr marL="285750" lvl="0" indent="-285750" defTabSz="1217930">
              <a:lnSpc>
                <a:spcPts val="2000"/>
              </a:lnSpc>
              <a:buFont typeface="Arial" panose="020B0604020202090204" pitchFamily="34" charset="0"/>
              <a:buChar char="•"/>
              <a:defRPr/>
            </a:pPr>
            <a:r>
              <a:rPr lang="zh-CN" altLang="en-US" sz="1600" dirty="0">
                <a:cs typeface="+mn-ea"/>
                <a:sym typeface="+mn-lt"/>
              </a:rPr>
              <a:t>执行：可开启自动提醒更新进度，通知员工及时地更新自己的</a:t>
            </a:r>
            <a:r>
              <a:rPr lang="en-US" altLang="zh-CN" sz="1600" dirty="0">
                <a:cs typeface="+mn-ea"/>
                <a:sym typeface="+mn-lt"/>
              </a:rPr>
              <a:t>OKR</a:t>
            </a:r>
            <a:r>
              <a:rPr lang="zh-CN" altLang="en-US" sz="1600" dirty="0">
                <a:cs typeface="+mn-ea"/>
                <a:sym typeface="+mn-lt"/>
              </a:rPr>
              <a:t>进度；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 defTabSz="1217930">
              <a:lnSpc>
                <a:spcPts val="2000"/>
              </a:lnSpc>
              <a:buFont typeface="Arial" panose="020B0604020202090204" pitchFamily="34" charset="0"/>
              <a:buChar char="•"/>
              <a:defRPr/>
            </a:pPr>
            <a:r>
              <a:rPr lang="zh-CN" altLang="en-US" sz="1600" dirty="0">
                <a:cs typeface="+mn-ea"/>
                <a:sym typeface="+mn-lt"/>
              </a:rPr>
              <a:t>评分</a:t>
            </a:r>
            <a:r>
              <a:rPr lang="en-US" altLang="zh-CN" sz="1600" dirty="0">
                <a:cs typeface="+mn-ea"/>
                <a:sym typeface="+mn-lt"/>
              </a:rPr>
              <a:t>&amp;</a:t>
            </a:r>
            <a:r>
              <a:rPr lang="zh-CN" altLang="en-US" sz="1600" dirty="0">
                <a:cs typeface="+mn-ea"/>
                <a:sym typeface="+mn-lt"/>
              </a:rPr>
              <a:t>等级评定：</a:t>
            </a:r>
            <a:r>
              <a:rPr lang="zh-CN" altLang="en-US" sz="1600" dirty="0">
                <a:cs typeface="+mn-ea"/>
              </a:rPr>
              <a:t>是</a:t>
            </a:r>
            <a:r>
              <a:rPr lang="en-US" altLang="zh-CN" sz="1600" dirty="0">
                <a:cs typeface="+mn-ea"/>
              </a:rPr>
              <a:t>OKR</a:t>
            </a:r>
            <a:r>
              <a:rPr lang="zh-CN" altLang="en-US" sz="1600" dirty="0">
                <a:cs typeface="+mn-ea"/>
              </a:rPr>
              <a:t>周期结束后的回顾复盘评价的一种手段，但一定要记住：回顾比评价更重要。</a:t>
            </a:r>
            <a:endParaRPr lang="zh-CN" altLang="en-US" sz="1600" dirty="0">
              <a:cs typeface="+mn-ea"/>
            </a:endParaRPr>
          </a:p>
        </p:txBody>
      </p:sp>
      <p:sp>
        <p:nvSpPr>
          <p:cNvPr id="8" name="ïšļïďe"/>
          <p:cNvSpPr txBox="1"/>
          <p:nvPr/>
        </p:nvSpPr>
        <p:spPr>
          <a:xfrm>
            <a:off x="669924" y="1"/>
            <a:ext cx="10850563" cy="8647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ym typeface="+mn-ea"/>
              </a:rPr>
              <a:t>制定</a:t>
            </a:r>
            <a:r>
              <a:rPr lang="en-US" altLang="zh-CN" sz="2400" dirty="0">
                <a:sym typeface="+mn-ea"/>
              </a:rPr>
              <a:t>OKR</a:t>
            </a:r>
            <a:r>
              <a:rPr lang="zh-CN" altLang="en-US" sz="2400" dirty="0">
                <a:sym typeface="+mn-ea"/>
              </a:rPr>
              <a:t>：新建周期</a:t>
            </a:r>
            <a:r>
              <a:rPr lang="en-US" altLang="zh-CN" sz="2400" dirty="0">
                <a:sym typeface="+mn-ea"/>
              </a:rPr>
              <a:t>——</a:t>
            </a:r>
            <a:r>
              <a:rPr lang="zh-CN" altLang="en-US" sz="2400" dirty="0">
                <a:sym typeface="+mn-ea"/>
              </a:rPr>
              <a:t>如何设置周期的实施流程？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>
            <a:fillRect/>
          </a:stretch>
        </p:blipFill>
        <p:spPr>
          <a:xfrm>
            <a:off x="2102018" y="2167467"/>
            <a:ext cx="7013431" cy="40972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ṥ1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5" y="335776"/>
            <a:ext cx="1298712" cy="346776"/>
          </a:xfrm>
          <a:prstGeom prst="rect">
            <a:avLst/>
          </a:prstGeom>
        </p:spPr>
      </p:pic>
      <p:sp>
        <p:nvSpPr>
          <p:cNvPr id="5" name="TextBox 24"/>
          <p:cNvSpPr txBox="1"/>
          <p:nvPr/>
        </p:nvSpPr>
        <p:spPr>
          <a:xfrm>
            <a:off x="417329" y="865127"/>
            <a:ext cx="10646410" cy="209042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285750" lvl="0" indent="-285750" defTabSz="1217930">
              <a:lnSpc>
                <a:spcPts val="2000"/>
              </a:lnSpc>
              <a:buFont typeface="Arial" panose="020B0604020202090204" pitchFamily="34" charset="0"/>
              <a:buChar char="•"/>
              <a:defRPr/>
            </a:pPr>
            <a:r>
              <a:rPr sz="1600" dirty="0">
                <a:cs typeface="+mn-ea"/>
                <a:sym typeface="+mn-lt"/>
              </a:rPr>
              <a:t>在</a:t>
            </a:r>
            <a:r>
              <a:rPr lang="en-US" altLang="zh-CN" sz="1600" dirty="0">
                <a:cs typeface="+mn-ea"/>
                <a:sym typeface="+mn-lt"/>
              </a:rPr>
              <a:t>【</a:t>
            </a:r>
            <a:r>
              <a:rPr lang="en-US" altLang="zh-CN" sz="1600" b="1" dirty="0">
                <a:cs typeface="+mn-ea"/>
                <a:sym typeface="+mn-lt"/>
              </a:rPr>
              <a:t> OKRs </a:t>
            </a:r>
            <a:r>
              <a:rPr lang="en-US" altLang="zh-CN" sz="1600" dirty="0">
                <a:cs typeface="+mn-ea"/>
                <a:sym typeface="+mn-lt"/>
              </a:rPr>
              <a:t>】</a:t>
            </a:r>
            <a:r>
              <a:rPr sz="1600" dirty="0" err="1">
                <a:cs typeface="+mn-ea"/>
                <a:sym typeface="+mn-lt"/>
              </a:rPr>
              <a:t>页面，点击页面中心</a:t>
            </a:r>
            <a:r>
              <a:rPr lang="en-US" altLang="zh-CN" sz="1600" dirty="0">
                <a:cs typeface="+mn-ea"/>
                <a:sym typeface="+mn-lt"/>
              </a:rPr>
              <a:t>【</a:t>
            </a:r>
            <a:r>
              <a:rPr lang="zh-CN" altLang="en-US" sz="1600" b="1" dirty="0">
                <a:cs typeface="+mn-ea"/>
                <a:sym typeface="+mn-lt"/>
              </a:rPr>
              <a:t>添加目标</a:t>
            </a:r>
            <a:r>
              <a:rPr lang="en-US" altLang="zh-CN" sz="1600" dirty="0">
                <a:cs typeface="+mn-ea"/>
                <a:sym typeface="+mn-lt"/>
              </a:rPr>
              <a:t>】</a:t>
            </a:r>
            <a:r>
              <a:rPr sz="1600" dirty="0" err="1">
                <a:cs typeface="+mn-ea"/>
                <a:sym typeface="+mn-lt"/>
              </a:rPr>
              <a:t>按钮或左上角</a:t>
            </a:r>
            <a:r>
              <a:rPr lang="en-US" altLang="zh-CN" sz="1600" dirty="0">
                <a:cs typeface="+mn-ea"/>
                <a:sym typeface="+mn-lt"/>
              </a:rPr>
              <a:t>【</a:t>
            </a:r>
            <a:r>
              <a:rPr lang="en-US" altLang="zh-CN" sz="1600" b="1" dirty="0">
                <a:cs typeface="+mn-ea"/>
                <a:sym typeface="+mn-lt"/>
              </a:rPr>
              <a:t>+</a:t>
            </a:r>
            <a:r>
              <a:rPr lang="en-US" altLang="zh-CN" sz="1600" dirty="0">
                <a:cs typeface="+mn-ea"/>
                <a:sym typeface="+mn-lt"/>
              </a:rPr>
              <a:t>】</a:t>
            </a:r>
            <a:r>
              <a:rPr sz="1600" dirty="0" err="1">
                <a:cs typeface="+mn-ea"/>
                <a:sym typeface="+mn-lt"/>
              </a:rPr>
              <a:t>号，即可开始制定OKR</a:t>
            </a:r>
            <a:r>
              <a:rPr lang="zh-CN" altLang="en-US" sz="1600" dirty="0">
                <a:cs typeface="+mn-ea"/>
                <a:sym typeface="+mn-lt"/>
              </a:rPr>
              <a:t>；</a:t>
            </a:r>
            <a:endParaRPr lang="zh-CN" altLang="en-US" sz="1600" dirty="0">
              <a:cs typeface="+mn-ea"/>
              <a:sym typeface="+mn-lt"/>
            </a:endParaRPr>
          </a:p>
          <a:p>
            <a:pPr marL="285750" lvl="0" indent="-285750" defTabSz="1217930">
              <a:lnSpc>
                <a:spcPts val="2000"/>
              </a:lnSpc>
              <a:buFont typeface="Arial" panose="020B0604020202090204" pitchFamily="34" charset="0"/>
              <a:buChar char="•"/>
              <a:defRPr/>
            </a:pPr>
            <a:endParaRPr lang="en-US" altLang="zh-CN" sz="1600" dirty="0">
              <a:cs typeface="+mn-ea"/>
              <a:sym typeface="+mn-lt"/>
            </a:endParaRPr>
          </a:p>
          <a:p>
            <a:pPr marL="285750" marR="0" lvl="0" indent="-28575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US" altLang="zh-CN" sz="1600" dirty="0"/>
              <a:t>OKR</a:t>
            </a:r>
            <a:r>
              <a:rPr lang="zh-CN" altLang="en-US" sz="1600" dirty="0"/>
              <a:t>包括了 </a:t>
            </a:r>
            <a:r>
              <a:rPr lang="en-US" altLang="zh-CN" sz="1600" dirty="0"/>
              <a:t>O</a:t>
            </a:r>
            <a:r>
              <a:rPr lang="zh-CN" altLang="en-US" sz="1600" dirty="0"/>
              <a:t>（目标）和 </a:t>
            </a:r>
            <a:r>
              <a:rPr lang="en-US" altLang="zh-CN" sz="1600" dirty="0"/>
              <a:t>KR</a:t>
            </a:r>
            <a:r>
              <a:rPr lang="zh-CN" altLang="en-US" sz="1600" dirty="0"/>
              <a:t>（关键结果）两个部分：</a:t>
            </a:r>
            <a:endParaRPr lang="zh-CN" altLang="en-US" sz="1600" dirty="0"/>
          </a:p>
          <a:p>
            <a:r>
              <a:rPr lang="en-US" altLang="zh-CN" sz="1600" b="1" dirty="0"/>
              <a:t>O</a:t>
            </a:r>
            <a:r>
              <a:rPr lang="zh-CN" altLang="en-US" sz="1600" b="1" dirty="0"/>
              <a:t>（目标）</a:t>
            </a:r>
            <a:r>
              <a:rPr lang="zh-CN" altLang="en-US" sz="1600" dirty="0"/>
              <a:t>：通常是组织希望在近期实现的、有激励性的目标。</a:t>
            </a:r>
            <a:endParaRPr lang="zh-CN" altLang="en-US" sz="1600" dirty="0"/>
          </a:p>
          <a:p>
            <a:r>
              <a:rPr lang="en-US" altLang="zh-CN" sz="1600" b="1" dirty="0"/>
              <a:t>KR</a:t>
            </a:r>
            <a:r>
              <a:rPr lang="zh-CN" altLang="en-US" sz="1600" b="1" dirty="0"/>
              <a:t>（关键结果</a:t>
            </a:r>
            <a:r>
              <a:rPr lang="zh-CN" altLang="en-US" sz="1600" dirty="0"/>
              <a:t>）：是实现目标的关键路径，通过量化的 </a:t>
            </a:r>
            <a:r>
              <a:rPr lang="en-US" altLang="zh-CN" sz="1600" dirty="0"/>
              <a:t>KR</a:t>
            </a:r>
            <a:r>
              <a:rPr lang="zh-CN" altLang="en-US" sz="1600" dirty="0"/>
              <a:t>，我们可以判断目标是否达成。</a:t>
            </a:r>
            <a:endParaRPr lang="zh-CN" altLang="en-US" sz="1600" dirty="0"/>
          </a:p>
          <a:p>
            <a:endParaRPr lang="en-US" altLang="zh-CN" sz="16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600" dirty="0"/>
              <a:t>如果您不知道该如何制定自己的</a:t>
            </a:r>
            <a:r>
              <a:rPr lang="en-US" altLang="zh-CN" sz="1600" dirty="0"/>
              <a:t>OKR</a:t>
            </a:r>
            <a:r>
              <a:rPr lang="zh-CN" altLang="en-US" sz="1600" dirty="0"/>
              <a:t>，可点击「灯泡」按钮查看</a:t>
            </a:r>
            <a:r>
              <a:rPr lang="en-US" altLang="zh-CN" sz="1600" b="1" dirty="0"/>
              <a:t>【</a:t>
            </a:r>
            <a:r>
              <a:rPr lang="zh-CN" altLang="en-US" sz="1600" b="1" dirty="0"/>
              <a:t>填写指引</a:t>
            </a:r>
            <a:r>
              <a:rPr lang="en-US" altLang="zh-CN" sz="1600" b="1" dirty="0"/>
              <a:t>】</a:t>
            </a:r>
            <a:r>
              <a:rPr lang="zh-CN" altLang="en-US" sz="1600" dirty="0"/>
              <a:t>，或直接引用</a:t>
            </a:r>
            <a:r>
              <a:rPr lang="en-US" altLang="zh-CN" sz="1600" b="1" dirty="0"/>
              <a:t>【</a:t>
            </a:r>
            <a:r>
              <a:rPr lang="zh-CN" altLang="en-US" sz="1600" b="1" dirty="0"/>
              <a:t>模板示例</a:t>
            </a:r>
            <a:r>
              <a:rPr lang="en-US" altLang="zh-CN" sz="1600" b="1" dirty="0"/>
              <a:t>】</a:t>
            </a:r>
            <a:r>
              <a:rPr lang="zh-CN" altLang="en-US" sz="1600" dirty="0"/>
              <a:t>中的</a:t>
            </a:r>
            <a:r>
              <a:rPr lang="en-US" altLang="zh-CN" sz="1600" dirty="0"/>
              <a:t>OKR</a:t>
            </a:r>
            <a:r>
              <a:rPr lang="zh-CN" altLang="en-US" sz="1600" dirty="0"/>
              <a:t>进行修改。</a:t>
            </a:r>
            <a:endParaRPr lang="zh-CN" altLang="en-US" sz="1600" dirty="0"/>
          </a:p>
        </p:txBody>
      </p:sp>
      <p:sp>
        <p:nvSpPr>
          <p:cNvPr id="9" name="ïšļïďe"/>
          <p:cNvSpPr txBox="1"/>
          <p:nvPr/>
        </p:nvSpPr>
        <p:spPr>
          <a:xfrm>
            <a:off x="670559" y="1"/>
            <a:ext cx="10850563" cy="8647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ym typeface="+mn-ea"/>
              </a:rPr>
              <a:t>制定</a:t>
            </a:r>
            <a:r>
              <a:rPr lang="en-US" altLang="zh-CN" sz="2400" dirty="0">
                <a:sym typeface="+mn-ea"/>
              </a:rPr>
              <a:t>OKR</a:t>
            </a:r>
            <a:r>
              <a:rPr lang="zh-CN" altLang="en-US" sz="2400" dirty="0">
                <a:sym typeface="+mn-ea"/>
              </a:rPr>
              <a:t>：如何制定</a:t>
            </a:r>
            <a:r>
              <a:rPr lang="en-US" altLang="zh-CN" sz="2400" dirty="0">
                <a:sym typeface="+mn-ea"/>
              </a:rPr>
              <a:t>OKR</a:t>
            </a:r>
            <a:r>
              <a:rPr lang="zh-CN" altLang="en-US" sz="2400" dirty="0">
                <a:sym typeface="+mn-ea"/>
              </a:rPr>
              <a:t>？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6348730" y="3392170"/>
            <a:ext cx="5434965" cy="2600659"/>
            <a:chOff x="9796" y="5478"/>
            <a:chExt cx="9181" cy="4393"/>
          </a:xfrm>
        </p:grpSpPr>
        <p:sp>
          <p:nvSpPr>
            <p:cNvPr id="82" name="矩形标注 81"/>
            <p:cNvSpPr/>
            <p:nvPr/>
          </p:nvSpPr>
          <p:spPr>
            <a:xfrm rot="10800000">
              <a:off x="12216" y="9483"/>
              <a:ext cx="930" cy="308"/>
            </a:xfrm>
            <a:prstGeom prst="wedgeRectCallout">
              <a:avLst/>
            </a:prstGeom>
            <a:solidFill>
              <a:schemeClr val="accent6">
                <a:lumMod val="75000"/>
              </a:schemeClr>
            </a:solidFill>
            <a:ln w="12700" cap="rnd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numCol="1" spcCol="0" rtlCol="0" fromWordArt="0" anchor="ctr" anchorCtr="0" forceAA="0" compatLnSpc="1">
              <a:normAutofit fontScale="60000" lnSpcReduction="20000"/>
            </a:bodyPr>
            <a:lstStyle/>
            <a:p>
              <a:pPr algn="ctr" defTabSz="913765"/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2146" y="9483"/>
              <a:ext cx="1168" cy="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>
                  <a:solidFill>
                    <a:schemeClr val="bg1"/>
                  </a:solidFill>
                </a:rPr>
                <a:t>复制</a:t>
              </a:r>
              <a:r>
                <a:rPr lang="en-US" altLang="zh-CN" sz="900">
                  <a:solidFill>
                    <a:schemeClr val="bg1"/>
                  </a:solidFill>
                </a:rPr>
                <a:t>OKR</a:t>
              </a:r>
              <a:endParaRPr lang="en-US" altLang="zh-CN" sz="900">
                <a:solidFill>
                  <a:schemeClr val="bg1"/>
                </a:solidFill>
              </a:endParaRPr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9796" y="5478"/>
              <a:ext cx="9181" cy="4115"/>
              <a:chOff x="9796" y="5478"/>
              <a:chExt cx="9181" cy="4115"/>
            </a:xfrm>
          </p:grpSpPr>
          <p:pic>
            <p:nvPicPr>
              <p:cNvPr id="85" name="图片 84"/>
              <p:cNvPicPr>
                <a:picLocks noChangeAspect="1"/>
              </p:cNvPicPr>
              <p:nvPr/>
            </p:nvPicPr>
            <p:blipFill>
              <a:blip r:embed="rId2"/>
              <a:srcRect l="-316" t="14455" b="-1145"/>
              <a:stretch>
                <a:fillRect/>
              </a:stretch>
            </p:blipFill>
            <p:spPr>
              <a:xfrm>
                <a:off x="9796" y="5478"/>
                <a:ext cx="8947" cy="4115"/>
              </a:xfrm>
              <a:prstGeom prst="rect">
                <a:avLst/>
              </a:prstGeom>
            </p:spPr>
          </p:pic>
          <p:sp>
            <p:nvSpPr>
              <p:cNvPr id="86" name="矩形 85"/>
              <p:cNvSpPr/>
              <p:nvPr/>
            </p:nvSpPr>
            <p:spPr>
              <a:xfrm>
                <a:off x="12344" y="8045"/>
                <a:ext cx="2758" cy="368"/>
              </a:xfrm>
              <a:prstGeom prst="rect">
                <a:avLst/>
              </a:prstGeom>
              <a:noFill/>
              <a:ln w="19050" cap="rnd" cmpd="sng">
                <a:solidFill>
                  <a:srgbClr val="FF0000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/>
              <a:p>
                <a:pPr algn="ctr" defTabSz="913765"/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1978" y="7581"/>
                <a:ext cx="4241" cy="345"/>
              </a:xfrm>
              <a:prstGeom prst="rect">
                <a:avLst/>
              </a:prstGeom>
              <a:noFill/>
              <a:ln w="19050" cap="rnd" cmpd="sng">
                <a:solidFill>
                  <a:srgbClr val="FF0000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/>
              <a:p>
                <a:pPr algn="ctr" defTabSz="913765"/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12272" y="7351"/>
                <a:ext cx="121" cy="147"/>
              </a:xfrm>
              <a:prstGeom prst="ellipse">
                <a:avLst/>
              </a:prstGeom>
              <a:solidFill>
                <a:srgbClr val="FF1B62"/>
              </a:solidFill>
              <a:ln w="12700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 defTabSz="913765"/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矩形标注 88"/>
              <p:cNvSpPr/>
              <p:nvPr/>
            </p:nvSpPr>
            <p:spPr>
              <a:xfrm>
                <a:off x="11934" y="7112"/>
                <a:ext cx="1319" cy="239"/>
              </a:xfrm>
              <a:prstGeom prst="wedgeRectCallout">
                <a:avLst/>
              </a:prstGeom>
              <a:solidFill>
                <a:schemeClr val="tx2">
                  <a:lumMod val="75000"/>
                </a:schemeClr>
              </a:solidFill>
              <a:ln w="12700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numCol="1" spcCol="0" rtlCol="0" fromWordArt="0" anchor="ctr" anchorCtr="0" forceAA="0" compatLnSpc="1">
                <a:normAutofit fontScale="32500" lnSpcReduction="20000"/>
              </a:bodyPr>
              <a:lstStyle/>
              <a:p>
                <a:pPr algn="ctr" defTabSz="913765"/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文本框 89"/>
              <p:cNvSpPr txBox="1"/>
              <p:nvPr/>
            </p:nvSpPr>
            <p:spPr>
              <a:xfrm flipH="1">
                <a:off x="11859" y="7107"/>
                <a:ext cx="1516" cy="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aseline="30000">
                    <a:solidFill>
                      <a:schemeClr val="bg1"/>
                    </a:solidFill>
                    <a:latin typeface="+mj-ea"/>
                    <a:ea typeface="+mj-ea"/>
                  </a:rPr>
                  <a:t>快速对齐目标</a:t>
                </a:r>
                <a:endParaRPr lang="zh-CN" altLang="en-US" sz="1400" baseline="300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1" name="矩形标注 90"/>
              <p:cNvSpPr/>
              <p:nvPr/>
            </p:nvSpPr>
            <p:spPr>
              <a:xfrm rot="10800000">
                <a:off x="10161" y="7987"/>
                <a:ext cx="2087" cy="279"/>
              </a:xfrm>
              <a:prstGeom prst="wedgeRectCallout">
                <a:avLst>
                  <a:gd name="adj1" fmla="val -30370"/>
                  <a:gd name="adj2" fmla="val 76268"/>
                </a:avLst>
              </a:prstGeom>
              <a:solidFill>
                <a:schemeClr val="tx2">
                  <a:lumMod val="75000"/>
                </a:schemeClr>
              </a:solidFill>
              <a:ln w="12700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numCol="1" spcCol="0" rtlCol="0" fromWordArt="0" anchor="ctr" anchorCtr="0" forceAA="0" compatLnSpc="1">
                <a:normAutofit fontScale="50000" lnSpcReduction="20000"/>
              </a:bodyPr>
              <a:lstStyle/>
              <a:p>
                <a:pPr algn="ctr" defTabSz="913765"/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文本框 91"/>
              <p:cNvSpPr txBox="1"/>
              <p:nvPr/>
            </p:nvSpPr>
            <p:spPr>
              <a:xfrm>
                <a:off x="10003" y="7926"/>
                <a:ext cx="2341" cy="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点击切换稳定型</a:t>
                </a:r>
                <a:r>
                  <a:rPr lang="en-US" altLang="zh-CN" sz="9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/</a:t>
                </a:r>
                <a:r>
                  <a:rPr lang="zh-CN" altLang="en-US" sz="9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承诺型</a:t>
                </a:r>
                <a:endParaRPr lang="zh-CN" altLang="en-US" sz="9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11774" y="7780"/>
                <a:ext cx="120" cy="146"/>
              </a:xfrm>
              <a:prstGeom prst="ellipse">
                <a:avLst/>
              </a:prstGeom>
              <a:solidFill>
                <a:srgbClr val="FF0000"/>
              </a:solidFill>
              <a:ln w="12700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 defTabSz="913765"/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12296" y="9165"/>
                <a:ext cx="120" cy="146"/>
              </a:xfrm>
              <a:prstGeom prst="ellipse">
                <a:avLst/>
              </a:prstGeom>
              <a:solidFill>
                <a:srgbClr val="FF0000"/>
              </a:solidFill>
              <a:ln w="12700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 defTabSz="913765"/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12819" y="9354"/>
                <a:ext cx="120" cy="146"/>
              </a:xfrm>
              <a:prstGeom prst="ellipse">
                <a:avLst/>
              </a:prstGeom>
              <a:solidFill>
                <a:srgbClr val="FF0000"/>
              </a:solidFill>
              <a:ln w="12700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 defTabSz="913765"/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13374" y="9164"/>
                <a:ext cx="121" cy="147"/>
              </a:xfrm>
              <a:prstGeom prst="ellipse">
                <a:avLst/>
              </a:prstGeom>
              <a:solidFill>
                <a:srgbClr val="FF0000"/>
              </a:solidFill>
              <a:ln w="12700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 defTabSz="913765"/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矩形标注 96"/>
              <p:cNvSpPr/>
              <p:nvPr/>
            </p:nvSpPr>
            <p:spPr>
              <a:xfrm>
                <a:off x="12053" y="8865"/>
                <a:ext cx="1015" cy="299"/>
              </a:xfrm>
              <a:prstGeom prst="wedgeRectCallout">
                <a:avLst/>
              </a:prstGeom>
              <a:solidFill>
                <a:schemeClr val="accent6">
                  <a:lumMod val="75000"/>
                </a:schemeClr>
              </a:solidFill>
              <a:ln w="12700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numCol="1" spcCol="0" rtlCol="0" fromWordArt="0" anchor="ctr" anchorCtr="0" forceAA="0" compatLnSpc="1">
                <a:normAutofit fontScale="60000" lnSpcReduction="20000"/>
              </a:bodyPr>
              <a:lstStyle/>
              <a:p>
                <a:pPr algn="ctr" defTabSz="913765"/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矩形标注 97"/>
              <p:cNvSpPr/>
              <p:nvPr/>
            </p:nvSpPr>
            <p:spPr>
              <a:xfrm>
                <a:off x="13114" y="8858"/>
                <a:ext cx="1190" cy="290"/>
              </a:xfrm>
              <a:prstGeom prst="wedgeRectCallout">
                <a:avLst/>
              </a:prstGeom>
              <a:solidFill>
                <a:schemeClr val="accent6">
                  <a:lumMod val="75000"/>
                </a:schemeClr>
              </a:solidFill>
              <a:ln w="12700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numCol="1" spcCol="0" rtlCol="0" fromWordArt="0" anchor="ctr" anchorCtr="0" forceAA="0" compatLnSpc="1">
                <a:normAutofit fontScale="52500" lnSpcReduction="20000"/>
              </a:bodyPr>
              <a:lstStyle/>
              <a:p>
                <a:pPr algn="ctr" defTabSz="913765"/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文本框 98"/>
              <p:cNvSpPr txBox="1"/>
              <p:nvPr/>
            </p:nvSpPr>
            <p:spPr>
              <a:xfrm>
                <a:off x="12053" y="8866"/>
                <a:ext cx="1240" cy="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>
                    <a:solidFill>
                      <a:schemeClr val="bg1"/>
                    </a:solidFill>
                  </a:rPr>
                  <a:t>填写指引</a:t>
                </a:r>
                <a:endParaRPr lang="zh-CN" alt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文本框 99"/>
              <p:cNvSpPr txBox="1"/>
              <p:nvPr/>
            </p:nvSpPr>
            <p:spPr>
              <a:xfrm>
                <a:off x="12947" y="8858"/>
                <a:ext cx="1524" cy="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>
                    <a:solidFill>
                      <a:schemeClr val="bg1"/>
                    </a:solidFill>
                  </a:rPr>
                  <a:t>设置可见范围</a:t>
                </a:r>
                <a:endParaRPr lang="zh-CN" alt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矩形标注 100"/>
              <p:cNvSpPr/>
              <p:nvPr/>
            </p:nvSpPr>
            <p:spPr>
              <a:xfrm>
                <a:off x="16636" y="7165"/>
                <a:ext cx="949" cy="308"/>
              </a:xfrm>
              <a:prstGeom prst="wedgeRectCallout">
                <a:avLst/>
              </a:prstGeom>
              <a:solidFill>
                <a:schemeClr val="accent6">
                  <a:lumMod val="75000"/>
                </a:schemeClr>
              </a:solidFill>
              <a:ln w="12700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numCol="1" spcCol="0" rtlCol="0" fromWordArt="0" anchor="ctr" anchorCtr="0" forceAA="0" compatLnSpc="1">
                <a:normAutofit fontScale="60000" lnSpcReduction="20000"/>
              </a:bodyPr>
              <a:lstStyle/>
              <a:p>
                <a:pPr algn="ctr" defTabSz="913765"/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矩形标注 101"/>
              <p:cNvSpPr/>
              <p:nvPr/>
            </p:nvSpPr>
            <p:spPr>
              <a:xfrm>
                <a:off x="17689" y="7164"/>
                <a:ext cx="1024" cy="308"/>
              </a:xfrm>
              <a:prstGeom prst="wedgeRectCallout">
                <a:avLst/>
              </a:prstGeom>
              <a:solidFill>
                <a:schemeClr val="accent6">
                  <a:lumMod val="75000"/>
                </a:schemeClr>
              </a:solidFill>
              <a:ln w="12700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numCol="1" spcCol="0" rtlCol="0" fromWordArt="0" anchor="ctr" anchorCtr="0" forceAA="0" compatLnSpc="1">
                <a:normAutofit fontScale="60000" lnSpcReduction="20000"/>
              </a:bodyPr>
              <a:lstStyle/>
              <a:p>
                <a:pPr algn="ctr" defTabSz="913765"/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矩形标注 102"/>
              <p:cNvSpPr/>
              <p:nvPr/>
            </p:nvSpPr>
            <p:spPr>
              <a:xfrm rot="10800000">
                <a:off x="17509" y="8428"/>
                <a:ext cx="1233" cy="306"/>
              </a:xfrm>
              <a:prstGeom prst="wedgeRectCallout">
                <a:avLst/>
              </a:prstGeom>
              <a:solidFill>
                <a:schemeClr val="accent6">
                  <a:lumMod val="75000"/>
                </a:schemeClr>
              </a:solidFill>
              <a:ln w="12700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numCol="1" spcCol="0" rtlCol="0" fromWordArt="0" anchor="ctr" anchorCtr="0" forceAA="0" compatLnSpc="1">
                <a:normAutofit fontScale="60000" lnSpcReduction="20000"/>
              </a:bodyPr>
              <a:lstStyle/>
              <a:p>
                <a:pPr algn="ctr" defTabSz="913765"/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矩形标注 103"/>
              <p:cNvSpPr/>
              <p:nvPr/>
            </p:nvSpPr>
            <p:spPr>
              <a:xfrm rot="10800000">
                <a:off x="16578" y="8429"/>
                <a:ext cx="849" cy="306"/>
              </a:xfrm>
              <a:prstGeom prst="wedgeRectCallout">
                <a:avLst/>
              </a:prstGeom>
              <a:solidFill>
                <a:schemeClr val="accent6">
                  <a:lumMod val="75000"/>
                </a:schemeClr>
              </a:solidFill>
              <a:ln w="12700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numCol="1" spcCol="0" rtlCol="0" fromWordArt="0" anchor="ctr" anchorCtr="0" forceAA="0" compatLnSpc="1">
                <a:normAutofit fontScale="60000" lnSpcReduction="20000"/>
              </a:bodyPr>
              <a:lstStyle/>
              <a:p>
                <a:pPr algn="ctr" defTabSz="913765"/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矩形标注 104"/>
              <p:cNvSpPr/>
              <p:nvPr/>
            </p:nvSpPr>
            <p:spPr>
              <a:xfrm rot="10800000">
                <a:off x="15645" y="8429"/>
                <a:ext cx="867" cy="308"/>
              </a:xfrm>
              <a:prstGeom prst="wedgeRectCallout">
                <a:avLst/>
              </a:prstGeom>
              <a:solidFill>
                <a:schemeClr val="accent6">
                  <a:lumMod val="75000"/>
                </a:schemeClr>
              </a:solidFill>
              <a:ln w="12700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numCol="1" spcCol="0" rtlCol="0" fromWordArt="0" anchor="ctr" anchorCtr="0" forceAA="0" compatLnSpc="1">
                <a:normAutofit fontScale="60000" lnSpcReduction="20000"/>
              </a:bodyPr>
              <a:lstStyle/>
              <a:p>
                <a:pPr algn="ctr" defTabSz="913765"/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16943" y="7472"/>
                <a:ext cx="120" cy="146"/>
              </a:xfrm>
              <a:prstGeom prst="ellipse">
                <a:avLst/>
              </a:prstGeom>
              <a:solidFill>
                <a:srgbClr val="FF0000"/>
              </a:solidFill>
              <a:ln w="12700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 defTabSz="913765"/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17979" y="7498"/>
                <a:ext cx="120" cy="146"/>
              </a:xfrm>
              <a:prstGeom prst="ellipse">
                <a:avLst/>
              </a:prstGeom>
              <a:solidFill>
                <a:srgbClr val="FF0000"/>
              </a:solidFill>
              <a:ln w="12700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 defTabSz="913765"/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16220" y="8283"/>
                <a:ext cx="120" cy="146"/>
              </a:xfrm>
              <a:prstGeom prst="ellipse">
                <a:avLst/>
              </a:prstGeom>
              <a:solidFill>
                <a:srgbClr val="FF0000"/>
              </a:solidFill>
              <a:ln w="12700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 defTabSz="913765"/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17127" y="8266"/>
                <a:ext cx="120" cy="146"/>
              </a:xfrm>
              <a:prstGeom prst="ellipse">
                <a:avLst/>
              </a:prstGeom>
              <a:solidFill>
                <a:srgbClr val="FF0000"/>
              </a:solidFill>
              <a:ln w="12700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 defTabSz="913765"/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18298" y="8282"/>
                <a:ext cx="120" cy="146"/>
              </a:xfrm>
              <a:prstGeom prst="ellipse">
                <a:avLst/>
              </a:prstGeom>
              <a:solidFill>
                <a:srgbClr val="FF0000"/>
              </a:solidFill>
              <a:ln w="12700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 defTabSz="913765"/>
                <a:endPara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文本框 110"/>
              <p:cNvSpPr txBox="1"/>
              <p:nvPr/>
            </p:nvSpPr>
            <p:spPr>
              <a:xfrm>
                <a:off x="15569" y="8430"/>
                <a:ext cx="1066" cy="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>
                    <a:solidFill>
                      <a:schemeClr val="bg1"/>
                    </a:solidFill>
                  </a:rPr>
                  <a:t>KR</a:t>
                </a:r>
                <a:r>
                  <a:rPr lang="zh-CN" altLang="en-US" sz="900">
                    <a:solidFill>
                      <a:schemeClr val="bg1"/>
                    </a:solidFill>
                  </a:rPr>
                  <a:t>权重</a:t>
                </a:r>
                <a:endParaRPr lang="zh-CN" alt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文本框 111"/>
              <p:cNvSpPr txBox="1"/>
              <p:nvPr/>
            </p:nvSpPr>
            <p:spPr>
              <a:xfrm>
                <a:off x="16475" y="8371"/>
                <a:ext cx="1110" cy="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信心指数</a:t>
                </a:r>
                <a:endParaRPr lang="zh-CN" altLang="en-US" sz="9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" name="文本框 112"/>
              <p:cNvSpPr txBox="1"/>
              <p:nvPr/>
            </p:nvSpPr>
            <p:spPr>
              <a:xfrm rot="10800000" flipV="1">
                <a:off x="17425" y="8426"/>
                <a:ext cx="1552" cy="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 dirty="0">
                    <a:solidFill>
                      <a:schemeClr val="bg1"/>
                    </a:solidFill>
                  </a:rPr>
                  <a:t>量化关键结果</a:t>
                </a: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文本框 113"/>
              <p:cNvSpPr txBox="1"/>
              <p:nvPr/>
            </p:nvSpPr>
            <p:spPr>
              <a:xfrm>
                <a:off x="16567" y="7116"/>
                <a:ext cx="1240" cy="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>
                    <a:solidFill>
                      <a:schemeClr val="bg1"/>
                    </a:solidFill>
                  </a:rPr>
                  <a:t>目标类型</a:t>
                </a:r>
                <a:endParaRPr lang="zh-CN" alt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文本框 114"/>
              <p:cNvSpPr txBox="1"/>
              <p:nvPr/>
            </p:nvSpPr>
            <p:spPr>
              <a:xfrm>
                <a:off x="17585" y="7138"/>
                <a:ext cx="1370" cy="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OKR</a:t>
                </a:r>
                <a:r>
                  <a:rPr lang="zh-CN" altLang="en-US" sz="9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负责人</a:t>
                </a:r>
                <a:endParaRPr lang="zh-CN" altLang="en-US" sz="9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116" name="直接箭头连接符 115"/>
              <p:cNvCxnSpPr/>
              <p:nvPr/>
            </p:nvCxnSpPr>
            <p:spPr>
              <a:xfrm flipH="1" flipV="1">
                <a:off x="15341" y="7026"/>
                <a:ext cx="15" cy="569"/>
              </a:xfrm>
              <a:prstGeom prst="straightConnector1">
                <a:avLst/>
              </a:prstGeom>
              <a:ln w="19050">
                <a:solidFill>
                  <a:srgbClr val="FF1B6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文本框 116"/>
              <p:cNvSpPr txBox="1"/>
              <p:nvPr/>
            </p:nvSpPr>
            <p:spPr>
              <a:xfrm>
                <a:off x="14835" y="6754"/>
                <a:ext cx="1231" cy="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/>
                  <a:t>目标名称</a:t>
                </a:r>
                <a:endParaRPr lang="zh-CN" altLang="en-US" sz="900"/>
              </a:p>
            </p:txBody>
          </p:sp>
          <p:cxnSp>
            <p:nvCxnSpPr>
              <p:cNvPr id="118" name="直接箭头连接符 117"/>
              <p:cNvCxnSpPr/>
              <p:nvPr/>
            </p:nvCxnSpPr>
            <p:spPr>
              <a:xfrm>
                <a:off x="14994" y="8444"/>
                <a:ext cx="4" cy="76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文本框 118"/>
              <p:cNvSpPr txBox="1"/>
              <p:nvPr/>
            </p:nvSpPr>
            <p:spPr>
              <a:xfrm>
                <a:off x="14297" y="9101"/>
                <a:ext cx="1608" cy="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/>
                  <a:t>关键结果名称</a:t>
                </a:r>
                <a:endParaRPr lang="zh-CN" altLang="en-US" sz="900"/>
              </a:p>
            </p:txBody>
          </p:sp>
        </p:grpSp>
      </p:grpSp>
      <p:grpSp>
        <p:nvGrpSpPr>
          <p:cNvPr id="120" name="组合 119"/>
          <p:cNvGrpSpPr/>
          <p:nvPr/>
        </p:nvGrpSpPr>
        <p:grpSpPr>
          <a:xfrm>
            <a:off x="204426" y="3303905"/>
            <a:ext cx="5613444" cy="2459355"/>
            <a:chOff x="13" y="5172"/>
            <a:chExt cx="9494" cy="4176"/>
          </a:xfrm>
        </p:grpSpPr>
        <p:pic>
          <p:nvPicPr>
            <p:cNvPr id="121" name="图片 120" descr="C:\Users\86178\Desktop\1.png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3" y="5172"/>
              <a:ext cx="9494" cy="4176"/>
            </a:xfrm>
            <a:prstGeom prst="rect">
              <a:avLst/>
            </a:prstGeom>
          </p:spPr>
        </p:pic>
        <p:sp>
          <p:nvSpPr>
            <p:cNvPr id="122" name="矩形 121"/>
            <p:cNvSpPr/>
            <p:nvPr/>
          </p:nvSpPr>
          <p:spPr>
            <a:xfrm>
              <a:off x="14" y="5173"/>
              <a:ext cx="360" cy="239"/>
            </a:xfrm>
            <a:prstGeom prst="rect">
              <a:avLst/>
            </a:prstGeom>
            <a:noFill/>
            <a:ln w="19050" cap="rnd" cmpd="sng">
              <a:solidFill>
                <a:srgbClr val="FF0000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numCol="1" spcCol="0" rtlCol="0" fromWordArt="0" anchor="ctr" anchorCtr="0" forceAA="0" compatLnSpc="1">
              <a:normAutofit fontScale="32500" lnSpcReduction="20000"/>
            </a:bodyPr>
            <a:lstStyle/>
            <a:p>
              <a:pPr algn="ctr" defTabSz="913765"/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878" y="5412"/>
              <a:ext cx="300" cy="334"/>
            </a:xfrm>
            <a:prstGeom prst="rect">
              <a:avLst/>
            </a:prstGeom>
            <a:noFill/>
            <a:ln w="19050" cap="rnd" cmpd="sng">
              <a:solidFill>
                <a:srgbClr val="FF0000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numCol="1" spcCol="0" rtlCol="0" fromWordArt="0" anchor="ctr" anchorCtr="0" forceAA="0" compatLnSpc="1">
              <a:normAutofit fontScale="70000" lnSpcReduction="20000"/>
            </a:bodyPr>
            <a:lstStyle/>
            <a:p>
              <a:pPr algn="ctr" defTabSz="913765"/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4693" y="8272"/>
              <a:ext cx="1294" cy="246"/>
            </a:xfrm>
            <a:prstGeom prst="rect">
              <a:avLst/>
            </a:prstGeom>
            <a:noFill/>
            <a:ln w="19050" cap="rnd">
              <a:solidFill>
                <a:srgbClr val="FF0000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numCol="1" spcCol="0" rtlCol="0" fromWordArt="0" anchor="ctr" anchorCtr="0" forceAA="0" compatLnSpc="1">
              <a:normAutofit fontScale="32500" lnSpcReduction="20000"/>
            </a:bodyPr>
            <a:lstStyle/>
            <a:p>
              <a:pPr algn="ctr" defTabSz="913765"/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5" name="矩形 124"/>
          <p:cNvSpPr/>
          <p:nvPr/>
        </p:nvSpPr>
        <p:spPr>
          <a:xfrm>
            <a:off x="156210" y="3252470"/>
            <a:ext cx="5765165" cy="2548890"/>
          </a:xfrm>
          <a:prstGeom prst="rect">
            <a:avLst/>
          </a:prstGeom>
          <a:noFill/>
          <a:ln w="9525" cap="rnd">
            <a:solidFill>
              <a:srgbClr val="00000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6348730" y="3252470"/>
            <a:ext cx="5549265" cy="2543175"/>
          </a:xfrm>
          <a:prstGeom prst="rect">
            <a:avLst/>
          </a:prstGeom>
          <a:noFill/>
          <a:ln w="9525" cap="rnd">
            <a:solidFill>
              <a:srgbClr val="00000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ṥ1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4"/>
          <p:cNvSpPr txBox="1"/>
          <p:nvPr/>
        </p:nvSpPr>
        <p:spPr>
          <a:xfrm>
            <a:off x="581660" y="984250"/>
            <a:ext cx="10646410" cy="58956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285750" marR="0" lvl="0" indent="-28575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zh-CN" altLang="en-US" sz="1600" dirty="0">
                <a:cs typeface="+mn-ea"/>
                <a:sym typeface="+mn-lt"/>
              </a:rPr>
              <a:t>在制定</a:t>
            </a:r>
            <a:r>
              <a:rPr lang="en-US" altLang="zh-CN" sz="1600" dirty="0">
                <a:cs typeface="+mn-ea"/>
                <a:sym typeface="+mn-lt"/>
              </a:rPr>
              <a:t>OKR</a:t>
            </a:r>
            <a:r>
              <a:rPr lang="zh-CN" altLang="en-US" sz="1600" dirty="0">
                <a:cs typeface="+mn-ea"/>
                <a:sym typeface="+mn-lt"/>
              </a:rPr>
              <a:t>时，可选择将自己的</a:t>
            </a:r>
            <a:r>
              <a:rPr lang="en-US" altLang="zh-CN" sz="1600" dirty="0">
                <a:cs typeface="+mn-ea"/>
                <a:sym typeface="+mn-lt"/>
              </a:rPr>
              <a:t>OKR</a:t>
            </a:r>
            <a:r>
              <a:rPr lang="zh-CN" altLang="en-US" sz="1600" dirty="0">
                <a:cs typeface="+mn-ea"/>
                <a:sym typeface="+mn-lt"/>
              </a:rPr>
              <a:t>对齐别人的</a:t>
            </a:r>
            <a:r>
              <a:rPr lang="en-US" altLang="zh-CN" sz="1600" dirty="0">
                <a:cs typeface="+mn-ea"/>
                <a:sym typeface="+mn-lt"/>
              </a:rPr>
              <a:t>O</a:t>
            </a:r>
            <a:r>
              <a:rPr lang="zh-CN" altLang="en-US" sz="1600" dirty="0">
                <a:cs typeface="+mn-ea"/>
                <a:sym typeface="+mn-lt"/>
              </a:rPr>
              <a:t>或</a:t>
            </a:r>
            <a:r>
              <a:rPr lang="en-US" altLang="zh-CN" sz="1600" dirty="0">
                <a:cs typeface="+mn-ea"/>
                <a:sym typeface="+mn-lt"/>
              </a:rPr>
              <a:t>KR</a:t>
            </a:r>
            <a:r>
              <a:rPr lang="zh-CN" altLang="en-US" sz="1600" dirty="0">
                <a:cs typeface="+mn-ea"/>
                <a:sym typeface="+mn-lt"/>
              </a:rPr>
              <a:t>，【</a:t>
            </a:r>
            <a:r>
              <a:rPr lang="zh-CN" altLang="en-US" sz="1600" b="1" dirty="0">
                <a:cs typeface="+mn-ea"/>
                <a:sym typeface="+mn-lt"/>
              </a:rPr>
              <a:t>对齐</a:t>
            </a:r>
            <a:r>
              <a:rPr lang="en-US" altLang="zh-CN" sz="1600" b="1" dirty="0">
                <a:cs typeface="+mn-ea"/>
                <a:sym typeface="+mn-lt"/>
              </a:rPr>
              <a:t>OKR</a:t>
            </a:r>
            <a:r>
              <a:rPr lang="zh-CN" altLang="en-US" sz="1600" dirty="0">
                <a:cs typeface="+mn-ea"/>
                <a:sym typeface="+mn-lt"/>
              </a:rPr>
              <a:t>】能让每一个OKR制定人员都能清晰了解自己的O对于公司或团队的价值，做到“心往一处想，力往一处使”。</a:t>
            </a:r>
            <a:endParaRPr lang="en-US" altLang="zh-CN" sz="1600" dirty="0"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5" y="335776"/>
            <a:ext cx="1298712" cy="346776"/>
          </a:xfrm>
          <a:prstGeom prst="rect">
            <a:avLst/>
          </a:prstGeom>
        </p:spPr>
      </p:pic>
      <p:sp>
        <p:nvSpPr>
          <p:cNvPr id="14" name="ïšļïďe"/>
          <p:cNvSpPr txBox="1"/>
          <p:nvPr/>
        </p:nvSpPr>
        <p:spPr>
          <a:xfrm>
            <a:off x="669924" y="1"/>
            <a:ext cx="10850563" cy="8647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ym typeface="+mn-ea"/>
              </a:rPr>
              <a:t>制定</a:t>
            </a:r>
            <a:r>
              <a:rPr lang="en-US" altLang="zh-CN" sz="2400" dirty="0">
                <a:sym typeface="+mn-ea"/>
              </a:rPr>
              <a:t>OKR</a:t>
            </a:r>
            <a:r>
              <a:rPr lang="zh-CN" altLang="en-US" sz="2400" dirty="0">
                <a:sym typeface="+mn-ea"/>
              </a:rPr>
              <a:t>：对齐</a:t>
            </a:r>
            <a:r>
              <a:rPr lang="en-US" altLang="zh-CN" sz="2400" dirty="0">
                <a:sym typeface="+mn-ea"/>
              </a:rPr>
              <a:t>OKR——</a:t>
            </a:r>
            <a:r>
              <a:rPr lang="zh-CN" altLang="en-US" sz="2400" dirty="0">
                <a:sym typeface="+mn-ea"/>
              </a:rPr>
              <a:t>什么是对齐？为什么要对齐？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194363" y="2342633"/>
            <a:ext cx="4255977" cy="2010335"/>
          </a:xfrm>
          <a:prstGeom prst="roundRect">
            <a:avLst/>
          </a:prstGeom>
          <a:noFill/>
          <a:ln w="12700" cap="rnd">
            <a:solidFill>
              <a:srgbClr val="0F8AFF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15427" y="2925599"/>
            <a:ext cx="38138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/>
              <a:t>可以清楚看到公司的</a:t>
            </a:r>
            <a:r>
              <a:rPr lang="en-US" altLang="zh-CN" sz="1800" dirty="0"/>
              <a:t>OKR</a:t>
            </a:r>
            <a:r>
              <a:rPr lang="zh-CN" altLang="en-US" sz="1800" dirty="0"/>
              <a:t>全貌，知晓战略目标如何被分解，更能时刻了解目标进展，做到战略有支撑</a:t>
            </a:r>
            <a:endParaRPr lang="zh-CN" altLang="en-US" dirty="0"/>
          </a:p>
        </p:txBody>
      </p:sp>
      <p:sp>
        <p:nvSpPr>
          <p:cNvPr id="17" name="矩形: 圆角 16"/>
          <p:cNvSpPr/>
          <p:nvPr/>
        </p:nvSpPr>
        <p:spPr>
          <a:xfrm>
            <a:off x="5887016" y="2382097"/>
            <a:ext cx="4722714" cy="2010335"/>
          </a:xfrm>
          <a:prstGeom prst="roundRect">
            <a:avLst/>
          </a:prstGeom>
          <a:noFill/>
          <a:ln w="12700" cap="rnd">
            <a:solidFill>
              <a:srgbClr val="0F8AFF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10385" y="2925599"/>
            <a:ext cx="40759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/>
              <a:t>可以看到所有目标对齐情况，能快速识别目标的对齐关系是否合理，做到战术有技巧，更好更方便的推进</a:t>
            </a:r>
            <a:r>
              <a:rPr lang="en-US" altLang="zh-CN" sz="1800" dirty="0"/>
              <a:t>OKR</a:t>
            </a:r>
            <a:r>
              <a:rPr lang="zh-CN" altLang="en-US" sz="1800" dirty="0"/>
              <a:t>管理</a:t>
            </a:r>
            <a:endParaRPr lang="zh-CN" altLang="en-US" dirty="0"/>
          </a:p>
        </p:txBody>
      </p:sp>
      <p:sp>
        <p:nvSpPr>
          <p:cNvPr id="19" name="矩形: 圆角 18"/>
          <p:cNvSpPr/>
          <p:nvPr/>
        </p:nvSpPr>
        <p:spPr>
          <a:xfrm>
            <a:off x="1194363" y="4668705"/>
            <a:ext cx="4255977" cy="2010334"/>
          </a:xfrm>
          <a:prstGeom prst="roundRect">
            <a:avLst/>
          </a:prstGeom>
          <a:noFill/>
          <a:ln w="12700" cap="rnd">
            <a:solidFill>
              <a:srgbClr val="0F8AFF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12053" y="5176324"/>
            <a:ext cx="3420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/>
              <a:t>可以看到目标的承上启下，更好带动自己管理的部门</a:t>
            </a:r>
            <a:endParaRPr lang="zh-CN" altLang="en-US" dirty="0"/>
          </a:p>
        </p:txBody>
      </p:sp>
      <p:sp>
        <p:nvSpPr>
          <p:cNvPr id="21" name="矩形: 圆角 20"/>
          <p:cNvSpPr/>
          <p:nvPr/>
        </p:nvSpPr>
        <p:spPr>
          <a:xfrm>
            <a:off x="5887015" y="4668704"/>
            <a:ext cx="4722714" cy="2010335"/>
          </a:xfrm>
          <a:prstGeom prst="roundRect">
            <a:avLst/>
          </a:prstGeom>
          <a:noFill/>
          <a:ln w="12700" cap="rnd">
            <a:solidFill>
              <a:srgbClr val="0F8AFF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012478" y="4998033"/>
            <a:ext cx="44655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/>
              <a:t>实现</a:t>
            </a:r>
            <a:r>
              <a:rPr lang="en-US" altLang="zh-CN" sz="1800" dirty="0"/>
              <a:t>Everyone is leader</a:t>
            </a:r>
            <a:r>
              <a:rPr lang="zh-CN" altLang="en-US" sz="1800" dirty="0"/>
              <a:t>，员工可以像老板一样，知道公司的战略是什么，部门的目标是什么，同事的目标是什么，让员工像老板一样思考，发挥每个人的主观能动性，让</a:t>
            </a:r>
            <a:r>
              <a:rPr lang="en-US" altLang="zh-CN" sz="1800" dirty="0"/>
              <a:t>OKR</a:t>
            </a:r>
            <a:r>
              <a:rPr lang="zh-CN" altLang="en-US" sz="1800" dirty="0"/>
              <a:t>价值最大化</a:t>
            </a:r>
            <a:endParaRPr lang="zh-CN" altLang="en-US" sz="18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999185" y="2152147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/>
              <a:t>老板</a:t>
            </a:r>
            <a:endParaRPr lang="zh-CN" altLang="en-US" b="1" dirty="0"/>
          </a:p>
        </p:txBody>
      </p:sp>
      <p:sp>
        <p:nvSpPr>
          <p:cNvPr id="26" name="文本框 25"/>
          <p:cNvSpPr txBox="1"/>
          <p:nvPr/>
        </p:nvSpPr>
        <p:spPr>
          <a:xfrm>
            <a:off x="7809792" y="2195671"/>
            <a:ext cx="8771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/>
              <a:t>管理员</a:t>
            </a:r>
            <a:endParaRPr lang="zh-CN" altLang="en-US" b="1" dirty="0"/>
          </a:p>
        </p:txBody>
      </p:sp>
      <p:sp>
        <p:nvSpPr>
          <p:cNvPr id="28" name="文本框 27"/>
          <p:cNvSpPr txBox="1"/>
          <p:nvPr/>
        </p:nvSpPr>
        <p:spPr>
          <a:xfrm>
            <a:off x="2768353" y="4486637"/>
            <a:ext cx="1107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/>
              <a:t>部门主管</a:t>
            </a:r>
            <a:endParaRPr lang="zh-CN" altLang="en-US" b="1" dirty="0"/>
          </a:p>
        </p:txBody>
      </p:sp>
      <p:sp>
        <p:nvSpPr>
          <p:cNvPr id="29" name="文本框 28"/>
          <p:cNvSpPr txBox="1"/>
          <p:nvPr/>
        </p:nvSpPr>
        <p:spPr>
          <a:xfrm>
            <a:off x="7664268" y="4479517"/>
            <a:ext cx="11619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员工</a:t>
            </a:r>
            <a:endParaRPr lang="zh-CN" altLang="en-US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2592077" y="1674352"/>
            <a:ext cx="609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dirty="0"/>
              <a:t>对齐</a:t>
            </a:r>
            <a:r>
              <a:rPr lang="en-US" altLang="zh-CN" b="1" dirty="0"/>
              <a:t>OKR</a:t>
            </a:r>
            <a:r>
              <a:rPr lang="zh-CN" altLang="en-US" b="1" dirty="0"/>
              <a:t>的价值</a:t>
            </a:r>
            <a:endParaRPr lang="zh-CN" altLang="en-US" sz="1800" b="1" dirty="0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ṥ1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/>
          <a:srcRect l="-228" t="10552" r="1" b="28504"/>
          <a:stretch>
            <a:fillRect/>
          </a:stretch>
        </p:blipFill>
        <p:spPr>
          <a:xfrm>
            <a:off x="6273165" y="3264743"/>
            <a:ext cx="5564505" cy="23327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l="-452" t="9711" r="1" b="-5763"/>
          <a:stretch>
            <a:fillRect/>
          </a:stretch>
        </p:blipFill>
        <p:spPr>
          <a:xfrm>
            <a:off x="247015" y="3264743"/>
            <a:ext cx="5906346" cy="23327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5" y="335776"/>
            <a:ext cx="1298712" cy="346776"/>
          </a:xfrm>
          <a:prstGeom prst="rect">
            <a:avLst/>
          </a:prstGeom>
        </p:spPr>
      </p:pic>
      <p:sp>
        <p:nvSpPr>
          <p:cNvPr id="3" name="TextBox 24"/>
          <p:cNvSpPr txBox="1"/>
          <p:nvPr/>
        </p:nvSpPr>
        <p:spPr>
          <a:xfrm>
            <a:off x="698500" y="682552"/>
            <a:ext cx="10646410" cy="187197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R="0" lvl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altLang="zh-CN" sz="1600" dirty="0">
              <a:cs typeface="+mn-ea"/>
              <a:sym typeface="+mn-lt"/>
            </a:endParaRPr>
          </a:p>
          <a:p>
            <a:pPr marR="0" lvl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altLang="zh-CN" sz="1600" dirty="0">
              <a:cs typeface="+mn-ea"/>
              <a:sym typeface="+mn-lt"/>
            </a:endParaRPr>
          </a:p>
          <a:p>
            <a:pPr marL="285750" marR="0" lvl="0" indent="-28575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zh-CN" altLang="en-US" sz="1600" dirty="0">
                <a:cs typeface="+mn-ea"/>
                <a:sym typeface="+mn-lt"/>
              </a:rPr>
              <a:t>操作对齐有以下两种方式：</a:t>
            </a:r>
            <a:endParaRPr lang="zh-CN" altLang="en-US" sz="1600" dirty="0">
              <a:cs typeface="+mn-ea"/>
              <a:sym typeface="+mn-lt"/>
            </a:endParaRPr>
          </a:p>
          <a:p>
            <a:pPr lvl="0" defTabSz="1217930">
              <a:lnSpc>
                <a:spcPts val="2000"/>
              </a:lnSpc>
              <a:defRPr/>
            </a:pP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、在</a:t>
            </a:r>
            <a:r>
              <a:rPr lang="en-US" altLang="zh-CN" sz="1600" dirty="0">
                <a:cs typeface="+mn-ea"/>
                <a:sym typeface="+mn-lt"/>
              </a:rPr>
              <a:t>【OKRs】</a:t>
            </a:r>
            <a:r>
              <a:rPr lang="zh-CN" altLang="en-US" sz="1600" dirty="0">
                <a:cs typeface="+mn-ea"/>
                <a:sym typeface="+mn-lt"/>
              </a:rPr>
              <a:t>页面制定好</a:t>
            </a:r>
            <a:r>
              <a:rPr lang="en-US" altLang="zh-CN" sz="1600" dirty="0">
                <a:cs typeface="+mn-ea"/>
                <a:sym typeface="+mn-lt"/>
              </a:rPr>
              <a:t>OKR</a:t>
            </a:r>
            <a:r>
              <a:rPr lang="zh-CN" altLang="en-US" sz="1600" dirty="0">
                <a:cs typeface="+mn-ea"/>
                <a:sym typeface="+mn-lt"/>
              </a:rPr>
              <a:t>后，点击上方</a:t>
            </a:r>
            <a:r>
              <a:rPr lang="en-US" altLang="zh-CN" sz="1600" b="1" dirty="0">
                <a:cs typeface="+mn-ea"/>
                <a:sym typeface="+mn-lt"/>
              </a:rPr>
              <a:t>【</a:t>
            </a:r>
            <a:r>
              <a:rPr lang="zh-CN" altLang="en-US" sz="1600" b="1" dirty="0">
                <a:cs typeface="+mn-ea"/>
                <a:sym typeface="+mn-lt"/>
              </a:rPr>
              <a:t>添加对齐</a:t>
            </a:r>
            <a:r>
              <a:rPr lang="en-US" altLang="zh-CN" sz="1600" b="1" dirty="0">
                <a:cs typeface="+mn-ea"/>
                <a:sym typeface="+mn-lt"/>
              </a:rPr>
              <a:t>】</a:t>
            </a:r>
            <a:r>
              <a:rPr lang="zh-CN" altLang="en-US" sz="1600" dirty="0">
                <a:cs typeface="+mn-ea"/>
                <a:sym typeface="+mn-lt"/>
              </a:rPr>
              <a:t>（如左图）；</a:t>
            </a:r>
            <a:endParaRPr lang="zh-CN" altLang="en-US" sz="1600" dirty="0">
              <a:cs typeface="+mn-ea"/>
              <a:sym typeface="+mn-lt"/>
            </a:endParaRPr>
          </a:p>
          <a:p>
            <a:pPr lvl="0" defTabSz="1217930">
              <a:lnSpc>
                <a:spcPts val="2000"/>
              </a:lnSpc>
              <a:defRPr/>
            </a:pPr>
            <a:r>
              <a:rPr lang="en-US" altLang="zh-CN" sz="1600" dirty="0">
                <a:cs typeface="+mn-ea"/>
                <a:sym typeface="+mn-lt"/>
              </a:rPr>
              <a:t>2</a:t>
            </a:r>
            <a:r>
              <a:rPr lang="zh-CN" altLang="en-US" sz="1600" dirty="0">
                <a:cs typeface="+mn-ea"/>
                <a:sym typeface="+mn-lt"/>
              </a:rPr>
              <a:t>、制定好</a:t>
            </a:r>
            <a:r>
              <a:rPr lang="en-US" altLang="zh-CN" sz="1600" dirty="0">
                <a:cs typeface="+mn-ea"/>
                <a:sym typeface="+mn-lt"/>
              </a:rPr>
              <a:t>OKR</a:t>
            </a:r>
            <a:r>
              <a:rPr lang="zh-CN" altLang="en-US" sz="1600" dirty="0">
                <a:cs typeface="+mn-ea"/>
                <a:sym typeface="+mn-lt"/>
              </a:rPr>
              <a:t>后在</a:t>
            </a:r>
            <a:r>
              <a:rPr lang="en-US" altLang="zh-CN" sz="1600" b="1" dirty="0">
                <a:cs typeface="+mn-ea"/>
                <a:sym typeface="+mn-lt"/>
              </a:rPr>
              <a:t>【</a:t>
            </a:r>
            <a:r>
              <a:rPr lang="zh-CN" altLang="en-US" sz="1600" b="1" dirty="0">
                <a:cs typeface="+mn-ea"/>
                <a:sym typeface="+mn-lt"/>
              </a:rPr>
              <a:t>对齐</a:t>
            </a:r>
            <a:r>
              <a:rPr lang="en-US" altLang="zh-CN" sz="1600" b="1" dirty="0">
                <a:cs typeface="+mn-ea"/>
                <a:sym typeface="+mn-lt"/>
              </a:rPr>
              <a:t>】</a:t>
            </a:r>
            <a:r>
              <a:rPr lang="zh-CN" altLang="en-US" sz="1600" dirty="0">
                <a:cs typeface="+mn-ea"/>
                <a:sym typeface="+mn-lt"/>
              </a:rPr>
              <a:t>页面，找到需要对齐的目标点击</a:t>
            </a:r>
            <a:r>
              <a:rPr lang="en-US" altLang="zh-CN" sz="1600" b="1" dirty="0">
                <a:cs typeface="+mn-ea"/>
                <a:sym typeface="+mn-lt"/>
              </a:rPr>
              <a:t>【 + 】</a:t>
            </a:r>
            <a:r>
              <a:rPr lang="zh-CN" altLang="en-US" sz="1600" dirty="0">
                <a:cs typeface="+mn-ea"/>
                <a:sym typeface="+mn-lt"/>
              </a:rPr>
              <a:t>号进行对齐。</a:t>
            </a:r>
            <a:endParaRPr lang="en-US" altLang="zh-CN" sz="1600" dirty="0">
              <a:cs typeface="+mn-ea"/>
              <a:sym typeface="+mn-lt"/>
            </a:endParaRPr>
          </a:p>
          <a:p>
            <a:pPr lvl="0" defTabSz="1217930">
              <a:lnSpc>
                <a:spcPts val="2000"/>
              </a:lnSpc>
              <a:defRPr/>
            </a:pPr>
            <a:endParaRPr lang="zh-CN" altLang="en-US" sz="1600" dirty="0">
              <a:cs typeface="+mn-ea"/>
              <a:sym typeface="+mn-lt"/>
            </a:endParaRPr>
          </a:p>
          <a:p>
            <a:pPr marL="285750" lvl="0" indent="-285750" defTabSz="1217930">
              <a:lnSpc>
                <a:spcPts val="2000"/>
              </a:lnSpc>
              <a:buFont typeface="Arial" panose="020B0604020202090204" pitchFamily="34" charset="0"/>
              <a:buChar char="•"/>
              <a:defRPr/>
            </a:pPr>
            <a:r>
              <a:rPr lang="zh-CN" altLang="en-US" sz="1600" dirty="0">
                <a:cs typeface="+mn-ea"/>
                <a:sym typeface="+mn-lt"/>
              </a:rPr>
              <a:t>操作完成后可以在</a:t>
            </a:r>
            <a:r>
              <a:rPr lang="en-US" altLang="zh-CN" sz="1600" b="1" dirty="0">
                <a:cs typeface="+mn-ea"/>
                <a:sym typeface="+mn-lt"/>
              </a:rPr>
              <a:t>【</a:t>
            </a:r>
            <a:r>
              <a:rPr lang="zh-CN" altLang="en-US" sz="1600" b="1" dirty="0">
                <a:cs typeface="+mn-ea"/>
                <a:sym typeface="+mn-lt"/>
              </a:rPr>
              <a:t>对齐</a:t>
            </a:r>
            <a:r>
              <a:rPr lang="en-US" altLang="zh-CN" sz="1600" b="1" dirty="0">
                <a:cs typeface="+mn-ea"/>
                <a:sym typeface="+mn-lt"/>
              </a:rPr>
              <a:t>】</a:t>
            </a:r>
            <a:r>
              <a:rPr lang="zh-CN" altLang="en-US" sz="1600" dirty="0">
                <a:cs typeface="+mn-ea"/>
                <a:sym typeface="+mn-lt"/>
              </a:rPr>
              <a:t>页面查看对齐关系。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4" name="ïšļïďe"/>
          <p:cNvSpPr txBox="1"/>
          <p:nvPr/>
        </p:nvSpPr>
        <p:spPr>
          <a:xfrm>
            <a:off x="669924" y="1"/>
            <a:ext cx="10850563" cy="8647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ym typeface="+mn-ea"/>
              </a:rPr>
              <a:t>制定</a:t>
            </a:r>
            <a:r>
              <a:rPr lang="en-US" altLang="zh-CN" sz="2400" dirty="0">
                <a:sym typeface="+mn-ea"/>
              </a:rPr>
              <a:t>OKR</a:t>
            </a:r>
            <a:r>
              <a:rPr lang="zh-CN" altLang="en-US" sz="2400" dirty="0">
                <a:sym typeface="+mn-ea"/>
              </a:rPr>
              <a:t>：对齐</a:t>
            </a:r>
            <a:r>
              <a:rPr lang="en-US" altLang="zh-CN" sz="2400" dirty="0">
                <a:sym typeface="+mn-ea"/>
              </a:rPr>
              <a:t>OKR——</a:t>
            </a:r>
            <a:r>
              <a:rPr lang="zh-CN" altLang="en-US" sz="2400" dirty="0">
                <a:sym typeface="+mn-ea"/>
              </a:rPr>
              <a:t>如何操作对齐？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Alibaba PuHuiTi" panose="00020600040101010101" pitchFamily="18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7337" y="3282316"/>
            <a:ext cx="169863" cy="100118"/>
          </a:xfrm>
          <a:prstGeom prst="rect">
            <a:avLst/>
          </a:prstGeom>
          <a:noFill/>
          <a:ln w="19050" cap="rnd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62263" y="3881329"/>
            <a:ext cx="275377" cy="111551"/>
          </a:xfrm>
          <a:prstGeom prst="rect">
            <a:avLst/>
          </a:prstGeom>
          <a:noFill/>
          <a:ln w="19050" cap="rnd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546426" y="3333115"/>
            <a:ext cx="258445" cy="191770"/>
          </a:xfrm>
          <a:prstGeom prst="rect">
            <a:avLst/>
          </a:prstGeom>
          <a:noFill/>
          <a:ln w="19050" cap="rnd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 fontScale="67500" lnSpcReduction="20000"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688070" y="4370914"/>
            <a:ext cx="252730" cy="256540"/>
          </a:xfrm>
          <a:prstGeom prst="rect">
            <a:avLst/>
          </a:prstGeom>
          <a:noFill/>
          <a:ln w="19050" cap="rnd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numCol="1" spcCol="0" rtlCol="0" fromWordArt="0" anchor="ctr" anchorCtr="0" forceAA="0" compatLnSpc="1">
            <a:normAutofit fontScale="90000" lnSpcReduction="10000"/>
          </a:bodyPr>
          <a:lstStyle/>
          <a:p>
            <a:pPr algn="ctr" defTabSz="913765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ISLIDE.PICTURE" val="#VCG211245842504;#VCG211252118398;#VCG211246945727;"/>
  <p:tag name="ISLIDE.THEME" val="https://www.islide.cc;"/>
</p:tagLst>
</file>

<file path=ppt/tags/tag10.xml><?xml version="1.0" encoding="utf-8"?>
<p:tagLst xmlns:p="http://schemas.openxmlformats.org/presentationml/2006/main">
  <p:tag name="ISLIDE.DIAGRAM" val="#501690;"/>
</p:tagLst>
</file>

<file path=ppt/tags/tag11.xml><?xml version="1.0" encoding="utf-8"?>
<p:tagLst xmlns:p="http://schemas.openxmlformats.org/presentationml/2006/main">
  <p:tag name="ISLIDE.DIAGRAM" val="#501690;"/>
</p:tagLst>
</file>

<file path=ppt/tags/tag12.xml><?xml version="1.0" encoding="utf-8"?>
<p:tagLst xmlns:p="http://schemas.openxmlformats.org/presentationml/2006/main">
  <p:tag name="ISLIDE.DIAGRAM" val="#501690;"/>
</p:tagLst>
</file>

<file path=ppt/tags/tag13.xml><?xml version="1.0" encoding="utf-8"?>
<p:tagLst xmlns:p="http://schemas.openxmlformats.org/presentationml/2006/main">
  <p:tag name="ISLIDE.DIAGRAM" val="#501690;"/>
</p:tagLst>
</file>

<file path=ppt/tags/tag14.xml><?xml version="1.0" encoding="utf-8"?>
<p:tagLst xmlns:p="http://schemas.openxmlformats.org/presentationml/2006/main">
  <p:tag name="ISLIDE.DIAGRAM" val="#501690;"/>
</p:tagLst>
</file>

<file path=ppt/tags/tag15.xml><?xml version="1.0" encoding="utf-8"?>
<p:tagLst xmlns:p="http://schemas.openxmlformats.org/presentationml/2006/main">
  <p:tag name="ISLIDE.DIAGRAM" val="#501690;"/>
</p:tagLst>
</file>

<file path=ppt/tags/tag16.xml><?xml version="1.0" encoding="utf-8"?>
<p:tagLst xmlns:p="http://schemas.openxmlformats.org/presentationml/2006/main">
  <p:tag name="ISLIDE.DIAGRAM" val="#501690;"/>
</p:tagLst>
</file>

<file path=ppt/tags/tag17.xml><?xml version="1.0" encoding="utf-8"?>
<p:tagLst xmlns:p="http://schemas.openxmlformats.org/presentationml/2006/main">
  <p:tag name="ISLIDE.THEME" val="https://www.islide.cc;https://www.islide.cc;"/>
</p:tagLst>
</file>

<file path=ppt/tags/tag18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  <p:tag name="ISLIDE.THEME" val="#500631"/>
  <p:tag name="ISLIDE.TEMPLATE" val="cf2368f9-3b46-4c75-9b79-244f97707631"/>
</p:tagLst>
</file>

<file path=ppt/tags/tag2.xml><?xml version="1.0" encoding="utf-8"?>
<p:tagLst xmlns:p="http://schemas.openxmlformats.org/presentationml/2006/main">
  <p:tag name="ISLIDE.THEME" val="https://www.islide.cc;https://www.islide.cc;"/>
</p:tagLst>
</file>

<file path=ppt/tags/tag3.xml><?xml version="1.0" encoding="utf-8"?>
<p:tagLst xmlns:p="http://schemas.openxmlformats.org/presentationml/2006/main">
  <p:tag name="ISLIDE.DIAGRAM" val="#501690;"/>
</p:tagLst>
</file>

<file path=ppt/tags/tag4.xml><?xml version="1.0" encoding="utf-8"?>
<p:tagLst xmlns:p="http://schemas.openxmlformats.org/presentationml/2006/main">
  <p:tag name="ISLIDE.DIAGRAM" val="#501690;"/>
</p:tagLst>
</file>

<file path=ppt/tags/tag5.xml><?xml version="1.0" encoding="utf-8"?>
<p:tagLst xmlns:p="http://schemas.openxmlformats.org/presentationml/2006/main">
  <p:tag name="ISLIDE.DIAGRAM" val="#501690;"/>
</p:tagLst>
</file>

<file path=ppt/tags/tag6.xml><?xml version="1.0" encoding="utf-8"?>
<p:tagLst xmlns:p="http://schemas.openxmlformats.org/presentationml/2006/main">
  <p:tag name="ISLIDE.DIAGRAM" val="#501690;"/>
</p:tagLst>
</file>

<file path=ppt/tags/tag7.xml><?xml version="1.0" encoding="utf-8"?>
<p:tagLst xmlns:p="http://schemas.openxmlformats.org/presentationml/2006/main">
  <p:tag name="ISLIDE.DIAGRAM" val="#501690;"/>
</p:tagLst>
</file>

<file path=ppt/tags/tag8.xml><?xml version="1.0" encoding="utf-8"?>
<p:tagLst xmlns:p="http://schemas.openxmlformats.org/presentationml/2006/main">
  <p:tag name="ISLIDE.DIAGRAM" val="#501690;"/>
</p:tagLst>
</file>

<file path=ppt/tags/tag9.xml><?xml version="1.0" encoding="utf-8"?>
<p:tagLst xmlns:p="http://schemas.openxmlformats.org/presentationml/2006/main">
  <p:tag name="ISLIDE.DIAGRAM" val="#501690;"/>
</p:tagLst>
</file>

<file path=ppt/theme/theme1.xml><?xml version="1.0" encoding="utf-8"?>
<a:theme xmlns:a="http://schemas.openxmlformats.org/drawingml/2006/main" name="主题5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E90FC"/>
      </a:accent1>
      <a:accent2>
        <a:srgbClr val="2CF8BF"/>
      </a:accent2>
      <a:accent3>
        <a:srgbClr val="191DFF"/>
      </a:accent3>
      <a:accent4>
        <a:srgbClr val="260079"/>
      </a:accent4>
      <a:accent5>
        <a:srgbClr val="F7F7F7"/>
      </a:accent5>
      <a:accent6>
        <a:srgbClr val="767E94"/>
      </a:accent6>
      <a:hlink>
        <a:srgbClr val="000002"/>
      </a:hlink>
      <a:folHlink>
        <a:srgbClr val="B4B4B4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 cap="rnd">
          <a:solidFill>
            <a:schemeClr val="accent1"/>
          </a:solidFill>
          <a:prstDash val="solid"/>
          <a:round/>
        </a:ln>
      </a:spPr>
      <a:bodyPr rot="0" spcFirstLastPara="0" vert="horz" wrap="square" lIns="91440" tIns="45720" rIns="91440" bIns="45720" numCol="1" spcCol="0" rtlCol="0" fromWordArt="0" anchor="ctr" anchorCtr="0" forceAA="0" compatLnSpc="1">
        <a:normAutofit fontScale="92500" lnSpcReduction="10000"/>
      </a:bodyPr>
      <a:lstStyle>
        <a:defPPr algn="ctr" defTabSz="913765">
          <a:defRPr kumimoji="0" sz="120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主题5</Template>
  <TotalTime>0</TotalTime>
  <Words>2825</Words>
  <Application>WPS 文字</Application>
  <PresentationFormat>宽屏</PresentationFormat>
  <Paragraphs>187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方正书宋_GBK</vt:lpstr>
      <vt:lpstr>Wingdings</vt:lpstr>
      <vt:lpstr>Alibaba PuHuiTi Heavy</vt:lpstr>
      <vt:lpstr>苹方-简</vt:lpstr>
      <vt:lpstr>Alibaba PuHuiTi Light</vt:lpstr>
      <vt:lpstr>微软雅黑</vt:lpstr>
      <vt:lpstr>Alibaba PuHuiTi</vt:lpstr>
      <vt:lpstr>汉仪旗黑</vt:lpstr>
      <vt:lpstr>宋体</vt:lpstr>
      <vt:lpstr>Arial Unicode MS</vt:lpstr>
      <vt:lpstr>Calibri</vt:lpstr>
      <vt:lpstr>Helvetica Neue</vt:lpstr>
      <vt:lpstr>汉仪书宋二KW</vt:lpstr>
      <vt:lpstr>等线</vt:lpstr>
      <vt:lpstr>汉仪中等线KW</vt:lpstr>
      <vt:lpstr>主题5</vt:lpstr>
      <vt:lpstr>PowerPoint 演示文稿</vt:lpstr>
      <vt:lpstr>PowerPoint 演示文稿</vt:lpstr>
      <vt:lpstr>基础设置：如何进行权限设置？</vt:lpstr>
      <vt:lpstr>基础设置：如何进行系统设置？</vt:lpstr>
      <vt:lpstr>制定OKR：新建周期——什么是周期？如何新建周期？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感谢观看 THANKS</vt:lpstr>
    </vt:vector>
  </TitlesOfParts>
  <LinksUpToDate>false</LinksUpToDate>
  <SharedDoc>false</SharedDoc>
  <HyperlinksChanged>false</HyperlinksChanged>
  <AppVersion>14.0000</AppVersion>
  <Manager>iSlide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764303086@qq.com</dc:creator>
  <cp:lastModifiedBy>gevncn</cp:lastModifiedBy>
  <cp:revision>152</cp:revision>
  <cp:lastPrinted>2022-04-26T09:02:35Z</cp:lastPrinted>
  <dcterms:created xsi:type="dcterms:W3CDTF">2022-04-26T09:02:35Z</dcterms:created>
  <dcterms:modified xsi:type="dcterms:W3CDTF">2022-04-26T09:02:35Z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Slide.TEMPLATE">
    <vt:lpwstr>cf2368f9-3b46-4c75-9b79-244f97707631</vt:lpwstr>
  </property>
  <property fmtid="{D5CDD505-2E9C-101B-9397-08002B2CF9AE}" pid="4" name="KSOProductBuildVer">
    <vt:lpwstr>2052-3.9.3.6359</vt:lpwstr>
  </property>
  <property fmtid="{D5CDD505-2E9C-101B-9397-08002B2CF9AE}" pid="5" name="ICV">
    <vt:lpwstr>FA2A4BCD403F467CBE3BD040491AB1C4</vt:lpwstr>
  </property>
</Properties>
</file>