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81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023986" y="3773466"/>
            <a:ext cx="3477114" cy="3477114"/>
            <a:chOff x="0" y="0"/>
            <a:chExt cx="4636152" cy="4636152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95740" y="95740"/>
              <a:ext cx="4444673" cy="4444673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0"/>
              <a:ext cx="4636152" cy="4636152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546121" y="5143500"/>
            <a:ext cx="267713" cy="4280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712566" y="1690798"/>
            <a:ext cx="3625039" cy="690540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448230" y="802114"/>
            <a:ext cx="2333570" cy="589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ea typeface="WenQuanYi"/>
              </a:rPr>
              <a:t>扫描二维码</a:t>
            </a:r>
            <a:endParaRPr lang="en-US" sz="3399" dirty="0">
              <a:solidFill>
                <a:srgbClr val="000000"/>
              </a:solidFill>
              <a:ea typeface="WenQuanYi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76154" y="802114"/>
            <a:ext cx="2525446" cy="589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ea typeface="WenQuanYi"/>
              </a:rPr>
              <a:t>进入小程序</a:t>
            </a:r>
            <a:endParaRPr lang="en-US" sz="3399" dirty="0">
              <a:solidFill>
                <a:srgbClr val="000000"/>
              </a:solidFill>
              <a:ea typeface="WenQuanY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1777372"/>
            <a:ext cx="3625039" cy="690540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47355" y="7874368"/>
            <a:ext cx="493865" cy="59681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37478" y="5230074"/>
            <a:ext cx="267713" cy="4280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486242" y="1667770"/>
            <a:ext cx="3625039" cy="69054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075919" y="4758518"/>
            <a:ext cx="493865" cy="59681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892331" y="5230074"/>
            <a:ext cx="267713" cy="42803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1941094" y="1604225"/>
            <a:ext cx="3625039" cy="690540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89569" y="695642"/>
            <a:ext cx="3454152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ea typeface="WenQuanYi"/>
              </a:rPr>
              <a:t>点击“认知测试”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762986" y="695642"/>
            <a:ext cx="3143014" cy="589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ea typeface="WenQuanYi"/>
              </a:rPr>
              <a:t>选择需要的测试</a:t>
            </a:r>
            <a:endParaRPr lang="en-US" sz="3399" dirty="0">
              <a:solidFill>
                <a:srgbClr val="000000"/>
              </a:solidFill>
              <a:ea typeface="WenQuanYi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458289" y="695642"/>
            <a:ext cx="2705511" cy="589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ea typeface="WenQuanYi"/>
              </a:rPr>
              <a:t>获取评估结果</a:t>
            </a:r>
            <a:endParaRPr lang="en-US" sz="3399" dirty="0">
              <a:solidFill>
                <a:srgbClr val="000000"/>
              </a:solidFill>
              <a:ea typeface="WenQuanY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16589" y="1455935"/>
            <a:ext cx="3625039" cy="690540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52012" y="1455935"/>
            <a:ext cx="3625039" cy="690540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365094" y="6934916"/>
            <a:ext cx="493865" cy="5968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999067" y="5230074"/>
            <a:ext cx="267713" cy="4280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1939712" y="1455935"/>
            <a:ext cx="3625039" cy="690540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89569" y="695642"/>
            <a:ext cx="3454152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ea typeface="WenQuanYi"/>
              </a:rPr>
              <a:t>加入“健脑计划”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086084" y="695642"/>
            <a:ext cx="3972316" cy="589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ea typeface="WenQuanYi"/>
              </a:rPr>
              <a:t>选择不同的认知训练</a:t>
            </a:r>
            <a:endParaRPr lang="en-US" sz="3399" dirty="0">
              <a:solidFill>
                <a:srgbClr val="000000"/>
              </a:solidFill>
              <a:ea typeface="WenQuanYi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794129" y="5230074"/>
            <a:ext cx="267713" cy="42803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225593" y="695642"/>
            <a:ext cx="3053275" cy="589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ea typeface="WenQuanYi"/>
              </a:rPr>
              <a:t>进行针对性训练</a:t>
            </a:r>
            <a:endParaRPr lang="en-US" sz="3399" dirty="0">
              <a:solidFill>
                <a:srgbClr val="000000"/>
              </a:solidFill>
              <a:ea typeface="WenQuanY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自定义</PresentationFormat>
  <Paragraphs>8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添加标题</dc:title>
  <dc:creator>User</dc:creator>
  <cp:lastModifiedBy>曲 鹿</cp:lastModifiedBy>
  <cp:revision>2</cp:revision>
  <dcterms:created xsi:type="dcterms:W3CDTF">2006-08-16T00:00:00Z</dcterms:created>
  <dcterms:modified xsi:type="dcterms:W3CDTF">2023-04-27T08:15:44Z</dcterms:modified>
  <dc:identifier>DAFhR1g3wI0</dc:identifier>
</cp:coreProperties>
</file>