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E0C80D-EE00-41BC-A4A0-4CC9C7E98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3581400"/>
          </a:xfrm>
        </p:spPr>
        <p:txBody>
          <a:bodyPr/>
          <a:lstStyle/>
          <a:p>
            <a:pPr marL="0" indent="0">
              <a:buNone/>
            </a:pPr>
            <a:endParaRPr lang="en-US" altLang="zh-CN" dirty="0">
              <a:solidFill>
                <a:srgbClr val="C0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购买票据业务管理系统镜像后，需开通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80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端口，配合华为云的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MySQL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和</a:t>
            </a:r>
            <a:r>
              <a:rPr lang="en-US" altLang="zh-CN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RDS</a:t>
            </a:r>
            <a:r>
              <a:rPr lang="zh-CN" altLang="en-US" dirty="0">
                <a:solidFill>
                  <a:srgbClr val="C0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弹性缓存</a:t>
            </a:r>
          </a:p>
        </p:txBody>
      </p:sp>
      <p:pic>
        <p:nvPicPr>
          <p:cNvPr id="4" name="图片 3" descr="正常">
            <a:extLst>
              <a:ext uri="{FF2B5EF4-FFF2-40B4-BE49-F238E27FC236}">
                <a16:creationId xmlns:a16="http://schemas.microsoft.com/office/drawing/2014/main" id="{715D5FEA-75B9-4EA2-8AFA-F2030BB6D23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457200"/>
            <a:ext cx="2247900" cy="30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2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标题 1">
            <a:extLst>
              <a:ext uri="{FF2B5EF4-FFF2-40B4-BE49-F238E27FC236}">
                <a16:creationId xmlns:a16="http://schemas.microsoft.com/office/drawing/2014/main" id="{AF7A3137-8126-44E1-9234-B8CFCEC0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05"/>
            <a:ext cx="5791199" cy="77724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sz="3200" dirty="0"/>
              <a:t>产品功能</a:t>
            </a:r>
            <a:r>
              <a:rPr lang="en-US" altLang="zh-CN" sz="2400" dirty="0"/>
              <a:t>-</a:t>
            </a:r>
            <a:r>
              <a:rPr lang="zh-CN" altLang="en-US" sz="2400" dirty="0"/>
              <a:t>全生命周期的票据业务管理系统</a:t>
            </a:r>
            <a:endParaRPr lang="zh-CN" altLang="en-US" sz="1800" dirty="0"/>
          </a:p>
        </p:txBody>
      </p:sp>
      <p:pic>
        <p:nvPicPr>
          <p:cNvPr id="106" name="图片 105" descr="正常">
            <a:extLst>
              <a:ext uri="{FF2B5EF4-FFF2-40B4-BE49-F238E27FC236}">
                <a16:creationId xmlns:a16="http://schemas.microsoft.com/office/drawing/2014/main" id="{59E63610-B9ED-4397-82C2-FB89AAB6579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0370" y="325700"/>
            <a:ext cx="2247900" cy="307009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1A2B18C9-C533-4931-848D-5D09A1A45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2" y="914400"/>
            <a:ext cx="8975048" cy="531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321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</Words>
  <Application>Microsoft Office PowerPoint</Application>
  <PresentationFormat>全屏显示(4:3)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华文隶书</vt:lpstr>
      <vt:lpstr>Arial</vt:lpstr>
      <vt:lpstr>Calibri</vt:lpstr>
      <vt:lpstr>Office Theme</vt:lpstr>
      <vt:lpstr>PowerPoint 演示文稿</vt:lpstr>
      <vt:lpstr>产品功能-全生命周期的票据业务管理系统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Jason.Lee</cp:lastModifiedBy>
  <cp:revision>7</cp:revision>
  <dcterms:created xsi:type="dcterms:W3CDTF">2006-08-16T00:00:00Z</dcterms:created>
  <dcterms:modified xsi:type="dcterms:W3CDTF">2020-07-06T06:36:29Z</dcterms:modified>
</cp:coreProperties>
</file>